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2" r:id="rId1"/>
  </p:sldMasterIdLst>
  <p:notesMasterIdLst>
    <p:notesMasterId r:id="rId43"/>
  </p:notesMasterIdLst>
  <p:sldIdLst>
    <p:sldId id="290" r:id="rId2"/>
    <p:sldId id="303" r:id="rId3"/>
    <p:sldId id="299" r:id="rId4"/>
    <p:sldId id="297" r:id="rId5"/>
    <p:sldId id="256" r:id="rId6"/>
    <p:sldId id="258" r:id="rId7"/>
    <p:sldId id="260" r:id="rId8"/>
    <p:sldId id="262" r:id="rId9"/>
    <p:sldId id="263" r:id="rId10"/>
    <p:sldId id="264" r:id="rId11"/>
    <p:sldId id="265" r:id="rId12"/>
    <p:sldId id="266" r:id="rId13"/>
    <p:sldId id="291" r:id="rId14"/>
    <p:sldId id="267" r:id="rId15"/>
    <p:sldId id="292" r:id="rId16"/>
    <p:sldId id="268" r:id="rId17"/>
    <p:sldId id="293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94" r:id="rId27"/>
    <p:sldId id="277" r:id="rId28"/>
    <p:sldId id="278" r:id="rId29"/>
    <p:sldId id="295" r:id="rId30"/>
    <p:sldId id="279" r:id="rId31"/>
    <p:sldId id="296" r:id="rId32"/>
    <p:sldId id="280" r:id="rId33"/>
    <p:sldId id="281" r:id="rId34"/>
    <p:sldId id="282" r:id="rId35"/>
    <p:sldId id="283" r:id="rId36"/>
    <p:sldId id="284" r:id="rId37"/>
    <p:sldId id="301" r:id="rId38"/>
    <p:sldId id="302" r:id="rId39"/>
    <p:sldId id="300" r:id="rId40"/>
    <p:sldId id="289" r:id="rId41"/>
    <p:sldId id="298" r:id="rId42"/>
  </p:sldIdLst>
  <p:sldSz cx="10058400" cy="7772400"/>
  <p:notesSz cx="7772400" cy="10058400"/>
  <p:defaultTextStyle>
    <a:defPPr>
      <a:defRPr lang="en-US"/>
    </a:defPPr>
    <a:lvl1pPr marL="0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4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2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0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158A2CE-D2BB-4939-86C9-AC6B0B891BF8}">
          <p14:sldIdLst>
            <p14:sldId id="290"/>
            <p14:sldId id="303"/>
            <p14:sldId id="299"/>
            <p14:sldId id="297"/>
            <p14:sldId id="256"/>
            <p14:sldId id="258"/>
            <p14:sldId id="260"/>
            <p14:sldId id="262"/>
            <p14:sldId id="263"/>
            <p14:sldId id="264"/>
            <p14:sldId id="265"/>
            <p14:sldId id="266"/>
            <p14:sldId id="291"/>
            <p14:sldId id="267"/>
            <p14:sldId id="292"/>
            <p14:sldId id="268"/>
            <p14:sldId id="293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94"/>
            <p14:sldId id="277"/>
            <p14:sldId id="278"/>
            <p14:sldId id="295"/>
            <p14:sldId id="279"/>
            <p14:sldId id="296"/>
            <p14:sldId id="280"/>
            <p14:sldId id="281"/>
            <p14:sldId id="282"/>
            <p14:sldId id="283"/>
            <p14:sldId id="284"/>
          </p14:sldIdLst>
        </p14:section>
        <p14:section name="Untitled Section" id="{99842934-5986-4C6F-9A4E-8E03A1D7D08B}">
          <p14:sldIdLst>
            <p14:sldId id="301"/>
            <p14:sldId id="302"/>
            <p14:sldId id="300"/>
            <p14:sldId id="289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226">
          <p15:clr>
            <a:srgbClr val="A4A3A4"/>
          </p15:clr>
        </p15:guide>
        <p15:guide id="4" pos="27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5" autoAdjust="0"/>
    <p:restoredTop sz="94660"/>
  </p:normalViewPr>
  <p:slideViewPr>
    <p:cSldViewPr>
      <p:cViewPr varScale="1">
        <p:scale>
          <a:sx n="49" d="100"/>
          <a:sy n="49" d="100"/>
        </p:scale>
        <p:origin x="1416" y="52"/>
      </p:cViewPr>
      <p:guideLst>
        <p:guide orient="horz" pos="2880"/>
        <p:guide pos="2160"/>
        <p:guide orient="horz" pos="2226"/>
        <p:guide pos="279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3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40F58-F88C-4C25-801E-114E97075F7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46213" y="754063"/>
            <a:ext cx="4879975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F75BF-230D-42D1-8DFB-D9DED18FF5B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4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32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0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6213" y="754063"/>
            <a:ext cx="4879975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F75BF-230D-42D1-8DFB-D9DED18FF5B6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6213" y="754063"/>
            <a:ext cx="4879975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F75BF-230D-42D1-8DFB-D9DED18FF5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4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86740" y="1554480"/>
            <a:ext cx="8636813" cy="2072640"/>
          </a:xfrm>
          <a:ln>
            <a:noFill/>
          </a:ln>
        </p:spPr>
        <p:txBody>
          <a:bodyPr vert="horz" tIns="0" rIns="20376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2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86740" y="3659007"/>
            <a:ext cx="8640166" cy="1986280"/>
          </a:xfrm>
        </p:spPr>
        <p:txBody>
          <a:bodyPr lIns="0" rIns="20376"/>
          <a:lstStyle>
            <a:lvl1pPr marL="0" marR="50941" indent="0" algn="r">
              <a:buNone/>
              <a:defRPr>
                <a:solidFill>
                  <a:schemeClr val="tx1"/>
                </a:solidFill>
              </a:defRPr>
            </a:lvl1pPr>
            <a:lvl2pPr marL="509412" indent="0" algn="ctr">
              <a:buNone/>
            </a:lvl2pPr>
            <a:lvl3pPr marL="1018824" indent="0" algn="ctr">
              <a:buNone/>
            </a:lvl3pPr>
            <a:lvl4pPr marL="1528237" indent="0" algn="ctr">
              <a:buNone/>
            </a:lvl4pPr>
            <a:lvl5pPr marL="2037649" indent="0" algn="ctr">
              <a:buNone/>
            </a:lvl5pPr>
            <a:lvl6pPr marL="2547061" indent="0" algn="ctr">
              <a:buNone/>
            </a:lvl6pPr>
            <a:lvl7pPr marL="3056473" indent="0" algn="ctr">
              <a:buNone/>
            </a:lvl7pPr>
            <a:lvl8pPr marL="3565886" indent="0" algn="ctr">
              <a:buNone/>
            </a:lvl8pPr>
            <a:lvl9pPr marL="4075298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1036322"/>
            <a:ext cx="2263140" cy="590666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1036322"/>
            <a:ext cx="6621780" cy="590666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387" y="1492301"/>
            <a:ext cx="8549640" cy="1544117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2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3387" y="3065286"/>
            <a:ext cx="8549640" cy="1711007"/>
          </a:xfrm>
        </p:spPr>
        <p:txBody>
          <a:bodyPr lIns="50941" rIns="50941" anchor="t"/>
          <a:lstStyle>
            <a:lvl1pPr marL="0" indent="0">
              <a:buNone/>
              <a:defRPr sz="2500">
                <a:solidFill>
                  <a:schemeClr val="tx1"/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797966"/>
            <a:ext cx="9052560" cy="1295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2176096"/>
            <a:ext cx="4442460" cy="5026152"/>
          </a:xfrm>
        </p:spPr>
        <p:txBody>
          <a:bodyPr/>
          <a:lstStyle>
            <a:lvl1pPr>
              <a:defRPr sz="29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2176096"/>
            <a:ext cx="4442460" cy="5026152"/>
          </a:xfrm>
        </p:spPr>
        <p:txBody>
          <a:bodyPr/>
          <a:lstStyle>
            <a:lvl1pPr>
              <a:defRPr sz="29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797966"/>
            <a:ext cx="9052560" cy="1295400"/>
          </a:xfrm>
        </p:spPr>
        <p:txBody>
          <a:bodyPr tIns="50941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2102614"/>
            <a:ext cx="4444207" cy="747266"/>
          </a:xfrm>
        </p:spPr>
        <p:txBody>
          <a:bodyPr lIns="50941" tIns="0" rIns="50941" bIns="0" anchor="ctr">
            <a:noAutofit/>
          </a:bodyPr>
          <a:lstStyle>
            <a:lvl1pPr marL="0" indent="0">
              <a:buNone/>
              <a:defRPr sz="27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109528" y="2107725"/>
            <a:ext cx="4445953" cy="742155"/>
          </a:xfrm>
        </p:spPr>
        <p:txBody>
          <a:bodyPr lIns="50941" tIns="0" rIns="50941" bIns="0" anchor="ctr"/>
          <a:lstStyle>
            <a:lvl1pPr marL="0" indent="0">
              <a:buNone/>
              <a:defRPr sz="27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2920" y="2849880"/>
            <a:ext cx="4444207" cy="4358483"/>
          </a:xfrm>
        </p:spPr>
        <p:txBody>
          <a:bodyPr tIns="0"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849880"/>
            <a:ext cx="4445953" cy="4358483"/>
          </a:xfrm>
        </p:spPr>
        <p:txBody>
          <a:bodyPr tIns="0"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797966"/>
            <a:ext cx="9136380" cy="1295400"/>
          </a:xfrm>
        </p:spPr>
        <p:txBody>
          <a:bodyPr vert="horz" tIns="5094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" y="582932"/>
            <a:ext cx="3017520" cy="131699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54380" y="1899920"/>
            <a:ext cx="3017520" cy="5181600"/>
          </a:xfrm>
        </p:spPr>
        <p:txBody>
          <a:bodyPr lIns="20376" rIns="20376"/>
          <a:lstStyle>
            <a:lvl1pPr marL="0" indent="0" algn="l">
              <a:buNone/>
              <a:defRPr sz="1600"/>
            </a:lvl1pPr>
            <a:lvl2pPr indent="0" algn="l">
              <a:buNone/>
              <a:defRPr sz="1300"/>
            </a:lvl2pPr>
            <a:lvl3pPr indent="0" algn="l">
              <a:buNone/>
              <a:defRPr sz="1100"/>
            </a:lvl3pPr>
            <a:lvl4pPr indent="0" algn="l">
              <a:buNone/>
              <a:defRPr sz="1000"/>
            </a:lvl4pPr>
            <a:lvl5pPr indent="0" algn="l">
              <a:buNone/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932555" y="1899920"/>
            <a:ext cx="5622925" cy="5181600"/>
          </a:xfrm>
        </p:spPr>
        <p:txBody>
          <a:bodyPr tIns="0"/>
          <a:lstStyle>
            <a:lvl1pPr>
              <a:defRPr sz="3100"/>
            </a:lvl1pPr>
            <a:lvl2pPr>
              <a:defRPr sz="2900"/>
            </a:lvl2pPr>
            <a:lvl3pPr>
              <a:defRPr sz="2700"/>
            </a:lvl3pPr>
            <a:lvl4pPr>
              <a:defRPr sz="22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482328" y="1255821"/>
            <a:ext cx="5783580" cy="466344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804547" y="6074405"/>
            <a:ext cx="170993" cy="17617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1333929"/>
            <a:ext cx="2434133" cy="1793637"/>
          </a:xfrm>
        </p:spPr>
        <p:txBody>
          <a:bodyPr vert="horz" lIns="50941" tIns="50941" rIns="50941" bIns="50941" anchor="b"/>
          <a:lstStyle>
            <a:lvl1pPr algn="l">
              <a:buNone/>
              <a:defRPr sz="22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0560" y="3205956"/>
            <a:ext cx="2430780" cy="2469896"/>
          </a:xfrm>
        </p:spPr>
        <p:txBody>
          <a:bodyPr lIns="71318" rIns="50941" bIns="50941" anchor="t"/>
          <a:lstStyle>
            <a:lvl1pPr marL="0" indent="0" algn="l">
              <a:spcBef>
                <a:spcPts val="279"/>
              </a:spcBef>
              <a:buFontTx/>
              <a:buNone/>
              <a:defRPr sz="14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84920" y="7203864"/>
            <a:ext cx="670560" cy="41380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834372" y="1359453"/>
            <a:ext cx="5079492" cy="4456176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6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478" y="6592147"/>
            <a:ext cx="10079355" cy="118025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82" tIns="50941" rIns="101882" bIns="5094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819650" y="7049136"/>
            <a:ext cx="5238750" cy="72326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82" tIns="50941" rIns="101882" bIns="5094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478" y="-8096"/>
            <a:ext cx="10079355" cy="118025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82" tIns="50941" rIns="101882" bIns="5094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819650" y="-8096"/>
            <a:ext cx="5238750" cy="72326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82" tIns="50941" rIns="101882" bIns="5094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502920" y="797966"/>
            <a:ext cx="9052560" cy="1295400"/>
          </a:xfrm>
          <a:prstGeom prst="rect">
            <a:avLst/>
          </a:prstGeom>
        </p:spPr>
        <p:txBody>
          <a:bodyPr vert="horz" lIns="0" tIns="50941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502920" y="2193544"/>
            <a:ext cx="9052560" cy="4974336"/>
          </a:xfrm>
          <a:prstGeom prst="rect">
            <a:avLst/>
          </a:prstGeom>
        </p:spPr>
        <p:txBody>
          <a:bodyPr vert="horz" lIns="101882" tIns="50941" rIns="101882" bIns="50941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933700" y="7203864"/>
            <a:ext cx="3688080" cy="413808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717280" y="7203864"/>
            <a:ext cx="838200" cy="413808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0919" y="229396"/>
            <a:ext cx="10098603" cy="735787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56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05647" indent="-30564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3177" indent="-275083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indent="-275083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24472" indent="-234330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119" indent="-234330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935767" indent="-23433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531" indent="-203765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5179" indent="-203765" algn="l" rtl="0" eaLnBrk="1" latinLnBrk="0" hangingPunct="1">
        <a:spcBef>
          <a:spcPct val="20000"/>
        </a:spcBef>
        <a:buClr>
          <a:schemeClr val="tx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750826" indent="-203765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audio1.wav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6.png"/><Relationship Id="rId18" Type="http://schemas.openxmlformats.org/officeDocument/2006/relationships/image" Target="../media/image161.png"/><Relationship Id="rId26" Type="http://schemas.openxmlformats.org/officeDocument/2006/relationships/image" Target="../media/image169.png"/><Relationship Id="rId3" Type="http://schemas.openxmlformats.org/officeDocument/2006/relationships/image" Target="../media/image4.png"/><Relationship Id="rId21" Type="http://schemas.openxmlformats.org/officeDocument/2006/relationships/image" Target="../media/image164.png"/><Relationship Id="rId34" Type="http://schemas.openxmlformats.org/officeDocument/2006/relationships/image" Target="../media/image177.pn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17" Type="http://schemas.openxmlformats.org/officeDocument/2006/relationships/image" Target="../media/image160.png"/><Relationship Id="rId25" Type="http://schemas.openxmlformats.org/officeDocument/2006/relationships/image" Target="../media/image168.png"/><Relationship Id="rId33" Type="http://schemas.openxmlformats.org/officeDocument/2006/relationships/image" Target="../media/image176.png"/><Relationship Id="rId2" Type="http://schemas.openxmlformats.org/officeDocument/2006/relationships/image" Target="../media/image3.png"/><Relationship Id="rId16" Type="http://schemas.openxmlformats.org/officeDocument/2006/relationships/image" Target="../media/image159.png"/><Relationship Id="rId20" Type="http://schemas.openxmlformats.org/officeDocument/2006/relationships/image" Target="../media/image163.png"/><Relationship Id="rId29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24" Type="http://schemas.openxmlformats.org/officeDocument/2006/relationships/image" Target="../media/image167.png"/><Relationship Id="rId32" Type="http://schemas.openxmlformats.org/officeDocument/2006/relationships/image" Target="../media/image175.png"/><Relationship Id="rId5" Type="http://schemas.openxmlformats.org/officeDocument/2006/relationships/image" Target="../media/image148.png"/><Relationship Id="rId15" Type="http://schemas.openxmlformats.org/officeDocument/2006/relationships/image" Target="../media/image158.png"/><Relationship Id="rId23" Type="http://schemas.openxmlformats.org/officeDocument/2006/relationships/image" Target="../media/image166.png"/><Relationship Id="rId28" Type="http://schemas.openxmlformats.org/officeDocument/2006/relationships/image" Target="../media/image171.png"/><Relationship Id="rId10" Type="http://schemas.openxmlformats.org/officeDocument/2006/relationships/image" Target="../media/image153.png"/><Relationship Id="rId19" Type="http://schemas.openxmlformats.org/officeDocument/2006/relationships/image" Target="../media/image162.png"/><Relationship Id="rId31" Type="http://schemas.openxmlformats.org/officeDocument/2006/relationships/image" Target="../media/image174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Relationship Id="rId14" Type="http://schemas.openxmlformats.org/officeDocument/2006/relationships/image" Target="../media/image157.png"/><Relationship Id="rId22" Type="http://schemas.openxmlformats.org/officeDocument/2006/relationships/image" Target="../media/image165.png"/><Relationship Id="rId27" Type="http://schemas.openxmlformats.org/officeDocument/2006/relationships/image" Target="../media/image170.png"/><Relationship Id="rId30" Type="http://schemas.openxmlformats.org/officeDocument/2006/relationships/image" Target="../media/image173.png"/><Relationship Id="rId8" Type="http://schemas.openxmlformats.org/officeDocument/2006/relationships/image" Target="../media/image151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7.png"/><Relationship Id="rId18" Type="http://schemas.openxmlformats.org/officeDocument/2006/relationships/image" Target="../media/image192.png"/><Relationship Id="rId26" Type="http://schemas.openxmlformats.org/officeDocument/2006/relationships/image" Target="../media/image200.png"/><Relationship Id="rId3" Type="http://schemas.openxmlformats.org/officeDocument/2006/relationships/image" Target="../media/image120.png"/><Relationship Id="rId21" Type="http://schemas.openxmlformats.org/officeDocument/2006/relationships/image" Target="../media/image195.png"/><Relationship Id="rId7" Type="http://schemas.openxmlformats.org/officeDocument/2006/relationships/image" Target="../media/image181.png"/><Relationship Id="rId12" Type="http://schemas.openxmlformats.org/officeDocument/2006/relationships/image" Target="../media/image186.png"/><Relationship Id="rId17" Type="http://schemas.openxmlformats.org/officeDocument/2006/relationships/image" Target="../media/image191.png"/><Relationship Id="rId25" Type="http://schemas.openxmlformats.org/officeDocument/2006/relationships/image" Target="../media/image199.png"/><Relationship Id="rId33" Type="http://schemas.openxmlformats.org/officeDocument/2006/relationships/image" Target="../media/image207.png"/><Relationship Id="rId2" Type="http://schemas.openxmlformats.org/officeDocument/2006/relationships/image" Target="../media/image178.png"/><Relationship Id="rId16" Type="http://schemas.openxmlformats.org/officeDocument/2006/relationships/image" Target="../media/image190.png"/><Relationship Id="rId20" Type="http://schemas.openxmlformats.org/officeDocument/2006/relationships/image" Target="../media/image194.png"/><Relationship Id="rId29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11" Type="http://schemas.openxmlformats.org/officeDocument/2006/relationships/image" Target="../media/image185.png"/><Relationship Id="rId24" Type="http://schemas.openxmlformats.org/officeDocument/2006/relationships/image" Target="../media/image198.png"/><Relationship Id="rId32" Type="http://schemas.openxmlformats.org/officeDocument/2006/relationships/image" Target="../media/image206.png"/><Relationship Id="rId5" Type="http://schemas.openxmlformats.org/officeDocument/2006/relationships/image" Target="../media/image179.png"/><Relationship Id="rId15" Type="http://schemas.openxmlformats.org/officeDocument/2006/relationships/image" Target="../media/image189.png"/><Relationship Id="rId23" Type="http://schemas.openxmlformats.org/officeDocument/2006/relationships/image" Target="../media/image197.png"/><Relationship Id="rId28" Type="http://schemas.openxmlformats.org/officeDocument/2006/relationships/image" Target="../media/image202.png"/><Relationship Id="rId10" Type="http://schemas.openxmlformats.org/officeDocument/2006/relationships/image" Target="../media/image184.png"/><Relationship Id="rId19" Type="http://schemas.openxmlformats.org/officeDocument/2006/relationships/image" Target="../media/image193.png"/><Relationship Id="rId31" Type="http://schemas.openxmlformats.org/officeDocument/2006/relationships/image" Target="../media/image205.png"/><Relationship Id="rId4" Type="http://schemas.openxmlformats.org/officeDocument/2006/relationships/image" Target="../media/image121.png"/><Relationship Id="rId9" Type="http://schemas.openxmlformats.org/officeDocument/2006/relationships/image" Target="../media/image183.png"/><Relationship Id="rId14" Type="http://schemas.openxmlformats.org/officeDocument/2006/relationships/image" Target="../media/image188.png"/><Relationship Id="rId22" Type="http://schemas.openxmlformats.org/officeDocument/2006/relationships/image" Target="../media/image196.png"/><Relationship Id="rId27" Type="http://schemas.openxmlformats.org/officeDocument/2006/relationships/image" Target="../media/image201.png"/><Relationship Id="rId30" Type="http://schemas.openxmlformats.org/officeDocument/2006/relationships/image" Target="../media/image204.png"/><Relationship Id="rId8" Type="http://schemas.openxmlformats.org/officeDocument/2006/relationships/image" Target="../media/image18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13" Type="http://schemas.openxmlformats.org/officeDocument/2006/relationships/image" Target="../media/image217.png"/><Relationship Id="rId3" Type="http://schemas.openxmlformats.org/officeDocument/2006/relationships/image" Target="../media/image4.png"/><Relationship Id="rId7" Type="http://schemas.openxmlformats.org/officeDocument/2006/relationships/image" Target="../media/image211.png"/><Relationship Id="rId12" Type="http://schemas.openxmlformats.org/officeDocument/2006/relationships/image" Target="../media/image216.png"/><Relationship Id="rId2" Type="http://schemas.openxmlformats.org/officeDocument/2006/relationships/image" Target="../media/image3.png"/><Relationship Id="rId16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11" Type="http://schemas.openxmlformats.org/officeDocument/2006/relationships/image" Target="../media/image215.png"/><Relationship Id="rId5" Type="http://schemas.openxmlformats.org/officeDocument/2006/relationships/image" Target="../media/image209.png"/><Relationship Id="rId15" Type="http://schemas.openxmlformats.org/officeDocument/2006/relationships/image" Target="../media/image219.png"/><Relationship Id="rId10" Type="http://schemas.openxmlformats.org/officeDocument/2006/relationships/image" Target="../media/image214.png"/><Relationship Id="rId4" Type="http://schemas.openxmlformats.org/officeDocument/2006/relationships/image" Target="../media/image208.png"/><Relationship Id="rId9" Type="http://schemas.openxmlformats.org/officeDocument/2006/relationships/image" Target="../media/image213.png"/><Relationship Id="rId14" Type="http://schemas.openxmlformats.org/officeDocument/2006/relationships/image" Target="../media/image2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13" Type="http://schemas.openxmlformats.org/officeDocument/2006/relationships/image" Target="../media/image232.png"/><Relationship Id="rId3" Type="http://schemas.openxmlformats.org/officeDocument/2006/relationships/image" Target="../media/image222.png"/><Relationship Id="rId7" Type="http://schemas.openxmlformats.org/officeDocument/2006/relationships/image" Target="../media/image226.png"/><Relationship Id="rId12" Type="http://schemas.openxmlformats.org/officeDocument/2006/relationships/image" Target="../media/image231.png"/><Relationship Id="rId17" Type="http://schemas.openxmlformats.org/officeDocument/2006/relationships/image" Target="../media/image4.png"/><Relationship Id="rId2" Type="http://schemas.openxmlformats.org/officeDocument/2006/relationships/image" Target="../media/image221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png"/><Relationship Id="rId11" Type="http://schemas.openxmlformats.org/officeDocument/2006/relationships/image" Target="../media/image230.png"/><Relationship Id="rId5" Type="http://schemas.openxmlformats.org/officeDocument/2006/relationships/image" Target="../media/image224.png"/><Relationship Id="rId15" Type="http://schemas.openxmlformats.org/officeDocument/2006/relationships/image" Target="../media/image234.png"/><Relationship Id="rId10" Type="http://schemas.openxmlformats.org/officeDocument/2006/relationships/image" Target="../media/image229.png"/><Relationship Id="rId4" Type="http://schemas.openxmlformats.org/officeDocument/2006/relationships/image" Target="../media/image223.png"/><Relationship Id="rId9" Type="http://schemas.openxmlformats.org/officeDocument/2006/relationships/image" Target="../media/image228.png"/><Relationship Id="rId14" Type="http://schemas.openxmlformats.org/officeDocument/2006/relationships/image" Target="../media/image2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13" Type="http://schemas.openxmlformats.org/officeDocument/2006/relationships/image" Target="../media/image244.png"/><Relationship Id="rId3" Type="http://schemas.openxmlformats.org/officeDocument/2006/relationships/image" Target="../media/image121.png"/><Relationship Id="rId7" Type="http://schemas.openxmlformats.org/officeDocument/2006/relationships/image" Target="../media/image238.png"/><Relationship Id="rId12" Type="http://schemas.openxmlformats.org/officeDocument/2006/relationships/image" Target="../media/image24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7.png"/><Relationship Id="rId11" Type="http://schemas.openxmlformats.org/officeDocument/2006/relationships/image" Target="../media/image242.png"/><Relationship Id="rId5" Type="http://schemas.openxmlformats.org/officeDocument/2006/relationships/image" Target="../media/image236.png"/><Relationship Id="rId10" Type="http://schemas.openxmlformats.org/officeDocument/2006/relationships/image" Target="../media/image241.png"/><Relationship Id="rId4" Type="http://schemas.openxmlformats.org/officeDocument/2006/relationships/image" Target="../media/image235.png"/><Relationship Id="rId9" Type="http://schemas.openxmlformats.org/officeDocument/2006/relationships/image" Target="../media/image240.png"/><Relationship Id="rId14" Type="http://schemas.openxmlformats.org/officeDocument/2006/relationships/image" Target="../media/image2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image" Target="../media/image257.png"/><Relationship Id="rId3" Type="http://schemas.openxmlformats.org/officeDocument/2006/relationships/image" Target="../media/image247.png"/><Relationship Id="rId7" Type="http://schemas.openxmlformats.org/officeDocument/2006/relationships/image" Target="../media/image251.png"/><Relationship Id="rId12" Type="http://schemas.openxmlformats.org/officeDocument/2006/relationships/image" Target="../media/image256.png"/><Relationship Id="rId17" Type="http://schemas.openxmlformats.org/officeDocument/2006/relationships/image" Target="../media/image4.png"/><Relationship Id="rId2" Type="http://schemas.openxmlformats.org/officeDocument/2006/relationships/image" Target="../media/image246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11" Type="http://schemas.openxmlformats.org/officeDocument/2006/relationships/image" Target="../media/image255.png"/><Relationship Id="rId5" Type="http://schemas.openxmlformats.org/officeDocument/2006/relationships/image" Target="../media/image249.png"/><Relationship Id="rId15" Type="http://schemas.openxmlformats.org/officeDocument/2006/relationships/image" Target="../media/image259.png"/><Relationship Id="rId10" Type="http://schemas.openxmlformats.org/officeDocument/2006/relationships/image" Target="../media/image254.png"/><Relationship Id="rId4" Type="http://schemas.openxmlformats.org/officeDocument/2006/relationships/image" Target="../media/image248.png"/><Relationship Id="rId9" Type="http://schemas.openxmlformats.org/officeDocument/2006/relationships/image" Target="../media/image253.png"/><Relationship Id="rId14" Type="http://schemas.openxmlformats.org/officeDocument/2006/relationships/image" Target="../media/image2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13" Type="http://schemas.openxmlformats.org/officeDocument/2006/relationships/image" Target="../media/image269.png"/><Relationship Id="rId3" Type="http://schemas.openxmlformats.org/officeDocument/2006/relationships/image" Target="../media/image4.png"/><Relationship Id="rId7" Type="http://schemas.openxmlformats.org/officeDocument/2006/relationships/image" Target="../media/image263.png"/><Relationship Id="rId12" Type="http://schemas.openxmlformats.org/officeDocument/2006/relationships/image" Target="../media/image268.png"/><Relationship Id="rId2" Type="http://schemas.openxmlformats.org/officeDocument/2006/relationships/image" Target="../media/image3.png"/><Relationship Id="rId16" Type="http://schemas.openxmlformats.org/officeDocument/2006/relationships/image" Target="../media/image2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2.png"/><Relationship Id="rId11" Type="http://schemas.openxmlformats.org/officeDocument/2006/relationships/image" Target="../media/image267.png"/><Relationship Id="rId5" Type="http://schemas.openxmlformats.org/officeDocument/2006/relationships/image" Target="../media/image261.png"/><Relationship Id="rId15" Type="http://schemas.openxmlformats.org/officeDocument/2006/relationships/image" Target="../media/image271.png"/><Relationship Id="rId10" Type="http://schemas.openxmlformats.org/officeDocument/2006/relationships/image" Target="../media/image266.png"/><Relationship Id="rId4" Type="http://schemas.openxmlformats.org/officeDocument/2006/relationships/image" Target="../media/image260.png"/><Relationship Id="rId9" Type="http://schemas.openxmlformats.org/officeDocument/2006/relationships/image" Target="../media/image265.png"/><Relationship Id="rId14" Type="http://schemas.openxmlformats.org/officeDocument/2006/relationships/image" Target="../media/image2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3" Type="http://schemas.openxmlformats.org/officeDocument/2006/relationships/image" Target="../media/image274.png"/><Relationship Id="rId7" Type="http://schemas.openxmlformats.org/officeDocument/2006/relationships/image" Target="../media/image278.png"/><Relationship Id="rId12" Type="http://schemas.openxmlformats.org/officeDocument/2006/relationships/image" Target="../media/image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7.png"/><Relationship Id="rId11" Type="http://schemas.openxmlformats.org/officeDocument/2006/relationships/image" Target="../media/image3.png"/><Relationship Id="rId5" Type="http://schemas.openxmlformats.org/officeDocument/2006/relationships/image" Target="../media/image276.png"/><Relationship Id="rId10" Type="http://schemas.openxmlformats.org/officeDocument/2006/relationships/image" Target="../media/image281.png"/><Relationship Id="rId4" Type="http://schemas.openxmlformats.org/officeDocument/2006/relationships/image" Target="../media/image275.png"/><Relationship Id="rId9" Type="http://schemas.openxmlformats.org/officeDocument/2006/relationships/image" Target="../media/image2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13" Type="http://schemas.openxmlformats.org/officeDocument/2006/relationships/image" Target="../media/image291.png"/><Relationship Id="rId18" Type="http://schemas.openxmlformats.org/officeDocument/2006/relationships/image" Target="../media/image296.png"/><Relationship Id="rId3" Type="http://schemas.openxmlformats.org/officeDocument/2006/relationships/image" Target="../media/image120.png"/><Relationship Id="rId7" Type="http://schemas.openxmlformats.org/officeDocument/2006/relationships/image" Target="../media/image285.png"/><Relationship Id="rId12" Type="http://schemas.openxmlformats.org/officeDocument/2006/relationships/image" Target="../media/image290.png"/><Relationship Id="rId17" Type="http://schemas.openxmlformats.org/officeDocument/2006/relationships/image" Target="../media/image295.png"/><Relationship Id="rId2" Type="http://schemas.openxmlformats.org/officeDocument/2006/relationships/image" Target="../media/image282.png"/><Relationship Id="rId16" Type="http://schemas.openxmlformats.org/officeDocument/2006/relationships/image" Target="../media/image2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4.png"/><Relationship Id="rId11" Type="http://schemas.openxmlformats.org/officeDocument/2006/relationships/image" Target="../media/image289.png"/><Relationship Id="rId5" Type="http://schemas.openxmlformats.org/officeDocument/2006/relationships/image" Target="../media/image283.png"/><Relationship Id="rId15" Type="http://schemas.openxmlformats.org/officeDocument/2006/relationships/image" Target="../media/image293.png"/><Relationship Id="rId10" Type="http://schemas.openxmlformats.org/officeDocument/2006/relationships/image" Target="../media/image288.png"/><Relationship Id="rId19" Type="http://schemas.openxmlformats.org/officeDocument/2006/relationships/image" Target="../media/image297.png"/><Relationship Id="rId4" Type="http://schemas.openxmlformats.org/officeDocument/2006/relationships/image" Target="../media/image121.png"/><Relationship Id="rId9" Type="http://schemas.openxmlformats.org/officeDocument/2006/relationships/image" Target="../media/image287.png"/><Relationship Id="rId14" Type="http://schemas.openxmlformats.org/officeDocument/2006/relationships/image" Target="../media/image29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png"/><Relationship Id="rId3" Type="http://schemas.openxmlformats.org/officeDocument/2006/relationships/image" Target="../media/image4.png"/><Relationship Id="rId7" Type="http://schemas.openxmlformats.org/officeDocument/2006/relationships/image" Target="../media/image30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png"/><Relationship Id="rId5" Type="http://schemas.openxmlformats.org/officeDocument/2006/relationships/image" Target="../media/image299.png"/><Relationship Id="rId10" Type="http://schemas.openxmlformats.org/officeDocument/2006/relationships/image" Target="../media/image304.png"/><Relationship Id="rId4" Type="http://schemas.openxmlformats.org/officeDocument/2006/relationships/image" Target="../media/image298.jpeg"/><Relationship Id="rId9" Type="http://schemas.openxmlformats.org/officeDocument/2006/relationships/image" Target="../media/image30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4.png"/><Relationship Id="rId18" Type="http://schemas.openxmlformats.org/officeDocument/2006/relationships/image" Target="../media/image319.png"/><Relationship Id="rId26" Type="http://schemas.openxmlformats.org/officeDocument/2006/relationships/image" Target="../media/image327.png"/><Relationship Id="rId21" Type="http://schemas.openxmlformats.org/officeDocument/2006/relationships/image" Target="../media/image322.png"/><Relationship Id="rId34" Type="http://schemas.openxmlformats.org/officeDocument/2006/relationships/image" Target="../media/image335.png"/><Relationship Id="rId7" Type="http://schemas.openxmlformats.org/officeDocument/2006/relationships/image" Target="../media/image308.png"/><Relationship Id="rId12" Type="http://schemas.openxmlformats.org/officeDocument/2006/relationships/image" Target="../media/image313.png"/><Relationship Id="rId17" Type="http://schemas.openxmlformats.org/officeDocument/2006/relationships/image" Target="../media/image318.png"/><Relationship Id="rId25" Type="http://schemas.openxmlformats.org/officeDocument/2006/relationships/image" Target="../media/image326.png"/><Relationship Id="rId33" Type="http://schemas.openxmlformats.org/officeDocument/2006/relationships/image" Target="../media/image334.png"/><Relationship Id="rId2" Type="http://schemas.openxmlformats.org/officeDocument/2006/relationships/image" Target="../media/image305.png"/><Relationship Id="rId16" Type="http://schemas.openxmlformats.org/officeDocument/2006/relationships/image" Target="../media/image317.png"/><Relationship Id="rId20" Type="http://schemas.openxmlformats.org/officeDocument/2006/relationships/image" Target="../media/image321.png"/><Relationship Id="rId29" Type="http://schemas.openxmlformats.org/officeDocument/2006/relationships/image" Target="../media/image3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7.png"/><Relationship Id="rId11" Type="http://schemas.openxmlformats.org/officeDocument/2006/relationships/image" Target="../media/image312.png"/><Relationship Id="rId24" Type="http://schemas.openxmlformats.org/officeDocument/2006/relationships/image" Target="../media/image325.png"/><Relationship Id="rId32" Type="http://schemas.openxmlformats.org/officeDocument/2006/relationships/image" Target="../media/image333.png"/><Relationship Id="rId37" Type="http://schemas.openxmlformats.org/officeDocument/2006/relationships/image" Target="../media/image338.png"/><Relationship Id="rId5" Type="http://schemas.openxmlformats.org/officeDocument/2006/relationships/image" Target="../media/image306.png"/><Relationship Id="rId15" Type="http://schemas.openxmlformats.org/officeDocument/2006/relationships/image" Target="../media/image316.png"/><Relationship Id="rId23" Type="http://schemas.openxmlformats.org/officeDocument/2006/relationships/image" Target="../media/image324.png"/><Relationship Id="rId28" Type="http://schemas.openxmlformats.org/officeDocument/2006/relationships/image" Target="../media/image329.png"/><Relationship Id="rId36" Type="http://schemas.openxmlformats.org/officeDocument/2006/relationships/image" Target="../media/image337.png"/><Relationship Id="rId10" Type="http://schemas.openxmlformats.org/officeDocument/2006/relationships/image" Target="../media/image311.png"/><Relationship Id="rId19" Type="http://schemas.openxmlformats.org/officeDocument/2006/relationships/image" Target="../media/image320.png"/><Relationship Id="rId31" Type="http://schemas.openxmlformats.org/officeDocument/2006/relationships/image" Target="../media/image332.png"/><Relationship Id="rId4" Type="http://schemas.openxmlformats.org/officeDocument/2006/relationships/image" Target="../media/image121.png"/><Relationship Id="rId9" Type="http://schemas.openxmlformats.org/officeDocument/2006/relationships/image" Target="../media/image310.png"/><Relationship Id="rId14" Type="http://schemas.openxmlformats.org/officeDocument/2006/relationships/image" Target="../media/image315.png"/><Relationship Id="rId22" Type="http://schemas.openxmlformats.org/officeDocument/2006/relationships/image" Target="../media/image323.png"/><Relationship Id="rId27" Type="http://schemas.openxmlformats.org/officeDocument/2006/relationships/image" Target="../media/image328.png"/><Relationship Id="rId30" Type="http://schemas.openxmlformats.org/officeDocument/2006/relationships/image" Target="../media/image331.png"/><Relationship Id="rId35" Type="http://schemas.openxmlformats.org/officeDocument/2006/relationships/image" Target="../media/image336.png"/><Relationship Id="rId8" Type="http://schemas.openxmlformats.org/officeDocument/2006/relationships/image" Target="../media/image309.png"/><Relationship Id="rId3" Type="http://schemas.openxmlformats.org/officeDocument/2006/relationships/image" Target="../media/image1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png"/><Relationship Id="rId13" Type="http://schemas.openxmlformats.org/officeDocument/2006/relationships/image" Target="../media/image321.png"/><Relationship Id="rId18" Type="http://schemas.openxmlformats.org/officeDocument/2006/relationships/image" Target="../media/image326.png"/><Relationship Id="rId26" Type="http://schemas.openxmlformats.org/officeDocument/2006/relationships/image" Target="../media/image345.png"/><Relationship Id="rId3" Type="http://schemas.openxmlformats.org/officeDocument/2006/relationships/image" Target="../media/image3.png"/><Relationship Id="rId21" Type="http://schemas.openxmlformats.org/officeDocument/2006/relationships/image" Target="../media/image329.png"/><Relationship Id="rId7" Type="http://schemas.openxmlformats.org/officeDocument/2006/relationships/image" Target="../media/image341.png"/><Relationship Id="rId12" Type="http://schemas.openxmlformats.org/officeDocument/2006/relationships/image" Target="../media/image320.png"/><Relationship Id="rId17" Type="http://schemas.openxmlformats.org/officeDocument/2006/relationships/image" Target="../media/image325.png"/><Relationship Id="rId25" Type="http://schemas.openxmlformats.org/officeDocument/2006/relationships/image" Target="../media/image313.png"/><Relationship Id="rId2" Type="http://schemas.openxmlformats.org/officeDocument/2006/relationships/image" Target="../media/image339.png"/><Relationship Id="rId16" Type="http://schemas.openxmlformats.org/officeDocument/2006/relationships/image" Target="../media/image324.png"/><Relationship Id="rId20" Type="http://schemas.openxmlformats.org/officeDocument/2006/relationships/image" Target="../media/image3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4.png"/><Relationship Id="rId11" Type="http://schemas.openxmlformats.org/officeDocument/2006/relationships/image" Target="../media/image319.png"/><Relationship Id="rId24" Type="http://schemas.openxmlformats.org/officeDocument/2006/relationships/image" Target="../media/image332.png"/><Relationship Id="rId5" Type="http://schemas.openxmlformats.org/officeDocument/2006/relationships/image" Target="../media/image340.png"/><Relationship Id="rId15" Type="http://schemas.openxmlformats.org/officeDocument/2006/relationships/image" Target="../media/image323.png"/><Relationship Id="rId23" Type="http://schemas.openxmlformats.org/officeDocument/2006/relationships/image" Target="../media/image344.png"/><Relationship Id="rId10" Type="http://schemas.openxmlformats.org/officeDocument/2006/relationships/image" Target="../media/image318.png"/><Relationship Id="rId19" Type="http://schemas.openxmlformats.org/officeDocument/2006/relationships/image" Target="../media/image327.png"/><Relationship Id="rId4" Type="http://schemas.openxmlformats.org/officeDocument/2006/relationships/image" Target="../media/image4.png"/><Relationship Id="rId9" Type="http://schemas.openxmlformats.org/officeDocument/2006/relationships/image" Target="../media/image317.png"/><Relationship Id="rId14" Type="http://schemas.openxmlformats.org/officeDocument/2006/relationships/image" Target="../media/image342.png"/><Relationship Id="rId22" Type="http://schemas.openxmlformats.org/officeDocument/2006/relationships/image" Target="../media/image343.png"/><Relationship Id="rId27" Type="http://schemas.openxmlformats.org/officeDocument/2006/relationships/image" Target="../media/image3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13" Type="http://schemas.openxmlformats.org/officeDocument/2006/relationships/image" Target="../media/image356.png"/><Relationship Id="rId3" Type="http://schemas.openxmlformats.org/officeDocument/2006/relationships/image" Target="../media/image120.png"/><Relationship Id="rId7" Type="http://schemas.openxmlformats.org/officeDocument/2006/relationships/image" Target="../media/image350.png"/><Relationship Id="rId12" Type="http://schemas.openxmlformats.org/officeDocument/2006/relationships/image" Target="../media/image355.png"/><Relationship Id="rId2" Type="http://schemas.openxmlformats.org/officeDocument/2006/relationships/image" Target="../media/image347.png"/><Relationship Id="rId16" Type="http://schemas.openxmlformats.org/officeDocument/2006/relationships/image" Target="../media/image3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9.png"/><Relationship Id="rId11" Type="http://schemas.openxmlformats.org/officeDocument/2006/relationships/image" Target="../media/image354.png"/><Relationship Id="rId5" Type="http://schemas.openxmlformats.org/officeDocument/2006/relationships/image" Target="../media/image348.png"/><Relationship Id="rId15" Type="http://schemas.openxmlformats.org/officeDocument/2006/relationships/image" Target="../media/image358.png"/><Relationship Id="rId10" Type="http://schemas.openxmlformats.org/officeDocument/2006/relationships/image" Target="../media/image353.png"/><Relationship Id="rId4" Type="http://schemas.openxmlformats.org/officeDocument/2006/relationships/image" Target="../media/image121.png"/><Relationship Id="rId9" Type="http://schemas.openxmlformats.org/officeDocument/2006/relationships/image" Target="../media/image352.png"/><Relationship Id="rId14" Type="http://schemas.openxmlformats.org/officeDocument/2006/relationships/image" Target="../media/image3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png"/><Relationship Id="rId3" Type="http://schemas.openxmlformats.org/officeDocument/2006/relationships/image" Target="../media/image3.png"/><Relationship Id="rId7" Type="http://schemas.openxmlformats.org/officeDocument/2006/relationships/image" Target="../media/image363.png"/><Relationship Id="rId12" Type="http://schemas.openxmlformats.org/officeDocument/2006/relationships/image" Target="../media/image368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2.png"/><Relationship Id="rId11" Type="http://schemas.openxmlformats.org/officeDocument/2006/relationships/image" Target="../media/image367.png"/><Relationship Id="rId5" Type="http://schemas.openxmlformats.org/officeDocument/2006/relationships/image" Target="../media/image361.jpeg"/><Relationship Id="rId10" Type="http://schemas.openxmlformats.org/officeDocument/2006/relationships/image" Target="../media/image366.png"/><Relationship Id="rId4" Type="http://schemas.openxmlformats.org/officeDocument/2006/relationships/image" Target="../media/image4.png"/><Relationship Id="rId9" Type="http://schemas.openxmlformats.org/officeDocument/2006/relationships/image" Target="../media/image365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8.png"/><Relationship Id="rId18" Type="http://schemas.openxmlformats.org/officeDocument/2006/relationships/image" Target="../media/image383.png"/><Relationship Id="rId26" Type="http://schemas.openxmlformats.org/officeDocument/2006/relationships/image" Target="../media/image391.png"/><Relationship Id="rId39" Type="http://schemas.openxmlformats.org/officeDocument/2006/relationships/image" Target="../media/image404.png"/><Relationship Id="rId21" Type="http://schemas.openxmlformats.org/officeDocument/2006/relationships/image" Target="../media/image386.png"/><Relationship Id="rId34" Type="http://schemas.openxmlformats.org/officeDocument/2006/relationships/image" Target="../media/image399.png"/><Relationship Id="rId42" Type="http://schemas.openxmlformats.org/officeDocument/2006/relationships/image" Target="../media/image407.png"/><Relationship Id="rId47" Type="http://schemas.openxmlformats.org/officeDocument/2006/relationships/image" Target="../media/image412.png"/><Relationship Id="rId50" Type="http://schemas.openxmlformats.org/officeDocument/2006/relationships/image" Target="../media/image415.png"/><Relationship Id="rId55" Type="http://schemas.openxmlformats.org/officeDocument/2006/relationships/image" Target="../media/image420.png"/><Relationship Id="rId7" Type="http://schemas.openxmlformats.org/officeDocument/2006/relationships/image" Target="../media/image372.png"/><Relationship Id="rId2" Type="http://schemas.openxmlformats.org/officeDocument/2006/relationships/image" Target="../media/image369.png"/><Relationship Id="rId16" Type="http://schemas.openxmlformats.org/officeDocument/2006/relationships/image" Target="../media/image381.png"/><Relationship Id="rId29" Type="http://schemas.openxmlformats.org/officeDocument/2006/relationships/image" Target="../media/image394.png"/><Relationship Id="rId11" Type="http://schemas.openxmlformats.org/officeDocument/2006/relationships/image" Target="../media/image376.png"/><Relationship Id="rId24" Type="http://schemas.openxmlformats.org/officeDocument/2006/relationships/image" Target="../media/image389.png"/><Relationship Id="rId32" Type="http://schemas.openxmlformats.org/officeDocument/2006/relationships/image" Target="../media/image397.png"/><Relationship Id="rId37" Type="http://schemas.openxmlformats.org/officeDocument/2006/relationships/image" Target="../media/image402.png"/><Relationship Id="rId40" Type="http://schemas.openxmlformats.org/officeDocument/2006/relationships/image" Target="../media/image405.png"/><Relationship Id="rId45" Type="http://schemas.openxmlformats.org/officeDocument/2006/relationships/image" Target="../media/image410.png"/><Relationship Id="rId53" Type="http://schemas.openxmlformats.org/officeDocument/2006/relationships/image" Target="../media/image418.png"/><Relationship Id="rId58" Type="http://schemas.openxmlformats.org/officeDocument/2006/relationships/image" Target="../media/image4.png"/><Relationship Id="rId5" Type="http://schemas.openxmlformats.org/officeDocument/2006/relationships/image" Target="../media/image370.png"/><Relationship Id="rId19" Type="http://schemas.openxmlformats.org/officeDocument/2006/relationships/image" Target="../media/image384.png"/><Relationship Id="rId4" Type="http://schemas.openxmlformats.org/officeDocument/2006/relationships/image" Target="../media/image121.png"/><Relationship Id="rId9" Type="http://schemas.openxmlformats.org/officeDocument/2006/relationships/image" Target="../media/image374.png"/><Relationship Id="rId14" Type="http://schemas.openxmlformats.org/officeDocument/2006/relationships/image" Target="../media/image379.png"/><Relationship Id="rId22" Type="http://schemas.openxmlformats.org/officeDocument/2006/relationships/image" Target="../media/image387.png"/><Relationship Id="rId27" Type="http://schemas.openxmlformats.org/officeDocument/2006/relationships/image" Target="../media/image392.png"/><Relationship Id="rId30" Type="http://schemas.openxmlformats.org/officeDocument/2006/relationships/image" Target="../media/image395.png"/><Relationship Id="rId35" Type="http://schemas.openxmlformats.org/officeDocument/2006/relationships/image" Target="../media/image400.png"/><Relationship Id="rId43" Type="http://schemas.openxmlformats.org/officeDocument/2006/relationships/image" Target="../media/image408.png"/><Relationship Id="rId48" Type="http://schemas.openxmlformats.org/officeDocument/2006/relationships/image" Target="../media/image413.png"/><Relationship Id="rId56" Type="http://schemas.openxmlformats.org/officeDocument/2006/relationships/image" Target="../media/image421.png"/><Relationship Id="rId8" Type="http://schemas.openxmlformats.org/officeDocument/2006/relationships/image" Target="../media/image373.png"/><Relationship Id="rId51" Type="http://schemas.openxmlformats.org/officeDocument/2006/relationships/image" Target="../media/image416.png"/><Relationship Id="rId3" Type="http://schemas.openxmlformats.org/officeDocument/2006/relationships/image" Target="../media/image120.png"/><Relationship Id="rId12" Type="http://schemas.openxmlformats.org/officeDocument/2006/relationships/image" Target="../media/image377.png"/><Relationship Id="rId17" Type="http://schemas.openxmlformats.org/officeDocument/2006/relationships/image" Target="../media/image382.png"/><Relationship Id="rId25" Type="http://schemas.openxmlformats.org/officeDocument/2006/relationships/image" Target="../media/image390.png"/><Relationship Id="rId33" Type="http://schemas.openxmlformats.org/officeDocument/2006/relationships/image" Target="../media/image398.png"/><Relationship Id="rId38" Type="http://schemas.openxmlformats.org/officeDocument/2006/relationships/image" Target="../media/image403.png"/><Relationship Id="rId46" Type="http://schemas.openxmlformats.org/officeDocument/2006/relationships/image" Target="../media/image411.png"/><Relationship Id="rId20" Type="http://schemas.openxmlformats.org/officeDocument/2006/relationships/image" Target="../media/image385.png"/><Relationship Id="rId41" Type="http://schemas.openxmlformats.org/officeDocument/2006/relationships/image" Target="../media/image406.png"/><Relationship Id="rId54" Type="http://schemas.openxmlformats.org/officeDocument/2006/relationships/image" Target="../media/image4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1.png"/><Relationship Id="rId15" Type="http://schemas.openxmlformats.org/officeDocument/2006/relationships/image" Target="../media/image380.png"/><Relationship Id="rId23" Type="http://schemas.openxmlformats.org/officeDocument/2006/relationships/image" Target="../media/image388.png"/><Relationship Id="rId28" Type="http://schemas.openxmlformats.org/officeDocument/2006/relationships/image" Target="../media/image393.png"/><Relationship Id="rId36" Type="http://schemas.openxmlformats.org/officeDocument/2006/relationships/image" Target="../media/image401.png"/><Relationship Id="rId49" Type="http://schemas.openxmlformats.org/officeDocument/2006/relationships/image" Target="../media/image414.png"/><Relationship Id="rId57" Type="http://schemas.openxmlformats.org/officeDocument/2006/relationships/image" Target="../media/image3.png"/><Relationship Id="rId10" Type="http://schemas.openxmlformats.org/officeDocument/2006/relationships/image" Target="../media/image375.png"/><Relationship Id="rId31" Type="http://schemas.openxmlformats.org/officeDocument/2006/relationships/image" Target="../media/image396.png"/><Relationship Id="rId44" Type="http://schemas.openxmlformats.org/officeDocument/2006/relationships/image" Target="../media/image409.png"/><Relationship Id="rId52" Type="http://schemas.openxmlformats.org/officeDocument/2006/relationships/image" Target="../media/image4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4.png"/><Relationship Id="rId13" Type="http://schemas.openxmlformats.org/officeDocument/2006/relationships/image" Target="../media/image429.png"/><Relationship Id="rId18" Type="http://schemas.openxmlformats.org/officeDocument/2006/relationships/image" Target="../media/image434.png"/><Relationship Id="rId26" Type="http://schemas.openxmlformats.org/officeDocument/2006/relationships/image" Target="../media/image442.png"/><Relationship Id="rId3" Type="http://schemas.openxmlformats.org/officeDocument/2006/relationships/image" Target="../media/image4.png"/><Relationship Id="rId21" Type="http://schemas.openxmlformats.org/officeDocument/2006/relationships/image" Target="../media/image437.png"/><Relationship Id="rId7" Type="http://schemas.openxmlformats.org/officeDocument/2006/relationships/image" Target="../media/image423.png"/><Relationship Id="rId12" Type="http://schemas.openxmlformats.org/officeDocument/2006/relationships/image" Target="../media/image428.png"/><Relationship Id="rId17" Type="http://schemas.openxmlformats.org/officeDocument/2006/relationships/image" Target="../media/image433.png"/><Relationship Id="rId25" Type="http://schemas.openxmlformats.org/officeDocument/2006/relationships/image" Target="../media/image441.png"/><Relationship Id="rId2" Type="http://schemas.openxmlformats.org/officeDocument/2006/relationships/image" Target="../media/image3.png"/><Relationship Id="rId16" Type="http://schemas.openxmlformats.org/officeDocument/2006/relationships/image" Target="../media/image432.png"/><Relationship Id="rId20" Type="http://schemas.openxmlformats.org/officeDocument/2006/relationships/image" Target="../media/image436.png"/><Relationship Id="rId29" Type="http://schemas.openxmlformats.org/officeDocument/2006/relationships/image" Target="../media/image4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2.png"/><Relationship Id="rId11" Type="http://schemas.openxmlformats.org/officeDocument/2006/relationships/image" Target="../media/image427.png"/><Relationship Id="rId24" Type="http://schemas.openxmlformats.org/officeDocument/2006/relationships/image" Target="../media/image440.png"/><Relationship Id="rId5" Type="http://schemas.openxmlformats.org/officeDocument/2006/relationships/image" Target="../media/image375.png"/><Relationship Id="rId15" Type="http://schemas.openxmlformats.org/officeDocument/2006/relationships/image" Target="../media/image431.png"/><Relationship Id="rId23" Type="http://schemas.openxmlformats.org/officeDocument/2006/relationships/image" Target="../media/image439.png"/><Relationship Id="rId28" Type="http://schemas.openxmlformats.org/officeDocument/2006/relationships/image" Target="../media/image444.png"/><Relationship Id="rId10" Type="http://schemas.openxmlformats.org/officeDocument/2006/relationships/image" Target="../media/image426.png"/><Relationship Id="rId19" Type="http://schemas.openxmlformats.org/officeDocument/2006/relationships/image" Target="../media/image435.png"/><Relationship Id="rId4" Type="http://schemas.openxmlformats.org/officeDocument/2006/relationships/image" Target="../media/image374.png"/><Relationship Id="rId9" Type="http://schemas.openxmlformats.org/officeDocument/2006/relationships/image" Target="../media/image425.png"/><Relationship Id="rId14" Type="http://schemas.openxmlformats.org/officeDocument/2006/relationships/image" Target="../media/image430.png"/><Relationship Id="rId22" Type="http://schemas.openxmlformats.org/officeDocument/2006/relationships/image" Target="../media/image438.png"/><Relationship Id="rId27" Type="http://schemas.openxmlformats.org/officeDocument/2006/relationships/image" Target="../media/image443.png"/><Relationship Id="rId30" Type="http://schemas.openxmlformats.org/officeDocument/2006/relationships/image" Target="../media/image4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3.png"/><Relationship Id="rId13" Type="http://schemas.openxmlformats.org/officeDocument/2006/relationships/image" Target="../media/image458.png"/><Relationship Id="rId3" Type="http://schemas.openxmlformats.org/officeDocument/2006/relationships/image" Target="../media/image448.png"/><Relationship Id="rId7" Type="http://schemas.openxmlformats.org/officeDocument/2006/relationships/image" Target="../media/image452.png"/><Relationship Id="rId12" Type="http://schemas.openxmlformats.org/officeDocument/2006/relationships/image" Target="../media/image457.png"/><Relationship Id="rId2" Type="http://schemas.openxmlformats.org/officeDocument/2006/relationships/image" Target="../media/image447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1.png"/><Relationship Id="rId11" Type="http://schemas.openxmlformats.org/officeDocument/2006/relationships/image" Target="../media/image456.png"/><Relationship Id="rId5" Type="http://schemas.openxmlformats.org/officeDocument/2006/relationships/image" Target="../media/image450.png"/><Relationship Id="rId15" Type="http://schemas.openxmlformats.org/officeDocument/2006/relationships/image" Target="../media/image3.png"/><Relationship Id="rId10" Type="http://schemas.openxmlformats.org/officeDocument/2006/relationships/image" Target="../media/image455.png"/><Relationship Id="rId4" Type="http://schemas.openxmlformats.org/officeDocument/2006/relationships/image" Target="../media/image449.png"/><Relationship Id="rId9" Type="http://schemas.openxmlformats.org/officeDocument/2006/relationships/image" Target="../media/image454.png"/><Relationship Id="rId14" Type="http://schemas.openxmlformats.org/officeDocument/2006/relationships/image" Target="../media/image4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4.png"/><Relationship Id="rId13" Type="http://schemas.openxmlformats.org/officeDocument/2006/relationships/image" Target="../media/image469.png"/><Relationship Id="rId18" Type="http://schemas.openxmlformats.org/officeDocument/2006/relationships/image" Target="../media/image474.png"/><Relationship Id="rId26" Type="http://schemas.openxmlformats.org/officeDocument/2006/relationships/image" Target="../media/image3.png"/><Relationship Id="rId3" Type="http://schemas.openxmlformats.org/officeDocument/2006/relationships/image" Target="../media/image121.png"/><Relationship Id="rId21" Type="http://schemas.openxmlformats.org/officeDocument/2006/relationships/image" Target="../media/image477.png"/><Relationship Id="rId7" Type="http://schemas.openxmlformats.org/officeDocument/2006/relationships/image" Target="../media/image463.png"/><Relationship Id="rId12" Type="http://schemas.openxmlformats.org/officeDocument/2006/relationships/image" Target="../media/image468.png"/><Relationship Id="rId17" Type="http://schemas.openxmlformats.org/officeDocument/2006/relationships/image" Target="../media/image473.png"/><Relationship Id="rId25" Type="http://schemas.openxmlformats.org/officeDocument/2006/relationships/image" Target="../media/image481.png"/><Relationship Id="rId2" Type="http://schemas.openxmlformats.org/officeDocument/2006/relationships/image" Target="../media/image120.png"/><Relationship Id="rId16" Type="http://schemas.openxmlformats.org/officeDocument/2006/relationships/image" Target="../media/image472.png"/><Relationship Id="rId20" Type="http://schemas.openxmlformats.org/officeDocument/2006/relationships/image" Target="../media/image4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2.png"/><Relationship Id="rId11" Type="http://schemas.openxmlformats.org/officeDocument/2006/relationships/image" Target="../media/image467.png"/><Relationship Id="rId24" Type="http://schemas.openxmlformats.org/officeDocument/2006/relationships/image" Target="../media/image480.png"/><Relationship Id="rId5" Type="http://schemas.openxmlformats.org/officeDocument/2006/relationships/image" Target="../media/image461.png"/><Relationship Id="rId15" Type="http://schemas.openxmlformats.org/officeDocument/2006/relationships/image" Target="../media/image471.png"/><Relationship Id="rId23" Type="http://schemas.openxmlformats.org/officeDocument/2006/relationships/image" Target="../media/image479.png"/><Relationship Id="rId10" Type="http://schemas.openxmlformats.org/officeDocument/2006/relationships/image" Target="../media/image466.png"/><Relationship Id="rId19" Type="http://schemas.openxmlformats.org/officeDocument/2006/relationships/image" Target="../media/image475.png"/><Relationship Id="rId4" Type="http://schemas.openxmlformats.org/officeDocument/2006/relationships/image" Target="../media/image460.png"/><Relationship Id="rId9" Type="http://schemas.openxmlformats.org/officeDocument/2006/relationships/image" Target="../media/image465.png"/><Relationship Id="rId14" Type="http://schemas.openxmlformats.org/officeDocument/2006/relationships/image" Target="../media/image470.png"/><Relationship Id="rId22" Type="http://schemas.openxmlformats.org/officeDocument/2006/relationships/image" Target="../media/image478.png"/><Relationship Id="rId27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6.png"/><Relationship Id="rId13" Type="http://schemas.openxmlformats.org/officeDocument/2006/relationships/image" Target="../media/image491.png"/><Relationship Id="rId18" Type="http://schemas.openxmlformats.org/officeDocument/2006/relationships/image" Target="../media/image496.png"/><Relationship Id="rId3" Type="http://schemas.openxmlformats.org/officeDocument/2006/relationships/image" Target="../media/image4.png"/><Relationship Id="rId21" Type="http://schemas.openxmlformats.org/officeDocument/2006/relationships/image" Target="../media/image499.png"/><Relationship Id="rId7" Type="http://schemas.openxmlformats.org/officeDocument/2006/relationships/image" Target="../media/image485.png"/><Relationship Id="rId12" Type="http://schemas.openxmlformats.org/officeDocument/2006/relationships/image" Target="../media/image490.png"/><Relationship Id="rId17" Type="http://schemas.openxmlformats.org/officeDocument/2006/relationships/image" Target="../media/image495.png"/><Relationship Id="rId2" Type="http://schemas.openxmlformats.org/officeDocument/2006/relationships/image" Target="../media/image3.png"/><Relationship Id="rId16" Type="http://schemas.openxmlformats.org/officeDocument/2006/relationships/image" Target="../media/image494.png"/><Relationship Id="rId20" Type="http://schemas.openxmlformats.org/officeDocument/2006/relationships/image" Target="../media/image4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4.png"/><Relationship Id="rId11" Type="http://schemas.openxmlformats.org/officeDocument/2006/relationships/image" Target="../media/image489.png"/><Relationship Id="rId5" Type="http://schemas.openxmlformats.org/officeDocument/2006/relationships/image" Target="../media/image483.png"/><Relationship Id="rId15" Type="http://schemas.openxmlformats.org/officeDocument/2006/relationships/image" Target="../media/image493.png"/><Relationship Id="rId10" Type="http://schemas.openxmlformats.org/officeDocument/2006/relationships/image" Target="../media/image488.png"/><Relationship Id="rId19" Type="http://schemas.openxmlformats.org/officeDocument/2006/relationships/image" Target="../media/image497.png"/><Relationship Id="rId4" Type="http://schemas.openxmlformats.org/officeDocument/2006/relationships/image" Target="../media/image482.png"/><Relationship Id="rId9" Type="http://schemas.openxmlformats.org/officeDocument/2006/relationships/image" Target="../media/image487.png"/><Relationship Id="rId14" Type="http://schemas.openxmlformats.org/officeDocument/2006/relationships/image" Target="../media/image49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6.png"/><Relationship Id="rId13" Type="http://schemas.openxmlformats.org/officeDocument/2006/relationships/image" Target="../media/image3.png"/><Relationship Id="rId3" Type="http://schemas.openxmlformats.org/officeDocument/2006/relationships/image" Target="../media/image501.png"/><Relationship Id="rId7" Type="http://schemas.openxmlformats.org/officeDocument/2006/relationships/image" Target="../media/image505.png"/><Relationship Id="rId12" Type="http://schemas.openxmlformats.org/officeDocument/2006/relationships/image" Target="../media/image51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4.png"/><Relationship Id="rId11" Type="http://schemas.openxmlformats.org/officeDocument/2006/relationships/image" Target="../media/image509.png"/><Relationship Id="rId5" Type="http://schemas.openxmlformats.org/officeDocument/2006/relationships/image" Target="../media/image503.png"/><Relationship Id="rId10" Type="http://schemas.openxmlformats.org/officeDocument/2006/relationships/image" Target="../media/image508.png"/><Relationship Id="rId4" Type="http://schemas.openxmlformats.org/officeDocument/2006/relationships/image" Target="../media/image502.png"/><Relationship Id="rId9" Type="http://schemas.openxmlformats.org/officeDocument/2006/relationships/image" Target="../media/image507.png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5.png"/><Relationship Id="rId13" Type="http://schemas.openxmlformats.org/officeDocument/2006/relationships/image" Target="../media/image520.png"/><Relationship Id="rId3" Type="http://schemas.openxmlformats.org/officeDocument/2006/relationships/image" Target="../media/image121.png"/><Relationship Id="rId7" Type="http://schemas.openxmlformats.org/officeDocument/2006/relationships/image" Target="../media/image514.png"/><Relationship Id="rId12" Type="http://schemas.openxmlformats.org/officeDocument/2006/relationships/image" Target="../media/image519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3.png"/><Relationship Id="rId11" Type="http://schemas.openxmlformats.org/officeDocument/2006/relationships/image" Target="../media/image518.png"/><Relationship Id="rId5" Type="http://schemas.openxmlformats.org/officeDocument/2006/relationships/image" Target="../media/image512.png"/><Relationship Id="rId15" Type="http://schemas.openxmlformats.org/officeDocument/2006/relationships/image" Target="../media/image522.jpeg"/><Relationship Id="rId10" Type="http://schemas.openxmlformats.org/officeDocument/2006/relationships/image" Target="../media/image517.png"/><Relationship Id="rId4" Type="http://schemas.openxmlformats.org/officeDocument/2006/relationships/image" Target="../media/image511.png"/><Relationship Id="rId9" Type="http://schemas.openxmlformats.org/officeDocument/2006/relationships/image" Target="../media/image516.png"/><Relationship Id="rId14" Type="http://schemas.openxmlformats.org/officeDocument/2006/relationships/image" Target="../media/image52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7.png"/><Relationship Id="rId13" Type="http://schemas.openxmlformats.org/officeDocument/2006/relationships/image" Target="../media/image532.png"/><Relationship Id="rId18" Type="http://schemas.openxmlformats.org/officeDocument/2006/relationships/image" Target="../media/image537.png"/><Relationship Id="rId3" Type="http://schemas.openxmlformats.org/officeDocument/2006/relationships/image" Target="../media/image524.png"/><Relationship Id="rId7" Type="http://schemas.openxmlformats.org/officeDocument/2006/relationships/image" Target="../media/image121.png"/><Relationship Id="rId12" Type="http://schemas.openxmlformats.org/officeDocument/2006/relationships/image" Target="../media/image531.png"/><Relationship Id="rId17" Type="http://schemas.openxmlformats.org/officeDocument/2006/relationships/image" Target="../media/image536.png"/><Relationship Id="rId2" Type="http://schemas.openxmlformats.org/officeDocument/2006/relationships/image" Target="../media/image523.png"/><Relationship Id="rId16" Type="http://schemas.openxmlformats.org/officeDocument/2006/relationships/image" Target="../media/image5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530.png"/><Relationship Id="rId5" Type="http://schemas.openxmlformats.org/officeDocument/2006/relationships/image" Target="../media/image526.png"/><Relationship Id="rId15" Type="http://schemas.openxmlformats.org/officeDocument/2006/relationships/image" Target="../media/image534.png"/><Relationship Id="rId10" Type="http://schemas.openxmlformats.org/officeDocument/2006/relationships/image" Target="../media/image529.png"/><Relationship Id="rId4" Type="http://schemas.openxmlformats.org/officeDocument/2006/relationships/image" Target="../media/image525.png"/><Relationship Id="rId9" Type="http://schemas.openxmlformats.org/officeDocument/2006/relationships/image" Target="../media/image528.png"/><Relationship Id="rId14" Type="http://schemas.openxmlformats.org/officeDocument/2006/relationships/image" Target="../media/image5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2.png"/><Relationship Id="rId13" Type="http://schemas.openxmlformats.org/officeDocument/2006/relationships/image" Target="../media/image547.png"/><Relationship Id="rId18" Type="http://schemas.openxmlformats.org/officeDocument/2006/relationships/image" Target="../media/image552.png"/><Relationship Id="rId3" Type="http://schemas.openxmlformats.org/officeDocument/2006/relationships/image" Target="../media/image3.png"/><Relationship Id="rId21" Type="http://schemas.openxmlformats.org/officeDocument/2006/relationships/image" Target="../media/image555.png"/><Relationship Id="rId7" Type="http://schemas.openxmlformats.org/officeDocument/2006/relationships/image" Target="../media/image541.png"/><Relationship Id="rId12" Type="http://schemas.openxmlformats.org/officeDocument/2006/relationships/image" Target="../media/image546.png"/><Relationship Id="rId17" Type="http://schemas.openxmlformats.org/officeDocument/2006/relationships/image" Target="../media/image551.png"/><Relationship Id="rId2" Type="http://schemas.openxmlformats.org/officeDocument/2006/relationships/image" Target="../media/image538.png"/><Relationship Id="rId16" Type="http://schemas.openxmlformats.org/officeDocument/2006/relationships/image" Target="../media/image550.png"/><Relationship Id="rId20" Type="http://schemas.openxmlformats.org/officeDocument/2006/relationships/image" Target="../media/image5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0.png"/><Relationship Id="rId11" Type="http://schemas.openxmlformats.org/officeDocument/2006/relationships/image" Target="../media/image545.png"/><Relationship Id="rId5" Type="http://schemas.openxmlformats.org/officeDocument/2006/relationships/image" Target="../media/image539.png"/><Relationship Id="rId15" Type="http://schemas.openxmlformats.org/officeDocument/2006/relationships/image" Target="../media/image549.png"/><Relationship Id="rId10" Type="http://schemas.openxmlformats.org/officeDocument/2006/relationships/image" Target="../media/image544.png"/><Relationship Id="rId19" Type="http://schemas.openxmlformats.org/officeDocument/2006/relationships/image" Target="../media/image553.png"/><Relationship Id="rId4" Type="http://schemas.openxmlformats.org/officeDocument/2006/relationships/image" Target="../media/image4.png"/><Relationship Id="rId9" Type="http://schemas.openxmlformats.org/officeDocument/2006/relationships/image" Target="../media/image543.png"/><Relationship Id="rId14" Type="http://schemas.openxmlformats.org/officeDocument/2006/relationships/image" Target="../media/image548.png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78.png"/><Relationship Id="rId21" Type="http://schemas.openxmlformats.org/officeDocument/2006/relationships/image" Target="../media/image573.png"/><Relationship Id="rId42" Type="http://schemas.openxmlformats.org/officeDocument/2006/relationships/image" Target="../media/image594.png"/><Relationship Id="rId47" Type="http://schemas.openxmlformats.org/officeDocument/2006/relationships/image" Target="../media/image599.png"/><Relationship Id="rId63" Type="http://schemas.openxmlformats.org/officeDocument/2006/relationships/image" Target="../media/image615.png"/><Relationship Id="rId68" Type="http://schemas.openxmlformats.org/officeDocument/2006/relationships/image" Target="../media/image620.png"/><Relationship Id="rId16" Type="http://schemas.openxmlformats.org/officeDocument/2006/relationships/image" Target="../media/image568.png"/><Relationship Id="rId11" Type="http://schemas.openxmlformats.org/officeDocument/2006/relationships/image" Target="../media/image563.png"/><Relationship Id="rId32" Type="http://schemas.openxmlformats.org/officeDocument/2006/relationships/image" Target="../media/image584.png"/><Relationship Id="rId37" Type="http://schemas.openxmlformats.org/officeDocument/2006/relationships/image" Target="../media/image589.png"/><Relationship Id="rId53" Type="http://schemas.openxmlformats.org/officeDocument/2006/relationships/image" Target="../media/image605.png"/><Relationship Id="rId58" Type="http://schemas.openxmlformats.org/officeDocument/2006/relationships/image" Target="../media/image610.png"/><Relationship Id="rId74" Type="http://schemas.openxmlformats.org/officeDocument/2006/relationships/image" Target="../media/image626.png"/><Relationship Id="rId79" Type="http://schemas.openxmlformats.org/officeDocument/2006/relationships/image" Target="../media/image631.png"/><Relationship Id="rId5" Type="http://schemas.openxmlformats.org/officeDocument/2006/relationships/image" Target="../media/image557.png"/><Relationship Id="rId61" Type="http://schemas.openxmlformats.org/officeDocument/2006/relationships/image" Target="../media/image613.png"/><Relationship Id="rId82" Type="http://schemas.openxmlformats.org/officeDocument/2006/relationships/image" Target="../media/image634.png"/><Relationship Id="rId19" Type="http://schemas.openxmlformats.org/officeDocument/2006/relationships/image" Target="../media/image571.png"/><Relationship Id="rId14" Type="http://schemas.openxmlformats.org/officeDocument/2006/relationships/image" Target="../media/image566.png"/><Relationship Id="rId22" Type="http://schemas.openxmlformats.org/officeDocument/2006/relationships/image" Target="../media/image574.png"/><Relationship Id="rId27" Type="http://schemas.openxmlformats.org/officeDocument/2006/relationships/image" Target="../media/image579.png"/><Relationship Id="rId30" Type="http://schemas.openxmlformats.org/officeDocument/2006/relationships/image" Target="../media/image582.png"/><Relationship Id="rId35" Type="http://schemas.openxmlformats.org/officeDocument/2006/relationships/image" Target="../media/image587.png"/><Relationship Id="rId43" Type="http://schemas.openxmlformats.org/officeDocument/2006/relationships/image" Target="../media/image595.png"/><Relationship Id="rId48" Type="http://schemas.openxmlformats.org/officeDocument/2006/relationships/image" Target="../media/image600.png"/><Relationship Id="rId56" Type="http://schemas.openxmlformats.org/officeDocument/2006/relationships/image" Target="../media/image608.png"/><Relationship Id="rId64" Type="http://schemas.openxmlformats.org/officeDocument/2006/relationships/image" Target="../media/image616.png"/><Relationship Id="rId69" Type="http://schemas.openxmlformats.org/officeDocument/2006/relationships/image" Target="../media/image621.png"/><Relationship Id="rId77" Type="http://schemas.openxmlformats.org/officeDocument/2006/relationships/image" Target="../media/image629.png"/><Relationship Id="rId8" Type="http://schemas.openxmlformats.org/officeDocument/2006/relationships/image" Target="../media/image560.png"/><Relationship Id="rId51" Type="http://schemas.openxmlformats.org/officeDocument/2006/relationships/image" Target="../media/image603.png"/><Relationship Id="rId72" Type="http://schemas.openxmlformats.org/officeDocument/2006/relationships/image" Target="../media/image624.png"/><Relationship Id="rId80" Type="http://schemas.openxmlformats.org/officeDocument/2006/relationships/image" Target="../media/image632.png"/><Relationship Id="rId3" Type="http://schemas.openxmlformats.org/officeDocument/2006/relationships/image" Target="../media/image120.png"/><Relationship Id="rId12" Type="http://schemas.openxmlformats.org/officeDocument/2006/relationships/image" Target="../media/image564.png"/><Relationship Id="rId17" Type="http://schemas.openxmlformats.org/officeDocument/2006/relationships/image" Target="../media/image569.png"/><Relationship Id="rId25" Type="http://schemas.openxmlformats.org/officeDocument/2006/relationships/image" Target="../media/image577.png"/><Relationship Id="rId33" Type="http://schemas.openxmlformats.org/officeDocument/2006/relationships/image" Target="../media/image585.png"/><Relationship Id="rId38" Type="http://schemas.openxmlformats.org/officeDocument/2006/relationships/image" Target="../media/image590.png"/><Relationship Id="rId46" Type="http://schemas.openxmlformats.org/officeDocument/2006/relationships/image" Target="../media/image598.png"/><Relationship Id="rId59" Type="http://schemas.openxmlformats.org/officeDocument/2006/relationships/image" Target="../media/image611.png"/><Relationship Id="rId67" Type="http://schemas.openxmlformats.org/officeDocument/2006/relationships/image" Target="../media/image619.png"/><Relationship Id="rId20" Type="http://schemas.openxmlformats.org/officeDocument/2006/relationships/image" Target="../media/image572.png"/><Relationship Id="rId41" Type="http://schemas.openxmlformats.org/officeDocument/2006/relationships/image" Target="../media/image593.png"/><Relationship Id="rId54" Type="http://schemas.openxmlformats.org/officeDocument/2006/relationships/image" Target="../media/image606.png"/><Relationship Id="rId62" Type="http://schemas.openxmlformats.org/officeDocument/2006/relationships/image" Target="../media/image614.png"/><Relationship Id="rId70" Type="http://schemas.openxmlformats.org/officeDocument/2006/relationships/image" Target="../media/image622.png"/><Relationship Id="rId75" Type="http://schemas.openxmlformats.org/officeDocument/2006/relationships/image" Target="../media/image627.png"/><Relationship Id="rId83" Type="http://schemas.openxmlformats.org/officeDocument/2006/relationships/image" Target="../media/image6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8.png"/><Relationship Id="rId15" Type="http://schemas.openxmlformats.org/officeDocument/2006/relationships/image" Target="../media/image567.png"/><Relationship Id="rId23" Type="http://schemas.openxmlformats.org/officeDocument/2006/relationships/image" Target="../media/image575.png"/><Relationship Id="rId28" Type="http://schemas.openxmlformats.org/officeDocument/2006/relationships/image" Target="../media/image580.png"/><Relationship Id="rId36" Type="http://schemas.openxmlformats.org/officeDocument/2006/relationships/image" Target="../media/image588.png"/><Relationship Id="rId49" Type="http://schemas.openxmlformats.org/officeDocument/2006/relationships/image" Target="../media/image601.png"/><Relationship Id="rId57" Type="http://schemas.openxmlformats.org/officeDocument/2006/relationships/image" Target="../media/image609.png"/><Relationship Id="rId10" Type="http://schemas.openxmlformats.org/officeDocument/2006/relationships/image" Target="../media/image562.png"/><Relationship Id="rId31" Type="http://schemas.openxmlformats.org/officeDocument/2006/relationships/image" Target="../media/image583.png"/><Relationship Id="rId44" Type="http://schemas.openxmlformats.org/officeDocument/2006/relationships/image" Target="../media/image596.png"/><Relationship Id="rId52" Type="http://schemas.openxmlformats.org/officeDocument/2006/relationships/image" Target="../media/image604.png"/><Relationship Id="rId60" Type="http://schemas.openxmlformats.org/officeDocument/2006/relationships/image" Target="../media/image612.png"/><Relationship Id="rId65" Type="http://schemas.openxmlformats.org/officeDocument/2006/relationships/image" Target="../media/image617.png"/><Relationship Id="rId73" Type="http://schemas.openxmlformats.org/officeDocument/2006/relationships/image" Target="../media/image625.png"/><Relationship Id="rId78" Type="http://schemas.openxmlformats.org/officeDocument/2006/relationships/image" Target="../media/image630.png"/><Relationship Id="rId81" Type="http://schemas.openxmlformats.org/officeDocument/2006/relationships/image" Target="../media/image633.png"/><Relationship Id="rId4" Type="http://schemas.openxmlformats.org/officeDocument/2006/relationships/image" Target="../media/image121.png"/><Relationship Id="rId9" Type="http://schemas.openxmlformats.org/officeDocument/2006/relationships/image" Target="../media/image561.png"/><Relationship Id="rId13" Type="http://schemas.openxmlformats.org/officeDocument/2006/relationships/image" Target="../media/image565.png"/><Relationship Id="rId18" Type="http://schemas.openxmlformats.org/officeDocument/2006/relationships/image" Target="../media/image570.png"/><Relationship Id="rId39" Type="http://schemas.openxmlformats.org/officeDocument/2006/relationships/image" Target="../media/image591.png"/><Relationship Id="rId34" Type="http://schemas.openxmlformats.org/officeDocument/2006/relationships/image" Target="../media/image586.png"/><Relationship Id="rId50" Type="http://schemas.openxmlformats.org/officeDocument/2006/relationships/image" Target="../media/image602.png"/><Relationship Id="rId55" Type="http://schemas.openxmlformats.org/officeDocument/2006/relationships/image" Target="../media/image607.png"/><Relationship Id="rId76" Type="http://schemas.openxmlformats.org/officeDocument/2006/relationships/image" Target="../media/image628.png"/><Relationship Id="rId7" Type="http://schemas.openxmlformats.org/officeDocument/2006/relationships/image" Target="../media/image559.png"/><Relationship Id="rId71" Type="http://schemas.openxmlformats.org/officeDocument/2006/relationships/image" Target="../media/image623.png"/><Relationship Id="rId2" Type="http://schemas.openxmlformats.org/officeDocument/2006/relationships/image" Target="../media/image556.png"/><Relationship Id="rId29" Type="http://schemas.openxmlformats.org/officeDocument/2006/relationships/image" Target="../media/image581.png"/><Relationship Id="rId24" Type="http://schemas.openxmlformats.org/officeDocument/2006/relationships/image" Target="../media/image576.png"/><Relationship Id="rId40" Type="http://schemas.openxmlformats.org/officeDocument/2006/relationships/image" Target="../media/image592.png"/><Relationship Id="rId45" Type="http://schemas.openxmlformats.org/officeDocument/2006/relationships/image" Target="../media/image597.png"/><Relationship Id="rId66" Type="http://schemas.openxmlformats.org/officeDocument/2006/relationships/image" Target="../media/image61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13" Type="http://schemas.openxmlformats.org/officeDocument/2006/relationships/image" Target="../media/image645.png"/><Relationship Id="rId18" Type="http://schemas.openxmlformats.org/officeDocument/2006/relationships/image" Target="../media/image650.png"/><Relationship Id="rId26" Type="http://schemas.openxmlformats.org/officeDocument/2006/relationships/image" Target="../media/image658.png"/><Relationship Id="rId3" Type="http://schemas.openxmlformats.org/officeDocument/2006/relationships/image" Target="../media/image3.png"/><Relationship Id="rId21" Type="http://schemas.openxmlformats.org/officeDocument/2006/relationships/image" Target="../media/image653.png"/><Relationship Id="rId7" Type="http://schemas.openxmlformats.org/officeDocument/2006/relationships/image" Target="../media/image639.png"/><Relationship Id="rId12" Type="http://schemas.openxmlformats.org/officeDocument/2006/relationships/image" Target="../media/image644.png"/><Relationship Id="rId17" Type="http://schemas.openxmlformats.org/officeDocument/2006/relationships/image" Target="../media/image649.png"/><Relationship Id="rId25" Type="http://schemas.openxmlformats.org/officeDocument/2006/relationships/image" Target="../media/image657.png"/><Relationship Id="rId2" Type="http://schemas.openxmlformats.org/officeDocument/2006/relationships/image" Target="../media/image636.png"/><Relationship Id="rId16" Type="http://schemas.openxmlformats.org/officeDocument/2006/relationships/image" Target="../media/image648.png"/><Relationship Id="rId20" Type="http://schemas.openxmlformats.org/officeDocument/2006/relationships/image" Target="../media/image652.png"/><Relationship Id="rId29" Type="http://schemas.openxmlformats.org/officeDocument/2006/relationships/image" Target="../media/image6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8.png"/><Relationship Id="rId11" Type="http://schemas.openxmlformats.org/officeDocument/2006/relationships/image" Target="../media/image643.png"/><Relationship Id="rId24" Type="http://schemas.openxmlformats.org/officeDocument/2006/relationships/image" Target="../media/image656.png"/><Relationship Id="rId5" Type="http://schemas.openxmlformats.org/officeDocument/2006/relationships/image" Target="../media/image637.png"/><Relationship Id="rId15" Type="http://schemas.openxmlformats.org/officeDocument/2006/relationships/image" Target="../media/image647.png"/><Relationship Id="rId23" Type="http://schemas.openxmlformats.org/officeDocument/2006/relationships/image" Target="../media/image655.png"/><Relationship Id="rId28" Type="http://schemas.openxmlformats.org/officeDocument/2006/relationships/image" Target="../media/image660.png"/><Relationship Id="rId10" Type="http://schemas.openxmlformats.org/officeDocument/2006/relationships/image" Target="../media/image642.png"/><Relationship Id="rId19" Type="http://schemas.openxmlformats.org/officeDocument/2006/relationships/image" Target="../media/image651.png"/><Relationship Id="rId31" Type="http://schemas.openxmlformats.org/officeDocument/2006/relationships/image" Target="../media/image663.jpeg"/><Relationship Id="rId4" Type="http://schemas.openxmlformats.org/officeDocument/2006/relationships/image" Target="../media/image4.png"/><Relationship Id="rId9" Type="http://schemas.openxmlformats.org/officeDocument/2006/relationships/image" Target="../media/image641.png"/><Relationship Id="rId14" Type="http://schemas.openxmlformats.org/officeDocument/2006/relationships/image" Target="../media/image646.png"/><Relationship Id="rId22" Type="http://schemas.openxmlformats.org/officeDocument/2006/relationships/image" Target="../media/image654.png"/><Relationship Id="rId27" Type="http://schemas.openxmlformats.org/officeDocument/2006/relationships/image" Target="../media/image659.png"/><Relationship Id="rId30" Type="http://schemas.openxmlformats.org/officeDocument/2006/relationships/image" Target="../media/image66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8.png"/><Relationship Id="rId13" Type="http://schemas.openxmlformats.org/officeDocument/2006/relationships/image" Target="../media/image673.png"/><Relationship Id="rId18" Type="http://schemas.openxmlformats.org/officeDocument/2006/relationships/image" Target="../media/image678.png"/><Relationship Id="rId3" Type="http://schemas.openxmlformats.org/officeDocument/2006/relationships/image" Target="../media/image120.png"/><Relationship Id="rId21" Type="http://schemas.openxmlformats.org/officeDocument/2006/relationships/image" Target="../media/image681.png"/><Relationship Id="rId7" Type="http://schemas.openxmlformats.org/officeDocument/2006/relationships/image" Target="../media/image667.png"/><Relationship Id="rId12" Type="http://schemas.openxmlformats.org/officeDocument/2006/relationships/image" Target="../media/image672.png"/><Relationship Id="rId17" Type="http://schemas.openxmlformats.org/officeDocument/2006/relationships/image" Target="../media/image677.png"/><Relationship Id="rId2" Type="http://schemas.openxmlformats.org/officeDocument/2006/relationships/image" Target="../media/image664.png"/><Relationship Id="rId16" Type="http://schemas.openxmlformats.org/officeDocument/2006/relationships/image" Target="../media/image676.png"/><Relationship Id="rId20" Type="http://schemas.openxmlformats.org/officeDocument/2006/relationships/image" Target="../media/image6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6.png"/><Relationship Id="rId11" Type="http://schemas.openxmlformats.org/officeDocument/2006/relationships/image" Target="../media/image671.png"/><Relationship Id="rId5" Type="http://schemas.openxmlformats.org/officeDocument/2006/relationships/image" Target="../media/image665.png"/><Relationship Id="rId15" Type="http://schemas.openxmlformats.org/officeDocument/2006/relationships/image" Target="../media/image675.png"/><Relationship Id="rId10" Type="http://schemas.openxmlformats.org/officeDocument/2006/relationships/image" Target="../media/image670.png"/><Relationship Id="rId19" Type="http://schemas.openxmlformats.org/officeDocument/2006/relationships/image" Target="../media/image679.png"/><Relationship Id="rId4" Type="http://schemas.openxmlformats.org/officeDocument/2006/relationships/image" Target="../media/image121.png"/><Relationship Id="rId9" Type="http://schemas.openxmlformats.org/officeDocument/2006/relationships/image" Target="../media/image669.png"/><Relationship Id="rId14" Type="http://schemas.openxmlformats.org/officeDocument/2006/relationships/image" Target="../media/image674.png"/><Relationship Id="rId22" Type="http://schemas.openxmlformats.org/officeDocument/2006/relationships/image" Target="../media/image682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2.png"/><Relationship Id="rId18" Type="http://schemas.openxmlformats.org/officeDocument/2006/relationships/image" Target="../media/image697.png"/><Relationship Id="rId26" Type="http://schemas.openxmlformats.org/officeDocument/2006/relationships/image" Target="../media/image705.png"/><Relationship Id="rId3" Type="http://schemas.openxmlformats.org/officeDocument/2006/relationships/image" Target="../media/image3.png"/><Relationship Id="rId21" Type="http://schemas.openxmlformats.org/officeDocument/2006/relationships/image" Target="../media/image700.png"/><Relationship Id="rId34" Type="http://schemas.openxmlformats.org/officeDocument/2006/relationships/image" Target="../media/image713.png"/><Relationship Id="rId7" Type="http://schemas.openxmlformats.org/officeDocument/2006/relationships/image" Target="../media/image686.png"/><Relationship Id="rId12" Type="http://schemas.openxmlformats.org/officeDocument/2006/relationships/image" Target="../media/image691.png"/><Relationship Id="rId17" Type="http://schemas.openxmlformats.org/officeDocument/2006/relationships/image" Target="../media/image696.png"/><Relationship Id="rId25" Type="http://schemas.openxmlformats.org/officeDocument/2006/relationships/image" Target="../media/image704.png"/><Relationship Id="rId33" Type="http://schemas.openxmlformats.org/officeDocument/2006/relationships/image" Target="../media/image712.png"/><Relationship Id="rId2" Type="http://schemas.openxmlformats.org/officeDocument/2006/relationships/image" Target="../media/image683.png"/><Relationship Id="rId16" Type="http://schemas.openxmlformats.org/officeDocument/2006/relationships/image" Target="../media/image695.png"/><Relationship Id="rId20" Type="http://schemas.openxmlformats.org/officeDocument/2006/relationships/image" Target="../media/image699.png"/><Relationship Id="rId29" Type="http://schemas.openxmlformats.org/officeDocument/2006/relationships/image" Target="../media/image7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5.png"/><Relationship Id="rId11" Type="http://schemas.openxmlformats.org/officeDocument/2006/relationships/image" Target="../media/image690.png"/><Relationship Id="rId24" Type="http://schemas.openxmlformats.org/officeDocument/2006/relationships/image" Target="../media/image703.png"/><Relationship Id="rId32" Type="http://schemas.openxmlformats.org/officeDocument/2006/relationships/image" Target="../media/image711.png"/><Relationship Id="rId5" Type="http://schemas.openxmlformats.org/officeDocument/2006/relationships/image" Target="../media/image684.png"/><Relationship Id="rId15" Type="http://schemas.openxmlformats.org/officeDocument/2006/relationships/image" Target="../media/image694.png"/><Relationship Id="rId23" Type="http://schemas.openxmlformats.org/officeDocument/2006/relationships/image" Target="../media/image702.png"/><Relationship Id="rId28" Type="http://schemas.openxmlformats.org/officeDocument/2006/relationships/image" Target="../media/image707.png"/><Relationship Id="rId10" Type="http://schemas.openxmlformats.org/officeDocument/2006/relationships/image" Target="../media/image689.png"/><Relationship Id="rId19" Type="http://schemas.openxmlformats.org/officeDocument/2006/relationships/image" Target="../media/image698.png"/><Relationship Id="rId31" Type="http://schemas.openxmlformats.org/officeDocument/2006/relationships/image" Target="../media/image710.png"/><Relationship Id="rId4" Type="http://schemas.openxmlformats.org/officeDocument/2006/relationships/image" Target="../media/image4.png"/><Relationship Id="rId9" Type="http://schemas.openxmlformats.org/officeDocument/2006/relationships/image" Target="../media/image688.png"/><Relationship Id="rId14" Type="http://schemas.openxmlformats.org/officeDocument/2006/relationships/image" Target="../media/image693.png"/><Relationship Id="rId22" Type="http://schemas.openxmlformats.org/officeDocument/2006/relationships/image" Target="../media/image701.png"/><Relationship Id="rId27" Type="http://schemas.openxmlformats.org/officeDocument/2006/relationships/image" Target="../media/image706.png"/><Relationship Id="rId30" Type="http://schemas.openxmlformats.org/officeDocument/2006/relationships/image" Target="../media/image709.png"/><Relationship Id="rId35" Type="http://schemas.openxmlformats.org/officeDocument/2006/relationships/image" Target="../media/image714.png"/><Relationship Id="rId8" Type="http://schemas.openxmlformats.org/officeDocument/2006/relationships/image" Target="../media/image68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2.png"/><Relationship Id="rId18" Type="http://schemas.openxmlformats.org/officeDocument/2006/relationships/image" Target="../media/image697.png"/><Relationship Id="rId26" Type="http://schemas.openxmlformats.org/officeDocument/2006/relationships/image" Target="../media/image705.png"/><Relationship Id="rId3" Type="http://schemas.openxmlformats.org/officeDocument/2006/relationships/image" Target="../media/image3.png"/><Relationship Id="rId21" Type="http://schemas.openxmlformats.org/officeDocument/2006/relationships/image" Target="../media/image700.png"/><Relationship Id="rId34" Type="http://schemas.openxmlformats.org/officeDocument/2006/relationships/image" Target="../media/image713.png"/><Relationship Id="rId7" Type="http://schemas.openxmlformats.org/officeDocument/2006/relationships/image" Target="../media/image686.png"/><Relationship Id="rId12" Type="http://schemas.openxmlformats.org/officeDocument/2006/relationships/image" Target="../media/image691.png"/><Relationship Id="rId17" Type="http://schemas.openxmlformats.org/officeDocument/2006/relationships/image" Target="../media/image696.png"/><Relationship Id="rId25" Type="http://schemas.openxmlformats.org/officeDocument/2006/relationships/image" Target="../media/image704.png"/><Relationship Id="rId33" Type="http://schemas.openxmlformats.org/officeDocument/2006/relationships/image" Target="../media/image712.png"/><Relationship Id="rId2" Type="http://schemas.openxmlformats.org/officeDocument/2006/relationships/image" Target="../media/image683.png"/><Relationship Id="rId16" Type="http://schemas.openxmlformats.org/officeDocument/2006/relationships/image" Target="../media/image695.png"/><Relationship Id="rId20" Type="http://schemas.openxmlformats.org/officeDocument/2006/relationships/image" Target="../media/image699.png"/><Relationship Id="rId29" Type="http://schemas.openxmlformats.org/officeDocument/2006/relationships/image" Target="../media/image7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5.png"/><Relationship Id="rId11" Type="http://schemas.openxmlformats.org/officeDocument/2006/relationships/image" Target="../media/image690.png"/><Relationship Id="rId24" Type="http://schemas.openxmlformats.org/officeDocument/2006/relationships/image" Target="../media/image703.png"/><Relationship Id="rId32" Type="http://schemas.openxmlformats.org/officeDocument/2006/relationships/image" Target="../media/image711.png"/><Relationship Id="rId5" Type="http://schemas.openxmlformats.org/officeDocument/2006/relationships/image" Target="../media/image684.png"/><Relationship Id="rId15" Type="http://schemas.openxmlformats.org/officeDocument/2006/relationships/image" Target="../media/image694.png"/><Relationship Id="rId23" Type="http://schemas.openxmlformats.org/officeDocument/2006/relationships/image" Target="../media/image702.png"/><Relationship Id="rId28" Type="http://schemas.openxmlformats.org/officeDocument/2006/relationships/image" Target="../media/image707.png"/><Relationship Id="rId10" Type="http://schemas.openxmlformats.org/officeDocument/2006/relationships/image" Target="../media/image689.png"/><Relationship Id="rId19" Type="http://schemas.openxmlformats.org/officeDocument/2006/relationships/image" Target="../media/image698.png"/><Relationship Id="rId31" Type="http://schemas.openxmlformats.org/officeDocument/2006/relationships/image" Target="../media/image710.png"/><Relationship Id="rId4" Type="http://schemas.openxmlformats.org/officeDocument/2006/relationships/image" Target="../media/image4.png"/><Relationship Id="rId9" Type="http://schemas.openxmlformats.org/officeDocument/2006/relationships/image" Target="../media/image688.png"/><Relationship Id="rId14" Type="http://schemas.openxmlformats.org/officeDocument/2006/relationships/image" Target="../media/image693.png"/><Relationship Id="rId22" Type="http://schemas.openxmlformats.org/officeDocument/2006/relationships/image" Target="../media/image701.png"/><Relationship Id="rId27" Type="http://schemas.openxmlformats.org/officeDocument/2006/relationships/image" Target="../media/image706.png"/><Relationship Id="rId30" Type="http://schemas.openxmlformats.org/officeDocument/2006/relationships/image" Target="../media/image709.png"/><Relationship Id="rId35" Type="http://schemas.openxmlformats.org/officeDocument/2006/relationships/image" Target="../media/image714.png"/><Relationship Id="rId8" Type="http://schemas.openxmlformats.org/officeDocument/2006/relationships/image" Target="../media/image6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17.jpeg"/><Relationship Id="rId7" Type="http://schemas.openxmlformats.org/officeDocument/2006/relationships/image" Target="../media/image7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0.png"/><Relationship Id="rId5" Type="http://schemas.openxmlformats.org/officeDocument/2006/relationships/image" Target="../media/image719.jpeg"/><Relationship Id="rId10" Type="http://schemas.openxmlformats.org/officeDocument/2006/relationships/audio" Target="../media/audio2.wav"/><Relationship Id="rId4" Type="http://schemas.openxmlformats.org/officeDocument/2006/relationships/image" Target="../media/image718.jpeg"/><Relationship Id="rId9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4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21" Type="http://schemas.openxmlformats.org/officeDocument/2006/relationships/image" Target="../media/image47.png"/><Relationship Id="rId34" Type="http://schemas.openxmlformats.org/officeDocument/2006/relationships/image" Target="../media/image6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33" Type="http://schemas.openxmlformats.org/officeDocument/2006/relationships/image" Target="../media/image59.png"/><Relationship Id="rId2" Type="http://schemas.openxmlformats.org/officeDocument/2006/relationships/image" Target="../media/image3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openxmlformats.org/officeDocument/2006/relationships/image" Target="../media/image63.jpe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2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31" Type="http://schemas.openxmlformats.org/officeDocument/2006/relationships/image" Target="../media/image57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61.png"/><Relationship Id="rId8" Type="http://schemas.openxmlformats.org/officeDocument/2006/relationships/image" Target="../media/image34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26" Type="http://schemas.openxmlformats.org/officeDocument/2006/relationships/image" Target="../media/image86.png"/><Relationship Id="rId3" Type="http://schemas.openxmlformats.org/officeDocument/2006/relationships/image" Target="../media/image4.png"/><Relationship Id="rId21" Type="http://schemas.openxmlformats.org/officeDocument/2006/relationships/image" Target="../media/image81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2" Type="http://schemas.openxmlformats.org/officeDocument/2006/relationships/image" Target="../media/image3.pn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24" Type="http://schemas.openxmlformats.org/officeDocument/2006/relationships/image" Target="../media/image84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28" Type="http://schemas.openxmlformats.org/officeDocument/2006/relationships/image" Target="../media/image88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31" Type="http://schemas.openxmlformats.org/officeDocument/2006/relationships/image" Target="../media/image91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2.png"/><Relationship Id="rId27" Type="http://schemas.openxmlformats.org/officeDocument/2006/relationships/image" Target="../media/image87.png"/><Relationship Id="rId30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26" Type="http://schemas.openxmlformats.org/officeDocument/2006/relationships/image" Target="../media/image114.png"/><Relationship Id="rId3" Type="http://schemas.openxmlformats.org/officeDocument/2006/relationships/image" Target="../media/image4.png"/><Relationship Id="rId21" Type="http://schemas.openxmlformats.org/officeDocument/2006/relationships/image" Target="../media/image109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5" Type="http://schemas.openxmlformats.org/officeDocument/2006/relationships/image" Target="../media/image113.png"/><Relationship Id="rId2" Type="http://schemas.openxmlformats.org/officeDocument/2006/relationships/image" Target="../media/image3.png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29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24" Type="http://schemas.openxmlformats.org/officeDocument/2006/relationships/image" Target="../media/image112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23" Type="http://schemas.openxmlformats.org/officeDocument/2006/relationships/image" Target="../media/image111.png"/><Relationship Id="rId28" Type="http://schemas.openxmlformats.org/officeDocument/2006/relationships/image" Target="../media/image116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31" Type="http://schemas.openxmlformats.org/officeDocument/2006/relationships/image" Target="../media/image119.jpe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Relationship Id="rId27" Type="http://schemas.openxmlformats.org/officeDocument/2006/relationships/image" Target="../media/image115.png"/><Relationship Id="rId30" Type="http://schemas.openxmlformats.org/officeDocument/2006/relationships/image" Target="../media/image1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18" Type="http://schemas.openxmlformats.org/officeDocument/2006/relationships/image" Target="../media/image136.png"/><Relationship Id="rId26" Type="http://schemas.openxmlformats.org/officeDocument/2006/relationships/image" Target="../media/image144.png"/><Relationship Id="rId3" Type="http://schemas.openxmlformats.org/officeDocument/2006/relationships/image" Target="../media/image121.png"/><Relationship Id="rId21" Type="http://schemas.openxmlformats.org/officeDocument/2006/relationships/image" Target="../media/image139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5" Type="http://schemas.openxmlformats.org/officeDocument/2006/relationships/image" Target="../media/image143.png"/><Relationship Id="rId2" Type="http://schemas.openxmlformats.org/officeDocument/2006/relationships/image" Target="../media/image120.png"/><Relationship Id="rId16" Type="http://schemas.openxmlformats.org/officeDocument/2006/relationships/image" Target="../media/image134.png"/><Relationship Id="rId20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24" Type="http://schemas.openxmlformats.org/officeDocument/2006/relationships/image" Target="../media/image142.png"/><Relationship Id="rId5" Type="http://schemas.openxmlformats.org/officeDocument/2006/relationships/image" Target="../media/image123.png"/><Relationship Id="rId15" Type="http://schemas.openxmlformats.org/officeDocument/2006/relationships/image" Target="../media/image133.png"/><Relationship Id="rId23" Type="http://schemas.openxmlformats.org/officeDocument/2006/relationships/image" Target="../media/image141.png"/><Relationship Id="rId28" Type="http://schemas.openxmlformats.org/officeDocument/2006/relationships/image" Target="../media/image146.jpeg"/><Relationship Id="rId10" Type="http://schemas.openxmlformats.org/officeDocument/2006/relationships/image" Target="../media/image128.png"/><Relationship Id="rId19" Type="http://schemas.openxmlformats.org/officeDocument/2006/relationships/image" Target="../media/image137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Relationship Id="rId22" Type="http://schemas.openxmlformats.org/officeDocument/2006/relationships/image" Target="../media/image140.png"/><Relationship Id="rId27" Type="http://schemas.openxmlformats.org/officeDocument/2006/relationships/image" Target="../media/image1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B533A5E-71C8-4ED5-94EA-442330E11C71}"/>
              </a:ext>
            </a:extLst>
          </p:cNvPr>
          <p:cNvGrpSpPr>
            <a:grpSpLocks/>
          </p:cNvGrpSpPr>
          <p:nvPr/>
        </p:nvGrpSpPr>
        <p:grpSpPr bwMode="auto">
          <a:xfrm>
            <a:off x="0" y="1213372"/>
            <a:ext cx="10058400" cy="7425356"/>
            <a:chOff x="720" y="-2544"/>
            <a:chExt cx="14400" cy="8987"/>
          </a:xfrm>
          <a:solidFill>
            <a:schemeClr val="bg1"/>
          </a:solidFill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B29EFB3F-1371-426F-A9B7-3DBA40FDC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1940"/>
              <a:ext cx="14400" cy="450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IN" sz="2500" dirty="0">
                  <a:latin typeface="Kruti Dev 010" pitchFamily="2" charset="0"/>
                </a:rPr>
                <a:t>                        </a:t>
              </a:r>
            </a:p>
            <a:p>
              <a:endParaRPr lang="en-IN" sz="2500" dirty="0">
                <a:latin typeface="Kruti Dev 010" pitchFamily="2" charset="0"/>
              </a:endParaRPr>
            </a:p>
            <a:p>
              <a:endParaRPr lang="en-IN" sz="2500" dirty="0">
                <a:latin typeface="Kruti Dev 010" pitchFamily="2" charset="0"/>
              </a:endParaRPr>
            </a:p>
            <a:p>
              <a:endParaRPr lang="en-IN" sz="2500" dirty="0">
                <a:latin typeface="Kruti Dev 010" pitchFamily="2" charset="0"/>
              </a:endParaRPr>
            </a:p>
            <a:p>
              <a:endParaRPr lang="hi-IN" sz="2500" dirty="0">
                <a:latin typeface="Kruti Dev 010" pitchFamily="2" charset="0"/>
              </a:endParaRPr>
            </a:p>
            <a:p>
              <a:endParaRPr lang="en-IN" sz="2500" dirty="0">
                <a:latin typeface="Kruti Dev 010" pitchFamily="2" charset="0"/>
              </a:endParaRPr>
            </a:p>
            <a:p>
              <a:r>
                <a:rPr lang="hi-IN" sz="2400" b="1" dirty="0">
                  <a:solidFill>
                    <a:srgbClr val="FF0000"/>
                  </a:solidFill>
                  <a:latin typeface="Kokila" panose="020B0604020202020204" pitchFamily="34" charset="0"/>
                  <a:cs typeface="Kokila" panose="020B0604020202020204" pitchFamily="34" charset="0"/>
                </a:rPr>
                <a:t>, </a:t>
              </a:r>
              <a:endParaRPr lang="en-IN" sz="2400" b="1" dirty="0">
                <a:solidFill>
                  <a:srgbClr val="FF0000"/>
                </a:solidFill>
                <a:latin typeface="Kokila" panose="020B0604020202020204" pitchFamily="34" charset="0"/>
                <a:cs typeface="Kokila" panose="020B0604020202020204" pitchFamily="34" charset="0"/>
              </a:endParaRPr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5B2B1970-86E2-4FC6-835D-F3DC67630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-2544"/>
              <a:ext cx="14400" cy="28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hi-IN" sz="3200" b="1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कमला राजा शासकीय कन्या </a:t>
              </a:r>
              <a:r>
                <a:rPr lang="hi-IN" sz="3200" b="1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स्नातकोत्तर</a:t>
              </a:r>
              <a:r>
                <a:rPr lang="hi-IN" sz="3200" b="1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hi-IN" sz="3200" b="1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(स्वशासी) महाविद्यालय, ग्वालियर (मध्य प्रदेश)</a:t>
              </a:r>
            </a:p>
            <a:p>
              <a:pPr algn="ctr"/>
              <a:endParaRPr lang="hi-IN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hi-I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I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hi-IN" sz="4400" b="1" i="1" dirty="0">
                <a:solidFill>
                  <a:srgbClr val="7030A0"/>
                </a:solidFill>
                <a:latin typeface="Kokila" panose="020B0604020202020204" pitchFamily="34" charset="0"/>
                <a:cs typeface="Kokila" panose="020B0604020202020204" pitchFamily="34" charset="0"/>
              </a:endParaRPr>
            </a:p>
            <a:p>
              <a:pPr algn="ctr"/>
              <a:endParaRPr lang="hi-IN" sz="4400" b="1" i="1" dirty="0">
                <a:solidFill>
                  <a:srgbClr val="7030A0"/>
                </a:solidFill>
                <a:latin typeface="Kokila" panose="020B0604020202020204" pitchFamily="34" charset="0"/>
                <a:cs typeface="Kokila" panose="020B0604020202020204" pitchFamily="34" charset="0"/>
              </a:endParaRPr>
            </a:p>
            <a:p>
              <a:pPr algn="ctr"/>
              <a:endParaRPr lang="hi-IN" sz="4400" b="1" i="1" dirty="0">
                <a:solidFill>
                  <a:srgbClr val="7030A0"/>
                </a:solidFill>
                <a:latin typeface="Kokila" panose="020B0604020202020204" pitchFamily="34" charset="0"/>
                <a:cs typeface="Kokila" panose="020B0604020202020204" pitchFamily="34" charset="0"/>
              </a:endParaRPr>
            </a:p>
            <a:p>
              <a:pPr algn="ctr"/>
              <a:r>
                <a:rPr lang="hi-IN" sz="4400" b="1" i="1" dirty="0">
                  <a:solidFill>
                    <a:srgbClr val="7030A0"/>
                  </a:solidFill>
                  <a:latin typeface="Kokila" panose="020B0604020202020204" pitchFamily="34" charset="0"/>
                  <a:cs typeface="Kokila" panose="020B0604020202020204" pitchFamily="34" charset="0"/>
                </a:rPr>
                <a:t>इस सभागार में उपस्थित सभी का हार्दिक स्वागत, </a:t>
              </a:r>
              <a:r>
                <a:rPr lang="hi-IN" sz="4400" b="1" i="1" dirty="0" err="1">
                  <a:solidFill>
                    <a:srgbClr val="7030A0"/>
                  </a:solidFill>
                  <a:latin typeface="Kokila" panose="020B0604020202020204" pitchFamily="34" charset="0"/>
                  <a:cs typeface="Kokila" panose="020B0604020202020204" pitchFamily="34" charset="0"/>
                </a:rPr>
                <a:t>वन्दन</a:t>
              </a:r>
              <a:r>
                <a:rPr lang="hi-IN" sz="4400" b="1" i="1" dirty="0">
                  <a:solidFill>
                    <a:srgbClr val="7030A0"/>
                  </a:solidFill>
                  <a:latin typeface="Kokila" panose="020B0604020202020204" pitchFamily="34" charset="0"/>
                  <a:cs typeface="Kokila" panose="020B0604020202020204" pitchFamily="34" charset="0"/>
                </a:rPr>
                <a:t> एवं अभिनंदन।</a:t>
              </a:r>
              <a:endParaRPr lang="hi-IN" sz="4400" b="1" dirty="0">
                <a:solidFill>
                  <a:srgbClr val="FF0000"/>
                </a:solidFill>
                <a:latin typeface="Kokila" panose="020B0604020202020204" pitchFamily="34" charset="0"/>
                <a:cs typeface="Kokila" panose="020B0604020202020204" pitchFamily="34" charset="0"/>
              </a:endParaRPr>
            </a:p>
          </p:txBody>
        </p:sp>
      </p:grpSp>
      <p:pic>
        <p:nvPicPr>
          <p:cNvPr id="1030" name="Picture 6" descr="Shrimant Madhavrao Scindia Govt. Model Science College - Crunchbase School  Profile &amp; Alumni">
            <a:extLst>
              <a:ext uri="{FF2B5EF4-FFF2-40B4-BE49-F238E27FC236}">
                <a16:creationId xmlns:a16="http://schemas.microsoft.com/office/drawing/2014/main" id="{86CB1C30-7CAF-48AA-AC08-792CAA266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368" y="-213328"/>
            <a:ext cx="4886930" cy="422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object 3"/>
          <p:cNvGrpSpPr/>
          <p:nvPr/>
        </p:nvGrpSpPr>
        <p:grpSpPr>
          <a:xfrm>
            <a:off x="8220" y="242023"/>
            <a:ext cx="10041965" cy="608061"/>
            <a:chOff x="6350" y="313207"/>
            <a:chExt cx="7759700" cy="486409"/>
          </a:xfrm>
        </p:grpSpPr>
        <p:sp>
          <p:nvSpPr>
            <p:cNvPr id="13" name="object 4"/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15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31DC8A2-28FC-066D-E629-5AA36A5039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7" y="1220503"/>
            <a:ext cx="1855029" cy="18791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A018A9-7F74-9F41-A627-232035F35BE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828" y="2251336"/>
            <a:ext cx="4032449" cy="362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71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9" name="applaus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356520"/>
            <a:ext cx="10050182" cy="24043"/>
          </a:xfrm>
          <a:custGeom>
            <a:avLst/>
            <a:gdLst/>
            <a:ahLst/>
            <a:cxnLst/>
            <a:rect l="l" t="t" r="r" b="b"/>
            <a:pathLst>
              <a:path w="7766050" h="31115">
                <a:moveTo>
                  <a:pt x="7766050" y="0"/>
                </a:moveTo>
                <a:lnTo>
                  <a:pt x="0" y="0"/>
                </a:lnTo>
                <a:lnTo>
                  <a:pt x="0" y="30505"/>
                </a:lnTo>
                <a:lnTo>
                  <a:pt x="7766050" y="30505"/>
                </a:lnTo>
                <a:lnTo>
                  <a:pt x="776605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95805" y="7225799"/>
            <a:ext cx="78068" cy="79000"/>
          </a:xfrm>
          <a:custGeom>
            <a:avLst/>
            <a:gdLst/>
            <a:ahLst/>
            <a:cxnLst/>
            <a:rect l="l" t="t" r="r" b="b"/>
            <a:pathLst>
              <a:path w="60325" h="102234">
                <a:moveTo>
                  <a:pt x="38201" y="0"/>
                </a:moveTo>
                <a:lnTo>
                  <a:pt x="22047" y="0"/>
                </a:lnTo>
                <a:lnTo>
                  <a:pt x="15798" y="2031"/>
                </a:lnTo>
                <a:lnTo>
                  <a:pt x="5841" y="10159"/>
                </a:lnTo>
                <a:lnTo>
                  <a:pt x="2743" y="15290"/>
                </a:lnTo>
                <a:lnTo>
                  <a:pt x="1523" y="21488"/>
                </a:lnTo>
                <a:lnTo>
                  <a:pt x="13258" y="23621"/>
                </a:lnTo>
                <a:lnTo>
                  <a:pt x="14985" y="14884"/>
                </a:lnTo>
                <a:lnTo>
                  <a:pt x="20319" y="10515"/>
                </a:lnTo>
                <a:lnTo>
                  <a:pt x="34543" y="10515"/>
                </a:lnTo>
                <a:lnTo>
                  <a:pt x="38557" y="12039"/>
                </a:lnTo>
                <a:lnTo>
                  <a:pt x="44043" y="18135"/>
                </a:lnTo>
                <a:lnTo>
                  <a:pt x="45415" y="22097"/>
                </a:lnTo>
                <a:lnTo>
                  <a:pt x="45415" y="33273"/>
                </a:lnTo>
                <a:lnTo>
                  <a:pt x="43891" y="37972"/>
                </a:lnTo>
                <a:lnTo>
                  <a:pt x="37795" y="44170"/>
                </a:lnTo>
                <a:lnTo>
                  <a:pt x="32918" y="45719"/>
                </a:lnTo>
                <a:lnTo>
                  <a:pt x="19811" y="45719"/>
                </a:lnTo>
                <a:lnTo>
                  <a:pt x="19811" y="55930"/>
                </a:lnTo>
                <a:lnTo>
                  <a:pt x="33934" y="55930"/>
                </a:lnTo>
                <a:lnTo>
                  <a:pt x="39598" y="57200"/>
                </a:lnTo>
                <a:lnTo>
                  <a:pt x="46812" y="62280"/>
                </a:lnTo>
                <a:lnTo>
                  <a:pt x="48615" y="66649"/>
                </a:lnTo>
                <a:lnTo>
                  <a:pt x="48615" y="72847"/>
                </a:lnTo>
                <a:lnTo>
                  <a:pt x="47424" y="80914"/>
                </a:lnTo>
                <a:lnTo>
                  <a:pt x="43853" y="86677"/>
                </a:lnTo>
                <a:lnTo>
                  <a:pt x="37899" y="90135"/>
                </a:lnTo>
                <a:lnTo>
                  <a:pt x="29565" y="91287"/>
                </a:lnTo>
                <a:lnTo>
                  <a:pt x="21031" y="91287"/>
                </a:lnTo>
                <a:lnTo>
                  <a:pt x="14630" y="87528"/>
                </a:lnTo>
                <a:lnTo>
                  <a:pt x="10363" y="80009"/>
                </a:lnTo>
                <a:lnTo>
                  <a:pt x="0" y="86563"/>
                </a:lnTo>
                <a:lnTo>
                  <a:pt x="2235" y="90830"/>
                </a:lnTo>
                <a:lnTo>
                  <a:pt x="5816" y="94437"/>
                </a:lnTo>
                <a:lnTo>
                  <a:pt x="15671" y="100329"/>
                </a:lnTo>
                <a:lnTo>
                  <a:pt x="21488" y="101803"/>
                </a:lnTo>
                <a:lnTo>
                  <a:pt x="38353" y="101803"/>
                </a:lnTo>
                <a:lnTo>
                  <a:pt x="46202" y="99237"/>
                </a:lnTo>
                <a:lnTo>
                  <a:pt x="57276" y="88976"/>
                </a:lnTo>
                <a:lnTo>
                  <a:pt x="60045" y="81686"/>
                </a:lnTo>
                <a:lnTo>
                  <a:pt x="60045" y="65125"/>
                </a:lnTo>
                <a:lnTo>
                  <a:pt x="58394" y="59816"/>
                </a:lnTo>
                <a:lnTo>
                  <a:pt x="51790" y="52806"/>
                </a:lnTo>
                <a:lnTo>
                  <a:pt x="47548" y="50698"/>
                </a:lnTo>
                <a:lnTo>
                  <a:pt x="42367" y="49987"/>
                </a:lnTo>
                <a:lnTo>
                  <a:pt x="42367" y="49529"/>
                </a:lnTo>
                <a:lnTo>
                  <a:pt x="46837" y="48412"/>
                </a:lnTo>
                <a:lnTo>
                  <a:pt x="50495" y="45821"/>
                </a:lnTo>
                <a:lnTo>
                  <a:pt x="53339" y="41757"/>
                </a:lnTo>
                <a:lnTo>
                  <a:pt x="56184" y="37693"/>
                </a:lnTo>
                <a:lnTo>
                  <a:pt x="57607" y="32410"/>
                </a:lnTo>
                <a:lnTo>
                  <a:pt x="57607" y="17678"/>
                </a:lnTo>
                <a:lnTo>
                  <a:pt x="55092" y="11302"/>
                </a:lnTo>
                <a:lnTo>
                  <a:pt x="45034" y="2260"/>
                </a:lnTo>
                <a:lnTo>
                  <a:pt x="3820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220" y="242025"/>
            <a:ext cx="10041965" cy="375862"/>
            <a:chOff x="6350" y="313207"/>
            <a:chExt cx="7759700" cy="486409"/>
          </a:xfrm>
        </p:grpSpPr>
        <p:sp>
          <p:nvSpPr>
            <p:cNvPr id="5" name="object 5"/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4598760" y="714887"/>
            <a:ext cx="861209" cy="245341"/>
          </a:xfrm>
          <a:custGeom>
            <a:avLst/>
            <a:gdLst/>
            <a:ahLst/>
            <a:cxnLst/>
            <a:rect l="l" t="t" r="r" b="b"/>
            <a:pathLst>
              <a:path w="665479" h="317500">
                <a:moveTo>
                  <a:pt x="179138" y="259079"/>
                </a:moveTo>
                <a:lnTo>
                  <a:pt x="126746" y="259079"/>
                </a:lnTo>
                <a:lnTo>
                  <a:pt x="134937" y="260096"/>
                </a:lnTo>
                <a:lnTo>
                  <a:pt x="142748" y="263145"/>
                </a:lnTo>
                <a:lnTo>
                  <a:pt x="168721" y="294003"/>
                </a:lnTo>
                <a:lnTo>
                  <a:pt x="175768" y="317499"/>
                </a:lnTo>
                <a:lnTo>
                  <a:pt x="203708" y="309879"/>
                </a:lnTo>
                <a:lnTo>
                  <a:pt x="188656" y="271718"/>
                </a:lnTo>
                <a:lnTo>
                  <a:pt x="180086" y="260095"/>
                </a:lnTo>
                <a:lnTo>
                  <a:pt x="179138" y="259079"/>
                </a:lnTo>
                <a:close/>
              </a:path>
              <a:path w="665479" h="317500">
                <a:moveTo>
                  <a:pt x="112014" y="236757"/>
                </a:moveTo>
                <a:lnTo>
                  <a:pt x="82089" y="266737"/>
                </a:lnTo>
                <a:lnTo>
                  <a:pt x="81280" y="275335"/>
                </a:lnTo>
                <a:lnTo>
                  <a:pt x="81954" y="283251"/>
                </a:lnTo>
                <a:lnTo>
                  <a:pt x="112054" y="313253"/>
                </a:lnTo>
                <a:lnTo>
                  <a:pt x="120396" y="313943"/>
                </a:lnTo>
                <a:lnTo>
                  <a:pt x="128181" y="313943"/>
                </a:lnTo>
                <a:lnTo>
                  <a:pt x="134708" y="312673"/>
                </a:lnTo>
                <a:lnTo>
                  <a:pt x="139954" y="310133"/>
                </a:lnTo>
                <a:lnTo>
                  <a:pt x="139954" y="289305"/>
                </a:lnTo>
                <a:lnTo>
                  <a:pt x="120561" y="289305"/>
                </a:lnTo>
                <a:lnTo>
                  <a:pt x="116928" y="287908"/>
                </a:lnTo>
                <a:lnTo>
                  <a:pt x="111163" y="282320"/>
                </a:lnTo>
                <a:lnTo>
                  <a:pt x="109728" y="278803"/>
                </a:lnTo>
                <a:lnTo>
                  <a:pt x="109728" y="270001"/>
                </a:lnTo>
                <a:lnTo>
                  <a:pt x="111340" y="266280"/>
                </a:lnTo>
                <a:lnTo>
                  <a:pt x="117767" y="260515"/>
                </a:lnTo>
                <a:lnTo>
                  <a:pt x="121831" y="259079"/>
                </a:lnTo>
                <a:lnTo>
                  <a:pt x="179138" y="259079"/>
                </a:lnTo>
                <a:lnTo>
                  <a:pt x="175111" y="254759"/>
                </a:lnTo>
                <a:lnTo>
                  <a:pt x="169579" y="249932"/>
                </a:lnTo>
                <a:lnTo>
                  <a:pt x="163491" y="245615"/>
                </a:lnTo>
                <a:lnTo>
                  <a:pt x="156845" y="241807"/>
                </a:lnTo>
                <a:lnTo>
                  <a:pt x="156268" y="241553"/>
                </a:lnTo>
                <a:lnTo>
                  <a:pt x="112014" y="241553"/>
                </a:lnTo>
                <a:lnTo>
                  <a:pt x="112014" y="236757"/>
                </a:lnTo>
                <a:close/>
              </a:path>
              <a:path w="665479" h="317500">
                <a:moveTo>
                  <a:pt x="139954" y="284479"/>
                </a:moveTo>
                <a:lnTo>
                  <a:pt x="134708" y="287693"/>
                </a:lnTo>
                <a:lnTo>
                  <a:pt x="129705" y="289305"/>
                </a:lnTo>
                <a:lnTo>
                  <a:pt x="139954" y="289305"/>
                </a:lnTo>
                <a:lnTo>
                  <a:pt x="139954" y="284479"/>
                </a:lnTo>
                <a:close/>
              </a:path>
              <a:path w="665479" h="317500">
                <a:moveTo>
                  <a:pt x="127000" y="234695"/>
                </a:moveTo>
                <a:lnTo>
                  <a:pt x="117522" y="235403"/>
                </a:lnTo>
                <a:lnTo>
                  <a:pt x="112014" y="236757"/>
                </a:lnTo>
                <a:lnTo>
                  <a:pt x="112014" y="241553"/>
                </a:lnTo>
                <a:lnTo>
                  <a:pt x="140970" y="241553"/>
                </a:lnTo>
                <a:lnTo>
                  <a:pt x="140970" y="236213"/>
                </a:lnTo>
                <a:lnTo>
                  <a:pt x="134865" y="235141"/>
                </a:lnTo>
                <a:lnTo>
                  <a:pt x="127000" y="234695"/>
                </a:lnTo>
                <a:close/>
              </a:path>
              <a:path w="665479" h="317500">
                <a:moveTo>
                  <a:pt x="140970" y="236213"/>
                </a:moveTo>
                <a:lnTo>
                  <a:pt x="140970" y="241553"/>
                </a:lnTo>
                <a:lnTo>
                  <a:pt x="156268" y="241553"/>
                </a:lnTo>
                <a:lnTo>
                  <a:pt x="149786" y="238698"/>
                </a:lnTo>
                <a:lnTo>
                  <a:pt x="142460" y="236475"/>
                </a:lnTo>
                <a:lnTo>
                  <a:pt x="140970" y="236213"/>
                </a:lnTo>
                <a:close/>
              </a:path>
              <a:path w="665479" h="317500">
                <a:moveTo>
                  <a:pt x="213106" y="97281"/>
                </a:moveTo>
                <a:lnTo>
                  <a:pt x="183642" y="97281"/>
                </a:lnTo>
                <a:lnTo>
                  <a:pt x="183642" y="241553"/>
                </a:lnTo>
                <a:lnTo>
                  <a:pt x="213106" y="241553"/>
                </a:lnTo>
                <a:lnTo>
                  <a:pt x="213106" y="97281"/>
                </a:lnTo>
                <a:close/>
              </a:path>
              <a:path w="665479" h="317500">
                <a:moveTo>
                  <a:pt x="364744" y="176275"/>
                </a:moveTo>
                <a:lnTo>
                  <a:pt x="335788" y="176275"/>
                </a:lnTo>
                <a:lnTo>
                  <a:pt x="335788" y="241553"/>
                </a:lnTo>
                <a:lnTo>
                  <a:pt x="364744" y="241553"/>
                </a:lnTo>
                <a:lnTo>
                  <a:pt x="364744" y="176275"/>
                </a:lnTo>
                <a:close/>
              </a:path>
              <a:path w="665479" h="317500">
                <a:moveTo>
                  <a:pt x="500888" y="201675"/>
                </a:moveTo>
                <a:lnTo>
                  <a:pt x="471678" y="201675"/>
                </a:lnTo>
                <a:lnTo>
                  <a:pt x="471678" y="241553"/>
                </a:lnTo>
                <a:lnTo>
                  <a:pt x="500888" y="241553"/>
                </a:lnTo>
                <a:lnTo>
                  <a:pt x="500888" y="201675"/>
                </a:lnTo>
                <a:close/>
              </a:path>
              <a:path w="665479" h="317500">
                <a:moveTo>
                  <a:pt x="637032" y="97281"/>
                </a:moveTo>
                <a:lnTo>
                  <a:pt x="607568" y="97281"/>
                </a:lnTo>
                <a:lnTo>
                  <a:pt x="607568" y="241553"/>
                </a:lnTo>
                <a:lnTo>
                  <a:pt x="637032" y="241553"/>
                </a:lnTo>
                <a:lnTo>
                  <a:pt x="637032" y="97281"/>
                </a:lnTo>
                <a:close/>
              </a:path>
              <a:path w="665479" h="317500">
                <a:moveTo>
                  <a:pt x="140970" y="176275"/>
                </a:moveTo>
                <a:lnTo>
                  <a:pt x="112014" y="176275"/>
                </a:lnTo>
                <a:lnTo>
                  <a:pt x="112014" y="236757"/>
                </a:lnTo>
                <a:lnTo>
                  <a:pt x="117522" y="235403"/>
                </a:lnTo>
                <a:lnTo>
                  <a:pt x="127000" y="234695"/>
                </a:lnTo>
                <a:lnTo>
                  <a:pt x="140970" y="234695"/>
                </a:lnTo>
                <a:lnTo>
                  <a:pt x="140970" y="176275"/>
                </a:lnTo>
                <a:close/>
              </a:path>
              <a:path w="665479" h="317500">
                <a:moveTo>
                  <a:pt x="140970" y="234695"/>
                </a:moveTo>
                <a:lnTo>
                  <a:pt x="127000" y="234695"/>
                </a:lnTo>
                <a:lnTo>
                  <a:pt x="134865" y="235141"/>
                </a:lnTo>
                <a:lnTo>
                  <a:pt x="140970" y="236213"/>
                </a:lnTo>
                <a:lnTo>
                  <a:pt x="140970" y="234695"/>
                </a:lnTo>
                <a:close/>
              </a:path>
              <a:path w="665479" h="317500">
                <a:moveTo>
                  <a:pt x="516128" y="188213"/>
                </a:moveTo>
                <a:lnTo>
                  <a:pt x="520700" y="213867"/>
                </a:lnTo>
                <a:lnTo>
                  <a:pt x="531858" y="214167"/>
                </a:lnTo>
                <a:lnTo>
                  <a:pt x="542224" y="212532"/>
                </a:lnTo>
                <a:lnTo>
                  <a:pt x="551798" y="208962"/>
                </a:lnTo>
                <a:lnTo>
                  <a:pt x="560578" y="203453"/>
                </a:lnTo>
                <a:lnTo>
                  <a:pt x="567912" y="196262"/>
                </a:lnTo>
                <a:lnTo>
                  <a:pt x="571669" y="190080"/>
                </a:lnTo>
                <a:lnTo>
                  <a:pt x="524929" y="190080"/>
                </a:lnTo>
                <a:lnTo>
                  <a:pt x="516128" y="188213"/>
                </a:lnTo>
                <a:close/>
              </a:path>
              <a:path w="665479" h="317500">
                <a:moveTo>
                  <a:pt x="440693" y="118674"/>
                </a:moveTo>
                <a:lnTo>
                  <a:pt x="404469" y="136547"/>
                </a:lnTo>
                <a:lnTo>
                  <a:pt x="394970" y="166623"/>
                </a:lnTo>
                <a:lnTo>
                  <a:pt x="395803" y="176442"/>
                </a:lnTo>
                <a:lnTo>
                  <a:pt x="423129" y="210091"/>
                </a:lnTo>
                <a:lnTo>
                  <a:pt x="440944" y="213359"/>
                </a:lnTo>
                <a:lnTo>
                  <a:pt x="450037" y="212629"/>
                </a:lnTo>
                <a:lnTo>
                  <a:pt x="458022" y="210437"/>
                </a:lnTo>
                <a:lnTo>
                  <a:pt x="464896" y="206785"/>
                </a:lnTo>
                <a:lnTo>
                  <a:pt x="470662" y="201675"/>
                </a:lnTo>
                <a:lnTo>
                  <a:pt x="500888" y="201675"/>
                </a:lnTo>
                <a:lnTo>
                  <a:pt x="500888" y="188721"/>
                </a:lnTo>
                <a:lnTo>
                  <a:pt x="440436" y="188721"/>
                </a:lnTo>
                <a:lnTo>
                  <a:pt x="435013" y="186689"/>
                </a:lnTo>
                <a:lnTo>
                  <a:pt x="426542" y="178561"/>
                </a:lnTo>
                <a:lnTo>
                  <a:pt x="424434" y="173316"/>
                </a:lnTo>
                <a:lnTo>
                  <a:pt x="424434" y="158407"/>
                </a:lnTo>
                <a:lnTo>
                  <a:pt x="427520" y="152145"/>
                </a:lnTo>
                <a:lnTo>
                  <a:pt x="439877" y="144017"/>
                </a:lnTo>
                <a:lnTo>
                  <a:pt x="447459" y="142836"/>
                </a:lnTo>
                <a:lnTo>
                  <a:pt x="456136" y="142836"/>
                </a:lnTo>
                <a:lnTo>
                  <a:pt x="451866" y="118871"/>
                </a:lnTo>
                <a:lnTo>
                  <a:pt x="440693" y="118674"/>
                </a:lnTo>
                <a:close/>
              </a:path>
              <a:path w="665479" h="317500">
                <a:moveTo>
                  <a:pt x="25146" y="73913"/>
                </a:moveTo>
                <a:lnTo>
                  <a:pt x="0" y="73913"/>
                </a:lnTo>
                <a:lnTo>
                  <a:pt x="0" y="97281"/>
                </a:lnTo>
                <a:lnTo>
                  <a:pt x="25488" y="97281"/>
                </a:lnTo>
                <a:lnTo>
                  <a:pt x="29972" y="98590"/>
                </a:lnTo>
                <a:lnTo>
                  <a:pt x="35052" y="103847"/>
                </a:lnTo>
                <a:lnTo>
                  <a:pt x="36322" y="108115"/>
                </a:lnTo>
                <a:lnTo>
                  <a:pt x="36322" y="151383"/>
                </a:lnTo>
                <a:lnTo>
                  <a:pt x="22860" y="161797"/>
                </a:lnTo>
                <a:lnTo>
                  <a:pt x="22860" y="168401"/>
                </a:lnTo>
                <a:lnTo>
                  <a:pt x="24549" y="175602"/>
                </a:lnTo>
                <a:lnTo>
                  <a:pt x="31330" y="191173"/>
                </a:lnTo>
                <a:lnTo>
                  <a:pt x="35902" y="197269"/>
                </a:lnTo>
                <a:lnTo>
                  <a:pt x="41656" y="201675"/>
                </a:lnTo>
                <a:lnTo>
                  <a:pt x="64516" y="201675"/>
                </a:lnTo>
                <a:lnTo>
                  <a:pt x="64516" y="176275"/>
                </a:lnTo>
                <a:lnTo>
                  <a:pt x="140970" y="176275"/>
                </a:lnTo>
                <a:lnTo>
                  <a:pt x="140970" y="150113"/>
                </a:lnTo>
                <a:lnTo>
                  <a:pt x="65278" y="150113"/>
                </a:lnTo>
                <a:lnTo>
                  <a:pt x="65278" y="112267"/>
                </a:lnTo>
                <a:lnTo>
                  <a:pt x="41748" y="76325"/>
                </a:lnTo>
                <a:lnTo>
                  <a:pt x="33930" y="74516"/>
                </a:lnTo>
                <a:lnTo>
                  <a:pt x="25146" y="73913"/>
                </a:lnTo>
                <a:close/>
              </a:path>
              <a:path w="665479" h="317500">
                <a:moveTo>
                  <a:pt x="292862" y="97281"/>
                </a:moveTo>
                <a:lnTo>
                  <a:pt x="263906" y="97281"/>
                </a:lnTo>
                <a:lnTo>
                  <a:pt x="263906" y="151383"/>
                </a:lnTo>
                <a:lnTo>
                  <a:pt x="250444" y="161797"/>
                </a:lnTo>
                <a:lnTo>
                  <a:pt x="250444" y="168401"/>
                </a:lnTo>
                <a:lnTo>
                  <a:pt x="252133" y="175602"/>
                </a:lnTo>
                <a:lnTo>
                  <a:pt x="258902" y="191173"/>
                </a:lnTo>
                <a:lnTo>
                  <a:pt x="263474" y="197269"/>
                </a:lnTo>
                <a:lnTo>
                  <a:pt x="269240" y="201675"/>
                </a:lnTo>
                <a:lnTo>
                  <a:pt x="292100" y="201675"/>
                </a:lnTo>
                <a:lnTo>
                  <a:pt x="292100" y="176275"/>
                </a:lnTo>
                <a:lnTo>
                  <a:pt x="364744" y="176275"/>
                </a:lnTo>
                <a:lnTo>
                  <a:pt x="364744" y="150113"/>
                </a:lnTo>
                <a:lnTo>
                  <a:pt x="292862" y="150113"/>
                </a:lnTo>
                <a:lnTo>
                  <a:pt x="292862" y="97281"/>
                </a:lnTo>
                <a:close/>
              </a:path>
              <a:path w="665479" h="317500">
                <a:moveTo>
                  <a:pt x="572380" y="144271"/>
                </a:moveTo>
                <a:lnTo>
                  <a:pt x="532460" y="144271"/>
                </a:lnTo>
                <a:lnTo>
                  <a:pt x="537718" y="146265"/>
                </a:lnTo>
                <a:lnTo>
                  <a:pt x="545846" y="154216"/>
                </a:lnTo>
                <a:lnTo>
                  <a:pt x="547878" y="159423"/>
                </a:lnTo>
                <a:lnTo>
                  <a:pt x="547878" y="174497"/>
                </a:lnTo>
                <a:lnTo>
                  <a:pt x="544779" y="180847"/>
                </a:lnTo>
                <a:lnTo>
                  <a:pt x="532422" y="188975"/>
                </a:lnTo>
                <a:lnTo>
                  <a:pt x="524929" y="190080"/>
                </a:lnTo>
                <a:lnTo>
                  <a:pt x="571669" y="190080"/>
                </a:lnTo>
                <a:lnTo>
                  <a:pt x="573151" y="187642"/>
                </a:lnTo>
                <a:lnTo>
                  <a:pt x="576294" y="177593"/>
                </a:lnTo>
                <a:lnTo>
                  <a:pt x="577342" y="166115"/>
                </a:lnTo>
                <a:lnTo>
                  <a:pt x="576515" y="156305"/>
                </a:lnTo>
                <a:lnTo>
                  <a:pt x="574038" y="147446"/>
                </a:lnTo>
                <a:lnTo>
                  <a:pt x="572380" y="144271"/>
                </a:lnTo>
                <a:close/>
              </a:path>
              <a:path w="665479" h="317500">
                <a:moveTo>
                  <a:pt x="500888" y="97281"/>
                </a:moveTo>
                <a:lnTo>
                  <a:pt x="471678" y="97281"/>
                </a:lnTo>
                <a:lnTo>
                  <a:pt x="471678" y="169837"/>
                </a:lnTo>
                <a:lnTo>
                  <a:pt x="469430" y="176237"/>
                </a:lnTo>
                <a:lnTo>
                  <a:pt x="460451" y="186220"/>
                </a:lnTo>
                <a:lnTo>
                  <a:pt x="454482" y="188721"/>
                </a:lnTo>
                <a:lnTo>
                  <a:pt x="500888" y="188721"/>
                </a:lnTo>
                <a:lnTo>
                  <a:pt x="500888" y="162902"/>
                </a:lnTo>
                <a:lnTo>
                  <a:pt x="503212" y="156552"/>
                </a:lnTo>
                <a:lnTo>
                  <a:pt x="512521" y="146723"/>
                </a:lnTo>
                <a:lnTo>
                  <a:pt x="518579" y="144271"/>
                </a:lnTo>
                <a:lnTo>
                  <a:pt x="572380" y="144271"/>
                </a:lnTo>
                <a:lnTo>
                  <a:pt x="569910" y="139541"/>
                </a:lnTo>
                <a:lnTo>
                  <a:pt x="564134" y="132587"/>
                </a:lnTo>
                <a:lnTo>
                  <a:pt x="562567" y="131317"/>
                </a:lnTo>
                <a:lnTo>
                  <a:pt x="500888" y="131317"/>
                </a:lnTo>
                <a:lnTo>
                  <a:pt x="500888" y="97281"/>
                </a:lnTo>
                <a:close/>
              </a:path>
              <a:path w="665479" h="317500">
                <a:moveTo>
                  <a:pt x="140970" y="97281"/>
                </a:moveTo>
                <a:lnTo>
                  <a:pt x="112014" y="97281"/>
                </a:lnTo>
                <a:lnTo>
                  <a:pt x="112014" y="150113"/>
                </a:lnTo>
                <a:lnTo>
                  <a:pt x="140970" y="150113"/>
                </a:lnTo>
                <a:lnTo>
                  <a:pt x="140970" y="97281"/>
                </a:lnTo>
                <a:close/>
              </a:path>
              <a:path w="665479" h="317500">
                <a:moveTo>
                  <a:pt x="364744" y="97281"/>
                </a:moveTo>
                <a:lnTo>
                  <a:pt x="335788" y="97281"/>
                </a:lnTo>
                <a:lnTo>
                  <a:pt x="335788" y="150113"/>
                </a:lnTo>
                <a:lnTo>
                  <a:pt x="364744" y="150113"/>
                </a:lnTo>
                <a:lnTo>
                  <a:pt x="364744" y="97281"/>
                </a:lnTo>
                <a:close/>
              </a:path>
              <a:path w="665479" h="317500">
                <a:moveTo>
                  <a:pt x="456136" y="142836"/>
                </a:moveTo>
                <a:lnTo>
                  <a:pt x="447459" y="142836"/>
                </a:lnTo>
                <a:lnTo>
                  <a:pt x="456438" y="144525"/>
                </a:lnTo>
                <a:lnTo>
                  <a:pt x="456136" y="142836"/>
                </a:lnTo>
                <a:close/>
              </a:path>
              <a:path w="665479" h="317500">
                <a:moveTo>
                  <a:pt x="531622" y="119633"/>
                </a:moveTo>
                <a:lnTo>
                  <a:pt x="522803" y="120365"/>
                </a:lnTo>
                <a:lnTo>
                  <a:pt x="514915" y="122556"/>
                </a:lnTo>
                <a:lnTo>
                  <a:pt x="507947" y="126208"/>
                </a:lnTo>
                <a:lnTo>
                  <a:pt x="501904" y="131317"/>
                </a:lnTo>
                <a:lnTo>
                  <a:pt x="562567" y="131317"/>
                </a:lnTo>
                <a:lnTo>
                  <a:pt x="557144" y="126920"/>
                </a:lnTo>
                <a:lnTo>
                  <a:pt x="549397" y="122872"/>
                </a:lnTo>
                <a:lnTo>
                  <a:pt x="540890" y="120443"/>
                </a:lnTo>
                <a:lnTo>
                  <a:pt x="531622" y="119633"/>
                </a:lnTo>
                <a:close/>
              </a:path>
              <a:path w="665479" h="317500">
                <a:moveTo>
                  <a:pt x="155448" y="73913"/>
                </a:moveTo>
                <a:lnTo>
                  <a:pt x="92964" y="73913"/>
                </a:lnTo>
                <a:lnTo>
                  <a:pt x="92964" y="97281"/>
                </a:lnTo>
                <a:lnTo>
                  <a:pt x="155448" y="97281"/>
                </a:lnTo>
                <a:lnTo>
                  <a:pt x="155448" y="73913"/>
                </a:lnTo>
                <a:close/>
              </a:path>
              <a:path w="665479" h="317500">
                <a:moveTo>
                  <a:pt x="169164" y="73913"/>
                </a:moveTo>
                <a:lnTo>
                  <a:pt x="155448" y="73913"/>
                </a:lnTo>
                <a:lnTo>
                  <a:pt x="155448" y="97281"/>
                </a:lnTo>
                <a:lnTo>
                  <a:pt x="169164" y="97281"/>
                </a:lnTo>
                <a:lnTo>
                  <a:pt x="169164" y="73913"/>
                </a:lnTo>
                <a:close/>
              </a:path>
              <a:path w="665479" h="317500">
                <a:moveTo>
                  <a:pt x="227584" y="73913"/>
                </a:moveTo>
                <a:lnTo>
                  <a:pt x="169164" y="73913"/>
                </a:lnTo>
                <a:lnTo>
                  <a:pt x="169164" y="97281"/>
                </a:lnTo>
                <a:lnTo>
                  <a:pt x="227584" y="97281"/>
                </a:lnTo>
                <a:lnTo>
                  <a:pt x="227584" y="73913"/>
                </a:lnTo>
                <a:close/>
              </a:path>
              <a:path w="665479" h="317500">
                <a:moveTo>
                  <a:pt x="241300" y="73913"/>
                </a:moveTo>
                <a:lnTo>
                  <a:pt x="227584" y="73913"/>
                </a:lnTo>
                <a:lnTo>
                  <a:pt x="227584" y="97281"/>
                </a:lnTo>
                <a:lnTo>
                  <a:pt x="241300" y="97281"/>
                </a:lnTo>
                <a:lnTo>
                  <a:pt x="241300" y="73913"/>
                </a:lnTo>
                <a:close/>
              </a:path>
              <a:path w="665479" h="317500">
                <a:moveTo>
                  <a:pt x="379222" y="73913"/>
                </a:moveTo>
                <a:lnTo>
                  <a:pt x="241300" y="73913"/>
                </a:lnTo>
                <a:lnTo>
                  <a:pt x="241300" y="97281"/>
                </a:lnTo>
                <a:lnTo>
                  <a:pt x="379222" y="97281"/>
                </a:lnTo>
                <a:lnTo>
                  <a:pt x="379222" y="73913"/>
                </a:lnTo>
                <a:close/>
              </a:path>
              <a:path w="665479" h="317500">
                <a:moveTo>
                  <a:pt x="392938" y="73913"/>
                </a:moveTo>
                <a:lnTo>
                  <a:pt x="379222" y="73913"/>
                </a:lnTo>
                <a:lnTo>
                  <a:pt x="379222" y="97281"/>
                </a:lnTo>
                <a:lnTo>
                  <a:pt x="392938" y="97281"/>
                </a:lnTo>
                <a:lnTo>
                  <a:pt x="392938" y="73913"/>
                </a:lnTo>
                <a:close/>
              </a:path>
              <a:path w="665479" h="317500">
                <a:moveTo>
                  <a:pt x="579374" y="73913"/>
                </a:moveTo>
                <a:lnTo>
                  <a:pt x="392938" y="73913"/>
                </a:lnTo>
                <a:lnTo>
                  <a:pt x="392938" y="97281"/>
                </a:lnTo>
                <a:lnTo>
                  <a:pt x="579374" y="97281"/>
                </a:lnTo>
                <a:lnTo>
                  <a:pt x="579374" y="73913"/>
                </a:lnTo>
                <a:close/>
              </a:path>
              <a:path w="665479" h="317500">
                <a:moveTo>
                  <a:pt x="593090" y="73913"/>
                </a:moveTo>
                <a:lnTo>
                  <a:pt x="579374" y="73913"/>
                </a:lnTo>
                <a:lnTo>
                  <a:pt x="579374" y="97281"/>
                </a:lnTo>
                <a:lnTo>
                  <a:pt x="593090" y="97281"/>
                </a:lnTo>
                <a:lnTo>
                  <a:pt x="593090" y="73913"/>
                </a:lnTo>
                <a:close/>
              </a:path>
              <a:path w="665479" h="317500">
                <a:moveTo>
                  <a:pt x="665226" y="73913"/>
                </a:moveTo>
                <a:lnTo>
                  <a:pt x="593090" y="73913"/>
                </a:lnTo>
                <a:lnTo>
                  <a:pt x="593090" y="97281"/>
                </a:lnTo>
                <a:lnTo>
                  <a:pt x="665226" y="97281"/>
                </a:lnTo>
                <a:lnTo>
                  <a:pt x="665226" y="73913"/>
                </a:lnTo>
                <a:close/>
              </a:path>
              <a:path w="665479" h="317500">
                <a:moveTo>
                  <a:pt x="256032" y="0"/>
                </a:moveTo>
                <a:lnTo>
                  <a:pt x="213169" y="8358"/>
                </a:lnTo>
                <a:lnTo>
                  <a:pt x="184832" y="43646"/>
                </a:lnTo>
                <a:lnTo>
                  <a:pt x="183642" y="56133"/>
                </a:lnTo>
                <a:lnTo>
                  <a:pt x="183642" y="73913"/>
                </a:lnTo>
                <a:lnTo>
                  <a:pt x="213106" y="73913"/>
                </a:lnTo>
                <a:lnTo>
                  <a:pt x="213106" y="56133"/>
                </a:lnTo>
                <a:lnTo>
                  <a:pt x="215773" y="42689"/>
                </a:lnTo>
                <a:lnTo>
                  <a:pt x="223774" y="33085"/>
                </a:lnTo>
                <a:lnTo>
                  <a:pt x="237109" y="27321"/>
                </a:lnTo>
                <a:lnTo>
                  <a:pt x="255778" y="25399"/>
                </a:lnTo>
                <a:lnTo>
                  <a:pt x="339141" y="25399"/>
                </a:lnTo>
                <a:lnTo>
                  <a:pt x="330980" y="20138"/>
                </a:lnTo>
                <a:lnTo>
                  <a:pt x="318262" y="13334"/>
                </a:lnTo>
                <a:lnTo>
                  <a:pt x="304179" y="7500"/>
                </a:lnTo>
                <a:lnTo>
                  <a:pt x="289113" y="3333"/>
                </a:lnTo>
                <a:lnTo>
                  <a:pt x="273065" y="833"/>
                </a:lnTo>
                <a:lnTo>
                  <a:pt x="256032" y="0"/>
                </a:lnTo>
                <a:close/>
              </a:path>
              <a:path w="665479" h="317500">
                <a:moveTo>
                  <a:pt x="339141" y="25399"/>
                </a:moveTo>
                <a:lnTo>
                  <a:pt x="255778" y="25399"/>
                </a:lnTo>
                <a:lnTo>
                  <a:pt x="269262" y="26026"/>
                </a:lnTo>
                <a:lnTo>
                  <a:pt x="282035" y="27906"/>
                </a:lnTo>
                <a:lnTo>
                  <a:pt x="325340" y="46643"/>
                </a:lnTo>
                <a:lnTo>
                  <a:pt x="341122" y="60197"/>
                </a:lnTo>
                <a:lnTo>
                  <a:pt x="358648" y="42163"/>
                </a:lnTo>
                <a:lnTo>
                  <a:pt x="351173" y="34553"/>
                </a:lnTo>
                <a:lnTo>
                  <a:pt x="341950" y="27211"/>
                </a:lnTo>
                <a:lnTo>
                  <a:pt x="339141" y="25399"/>
                </a:lnTo>
                <a:close/>
              </a:path>
            </a:pathLst>
          </a:custGeom>
          <a:solidFill>
            <a:srgbClr val="AE1A1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60366" y="1108342"/>
            <a:ext cx="7737736" cy="1009333"/>
            <a:chOff x="896646" y="1434325"/>
            <a:chExt cx="5979160" cy="130619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6652" y="1434325"/>
              <a:ext cx="5619102" cy="18516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6646" y="1662925"/>
              <a:ext cx="5979109" cy="1851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6646" y="1891220"/>
              <a:ext cx="5979109" cy="18486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6646" y="2119820"/>
              <a:ext cx="5979109" cy="18547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6646" y="2348420"/>
              <a:ext cx="5979109" cy="18379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6646" y="2573515"/>
              <a:ext cx="5979109" cy="166420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160366" y="2168217"/>
            <a:ext cx="7737736" cy="295391"/>
            <a:chOff x="896646" y="2805925"/>
            <a:chExt cx="5979160" cy="382270"/>
          </a:xfrm>
        </p:grpSpPr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6646" y="2805925"/>
              <a:ext cx="5979109" cy="18516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6646" y="3034525"/>
              <a:ext cx="1770710" cy="153619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1160366" y="2604962"/>
            <a:ext cx="7737736" cy="674198"/>
            <a:chOff x="896646" y="3371126"/>
            <a:chExt cx="5979160" cy="872490"/>
          </a:xfrm>
        </p:grpSpPr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56652" y="3371126"/>
              <a:ext cx="5619102" cy="18516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6646" y="3599421"/>
              <a:ext cx="5979109" cy="18547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6646" y="3828326"/>
              <a:ext cx="5979109" cy="18653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96646" y="4052354"/>
              <a:ext cx="5979109" cy="191109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1160366" y="3311309"/>
            <a:ext cx="7737736" cy="318942"/>
            <a:chOff x="896646" y="4285221"/>
            <a:chExt cx="5979160" cy="412750"/>
          </a:xfrm>
        </p:grpSpPr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6400" y="4513821"/>
              <a:ext cx="1806067" cy="18379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6646" y="4285221"/>
              <a:ext cx="5979109" cy="186842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1160366" y="3748288"/>
            <a:ext cx="7737736" cy="313546"/>
            <a:chOff x="896646" y="4850726"/>
            <a:chExt cx="5979160" cy="405765"/>
          </a:xfrm>
        </p:grpSpPr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56652" y="4850726"/>
              <a:ext cx="5619102" cy="18653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96646" y="5079021"/>
              <a:ext cx="5975756" cy="177241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60366" y="4098046"/>
            <a:ext cx="7737670" cy="129186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160366" y="4275283"/>
            <a:ext cx="7737670" cy="144731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172991" y="4454636"/>
            <a:ext cx="7725048" cy="142848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160366" y="4807926"/>
            <a:ext cx="7737670" cy="142848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160367" y="4631361"/>
            <a:ext cx="7724851" cy="125810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160366" y="4981708"/>
            <a:ext cx="7737670" cy="128755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160367" y="5158510"/>
            <a:ext cx="7737276" cy="144731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160368" y="5338099"/>
            <a:ext cx="2456977" cy="143082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626256" y="5598200"/>
            <a:ext cx="7271976" cy="125652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160366" y="5774609"/>
            <a:ext cx="7737670" cy="137195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172991" y="5951255"/>
            <a:ext cx="7725048" cy="143318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1160365" y="6129901"/>
            <a:ext cx="608106" cy="108931"/>
          </a:xfrm>
          <a:custGeom>
            <a:avLst/>
            <a:gdLst/>
            <a:ahLst/>
            <a:cxnLst/>
            <a:rect l="l" t="t" r="r" b="b"/>
            <a:pathLst>
              <a:path w="469900" h="140970">
                <a:moveTo>
                  <a:pt x="14782" y="80467"/>
                </a:moveTo>
                <a:lnTo>
                  <a:pt x="6095" y="87325"/>
                </a:lnTo>
                <a:lnTo>
                  <a:pt x="45567" y="139141"/>
                </a:lnTo>
                <a:lnTo>
                  <a:pt x="54863" y="132892"/>
                </a:lnTo>
                <a:lnTo>
                  <a:pt x="36867" y="109321"/>
                </a:lnTo>
                <a:lnTo>
                  <a:pt x="34239" y="105968"/>
                </a:lnTo>
                <a:lnTo>
                  <a:pt x="30733" y="101752"/>
                </a:lnTo>
                <a:lnTo>
                  <a:pt x="26669" y="97078"/>
                </a:lnTo>
                <a:lnTo>
                  <a:pt x="26822" y="96621"/>
                </a:lnTo>
                <a:lnTo>
                  <a:pt x="38368" y="96621"/>
                </a:lnTo>
                <a:lnTo>
                  <a:pt x="41681" y="95377"/>
                </a:lnTo>
                <a:lnTo>
                  <a:pt x="48691" y="89179"/>
                </a:lnTo>
                <a:lnTo>
                  <a:pt x="49289" y="87630"/>
                </a:lnTo>
                <a:lnTo>
                  <a:pt x="23520" y="87630"/>
                </a:lnTo>
                <a:lnTo>
                  <a:pt x="18846" y="85242"/>
                </a:lnTo>
                <a:lnTo>
                  <a:pt x="14782" y="80467"/>
                </a:lnTo>
                <a:close/>
              </a:path>
              <a:path w="469900" h="140970">
                <a:moveTo>
                  <a:pt x="147675" y="109423"/>
                </a:moveTo>
                <a:lnTo>
                  <a:pt x="136245" y="109423"/>
                </a:lnTo>
                <a:lnTo>
                  <a:pt x="136245" y="138684"/>
                </a:lnTo>
                <a:lnTo>
                  <a:pt x="147675" y="138684"/>
                </a:lnTo>
                <a:lnTo>
                  <a:pt x="147675" y="109423"/>
                </a:lnTo>
                <a:close/>
              </a:path>
              <a:path w="469900" h="140970">
                <a:moveTo>
                  <a:pt x="122377" y="68884"/>
                </a:moveTo>
                <a:lnTo>
                  <a:pt x="67055" y="68884"/>
                </a:lnTo>
                <a:lnTo>
                  <a:pt x="67055" y="79248"/>
                </a:lnTo>
                <a:lnTo>
                  <a:pt x="88087" y="79248"/>
                </a:lnTo>
                <a:lnTo>
                  <a:pt x="88087" y="79857"/>
                </a:lnTo>
                <a:lnTo>
                  <a:pt x="82905" y="83718"/>
                </a:lnTo>
                <a:lnTo>
                  <a:pt x="80326" y="89179"/>
                </a:lnTo>
                <a:lnTo>
                  <a:pt x="80405" y="103428"/>
                </a:lnTo>
                <a:lnTo>
                  <a:pt x="82956" y="109118"/>
                </a:lnTo>
                <a:lnTo>
                  <a:pt x="93522" y="118872"/>
                </a:lnTo>
                <a:lnTo>
                  <a:pt x="100380" y="121310"/>
                </a:lnTo>
                <a:lnTo>
                  <a:pt x="115519" y="121310"/>
                </a:lnTo>
                <a:lnTo>
                  <a:pt x="121132" y="120091"/>
                </a:lnTo>
                <a:lnTo>
                  <a:pt x="130174" y="115214"/>
                </a:lnTo>
                <a:lnTo>
                  <a:pt x="133502" y="112471"/>
                </a:lnTo>
                <a:lnTo>
                  <a:pt x="134675" y="110794"/>
                </a:lnTo>
                <a:lnTo>
                  <a:pt x="105206" y="110794"/>
                </a:lnTo>
                <a:lnTo>
                  <a:pt x="100736" y="109321"/>
                </a:lnTo>
                <a:lnTo>
                  <a:pt x="94030" y="103428"/>
                </a:lnTo>
                <a:lnTo>
                  <a:pt x="92354" y="99669"/>
                </a:lnTo>
                <a:lnTo>
                  <a:pt x="92354" y="90322"/>
                </a:lnTo>
                <a:lnTo>
                  <a:pt x="93954" y="86461"/>
                </a:lnTo>
                <a:lnTo>
                  <a:pt x="100355" y="80568"/>
                </a:lnTo>
                <a:lnTo>
                  <a:pt x="104800" y="79095"/>
                </a:lnTo>
                <a:lnTo>
                  <a:pt x="122377" y="79095"/>
                </a:lnTo>
                <a:lnTo>
                  <a:pt x="122377" y="68884"/>
                </a:lnTo>
                <a:close/>
              </a:path>
              <a:path w="469900" h="140970">
                <a:moveTo>
                  <a:pt x="147675" y="50596"/>
                </a:moveTo>
                <a:lnTo>
                  <a:pt x="136245" y="50596"/>
                </a:lnTo>
                <a:lnTo>
                  <a:pt x="136245" y="91795"/>
                </a:lnTo>
                <a:lnTo>
                  <a:pt x="133883" y="98475"/>
                </a:lnTo>
                <a:lnTo>
                  <a:pt x="124434" y="108331"/>
                </a:lnTo>
                <a:lnTo>
                  <a:pt x="118313" y="110794"/>
                </a:lnTo>
                <a:lnTo>
                  <a:pt x="134675" y="110794"/>
                </a:lnTo>
                <a:lnTo>
                  <a:pt x="135635" y="109423"/>
                </a:lnTo>
                <a:lnTo>
                  <a:pt x="147675" y="109423"/>
                </a:lnTo>
                <a:lnTo>
                  <a:pt x="147675" y="50596"/>
                </a:lnTo>
                <a:close/>
              </a:path>
              <a:path w="469900" h="140970">
                <a:moveTo>
                  <a:pt x="38368" y="96621"/>
                </a:moveTo>
                <a:lnTo>
                  <a:pt x="26822" y="96621"/>
                </a:lnTo>
                <a:lnTo>
                  <a:pt x="28143" y="97028"/>
                </a:lnTo>
                <a:lnTo>
                  <a:pt x="29870" y="97231"/>
                </a:lnTo>
                <a:lnTo>
                  <a:pt x="32003" y="97231"/>
                </a:lnTo>
                <a:lnTo>
                  <a:pt x="37287" y="97028"/>
                </a:lnTo>
                <a:lnTo>
                  <a:pt x="38368" y="96621"/>
                </a:lnTo>
                <a:close/>
              </a:path>
              <a:path w="469900" h="140970">
                <a:moveTo>
                  <a:pt x="50444" y="50596"/>
                </a:moveTo>
                <a:lnTo>
                  <a:pt x="39014" y="50596"/>
                </a:lnTo>
                <a:lnTo>
                  <a:pt x="39014" y="84277"/>
                </a:lnTo>
                <a:lnTo>
                  <a:pt x="35610" y="87630"/>
                </a:lnTo>
                <a:lnTo>
                  <a:pt x="49289" y="87630"/>
                </a:lnTo>
                <a:lnTo>
                  <a:pt x="50444" y="84632"/>
                </a:lnTo>
                <a:lnTo>
                  <a:pt x="50444" y="50596"/>
                </a:lnTo>
                <a:close/>
              </a:path>
              <a:path w="469900" h="140970">
                <a:moveTo>
                  <a:pt x="61264" y="40843"/>
                </a:moveTo>
                <a:lnTo>
                  <a:pt x="0" y="40843"/>
                </a:lnTo>
                <a:lnTo>
                  <a:pt x="0" y="50596"/>
                </a:lnTo>
                <a:lnTo>
                  <a:pt x="61264" y="50596"/>
                </a:lnTo>
                <a:lnTo>
                  <a:pt x="61264" y="40843"/>
                </a:lnTo>
                <a:close/>
              </a:path>
              <a:path w="469900" h="140970">
                <a:moveTo>
                  <a:pt x="67970" y="40843"/>
                </a:moveTo>
                <a:lnTo>
                  <a:pt x="61264" y="40843"/>
                </a:lnTo>
                <a:lnTo>
                  <a:pt x="61264" y="50596"/>
                </a:lnTo>
                <a:lnTo>
                  <a:pt x="67970" y="50596"/>
                </a:lnTo>
                <a:lnTo>
                  <a:pt x="67970" y="40843"/>
                </a:lnTo>
                <a:close/>
              </a:path>
              <a:path w="469900" h="140970">
                <a:moveTo>
                  <a:pt x="166115" y="40843"/>
                </a:moveTo>
                <a:lnTo>
                  <a:pt x="67970" y="40843"/>
                </a:lnTo>
                <a:lnTo>
                  <a:pt x="67970" y="50596"/>
                </a:lnTo>
                <a:lnTo>
                  <a:pt x="166115" y="50596"/>
                </a:lnTo>
                <a:lnTo>
                  <a:pt x="166115" y="40843"/>
                </a:lnTo>
                <a:close/>
              </a:path>
              <a:path w="469900" h="140970">
                <a:moveTo>
                  <a:pt x="218084" y="81991"/>
                </a:moveTo>
                <a:lnTo>
                  <a:pt x="209397" y="88849"/>
                </a:lnTo>
                <a:lnTo>
                  <a:pt x="248716" y="140360"/>
                </a:lnTo>
                <a:lnTo>
                  <a:pt x="258013" y="134264"/>
                </a:lnTo>
                <a:lnTo>
                  <a:pt x="240182" y="111099"/>
                </a:lnTo>
                <a:lnTo>
                  <a:pt x="237845" y="107950"/>
                </a:lnTo>
                <a:lnTo>
                  <a:pt x="234340" y="103733"/>
                </a:lnTo>
                <a:lnTo>
                  <a:pt x="229666" y="98450"/>
                </a:lnTo>
                <a:lnTo>
                  <a:pt x="229971" y="97993"/>
                </a:lnTo>
                <a:lnTo>
                  <a:pt x="241191" y="97993"/>
                </a:lnTo>
                <a:lnTo>
                  <a:pt x="244855" y="96672"/>
                </a:lnTo>
                <a:lnTo>
                  <a:pt x="248107" y="93726"/>
                </a:lnTo>
                <a:lnTo>
                  <a:pt x="295198" y="93726"/>
                </a:lnTo>
                <a:lnTo>
                  <a:pt x="295198" y="88849"/>
                </a:lnTo>
                <a:lnTo>
                  <a:pt x="226567" y="88849"/>
                </a:lnTo>
                <a:lnTo>
                  <a:pt x="221945" y="86563"/>
                </a:lnTo>
                <a:lnTo>
                  <a:pt x="218084" y="81991"/>
                </a:lnTo>
                <a:close/>
              </a:path>
              <a:path w="469900" h="140970">
                <a:moveTo>
                  <a:pt x="295198" y="96164"/>
                </a:moveTo>
                <a:lnTo>
                  <a:pt x="283616" y="96164"/>
                </a:lnTo>
                <a:lnTo>
                  <a:pt x="283616" y="138684"/>
                </a:lnTo>
                <a:lnTo>
                  <a:pt x="295198" y="138684"/>
                </a:lnTo>
                <a:lnTo>
                  <a:pt x="295198" y="96164"/>
                </a:lnTo>
                <a:close/>
              </a:path>
              <a:path w="469900" h="140970">
                <a:moveTo>
                  <a:pt x="374751" y="110794"/>
                </a:moveTo>
                <a:lnTo>
                  <a:pt x="363321" y="110794"/>
                </a:lnTo>
                <a:lnTo>
                  <a:pt x="363321" y="138684"/>
                </a:lnTo>
                <a:lnTo>
                  <a:pt x="374751" y="138684"/>
                </a:lnTo>
                <a:lnTo>
                  <a:pt x="374751" y="110794"/>
                </a:lnTo>
                <a:close/>
              </a:path>
              <a:path w="469900" h="140970">
                <a:moveTo>
                  <a:pt x="386943" y="108966"/>
                </a:moveTo>
                <a:lnTo>
                  <a:pt x="388772" y="119481"/>
                </a:lnTo>
                <a:lnTo>
                  <a:pt x="397306" y="120700"/>
                </a:lnTo>
                <a:lnTo>
                  <a:pt x="404774" y="118872"/>
                </a:lnTo>
                <a:lnTo>
                  <a:pt x="416442" y="109982"/>
                </a:lnTo>
                <a:lnTo>
                  <a:pt x="392836" y="109982"/>
                </a:lnTo>
                <a:lnTo>
                  <a:pt x="386943" y="108966"/>
                </a:lnTo>
                <a:close/>
              </a:path>
              <a:path w="469900" h="140970">
                <a:moveTo>
                  <a:pt x="340766" y="65938"/>
                </a:moveTo>
                <a:lnTo>
                  <a:pt x="333273" y="67818"/>
                </a:lnTo>
                <a:lnTo>
                  <a:pt x="320370" y="77571"/>
                </a:lnTo>
                <a:lnTo>
                  <a:pt x="317144" y="84480"/>
                </a:lnTo>
                <a:lnTo>
                  <a:pt x="317144" y="101041"/>
                </a:lnTo>
                <a:lnTo>
                  <a:pt x="319684" y="107289"/>
                </a:lnTo>
                <a:lnTo>
                  <a:pt x="329844" y="117043"/>
                </a:lnTo>
                <a:lnTo>
                  <a:pt x="335940" y="119481"/>
                </a:lnTo>
                <a:lnTo>
                  <a:pt x="351586" y="119481"/>
                </a:lnTo>
                <a:lnTo>
                  <a:pt x="358139" y="116586"/>
                </a:lnTo>
                <a:lnTo>
                  <a:pt x="362711" y="110794"/>
                </a:lnTo>
                <a:lnTo>
                  <a:pt x="374751" y="110794"/>
                </a:lnTo>
                <a:lnTo>
                  <a:pt x="374751" y="109118"/>
                </a:lnTo>
                <a:lnTo>
                  <a:pt x="340410" y="109118"/>
                </a:lnTo>
                <a:lnTo>
                  <a:pt x="336549" y="107619"/>
                </a:lnTo>
                <a:lnTo>
                  <a:pt x="330657" y="101625"/>
                </a:lnTo>
                <a:lnTo>
                  <a:pt x="329243" y="97993"/>
                </a:lnTo>
                <a:lnTo>
                  <a:pt x="329183" y="87172"/>
                </a:lnTo>
                <a:lnTo>
                  <a:pt x="331368" y="82778"/>
                </a:lnTo>
                <a:lnTo>
                  <a:pt x="340105" y="77393"/>
                </a:lnTo>
                <a:lnTo>
                  <a:pt x="345236" y="76555"/>
                </a:lnTo>
                <a:lnTo>
                  <a:pt x="350952" y="76555"/>
                </a:lnTo>
                <a:lnTo>
                  <a:pt x="349300" y="67056"/>
                </a:lnTo>
                <a:lnTo>
                  <a:pt x="340766" y="65938"/>
                </a:lnTo>
                <a:close/>
              </a:path>
              <a:path w="469900" h="140970">
                <a:moveTo>
                  <a:pt x="416531" y="77571"/>
                </a:moveTo>
                <a:lnTo>
                  <a:pt x="397662" y="77571"/>
                </a:lnTo>
                <a:lnTo>
                  <a:pt x="401523" y="79044"/>
                </a:lnTo>
                <a:lnTo>
                  <a:pt x="407416" y="84937"/>
                </a:lnTo>
                <a:lnTo>
                  <a:pt x="408889" y="88747"/>
                </a:lnTo>
                <a:lnTo>
                  <a:pt x="408889" y="99415"/>
                </a:lnTo>
                <a:lnTo>
                  <a:pt x="406704" y="103759"/>
                </a:lnTo>
                <a:lnTo>
                  <a:pt x="397967" y="109143"/>
                </a:lnTo>
                <a:lnTo>
                  <a:pt x="392836" y="109982"/>
                </a:lnTo>
                <a:lnTo>
                  <a:pt x="416442" y="109982"/>
                </a:lnTo>
                <a:lnTo>
                  <a:pt x="417542" y="109143"/>
                </a:lnTo>
                <a:lnTo>
                  <a:pt x="417646" y="108966"/>
                </a:lnTo>
                <a:lnTo>
                  <a:pt x="420776" y="102209"/>
                </a:lnTo>
                <a:lnTo>
                  <a:pt x="420776" y="85547"/>
                </a:lnTo>
                <a:lnTo>
                  <a:pt x="418287" y="79273"/>
                </a:lnTo>
                <a:lnTo>
                  <a:pt x="416531" y="77571"/>
                </a:lnTo>
                <a:close/>
              </a:path>
              <a:path w="469900" h="140970">
                <a:moveTo>
                  <a:pt x="374751" y="50596"/>
                </a:moveTo>
                <a:lnTo>
                  <a:pt x="363321" y="50596"/>
                </a:lnTo>
                <a:lnTo>
                  <a:pt x="363321" y="95605"/>
                </a:lnTo>
                <a:lnTo>
                  <a:pt x="361645" y="100228"/>
                </a:lnTo>
                <a:lnTo>
                  <a:pt x="354939" y="107340"/>
                </a:lnTo>
                <a:lnTo>
                  <a:pt x="350570" y="109118"/>
                </a:lnTo>
                <a:lnTo>
                  <a:pt x="374751" y="109118"/>
                </a:lnTo>
                <a:lnTo>
                  <a:pt x="374751" y="91084"/>
                </a:lnTo>
                <a:lnTo>
                  <a:pt x="376427" y="86461"/>
                </a:lnTo>
                <a:lnTo>
                  <a:pt x="383133" y="79349"/>
                </a:lnTo>
                <a:lnTo>
                  <a:pt x="387502" y="77571"/>
                </a:lnTo>
                <a:lnTo>
                  <a:pt x="416531" y="77571"/>
                </a:lnTo>
                <a:lnTo>
                  <a:pt x="414959" y="76047"/>
                </a:lnTo>
                <a:lnTo>
                  <a:pt x="374751" y="76047"/>
                </a:lnTo>
                <a:lnTo>
                  <a:pt x="374751" y="50596"/>
                </a:lnTo>
                <a:close/>
              </a:path>
              <a:path w="469900" h="140970">
                <a:moveTo>
                  <a:pt x="241191" y="97993"/>
                </a:moveTo>
                <a:lnTo>
                  <a:pt x="229971" y="97993"/>
                </a:lnTo>
                <a:lnTo>
                  <a:pt x="230885" y="98298"/>
                </a:lnTo>
                <a:lnTo>
                  <a:pt x="232562" y="98450"/>
                </a:lnTo>
                <a:lnTo>
                  <a:pt x="235000" y="98450"/>
                </a:lnTo>
                <a:lnTo>
                  <a:pt x="240487" y="98247"/>
                </a:lnTo>
                <a:lnTo>
                  <a:pt x="241191" y="97993"/>
                </a:lnTo>
                <a:close/>
              </a:path>
              <a:path w="469900" h="140970">
                <a:moveTo>
                  <a:pt x="295198" y="93726"/>
                </a:moveTo>
                <a:lnTo>
                  <a:pt x="248107" y="93726"/>
                </a:lnTo>
                <a:lnTo>
                  <a:pt x="254507" y="96164"/>
                </a:lnTo>
                <a:lnTo>
                  <a:pt x="261670" y="97383"/>
                </a:lnTo>
                <a:lnTo>
                  <a:pt x="275183" y="97383"/>
                </a:lnTo>
                <a:lnTo>
                  <a:pt x="279857" y="96977"/>
                </a:lnTo>
                <a:lnTo>
                  <a:pt x="283616" y="96164"/>
                </a:lnTo>
                <a:lnTo>
                  <a:pt x="295198" y="96164"/>
                </a:lnTo>
                <a:lnTo>
                  <a:pt x="295198" y="93726"/>
                </a:lnTo>
                <a:close/>
              </a:path>
              <a:path w="469900" h="140970">
                <a:moveTo>
                  <a:pt x="253441" y="50596"/>
                </a:moveTo>
                <a:lnTo>
                  <a:pt x="242011" y="50596"/>
                </a:lnTo>
                <a:lnTo>
                  <a:pt x="242011" y="85547"/>
                </a:lnTo>
                <a:lnTo>
                  <a:pt x="238658" y="88849"/>
                </a:lnTo>
                <a:lnTo>
                  <a:pt x="295198" y="88849"/>
                </a:lnTo>
                <a:lnTo>
                  <a:pt x="295198" y="87172"/>
                </a:lnTo>
                <a:lnTo>
                  <a:pt x="263347" y="87172"/>
                </a:lnTo>
                <a:lnTo>
                  <a:pt x="257911" y="86461"/>
                </a:lnTo>
                <a:lnTo>
                  <a:pt x="252831" y="85039"/>
                </a:lnTo>
                <a:lnTo>
                  <a:pt x="253237" y="83718"/>
                </a:lnTo>
                <a:lnTo>
                  <a:pt x="253348" y="82778"/>
                </a:lnTo>
                <a:lnTo>
                  <a:pt x="253441" y="50596"/>
                </a:lnTo>
                <a:close/>
              </a:path>
              <a:path w="469900" h="140970">
                <a:moveTo>
                  <a:pt x="295198" y="50596"/>
                </a:moveTo>
                <a:lnTo>
                  <a:pt x="283616" y="50596"/>
                </a:lnTo>
                <a:lnTo>
                  <a:pt x="283616" y="85191"/>
                </a:lnTo>
                <a:lnTo>
                  <a:pt x="279450" y="86512"/>
                </a:lnTo>
                <a:lnTo>
                  <a:pt x="274624" y="87172"/>
                </a:lnTo>
                <a:lnTo>
                  <a:pt x="295198" y="87172"/>
                </a:lnTo>
                <a:lnTo>
                  <a:pt x="295198" y="50596"/>
                </a:lnTo>
                <a:close/>
              </a:path>
              <a:path w="469900" h="140970">
                <a:moveTo>
                  <a:pt x="350952" y="76555"/>
                </a:moveTo>
                <a:lnTo>
                  <a:pt x="345236" y="76555"/>
                </a:lnTo>
                <a:lnTo>
                  <a:pt x="351129" y="77571"/>
                </a:lnTo>
                <a:lnTo>
                  <a:pt x="350952" y="76555"/>
                </a:lnTo>
                <a:close/>
              </a:path>
              <a:path w="469900" h="140970">
                <a:moveTo>
                  <a:pt x="402285" y="67208"/>
                </a:moveTo>
                <a:lnTo>
                  <a:pt x="386232" y="67208"/>
                </a:lnTo>
                <a:lnTo>
                  <a:pt x="379628" y="70154"/>
                </a:lnTo>
                <a:lnTo>
                  <a:pt x="375361" y="76047"/>
                </a:lnTo>
                <a:lnTo>
                  <a:pt x="414959" y="76047"/>
                </a:lnTo>
                <a:lnTo>
                  <a:pt x="408330" y="69621"/>
                </a:lnTo>
                <a:lnTo>
                  <a:pt x="402285" y="67208"/>
                </a:lnTo>
                <a:close/>
              </a:path>
              <a:path w="469900" h="140970">
                <a:moveTo>
                  <a:pt x="306933" y="40843"/>
                </a:moveTo>
                <a:lnTo>
                  <a:pt x="203301" y="40843"/>
                </a:lnTo>
                <a:lnTo>
                  <a:pt x="203301" y="50596"/>
                </a:lnTo>
                <a:lnTo>
                  <a:pt x="306933" y="50596"/>
                </a:lnTo>
                <a:lnTo>
                  <a:pt x="306933" y="40843"/>
                </a:lnTo>
                <a:close/>
              </a:path>
              <a:path w="469900" h="140970">
                <a:moveTo>
                  <a:pt x="313639" y="40843"/>
                </a:moveTo>
                <a:lnTo>
                  <a:pt x="306933" y="40843"/>
                </a:lnTo>
                <a:lnTo>
                  <a:pt x="306933" y="50596"/>
                </a:lnTo>
                <a:lnTo>
                  <a:pt x="313639" y="50596"/>
                </a:lnTo>
                <a:lnTo>
                  <a:pt x="313639" y="40843"/>
                </a:lnTo>
                <a:close/>
              </a:path>
              <a:path w="469900" h="140970">
                <a:moveTo>
                  <a:pt x="362787" y="40843"/>
                </a:moveTo>
                <a:lnTo>
                  <a:pt x="313639" y="40843"/>
                </a:lnTo>
                <a:lnTo>
                  <a:pt x="313639" y="50596"/>
                </a:lnTo>
                <a:lnTo>
                  <a:pt x="430987" y="50596"/>
                </a:lnTo>
                <a:lnTo>
                  <a:pt x="430987" y="42976"/>
                </a:lnTo>
                <a:lnTo>
                  <a:pt x="365302" y="42976"/>
                </a:lnTo>
                <a:lnTo>
                  <a:pt x="364540" y="42367"/>
                </a:lnTo>
                <a:lnTo>
                  <a:pt x="362787" y="40843"/>
                </a:lnTo>
                <a:close/>
              </a:path>
              <a:path w="469900" h="140970">
                <a:moveTo>
                  <a:pt x="340309" y="0"/>
                </a:moveTo>
                <a:lnTo>
                  <a:pt x="327202" y="3048"/>
                </a:lnTo>
                <a:lnTo>
                  <a:pt x="339745" y="17424"/>
                </a:lnTo>
                <a:lnTo>
                  <a:pt x="346509" y="24993"/>
                </a:lnTo>
                <a:lnTo>
                  <a:pt x="352920" y="31699"/>
                </a:lnTo>
                <a:lnTo>
                  <a:pt x="358930" y="37490"/>
                </a:lnTo>
                <a:lnTo>
                  <a:pt x="364540" y="42367"/>
                </a:lnTo>
                <a:lnTo>
                  <a:pt x="365302" y="42976"/>
                </a:lnTo>
                <a:lnTo>
                  <a:pt x="373837" y="41452"/>
                </a:lnTo>
                <a:lnTo>
                  <a:pt x="340309" y="0"/>
                </a:lnTo>
                <a:close/>
              </a:path>
              <a:path w="469900" h="140970">
                <a:moveTo>
                  <a:pt x="430987" y="40843"/>
                </a:moveTo>
                <a:lnTo>
                  <a:pt x="373344" y="40843"/>
                </a:lnTo>
                <a:lnTo>
                  <a:pt x="373837" y="41452"/>
                </a:lnTo>
                <a:lnTo>
                  <a:pt x="365302" y="42976"/>
                </a:lnTo>
                <a:lnTo>
                  <a:pt x="430987" y="42976"/>
                </a:lnTo>
                <a:lnTo>
                  <a:pt x="430987" y="40843"/>
                </a:lnTo>
                <a:close/>
              </a:path>
              <a:path w="469900" h="140970">
                <a:moveTo>
                  <a:pt x="383844" y="6248"/>
                </a:moveTo>
                <a:lnTo>
                  <a:pt x="378866" y="6248"/>
                </a:lnTo>
                <a:lnTo>
                  <a:pt x="376834" y="7086"/>
                </a:lnTo>
                <a:lnTo>
                  <a:pt x="373583" y="10439"/>
                </a:lnTo>
                <a:lnTo>
                  <a:pt x="372770" y="12547"/>
                </a:lnTo>
                <a:lnTo>
                  <a:pt x="372814" y="17424"/>
                </a:lnTo>
                <a:lnTo>
                  <a:pt x="373608" y="19253"/>
                </a:lnTo>
                <a:lnTo>
                  <a:pt x="376961" y="22504"/>
                </a:lnTo>
                <a:lnTo>
                  <a:pt x="378967" y="23317"/>
                </a:lnTo>
                <a:lnTo>
                  <a:pt x="383844" y="23317"/>
                </a:lnTo>
                <a:lnTo>
                  <a:pt x="385927" y="22529"/>
                </a:lnTo>
                <a:lnTo>
                  <a:pt x="389178" y="19380"/>
                </a:lnTo>
                <a:lnTo>
                  <a:pt x="389991" y="17424"/>
                </a:lnTo>
                <a:lnTo>
                  <a:pt x="389991" y="12547"/>
                </a:lnTo>
                <a:lnTo>
                  <a:pt x="389178" y="10439"/>
                </a:lnTo>
                <a:lnTo>
                  <a:pt x="385927" y="7086"/>
                </a:lnTo>
                <a:lnTo>
                  <a:pt x="383844" y="6248"/>
                </a:lnTo>
                <a:close/>
              </a:path>
              <a:path w="469900" h="140970">
                <a:moveTo>
                  <a:pt x="469849" y="40843"/>
                </a:moveTo>
                <a:lnTo>
                  <a:pt x="458114" y="40843"/>
                </a:lnTo>
                <a:lnTo>
                  <a:pt x="458114" y="138684"/>
                </a:lnTo>
                <a:lnTo>
                  <a:pt x="469849" y="138684"/>
                </a:lnTo>
                <a:lnTo>
                  <a:pt x="469849" y="4084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object 4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626256" y="6388238"/>
            <a:ext cx="7271779" cy="122356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72991" y="6561938"/>
            <a:ext cx="7725048" cy="144731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160367" y="6741291"/>
            <a:ext cx="7693887" cy="137195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160367" y="6917936"/>
            <a:ext cx="7737868" cy="142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356520"/>
            <a:ext cx="10041965" cy="24043"/>
          </a:xfrm>
          <a:custGeom>
            <a:avLst/>
            <a:gdLst/>
            <a:ahLst/>
            <a:cxnLst/>
            <a:rect l="l" t="t" r="r" b="b"/>
            <a:pathLst>
              <a:path w="7759700" h="31115">
                <a:moveTo>
                  <a:pt x="7759700" y="0"/>
                </a:moveTo>
                <a:lnTo>
                  <a:pt x="0" y="0"/>
                </a:lnTo>
                <a:lnTo>
                  <a:pt x="0" y="30505"/>
                </a:lnTo>
                <a:lnTo>
                  <a:pt x="7759700" y="30505"/>
                </a:lnTo>
                <a:lnTo>
                  <a:pt x="775970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85025" y="7226742"/>
            <a:ext cx="89539" cy="7678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222" y="242025"/>
            <a:ext cx="10041965" cy="375862"/>
            <a:chOff x="6353" y="313207"/>
            <a:chExt cx="7759700" cy="486409"/>
          </a:xfrm>
        </p:grpSpPr>
        <p:sp>
          <p:nvSpPr>
            <p:cNvPr id="5" name="object 5"/>
            <p:cNvSpPr/>
            <p:nvPr/>
          </p:nvSpPr>
          <p:spPr>
            <a:xfrm>
              <a:off x="6353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7759700" y="0"/>
                  </a:moveTo>
                  <a:lnTo>
                    <a:pt x="950531" y="0"/>
                  </a:lnTo>
                  <a:lnTo>
                    <a:pt x="610412" y="221653"/>
                  </a:lnTo>
                  <a:lnTo>
                    <a:pt x="267449" y="64414"/>
                  </a:lnTo>
                  <a:lnTo>
                    <a:pt x="0" y="184619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901" y="313207"/>
              <a:ext cx="437464" cy="485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6533" y="515556"/>
              <a:ext cx="1367789" cy="162864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0368" y="709938"/>
            <a:ext cx="7737670" cy="295587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160367" y="1146685"/>
            <a:ext cx="7737736" cy="656042"/>
            <a:chOff x="896647" y="1483944"/>
            <a:chExt cx="5979160" cy="848994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6652" y="1483944"/>
              <a:ext cx="5619102" cy="18547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6647" y="1712849"/>
              <a:ext cx="5979109" cy="18653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6647" y="1941448"/>
              <a:ext cx="5979109" cy="18516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6647" y="2165477"/>
              <a:ext cx="5979109" cy="167182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1160366" y="1853501"/>
            <a:ext cx="7737736" cy="472036"/>
            <a:chOff x="896646" y="2398648"/>
            <a:chExt cx="5979160" cy="610870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6647" y="2398648"/>
              <a:ext cx="5979109" cy="18516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6647" y="2623438"/>
              <a:ext cx="5979109" cy="18897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96646" y="2855544"/>
              <a:ext cx="921385" cy="154305"/>
            </a:xfrm>
            <a:custGeom>
              <a:avLst/>
              <a:gdLst/>
              <a:ahLst/>
              <a:cxnLst/>
              <a:rect l="l" t="t" r="r" b="b"/>
              <a:pathLst>
                <a:path w="921385" h="154305">
                  <a:moveTo>
                    <a:pt x="160538" y="127254"/>
                  </a:moveTo>
                  <a:lnTo>
                    <a:pt x="149047" y="127254"/>
                  </a:lnTo>
                  <a:lnTo>
                    <a:pt x="160172" y="147370"/>
                  </a:lnTo>
                  <a:lnTo>
                    <a:pt x="173736" y="144018"/>
                  </a:lnTo>
                  <a:lnTo>
                    <a:pt x="160538" y="127254"/>
                  </a:lnTo>
                  <a:close/>
                </a:path>
                <a:path w="921385" h="154305">
                  <a:moveTo>
                    <a:pt x="60929" y="108661"/>
                  </a:moveTo>
                  <a:lnTo>
                    <a:pt x="44805" y="108661"/>
                  </a:lnTo>
                  <a:lnTo>
                    <a:pt x="44805" y="109270"/>
                  </a:lnTo>
                  <a:lnTo>
                    <a:pt x="11887" y="136398"/>
                  </a:lnTo>
                  <a:lnTo>
                    <a:pt x="23622" y="142951"/>
                  </a:lnTo>
                  <a:lnTo>
                    <a:pt x="60929" y="108661"/>
                  </a:lnTo>
                  <a:close/>
                </a:path>
                <a:path w="921385" h="154305">
                  <a:moveTo>
                    <a:pt x="77266" y="104851"/>
                  </a:moveTo>
                  <a:lnTo>
                    <a:pt x="65684" y="104851"/>
                  </a:lnTo>
                  <a:lnTo>
                    <a:pt x="65684" y="141274"/>
                  </a:lnTo>
                  <a:lnTo>
                    <a:pt x="77266" y="141274"/>
                  </a:lnTo>
                  <a:lnTo>
                    <a:pt x="77266" y="104851"/>
                  </a:lnTo>
                  <a:close/>
                </a:path>
                <a:path w="921385" h="154305">
                  <a:moveTo>
                    <a:pt x="198424" y="53187"/>
                  </a:moveTo>
                  <a:lnTo>
                    <a:pt x="186994" y="53187"/>
                  </a:lnTo>
                  <a:lnTo>
                    <a:pt x="186994" y="141274"/>
                  </a:lnTo>
                  <a:lnTo>
                    <a:pt x="198424" y="141274"/>
                  </a:lnTo>
                  <a:lnTo>
                    <a:pt x="198424" y="53187"/>
                  </a:lnTo>
                  <a:close/>
                </a:path>
                <a:path w="921385" h="154305">
                  <a:moveTo>
                    <a:pt x="276606" y="91744"/>
                  </a:moveTo>
                  <a:lnTo>
                    <a:pt x="265176" y="91744"/>
                  </a:lnTo>
                  <a:lnTo>
                    <a:pt x="265176" y="141274"/>
                  </a:lnTo>
                  <a:lnTo>
                    <a:pt x="276606" y="141274"/>
                  </a:lnTo>
                  <a:lnTo>
                    <a:pt x="276606" y="91744"/>
                  </a:lnTo>
                  <a:close/>
                </a:path>
                <a:path w="921385" h="154305">
                  <a:moveTo>
                    <a:pt x="152857" y="53187"/>
                  </a:moveTo>
                  <a:lnTo>
                    <a:pt x="141274" y="53187"/>
                  </a:lnTo>
                  <a:lnTo>
                    <a:pt x="141274" y="68427"/>
                  </a:lnTo>
                  <a:lnTo>
                    <a:pt x="122986" y="72999"/>
                  </a:lnTo>
                  <a:lnTo>
                    <a:pt x="99364" y="106984"/>
                  </a:lnTo>
                  <a:lnTo>
                    <a:pt x="102590" y="114427"/>
                  </a:lnTo>
                  <a:lnTo>
                    <a:pt x="134264" y="130302"/>
                  </a:lnTo>
                  <a:lnTo>
                    <a:pt x="139852" y="130302"/>
                  </a:lnTo>
                  <a:lnTo>
                    <a:pt x="144780" y="129286"/>
                  </a:lnTo>
                  <a:lnTo>
                    <a:pt x="149047" y="127254"/>
                  </a:lnTo>
                  <a:lnTo>
                    <a:pt x="160538" y="127254"/>
                  </a:lnTo>
                  <a:lnTo>
                    <a:pt x="156819" y="122529"/>
                  </a:lnTo>
                  <a:lnTo>
                    <a:pt x="159802" y="119888"/>
                  </a:lnTo>
                  <a:lnTo>
                    <a:pt x="126542" y="119888"/>
                  </a:lnTo>
                  <a:lnTo>
                    <a:pt x="121386" y="118008"/>
                  </a:lnTo>
                  <a:lnTo>
                    <a:pt x="113157" y="110286"/>
                  </a:lnTo>
                  <a:lnTo>
                    <a:pt x="111209" y="105765"/>
                  </a:lnTo>
                  <a:lnTo>
                    <a:pt x="111099" y="95351"/>
                  </a:lnTo>
                  <a:lnTo>
                    <a:pt x="112445" y="91744"/>
                  </a:lnTo>
                  <a:lnTo>
                    <a:pt x="117830" y="86258"/>
                  </a:lnTo>
                  <a:lnTo>
                    <a:pt x="122428" y="84023"/>
                  </a:lnTo>
                  <a:lnTo>
                    <a:pt x="128930" y="82296"/>
                  </a:lnTo>
                  <a:lnTo>
                    <a:pt x="152857" y="76504"/>
                  </a:lnTo>
                  <a:lnTo>
                    <a:pt x="152857" y="53187"/>
                  </a:lnTo>
                  <a:close/>
                </a:path>
                <a:path w="921385" h="154305">
                  <a:moveTo>
                    <a:pt x="154533" y="97383"/>
                  </a:moveTo>
                  <a:lnTo>
                    <a:pt x="146151" y="100431"/>
                  </a:lnTo>
                  <a:lnTo>
                    <a:pt x="146151" y="115976"/>
                  </a:lnTo>
                  <a:lnTo>
                    <a:pt x="143306" y="118516"/>
                  </a:lnTo>
                  <a:lnTo>
                    <a:pt x="138836" y="119786"/>
                  </a:lnTo>
                  <a:lnTo>
                    <a:pt x="132740" y="119786"/>
                  </a:lnTo>
                  <a:lnTo>
                    <a:pt x="126542" y="119888"/>
                  </a:lnTo>
                  <a:lnTo>
                    <a:pt x="159802" y="119888"/>
                  </a:lnTo>
                  <a:lnTo>
                    <a:pt x="160375" y="119380"/>
                  </a:lnTo>
                  <a:lnTo>
                    <a:pt x="162153" y="115163"/>
                  </a:lnTo>
                  <a:lnTo>
                    <a:pt x="162153" y="106934"/>
                  </a:lnTo>
                  <a:lnTo>
                    <a:pt x="161391" y="104368"/>
                  </a:lnTo>
                  <a:lnTo>
                    <a:pt x="158343" y="99999"/>
                  </a:lnTo>
                  <a:lnTo>
                    <a:pt x="156565" y="98399"/>
                  </a:lnTo>
                  <a:lnTo>
                    <a:pt x="154533" y="97383"/>
                  </a:lnTo>
                  <a:close/>
                </a:path>
                <a:path w="921385" h="154305">
                  <a:moveTo>
                    <a:pt x="30022" y="53187"/>
                  </a:moveTo>
                  <a:lnTo>
                    <a:pt x="18440" y="53187"/>
                  </a:lnTo>
                  <a:lnTo>
                    <a:pt x="18440" y="93929"/>
                  </a:lnTo>
                  <a:lnTo>
                    <a:pt x="20904" y="99898"/>
                  </a:lnTo>
                  <a:lnTo>
                    <a:pt x="30759" y="107518"/>
                  </a:lnTo>
                  <a:lnTo>
                    <a:pt x="37084" y="109169"/>
                  </a:lnTo>
                  <a:lnTo>
                    <a:pt x="44805" y="108661"/>
                  </a:lnTo>
                  <a:lnTo>
                    <a:pt x="60929" y="108661"/>
                  </a:lnTo>
                  <a:lnTo>
                    <a:pt x="65074" y="104851"/>
                  </a:lnTo>
                  <a:lnTo>
                    <a:pt x="77266" y="104851"/>
                  </a:lnTo>
                  <a:lnTo>
                    <a:pt x="77266" y="99669"/>
                  </a:lnTo>
                  <a:lnTo>
                    <a:pt x="40182" y="99669"/>
                  </a:lnTo>
                  <a:lnTo>
                    <a:pt x="36245" y="98399"/>
                  </a:lnTo>
                  <a:lnTo>
                    <a:pt x="31267" y="93319"/>
                  </a:lnTo>
                  <a:lnTo>
                    <a:pt x="30093" y="89487"/>
                  </a:lnTo>
                  <a:lnTo>
                    <a:pt x="30022" y="53187"/>
                  </a:lnTo>
                  <a:close/>
                </a:path>
                <a:path w="921385" h="154305">
                  <a:moveTo>
                    <a:pt x="276606" y="53187"/>
                  </a:moveTo>
                  <a:lnTo>
                    <a:pt x="265176" y="53187"/>
                  </a:lnTo>
                  <a:lnTo>
                    <a:pt x="265176" y="81381"/>
                  </a:lnTo>
                  <a:lnTo>
                    <a:pt x="226161" y="81381"/>
                  </a:lnTo>
                  <a:lnTo>
                    <a:pt x="217627" y="88239"/>
                  </a:lnTo>
                  <a:lnTo>
                    <a:pt x="217627" y="92405"/>
                  </a:lnTo>
                  <a:lnTo>
                    <a:pt x="218567" y="96316"/>
                  </a:lnTo>
                  <a:lnTo>
                    <a:pt x="222326" y="103632"/>
                  </a:lnTo>
                  <a:lnTo>
                    <a:pt x="224739" y="106375"/>
                  </a:lnTo>
                  <a:lnTo>
                    <a:pt x="227685" y="108204"/>
                  </a:lnTo>
                  <a:lnTo>
                    <a:pt x="234696" y="105765"/>
                  </a:lnTo>
                  <a:lnTo>
                    <a:pt x="234696" y="91744"/>
                  </a:lnTo>
                  <a:lnTo>
                    <a:pt x="276606" y="91744"/>
                  </a:lnTo>
                  <a:lnTo>
                    <a:pt x="276606" y="53187"/>
                  </a:lnTo>
                  <a:close/>
                </a:path>
                <a:path w="921385" h="154305">
                  <a:moveTo>
                    <a:pt x="77266" y="53187"/>
                  </a:moveTo>
                  <a:lnTo>
                    <a:pt x="65684" y="53187"/>
                  </a:lnTo>
                  <a:lnTo>
                    <a:pt x="65684" y="91897"/>
                  </a:lnTo>
                  <a:lnTo>
                    <a:pt x="63652" y="93827"/>
                  </a:lnTo>
                  <a:lnTo>
                    <a:pt x="60706" y="95605"/>
                  </a:lnTo>
                  <a:lnTo>
                    <a:pt x="52984" y="98856"/>
                  </a:lnTo>
                  <a:lnTo>
                    <a:pt x="49225" y="99669"/>
                  </a:lnTo>
                  <a:lnTo>
                    <a:pt x="77266" y="99669"/>
                  </a:lnTo>
                  <a:lnTo>
                    <a:pt x="77266" y="53187"/>
                  </a:lnTo>
                  <a:close/>
                </a:path>
                <a:path w="921385" h="154305">
                  <a:moveTo>
                    <a:pt x="88849" y="43434"/>
                  </a:moveTo>
                  <a:lnTo>
                    <a:pt x="0" y="43434"/>
                  </a:lnTo>
                  <a:lnTo>
                    <a:pt x="0" y="53187"/>
                  </a:lnTo>
                  <a:lnTo>
                    <a:pt x="88849" y="53187"/>
                  </a:lnTo>
                  <a:lnTo>
                    <a:pt x="88849" y="43434"/>
                  </a:lnTo>
                  <a:close/>
                </a:path>
                <a:path w="921385" h="154305">
                  <a:moveTo>
                    <a:pt x="95707" y="43434"/>
                  </a:moveTo>
                  <a:lnTo>
                    <a:pt x="88849" y="43434"/>
                  </a:lnTo>
                  <a:lnTo>
                    <a:pt x="88849" y="53187"/>
                  </a:lnTo>
                  <a:lnTo>
                    <a:pt x="95707" y="53187"/>
                  </a:lnTo>
                  <a:lnTo>
                    <a:pt x="95707" y="43434"/>
                  </a:lnTo>
                  <a:close/>
                </a:path>
                <a:path w="921385" h="154305">
                  <a:moveTo>
                    <a:pt x="168554" y="43434"/>
                  </a:moveTo>
                  <a:lnTo>
                    <a:pt x="95707" y="43434"/>
                  </a:lnTo>
                  <a:lnTo>
                    <a:pt x="95707" y="53187"/>
                  </a:lnTo>
                  <a:lnTo>
                    <a:pt x="168554" y="53187"/>
                  </a:lnTo>
                  <a:lnTo>
                    <a:pt x="168554" y="43434"/>
                  </a:lnTo>
                  <a:close/>
                </a:path>
                <a:path w="921385" h="154305">
                  <a:moveTo>
                    <a:pt x="175260" y="43434"/>
                  </a:moveTo>
                  <a:lnTo>
                    <a:pt x="168554" y="43434"/>
                  </a:lnTo>
                  <a:lnTo>
                    <a:pt x="168554" y="53187"/>
                  </a:lnTo>
                  <a:lnTo>
                    <a:pt x="175260" y="53187"/>
                  </a:lnTo>
                  <a:lnTo>
                    <a:pt x="175260" y="43434"/>
                  </a:lnTo>
                  <a:close/>
                </a:path>
                <a:path w="921385" h="154305">
                  <a:moveTo>
                    <a:pt x="210159" y="43434"/>
                  </a:moveTo>
                  <a:lnTo>
                    <a:pt x="175260" y="43434"/>
                  </a:lnTo>
                  <a:lnTo>
                    <a:pt x="175260" y="53187"/>
                  </a:lnTo>
                  <a:lnTo>
                    <a:pt x="210159" y="53187"/>
                  </a:lnTo>
                  <a:lnTo>
                    <a:pt x="210159" y="43434"/>
                  </a:lnTo>
                  <a:close/>
                </a:path>
                <a:path w="921385" h="154305">
                  <a:moveTo>
                    <a:pt x="216865" y="43434"/>
                  </a:moveTo>
                  <a:lnTo>
                    <a:pt x="210159" y="43434"/>
                  </a:lnTo>
                  <a:lnTo>
                    <a:pt x="210159" y="53187"/>
                  </a:lnTo>
                  <a:lnTo>
                    <a:pt x="216865" y="53187"/>
                  </a:lnTo>
                  <a:lnTo>
                    <a:pt x="216865" y="43434"/>
                  </a:lnTo>
                  <a:close/>
                </a:path>
                <a:path w="921385" h="154305">
                  <a:moveTo>
                    <a:pt x="295046" y="43434"/>
                  </a:moveTo>
                  <a:lnTo>
                    <a:pt x="216865" y="43434"/>
                  </a:lnTo>
                  <a:lnTo>
                    <a:pt x="216865" y="53187"/>
                  </a:lnTo>
                  <a:lnTo>
                    <a:pt x="295046" y="53187"/>
                  </a:lnTo>
                  <a:lnTo>
                    <a:pt x="295046" y="43434"/>
                  </a:lnTo>
                  <a:close/>
                </a:path>
                <a:path w="921385" h="154305">
                  <a:moveTo>
                    <a:pt x="400050" y="113385"/>
                  </a:moveTo>
                  <a:lnTo>
                    <a:pt x="388620" y="113385"/>
                  </a:lnTo>
                  <a:lnTo>
                    <a:pt x="388620" y="141274"/>
                  </a:lnTo>
                  <a:lnTo>
                    <a:pt x="400050" y="141274"/>
                  </a:lnTo>
                  <a:lnTo>
                    <a:pt x="400050" y="113385"/>
                  </a:lnTo>
                  <a:close/>
                </a:path>
                <a:path w="921385" h="154305">
                  <a:moveTo>
                    <a:pt x="479437" y="53187"/>
                  </a:moveTo>
                  <a:lnTo>
                    <a:pt x="468007" y="53187"/>
                  </a:lnTo>
                  <a:lnTo>
                    <a:pt x="468007" y="141274"/>
                  </a:lnTo>
                  <a:lnTo>
                    <a:pt x="479437" y="141274"/>
                  </a:lnTo>
                  <a:lnTo>
                    <a:pt x="479437" y="53187"/>
                  </a:lnTo>
                  <a:close/>
                </a:path>
                <a:path w="921385" h="154305">
                  <a:moveTo>
                    <a:pt x="412242" y="111556"/>
                  </a:moveTo>
                  <a:lnTo>
                    <a:pt x="414070" y="122072"/>
                  </a:lnTo>
                  <a:lnTo>
                    <a:pt x="422605" y="123291"/>
                  </a:lnTo>
                  <a:lnTo>
                    <a:pt x="430072" y="121462"/>
                  </a:lnTo>
                  <a:lnTo>
                    <a:pt x="441740" y="112572"/>
                  </a:lnTo>
                  <a:lnTo>
                    <a:pt x="418122" y="112572"/>
                  </a:lnTo>
                  <a:lnTo>
                    <a:pt x="412242" y="111556"/>
                  </a:lnTo>
                  <a:close/>
                </a:path>
                <a:path w="921385" h="154305">
                  <a:moveTo>
                    <a:pt x="366064" y="68529"/>
                  </a:moveTo>
                  <a:lnTo>
                    <a:pt x="358559" y="70408"/>
                  </a:lnTo>
                  <a:lnTo>
                    <a:pt x="345655" y="80162"/>
                  </a:lnTo>
                  <a:lnTo>
                    <a:pt x="342442" y="87071"/>
                  </a:lnTo>
                  <a:lnTo>
                    <a:pt x="342442" y="103632"/>
                  </a:lnTo>
                  <a:lnTo>
                    <a:pt x="344970" y="109880"/>
                  </a:lnTo>
                  <a:lnTo>
                    <a:pt x="355130" y="119634"/>
                  </a:lnTo>
                  <a:lnTo>
                    <a:pt x="361226" y="122072"/>
                  </a:lnTo>
                  <a:lnTo>
                    <a:pt x="376885" y="122072"/>
                  </a:lnTo>
                  <a:lnTo>
                    <a:pt x="383438" y="119176"/>
                  </a:lnTo>
                  <a:lnTo>
                    <a:pt x="388010" y="113385"/>
                  </a:lnTo>
                  <a:lnTo>
                    <a:pt x="400050" y="113385"/>
                  </a:lnTo>
                  <a:lnTo>
                    <a:pt x="400050" y="111709"/>
                  </a:lnTo>
                  <a:lnTo>
                    <a:pt x="365696" y="111709"/>
                  </a:lnTo>
                  <a:lnTo>
                    <a:pt x="361835" y="110210"/>
                  </a:lnTo>
                  <a:lnTo>
                    <a:pt x="355942" y="104216"/>
                  </a:lnTo>
                  <a:lnTo>
                    <a:pt x="354482" y="100431"/>
                  </a:lnTo>
                  <a:lnTo>
                    <a:pt x="354482" y="89763"/>
                  </a:lnTo>
                  <a:lnTo>
                    <a:pt x="356654" y="85369"/>
                  </a:lnTo>
                  <a:lnTo>
                    <a:pt x="365391" y="79984"/>
                  </a:lnTo>
                  <a:lnTo>
                    <a:pt x="370522" y="79146"/>
                  </a:lnTo>
                  <a:lnTo>
                    <a:pt x="376251" y="79146"/>
                  </a:lnTo>
                  <a:lnTo>
                    <a:pt x="374599" y="69646"/>
                  </a:lnTo>
                  <a:lnTo>
                    <a:pt x="366064" y="68529"/>
                  </a:lnTo>
                  <a:close/>
                </a:path>
                <a:path w="921385" h="154305">
                  <a:moveTo>
                    <a:pt x="441817" y="80162"/>
                  </a:moveTo>
                  <a:lnTo>
                    <a:pt x="422948" y="80162"/>
                  </a:lnTo>
                  <a:lnTo>
                    <a:pt x="426808" y="81635"/>
                  </a:lnTo>
                  <a:lnTo>
                    <a:pt x="432701" y="87528"/>
                  </a:lnTo>
                  <a:lnTo>
                    <a:pt x="434187" y="91338"/>
                  </a:lnTo>
                  <a:lnTo>
                    <a:pt x="434187" y="102006"/>
                  </a:lnTo>
                  <a:lnTo>
                    <a:pt x="431990" y="106349"/>
                  </a:lnTo>
                  <a:lnTo>
                    <a:pt x="423252" y="111734"/>
                  </a:lnTo>
                  <a:lnTo>
                    <a:pt x="418122" y="112572"/>
                  </a:lnTo>
                  <a:lnTo>
                    <a:pt x="441740" y="112572"/>
                  </a:lnTo>
                  <a:lnTo>
                    <a:pt x="442841" y="111734"/>
                  </a:lnTo>
                  <a:lnTo>
                    <a:pt x="442944" y="111556"/>
                  </a:lnTo>
                  <a:lnTo>
                    <a:pt x="446074" y="104800"/>
                  </a:lnTo>
                  <a:lnTo>
                    <a:pt x="446074" y="88138"/>
                  </a:lnTo>
                  <a:lnTo>
                    <a:pt x="443572" y="81864"/>
                  </a:lnTo>
                  <a:lnTo>
                    <a:pt x="441817" y="80162"/>
                  </a:lnTo>
                  <a:close/>
                </a:path>
                <a:path w="921385" h="154305">
                  <a:moveTo>
                    <a:pt x="400050" y="53187"/>
                  </a:moveTo>
                  <a:lnTo>
                    <a:pt x="388620" y="53187"/>
                  </a:lnTo>
                  <a:lnTo>
                    <a:pt x="388620" y="98196"/>
                  </a:lnTo>
                  <a:lnTo>
                    <a:pt x="386943" y="102819"/>
                  </a:lnTo>
                  <a:lnTo>
                    <a:pt x="380238" y="109931"/>
                  </a:lnTo>
                  <a:lnTo>
                    <a:pt x="375856" y="111709"/>
                  </a:lnTo>
                  <a:lnTo>
                    <a:pt x="400050" y="111709"/>
                  </a:lnTo>
                  <a:lnTo>
                    <a:pt x="400050" y="93675"/>
                  </a:lnTo>
                  <a:lnTo>
                    <a:pt x="401726" y="89052"/>
                  </a:lnTo>
                  <a:lnTo>
                    <a:pt x="408432" y="81940"/>
                  </a:lnTo>
                  <a:lnTo>
                    <a:pt x="412788" y="80162"/>
                  </a:lnTo>
                  <a:lnTo>
                    <a:pt x="441817" y="80162"/>
                  </a:lnTo>
                  <a:lnTo>
                    <a:pt x="440245" y="78638"/>
                  </a:lnTo>
                  <a:lnTo>
                    <a:pt x="400050" y="78638"/>
                  </a:lnTo>
                  <a:lnTo>
                    <a:pt x="400050" y="53187"/>
                  </a:lnTo>
                  <a:close/>
                </a:path>
                <a:path w="921385" h="154305">
                  <a:moveTo>
                    <a:pt x="376251" y="79146"/>
                  </a:moveTo>
                  <a:lnTo>
                    <a:pt x="370522" y="79146"/>
                  </a:lnTo>
                  <a:lnTo>
                    <a:pt x="376428" y="80162"/>
                  </a:lnTo>
                  <a:lnTo>
                    <a:pt x="376251" y="79146"/>
                  </a:lnTo>
                  <a:close/>
                </a:path>
                <a:path w="921385" h="154305">
                  <a:moveTo>
                    <a:pt x="427570" y="69799"/>
                  </a:moveTo>
                  <a:lnTo>
                    <a:pt x="411518" y="69799"/>
                  </a:lnTo>
                  <a:lnTo>
                    <a:pt x="404926" y="72745"/>
                  </a:lnTo>
                  <a:lnTo>
                    <a:pt x="400659" y="78638"/>
                  </a:lnTo>
                  <a:lnTo>
                    <a:pt x="440245" y="78638"/>
                  </a:lnTo>
                  <a:lnTo>
                    <a:pt x="433616" y="72212"/>
                  </a:lnTo>
                  <a:lnTo>
                    <a:pt x="427570" y="69799"/>
                  </a:lnTo>
                  <a:close/>
                </a:path>
                <a:path w="921385" h="154305">
                  <a:moveTo>
                    <a:pt x="449567" y="43434"/>
                  </a:moveTo>
                  <a:lnTo>
                    <a:pt x="332232" y="43434"/>
                  </a:lnTo>
                  <a:lnTo>
                    <a:pt x="332232" y="53187"/>
                  </a:lnTo>
                  <a:lnTo>
                    <a:pt x="449567" y="53187"/>
                  </a:lnTo>
                  <a:lnTo>
                    <a:pt x="449567" y="43434"/>
                  </a:lnTo>
                  <a:close/>
                </a:path>
                <a:path w="921385" h="154305">
                  <a:moveTo>
                    <a:pt x="456285" y="43434"/>
                  </a:moveTo>
                  <a:lnTo>
                    <a:pt x="449567" y="43434"/>
                  </a:lnTo>
                  <a:lnTo>
                    <a:pt x="449567" y="53187"/>
                  </a:lnTo>
                  <a:lnTo>
                    <a:pt x="456285" y="53187"/>
                  </a:lnTo>
                  <a:lnTo>
                    <a:pt x="456285" y="43434"/>
                  </a:lnTo>
                  <a:close/>
                </a:path>
                <a:path w="921385" h="154305">
                  <a:moveTo>
                    <a:pt x="497878" y="43434"/>
                  </a:moveTo>
                  <a:lnTo>
                    <a:pt x="456285" y="43434"/>
                  </a:lnTo>
                  <a:lnTo>
                    <a:pt x="456285" y="53187"/>
                  </a:lnTo>
                  <a:lnTo>
                    <a:pt x="497878" y="53187"/>
                  </a:lnTo>
                  <a:lnTo>
                    <a:pt x="497878" y="43434"/>
                  </a:lnTo>
                  <a:close/>
                </a:path>
                <a:path w="921385" h="154305">
                  <a:moveTo>
                    <a:pt x="449911" y="10058"/>
                  </a:moveTo>
                  <a:lnTo>
                    <a:pt x="414058" y="10058"/>
                  </a:lnTo>
                  <a:lnTo>
                    <a:pt x="423274" y="10706"/>
                  </a:lnTo>
                  <a:lnTo>
                    <a:pt x="431855" y="12649"/>
                  </a:lnTo>
                  <a:lnTo>
                    <a:pt x="463359" y="37252"/>
                  </a:lnTo>
                  <a:lnTo>
                    <a:pt x="466636" y="43434"/>
                  </a:lnTo>
                  <a:lnTo>
                    <a:pt x="478675" y="43434"/>
                  </a:lnTo>
                  <a:lnTo>
                    <a:pt x="474589" y="34894"/>
                  </a:lnTo>
                  <a:lnTo>
                    <a:pt x="469188" y="26955"/>
                  </a:lnTo>
                  <a:lnTo>
                    <a:pt x="462473" y="19616"/>
                  </a:lnTo>
                  <a:lnTo>
                    <a:pt x="454444" y="12877"/>
                  </a:lnTo>
                  <a:lnTo>
                    <a:pt x="449911" y="10058"/>
                  </a:lnTo>
                  <a:close/>
                </a:path>
                <a:path w="921385" h="154305">
                  <a:moveTo>
                    <a:pt x="413753" y="0"/>
                  </a:moveTo>
                  <a:lnTo>
                    <a:pt x="404825" y="0"/>
                  </a:lnTo>
                  <a:lnTo>
                    <a:pt x="397662" y="2159"/>
                  </a:lnTo>
                  <a:lnTo>
                    <a:pt x="386880" y="10795"/>
                  </a:lnTo>
                  <a:lnTo>
                    <a:pt x="384297" y="15887"/>
                  </a:lnTo>
                  <a:lnTo>
                    <a:pt x="384187" y="28702"/>
                  </a:lnTo>
                  <a:lnTo>
                    <a:pt x="386473" y="33680"/>
                  </a:lnTo>
                  <a:lnTo>
                    <a:pt x="391045" y="37338"/>
                  </a:lnTo>
                  <a:lnTo>
                    <a:pt x="402018" y="33985"/>
                  </a:lnTo>
                  <a:lnTo>
                    <a:pt x="398056" y="31038"/>
                  </a:lnTo>
                  <a:lnTo>
                    <a:pt x="396074" y="27330"/>
                  </a:lnTo>
                  <a:lnTo>
                    <a:pt x="396074" y="19100"/>
                  </a:lnTo>
                  <a:lnTo>
                    <a:pt x="397624" y="16027"/>
                  </a:lnTo>
                  <a:lnTo>
                    <a:pt x="403834" y="11252"/>
                  </a:lnTo>
                  <a:lnTo>
                    <a:pt x="408266" y="10058"/>
                  </a:lnTo>
                  <a:lnTo>
                    <a:pt x="449911" y="10058"/>
                  </a:lnTo>
                  <a:lnTo>
                    <a:pt x="445385" y="7243"/>
                  </a:lnTo>
                  <a:lnTo>
                    <a:pt x="435584" y="3219"/>
                  </a:lnTo>
                  <a:lnTo>
                    <a:pt x="425040" y="804"/>
                  </a:lnTo>
                  <a:lnTo>
                    <a:pt x="413753" y="0"/>
                  </a:lnTo>
                  <a:close/>
                </a:path>
                <a:path w="921385" h="154305">
                  <a:moveTo>
                    <a:pt x="608215" y="53187"/>
                  </a:moveTo>
                  <a:lnTo>
                    <a:pt x="596785" y="53187"/>
                  </a:lnTo>
                  <a:lnTo>
                    <a:pt x="596785" y="141274"/>
                  </a:lnTo>
                  <a:lnTo>
                    <a:pt x="608215" y="141274"/>
                  </a:lnTo>
                  <a:lnTo>
                    <a:pt x="608215" y="53187"/>
                  </a:lnTo>
                  <a:close/>
                </a:path>
                <a:path w="921385" h="154305">
                  <a:moveTo>
                    <a:pt x="701179" y="109423"/>
                  </a:moveTo>
                  <a:lnTo>
                    <a:pt x="689597" y="109423"/>
                  </a:lnTo>
                  <a:lnTo>
                    <a:pt x="689597" y="141274"/>
                  </a:lnTo>
                  <a:lnTo>
                    <a:pt x="701179" y="141274"/>
                  </a:lnTo>
                  <a:lnTo>
                    <a:pt x="701179" y="109423"/>
                  </a:lnTo>
                  <a:close/>
                </a:path>
                <a:path w="921385" h="154305">
                  <a:moveTo>
                    <a:pt x="742632" y="53187"/>
                  </a:moveTo>
                  <a:lnTo>
                    <a:pt x="731202" y="53187"/>
                  </a:lnTo>
                  <a:lnTo>
                    <a:pt x="731202" y="141274"/>
                  </a:lnTo>
                  <a:lnTo>
                    <a:pt x="742632" y="141274"/>
                  </a:lnTo>
                  <a:lnTo>
                    <a:pt x="742632" y="53187"/>
                  </a:lnTo>
                  <a:close/>
                </a:path>
                <a:path w="921385" h="154305">
                  <a:moveTo>
                    <a:pt x="657898" y="53187"/>
                  </a:moveTo>
                  <a:lnTo>
                    <a:pt x="645706" y="53187"/>
                  </a:lnTo>
                  <a:lnTo>
                    <a:pt x="650074" y="57048"/>
                  </a:lnTo>
                  <a:lnTo>
                    <a:pt x="652259" y="61874"/>
                  </a:lnTo>
                  <a:lnTo>
                    <a:pt x="652259" y="72237"/>
                  </a:lnTo>
                  <a:lnTo>
                    <a:pt x="650430" y="75895"/>
                  </a:lnTo>
                  <a:lnTo>
                    <a:pt x="643115" y="81381"/>
                  </a:lnTo>
                  <a:lnTo>
                    <a:pt x="637628" y="83566"/>
                  </a:lnTo>
                  <a:lnTo>
                    <a:pt x="630313" y="85191"/>
                  </a:lnTo>
                  <a:lnTo>
                    <a:pt x="631704" y="92978"/>
                  </a:lnTo>
                  <a:lnTo>
                    <a:pt x="655662" y="120396"/>
                  </a:lnTo>
                  <a:lnTo>
                    <a:pt x="664908" y="120396"/>
                  </a:lnTo>
                  <a:lnTo>
                    <a:pt x="672357" y="119710"/>
                  </a:lnTo>
                  <a:lnTo>
                    <a:pt x="678853" y="117652"/>
                  </a:lnTo>
                  <a:lnTo>
                    <a:pt x="684396" y="114223"/>
                  </a:lnTo>
                  <a:lnTo>
                    <a:pt x="688550" y="109880"/>
                  </a:lnTo>
                  <a:lnTo>
                    <a:pt x="659676" y="109880"/>
                  </a:lnTo>
                  <a:lnTo>
                    <a:pt x="654291" y="107899"/>
                  </a:lnTo>
                  <a:lnTo>
                    <a:pt x="646569" y="99974"/>
                  </a:lnTo>
                  <a:lnTo>
                    <a:pt x="644283" y="95504"/>
                  </a:lnTo>
                  <a:lnTo>
                    <a:pt x="643572" y="90525"/>
                  </a:lnTo>
                  <a:lnTo>
                    <a:pt x="649668" y="89103"/>
                  </a:lnTo>
                  <a:lnTo>
                    <a:pt x="654596" y="86512"/>
                  </a:lnTo>
                  <a:lnTo>
                    <a:pt x="662114" y="78994"/>
                  </a:lnTo>
                  <a:lnTo>
                    <a:pt x="663994" y="74523"/>
                  </a:lnTo>
                  <a:lnTo>
                    <a:pt x="663994" y="63347"/>
                  </a:lnTo>
                  <a:lnTo>
                    <a:pt x="661962" y="58166"/>
                  </a:lnTo>
                  <a:lnTo>
                    <a:pt x="657898" y="53797"/>
                  </a:lnTo>
                  <a:lnTo>
                    <a:pt x="657898" y="53187"/>
                  </a:lnTo>
                  <a:close/>
                </a:path>
                <a:path w="921385" h="154305">
                  <a:moveTo>
                    <a:pt x="701179" y="53187"/>
                  </a:moveTo>
                  <a:lnTo>
                    <a:pt x="689749" y="53187"/>
                  </a:lnTo>
                  <a:lnTo>
                    <a:pt x="689656" y="92978"/>
                  </a:lnTo>
                  <a:lnTo>
                    <a:pt x="687616" y="98831"/>
                  </a:lnTo>
                  <a:lnTo>
                    <a:pt x="679081" y="107670"/>
                  </a:lnTo>
                  <a:lnTo>
                    <a:pt x="673493" y="109880"/>
                  </a:lnTo>
                  <a:lnTo>
                    <a:pt x="688550" y="109880"/>
                  </a:lnTo>
                  <a:lnTo>
                    <a:pt x="688987" y="109423"/>
                  </a:lnTo>
                  <a:lnTo>
                    <a:pt x="701179" y="109423"/>
                  </a:lnTo>
                  <a:lnTo>
                    <a:pt x="701179" y="53187"/>
                  </a:lnTo>
                  <a:close/>
                </a:path>
                <a:path w="921385" h="154305">
                  <a:moveTo>
                    <a:pt x="568896" y="53187"/>
                  </a:moveTo>
                  <a:lnTo>
                    <a:pt x="557618" y="53187"/>
                  </a:lnTo>
                  <a:lnTo>
                    <a:pt x="557618" y="84277"/>
                  </a:lnTo>
                  <a:lnTo>
                    <a:pt x="548170" y="90982"/>
                  </a:lnTo>
                  <a:lnTo>
                    <a:pt x="548373" y="99110"/>
                  </a:lnTo>
                  <a:lnTo>
                    <a:pt x="551167" y="105359"/>
                  </a:lnTo>
                  <a:lnTo>
                    <a:pt x="556552" y="109728"/>
                  </a:lnTo>
                  <a:lnTo>
                    <a:pt x="568896" y="109728"/>
                  </a:lnTo>
                  <a:lnTo>
                    <a:pt x="568896" y="53187"/>
                  </a:lnTo>
                  <a:close/>
                </a:path>
                <a:path w="921385" h="154305">
                  <a:moveTo>
                    <a:pt x="619950" y="43434"/>
                  </a:moveTo>
                  <a:lnTo>
                    <a:pt x="535063" y="43434"/>
                  </a:lnTo>
                  <a:lnTo>
                    <a:pt x="535063" y="53187"/>
                  </a:lnTo>
                  <a:lnTo>
                    <a:pt x="619950" y="53187"/>
                  </a:lnTo>
                  <a:lnTo>
                    <a:pt x="619950" y="43434"/>
                  </a:lnTo>
                  <a:close/>
                </a:path>
                <a:path w="921385" h="154305">
                  <a:moveTo>
                    <a:pt x="626656" y="43434"/>
                  </a:moveTo>
                  <a:lnTo>
                    <a:pt x="619950" y="43434"/>
                  </a:lnTo>
                  <a:lnTo>
                    <a:pt x="619950" y="53187"/>
                  </a:lnTo>
                  <a:lnTo>
                    <a:pt x="626656" y="53187"/>
                  </a:lnTo>
                  <a:lnTo>
                    <a:pt x="626656" y="43434"/>
                  </a:lnTo>
                  <a:close/>
                </a:path>
                <a:path w="921385" h="154305">
                  <a:moveTo>
                    <a:pt x="712762" y="43434"/>
                  </a:moveTo>
                  <a:lnTo>
                    <a:pt x="626656" y="43434"/>
                  </a:lnTo>
                  <a:lnTo>
                    <a:pt x="626656" y="53187"/>
                  </a:lnTo>
                  <a:lnTo>
                    <a:pt x="712762" y="53187"/>
                  </a:lnTo>
                  <a:lnTo>
                    <a:pt x="712762" y="43434"/>
                  </a:lnTo>
                  <a:close/>
                </a:path>
                <a:path w="921385" h="154305">
                  <a:moveTo>
                    <a:pt x="719620" y="43434"/>
                  </a:moveTo>
                  <a:lnTo>
                    <a:pt x="712762" y="43434"/>
                  </a:lnTo>
                  <a:lnTo>
                    <a:pt x="712762" y="53187"/>
                  </a:lnTo>
                  <a:lnTo>
                    <a:pt x="719620" y="53187"/>
                  </a:lnTo>
                  <a:lnTo>
                    <a:pt x="719620" y="43434"/>
                  </a:lnTo>
                  <a:close/>
                </a:path>
                <a:path w="921385" h="154305">
                  <a:moveTo>
                    <a:pt x="761072" y="43434"/>
                  </a:moveTo>
                  <a:lnTo>
                    <a:pt x="719620" y="43434"/>
                  </a:lnTo>
                  <a:lnTo>
                    <a:pt x="719620" y="53187"/>
                  </a:lnTo>
                  <a:lnTo>
                    <a:pt x="761072" y="53187"/>
                  </a:lnTo>
                  <a:lnTo>
                    <a:pt x="761072" y="43434"/>
                  </a:lnTo>
                  <a:close/>
                </a:path>
                <a:path w="921385" h="154305">
                  <a:moveTo>
                    <a:pt x="728994" y="10363"/>
                  </a:moveTo>
                  <a:lnTo>
                    <a:pt x="712965" y="10363"/>
                  </a:lnTo>
                  <a:lnTo>
                    <a:pt x="718883" y="13614"/>
                  </a:lnTo>
                  <a:lnTo>
                    <a:pt x="728129" y="26619"/>
                  </a:lnTo>
                  <a:lnTo>
                    <a:pt x="730618" y="34161"/>
                  </a:lnTo>
                  <a:lnTo>
                    <a:pt x="730697" y="34442"/>
                  </a:lnTo>
                  <a:lnTo>
                    <a:pt x="731202" y="43434"/>
                  </a:lnTo>
                  <a:lnTo>
                    <a:pt x="742480" y="43434"/>
                  </a:lnTo>
                  <a:lnTo>
                    <a:pt x="741179" y="34161"/>
                  </a:lnTo>
                  <a:lnTo>
                    <a:pt x="738803" y="25850"/>
                  </a:lnTo>
                  <a:lnTo>
                    <a:pt x="735350" y="18502"/>
                  </a:lnTo>
                  <a:lnTo>
                    <a:pt x="730821" y="12115"/>
                  </a:lnTo>
                  <a:lnTo>
                    <a:pt x="728994" y="10363"/>
                  </a:lnTo>
                  <a:close/>
                </a:path>
                <a:path w="921385" h="154305">
                  <a:moveTo>
                    <a:pt x="705446" y="304"/>
                  </a:moveTo>
                  <a:lnTo>
                    <a:pt x="698436" y="304"/>
                  </a:lnTo>
                  <a:lnTo>
                    <a:pt x="692746" y="2286"/>
                  </a:lnTo>
                  <a:lnTo>
                    <a:pt x="684009" y="10210"/>
                  </a:lnTo>
                  <a:lnTo>
                    <a:pt x="681824" y="15138"/>
                  </a:lnTo>
                  <a:lnTo>
                    <a:pt x="681861" y="26619"/>
                  </a:lnTo>
                  <a:lnTo>
                    <a:pt x="683450" y="30988"/>
                  </a:lnTo>
                  <a:lnTo>
                    <a:pt x="686701" y="34442"/>
                  </a:lnTo>
                  <a:lnTo>
                    <a:pt x="698284" y="32004"/>
                  </a:lnTo>
                  <a:lnTo>
                    <a:pt x="695236" y="29057"/>
                  </a:lnTo>
                  <a:lnTo>
                    <a:pt x="693712" y="25501"/>
                  </a:lnTo>
                  <a:lnTo>
                    <a:pt x="693712" y="18084"/>
                  </a:lnTo>
                  <a:lnTo>
                    <a:pt x="694804" y="15443"/>
                  </a:lnTo>
                  <a:lnTo>
                    <a:pt x="699173" y="11379"/>
                  </a:lnTo>
                  <a:lnTo>
                    <a:pt x="702094" y="10363"/>
                  </a:lnTo>
                  <a:lnTo>
                    <a:pt x="728994" y="10363"/>
                  </a:lnTo>
                  <a:lnTo>
                    <a:pt x="725435" y="6948"/>
                  </a:lnTo>
                  <a:lnTo>
                    <a:pt x="719410" y="3257"/>
                  </a:lnTo>
                  <a:lnTo>
                    <a:pt x="712747" y="1042"/>
                  </a:lnTo>
                  <a:lnTo>
                    <a:pt x="705446" y="304"/>
                  </a:lnTo>
                  <a:close/>
                </a:path>
                <a:path w="921385" h="154305">
                  <a:moveTo>
                    <a:pt x="866076" y="53187"/>
                  </a:moveTo>
                  <a:lnTo>
                    <a:pt x="854951" y="53187"/>
                  </a:lnTo>
                  <a:lnTo>
                    <a:pt x="854951" y="68275"/>
                  </a:lnTo>
                  <a:lnTo>
                    <a:pt x="825233" y="68275"/>
                  </a:lnTo>
                  <a:lnTo>
                    <a:pt x="820712" y="69723"/>
                  </a:lnTo>
                  <a:lnTo>
                    <a:pt x="814209" y="75514"/>
                  </a:lnTo>
                  <a:lnTo>
                    <a:pt x="812584" y="79248"/>
                  </a:lnTo>
                  <a:lnTo>
                    <a:pt x="812584" y="91846"/>
                  </a:lnTo>
                  <a:lnTo>
                    <a:pt x="816292" y="98196"/>
                  </a:lnTo>
                  <a:lnTo>
                    <a:pt x="823709" y="102870"/>
                  </a:lnTo>
                  <a:lnTo>
                    <a:pt x="817206" y="107746"/>
                  </a:lnTo>
                  <a:lnTo>
                    <a:pt x="813955" y="113944"/>
                  </a:lnTo>
                  <a:lnTo>
                    <a:pt x="813991" y="121767"/>
                  </a:lnTo>
                  <a:lnTo>
                    <a:pt x="814751" y="128182"/>
                  </a:lnTo>
                  <a:lnTo>
                    <a:pt x="851298" y="152671"/>
                  </a:lnTo>
                  <a:lnTo>
                    <a:pt x="861961" y="153924"/>
                  </a:lnTo>
                  <a:lnTo>
                    <a:pt x="866838" y="144018"/>
                  </a:lnTo>
                  <a:lnTo>
                    <a:pt x="848836" y="141770"/>
                  </a:lnTo>
                  <a:lnTo>
                    <a:pt x="835977" y="137312"/>
                  </a:lnTo>
                  <a:lnTo>
                    <a:pt x="828262" y="130644"/>
                  </a:lnTo>
                  <a:lnTo>
                    <a:pt x="825690" y="121767"/>
                  </a:lnTo>
                  <a:lnTo>
                    <a:pt x="825690" y="117195"/>
                  </a:lnTo>
                  <a:lnTo>
                    <a:pt x="827620" y="113411"/>
                  </a:lnTo>
                  <a:lnTo>
                    <a:pt x="835342" y="107416"/>
                  </a:lnTo>
                  <a:lnTo>
                    <a:pt x="840422" y="105918"/>
                  </a:lnTo>
                  <a:lnTo>
                    <a:pt x="869273" y="105918"/>
                  </a:lnTo>
                  <a:lnTo>
                    <a:pt x="860885" y="97993"/>
                  </a:lnTo>
                  <a:lnTo>
                    <a:pt x="832853" y="97993"/>
                  </a:lnTo>
                  <a:lnTo>
                    <a:pt x="827062" y="94640"/>
                  </a:lnTo>
                  <a:lnTo>
                    <a:pt x="824166" y="90424"/>
                  </a:lnTo>
                  <a:lnTo>
                    <a:pt x="824166" y="80568"/>
                  </a:lnTo>
                  <a:lnTo>
                    <a:pt x="827316" y="78181"/>
                  </a:lnTo>
                  <a:lnTo>
                    <a:pt x="866076" y="78181"/>
                  </a:lnTo>
                  <a:lnTo>
                    <a:pt x="866076" y="53187"/>
                  </a:lnTo>
                  <a:close/>
                </a:path>
                <a:path w="921385" h="154305">
                  <a:moveTo>
                    <a:pt x="869273" y="105918"/>
                  </a:moveTo>
                  <a:lnTo>
                    <a:pt x="850988" y="105918"/>
                  </a:lnTo>
                  <a:lnTo>
                    <a:pt x="854290" y="106883"/>
                  </a:lnTo>
                  <a:lnTo>
                    <a:pt x="858964" y="110744"/>
                  </a:lnTo>
                  <a:lnTo>
                    <a:pt x="860132" y="113182"/>
                  </a:lnTo>
                  <a:lnTo>
                    <a:pt x="860132" y="120091"/>
                  </a:lnTo>
                  <a:lnTo>
                    <a:pt x="858100" y="123698"/>
                  </a:lnTo>
                  <a:lnTo>
                    <a:pt x="854036" y="126949"/>
                  </a:lnTo>
                  <a:lnTo>
                    <a:pt x="864095" y="132740"/>
                  </a:lnTo>
                  <a:lnTo>
                    <a:pt x="868972" y="128270"/>
                  </a:lnTo>
                  <a:lnTo>
                    <a:pt x="871410" y="122885"/>
                  </a:lnTo>
                  <a:lnTo>
                    <a:pt x="871388" y="110744"/>
                  </a:lnTo>
                  <a:lnTo>
                    <a:pt x="869273" y="105918"/>
                  </a:lnTo>
                  <a:close/>
                </a:path>
                <a:path w="921385" h="154305">
                  <a:moveTo>
                    <a:pt x="854443" y="95707"/>
                  </a:moveTo>
                  <a:lnTo>
                    <a:pt x="841336" y="95707"/>
                  </a:lnTo>
                  <a:lnTo>
                    <a:pt x="836815" y="96469"/>
                  </a:lnTo>
                  <a:lnTo>
                    <a:pt x="832853" y="97993"/>
                  </a:lnTo>
                  <a:lnTo>
                    <a:pt x="860885" y="97993"/>
                  </a:lnTo>
                  <a:lnTo>
                    <a:pt x="860615" y="97739"/>
                  </a:lnTo>
                  <a:lnTo>
                    <a:pt x="854443" y="95707"/>
                  </a:lnTo>
                  <a:close/>
                </a:path>
                <a:path w="921385" h="154305">
                  <a:moveTo>
                    <a:pt x="849355" y="43434"/>
                  </a:moveTo>
                  <a:lnTo>
                    <a:pt x="798258" y="43434"/>
                  </a:lnTo>
                  <a:lnTo>
                    <a:pt x="798258" y="53187"/>
                  </a:lnTo>
                  <a:lnTo>
                    <a:pt x="882230" y="53187"/>
                  </a:lnTo>
                  <a:lnTo>
                    <a:pt x="882230" y="49530"/>
                  </a:lnTo>
                  <a:lnTo>
                    <a:pt x="858304" y="49530"/>
                  </a:lnTo>
                  <a:lnTo>
                    <a:pt x="852541" y="45710"/>
                  </a:lnTo>
                  <a:lnTo>
                    <a:pt x="849355" y="43434"/>
                  </a:lnTo>
                  <a:close/>
                </a:path>
                <a:path w="921385" h="154305">
                  <a:moveTo>
                    <a:pt x="832548" y="16764"/>
                  </a:moveTo>
                  <a:lnTo>
                    <a:pt x="858304" y="49530"/>
                  </a:lnTo>
                  <a:lnTo>
                    <a:pt x="866838" y="44958"/>
                  </a:lnTo>
                  <a:lnTo>
                    <a:pt x="866650" y="44348"/>
                  </a:lnTo>
                  <a:lnTo>
                    <a:pt x="859066" y="44348"/>
                  </a:lnTo>
                  <a:lnTo>
                    <a:pt x="832548" y="16764"/>
                  </a:lnTo>
                  <a:close/>
                </a:path>
                <a:path w="921385" h="154305">
                  <a:moveTo>
                    <a:pt x="882230" y="43434"/>
                  </a:moveTo>
                  <a:lnTo>
                    <a:pt x="866367" y="43434"/>
                  </a:lnTo>
                  <a:lnTo>
                    <a:pt x="866838" y="44958"/>
                  </a:lnTo>
                  <a:lnTo>
                    <a:pt x="858304" y="49530"/>
                  </a:lnTo>
                  <a:lnTo>
                    <a:pt x="882230" y="49530"/>
                  </a:lnTo>
                  <a:lnTo>
                    <a:pt x="882230" y="43434"/>
                  </a:lnTo>
                  <a:close/>
                </a:path>
                <a:path w="921385" h="154305">
                  <a:moveTo>
                    <a:pt x="860063" y="43434"/>
                  </a:moveTo>
                  <a:lnTo>
                    <a:pt x="858187" y="43434"/>
                  </a:lnTo>
                  <a:lnTo>
                    <a:pt x="859066" y="44348"/>
                  </a:lnTo>
                  <a:lnTo>
                    <a:pt x="860285" y="43891"/>
                  </a:lnTo>
                  <a:lnTo>
                    <a:pt x="860063" y="43434"/>
                  </a:lnTo>
                  <a:close/>
                </a:path>
                <a:path w="921385" h="154305">
                  <a:moveTo>
                    <a:pt x="854646" y="5486"/>
                  </a:moveTo>
                  <a:lnTo>
                    <a:pt x="842454" y="7162"/>
                  </a:lnTo>
                  <a:lnTo>
                    <a:pt x="860285" y="43891"/>
                  </a:lnTo>
                  <a:lnTo>
                    <a:pt x="859066" y="44348"/>
                  </a:lnTo>
                  <a:lnTo>
                    <a:pt x="866650" y="44348"/>
                  </a:lnTo>
                  <a:lnTo>
                    <a:pt x="854646" y="5486"/>
                  </a:lnTo>
                  <a:close/>
                </a:path>
                <a:path w="921385" h="154305">
                  <a:moveTo>
                    <a:pt x="921092" y="43434"/>
                  </a:moveTo>
                  <a:lnTo>
                    <a:pt x="909358" y="43434"/>
                  </a:lnTo>
                  <a:lnTo>
                    <a:pt x="909358" y="141274"/>
                  </a:lnTo>
                  <a:lnTo>
                    <a:pt x="921092" y="141274"/>
                  </a:lnTo>
                  <a:lnTo>
                    <a:pt x="921092" y="4343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26256" y="2463950"/>
            <a:ext cx="7271779" cy="12588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60371" y="2643304"/>
            <a:ext cx="7723865" cy="12588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60366" y="2817240"/>
            <a:ext cx="7737670" cy="12859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60368" y="2996831"/>
            <a:ext cx="7737670" cy="122356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1160367" y="3173475"/>
            <a:ext cx="7737736" cy="319924"/>
            <a:chOff x="896647" y="4106849"/>
            <a:chExt cx="5979160" cy="414020"/>
          </a:xfrm>
        </p:grpSpPr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96647" y="4106849"/>
              <a:ext cx="5979109" cy="18516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6647" y="4331639"/>
              <a:ext cx="5537682" cy="188975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626256" y="3609986"/>
            <a:ext cx="7271779" cy="142023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1160370" y="3786865"/>
            <a:ext cx="7738558" cy="656042"/>
            <a:chOff x="896647" y="4900650"/>
            <a:chExt cx="5979795" cy="848994"/>
          </a:xfrm>
        </p:grpSpPr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96647" y="4900650"/>
              <a:ext cx="5979109" cy="18516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96647" y="5128945"/>
              <a:ext cx="5979261" cy="18379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6647" y="5353278"/>
              <a:ext cx="5979109" cy="18973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96647" y="5586450"/>
              <a:ext cx="5979109" cy="162610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160368" y="4493290"/>
            <a:ext cx="7737670" cy="12581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160368" y="4669857"/>
            <a:ext cx="7737670" cy="143318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1160370" y="4843794"/>
            <a:ext cx="7738558" cy="302260"/>
            <a:chOff x="896647" y="6268440"/>
            <a:chExt cx="5979795" cy="391160"/>
          </a:xfrm>
        </p:grpSpPr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96647" y="6496278"/>
              <a:ext cx="5979109" cy="16291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96647" y="6268440"/>
              <a:ext cx="5979261" cy="187299"/>
            </a:xfrm>
            <a:prstGeom prst="rect">
              <a:avLst/>
            </a:prstGeom>
          </p:spPr>
        </p:pic>
      </p:grpSp>
      <p:pic>
        <p:nvPicPr>
          <p:cNvPr id="36" name="object 36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160368" y="5188726"/>
            <a:ext cx="7083381" cy="153917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1160367" y="5459894"/>
            <a:ext cx="7737736" cy="495589"/>
            <a:chOff x="896647" y="7065746"/>
            <a:chExt cx="5979160" cy="641350"/>
          </a:xfrm>
        </p:grpSpPr>
        <p:pic>
          <p:nvPicPr>
            <p:cNvPr id="38" name="object 3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256652" y="7065746"/>
              <a:ext cx="5619102" cy="18547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96647" y="7290841"/>
              <a:ext cx="5979109" cy="18836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96647" y="7522946"/>
              <a:ext cx="5979109" cy="183794"/>
            </a:xfrm>
            <a:prstGeom prst="rect">
              <a:avLst/>
            </a:prstGeom>
          </p:spPr>
        </p:pic>
      </p:grpSp>
      <p:sp>
        <p:nvSpPr>
          <p:cNvPr id="41" name="object 41"/>
          <p:cNvSpPr/>
          <p:nvPr/>
        </p:nvSpPr>
        <p:spPr>
          <a:xfrm>
            <a:off x="1160367" y="5990068"/>
            <a:ext cx="768350" cy="118745"/>
          </a:xfrm>
          <a:custGeom>
            <a:avLst/>
            <a:gdLst/>
            <a:ahLst/>
            <a:cxnLst/>
            <a:rect l="l" t="t" r="r" b="b"/>
            <a:pathLst>
              <a:path w="593725" h="153670">
                <a:moveTo>
                  <a:pt x="137617" y="90220"/>
                </a:moveTo>
                <a:lnTo>
                  <a:pt x="130759" y="99517"/>
                </a:lnTo>
                <a:lnTo>
                  <a:pt x="141427" y="108508"/>
                </a:lnTo>
                <a:lnTo>
                  <a:pt x="176479" y="142646"/>
                </a:lnTo>
                <a:lnTo>
                  <a:pt x="157226" y="108864"/>
                </a:lnTo>
                <a:lnTo>
                  <a:pt x="150418" y="103174"/>
                </a:lnTo>
                <a:lnTo>
                  <a:pt x="150723" y="102565"/>
                </a:lnTo>
                <a:lnTo>
                  <a:pt x="182627" y="92811"/>
                </a:lnTo>
                <a:lnTo>
                  <a:pt x="147624" y="92811"/>
                </a:lnTo>
                <a:lnTo>
                  <a:pt x="142392" y="91947"/>
                </a:lnTo>
                <a:lnTo>
                  <a:pt x="137617" y="90220"/>
                </a:lnTo>
                <a:close/>
              </a:path>
              <a:path w="593725" h="153670">
                <a:moveTo>
                  <a:pt x="29870" y="52882"/>
                </a:moveTo>
                <a:lnTo>
                  <a:pt x="18440" y="52882"/>
                </a:lnTo>
                <a:lnTo>
                  <a:pt x="18440" y="140969"/>
                </a:lnTo>
                <a:lnTo>
                  <a:pt x="29870" y="140969"/>
                </a:lnTo>
                <a:lnTo>
                  <a:pt x="29870" y="52882"/>
                </a:lnTo>
                <a:close/>
              </a:path>
              <a:path w="593725" h="153670">
                <a:moveTo>
                  <a:pt x="113385" y="114299"/>
                </a:moveTo>
                <a:lnTo>
                  <a:pt x="101955" y="114299"/>
                </a:lnTo>
                <a:lnTo>
                  <a:pt x="101955" y="140969"/>
                </a:lnTo>
                <a:lnTo>
                  <a:pt x="113385" y="140969"/>
                </a:lnTo>
                <a:lnTo>
                  <a:pt x="113385" y="114299"/>
                </a:lnTo>
                <a:close/>
              </a:path>
              <a:path w="593725" h="153670">
                <a:moveTo>
                  <a:pt x="81467" y="67513"/>
                </a:moveTo>
                <a:lnTo>
                  <a:pt x="51816" y="85394"/>
                </a:lnTo>
                <a:lnTo>
                  <a:pt x="51816" y="103784"/>
                </a:lnTo>
                <a:lnTo>
                  <a:pt x="54559" y="110489"/>
                </a:lnTo>
                <a:lnTo>
                  <a:pt x="65532" y="120853"/>
                </a:lnTo>
                <a:lnTo>
                  <a:pt x="72136" y="123443"/>
                </a:lnTo>
                <a:lnTo>
                  <a:pt x="89306" y="123443"/>
                </a:lnTo>
                <a:lnTo>
                  <a:pt x="96469" y="120395"/>
                </a:lnTo>
                <a:lnTo>
                  <a:pt x="101346" y="114299"/>
                </a:lnTo>
                <a:lnTo>
                  <a:pt x="113385" y="114299"/>
                </a:lnTo>
                <a:lnTo>
                  <a:pt x="113385" y="113080"/>
                </a:lnTo>
                <a:lnTo>
                  <a:pt x="76555" y="113080"/>
                </a:lnTo>
                <a:lnTo>
                  <a:pt x="72263" y="111404"/>
                </a:lnTo>
                <a:lnTo>
                  <a:pt x="65659" y="104698"/>
                </a:lnTo>
                <a:lnTo>
                  <a:pt x="64008" y="100482"/>
                </a:lnTo>
                <a:lnTo>
                  <a:pt x="64008" y="88798"/>
                </a:lnTo>
                <a:lnTo>
                  <a:pt x="66573" y="83972"/>
                </a:lnTo>
                <a:lnTo>
                  <a:pt x="76835" y="77876"/>
                </a:lnTo>
                <a:lnTo>
                  <a:pt x="82702" y="77215"/>
                </a:lnTo>
                <a:lnTo>
                  <a:pt x="89136" y="77215"/>
                </a:lnTo>
                <a:lnTo>
                  <a:pt x="88239" y="68122"/>
                </a:lnTo>
                <a:lnTo>
                  <a:pt x="81467" y="67513"/>
                </a:lnTo>
                <a:close/>
              </a:path>
              <a:path w="593725" h="153670">
                <a:moveTo>
                  <a:pt x="113385" y="52882"/>
                </a:moveTo>
                <a:lnTo>
                  <a:pt x="101955" y="52882"/>
                </a:lnTo>
                <a:lnTo>
                  <a:pt x="101955" y="97281"/>
                </a:lnTo>
                <a:lnTo>
                  <a:pt x="100079" y="102565"/>
                </a:lnTo>
                <a:lnTo>
                  <a:pt x="92684" y="110972"/>
                </a:lnTo>
                <a:lnTo>
                  <a:pt x="87833" y="113080"/>
                </a:lnTo>
                <a:lnTo>
                  <a:pt x="113385" y="113080"/>
                </a:lnTo>
                <a:lnTo>
                  <a:pt x="113385" y="52882"/>
                </a:lnTo>
                <a:close/>
              </a:path>
              <a:path w="593725" h="153670">
                <a:moveTo>
                  <a:pt x="187495" y="51663"/>
                </a:moveTo>
                <a:lnTo>
                  <a:pt x="170535" y="51663"/>
                </a:lnTo>
                <a:lnTo>
                  <a:pt x="173913" y="53238"/>
                </a:lnTo>
                <a:lnTo>
                  <a:pt x="179501" y="59537"/>
                </a:lnTo>
                <a:lnTo>
                  <a:pt x="180898" y="63855"/>
                </a:lnTo>
                <a:lnTo>
                  <a:pt x="180898" y="76555"/>
                </a:lnTo>
                <a:lnTo>
                  <a:pt x="178308" y="82270"/>
                </a:lnTo>
                <a:lnTo>
                  <a:pt x="167944" y="90703"/>
                </a:lnTo>
                <a:lnTo>
                  <a:pt x="161340" y="92811"/>
                </a:lnTo>
                <a:lnTo>
                  <a:pt x="182627" y="92811"/>
                </a:lnTo>
                <a:lnTo>
                  <a:pt x="192786" y="61569"/>
                </a:lnTo>
                <a:lnTo>
                  <a:pt x="190449" y="55067"/>
                </a:lnTo>
                <a:lnTo>
                  <a:pt x="187495" y="51663"/>
                </a:lnTo>
                <a:close/>
              </a:path>
              <a:path w="593725" h="153670">
                <a:moveTo>
                  <a:pt x="174650" y="41605"/>
                </a:moveTo>
                <a:lnTo>
                  <a:pt x="159512" y="41605"/>
                </a:lnTo>
                <a:lnTo>
                  <a:pt x="153873" y="43662"/>
                </a:lnTo>
                <a:lnTo>
                  <a:pt x="145135" y="51892"/>
                </a:lnTo>
                <a:lnTo>
                  <a:pt x="143017" y="56743"/>
                </a:lnTo>
                <a:lnTo>
                  <a:pt x="143028" y="67513"/>
                </a:lnTo>
                <a:lnTo>
                  <a:pt x="144119" y="71119"/>
                </a:lnTo>
                <a:lnTo>
                  <a:pt x="148793" y="77622"/>
                </a:lnTo>
                <a:lnTo>
                  <a:pt x="152044" y="79857"/>
                </a:lnTo>
                <a:lnTo>
                  <a:pt x="156210" y="81076"/>
                </a:lnTo>
                <a:lnTo>
                  <a:pt x="163220" y="73151"/>
                </a:lnTo>
                <a:lnTo>
                  <a:pt x="160477" y="72542"/>
                </a:lnTo>
                <a:lnTo>
                  <a:pt x="158343" y="71246"/>
                </a:lnTo>
                <a:lnTo>
                  <a:pt x="155286" y="67259"/>
                </a:lnTo>
                <a:lnTo>
                  <a:pt x="154533" y="65074"/>
                </a:lnTo>
                <a:lnTo>
                  <a:pt x="154533" y="59385"/>
                </a:lnTo>
                <a:lnTo>
                  <a:pt x="155600" y="56743"/>
                </a:lnTo>
                <a:lnTo>
                  <a:pt x="159867" y="52679"/>
                </a:lnTo>
                <a:lnTo>
                  <a:pt x="162814" y="51663"/>
                </a:lnTo>
                <a:lnTo>
                  <a:pt x="187495" y="51663"/>
                </a:lnTo>
                <a:lnTo>
                  <a:pt x="181102" y="44297"/>
                </a:lnTo>
                <a:lnTo>
                  <a:pt x="174650" y="41605"/>
                </a:lnTo>
                <a:close/>
              </a:path>
              <a:path w="593725" h="153670">
                <a:moveTo>
                  <a:pt x="89136" y="77215"/>
                </a:moveTo>
                <a:lnTo>
                  <a:pt x="82702" y="77215"/>
                </a:lnTo>
                <a:lnTo>
                  <a:pt x="89306" y="78943"/>
                </a:lnTo>
                <a:lnTo>
                  <a:pt x="89136" y="77215"/>
                </a:lnTo>
                <a:close/>
              </a:path>
              <a:path w="593725" h="153670">
                <a:moveTo>
                  <a:pt x="41605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41605" y="52882"/>
                </a:lnTo>
                <a:lnTo>
                  <a:pt x="41605" y="43129"/>
                </a:lnTo>
                <a:close/>
              </a:path>
              <a:path w="593725" h="153670">
                <a:moveTo>
                  <a:pt x="48310" y="43129"/>
                </a:moveTo>
                <a:lnTo>
                  <a:pt x="41605" y="43129"/>
                </a:lnTo>
                <a:lnTo>
                  <a:pt x="41605" y="52882"/>
                </a:lnTo>
                <a:lnTo>
                  <a:pt x="48310" y="52882"/>
                </a:lnTo>
                <a:lnTo>
                  <a:pt x="48310" y="43129"/>
                </a:lnTo>
                <a:close/>
              </a:path>
              <a:path w="593725" h="153670">
                <a:moveTo>
                  <a:pt x="131826" y="43129"/>
                </a:moveTo>
                <a:lnTo>
                  <a:pt x="48310" y="43129"/>
                </a:lnTo>
                <a:lnTo>
                  <a:pt x="48310" y="52882"/>
                </a:lnTo>
                <a:lnTo>
                  <a:pt x="131826" y="52882"/>
                </a:lnTo>
                <a:lnTo>
                  <a:pt x="131826" y="43129"/>
                </a:lnTo>
                <a:close/>
              </a:path>
              <a:path w="593725" h="153670">
                <a:moveTo>
                  <a:pt x="54864" y="0"/>
                </a:moveTo>
                <a:lnTo>
                  <a:pt x="18440" y="20726"/>
                </a:lnTo>
                <a:lnTo>
                  <a:pt x="18440" y="43129"/>
                </a:lnTo>
                <a:lnTo>
                  <a:pt x="29870" y="43129"/>
                </a:lnTo>
                <a:lnTo>
                  <a:pt x="29870" y="23571"/>
                </a:lnTo>
                <a:lnTo>
                  <a:pt x="32029" y="18745"/>
                </a:lnTo>
                <a:lnTo>
                  <a:pt x="40665" y="12039"/>
                </a:lnTo>
                <a:lnTo>
                  <a:pt x="46837" y="10363"/>
                </a:lnTo>
                <a:lnTo>
                  <a:pt x="91212" y="10363"/>
                </a:lnTo>
                <a:lnTo>
                  <a:pt x="87858" y="8229"/>
                </a:lnTo>
                <a:lnTo>
                  <a:pt x="80452" y="4629"/>
                </a:lnTo>
                <a:lnTo>
                  <a:pt x="72485" y="2057"/>
                </a:lnTo>
                <a:lnTo>
                  <a:pt x="63955" y="514"/>
                </a:lnTo>
                <a:lnTo>
                  <a:pt x="54864" y="0"/>
                </a:lnTo>
                <a:close/>
              </a:path>
              <a:path w="593725" h="153670">
                <a:moveTo>
                  <a:pt x="91212" y="10363"/>
                </a:moveTo>
                <a:lnTo>
                  <a:pt x="54864" y="10363"/>
                </a:lnTo>
                <a:lnTo>
                  <a:pt x="62464" y="10782"/>
                </a:lnTo>
                <a:lnTo>
                  <a:pt x="69570" y="12039"/>
                </a:lnTo>
                <a:lnTo>
                  <a:pt x="100736" y="33070"/>
                </a:lnTo>
                <a:lnTo>
                  <a:pt x="108966" y="26669"/>
                </a:lnTo>
                <a:lnTo>
                  <a:pt x="105075" y="21688"/>
                </a:lnTo>
                <a:lnTo>
                  <a:pt x="100260" y="16954"/>
                </a:lnTo>
                <a:lnTo>
                  <a:pt x="94521" y="12468"/>
                </a:lnTo>
                <a:lnTo>
                  <a:pt x="91212" y="10363"/>
                </a:lnTo>
                <a:close/>
              </a:path>
              <a:path w="593725" h="153670">
                <a:moveTo>
                  <a:pt x="337566" y="84277"/>
                </a:moveTo>
                <a:lnTo>
                  <a:pt x="328879" y="91135"/>
                </a:lnTo>
                <a:lnTo>
                  <a:pt x="368198" y="142646"/>
                </a:lnTo>
                <a:lnTo>
                  <a:pt x="377494" y="136550"/>
                </a:lnTo>
                <a:lnTo>
                  <a:pt x="359664" y="113385"/>
                </a:lnTo>
                <a:lnTo>
                  <a:pt x="357314" y="110235"/>
                </a:lnTo>
                <a:lnTo>
                  <a:pt x="353809" y="106019"/>
                </a:lnTo>
                <a:lnTo>
                  <a:pt x="349148" y="100736"/>
                </a:lnTo>
                <a:lnTo>
                  <a:pt x="349453" y="100279"/>
                </a:lnTo>
                <a:lnTo>
                  <a:pt x="360671" y="100279"/>
                </a:lnTo>
                <a:lnTo>
                  <a:pt x="364324" y="98958"/>
                </a:lnTo>
                <a:lnTo>
                  <a:pt x="367588" y="96011"/>
                </a:lnTo>
                <a:lnTo>
                  <a:pt x="414680" y="96011"/>
                </a:lnTo>
                <a:lnTo>
                  <a:pt x="414680" y="91135"/>
                </a:lnTo>
                <a:lnTo>
                  <a:pt x="346036" y="91135"/>
                </a:lnTo>
                <a:lnTo>
                  <a:pt x="341426" y="88849"/>
                </a:lnTo>
                <a:lnTo>
                  <a:pt x="337566" y="84277"/>
                </a:lnTo>
                <a:close/>
              </a:path>
              <a:path w="593725" h="153670">
                <a:moveTo>
                  <a:pt x="269595" y="114299"/>
                </a:moveTo>
                <a:lnTo>
                  <a:pt x="258013" y="114299"/>
                </a:lnTo>
                <a:lnTo>
                  <a:pt x="258013" y="140969"/>
                </a:lnTo>
                <a:lnTo>
                  <a:pt x="269595" y="140969"/>
                </a:lnTo>
                <a:lnTo>
                  <a:pt x="269595" y="114299"/>
                </a:lnTo>
                <a:close/>
              </a:path>
              <a:path w="593725" h="153670">
                <a:moveTo>
                  <a:pt x="311048" y="52882"/>
                </a:moveTo>
                <a:lnTo>
                  <a:pt x="299618" y="52882"/>
                </a:lnTo>
                <a:lnTo>
                  <a:pt x="299618" y="140969"/>
                </a:lnTo>
                <a:lnTo>
                  <a:pt x="311048" y="140969"/>
                </a:lnTo>
                <a:lnTo>
                  <a:pt x="311048" y="52882"/>
                </a:lnTo>
                <a:close/>
              </a:path>
              <a:path w="593725" h="153670">
                <a:moveTo>
                  <a:pt x="414680" y="98450"/>
                </a:moveTo>
                <a:lnTo>
                  <a:pt x="403098" y="98450"/>
                </a:lnTo>
                <a:lnTo>
                  <a:pt x="403098" y="140969"/>
                </a:lnTo>
                <a:lnTo>
                  <a:pt x="414680" y="140969"/>
                </a:lnTo>
                <a:lnTo>
                  <a:pt x="414680" y="98450"/>
                </a:lnTo>
                <a:close/>
              </a:path>
              <a:path w="593725" h="153670">
                <a:moveTo>
                  <a:pt x="237529" y="67513"/>
                </a:moveTo>
                <a:lnTo>
                  <a:pt x="208026" y="85394"/>
                </a:lnTo>
                <a:lnTo>
                  <a:pt x="208026" y="103784"/>
                </a:lnTo>
                <a:lnTo>
                  <a:pt x="210769" y="110489"/>
                </a:lnTo>
                <a:lnTo>
                  <a:pt x="221742" y="120853"/>
                </a:lnTo>
                <a:lnTo>
                  <a:pt x="228295" y="123443"/>
                </a:lnTo>
                <a:lnTo>
                  <a:pt x="245364" y="123443"/>
                </a:lnTo>
                <a:lnTo>
                  <a:pt x="252526" y="120395"/>
                </a:lnTo>
                <a:lnTo>
                  <a:pt x="257403" y="114299"/>
                </a:lnTo>
                <a:lnTo>
                  <a:pt x="269595" y="114299"/>
                </a:lnTo>
                <a:lnTo>
                  <a:pt x="269595" y="113080"/>
                </a:lnTo>
                <a:lnTo>
                  <a:pt x="232613" y="113080"/>
                </a:lnTo>
                <a:lnTo>
                  <a:pt x="228320" y="111404"/>
                </a:lnTo>
                <a:lnTo>
                  <a:pt x="221716" y="104698"/>
                </a:lnTo>
                <a:lnTo>
                  <a:pt x="220165" y="100736"/>
                </a:lnTo>
                <a:lnTo>
                  <a:pt x="220092" y="88747"/>
                </a:lnTo>
                <a:lnTo>
                  <a:pt x="222631" y="83972"/>
                </a:lnTo>
                <a:lnTo>
                  <a:pt x="232892" y="77876"/>
                </a:lnTo>
                <a:lnTo>
                  <a:pt x="238760" y="77215"/>
                </a:lnTo>
                <a:lnTo>
                  <a:pt x="245193" y="77215"/>
                </a:lnTo>
                <a:lnTo>
                  <a:pt x="244297" y="68122"/>
                </a:lnTo>
                <a:lnTo>
                  <a:pt x="237529" y="67513"/>
                </a:lnTo>
                <a:close/>
              </a:path>
              <a:path w="593725" h="153670">
                <a:moveTo>
                  <a:pt x="269595" y="52882"/>
                </a:moveTo>
                <a:lnTo>
                  <a:pt x="258013" y="52882"/>
                </a:lnTo>
                <a:lnTo>
                  <a:pt x="258013" y="97281"/>
                </a:lnTo>
                <a:lnTo>
                  <a:pt x="256184" y="102539"/>
                </a:lnTo>
                <a:lnTo>
                  <a:pt x="248869" y="110972"/>
                </a:lnTo>
                <a:lnTo>
                  <a:pt x="243992" y="113080"/>
                </a:lnTo>
                <a:lnTo>
                  <a:pt x="269595" y="113080"/>
                </a:lnTo>
                <a:lnTo>
                  <a:pt x="269595" y="52882"/>
                </a:lnTo>
                <a:close/>
              </a:path>
              <a:path w="593725" h="153670">
                <a:moveTo>
                  <a:pt x="360671" y="100279"/>
                </a:moveTo>
                <a:lnTo>
                  <a:pt x="349453" y="100279"/>
                </a:lnTo>
                <a:lnTo>
                  <a:pt x="350367" y="100583"/>
                </a:lnTo>
                <a:lnTo>
                  <a:pt x="352044" y="100736"/>
                </a:lnTo>
                <a:lnTo>
                  <a:pt x="354482" y="100736"/>
                </a:lnTo>
                <a:lnTo>
                  <a:pt x="359968" y="100533"/>
                </a:lnTo>
                <a:lnTo>
                  <a:pt x="360671" y="100279"/>
                </a:lnTo>
                <a:close/>
              </a:path>
              <a:path w="593725" h="153670">
                <a:moveTo>
                  <a:pt x="414680" y="96011"/>
                </a:moveTo>
                <a:lnTo>
                  <a:pt x="367588" y="96011"/>
                </a:lnTo>
                <a:lnTo>
                  <a:pt x="373989" y="98450"/>
                </a:lnTo>
                <a:lnTo>
                  <a:pt x="381152" y="99669"/>
                </a:lnTo>
                <a:lnTo>
                  <a:pt x="394652" y="99669"/>
                </a:lnTo>
                <a:lnTo>
                  <a:pt x="399338" y="99263"/>
                </a:lnTo>
                <a:lnTo>
                  <a:pt x="403098" y="98450"/>
                </a:lnTo>
                <a:lnTo>
                  <a:pt x="414680" y="98450"/>
                </a:lnTo>
                <a:lnTo>
                  <a:pt x="414680" y="96011"/>
                </a:lnTo>
                <a:close/>
              </a:path>
              <a:path w="593725" h="153670">
                <a:moveTo>
                  <a:pt x="372922" y="52882"/>
                </a:moveTo>
                <a:lnTo>
                  <a:pt x="361492" y="52882"/>
                </a:lnTo>
                <a:lnTo>
                  <a:pt x="361492" y="87833"/>
                </a:lnTo>
                <a:lnTo>
                  <a:pt x="358140" y="91135"/>
                </a:lnTo>
                <a:lnTo>
                  <a:pt x="414680" y="91135"/>
                </a:lnTo>
                <a:lnTo>
                  <a:pt x="414680" y="89458"/>
                </a:lnTo>
                <a:lnTo>
                  <a:pt x="382828" y="89458"/>
                </a:lnTo>
                <a:lnTo>
                  <a:pt x="377393" y="88747"/>
                </a:lnTo>
                <a:lnTo>
                  <a:pt x="372313" y="87325"/>
                </a:lnTo>
                <a:lnTo>
                  <a:pt x="372706" y="86004"/>
                </a:lnTo>
                <a:lnTo>
                  <a:pt x="372922" y="84277"/>
                </a:lnTo>
                <a:lnTo>
                  <a:pt x="372922" y="52882"/>
                </a:lnTo>
                <a:close/>
              </a:path>
              <a:path w="593725" h="153670">
                <a:moveTo>
                  <a:pt x="414680" y="52882"/>
                </a:moveTo>
                <a:lnTo>
                  <a:pt x="403098" y="52882"/>
                </a:lnTo>
                <a:lnTo>
                  <a:pt x="403098" y="87477"/>
                </a:lnTo>
                <a:lnTo>
                  <a:pt x="398919" y="88798"/>
                </a:lnTo>
                <a:lnTo>
                  <a:pt x="394106" y="89458"/>
                </a:lnTo>
                <a:lnTo>
                  <a:pt x="414680" y="89458"/>
                </a:lnTo>
                <a:lnTo>
                  <a:pt x="414680" y="52882"/>
                </a:lnTo>
                <a:close/>
              </a:path>
              <a:path w="593725" h="153670">
                <a:moveTo>
                  <a:pt x="245193" y="77215"/>
                </a:moveTo>
                <a:lnTo>
                  <a:pt x="238760" y="77215"/>
                </a:lnTo>
                <a:lnTo>
                  <a:pt x="245364" y="78943"/>
                </a:lnTo>
                <a:lnTo>
                  <a:pt x="245193" y="77215"/>
                </a:lnTo>
                <a:close/>
              </a:path>
              <a:path w="593725" h="153670">
                <a:moveTo>
                  <a:pt x="281178" y="43129"/>
                </a:moveTo>
                <a:lnTo>
                  <a:pt x="205740" y="43129"/>
                </a:lnTo>
                <a:lnTo>
                  <a:pt x="205740" y="52882"/>
                </a:lnTo>
                <a:lnTo>
                  <a:pt x="281178" y="52882"/>
                </a:lnTo>
                <a:lnTo>
                  <a:pt x="281178" y="43129"/>
                </a:lnTo>
                <a:close/>
              </a:path>
              <a:path w="593725" h="153670">
                <a:moveTo>
                  <a:pt x="287883" y="43129"/>
                </a:moveTo>
                <a:lnTo>
                  <a:pt x="281178" y="43129"/>
                </a:lnTo>
                <a:lnTo>
                  <a:pt x="281178" y="52882"/>
                </a:lnTo>
                <a:lnTo>
                  <a:pt x="287883" y="52882"/>
                </a:lnTo>
                <a:lnTo>
                  <a:pt x="287883" y="43129"/>
                </a:lnTo>
                <a:close/>
              </a:path>
              <a:path w="593725" h="153670">
                <a:moveTo>
                  <a:pt x="322783" y="43129"/>
                </a:moveTo>
                <a:lnTo>
                  <a:pt x="287883" y="43129"/>
                </a:lnTo>
                <a:lnTo>
                  <a:pt x="287883" y="52882"/>
                </a:lnTo>
                <a:lnTo>
                  <a:pt x="322783" y="52882"/>
                </a:lnTo>
                <a:lnTo>
                  <a:pt x="322783" y="43129"/>
                </a:lnTo>
                <a:close/>
              </a:path>
              <a:path w="593725" h="153670">
                <a:moveTo>
                  <a:pt x="329488" y="43129"/>
                </a:moveTo>
                <a:lnTo>
                  <a:pt x="322783" y="43129"/>
                </a:lnTo>
                <a:lnTo>
                  <a:pt x="322783" y="52882"/>
                </a:lnTo>
                <a:lnTo>
                  <a:pt x="329488" y="52882"/>
                </a:lnTo>
                <a:lnTo>
                  <a:pt x="329488" y="43129"/>
                </a:lnTo>
                <a:close/>
              </a:path>
              <a:path w="593725" h="153670">
                <a:moveTo>
                  <a:pt x="433120" y="43129"/>
                </a:moveTo>
                <a:lnTo>
                  <a:pt x="329488" y="43129"/>
                </a:lnTo>
                <a:lnTo>
                  <a:pt x="329488" y="52882"/>
                </a:lnTo>
                <a:lnTo>
                  <a:pt x="433120" y="52882"/>
                </a:lnTo>
                <a:lnTo>
                  <a:pt x="433120" y="43129"/>
                </a:lnTo>
                <a:close/>
              </a:path>
              <a:path w="593725" h="153670">
                <a:moveTo>
                  <a:pt x="538111" y="52882"/>
                </a:moveTo>
                <a:lnTo>
                  <a:pt x="526986" y="52882"/>
                </a:lnTo>
                <a:lnTo>
                  <a:pt x="526986" y="67970"/>
                </a:lnTo>
                <a:lnTo>
                  <a:pt x="497268" y="67970"/>
                </a:lnTo>
                <a:lnTo>
                  <a:pt x="492747" y="69418"/>
                </a:lnTo>
                <a:lnTo>
                  <a:pt x="486244" y="75209"/>
                </a:lnTo>
                <a:lnTo>
                  <a:pt x="484619" y="78943"/>
                </a:lnTo>
                <a:lnTo>
                  <a:pt x="484619" y="91541"/>
                </a:lnTo>
                <a:lnTo>
                  <a:pt x="488327" y="97891"/>
                </a:lnTo>
                <a:lnTo>
                  <a:pt x="495744" y="102565"/>
                </a:lnTo>
                <a:lnTo>
                  <a:pt x="489242" y="107441"/>
                </a:lnTo>
                <a:lnTo>
                  <a:pt x="485990" y="113639"/>
                </a:lnTo>
                <a:lnTo>
                  <a:pt x="486026" y="121462"/>
                </a:lnTo>
                <a:lnTo>
                  <a:pt x="486786" y="127877"/>
                </a:lnTo>
                <a:lnTo>
                  <a:pt x="523333" y="152366"/>
                </a:lnTo>
                <a:lnTo>
                  <a:pt x="533996" y="153619"/>
                </a:lnTo>
                <a:lnTo>
                  <a:pt x="538873" y="143713"/>
                </a:lnTo>
                <a:lnTo>
                  <a:pt x="520871" y="141465"/>
                </a:lnTo>
                <a:lnTo>
                  <a:pt x="508012" y="137007"/>
                </a:lnTo>
                <a:lnTo>
                  <a:pt x="500297" y="130340"/>
                </a:lnTo>
                <a:lnTo>
                  <a:pt x="497725" y="121462"/>
                </a:lnTo>
                <a:lnTo>
                  <a:pt x="497725" y="116890"/>
                </a:lnTo>
                <a:lnTo>
                  <a:pt x="499656" y="113106"/>
                </a:lnTo>
                <a:lnTo>
                  <a:pt x="507377" y="107111"/>
                </a:lnTo>
                <a:lnTo>
                  <a:pt x="512457" y="105613"/>
                </a:lnTo>
                <a:lnTo>
                  <a:pt x="541308" y="105613"/>
                </a:lnTo>
                <a:lnTo>
                  <a:pt x="532920" y="97688"/>
                </a:lnTo>
                <a:lnTo>
                  <a:pt x="504888" y="97688"/>
                </a:lnTo>
                <a:lnTo>
                  <a:pt x="499097" y="94335"/>
                </a:lnTo>
                <a:lnTo>
                  <a:pt x="496201" y="90119"/>
                </a:lnTo>
                <a:lnTo>
                  <a:pt x="496201" y="80263"/>
                </a:lnTo>
                <a:lnTo>
                  <a:pt x="499351" y="77876"/>
                </a:lnTo>
                <a:lnTo>
                  <a:pt x="538111" y="77876"/>
                </a:lnTo>
                <a:lnTo>
                  <a:pt x="538111" y="52882"/>
                </a:lnTo>
                <a:close/>
              </a:path>
              <a:path w="593725" h="153670">
                <a:moveTo>
                  <a:pt x="541308" y="105613"/>
                </a:moveTo>
                <a:lnTo>
                  <a:pt x="523024" y="105613"/>
                </a:lnTo>
                <a:lnTo>
                  <a:pt x="526326" y="106578"/>
                </a:lnTo>
                <a:lnTo>
                  <a:pt x="530999" y="110439"/>
                </a:lnTo>
                <a:lnTo>
                  <a:pt x="532168" y="112877"/>
                </a:lnTo>
                <a:lnTo>
                  <a:pt x="532168" y="119786"/>
                </a:lnTo>
                <a:lnTo>
                  <a:pt x="530136" y="123393"/>
                </a:lnTo>
                <a:lnTo>
                  <a:pt x="526072" y="126644"/>
                </a:lnTo>
                <a:lnTo>
                  <a:pt x="536130" y="132435"/>
                </a:lnTo>
                <a:lnTo>
                  <a:pt x="541007" y="127965"/>
                </a:lnTo>
                <a:lnTo>
                  <a:pt x="543445" y="122580"/>
                </a:lnTo>
                <a:lnTo>
                  <a:pt x="543423" y="110439"/>
                </a:lnTo>
                <a:lnTo>
                  <a:pt x="541308" y="105613"/>
                </a:lnTo>
                <a:close/>
              </a:path>
              <a:path w="593725" h="153670">
                <a:moveTo>
                  <a:pt x="526478" y="95402"/>
                </a:moveTo>
                <a:lnTo>
                  <a:pt x="513372" y="95402"/>
                </a:lnTo>
                <a:lnTo>
                  <a:pt x="508850" y="96164"/>
                </a:lnTo>
                <a:lnTo>
                  <a:pt x="504888" y="97688"/>
                </a:lnTo>
                <a:lnTo>
                  <a:pt x="532920" y="97688"/>
                </a:lnTo>
                <a:lnTo>
                  <a:pt x="532650" y="97434"/>
                </a:lnTo>
                <a:lnTo>
                  <a:pt x="526478" y="95402"/>
                </a:lnTo>
                <a:close/>
              </a:path>
              <a:path w="593725" h="153670">
                <a:moveTo>
                  <a:pt x="521391" y="43129"/>
                </a:moveTo>
                <a:lnTo>
                  <a:pt x="470293" y="43129"/>
                </a:lnTo>
                <a:lnTo>
                  <a:pt x="470293" y="52882"/>
                </a:lnTo>
                <a:lnTo>
                  <a:pt x="554266" y="52882"/>
                </a:lnTo>
                <a:lnTo>
                  <a:pt x="554266" y="49225"/>
                </a:lnTo>
                <a:lnTo>
                  <a:pt x="530339" y="49225"/>
                </a:lnTo>
                <a:lnTo>
                  <a:pt x="524576" y="45405"/>
                </a:lnTo>
                <a:lnTo>
                  <a:pt x="521391" y="43129"/>
                </a:lnTo>
                <a:close/>
              </a:path>
              <a:path w="593725" h="153670">
                <a:moveTo>
                  <a:pt x="504583" y="16459"/>
                </a:moveTo>
                <a:lnTo>
                  <a:pt x="530339" y="49225"/>
                </a:lnTo>
                <a:lnTo>
                  <a:pt x="538873" y="44653"/>
                </a:lnTo>
                <a:lnTo>
                  <a:pt x="538685" y="44043"/>
                </a:lnTo>
                <a:lnTo>
                  <a:pt x="531101" y="44043"/>
                </a:lnTo>
                <a:lnTo>
                  <a:pt x="504583" y="16459"/>
                </a:lnTo>
                <a:close/>
              </a:path>
              <a:path w="593725" h="153670">
                <a:moveTo>
                  <a:pt x="554266" y="43129"/>
                </a:moveTo>
                <a:lnTo>
                  <a:pt x="538402" y="43129"/>
                </a:lnTo>
                <a:lnTo>
                  <a:pt x="538873" y="44653"/>
                </a:lnTo>
                <a:lnTo>
                  <a:pt x="530339" y="49225"/>
                </a:lnTo>
                <a:lnTo>
                  <a:pt x="554266" y="49225"/>
                </a:lnTo>
                <a:lnTo>
                  <a:pt x="554266" y="43129"/>
                </a:lnTo>
                <a:close/>
              </a:path>
              <a:path w="593725" h="153670">
                <a:moveTo>
                  <a:pt x="532098" y="43129"/>
                </a:moveTo>
                <a:lnTo>
                  <a:pt x="530222" y="43129"/>
                </a:lnTo>
                <a:lnTo>
                  <a:pt x="531101" y="44043"/>
                </a:lnTo>
                <a:lnTo>
                  <a:pt x="532320" y="43586"/>
                </a:lnTo>
                <a:lnTo>
                  <a:pt x="532098" y="43129"/>
                </a:lnTo>
                <a:close/>
              </a:path>
              <a:path w="593725" h="153670">
                <a:moveTo>
                  <a:pt x="526681" y="5181"/>
                </a:moveTo>
                <a:lnTo>
                  <a:pt x="514489" y="6857"/>
                </a:lnTo>
                <a:lnTo>
                  <a:pt x="532320" y="43586"/>
                </a:lnTo>
                <a:lnTo>
                  <a:pt x="531101" y="44043"/>
                </a:lnTo>
                <a:lnTo>
                  <a:pt x="538685" y="44043"/>
                </a:lnTo>
                <a:lnTo>
                  <a:pt x="526681" y="5181"/>
                </a:lnTo>
                <a:close/>
              </a:path>
              <a:path w="593725" h="153670">
                <a:moveTo>
                  <a:pt x="593128" y="43129"/>
                </a:moveTo>
                <a:lnTo>
                  <a:pt x="581393" y="43129"/>
                </a:lnTo>
                <a:lnTo>
                  <a:pt x="581393" y="140969"/>
                </a:lnTo>
                <a:lnTo>
                  <a:pt x="593128" y="140969"/>
                </a:lnTo>
                <a:lnTo>
                  <a:pt x="593128" y="431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2"/>
          <p:cNvGrpSpPr/>
          <p:nvPr/>
        </p:nvGrpSpPr>
        <p:grpSpPr>
          <a:xfrm>
            <a:off x="7039417" y="6247107"/>
            <a:ext cx="1859655" cy="289993"/>
            <a:chOff x="5439549" y="8084489"/>
            <a:chExt cx="1437005" cy="375285"/>
          </a:xfrm>
        </p:grpSpPr>
        <p:pic>
          <p:nvPicPr>
            <p:cNvPr id="43" name="object 4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967463" y="8084489"/>
              <a:ext cx="909053" cy="19065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439549" y="8317051"/>
              <a:ext cx="1436192" cy="142646"/>
            </a:xfrm>
            <a:prstGeom prst="rect">
              <a:avLst/>
            </a:prstGeom>
          </p:spPr>
        </p:pic>
      </p:grpSp>
      <p:pic>
        <p:nvPicPr>
          <p:cNvPr id="45" name="object 45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210806" y="6603461"/>
            <a:ext cx="1687428" cy="119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356520"/>
            <a:ext cx="10050182" cy="24043"/>
          </a:xfrm>
          <a:custGeom>
            <a:avLst/>
            <a:gdLst/>
            <a:ahLst/>
            <a:cxnLst/>
            <a:rect l="l" t="t" r="r" b="b"/>
            <a:pathLst>
              <a:path w="7766050" h="31115">
                <a:moveTo>
                  <a:pt x="7766050" y="0"/>
                </a:moveTo>
                <a:lnTo>
                  <a:pt x="0" y="0"/>
                </a:lnTo>
                <a:lnTo>
                  <a:pt x="0" y="30505"/>
                </a:lnTo>
                <a:lnTo>
                  <a:pt x="7766050" y="30505"/>
                </a:lnTo>
                <a:lnTo>
                  <a:pt x="776605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98366" y="7226742"/>
            <a:ext cx="79710" cy="78018"/>
          </a:xfrm>
          <a:custGeom>
            <a:avLst/>
            <a:gdLst/>
            <a:ahLst/>
            <a:cxnLst/>
            <a:rect l="l" t="t" r="r" b="b"/>
            <a:pathLst>
              <a:path w="61595" h="100965">
                <a:moveTo>
                  <a:pt x="56540" y="0"/>
                </a:moveTo>
                <a:lnTo>
                  <a:pt x="8382" y="0"/>
                </a:lnTo>
                <a:lnTo>
                  <a:pt x="4114" y="50139"/>
                </a:lnTo>
                <a:lnTo>
                  <a:pt x="16459" y="54406"/>
                </a:lnTo>
                <a:lnTo>
                  <a:pt x="20116" y="50545"/>
                </a:lnTo>
                <a:lnTo>
                  <a:pt x="24790" y="48615"/>
                </a:lnTo>
                <a:lnTo>
                  <a:pt x="30480" y="48615"/>
                </a:lnTo>
                <a:lnTo>
                  <a:pt x="38547" y="49863"/>
                </a:lnTo>
                <a:lnTo>
                  <a:pt x="44310" y="53606"/>
                </a:lnTo>
                <a:lnTo>
                  <a:pt x="47767" y="59845"/>
                </a:lnTo>
                <a:lnTo>
                  <a:pt x="48920" y="68579"/>
                </a:lnTo>
                <a:lnTo>
                  <a:pt x="48920" y="75387"/>
                </a:lnTo>
                <a:lnTo>
                  <a:pt x="47371" y="80670"/>
                </a:lnTo>
                <a:lnTo>
                  <a:pt x="41173" y="88188"/>
                </a:lnTo>
                <a:lnTo>
                  <a:pt x="36576" y="90068"/>
                </a:lnTo>
                <a:lnTo>
                  <a:pt x="21539" y="90068"/>
                </a:lnTo>
                <a:lnTo>
                  <a:pt x="15290" y="86004"/>
                </a:lnTo>
                <a:lnTo>
                  <a:pt x="11734" y="77876"/>
                </a:lnTo>
                <a:lnTo>
                  <a:pt x="0" y="83515"/>
                </a:lnTo>
                <a:lnTo>
                  <a:pt x="5200" y="90982"/>
                </a:lnTo>
                <a:lnTo>
                  <a:pt x="11811" y="96316"/>
                </a:lnTo>
                <a:lnTo>
                  <a:pt x="19831" y="99517"/>
                </a:lnTo>
                <a:lnTo>
                  <a:pt x="29260" y="100583"/>
                </a:lnTo>
                <a:lnTo>
                  <a:pt x="39014" y="100583"/>
                </a:lnTo>
                <a:lnTo>
                  <a:pt x="61112" y="67360"/>
                </a:lnTo>
                <a:lnTo>
                  <a:pt x="61112" y="57911"/>
                </a:lnTo>
                <a:lnTo>
                  <a:pt x="58674" y="50774"/>
                </a:lnTo>
                <a:lnTo>
                  <a:pt x="48920" y="41122"/>
                </a:lnTo>
                <a:lnTo>
                  <a:pt x="41910" y="38709"/>
                </a:lnTo>
                <a:lnTo>
                  <a:pt x="26365" y="38709"/>
                </a:lnTo>
                <a:lnTo>
                  <a:pt x="20980" y="40335"/>
                </a:lnTo>
                <a:lnTo>
                  <a:pt x="16611" y="43586"/>
                </a:lnTo>
                <a:lnTo>
                  <a:pt x="15849" y="43586"/>
                </a:lnTo>
                <a:lnTo>
                  <a:pt x="18745" y="10515"/>
                </a:lnTo>
                <a:lnTo>
                  <a:pt x="56540" y="10515"/>
                </a:lnTo>
                <a:lnTo>
                  <a:pt x="5654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220" y="242025"/>
            <a:ext cx="10041965" cy="463901"/>
            <a:chOff x="6350" y="313207"/>
            <a:chExt cx="7759700" cy="486409"/>
          </a:xfrm>
        </p:grpSpPr>
        <p:sp>
          <p:nvSpPr>
            <p:cNvPr id="5" name="object 5"/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3125023" y="884571"/>
            <a:ext cx="3808058" cy="524538"/>
            <a:chOff x="2414790" y="1144739"/>
            <a:chExt cx="2942590" cy="67881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14790" y="1144739"/>
              <a:ext cx="2942551" cy="3175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097415" y="1500339"/>
              <a:ext cx="1577975" cy="323215"/>
            </a:xfrm>
            <a:custGeom>
              <a:avLst/>
              <a:gdLst/>
              <a:ahLst/>
              <a:cxnLst/>
              <a:rect l="l" t="t" r="r" b="b"/>
              <a:pathLst>
                <a:path w="1577975" h="323214">
                  <a:moveTo>
                    <a:pt x="322059" y="261620"/>
                  </a:moveTo>
                  <a:lnTo>
                    <a:pt x="301231" y="280924"/>
                  </a:lnTo>
                  <a:lnTo>
                    <a:pt x="308527" y="289153"/>
                  </a:lnTo>
                  <a:lnTo>
                    <a:pt x="316696" y="296829"/>
                  </a:lnTo>
                  <a:lnTo>
                    <a:pt x="357843" y="319944"/>
                  </a:lnTo>
                  <a:lnTo>
                    <a:pt x="383019" y="323088"/>
                  </a:lnTo>
                  <a:lnTo>
                    <a:pt x="395529" y="322278"/>
                  </a:lnTo>
                  <a:lnTo>
                    <a:pt x="429042" y="303340"/>
                  </a:lnTo>
                  <a:lnTo>
                    <a:pt x="431236" y="299466"/>
                  </a:lnTo>
                  <a:lnTo>
                    <a:pt x="382511" y="299466"/>
                  </a:lnTo>
                  <a:lnTo>
                    <a:pt x="366066" y="297099"/>
                  </a:lnTo>
                  <a:lnTo>
                    <a:pt x="350508" y="290001"/>
                  </a:lnTo>
                  <a:lnTo>
                    <a:pt x="335839" y="278174"/>
                  </a:lnTo>
                  <a:lnTo>
                    <a:pt x="322059" y="261620"/>
                  </a:lnTo>
                  <a:close/>
                </a:path>
                <a:path w="1577975" h="323214">
                  <a:moveTo>
                    <a:pt x="411549" y="263906"/>
                  </a:moveTo>
                  <a:lnTo>
                    <a:pt x="395973" y="263906"/>
                  </a:lnTo>
                  <a:lnTo>
                    <a:pt x="399783" y="265379"/>
                  </a:lnTo>
                  <a:lnTo>
                    <a:pt x="405879" y="271310"/>
                  </a:lnTo>
                  <a:lnTo>
                    <a:pt x="407300" y="274828"/>
                  </a:lnTo>
                  <a:lnTo>
                    <a:pt x="407403" y="286080"/>
                  </a:lnTo>
                  <a:lnTo>
                    <a:pt x="404990" y="290995"/>
                  </a:lnTo>
                  <a:lnTo>
                    <a:pt x="395338" y="297776"/>
                  </a:lnTo>
                  <a:lnTo>
                    <a:pt x="389458" y="299466"/>
                  </a:lnTo>
                  <a:lnTo>
                    <a:pt x="431236" y="299466"/>
                  </a:lnTo>
                  <a:lnTo>
                    <a:pt x="433249" y="295911"/>
                  </a:lnTo>
                  <a:lnTo>
                    <a:pt x="435772" y="287847"/>
                  </a:lnTo>
                  <a:lnTo>
                    <a:pt x="436613" y="279146"/>
                  </a:lnTo>
                  <a:lnTo>
                    <a:pt x="436202" y="274574"/>
                  </a:lnTo>
                  <a:lnTo>
                    <a:pt x="429005" y="274574"/>
                  </a:lnTo>
                  <a:lnTo>
                    <a:pt x="411549" y="263906"/>
                  </a:lnTo>
                  <a:close/>
                </a:path>
                <a:path w="1577975" h="323214">
                  <a:moveTo>
                    <a:pt x="393179" y="239522"/>
                  </a:moveTo>
                  <a:lnTo>
                    <a:pt x="380846" y="240648"/>
                  </a:lnTo>
                  <a:lnTo>
                    <a:pt x="370004" y="244028"/>
                  </a:lnTo>
                  <a:lnTo>
                    <a:pt x="360653" y="249664"/>
                  </a:lnTo>
                  <a:lnTo>
                    <a:pt x="352793" y="257556"/>
                  </a:lnTo>
                  <a:lnTo>
                    <a:pt x="372351" y="274828"/>
                  </a:lnTo>
                  <a:lnTo>
                    <a:pt x="377101" y="267550"/>
                  </a:lnTo>
                  <a:lnTo>
                    <a:pt x="383451" y="263906"/>
                  </a:lnTo>
                  <a:lnTo>
                    <a:pt x="411549" y="263906"/>
                  </a:lnTo>
                  <a:lnTo>
                    <a:pt x="397001" y="255016"/>
                  </a:lnTo>
                  <a:lnTo>
                    <a:pt x="395066" y="239663"/>
                  </a:lnTo>
                  <a:lnTo>
                    <a:pt x="393179" y="239522"/>
                  </a:lnTo>
                  <a:close/>
                </a:path>
                <a:path w="1577975" h="323214">
                  <a:moveTo>
                    <a:pt x="395066" y="239663"/>
                  </a:moveTo>
                  <a:lnTo>
                    <a:pt x="397001" y="255016"/>
                  </a:lnTo>
                  <a:lnTo>
                    <a:pt x="429005" y="274574"/>
                  </a:lnTo>
                  <a:lnTo>
                    <a:pt x="422832" y="249264"/>
                  </a:lnTo>
                  <a:lnTo>
                    <a:pt x="417734" y="245592"/>
                  </a:lnTo>
                  <a:lnTo>
                    <a:pt x="410360" y="242219"/>
                  </a:lnTo>
                  <a:lnTo>
                    <a:pt x="402175" y="240196"/>
                  </a:lnTo>
                  <a:lnTo>
                    <a:pt x="395066" y="239663"/>
                  </a:lnTo>
                  <a:close/>
                </a:path>
                <a:path w="1577975" h="323214">
                  <a:moveTo>
                    <a:pt x="422832" y="249264"/>
                  </a:moveTo>
                  <a:lnTo>
                    <a:pt x="429005" y="274574"/>
                  </a:lnTo>
                  <a:lnTo>
                    <a:pt x="436202" y="274574"/>
                  </a:lnTo>
                  <a:lnTo>
                    <a:pt x="422832" y="249264"/>
                  </a:lnTo>
                  <a:close/>
                </a:path>
                <a:path w="1577975" h="323214">
                  <a:moveTo>
                    <a:pt x="416863" y="224790"/>
                  </a:moveTo>
                  <a:lnTo>
                    <a:pt x="393191" y="224790"/>
                  </a:lnTo>
                  <a:lnTo>
                    <a:pt x="395066" y="239663"/>
                  </a:lnTo>
                  <a:lnTo>
                    <a:pt x="402175" y="240196"/>
                  </a:lnTo>
                  <a:lnTo>
                    <a:pt x="410360" y="242219"/>
                  </a:lnTo>
                  <a:lnTo>
                    <a:pt x="417734" y="245592"/>
                  </a:lnTo>
                  <a:lnTo>
                    <a:pt x="422832" y="249264"/>
                  </a:lnTo>
                  <a:lnTo>
                    <a:pt x="416863" y="224790"/>
                  </a:lnTo>
                  <a:close/>
                </a:path>
                <a:path w="1577975" h="323214">
                  <a:moveTo>
                    <a:pt x="57657" y="97282"/>
                  </a:moveTo>
                  <a:lnTo>
                    <a:pt x="28193" y="97282"/>
                  </a:lnTo>
                  <a:lnTo>
                    <a:pt x="28193" y="241554"/>
                  </a:lnTo>
                  <a:lnTo>
                    <a:pt x="57657" y="241554"/>
                  </a:lnTo>
                  <a:lnTo>
                    <a:pt x="57657" y="97282"/>
                  </a:lnTo>
                  <a:close/>
                </a:path>
                <a:path w="1577975" h="323214">
                  <a:moveTo>
                    <a:pt x="205485" y="202946"/>
                  </a:moveTo>
                  <a:lnTo>
                    <a:pt x="175767" y="202946"/>
                  </a:lnTo>
                  <a:lnTo>
                    <a:pt x="175767" y="241554"/>
                  </a:lnTo>
                  <a:lnTo>
                    <a:pt x="205485" y="241554"/>
                  </a:lnTo>
                  <a:lnTo>
                    <a:pt x="205485" y="202946"/>
                  </a:lnTo>
                  <a:close/>
                </a:path>
                <a:path w="1577975" h="323214">
                  <a:moveTo>
                    <a:pt x="341095" y="161798"/>
                  </a:moveTo>
                  <a:lnTo>
                    <a:pt x="310133" y="161798"/>
                  </a:lnTo>
                  <a:lnTo>
                    <a:pt x="309821" y="165188"/>
                  </a:lnTo>
                  <a:lnTo>
                    <a:pt x="309724" y="171450"/>
                  </a:lnTo>
                  <a:lnTo>
                    <a:pt x="310783" y="182342"/>
                  </a:lnTo>
                  <a:lnTo>
                    <a:pt x="337928" y="218692"/>
                  </a:lnTo>
                  <a:lnTo>
                    <a:pt x="373125" y="227838"/>
                  </a:lnTo>
                  <a:lnTo>
                    <a:pt x="380237" y="227838"/>
                  </a:lnTo>
                  <a:lnTo>
                    <a:pt x="386920" y="226821"/>
                  </a:lnTo>
                  <a:lnTo>
                    <a:pt x="393191" y="224790"/>
                  </a:lnTo>
                  <a:lnTo>
                    <a:pt x="416863" y="224790"/>
                  </a:lnTo>
                  <a:lnTo>
                    <a:pt x="413765" y="212090"/>
                  </a:lnTo>
                  <a:lnTo>
                    <a:pt x="420369" y="205143"/>
                  </a:lnTo>
                  <a:lnTo>
                    <a:pt x="421667" y="202184"/>
                  </a:lnTo>
                  <a:lnTo>
                    <a:pt x="359740" y="202184"/>
                  </a:lnTo>
                  <a:lnTo>
                    <a:pt x="352717" y="199682"/>
                  </a:lnTo>
                  <a:lnTo>
                    <a:pt x="341198" y="189699"/>
                  </a:lnTo>
                  <a:lnTo>
                    <a:pt x="338327" y="183299"/>
                  </a:lnTo>
                  <a:lnTo>
                    <a:pt x="338327" y="168059"/>
                  </a:lnTo>
                  <a:lnTo>
                    <a:pt x="340817" y="162052"/>
                  </a:lnTo>
                  <a:lnTo>
                    <a:pt x="341095" y="161798"/>
                  </a:lnTo>
                  <a:close/>
                </a:path>
                <a:path w="1577975" h="323214">
                  <a:moveTo>
                    <a:pt x="147993" y="112776"/>
                  </a:moveTo>
                  <a:lnTo>
                    <a:pt x="140715" y="112776"/>
                  </a:lnTo>
                  <a:lnTo>
                    <a:pt x="130505" y="113680"/>
                  </a:lnTo>
                  <a:lnTo>
                    <a:pt x="96994" y="135064"/>
                  </a:lnTo>
                  <a:lnTo>
                    <a:pt x="88184" y="165893"/>
                  </a:lnTo>
                  <a:lnTo>
                    <a:pt x="89050" y="176028"/>
                  </a:lnTo>
                  <a:lnTo>
                    <a:pt x="110524" y="208333"/>
                  </a:lnTo>
                  <a:lnTo>
                    <a:pt x="139699" y="216408"/>
                  </a:lnTo>
                  <a:lnTo>
                    <a:pt x="150556" y="215567"/>
                  </a:lnTo>
                  <a:lnTo>
                    <a:pt x="160016" y="213044"/>
                  </a:lnTo>
                  <a:lnTo>
                    <a:pt x="168082" y="208837"/>
                  </a:lnTo>
                  <a:lnTo>
                    <a:pt x="174751" y="202946"/>
                  </a:lnTo>
                  <a:lnTo>
                    <a:pt x="205485" y="202946"/>
                  </a:lnTo>
                  <a:lnTo>
                    <a:pt x="205485" y="192278"/>
                  </a:lnTo>
                  <a:lnTo>
                    <a:pt x="136055" y="192278"/>
                  </a:lnTo>
                  <a:lnTo>
                    <a:pt x="129412" y="189699"/>
                  </a:lnTo>
                  <a:lnTo>
                    <a:pt x="118744" y="179362"/>
                  </a:lnTo>
                  <a:lnTo>
                    <a:pt x="116077" y="172808"/>
                  </a:lnTo>
                  <a:lnTo>
                    <a:pt x="116077" y="160274"/>
                  </a:lnTo>
                  <a:lnTo>
                    <a:pt x="117005" y="156121"/>
                  </a:lnTo>
                  <a:lnTo>
                    <a:pt x="118871" y="152400"/>
                  </a:lnTo>
                  <a:lnTo>
                    <a:pt x="142944" y="152400"/>
                  </a:lnTo>
                  <a:lnTo>
                    <a:pt x="129285" y="141732"/>
                  </a:lnTo>
                  <a:lnTo>
                    <a:pt x="133680" y="139192"/>
                  </a:lnTo>
                  <a:lnTo>
                    <a:pt x="138595" y="137922"/>
                  </a:lnTo>
                  <a:lnTo>
                    <a:pt x="160883" y="137922"/>
                  </a:lnTo>
                  <a:lnTo>
                    <a:pt x="159511" y="115062"/>
                  </a:lnTo>
                  <a:lnTo>
                    <a:pt x="154266" y="113538"/>
                  </a:lnTo>
                  <a:lnTo>
                    <a:pt x="147993" y="112776"/>
                  </a:lnTo>
                  <a:close/>
                </a:path>
                <a:path w="1577975" h="323214">
                  <a:moveTo>
                    <a:pt x="406145" y="164338"/>
                  </a:moveTo>
                  <a:lnTo>
                    <a:pt x="386841" y="171450"/>
                  </a:lnTo>
                  <a:lnTo>
                    <a:pt x="386841" y="196342"/>
                  </a:lnTo>
                  <a:lnTo>
                    <a:pt x="382777" y="200240"/>
                  </a:lnTo>
                  <a:lnTo>
                    <a:pt x="376504" y="202184"/>
                  </a:lnTo>
                  <a:lnTo>
                    <a:pt x="421667" y="202184"/>
                  </a:lnTo>
                  <a:lnTo>
                    <a:pt x="423671" y="197612"/>
                  </a:lnTo>
                  <a:lnTo>
                    <a:pt x="423671" y="189484"/>
                  </a:lnTo>
                  <a:lnTo>
                    <a:pt x="422576" y="181533"/>
                  </a:lnTo>
                  <a:lnTo>
                    <a:pt x="419290" y="174691"/>
                  </a:lnTo>
                  <a:lnTo>
                    <a:pt x="413813" y="168960"/>
                  </a:lnTo>
                  <a:lnTo>
                    <a:pt x="406145" y="164338"/>
                  </a:lnTo>
                  <a:close/>
                </a:path>
                <a:path w="1577975" h="323214">
                  <a:moveTo>
                    <a:pt x="408177" y="97282"/>
                  </a:moveTo>
                  <a:lnTo>
                    <a:pt x="378205" y="97282"/>
                  </a:lnTo>
                  <a:lnTo>
                    <a:pt x="378205" y="116586"/>
                  </a:lnTo>
                  <a:lnTo>
                    <a:pt x="353059" y="122682"/>
                  </a:lnTo>
                  <a:lnTo>
                    <a:pt x="344292" y="125237"/>
                  </a:lnTo>
                  <a:lnTo>
                    <a:pt x="336543" y="128331"/>
                  </a:lnTo>
                  <a:lnTo>
                    <a:pt x="329814" y="131967"/>
                  </a:lnTo>
                  <a:lnTo>
                    <a:pt x="324103" y="136144"/>
                  </a:lnTo>
                  <a:lnTo>
                    <a:pt x="251713" y="136144"/>
                  </a:lnTo>
                  <a:lnTo>
                    <a:pt x="230885" y="151130"/>
                  </a:lnTo>
                  <a:lnTo>
                    <a:pt x="231407" y="158821"/>
                  </a:lnTo>
                  <a:lnTo>
                    <a:pt x="232724" y="165893"/>
                  </a:lnTo>
                  <a:lnTo>
                    <a:pt x="255015" y="194564"/>
                  </a:lnTo>
                  <a:lnTo>
                    <a:pt x="269747" y="187960"/>
                  </a:lnTo>
                  <a:lnTo>
                    <a:pt x="269747" y="161798"/>
                  </a:lnTo>
                  <a:lnTo>
                    <a:pt x="341095" y="161798"/>
                  </a:lnTo>
                  <a:lnTo>
                    <a:pt x="408177" y="136906"/>
                  </a:lnTo>
                  <a:lnTo>
                    <a:pt x="408177" y="97282"/>
                  </a:lnTo>
                  <a:close/>
                </a:path>
                <a:path w="1577975" h="323214">
                  <a:moveTo>
                    <a:pt x="142944" y="152400"/>
                  </a:moveTo>
                  <a:lnTo>
                    <a:pt x="118871" y="152400"/>
                  </a:lnTo>
                  <a:lnTo>
                    <a:pt x="162305" y="186436"/>
                  </a:lnTo>
                  <a:lnTo>
                    <a:pt x="157060" y="190334"/>
                  </a:lnTo>
                  <a:lnTo>
                    <a:pt x="150952" y="192278"/>
                  </a:lnTo>
                  <a:lnTo>
                    <a:pt x="205485" y="192278"/>
                  </a:lnTo>
                  <a:lnTo>
                    <a:pt x="205485" y="175260"/>
                  </a:lnTo>
                  <a:lnTo>
                    <a:pt x="172211" y="175260"/>
                  </a:lnTo>
                  <a:lnTo>
                    <a:pt x="142944" y="152400"/>
                  </a:lnTo>
                  <a:close/>
                </a:path>
                <a:path w="1577975" h="323214">
                  <a:moveTo>
                    <a:pt x="205485" y="97282"/>
                  </a:moveTo>
                  <a:lnTo>
                    <a:pt x="176021" y="97282"/>
                  </a:lnTo>
                  <a:lnTo>
                    <a:pt x="175940" y="165519"/>
                  </a:lnTo>
                  <a:lnTo>
                    <a:pt x="174751" y="170345"/>
                  </a:lnTo>
                  <a:lnTo>
                    <a:pt x="172211" y="175260"/>
                  </a:lnTo>
                  <a:lnTo>
                    <a:pt x="205485" y="175260"/>
                  </a:lnTo>
                  <a:lnTo>
                    <a:pt x="205485" y="97282"/>
                  </a:lnTo>
                  <a:close/>
                </a:path>
                <a:path w="1577975" h="323214">
                  <a:moveTo>
                    <a:pt x="160883" y="137922"/>
                  </a:moveTo>
                  <a:lnTo>
                    <a:pt x="150444" y="137922"/>
                  </a:lnTo>
                  <a:lnTo>
                    <a:pt x="156121" y="138772"/>
                  </a:lnTo>
                  <a:lnTo>
                    <a:pt x="161035" y="140462"/>
                  </a:lnTo>
                  <a:lnTo>
                    <a:pt x="160883" y="137922"/>
                  </a:lnTo>
                  <a:close/>
                </a:path>
                <a:path w="1577975" h="323214">
                  <a:moveTo>
                    <a:pt x="72135" y="73914"/>
                  </a:moveTo>
                  <a:lnTo>
                    <a:pt x="0" y="73914"/>
                  </a:lnTo>
                  <a:lnTo>
                    <a:pt x="0" y="97282"/>
                  </a:lnTo>
                  <a:lnTo>
                    <a:pt x="72135" y="97282"/>
                  </a:lnTo>
                  <a:lnTo>
                    <a:pt x="72135" y="73914"/>
                  </a:lnTo>
                  <a:close/>
                </a:path>
                <a:path w="1577975" h="323214">
                  <a:moveTo>
                    <a:pt x="85851" y="73914"/>
                  </a:moveTo>
                  <a:lnTo>
                    <a:pt x="72135" y="73914"/>
                  </a:lnTo>
                  <a:lnTo>
                    <a:pt x="72135" y="97282"/>
                  </a:lnTo>
                  <a:lnTo>
                    <a:pt x="85851" y="97282"/>
                  </a:lnTo>
                  <a:lnTo>
                    <a:pt x="85851" y="73914"/>
                  </a:lnTo>
                  <a:close/>
                </a:path>
                <a:path w="1577975" h="323214">
                  <a:moveTo>
                    <a:pt x="219963" y="73914"/>
                  </a:moveTo>
                  <a:lnTo>
                    <a:pt x="85851" y="73914"/>
                  </a:lnTo>
                  <a:lnTo>
                    <a:pt x="85851" y="97282"/>
                  </a:lnTo>
                  <a:lnTo>
                    <a:pt x="219963" y="97282"/>
                  </a:lnTo>
                  <a:lnTo>
                    <a:pt x="219963" y="73914"/>
                  </a:lnTo>
                  <a:close/>
                </a:path>
                <a:path w="1577975" h="323214">
                  <a:moveTo>
                    <a:pt x="233679" y="73914"/>
                  </a:moveTo>
                  <a:lnTo>
                    <a:pt x="219963" y="73914"/>
                  </a:lnTo>
                  <a:lnTo>
                    <a:pt x="219963" y="97282"/>
                  </a:lnTo>
                  <a:lnTo>
                    <a:pt x="233679" y="97282"/>
                  </a:lnTo>
                  <a:lnTo>
                    <a:pt x="233679" y="73914"/>
                  </a:lnTo>
                  <a:close/>
                </a:path>
                <a:path w="1577975" h="323214">
                  <a:moveTo>
                    <a:pt x="445007" y="73914"/>
                  </a:moveTo>
                  <a:lnTo>
                    <a:pt x="233679" y="73914"/>
                  </a:lnTo>
                  <a:lnTo>
                    <a:pt x="233679" y="97282"/>
                  </a:lnTo>
                  <a:lnTo>
                    <a:pt x="445007" y="97282"/>
                  </a:lnTo>
                  <a:lnTo>
                    <a:pt x="445007" y="73914"/>
                  </a:lnTo>
                  <a:close/>
                </a:path>
                <a:path w="1577975" h="323214">
                  <a:moveTo>
                    <a:pt x="97535" y="0"/>
                  </a:moveTo>
                  <a:lnTo>
                    <a:pt x="56863" y="8288"/>
                  </a:lnTo>
                  <a:lnTo>
                    <a:pt x="29353" y="43260"/>
                  </a:lnTo>
                  <a:lnTo>
                    <a:pt x="28193" y="73914"/>
                  </a:lnTo>
                  <a:lnTo>
                    <a:pt x="57657" y="73914"/>
                  </a:lnTo>
                  <a:lnTo>
                    <a:pt x="57657" y="55372"/>
                  </a:lnTo>
                  <a:lnTo>
                    <a:pt x="60134" y="42261"/>
                  </a:lnTo>
                  <a:lnTo>
                    <a:pt x="67563" y="32894"/>
                  </a:lnTo>
                  <a:lnTo>
                    <a:pt x="79946" y="27273"/>
                  </a:lnTo>
                  <a:lnTo>
                    <a:pt x="97281" y="25400"/>
                  </a:lnTo>
                  <a:lnTo>
                    <a:pt x="176785" y="25400"/>
                  </a:lnTo>
                  <a:lnTo>
                    <a:pt x="169339" y="20322"/>
                  </a:lnTo>
                  <a:lnTo>
                    <a:pt x="157225" y="13462"/>
                  </a:lnTo>
                  <a:lnTo>
                    <a:pt x="143779" y="7570"/>
                  </a:lnTo>
                  <a:lnTo>
                    <a:pt x="129347" y="3363"/>
                  </a:lnTo>
                  <a:lnTo>
                    <a:pt x="113933" y="840"/>
                  </a:lnTo>
                  <a:lnTo>
                    <a:pt x="97535" y="0"/>
                  </a:lnTo>
                  <a:close/>
                </a:path>
                <a:path w="1577975" h="323214">
                  <a:moveTo>
                    <a:pt x="176785" y="25400"/>
                  </a:moveTo>
                  <a:lnTo>
                    <a:pt x="97281" y="25400"/>
                  </a:lnTo>
                  <a:lnTo>
                    <a:pt x="110110" y="26019"/>
                  </a:lnTo>
                  <a:lnTo>
                    <a:pt x="122173" y="27876"/>
                  </a:lnTo>
                  <a:lnTo>
                    <a:pt x="162432" y="46420"/>
                  </a:lnTo>
                  <a:lnTo>
                    <a:pt x="177037" y="59944"/>
                  </a:lnTo>
                  <a:lnTo>
                    <a:pt x="195579" y="42418"/>
                  </a:lnTo>
                  <a:lnTo>
                    <a:pt x="188517" y="34800"/>
                  </a:lnTo>
                  <a:lnTo>
                    <a:pt x="179770" y="27435"/>
                  </a:lnTo>
                  <a:lnTo>
                    <a:pt x="176785" y="25400"/>
                  </a:lnTo>
                  <a:close/>
                </a:path>
                <a:path w="1577975" h="323214">
                  <a:moveTo>
                    <a:pt x="558787" y="97282"/>
                  </a:moveTo>
                  <a:lnTo>
                    <a:pt x="529323" y="97282"/>
                  </a:lnTo>
                  <a:lnTo>
                    <a:pt x="529323" y="179578"/>
                  </a:lnTo>
                  <a:lnTo>
                    <a:pt x="594093" y="234696"/>
                  </a:lnTo>
                  <a:lnTo>
                    <a:pt x="599516" y="239610"/>
                  </a:lnTo>
                  <a:lnTo>
                    <a:pt x="602221" y="244602"/>
                  </a:lnTo>
                  <a:lnTo>
                    <a:pt x="602221" y="256794"/>
                  </a:lnTo>
                  <a:lnTo>
                    <a:pt x="599770" y="263232"/>
                  </a:lnTo>
                  <a:lnTo>
                    <a:pt x="594855" y="268986"/>
                  </a:lnTo>
                  <a:lnTo>
                    <a:pt x="594855" y="270510"/>
                  </a:lnTo>
                  <a:lnTo>
                    <a:pt x="624065" y="270510"/>
                  </a:lnTo>
                  <a:lnTo>
                    <a:pt x="628802" y="263740"/>
                  </a:lnTo>
                  <a:lnTo>
                    <a:pt x="631177" y="255866"/>
                  </a:lnTo>
                  <a:lnTo>
                    <a:pt x="631177" y="246888"/>
                  </a:lnTo>
                  <a:lnTo>
                    <a:pt x="558787" y="168402"/>
                  </a:lnTo>
                  <a:lnTo>
                    <a:pt x="558787" y="97282"/>
                  </a:lnTo>
                  <a:close/>
                </a:path>
                <a:path w="1577975" h="323214">
                  <a:moveTo>
                    <a:pt x="775703" y="203708"/>
                  </a:moveTo>
                  <a:lnTo>
                    <a:pt x="746239" y="203708"/>
                  </a:lnTo>
                  <a:lnTo>
                    <a:pt x="746239" y="241554"/>
                  </a:lnTo>
                  <a:lnTo>
                    <a:pt x="775703" y="241554"/>
                  </a:lnTo>
                  <a:lnTo>
                    <a:pt x="775703" y="203708"/>
                  </a:lnTo>
                  <a:close/>
                </a:path>
                <a:path w="1577975" h="323214">
                  <a:moveTo>
                    <a:pt x="713480" y="117807"/>
                  </a:moveTo>
                  <a:lnTo>
                    <a:pt x="673319" y="135189"/>
                  </a:lnTo>
                  <a:lnTo>
                    <a:pt x="662673" y="167386"/>
                  </a:lnTo>
                  <a:lnTo>
                    <a:pt x="663561" y="177679"/>
                  </a:lnTo>
                  <a:lnTo>
                    <a:pt x="692835" y="212755"/>
                  </a:lnTo>
                  <a:lnTo>
                    <a:pt x="712203" y="216154"/>
                  </a:lnTo>
                  <a:lnTo>
                    <a:pt x="722361" y="215375"/>
                  </a:lnTo>
                  <a:lnTo>
                    <a:pt x="731251" y="213040"/>
                  </a:lnTo>
                  <a:lnTo>
                    <a:pt x="738872" y="209151"/>
                  </a:lnTo>
                  <a:lnTo>
                    <a:pt x="745223" y="203708"/>
                  </a:lnTo>
                  <a:lnTo>
                    <a:pt x="775703" y="203708"/>
                  </a:lnTo>
                  <a:lnTo>
                    <a:pt x="775703" y="190754"/>
                  </a:lnTo>
                  <a:lnTo>
                    <a:pt x="710260" y="190754"/>
                  </a:lnTo>
                  <a:lnTo>
                    <a:pt x="704367" y="188595"/>
                  </a:lnTo>
                  <a:lnTo>
                    <a:pt x="695401" y="179959"/>
                  </a:lnTo>
                  <a:lnTo>
                    <a:pt x="693153" y="174244"/>
                  </a:lnTo>
                  <a:lnTo>
                    <a:pt x="693153" y="157645"/>
                  </a:lnTo>
                  <a:lnTo>
                    <a:pt x="696747" y="150914"/>
                  </a:lnTo>
                  <a:lnTo>
                    <a:pt x="711149" y="142963"/>
                  </a:lnTo>
                  <a:lnTo>
                    <a:pt x="719150" y="142240"/>
                  </a:lnTo>
                  <a:lnTo>
                    <a:pt x="727727" y="142240"/>
                  </a:lnTo>
                  <a:lnTo>
                    <a:pt x="725665" y="118872"/>
                  </a:lnTo>
                  <a:lnTo>
                    <a:pt x="713480" y="117807"/>
                  </a:lnTo>
                  <a:close/>
                </a:path>
                <a:path w="1577975" h="323214">
                  <a:moveTo>
                    <a:pt x="775703" y="97282"/>
                  </a:moveTo>
                  <a:lnTo>
                    <a:pt x="746239" y="97282"/>
                  </a:lnTo>
                  <a:lnTo>
                    <a:pt x="746239" y="167805"/>
                  </a:lnTo>
                  <a:lnTo>
                    <a:pt x="743699" y="175514"/>
                  </a:lnTo>
                  <a:lnTo>
                    <a:pt x="733539" y="187706"/>
                  </a:lnTo>
                  <a:lnTo>
                    <a:pt x="726516" y="190754"/>
                  </a:lnTo>
                  <a:lnTo>
                    <a:pt x="775703" y="190754"/>
                  </a:lnTo>
                  <a:lnTo>
                    <a:pt x="775703" y="97282"/>
                  </a:lnTo>
                  <a:close/>
                </a:path>
                <a:path w="1577975" h="323214">
                  <a:moveTo>
                    <a:pt x="633971" y="97282"/>
                  </a:moveTo>
                  <a:lnTo>
                    <a:pt x="604507" y="97282"/>
                  </a:lnTo>
                  <a:lnTo>
                    <a:pt x="604395" y="135636"/>
                  </a:lnTo>
                  <a:lnTo>
                    <a:pt x="603490" y="143825"/>
                  </a:lnTo>
                  <a:lnTo>
                    <a:pt x="600441" y="151382"/>
                  </a:lnTo>
                  <a:lnTo>
                    <a:pt x="595361" y="157288"/>
                  </a:lnTo>
                  <a:lnTo>
                    <a:pt x="588251" y="161544"/>
                  </a:lnTo>
                  <a:lnTo>
                    <a:pt x="610857" y="180340"/>
                  </a:lnTo>
                  <a:lnTo>
                    <a:pt x="633659" y="143825"/>
                  </a:lnTo>
                  <a:lnTo>
                    <a:pt x="633971" y="135636"/>
                  </a:lnTo>
                  <a:lnTo>
                    <a:pt x="633971" y="97282"/>
                  </a:lnTo>
                  <a:close/>
                </a:path>
                <a:path w="1577975" h="323214">
                  <a:moveTo>
                    <a:pt x="727727" y="142240"/>
                  </a:moveTo>
                  <a:lnTo>
                    <a:pt x="719150" y="142240"/>
                  </a:lnTo>
                  <a:lnTo>
                    <a:pt x="727951" y="144780"/>
                  </a:lnTo>
                  <a:lnTo>
                    <a:pt x="727727" y="142240"/>
                  </a:lnTo>
                  <a:close/>
                </a:path>
                <a:path w="1577975" h="323214">
                  <a:moveTo>
                    <a:pt x="646925" y="73914"/>
                  </a:moveTo>
                  <a:lnTo>
                    <a:pt x="503161" y="73914"/>
                  </a:lnTo>
                  <a:lnTo>
                    <a:pt x="503161" y="97282"/>
                  </a:lnTo>
                  <a:lnTo>
                    <a:pt x="646925" y="97282"/>
                  </a:lnTo>
                  <a:lnTo>
                    <a:pt x="646925" y="73914"/>
                  </a:lnTo>
                  <a:close/>
                </a:path>
                <a:path w="1577975" h="323214">
                  <a:moveTo>
                    <a:pt x="660641" y="73914"/>
                  </a:moveTo>
                  <a:lnTo>
                    <a:pt x="646925" y="73914"/>
                  </a:lnTo>
                  <a:lnTo>
                    <a:pt x="646925" y="97282"/>
                  </a:lnTo>
                  <a:lnTo>
                    <a:pt x="660641" y="97282"/>
                  </a:lnTo>
                  <a:lnTo>
                    <a:pt x="660641" y="73914"/>
                  </a:lnTo>
                  <a:close/>
                </a:path>
                <a:path w="1577975" h="323214">
                  <a:moveTo>
                    <a:pt x="803897" y="73914"/>
                  </a:moveTo>
                  <a:lnTo>
                    <a:pt x="660641" y="73914"/>
                  </a:lnTo>
                  <a:lnTo>
                    <a:pt x="660641" y="97282"/>
                  </a:lnTo>
                  <a:lnTo>
                    <a:pt x="803897" y="97282"/>
                  </a:lnTo>
                  <a:lnTo>
                    <a:pt x="803897" y="73914"/>
                  </a:lnTo>
                  <a:close/>
                </a:path>
                <a:path w="1577975" h="323214">
                  <a:moveTo>
                    <a:pt x="766305" y="12700"/>
                  </a:moveTo>
                  <a:lnTo>
                    <a:pt x="755294" y="12700"/>
                  </a:lnTo>
                  <a:lnTo>
                    <a:pt x="750773" y="14566"/>
                  </a:lnTo>
                  <a:lnTo>
                    <a:pt x="743483" y="22009"/>
                  </a:lnTo>
                  <a:lnTo>
                    <a:pt x="741667" y="26758"/>
                  </a:lnTo>
                  <a:lnTo>
                    <a:pt x="741667" y="37592"/>
                  </a:lnTo>
                  <a:lnTo>
                    <a:pt x="743534" y="41948"/>
                  </a:lnTo>
                  <a:lnTo>
                    <a:pt x="750976" y="49237"/>
                  </a:lnTo>
                  <a:lnTo>
                    <a:pt x="755472" y="51054"/>
                  </a:lnTo>
                  <a:lnTo>
                    <a:pt x="766305" y="51054"/>
                  </a:lnTo>
                  <a:lnTo>
                    <a:pt x="770966" y="49237"/>
                  </a:lnTo>
                  <a:lnTo>
                    <a:pt x="778408" y="41948"/>
                  </a:lnTo>
                  <a:lnTo>
                    <a:pt x="780275" y="37592"/>
                  </a:lnTo>
                  <a:lnTo>
                    <a:pt x="780275" y="26758"/>
                  </a:lnTo>
                  <a:lnTo>
                    <a:pt x="778408" y="22009"/>
                  </a:lnTo>
                  <a:lnTo>
                    <a:pt x="770966" y="14566"/>
                  </a:lnTo>
                  <a:lnTo>
                    <a:pt x="766305" y="12700"/>
                  </a:lnTo>
                  <a:close/>
                </a:path>
                <a:path w="1577975" h="323214">
                  <a:moveTo>
                    <a:pt x="1487144" y="137922"/>
                  </a:moveTo>
                  <a:lnTo>
                    <a:pt x="1464792" y="155448"/>
                  </a:lnTo>
                  <a:lnTo>
                    <a:pt x="1535404" y="244348"/>
                  </a:lnTo>
                  <a:lnTo>
                    <a:pt x="1559534" y="229108"/>
                  </a:lnTo>
                  <a:lnTo>
                    <a:pt x="1533626" y="197104"/>
                  </a:lnTo>
                  <a:lnTo>
                    <a:pt x="1514322" y="175006"/>
                  </a:lnTo>
                  <a:lnTo>
                    <a:pt x="1514322" y="173990"/>
                  </a:lnTo>
                  <a:lnTo>
                    <a:pt x="1521520" y="173990"/>
                  </a:lnTo>
                  <a:lnTo>
                    <a:pt x="1528635" y="173228"/>
                  </a:lnTo>
                  <a:lnTo>
                    <a:pt x="1549086" y="152146"/>
                  </a:lnTo>
                  <a:lnTo>
                    <a:pt x="1508734" y="152146"/>
                  </a:lnTo>
                  <a:lnTo>
                    <a:pt x="1503098" y="151257"/>
                  </a:lnTo>
                  <a:lnTo>
                    <a:pt x="1497620" y="148591"/>
                  </a:lnTo>
                  <a:lnTo>
                    <a:pt x="1492302" y="144146"/>
                  </a:lnTo>
                  <a:lnTo>
                    <a:pt x="1487144" y="137922"/>
                  </a:lnTo>
                  <a:close/>
                </a:path>
                <a:path w="1577975" h="323214">
                  <a:moveTo>
                    <a:pt x="984237" y="161798"/>
                  </a:moveTo>
                  <a:lnTo>
                    <a:pt x="954773" y="161798"/>
                  </a:lnTo>
                  <a:lnTo>
                    <a:pt x="954773" y="241554"/>
                  </a:lnTo>
                  <a:lnTo>
                    <a:pt x="984237" y="241554"/>
                  </a:lnTo>
                  <a:lnTo>
                    <a:pt x="984237" y="161798"/>
                  </a:lnTo>
                  <a:close/>
                </a:path>
                <a:path w="1577975" h="323214">
                  <a:moveTo>
                    <a:pt x="1127493" y="203708"/>
                  </a:moveTo>
                  <a:lnTo>
                    <a:pt x="1098029" y="203708"/>
                  </a:lnTo>
                  <a:lnTo>
                    <a:pt x="1098029" y="241554"/>
                  </a:lnTo>
                  <a:lnTo>
                    <a:pt x="1127493" y="241554"/>
                  </a:lnTo>
                  <a:lnTo>
                    <a:pt x="1127493" y="203708"/>
                  </a:lnTo>
                  <a:close/>
                </a:path>
                <a:path w="1577975" h="323214">
                  <a:moveTo>
                    <a:pt x="1199629" y="97282"/>
                  </a:moveTo>
                  <a:lnTo>
                    <a:pt x="1170165" y="97282"/>
                  </a:lnTo>
                  <a:lnTo>
                    <a:pt x="1170165" y="241554"/>
                  </a:lnTo>
                  <a:lnTo>
                    <a:pt x="1199629" y="241554"/>
                  </a:lnTo>
                  <a:lnTo>
                    <a:pt x="1199629" y="97282"/>
                  </a:lnTo>
                  <a:close/>
                </a:path>
                <a:path w="1577975" h="323214">
                  <a:moveTo>
                    <a:pt x="1369034" y="199644"/>
                  </a:moveTo>
                  <a:lnTo>
                    <a:pt x="1339570" y="199644"/>
                  </a:lnTo>
                  <a:lnTo>
                    <a:pt x="1339570" y="241554"/>
                  </a:lnTo>
                  <a:lnTo>
                    <a:pt x="1369034" y="241554"/>
                  </a:lnTo>
                  <a:lnTo>
                    <a:pt x="1369034" y="199644"/>
                  </a:lnTo>
                  <a:close/>
                </a:path>
                <a:path w="1577975" h="323214">
                  <a:moveTo>
                    <a:pt x="1441170" y="97282"/>
                  </a:moveTo>
                  <a:lnTo>
                    <a:pt x="1411706" y="97282"/>
                  </a:lnTo>
                  <a:lnTo>
                    <a:pt x="1411706" y="241554"/>
                  </a:lnTo>
                  <a:lnTo>
                    <a:pt x="1441170" y="241554"/>
                  </a:lnTo>
                  <a:lnTo>
                    <a:pt x="1441170" y="97282"/>
                  </a:lnTo>
                  <a:close/>
                </a:path>
                <a:path w="1577975" h="323214">
                  <a:moveTo>
                    <a:pt x="1320520" y="121412"/>
                  </a:moveTo>
                  <a:lnTo>
                    <a:pt x="1224000" y="121412"/>
                  </a:lnTo>
                  <a:lnTo>
                    <a:pt x="1224000" y="146812"/>
                  </a:lnTo>
                  <a:lnTo>
                    <a:pt x="1257274" y="146812"/>
                  </a:lnTo>
                  <a:lnTo>
                    <a:pt x="1257274" y="147828"/>
                  </a:lnTo>
                  <a:lnTo>
                    <a:pt x="1245107" y="175514"/>
                  </a:lnTo>
                  <a:lnTo>
                    <a:pt x="1245908" y="183706"/>
                  </a:lnTo>
                  <a:lnTo>
                    <a:pt x="1274044" y="214564"/>
                  </a:lnTo>
                  <a:lnTo>
                    <a:pt x="1294866" y="217678"/>
                  </a:lnTo>
                  <a:lnTo>
                    <a:pt x="1308741" y="216551"/>
                  </a:lnTo>
                  <a:lnTo>
                    <a:pt x="1320649" y="213171"/>
                  </a:lnTo>
                  <a:lnTo>
                    <a:pt x="1330587" y="207535"/>
                  </a:lnTo>
                  <a:lnTo>
                    <a:pt x="1338554" y="199644"/>
                  </a:lnTo>
                  <a:lnTo>
                    <a:pt x="1369034" y="199644"/>
                  </a:lnTo>
                  <a:lnTo>
                    <a:pt x="1369034" y="192532"/>
                  </a:lnTo>
                  <a:lnTo>
                    <a:pt x="1293177" y="192532"/>
                  </a:lnTo>
                  <a:lnTo>
                    <a:pt x="1286738" y="190461"/>
                  </a:lnTo>
                  <a:lnTo>
                    <a:pt x="1277594" y="182156"/>
                  </a:lnTo>
                  <a:lnTo>
                    <a:pt x="1275308" y="176872"/>
                  </a:lnTo>
                  <a:lnTo>
                    <a:pt x="1275308" y="163156"/>
                  </a:lnTo>
                  <a:lnTo>
                    <a:pt x="1277772" y="157353"/>
                  </a:lnTo>
                  <a:lnTo>
                    <a:pt x="1287589" y="148717"/>
                  </a:lnTo>
                  <a:lnTo>
                    <a:pt x="1294536" y="146558"/>
                  </a:lnTo>
                  <a:lnTo>
                    <a:pt x="1320520" y="146558"/>
                  </a:lnTo>
                  <a:lnTo>
                    <a:pt x="1320520" y="121412"/>
                  </a:lnTo>
                  <a:close/>
                </a:path>
                <a:path w="1577975" h="323214">
                  <a:moveTo>
                    <a:pt x="1065270" y="117807"/>
                  </a:moveTo>
                  <a:lnTo>
                    <a:pt x="1025103" y="135189"/>
                  </a:lnTo>
                  <a:lnTo>
                    <a:pt x="1014499" y="167805"/>
                  </a:lnTo>
                  <a:lnTo>
                    <a:pt x="1015351" y="177679"/>
                  </a:lnTo>
                  <a:lnTo>
                    <a:pt x="1044621" y="212755"/>
                  </a:lnTo>
                  <a:lnTo>
                    <a:pt x="1063993" y="216154"/>
                  </a:lnTo>
                  <a:lnTo>
                    <a:pt x="1074151" y="215375"/>
                  </a:lnTo>
                  <a:lnTo>
                    <a:pt x="1083041" y="213040"/>
                  </a:lnTo>
                  <a:lnTo>
                    <a:pt x="1090662" y="209151"/>
                  </a:lnTo>
                  <a:lnTo>
                    <a:pt x="1097013" y="203708"/>
                  </a:lnTo>
                  <a:lnTo>
                    <a:pt x="1127493" y="203708"/>
                  </a:lnTo>
                  <a:lnTo>
                    <a:pt x="1127493" y="190754"/>
                  </a:lnTo>
                  <a:lnTo>
                    <a:pt x="1062037" y="190754"/>
                  </a:lnTo>
                  <a:lnTo>
                    <a:pt x="1056157" y="188595"/>
                  </a:lnTo>
                  <a:lnTo>
                    <a:pt x="1047178" y="179959"/>
                  </a:lnTo>
                  <a:lnTo>
                    <a:pt x="1044943" y="174244"/>
                  </a:lnTo>
                  <a:lnTo>
                    <a:pt x="1044943" y="157645"/>
                  </a:lnTo>
                  <a:lnTo>
                    <a:pt x="1048537" y="150914"/>
                  </a:lnTo>
                  <a:lnTo>
                    <a:pt x="1062926" y="142963"/>
                  </a:lnTo>
                  <a:lnTo>
                    <a:pt x="1070927" y="142240"/>
                  </a:lnTo>
                  <a:lnTo>
                    <a:pt x="1079517" y="142240"/>
                  </a:lnTo>
                  <a:lnTo>
                    <a:pt x="1077455" y="118872"/>
                  </a:lnTo>
                  <a:lnTo>
                    <a:pt x="1065270" y="117807"/>
                  </a:lnTo>
                  <a:close/>
                </a:path>
                <a:path w="1577975" h="323214">
                  <a:moveTo>
                    <a:pt x="984237" y="97282"/>
                  </a:moveTo>
                  <a:lnTo>
                    <a:pt x="954773" y="97282"/>
                  </a:lnTo>
                  <a:lnTo>
                    <a:pt x="954773" y="136144"/>
                  </a:lnTo>
                  <a:lnTo>
                    <a:pt x="893813" y="136144"/>
                  </a:lnTo>
                  <a:lnTo>
                    <a:pt x="872985" y="151130"/>
                  </a:lnTo>
                  <a:lnTo>
                    <a:pt x="873506" y="158821"/>
                  </a:lnTo>
                  <a:lnTo>
                    <a:pt x="874823" y="165893"/>
                  </a:lnTo>
                  <a:lnTo>
                    <a:pt x="897115" y="194564"/>
                  </a:lnTo>
                  <a:lnTo>
                    <a:pt x="911847" y="187960"/>
                  </a:lnTo>
                  <a:lnTo>
                    <a:pt x="911847" y="161798"/>
                  </a:lnTo>
                  <a:lnTo>
                    <a:pt x="984237" y="161798"/>
                  </a:lnTo>
                  <a:lnTo>
                    <a:pt x="984237" y="97282"/>
                  </a:lnTo>
                  <a:close/>
                </a:path>
                <a:path w="1577975" h="323214">
                  <a:moveTo>
                    <a:pt x="1369034" y="97282"/>
                  </a:moveTo>
                  <a:lnTo>
                    <a:pt x="1339570" y="97282"/>
                  </a:lnTo>
                  <a:lnTo>
                    <a:pt x="1339511" y="148717"/>
                  </a:lnTo>
                  <a:lnTo>
                    <a:pt x="1338912" y="157683"/>
                  </a:lnTo>
                  <a:lnTo>
                    <a:pt x="1316874" y="189549"/>
                  </a:lnTo>
                  <a:lnTo>
                    <a:pt x="1301470" y="192532"/>
                  </a:lnTo>
                  <a:lnTo>
                    <a:pt x="1369034" y="192532"/>
                  </a:lnTo>
                  <a:lnTo>
                    <a:pt x="1369034" y="97282"/>
                  </a:lnTo>
                  <a:close/>
                </a:path>
                <a:path w="1577975" h="323214">
                  <a:moveTo>
                    <a:pt x="1127493" y="97282"/>
                  </a:moveTo>
                  <a:lnTo>
                    <a:pt x="1098029" y="97282"/>
                  </a:lnTo>
                  <a:lnTo>
                    <a:pt x="1098029" y="167805"/>
                  </a:lnTo>
                  <a:lnTo>
                    <a:pt x="1095489" y="175514"/>
                  </a:lnTo>
                  <a:lnTo>
                    <a:pt x="1085329" y="187706"/>
                  </a:lnTo>
                  <a:lnTo>
                    <a:pt x="1078293" y="190754"/>
                  </a:lnTo>
                  <a:lnTo>
                    <a:pt x="1127493" y="190754"/>
                  </a:lnTo>
                  <a:lnTo>
                    <a:pt x="1127493" y="97282"/>
                  </a:lnTo>
                  <a:close/>
                </a:path>
                <a:path w="1577975" h="323214">
                  <a:moveTo>
                    <a:pt x="1521520" y="173990"/>
                  </a:moveTo>
                  <a:lnTo>
                    <a:pt x="1514322" y="173990"/>
                  </a:lnTo>
                  <a:lnTo>
                    <a:pt x="1515338" y="174155"/>
                  </a:lnTo>
                  <a:lnTo>
                    <a:pt x="1516951" y="174244"/>
                  </a:lnTo>
                  <a:lnTo>
                    <a:pt x="1519148" y="174244"/>
                  </a:lnTo>
                  <a:lnTo>
                    <a:pt x="1521520" y="173990"/>
                  </a:lnTo>
                  <a:close/>
                </a:path>
                <a:path w="1577975" h="323214">
                  <a:moveTo>
                    <a:pt x="1550898" y="97282"/>
                  </a:moveTo>
                  <a:lnTo>
                    <a:pt x="1521688" y="97282"/>
                  </a:lnTo>
                  <a:lnTo>
                    <a:pt x="1521688" y="147485"/>
                  </a:lnTo>
                  <a:lnTo>
                    <a:pt x="1517370" y="152146"/>
                  </a:lnTo>
                  <a:lnTo>
                    <a:pt x="1549086" y="152146"/>
                  </a:lnTo>
                  <a:lnTo>
                    <a:pt x="1550350" y="146948"/>
                  </a:lnTo>
                  <a:lnTo>
                    <a:pt x="1550898" y="139192"/>
                  </a:lnTo>
                  <a:lnTo>
                    <a:pt x="1550898" y="97282"/>
                  </a:lnTo>
                  <a:close/>
                </a:path>
                <a:path w="1577975" h="323214">
                  <a:moveTo>
                    <a:pt x="1079517" y="142240"/>
                  </a:moveTo>
                  <a:lnTo>
                    <a:pt x="1070927" y="142240"/>
                  </a:lnTo>
                  <a:lnTo>
                    <a:pt x="1079741" y="144780"/>
                  </a:lnTo>
                  <a:lnTo>
                    <a:pt x="1079517" y="142240"/>
                  </a:lnTo>
                  <a:close/>
                </a:path>
                <a:path w="1577975" h="323214">
                  <a:moveTo>
                    <a:pt x="998715" y="73914"/>
                  </a:moveTo>
                  <a:lnTo>
                    <a:pt x="862063" y="73914"/>
                  </a:lnTo>
                  <a:lnTo>
                    <a:pt x="862063" y="97282"/>
                  </a:lnTo>
                  <a:lnTo>
                    <a:pt x="998715" y="97282"/>
                  </a:lnTo>
                  <a:lnTo>
                    <a:pt x="998715" y="73914"/>
                  </a:lnTo>
                  <a:close/>
                </a:path>
                <a:path w="1577975" h="323214">
                  <a:moveTo>
                    <a:pt x="1012431" y="73914"/>
                  </a:moveTo>
                  <a:lnTo>
                    <a:pt x="998715" y="73914"/>
                  </a:lnTo>
                  <a:lnTo>
                    <a:pt x="998715" y="97282"/>
                  </a:lnTo>
                  <a:lnTo>
                    <a:pt x="1012431" y="97282"/>
                  </a:lnTo>
                  <a:lnTo>
                    <a:pt x="1012431" y="73914"/>
                  </a:lnTo>
                  <a:close/>
                </a:path>
                <a:path w="1577975" h="323214">
                  <a:moveTo>
                    <a:pt x="1141971" y="73914"/>
                  </a:moveTo>
                  <a:lnTo>
                    <a:pt x="1012431" y="73914"/>
                  </a:lnTo>
                  <a:lnTo>
                    <a:pt x="1012431" y="97282"/>
                  </a:lnTo>
                  <a:lnTo>
                    <a:pt x="1141971" y="97282"/>
                  </a:lnTo>
                  <a:lnTo>
                    <a:pt x="1141971" y="73914"/>
                  </a:lnTo>
                  <a:close/>
                </a:path>
                <a:path w="1577975" h="323214">
                  <a:moveTo>
                    <a:pt x="1155687" y="73914"/>
                  </a:moveTo>
                  <a:lnTo>
                    <a:pt x="1141971" y="73914"/>
                  </a:lnTo>
                  <a:lnTo>
                    <a:pt x="1141971" y="97282"/>
                  </a:lnTo>
                  <a:lnTo>
                    <a:pt x="1155687" y="97282"/>
                  </a:lnTo>
                  <a:lnTo>
                    <a:pt x="1155687" y="73914"/>
                  </a:lnTo>
                  <a:close/>
                </a:path>
                <a:path w="1577975" h="323214">
                  <a:moveTo>
                    <a:pt x="1214094" y="73914"/>
                  </a:moveTo>
                  <a:lnTo>
                    <a:pt x="1155687" y="73914"/>
                  </a:lnTo>
                  <a:lnTo>
                    <a:pt x="1155687" y="97282"/>
                  </a:lnTo>
                  <a:lnTo>
                    <a:pt x="1214094" y="97282"/>
                  </a:lnTo>
                  <a:lnTo>
                    <a:pt x="1214094" y="73914"/>
                  </a:lnTo>
                  <a:close/>
                </a:path>
                <a:path w="1577975" h="323214">
                  <a:moveTo>
                    <a:pt x="1227823" y="73914"/>
                  </a:moveTo>
                  <a:lnTo>
                    <a:pt x="1214094" y="73914"/>
                  </a:lnTo>
                  <a:lnTo>
                    <a:pt x="1214094" y="97282"/>
                  </a:lnTo>
                  <a:lnTo>
                    <a:pt x="1227823" y="97282"/>
                  </a:lnTo>
                  <a:lnTo>
                    <a:pt x="1227823" y="73914"/>
                  </a:lnTo>
                  <a:close/>
                </a:path>
                <a:path w="1577975" h="323214">
                  <a:moveTo>
                    <a:pt x="1383512" y="73914"/>
                  </a:moveTo>
                  <a:lnTo>
                    <a:pt x="1227823" y="73914"/>
                  </a:lnTo>
                  <a:lnTo>
                    <a:pt x="1227823" y="97282"/>
                  </a:lnTo>
                  <a:lnTo>
                    <a:pt x="1383512" y="97282"/>
                  </a:lnTo>
                  <a:lnTo>
                    <a:pt x="1383512" y="73914"/>
                  </a:lnTo>
                  <a:close/>
                </a:path>
                <a:path w="1577975" h="323214">
                  <a:moveTo>
                    <a:pt x="1397228" y="73914"/>
                  </a:moveTo>
                  <a:lnTo>
                    <a:pt x="1383512" y="73914"/>
                  </a:lnTo>
                  <a:lnTo>
                    <a:pt x="1383512" y="97282"/>
                  </a:lnTo>
                  <a:lnTo>
                    <a:pt x="1397228" y="97282"/>
                  </a:lnTo>
                  <a:lnTo>
                    <a:pt x="1397228" y="73914"/>
                  </a:lnTo>
                  <a:close/>
                </a:path>
                <a:path w="1577975" h="323214">
                  <a:moveTo>
                    <a:pt x="1455648" y="73914"/>
                  </a:moveTo>
                  <a:lnTo>
                    <a:pt x="1397228" y="73914"/>
                  </a:lnTo>
                  <a:lnTo>
                    <a:pt x="1397228" y="97282"/>
                  </a:lnTo>
                  <a:lnTo>
                    <a:pt x="1455648" y="97282"/>
                  </a:lnTo>
                  <a:lnTo>
                    <a:pt x="1455648" y="73914"/>
                  </a:lnTo>
                  <a:close/>
                </a:path>
                <a:path w="1577975" h="323214">
                  <a:moveTo>
                    <a:pt x="1469364" y="73914"/>
                  </a:moveTo>
                  <a:lnTo>
                    <a:pt x="1455648" y="73914"/>
                  </a:lnTo>
                  <a:lnTo>
                    <a:pt x="1455648" y="97282"/>
                  </a:lnTo>
                  <a:lnTo>
                    <a:pt x="1469364" y="97282"/>
                  </a:lnTo>
                  <a:lnTo>
                    <a:pt x="1469364" y="73914"/>
                  </a:lnTo>
                  <a:close/>
                </a:path>
                <a:path w="1577975" h="323214">
                  <a:moveTo>
                    <a:pt x="1577568" y="73914"/>
                  </a:moveTo>
                  <a:lnTo>
                    <a:pt x="1469364" y="73914"/>
                  </a:lnTo>
                  <a:lnTo>
                    <a:pt x="1469364" y="97282"/>
                  </a:lnTo>
                  <a:lnTo>
                    <a:pt x="1577568" y="97282"/>
                  </a:lnTo>
                  <a:lnTo>
                    <a:pt x="1577568" y="73914"/>
                  </a:lnTo>
                  <a:close/>
                </a:path>
              </a:pathLst>
            </a:custGeom>
            <a:solidFill>
              <a:srgbClr val="AE1A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26256" y="1703906"/>
            <a:ext cx="7446027" cy="23919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60367" y="2001984"/>
            <a:ext cx="7953006" cy="22650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60367" y="2584550"/>
            <a:ext cx="7920135" cy="20743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60365" y="2296392"/>
            <a:ext cx="7887264" cy="210992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1160365" y="2932243"/>
            <a:ext cx="7925666" cy="777313"/>
            <a:chOff x="896646" y="2920123"/>
            <a:chExt cx="5979160" cy="644525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6646" y="2920123"/>
              <a:ext cx="5979109" cy="18897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6646" y="3152520"/>
              <a:ext cx="5979109" cy="18348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6646" y="3377311"/>
              <a:ext cx="5269458" cy="187299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1160366" y="3868535"/>
            <a:ext cx="8109142" cy="774780"/>
            <a:chOff x="896646" y="3717721"/>
            <a:chExt cx="5979160" cy="618490"/>
          </a:xfrm>
        </p:grpSpPr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56652" y="3717721"/>
              <a:ext cx="5619102" cy="18516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6646" y="3946321"/>
              <a:ext cx="5979109" cy="18516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6646" y="4174921"/>
              <a:ext cx="5979109" cy="160934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60365" y="4758447"/>
            <a:ext cx="7925666" cy="252481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67666" y="5020969"/>
            <a:ext cx="4157372" cy="216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0">
            <a:extLst>
              <a:ext uri="{FF2B5EF4-FFF2-40B4-BE49-F238E27FC236}">
                <a16:creationId xmlns:a16="http://schemas.microsoft.com/office/drawing/2014/main" id="{6D33570F-2ED8-4829-B93E-2266078EA3F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5857" y="883229"/>
            <a:ext cx="2877227" cy="166909"/>
          </a:xfrm>
          <a:prstGeom prst="rect">
            <a:avLst/>
          </a:prstGeom>
        </p:spPr>
      </p:pic>
      <p:pic>
        <p:nvPicPr>
          <p:cNvPr id="3" name="object 31">
            <a:extLst>
              <a:ext uri="{FF2B5EF4-FFF2-40B4-BE49-F238E27FC236}">
                <a16:creationId xmlns:a16="http://schemas.microsoft.com/office/drawing/2014/main" id="{13C9E03D-12E8-4182-9D94-9238AF025CB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3386" y="1295402"/>
            <a:ext cx="7411130" cy="217109"/>
          </a:xfrm>
          <a:prstGeom prst="rect">
            <a:avLst/>
          </a:prstGeom>
        </p:spPr>
      </p:pic>
      <p:grpSp>
        <p:nvGrpSpPr>
          <p:cNvPr id="4" name="object 32">
            <a:extLst>
              <a:ext uri="{FF2B5EF4-FFF2-40B4-BE49-F238E27FC236}">
                <a16:creationId xmlns:a16="http://schemas.microsoft.com/office/drawing/2014/main" id="{73E2363B-806B-4B04-BE8D-1004734A5314}"/>
              </a:ext>
            </a:extLst>
          </p:cNvPr>
          <p:cNvGrpSpPr/>
          <p:nvPr/>
        </p:nvGrpSpPr>
        <p:grpSpPr>
          <a:xfrm>
            <a:off x="1160365" y="1570662"/>
            <a:ext cx="7657170" cy="549073"/>
            <a:chOff x="896646" y="6581723"/>
            <a:chExt cx="5979160" cy="402590"/>
          </a:xfrm>
        </p:grpSpPr>
        <p:pic>
          <p:nvPicPr>
            <p:cNvPr id="5" name="object 33">
              <a:extLst>
                <a:ext uri="{FF2B5EF4-FFF2-40B4-BE49-F238E27FC236}">
                  <a16:creationId xmlns:a16="http://schemas.microsoft.com/office/drawing/2014/main" id="{8A1AEE81-859D-4526-B03D-3FE3B77F42A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6646" y="6581723"/>
              <a:ext cx="5979109" cy="185165"/>
            </a:xfrm>
            <a:prstGeom prst="rect">
              <a:avLst/>
            </a:prstGeom>
          </p:spPr>
        </p:pic>
        <p:pic>
          <p:nvPicPr>
            <p:cNvPr id="6" name="object 34">
              <a:extLst>
                <a:ext uri="{FF2B5EF4-FFF2-40B4-BE49-F238E27FC236}">
                  <a16:creationId xmlns:a16="http://schemas.microsoft.com/office/drawing/2014/main" id="{3E2F4223-E643-4DCB-8C5A-788E6E10077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6646" y="6810019"/>
              <a:ext cx="5979109" cy="173888"/>
            </a:xfrm>
            <a:prstGeom prst="rect">
              <a:avLst/>
            </a:prstGeom>
          </p:spPr>
        </p:pic>
      </p:grpSp>
      <p:pic>
        <p:nvPicPr>
          <p:cNvPr id="7" name="object 35">
            <a:extLst>
              <a:ext uri="{FF2B5EF4-FFF2-40B4-BE49-F238E27FC236}">
                <a16:creationId xmlns:a16="http://schemas.microsoft.com/office/drawing/2014/main" id="{8FE50FB4-A04B-48C4-BCFE-B58AC2F612E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31234" y="2340541"/>
            <a:ext cx="7950630" cy="219832"/>
          </a:xfrm>
          <a:prstGeom prst="rect">
            <a:avLst/>
          </a:prstGeom>
        </p:spPr>
      </p:pic>
      <p:pic>
        <p:nvPicPr>
          <p:cNvPr id="8" name="object 36">
            <a:extLst>
              <a:ext uri="{FF2B5EF4-FFF2-40B4-BE49-F238E27FC236}">
                <a16:creationId xmlns:a16="http://schemas.microsoft.com/office/drawing/2014/main" id="{88B842B0-69DC-437A-B4E9-6108BB48B9DE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80680" y="2588633"/>
            <a:ext cx="7640471" cy="194727"/>
          </a:xfrm>
          <a:prstGeom prst="rect">
            <a:avLst/>
          </a:prstGeom>
        </p:spPr>
      </p:pic>
      <p:pic>
        <p:nvPicPr>
          <p:cNvPr id="9" name="object 37">
            <a:extLst>
              <a:ext uri="{FF2B5EF4-FFF2-40B4-BE49-F238E27FC236}">
                <a16:creationId xmlns:a16="http://schemas.microsoft.com/office/drawing/2014/main" id="{69B1B501-BA06-416B-A899-7FD3C121F92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72988" y="2824163"/>
            <a:ext cx="1914779" cy="178805"/>
          </a:xfrm>
          <a:prstGeom prst="rect">
            <a:avLst/>
          </a:prstGeom>
        </p:spPr>
      </p:pic>
      <p:pic>
        <p:nvPicPr>
          <p:cNvPr id="10" name="object 38">
            <a:extLst>
              <a:ext uri="{FF2B5EF4-FFF2-40B4-BE49-F238E27FC236}">
                <a16:creationId xmlns:a16="http://schemas.microsoft.com/office/drawing/2014/main" id="{5E0D8A1C-BD57-4D47-B266-0996B87AA818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2989" y="3168574"/>
            <a:ext cx="2179812" cy="178805"/>
          </a:xfrm>
          <a:prstGeom prst="rect">
            <a:avLst/>
          </a:prstGeom>
        </p:spPr>
      </p:pic>
      <p:grpSp>
        <p:nvGrpSpPr>
          <p:cNvPr id="11" name="object 39">
            <a:extLst>
              <a:ext uri="{FF2B5EF4-FFF2-40B4-BE49-F238E27FC236}">
                <a16:creationId xmlns:a16="http://schemas.microsoft.com/office/drawing/2014/main" id="{D7C57366-845C-4F98-8C69-EA188A22D869}"/>
              </a:ext>
            </a:extLst>
          </p:cNvPr>
          <p:cNvGrpSpPr/>
          <p:nvPr/>
        </p:nvGrpSpPr>
        <p:grpSpPr>
          <a:xfrm>
            <a:off x="1160369" y="3444583"/>
            <a:ext cx="7737865" cy="618265"/>
            <a:chOff x="896646" y="8190915"/>
            <a:chExt cx="5979795" cy="417830"/>
          </a:xfrm>
        </p:grpSpPr>
        <p:pic>
          <p:nvPicPr>
            <p:cNvPr id="12" name="object 40">
              <a:extLst>
                <a:ext uri="{FF2B5EF4-FFF2-40B4-BE49-F238E27FC236}">
                  <a16:creationId xmlns:a16="http://schemas.microsoft.com/office/drawing/2014/main" id="{919914DE-E90A-4F95-9F0E-845F103D390A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56652" y="8190915"/>
              <a:ext cx="5619254" cy="188975"/>
            </a:xfrm>
            <a:prstGeom prst="rect">
              <a:avLst/>
            </a:prstGeom>
          </p:spPr>
        </p:pic>
        <p:pic>
          <p:nvPicPr>
            <p:cNvPr id="13" name="object 41">
              <a:extLst>
                <a:ext uri="{FF2B5EF4-FFF2-40B4-BE49-F238E27FC236}">
                  <a16:creationId xmlns:a16="http://schemas.microsoft.com/office/drawing/2014/main" id="{73E735C7-1D94-4236-9259-8373617563D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6646" y="8423325"/>
              <a:ext cx="5966612" cy="185165"/>
            </a:xfrm>
            <a:prstGeom prst="rect">
              <a:avLst/>
            </a:prstGeom>
          </p:spPr>
        </p:pic>
      </p:grpSp>
      <p:pic>
        <p:nvPicPr>
          <p:cNvPr id="14" name="object 42">
            <a:extLst>
              <a:ext uri="{FF2B5EF4-FFF2-40B4-BE49-F238E27FC236}">
                <a16:creationId xmlns:a16="http://schemas.microsoft.com/office/drawing/2014/main" id="{9E6C0C8B-4494-47F4-89E1-F11DE62C498E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76735" y="4103647"/>
            <a:ext cx="2184283" cy="194727"/>
          </a:xfrm>
          <a:prstGeom prst="rect">
            <a:avLst/>
          </a:prstGeom>
        </p:spPr>
      </p:pic>
      <p:grpSp>
        <p:nvGrpSpPr>
          <p:cNvPr id="28" name="object 8">
            <a:extLst>
              <a:ext uri="{FF2B5EF4-FFF2-40B4-BE49-F238E27FC236}">
                <a16:creationId xmlns:a16="http://schemas.microsoft.com/office/drawing/2014/main" id="{C1353C12-3CEB-42FD-80AC-DCBA3D4C0AD4}"/>
              </a:ext>
            </a:extLst>
          </p:cNvPr>
          <p:cNvGrpSpPr/>
          <p:nvPr/>
        </p:nvGrpSpPr>
        <p:grpSpPr>
          <a:xfrm>
            <a:off x="1084731" y="4475018"/>
            <a:ext cx="7732742" cy="846437"/>
            <a:chOff x="896647" y="915238"/>
            <a:chExt cx="5979795" cy="646430"/>
          </a:xfrm>
        </p:grpSpPr>
        <p:pic>
          <p:nvPicPr>
            <p:cNvPr id="29" name="object 9">
              <a:extLst>
                <a:ext uri="{FF2B5EF4-FFF2-40B4-BE49-F238E27FC236}">
                  <a16:creationId xmlns:a16="http://schemas.microsoft.com/office/drawing/2014/main" id="{E5CC59E2-5C25-421F-9C80-2425182C960C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56652" y="915238"/>
              <a:ext cx="5619254" cy="188975"/>
            </a:xfrm>
            <a:prstGeom prst="rect">
              <a:avLst/>
            </a:prstGeom>
          </p:spPr>
        </p:pic>
        <p:pic>
          <p:nvPicPr>
            <p:cNvPr id="30" name="object 10">
              <a:extLst>
                <a:ext uri="{FF2B5EF4-FFF2-40B4-BE49-F238E27FC236}">
                  <a16:creationId xmlns:a16="http://schemas.microsoft.com/office/drawing/2014/main" id="{454F2D19-DACE-495C-9197-D560C1AEC38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6647" y="1147648"/>
              <a:ext cx="5963564" cy="185166"/>
            </a:xfrm>
            <a:prstGeom prst="rect">
              <a:avLst/>
            </a:prstGeom>
          </p:spPr>
        </p:pic>
        <p:pic>
          <p:nvPicPr>
            <p:cNvPr id="31" name="object 11">
              <a:extLst>
                <a:ext uri="{FF2B5EF4-FFF2-40B4-BE49-F238E27FC236}">
                  <a16:creationId xmlns:a16="http://schemas.microsoft.com/office/drawing/2014/main" id="{3EC9A27C-12D8-4FA1-8CF4-6BD9675310B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14326" y="1376248"/>
              <a:ext cx="5351449" cy="185166"/>
            </a:xfrm>
            <a:prstGeom prst="rect">
              <a:avLst/>
            </a:prstGeom>
          </p:spPr>
        </p:pic>
      </p:grpSp>
      <p:grpSp>
        <p:nvGrpSpPr>
          <p:cNvPr id="19" name="object 4">
            <a:extLst>
              <a:ext uri="{FF2B5EF4-FFF2-40B4-BE49-F238E27FC236}">
                <a16:creationId xmlns:a16="http://schemas.microsoft.com/office/drawing/2014/main" id="{7E443C34-DCE0-42A4-9496-898E06B389CD}"/>
              </a:ext>
            </a:extLst>
          </p:cNvPr>
          <p:cNvGrpSpPr/>
          <p:nvPr/>
        </p:nvGrpSpPr>
        <p:grpSpPr>
          <a:xfrm>
            <a:off x="8220" y="117765"/>
            <a:ext cx="10041965" cy="464558"/>
            <a:chOff x="6350" y="313207"/>
            <a:chExt cx="7759700" cy="486409"/>
          </a:xfrm>
        </p:grpSpPr>
        <p:sp>
          <p:nvSpPr>
            <p:cNvPr id="20" name="object 5">
              <a:extLst>
                <a:ext uri="{FF2B5EF4-FFF2-40B4-BE49-F238E27FC236}">
                  <a16:creationId xmlns:a16="http://schemas.microsoft.com/office/drawing/2014/main" id="{7EA67DE4-FD8D-46D6-A597-D9F1F55A4DCD}"/>
                </a:ext>
              </a:extLst>
            </p:cNvPr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6">
              <a:extLst>
                <a:ext uri="{FF2B5EF4-FFF2-40B4-BE49-F238E27FC236}">
                  <a16:creationId xmlns:a16="http://schemas.microsoft.com/office/drawing/2014/main" id="{186A21AF-8FC6-45A3-ACDC-09735AAED3FF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22" name="object 7">
              <a:extLst>
                <a:ext uri="{FF2B5EF4-FFF2-40B4-BE49-F238E27FC236}">
                  <a16:creationId xmlns:a16="http://schemas.microsoft.com/office/drawing/2014/main" id="{9C8E69FD-4D5A-4382-8689-49193397FD0E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3913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356520"/>
            <a:ext cx="10041965" cy="24043"/>
          </a:xfrm>
          <a:custGeom>
            <a:avLst/>
            <a:gdLst/>
            <a:ahLst/>
            <a:cxnLst/>
            <a:rect l="l" t="t" r="r" b="b"/>
            <a:pathLst>
              <a:path w="7759700" h="31115">
                <a:moveTo>
                  <a:pt x="7759700" y="0"/>
                </a:moveTo>
                <a:lnTo>
                  <a:pt x="0" y="0"/>
                </a:lnTo>
                <a:lnTo>
                  <a:pt x="0" y="30505"/>
                </a:lnTo>
                <a:lnTo>
                  <a:pt x="7759700" y="30505"/>
                </a:lnTo>
                <a:lnTo>
                  <a:pt x="775970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90741" y="7226742"/>
            <a:ext cx="79710" cy="78018"/>
          </a:xfrm>
          <a:custGeom>
            <a:avLst/>
            <a:gdLst/>
            <a:ahLst/>
            <a:cxnLst/>
            <a:rect l="l" t="t" r="r" b="b"/>
            <a:pathLst>
              <a:path w="61595" h="100965">
                <a:moveTo>
                  <a:pt x="50901" y="0"/>
                </a:moveTo>
                <a:lnTo>
                  <a:pt x="34289" y="0"/>
                </a:lnTo>
                <a:lnTo>
                  <a:pt x="27522" y="4924"/>
                </a:lnTo>
                <a:lnTo>
                  <a:pt x="2533" y="43700"/>
                </a:lnTo>
                <a:lnTo>
                  <a:pt x="0" y="63703"/>
                </a:lnTo>
                <a:lnTo>
                  <a:pt x="1876" y="79905"/>
                </a:lnTo>
                <a:lnTo>
                  <a:pt x="7505" y="91478"/>
                </a:lnTo>
                <a:lnTo>
                  <a:pt x="16887" y="98421"/>
                </a:lnTo>
                <a:lnTo>
                  <a:pt x="30022" y="100736"/>
                </a:lnTo>
                <a:lnTo>
                  <a:pt x="39369" y="100736"/>
                </a:lnTo>
                <a:lnTo>
                  <a:pt x="46913" y="97637"/>
                </a:lnTo>
                <a:lnTo>
                  <a:pt x="52654" y="91439"/>
                </a:lnTo>
                <a:lnTo>
                  <a:pt x="53335" y="90525"/>
                </a:lnTo>
                <a:lnTo>
                  <a:pt x="25145" y="90525"/>
                </a:lnTo>
                <a:lnTo>
                  <a:pt x="20497" y="88366"/>
                </a:lnTo>
                <a:lnTo>
                  <a:pt x="13487" y="79730"/>
                </a:lnTo>
                <a:lnTo>
                  <a:pt x="11734" y="72847"/>
                </a:lnTo>
                <a:lnTo>
                  <a:pt x="11734" y="58115"/>
                </a:lnTo>
                <a:lnTo>
                  <a:pt x="12141" y="53797"/>
                </a:lnTo>
                <a:lnTo>
                  <a:pt x="12953" y="50444"/>
                </a:lnTo>
                <a:lnTo>
                  <a:pt x="17932" y="47396"/>
                </a:lnTo>
                <a:lnTo>
                  <a:pt x="23723" y="45872"/>
                </a:lnTo>
                <a:lnTo>
                  <a:pt x="56187" y="45872"/>
                </a:lnTo>
                <a:lnTo>
                  <a:pt x="49804" y="39166"/>
                </a:lnTo>
                <a:lnTo>
                  <a:pt x="16916" y="39166"/>
                </a:lnTo>
                <a:lnTo>
                  <a:pt x="16459" y="38709"/>
                </a:lnTo>
                <a:lnTo>
                  <a:pt x="19811" y="30581"/>
                </a:lnTo>
                <a:lnTo>
                  <a:pt x="50901" y="1371"/>
                </a:lnTo>
                <a:lnTo>
                  <a:pt x="50901" y="0"/>
                </a:lnTo>
                <a:close/>
              </a:path>
              <a:path w="61595" h="100965">
                <a:moveTo>
                  <a:pt x="56187" y="45872"/>
                </a:moveTo>
                <a:lnTo>
                  <a:pt x="30327" y="45872"/>
                </a:lnTo>
                <a:lnTo>
                  <a:pt x="38595" y="47263"/>
                </a:lnTo>
                <a:lnTo>
                  <a:pt x="44500" y="51434"/>
                </a:lnTo>
                <a:lnTo>
                  <a:pt x="48044" y="58388"/>
                </a:lnTo>
                <a:lnTo>
                  <a:pt x="49225" y="68122"/>
                </a:lnTo>
                <a:lnTo>
                  <a:pt x="48082" y="77924"/>
                </a:lnTo>
                <a:lnTo>
                  <a:pt x="44653" y="84924"/>
                </a:lnTo>
                <a:lnTo>
                  <a:pt x="38938" y="89125"/>
                </a:lnTo>
                <a:lnTo>
                  <a:pt x="30937" y="90525"/>
                </a:lnTo>
                <a:lnTo>
                  <a:pt x="53335" y="90525"/>
                </a:lnTo>
                <a:lnTo>
                  <a:pt x="56421" y="86382"/>
                </a:lnTo>
                <a:lnTo>
                  <a:pt x="59112" y="80505"/>
                </a:lnTo>
                <a:lnTo>
                  <a:pt x="60726" y="73809"/>
                </a:lnTo>
                <a:lnTo>
                  <a:pt x="61264" y="66293"/>
                </a:lnTo>
                <a:lnTo>
                  <a:pt x="61264" y="56235"/>
                </a:lnTo>
                <a:lnTo>
                  <a:pt x="58750" y="48564"/>
                </a:lnTo>
                <a:lnTo>
                  <a:pt x="56187" y="45872"/>
                </a:lnTo>
                <a:close/>
              </a:path>
              <a:path w="61595" h="100965">
                <a:moveTo>
                  <a:pt x="41859" y="35356"/>
                </a:moveTo>
                <a:lnTo>
                  <a:pt x="26111" y="35356"/>
                </a:lnTo>
                <a:lnTo>
                  <a:pt x="20675" y="36626"/>
                </a:lnTo>
                <a:lnTo>
                  <a:pt x="16916" y="39166"/>
                </a:lnTo>
                <a:lnTo>
                  <a:pt x="49804" y="39166"/>
                </a:lnTo>
                <a:lnTo>
                  <a:pt x="48691" y="37998"/>
                </a:lnTo>
                <a:lnTo>
                  <a:pt x="41859" y="3535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222" y="242025"/>
            <a:ext cx="10041965" cy="375862"/>
            <a:chOff x="6353" y="313207"/>
            <a:chExt cx="7759700" cy="486409"/>
          </a:xfrm>
        </p:grpSpPr>
        <p:sp>
          <p:nvSpPr>
            <p:cNvPr id="5" name="object 5"/>
            <p:cNvSpPr/>
            <p:nvPr/>
          </p:nvSpPr>
          <p:spPr>
            <a:xfrm>
              <a:off x="6353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7759700" y="0"/>
                  </a:moveTo>
                  <a:lnTo>
                    <a:pt x="950531" y="0"/>
                  </a:lnTo>
                  <a:lnTo>
                    <a:pt x="610412" y="221653"/>
                  </a:lnTo>
                  <a:lnTo>
                    <a:pt x="267449" y="64414"/>
                  </a:lnTo>
                  <a:lnTo>
                    <a:pt x="0" y="184619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1901" y="313207"/>
              <a:ext cx="437464" cy="485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6533" y="515556"/>
              <a:ext cx="1367789" cy="162864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26257" y="1177638"/>
            <a:ext cx="7227996" cy="19164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6316" y="824346"/>
            <a:ext cx="2482321" cy="216881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160367" y="1413165"/>
            <a:ext cx="7737668" cy="599770"/>
            <a:chOff x="896647" y="2303145"/>
            <a:chExt cx="5979160" cy="61468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6647" y="2303145"/>
              <a:ext cx="5979109" cy="18547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6647" y="2527477"/>
              <a:ext cx="5976061" cy="18806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6647" y="2756077"/>
              <a:ext cx="4778743" cy="161696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160367" y="2119746"/>
            <a:ext cx="7722484" cy="403371"/>
            <a:chOff x="896647" y="3092678"/>
            <a:chExt cx="5979160" cy="387350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56652" y="3092678"/>
              <a:ext cx="5619102" cy="18973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6647" y="3321278"/>
              <a:ext cx="5979109" cy="158191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1160368" y="2649683"/>
            <a:ext cx="7733657" cy="429185"/>
            <a:chOff x="896647" y="3549878"/>
            <a:chExt cx="5979160" cy="418465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6647" y="3549878"/>
              <a:ext cx="5967374" cy="18973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6647" y="3782745"/>
              <a:ext cx="5979109" cy="185470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60365" y="3120738"/>
            <a:ext cx="7616082" cy="164733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1577790" y="3709557"/>
            <a:ext cx="7198659" cy="2873237"/>
            <a:chOff x="1353045" y="4197509"/>
            <a:chExt cx="5066665" cy="3025310"/>
          </a:xfrm>
        </p:grpSpPr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56741" y="4197509"/>
              <a:ext cx="5058879" cy="289349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353045" y="4321504"/>
              <a:ext cx="5066665" cy="2901315"/>
            </a:xfrm>
            <a:custGeom>
              <a:avLst/>
              <a:gdLst/>
              <a:ahLst/>
              <a:cxnLst/>
              <a:rect l="l" t="t" r="r" b="b"/>
              <a:pathLst>
                <a:path w="5066665" h="2901315">
                  <a:moveTo>
                    <a:pt x="5066296" y="0"/>
                  </a:moveTo>
                  <a:lnTo>
                    <a:pt x="5058918" y="0"/>
                  </a:lnTo>
                  <a:lnTo>
                    <a:pt x="5058918" y="7620"/>
                  </a:lnTo>
                  <a:lnTo>
                    <a:pt x="5058918" y="2893060"/>
                  </a:lnTo>
                  <a:lnTo>
                    <a:pt x="7391" y="2893060"/>
                  </a:lnTo>
                  <a:lnTo>
                    <a:pt x="7391" y="7620"/>
                  </a:lnTo>
                  <a:lnTo>
                    <a:pt x="3695" y="7620"/>
                  </a:lnTo>
                  <a:lnTo>
                    <a:pt x="7391" y="7543"/>
                  </a:lnTo>
                  <a:lnTo>
                    <a:pt x="5058918" y="7620"/>
                  </a:lnTo>
                  <a:lnTo>
                    <a:pt x="5058918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0" y="2893060"/>
                  </a:lnTo>
                  <a:lnTo>
                    <a:pt x="0" y="2900692"/>
                  </a:lnTo>
                  <a:lnTo>
                    <a:pt x="5066296" y="2900692"/>
                  </a:lnTo>
                  <a:lnTo>
                    <a:pt x="5066296" y="2893060"/>
                  </a:lnTo>
                  <a:lnTo>
                    <a:pt x="5066296" y="7620"/>
                  </a:lnTo>
                  <a:lnTo>
                    <a:pt x="5066296" y="3810"/>
                  </a:lnTo>
                  <a:lnTo>
                    <a:pt x="5066296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8">
            <a:extLst>
              <a:ext uri="{FF2B5EF4-FFF2-40B4-BE49-F238E27FC236}">
                <a16:creationId xmlns:a16="http://schemas.microsoft.com/office/drawing/2014/main" id="{F8DED33C-CD16-492D-AB59-78A860F3197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8621" y="826291"/>
            <a:ext cx="4057807" cy="174701"/>
          </a:xfrm>
          <a:prstGeom prst="rect">
            <a:avLst/>
          </a:prstGeom>
        </p:spPr>
      </p:pic>
      <p:pic>
        <p:nvPicPr>
          <p:cNvPr id="3" name="object 29">
            <a:extLst>
              <a:ext uri="{FF2B5EF4-FFF2-40B4-BE49-F238E27FC236}">
                <a16:creationId xmlns:a16="http://schemas.microsoft.com/office/drawing/2014/main" id="{8A00ECF5-A3BD-49C0-8414-D4C4E22D21A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6255" y="1297346"/>
            <a:ext cx="7150193" cy="174701"/>
          </a:xfrm>
          <a:prstGeom prst="rect">
            <a:avLst/>
          </a:prstGeom>
        </p:spPr>
      </p:pic>
      <p:pic>
        <p:nvPicPr>
          <p:cNvPr id="4" name="object 30">
            <a:extLst>
              <a:ext uri="{FF2B5EF4-FFF2-40B4-BE49-F238E27FC236}">
                <a16:creationId xmlns:a16="http://schemas.microsoft.com/office/drawing/2014/main" id="{622A78C8-5163-4E13-868C-01F31E2E6D6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0367" y="1530285"/>
            <a:ext cx="7693888" cy="177288"/>
          </a:xfrm>
          <a:prstGeom prst="rect">
            <a:avLst/>
          </a:prstGeom>
        </p:spPr>
      </p:pic>
      <p:pic>
        <p:nvPicPr>
          <p:cNvPr id="5" name="object 31">
            <a:extLst>
              <a:ext uri="{FF2B5EF4-FFF2-40B4-BE49-F238E27FC236}">
                <a16:creationId xmlns:a16="http://schemas.microsoft.com/office/drawing/2014/main" id="{74A1ABE4-BA37-449B-9129-870E085F4C0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0367" y="1766455"/>
            <a:ext cx="7737668" cy="171202"/>
          </a:xfrm>
          <a:prstGeom prst="rect">
            <a:avLst/>
          </a:prstGeom>
        </p:spPr>
      </p:pic>
      <p:pic>
        <p:nvPicPr>
          <p:cNvPr id="6" name="object 32">
            <a:extLst>
              <a:ext uri="{FF2B5EF4-FFF2-40B4-BE49-F238E27FC236}">
                <a16:creationId xmlns:a16="http://schemas.microsoft.com/office/drawing/2014/main" id="{4B6BE8AB-29A7-40C7-A41D-DA47BB6A30B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72399" y="2001982"/>
            <a:ext cx="7604049" cy="171202"/>
          </a:xfrm>
          <a:prstGeom prst="rect">
            <a:avLst/>
          </a:prstGeom>
        </p:spPr>
      </p:pic>
      <p:pic>
        <p:nvPicPr>
          <p:cNvPr id="7" name="object 33">
            <a:extLst>
              <a:ext uri="{FF2B5EF4-FFF2-40B4-BE49-F238E27FC236}">
                <a16:creationId xmlns:a16="http://schemas.microsoft.com/office/drawing/2014/main" id="{DF43C65B-C69D-4A90-860C-6D8007C2A174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60367" y="2237510"/>
            <a:ext cx="7737668" cy="174993"/>
          </a:xfrm>
          <a:prstGeom prst="rect">
            <a:avLst/>
          </a:prstGeom>
        </p:spPr>
      </p:pic>
      <p:pic>
        <p:nvPicPr>
          <p:cNvPr id="8" name="object 34">
            <a:extLst>
              <a:ext uri="{FF2B5EF4-FFF2-40B4-BE49-F238E27FC236}">
                <a16:creationId xmlns:a16="http://schemas.microsoft.com/office/drawing/2014/main" id="{E0D162C8-5471-4647-8A1F-452E8D8A7E8E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60367" y="2473038"/>
            <a:ext cx="7737668" cy="174993"/>
          </a:xfrm>
          <a:prstGeom prst="rect">
            <a:avLst/>
          </a:prstGeom>
        </p:spPr>
      </p:pic>
      <p:pic>
        <p:nvPicPr>
          <p:cNvPr id="9" name="object 8">
            <a:extLst>
              <a:ext uri="{FF2B5EF4-FFF2-40B4-BE49-F238E27FC236}">
                <a16:creationId xmlns:a16="http://schemas.microsoft.com/office/drawing/2014/main" id="{52C46D10-EBA8-45DD-81DC-60B9FBEBBF21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2993" y="2708564"/>
            <a:ext cx="7681265" cy="185478"/>
          </a:xfrm>
          <a:prstGeom prst="rect">
            <a:avLst/>
          </a:prstGeom>
        </p:spPr>
      </p:pic>
      <p:sp>
        <p:nvSpPr>
          <p:cNvPr id="10" name="object 9">
            <a:extLst>
              <a:ext uri="{FF2B5EF4-FFF2-40B4-BE49-F238E27FC236}">
                <a16:creationId xmlns:a16="http://schemas.microsoft.com/office/drawing/2014/main" id="{1724514D-9440-4871-9D15-0BBDE01AB1A1}"/>
              </a:ext>
            </a:extLst>
          </p:cNvPr>
          <p:cNvSpPr/>
          <p:nvPr/>
        </p:nvSpPr>
        <p:spPr>
          <a:xfrm>
            <a:off x="1160369" y="2944091"/>
            <a:ext cx="1304929" cy="135812"/>
          </a:xfrm>
          <a:custGeom>
            <a:avLst/>
            <a:gdLst/>
            <a:ahLst/>
            <a:cxnLst/>
            <a:rect l="l" t="t" r="r" b="b"/>
            <a:pathLst>
              <a:path w="881380" h="140969">
                <a:moveTo>
                  <a:pt x="60929" y="106070"/>
                </a:moveTo>
                <a:lnTo>
                  <a:pt x="44805" y="106070"/>
                </a:lnTo>
                <a:lnTo>
                  <a:pt x="44713" y="106756"/>
                </a:lnTo>
                <a:lnTo>
                  <a:pt x="11887" y="133807"/>
                </a:lnTo>
                <a:lnTo>
                  <a:pt x="23622" y="140360"/>
                </a:lnTo>
                <a:lnTo>
                  <a:pt x="60929" y="106070"/>
                </a:lnTo>
                <a:close/>
              </a:path>
              <a:path w="881380" h="140969">
                <a:moveTo>
                  <a:pt x="201997" y="104393"/>
                </a:moveTo>
                <a:lnTo>
                  <a:pt x="189738" y="104393"/>
                </a:lnTo>
                <a:lnTo>
                  <a:pt x="191795" y="114776"/>
                </a:lnTo>
                <a:lnTo>
                  <a:pt x="195834" y="124129"/>
                </a:lnTo>
                <a:lnTo>
                  <a:pt x="201853" y="132454"/>
                </a:lnTo>
                <a:lnTo>
                  <a:pt x="209854" y="139750"/>
                </a:lnTo>
                <a:lnTo>
                  <a:pt x="218998" y="132892"/>
                </a:lnTo>
                <a:lnTo>
                  <a:pt x="211331" y="125910"/>
                </a:lnTo>
                <a:lnTo>
                  <a:pt x="205854" y="118071"/>
                </a:lnTo>
                <a:lnTo>
                  <a:pt x="202568" y="109375"/>
                </a:lnTo>
                <a:lnTo>
                  <a:pt x="201997" y="104393"/>
                </a:lnTo>
                <a:close/>
              </a:path>
              <a:path w="881380" h="140969">
                <a:moveTo>
                  <a:pt x="77266" y="102260"/>
                </a:moveTo>
                <a:lnTo>
                  <a:pt x="65684" y="102260"/>
                </a:lnTo>
                <a:lnTo>
                  <a:pt x="65684" y="138683"/>
                </a:lnTo>
                <a:lnTo>
                  <a:pt x="77266" y="138683"/>
                </a:lnTo>
                <a:lnTo>
                  <a:pt x="77266" y="102260"/>
                </a:lnTo>
                <a:close/>
              </a:path>
              <a:path w="881380" h="140969">
                <a:moveTo>
                  <a:pt x="118719" y="50596"/>
                </a:moveTo>
                <a:lnTo>
                  <a:pt x="107289" y="50596"/>
                </a:lnTo>
                <a:lnTo>
                  <a:pt x="107289" y="138683"/>
                </a:lnTo>
                <a:lnTo>
                  <a:pt x="118719" y="138683"/>
                </a:lnTo>
                <a:lnTo>
                  <a:pt x="118719" y="50596"/>
                </a:lnTo>
                <a:close/>
              </a:path>
              <a:path w="881380" h="140969">
                <a:moveTo>
                  <a:pt x="251460" y="82295"/>
                </a:moveTo>
                <a:lnTo>
                  <a:pt x="240030" y="82295"/>
                </a:lnTo>
                <a:lnTo>
                  <a:pt x="240030" y="138683"/>
                </a:lnTo>
                <a:lnTo>
                  <a:pt x="251460" y="138683"/>
                </a:lnTo>
                <a:lnTo>
                  <a:pt x="251460" y="82295"/>
                </a:lnTo>
                <a:close/>
              </a:path>
              <a:path w="881380" h="140969">
                <a:moveTo>
                  <a:pt x="158343" y="50596"/>
                </a:moveTo>
                <a:lnTo>
                  <a:pt x="146913" y="50596"/>
                </a:lnTo>
                <a:lnTo>
                  <a:pt x="146913" y="91744"/>
                </a:lnTo>
                <a:lnTo>
                  <a:pt x="149225" y="97916"/>
                </a:lnTo>
                <a:lnTo>
                  <a:pt x="158470" y="106756"/>
                </a:lnTo>
                <a:lnTo>
                  <a:pt x="164592" y="108965"/>
                </a:lnTo>
                <a:lnTo>
                  <a:pt x="178816" y="108965"/>
                </a:lnTo>
                <a:lnTo>
                  <a:pt x="184658" y="107441"/>
                </a:lnTo>
                <a:lnTo>
                  <a:pt x="189738" y="104393"/>
                </a:lnTo>
                <a:lnTo>
                  <a:pt x="201997" y="104393"/>
                </a:lnTo>
                <a:lnTo>
                  <a:pt x="201472" y="99821"/>
                </a:lnTo>
                <a:lnTo>
                  <a:pt x="201472" y="98450"/>
                </a:lnTo>
                <a:lnTo>
                  <a:pt x="168503" y="98450"/>
                </a:lnTo>
                <a:lnTo>
                  <a:pt x="164693" y="97180"/>
                </a:lnTo>
                <a:lnTo>
                  <a:pt x="159613" y="92100"/>
                </a:lnTo>
                <a:lnTo>
                  <a:pt x="158343" y="87985"/>
                </a:lnTo>
                <a:lnTo>
                  <a:pt x="158343" y="50596"/>
                </a:lnTo>
                <a:close/>
              </a:path>
              <a:path w="881380" h="140969">
                <a:moveTo>
                  <a:pt x="30022" y="50596"/>
                </a:moveTo>
                <a:lnTo>
                  <a:pt x="18440" y="50596"/>
                </a:lnTo>
                <a:lnTo>
                  <a:pt x="18440" y="91338"/>
                </a:lnTo>
                <a:lnTo>
                  <a:pt x="20904" y="97307"/>
                </a:lnTo>
                <a:lnTo>
                  <a:pt x="30759" y="104927"/>
                </a:lnTo>
                <a:lnTo>
                  <a:pt x="37084" y="106578"/>
                </a:lnTo>
                <a:lnTo>
                  <a:pt x="44805" y="106070"/>
                </a:lnTo>
                <a:lnTo>
                  <a:pt x="60929" y="106070"/>
                </a:lnTo>
                <a:lnTo>
                  <a:pt x="65074" y="102260"/>
                </a:lnTo>
                <a:lnTo>
                  <a:pt x="77266" y="102260"/>
                </a:lnTo>
                <a:lnTo>
                  <a:pt x="77266" y="97078"/>
                </a:lnTo>
                <a:lnTo>
                  <a:pt x="40182" y="97078"/>
                </a:lnTo>
                <a:lnTo>
                  <a:pt x="36245" y="95808"/>
                </a:lnTo>
                <a:lnTo>
                  <a:pt x="31267" y="90728"/>
                </a:lnTo>
                <a:lnTo>
                  <a:pt x="30022" y="86664"/>
                </a:lnTo>
                <a:lnTo>
                  <a:pt x="30022" y="50596"/>
                </a:lnTo>
                <a:close/>
              </a:path>
              <a:path w="881380" h="140969">
                <a:moveTo>
                  <a:pt x="251460" y="50596"/>
                </a:moveTo>
                <a:lnTo>
                  <a:pt x="240030" y="50596"/>
                </a:lnTo>
                <a:lnTo>
                  <a:pt x="240030" y="71932"/>
                </a:lnTo>
                <a:lnTo>
                  <a:pt x="210362" y="71932"/>
                </a:lnTo>
                <a:lnTo>
                  <a:pt x="204952" y="73583"/>
                </a:lnTo>
                <a:lnTo>
                  <a:pt x="195707" y="80187"/>
                </a:lnTo>
                <a:lnTo>
                  <a:pt x="192532" y="84683"/>
                </a:lnTo>
                <a:lnTo>
                  <a:pt x="190804" y="90373"/>
                </a:lnTo>
                <a:lnTo>
                  <a:pt x="186232" y="95757"/>
                </a:lnTo>
                <a:lnTo>
                  <a:pt x="180492" y="98450"/>
                </a:lnTo>
                <a:lnTo>
                  <a:pt x="201472" y="98450"/>
                </a:lnTo>
                <a:lnTo>
                  <a:pt x="201472" y="94335"/>
                </a:lnTo>
                <a:lnTo>
                  <a:pt x="203047" y="90042"/>
                </a:lnTo>
                <a:lnTo>
                  <a:pt x="209346" y="83845"/>
                </a:lnTo>
                <a:lnTo>
                  <a:pt x="213512" y="82295"/>
                </a:lnTo>
                <a:lnTo>
                  <a:pt x="251460" y="82295"/>
                </a:lnTo>
                <a:lnTo>
                  <a:pt x="251460" y="50596"/>
                </a:lnTo>
                <a:close/>
              </a:path>
              <a:path w="881380" h="140969">
                <a:moveTo>
                  <a:pt x="77266" y="50596"/>
                </a:moveTo>
                <a:lnTo>
                  <a:pt x="65684" y="50596"/>
                </a:lnTo>
                <a:lnTo>
                  <a:pt x="65684" y="89306"/>
                </a:lnTo>
                <a:lnTo>
                  <a:pt x="63652" y="91236"/>
                </a:lnTo>
                <a:lnTo>
                  <a:pt x="60706" y="93014"/>
                </a:lnTo>
                <a:lnTo>
                  <a:pt x="52984" y="96265"/>
                </a:lnTo>
                <a:lnTo>
                  <a:pt x="49225" y="97078"/>
                </a:lnTo>
                <a:lnTo>
                  <a:pt x="77266" y="97078"/>
                </a:lnTo>
                <a:lnTo>
                  <a:pt x="77266" y="50596"/>
                </a:lnTo>
                <a:close/>
              </a:path>
              <a:path w="881380" h="140969">
                <a:moveTo>
                  <a:pt x="88849" y="40843"/>
                </a:moveTo>
                <a:lnTo>
                  <a:pt x="0" y="40843"/>
                </a:lnTo>
                <a:lnTo>
                  <a:pt x="0" y="50596"/>
                </a:lnTo>
                <a:lnTo>
                  <a:pt x="88849" y="50596"/>
                </a:lnTo>
                <a:lnTo>
                  <a:pt x="88849" y="40843"/>
                </a:lnTo>
                <a:close/>
              </a:path>
              <a:path w="881380" h="140969">
                <a:moveTo>
                  <a:pt x="95707" y="40843"/>
                </a:moveTo>
                <a:lnTo>
                  <a:pt x="88849" y="40843"/>
                </a:lnTo>
                <a:lnTo>
                  <a:pt x="88849" y="50596"/>
                </a:lnTo>
                <a:lnTo>
                  <a:pt x="95707" y="50596"/>
                </a:lnTo>
                <a:lnTo>
                  <a:pt x="95707" y="40843"/>
                </a:lnTo>
                <a:close/>
              </a:path>
              <a:path w="881380" h="140969">
                <a:moveTo>
                  <a:pt x="130454" y="40843"/>
                </a:moveTo>
                <a:lnTo>
                  <a:pt x="95707" y="40843"/>
                </a:lnTo>
                <a:lnTo>
                  <a:pt x="95707" y="50596"/>
                </a:lnTo>
                <a:lnTo>
                  <a:pt x="130454" y="50596"/>
                </a:lnTo>
                <a:lnTo>
                  <a:pt x="130454" y="40843"/>
                </a:lnTo>
                <a:close/>
              </a:path>
              <a:path w="881380" h="140969">
                <a:moveTo>
                  <a:pt x="137160" y="40843"/>
                </a:moveTo>
                <a:lnTo>
                  <a:pt x="130454" y="40843"/>
                </a:lnTo>
                <a:lnTo>
                  <a:pt x="130454" y="50596"/>
                </a:lnTo>
                <a:lnTo>
                  <a:pt x="137160" y="50596"/>
                </a:lnTo>
                <a:lnTo>
                  <a:pt x="137160" y="40843"/>
                </a:lnTo>
                <a:close/>
              </a:path>
              <a:path w="881380" h="140969">
                <a:moveTo>
                  <a:pt x="269900" y="40843"/>
                </a:moveTo>
                <a:lnTo>
                  <a:pt x="137160" y="40843"/>
                </a:lnTo>
                <a:lnTo>
                  <a:pt x="137160" y="50596"/>
                </a:lnTo>
                <a:lnTo>
                  <a:pt x="269900" y="50596"/>
                </a:lnTo>
                <a:lnTo>
                  <a:pt x="269900" y="40843"/>
                </a:lnTo>
                <a:close/>
              </a:path>
              <a:path w="881380" h="140969">
                <a:moveTo>
                  <a:pt x="439204" y="80467"/>
                </a:moveTo>
                <a:lnTo>
                  <a:pt x="430517" y="87325"/>
                </a:lnTo>
                <a:lnTo>
                  <a:pt x="469988" y="139141"/>
                </a:lnTo>
                <a:lnTo>
                  <a:pt x="479285" y="132892"/>
                </a:lnTo>
                <a:lnTo>
                  <a:pt x="461009" y="108965"/>
                </a:lnTo>
                <a:lnTo>
                  <a:pt x="458660" y="105968"/>
                </a:lnTo>
                <a:lnTo>
                  <a:pt x="455044" y="101625"/>
                </a:lnTo>
                <a:lnTo>
                  <a:pt x="451091" y="97078"/>
                </a:lnTo>
                <a:lnTo>
                  <a:pt x="451243" y="96621"/>
                </a:lnTo>
                <a:lnTo>
                  <a:pt x="462790" y="96621"/>
                </a:lnTo>
                <a:lnTo>
                  <a:pt x="466102" y="95376"/>
                </a:lnTo>
                <a:lnTo>
                  <a:pt x="473113" y="89179"/>
                </a:lnTo>
                <a:lnTo>
                  <a:pt x="473710" y="87629"/>
                </a:lnTo>
                <a:lnTo>
                  <a:pt x="447941" y="87629"/>
                </a:lnTo>
                <a:lnTo>
                  <a:pt x="443268" y="85242"/>
                </a:lnTo>
                <a:lnTo>
                  <a:pt x="439204" y="80467"/>
                </a:lnTo>
                <a:close/>
              </a:path>
              <a:path w="881380" h="140969">
                <a:moveTo>
                  <a:pt x="374904" y="110794"/>
                </a:moveTo>
                <a:lnTo>
                  <a:pt x="363474" y="110794"/>
                </a:lnTo>
                <a:lnTo>
                  <a:pt x="363474" y="138683"/>
                </a:lnTo>
                <a:lnTo>
                  <a:pt x="374904" y="138683"/>
                </a:lnTo>
                <a:lnTo>
                  <a:pt x="374904" y="110794"/>
                </a:lnTo>
                <a:close/>
              </a:path>
              <a:path w="881380" h="140969">
                <a:moveTo>
                  <a:pt x="387096" y="108965"/>
                </a:moveTo>
                <a:lnTo>
                  <a:pt x="388924" y="119481"/>
                </a:lnTo>
                <a:lnTo>
                  <a:pt x="397459" y="120700"/>
                </a:lnTo>
                <a:lnTo>
                  <a:pt x="404926" y="118871"/>
                </a:lnTo>
                <a:lnTo>
                  <a:pt x="416594" y="109981"/>
                </a:lnTo>
                <a:lnTo>
                  <a:pt x="392976" y="109981"/>
                </a:lnTo>
                <a:lnTo>
                  <a:pt x="387096" y="108965"/>
                </a:lnTo>
                <a:close/>
              </a:path>
              <a:path w="881380" h="140969">
                <a:moveTo>
                  <a:pt x="340918" y="65938"/>
                </a:moveTo>
                <a:lnTo>
                  <a:pt x="333425" y="67817"/>
                </a:lnTo>
                <a:lnTo>
                  <a:pt x="320509" y="77571"/>
                </a:lnTo>
                <a:lnTo>
                  <a:pt x="317391" y="84277"/>
                </a:lnTo>
                <a:lnTo>
                  <a:pt x="317296" y="101041"/>
                </a:lnTo>
                <a:lnTo>
                  <a:pt x="319824" y="107289"/>
                </a:lnTo>
                <a:lnTo>
                  <a:pt x="329996" y="117043"/>
                </a:lnTo>
                <a:lnTo>
                  <a:pt x="336092" y="119481"/>
                </a:lnTo>
                <a:lnTo>
                  <a:pt x="351739" y="119481"/>
                </a:lnTo>
                <a:lnTo>
                  <a:pt x="358292" y="116585"/>
                </a:lnTo>
                <a:lnTo>
                  <a:pt x="362864" y="110794"/>
                </a:lnTo>
                <a:lnTo>
                  <a:pt x="374904" y="110794"/>
                </a:lnTo>
                <a:lnTo>
                  <a:pt x="374904" y="109118"/>
                </a:lnTo>
                <a:lnTo>
                  <a:pt x="340563" y="109118"/>
                </a:lnTo>
                <a:lnTo>
                  <a:pt x="336702" y="107619"/>
                </a:lnTo>
                <a:lnTo>
                  <a:pt x="330796" y="101625"/>
                </a:lnTo>
                <a:lnTo>
                  <a:pt x="329336" y="97840"/>
                </a:lnTo>
                <a:lnTo>
                  <a:pt x="329336" y="87172"/>
                </a:lnTo>
                <a:lnTo>
                  <a:pt x="331520" y="82778"/>
                </a:lnTo>
                <a:lnTo>
                  <a:pt x="340245" y="77393"/>
                </a:lnTo>
                <a:lnTo>
                  <a:pt x="345389" y="76555"/>
                </a:lnTo>
                <a:lnTo>
                  <a:pt x="351105" y="76555"/>
                </a:lnTo>
                <a:lnTo>
                  <a:pt x="349453" y="67055"/>
                </a:lnTo>
                <a:lnTo>
                  <a:pt x="340918" y="65938"/>
                </a:lnTo>
                <a:close/>
              </a:path>
              <a:path w="881380" h="140969">
                <a:moveTo>
                  <a:pt x="416684" y="77571"/>
                </a:moveTo>
                <a:lnTo>
                  <a:pt x="397814" y="77571"/>
                </a:lnTo>
                <a:lnTo>
                  <a:pt x="401662" y="79044"/>
                </a:lnTo>
                <a:lnTo>
                  <a:pt x="407568" y="84937"/>
                </a:lnTo>
                <a:lnTo>
                  <a:pt x="409041" y="88747"/>
                </a:lnTo>
                <a:lnTo>
                  <a:pt x="409041" y="99415"/>
                </a:lnTo>
                <a:lnTo>
                  <a:pt x="406857" y="103758"/>
                </a:lnTo>
                <a:lnTo>
                  <a:pt x="398119" y="109143"/>
                </a:lnTo>
                <a:lnTo>
                  <a:pt x="392976" y="109981"/>
                </a:lnTo>
                <a:lnTo>
                  <a:pt x="416594" y="109981"/>
                </a:lnTo>
                <a:lnTo>
                  <a:pt x="417695" y="109143"/>
                </a:lnTo>
                <a:lnTo>
                  <a:pt x="417798" y="108965"/>
                </a:lnTo>
                <a:lnTo>
                  <a:pt x="420928" y="102209"/>
                </a:lnTo>
                <a:lnTo>
                  <a:pt x="420807" y="85242"/>
                </a:lnTo>
                <a:lnTo>
                  <a:pt x="418439" y="79273"/>
                </a:lnTo>
                <a:lnTo>
                  <a:pt x="416684" y="77571"/>
                </a:lnTo>
                <a:close/>
              </a:path>
              <a:path w="881380" h="140969">
                <a:moveTo>
                  <a:pt x="374904" y="50596"/>
                </a:moveTo>
                <a:lnTo>
                  <a:pt x="363474" y="50596"/>
                </a:lnTo>
                <a:lnTo>
                  <a:pt x="363474" y="95605"/>
                </a:lnTo>
                <a:lnTo>
                  <a:pt x="361797" y="100228"/>
                </a:lnTo>
                <a:lnTo>
                  <a:pt x="355092" y="107340"/>
                </a:lnTo>
                <a:lnTo>
                  <a:pt x="350723" y="109118"/>
                </a:lnTo>
                <a:lnTo>
                  <a:pt x="374904" y="109118"/>
                </a:lnTo>
                <a:lnTo>
                  <a:pt x="374904" y="91084"/>
                </a:lnTo>
                <a:lnTo>
                  <a:pt x="376580" y="86461"/>
                </a:lnTo>
                <a:lnTo>
                  <a:pt x="383286" y="79349"/>
                </a:lnTo>
                <a:lnTo>
                  <a:pt x="387642" y="77571"/>
                </a:lnTo>
                <a:lnTo>
                  <a:pt x="416684" y="77571"/>
                </a:lnTo>
                <a:lnTo>
                  <a:pt x="415111" y="76047"/>
                </a:lnTo>
                <a:lnTo>
                  <a:pt x="374904" y="76047"/>
                </a:lnTo>
                <a:lnTo>
                  <a:pt x="374904" y="50596"/>
                </a:lnTo>
                <a:close/>
              </a:path>
              <a:path w="881380" h="140969">
                <a:moveTo>
                  <a:pt x="462790" y="96621"/>
                </a:moveTo>
                <a:lnTo>
                  <a:pt x="451243" y="96621"/>
                </a:lnTo>
                <a:lnTo>
                  <a:pt x="452564" y="97027"/>
                </a:lnTo>
                <a:lnTo>
                  <a:pt x="454291" y="97231"/>
                </a:lnTo>
                <a:lnTo>
                  <a:pt x="456425" y="97231"/>
                </a:lnTo>
                <a:lnTo>
                  <a:pt x="461708" y="97027"/>
                </a:lnTo>
                <a:lnTo>
                  <a:pt x="462790" y="96621"/>
                </a:lnTo>
                <a:close/>
              </a:path>
              <a:path w="881380" h="140969">
                <a:moveTo>
                  <a:pt x="474865" y="50596"/>
                </a:moveTo>
                <a:lnTo>
                  <a:pt x="463435" y="50596"/>
                </a:lnTo>
                <a:lnTo>
                  <a:pt x="463435" y="84277"/>
                </a:lnTo>
                <a:lnTo>
                  <a:pt x="460032" y="87629"/>
                </a:lnTo>
                <a:lnTo>
                  <a:pt x="473710" y="87629"/>
                </a:lnTo>
                <a:lnTo>
                  <a:pt x="474748" y="84937"/>
                </a:lnTo>
                <a:lnTo>
                  <a:pt x="474865" y="50596"/>
                </a:lnTo>
                <a:close/>
              </a:path>
              <a:path w="881380" h="140969">
                <a:moveTo>
                  <a:pt x="351105" y="76555"/>
                </a:moveTo>
                <a:lnTo>
                  <a:pt x="345389" y="76555"/>
                </a:lnTo>
                <a:lnTo>
                  <a:pt x="351282" y="77571"/>
                </a:lnTo>
                <a:lnTo>
                  <a:pt x="351105" y="76555"/>
                </a:lnTo>
                <a:close/>
              </a:path>
              <a:path w="881380" h="140969">
                <a:moveTo>
                  <a:pt x="402424" y="67208"/>
                </a:moveTo>
                <a:lnTo>
                  <a:pt x="386384" y="67208"/>
                </a:lnTo>
                <a:lnTo>
                  <a:pt x="379780" y="70154"/>
                </a:lnTo>
                <a:lnTo>
                  <a:pt x="375513" y="76047"/>
                </a:lnTo>
                <a:lnTo>
                  <a:pt x="415111" y="76047"/>
                </a:lnTo>
                <a:lnTo>
                  <a:pt x="408482" y="69621"/>
                </a:lnTo>
                <a:lnTo>
                  <a:pt x="402424" y="67208"/>
                </a:lnTo>
                <a:close/>
              </a:path>
              <a:path w="881380" h="140969">
                <a:moveTo>
                  <a:pt x="424421" y="40843"/>
                </a:moveTo>
                <a:lnTo>
                  <a:pt x="307086" y="40843"/>
                </a:lnTo>
                <a:lnTo>
                  <a:pt x="307086" y="50596"/>
                </a:lnTo>
                <a:lnTo>
                  <a:pt x="424421" y="50596"/>
                </a:lnTo>
                <a:lnTo>
                  <a:pt x="424421" y="40843"/>
                </a:lnTo>
                <a:close/>
              </a:path>
              <a:path w="881380" h="140969">
                <a:moveTo>
                  <a:pt x="431139" y="40843"/>
                </a:moveTo>
                <a:lnTo>
                  <a:pt x="424421" y="40843"/>
                </a:lnTo>
                <a:lnTo>
                  <a:pt x="424421" y="50596"/>
                </a:lnTo>
                <a:lnTo>
                  <a:pt x="431139" y="50596"/>
                </a:lnTo>
                <a:lnTo>
                  <a:pt x="431139" y="40843"/>
                </a:lnTo>
                <a:close/>
              </a:path>
              <a:path w="881380" h="140969">
                <a:moveTo>
                  <a:pt x="492391" y="40843"/>
                </a:moveTo>
                <a:lnTo>
                  <a:pt x="431139" y="40843"/>
                </a:lnTo>
                <a:lnTo>
                  <a:pt x="431139" y="50596"/>
                </a:lnTo>
                <a:lnTo>
                  <a:pt x="492391" y="50596"/>
                </a:lnTo>
                <a:lnTo>
                  <a:pt x="492391" y="40843"/>
                </a:lnTo>
                <a:close/>
              </a:path>
              <a:path w="881380" h="140969">
                <a:moveTo>
                  <a:pt x="544360" y="81991"/>
                </a:moveTo>
                <a:lnTo>
                  <a:pt x="535673" y="88849"/>
                </a:lnTo>
                <a:lnTo>
                  <a:pt x="574992" y="140360"/>
                </a:lnTo>
                <a:lnTo>
                  <a:pt x="584288" y="134264"/>
                </a:lnTo>
                <a:lnTo>
                  <a:pt x="566458" y="111099"/>
                </a:lnTo>
                <a:lnTo>
                  <a:pt x="564121" y="107949"/>
                </a:lnTo>
                <a:lnTo>
                  <a:pt x="560616" y="103733"/>
                </a:lnTo>
                <a:lnTo>
                  <a:pt x="555942" y="98450"/>
                </a:lnTo>
                <a:lnTo>
                  <a:pt x="556247" y="97993"/>
                </a:lnTo>
                <a:lnTo>
                  <a:pt x="567467" y="97993"/>
                </a:lnTo>
                <a:lnTo>
                  <a:pt x="571131" y="96672"/>
                </a:lnTo>
                <a:lnTo>
                  <a:pt x="574382" y="93725"/>
                </a:lnTo>
                <a:lnTo>
                  <a:pt x="621474" y="93725"/>
                </a:lnTo>
                <a:lnTo>
                  <a:pt x="621474" y="88849"/>
                </a:lnTo>
                <a:lnTo>
                  <a:pt x="552843" y="88849"/>
                </a:lnTo>
                <a:lnTo>
                  <a:pt x="548220" y="86563"/>
                </a:lnTo>
                <a:lnTo>
                  <a:pt x="544360" y="81991"/>
                </a:lnTo>
                <a:close/>
              </a:path>
              <a:path w="881380" h="140969">
                <a:moveTo>
                  <a:pt x="621474" y="96164"/>
                </a:moveTo>
                <a:lnTo>
                  <a:pt x="609892" y="96164"/>
                </a:lnTo>
                <a:lnTo>
                  <a:pt x="609892" y="138683"/>
                </a:lnTo>
                <a:lnTo>
                  <a:pt x="621474" y="138683"/>
                </a:lnTo>
                <a:lnTo>
                  <a:pt x="621474" y="96164"/>
                </a:lnTo>
                <a:close/>
              </a:path>
              <a:path w="881380" h="140969">
                <a:moveTo>
                  <a:pt x="701027" y="110794"/>
                </a:moveTo>
                <a:lnTo>
                  <a:pt x="689597" y="110794"/>
                </a:lnTo>
                <a:lnTo>
                  <a:pt x="689597" y="138683"/>
                </a:lnTo>
                <a:lnTo>
                  <a:pt x="701027" y="138683"/>
                </a:lnTo>
                <a:lnTo>
                  <a:pt x="701027" y="110794"/>
                </a:lnTo>
                <a:close/>
              </a:path>
              <a:path w="881380" h="140969">
                <a:moveTo>
                  <a:pt x="823709" y="50596"/>
                </a:moveTo>
                <a:lnTo>
                  <a:pt x="812279" y="50596"/>
                </a:lnTo>
                <a:lnTo>
                  <a:pt x="812279" y="138683"/>
                </a:lnTo>
                <a:lnTo>
                  <a:pt x="823709" y="138683"/>
                </a:lnTo>
                <a:lnTo>
                  <a:pt x="823709" y="50596"/>
                </a:lnTo>
                <a:close/>
              </a:path>
              <a:path w="881380" h="140969">
                <a:moveTo>
                  <a:pt x="713219" y="108965"/>
                </a:moveTo>
                <a:lnTo>
                  <a:pt x="715048" y="119481"/>
                </a:lnTo>
                <a:lnTo>
                  <a:pt x="723582" y="120700"/>
                </a:lnTo>
                <a:lnTo>
                  <a:pt x="731050" y="118871"/>
                </a:lnTo>
                <a:lnTo>
                  <a:pt x="742718" y="109981"/>
                </a:lnTo>
                <a:lnTo>
                  <a:pt x="719112" y="109981"/>
                </a:lnTo>
                <a:lnTo>
                  <a:pt x="713219" y="108965"/>
                </a:lnTo>
                <a:close/>
              </a:path>
              <a:path w="881380" h="140969">
                <a:moveTo>
                  <a:pt x="667042" y="65938"/>
                </a:moveTo>
                <a:lnTo>
                  <a:pt x="659549" y="67817"/>
                </a:lnTo>
                <a:lnTo>
                  <a:pt x="646645" y="77571"/>
                </a:lnTo>
                <a:lnTo>
                  <a:pt x="643420" y="84480"/>
                </a:lnTo>
                <a:lnTo>
                  <a:pt x="643420" y="101041"/>
                </a:lnTo>
                <a:lnTo>
                  <a:pt x="645898" y="107137"/>
                </a:lnTo>
                <a:lnTo>
                  <a:pt x="646013" y="107340"/>
                </a:lnTo>
                <a:lnTo>
                  <a:pt x="656120" y="117043"/>
                </a:lnTo>
                <a:lnTo>
                  <a:pt x="662216" y="119481"/>
                </a:lnTo>
                <a:lnTo>
                  <a:pt x="677862" y="119481"/>
                </a:lnTo>
                <a:lnTo>
                  <a:pt x="684415" y="116585"/>
                </a:lnTo>
                <a:lnTo>
                  <a:pt x="688987" y="110794"/>
                </a:lnTo>
                <a:lnTo>
                  <a:pt x="701027" y="110794"/>
                </a:lnTo>
                <a:lnTo>
                  <a:pt x="701027" y="109118"/>
                </a:lnTo>
                <a:lnTo>
                  <a:pt x="666686" y="109118"/>
                </a:lnTo>
                <a:lnTo>
                  <a:pt x="662825" y="107619"/>
                </a:lnTo>
                <a:lnTo>
                  <a:pt x="656932" y="101625"/>
                </a:lnTo>
                <a:lnTo>
                  <a:pt x="655519" y="97993"/>
                </a:lnTo>
                <a:lnTo>
                  <a:pt x="655459" y="87172"/>
                </a:lnTo>
                <a:lnTo>
                  <a:pt x="657644" y="82778"/>
                </a:lnTo>
                <a:lnTo>
                  <a:pt x="666381" y="77393"/>
                </a:lnTo>
                <a:lnTo>
                  <a:pt x="671512" y="76555"/>
                </a:lnTo>
                <a:lnTo>
                  <a:pt x="677228" y="76555"/>
                </a:lnTo>
                <a:lnTo>
                  <a:pt x="675576" y="67055"/>
                </a:lnTo>
                <a:lnTo>
                  <a:pt x="667042" y="65938"/>
                </a:lnTo>
                <a:close/>
              </a:path>
              <a:path w="881380" h="140969">
                <a:moveTo>
                  <a:pt x="742807" y="77571"/>
                </a:moveTo>
                <a:lnTo>
                  <a:pt x="723938" y="77571"/>
                </a:lnTo>
                <a:lnTo>
                  <a:pt x="727798" y="79044"/>
                </a:lnTo>
                <a:lnTo>
                  <a:pt x="733691" y="84937"/>
                </a:lnTo>
                <a:lnTo>
                  <a:pt x="735164" y="88747"/>
                </a:lnTo>
                <a:lnTo>
                  <a:pt x="735164" y="99415"/>
                </a:lnTo>
                <a:lnTo>
                  <a:pt x="732980" y="103758"/>
                </a:lnTo>
                <a:lnTo>
                  <a:pt x="724242" y="109143"/>
                </a:lnTo>
                <a:lnTo>
                  <a:pt x="719112" y="109981"/>
                </a:lnTo>
                <a:lnTo>
                  <a:pt x="742718" y="109981"/>
                </a:lnTo>
                <a:lnTo>
                  <a:pt x="743818" y="109143"/>
                </a:lnTo>
                <a:lnTo>
                  <a:pt x="743922" y="108965"/>
                </a:lnTo>
                <a:lnTo>
                  <a:pt x="747052" y="102209"/>
                </a:lnTo>
                <a:lnTo>
                  <a:pt x="747052" y="85547"/>
                </a:lnTo>
                <a:lnTo>
                  <a:pt x="744562" y="79273"/>
                </a:lnTo>
                <a:lnTo>
                  <a:pt x="742807" y="77571"/>
                </a:lnTo>
                <a:close/>
              </a:path>
              <a:path w="881380" h="140969">
                <a:moveTo>
                  <a:pt x="701027" y="50596"/>
                </a:moveTo>
                <a:lnTo>
                  <a:pt x="689597" y="50596"/>
                </a:lnTo>
                <a:lnTo>
                  <a:pt x="689597" y="95605"/>
                </a:lnTo>
                <a:lnTo>
                  <a:pt x="687920" y="100228"/>
                </a:lnTo>
                <a:lnTo>
                  <a:pt x="681215" y="107340"/>
                </a:lnTo>
                <a:lnTo>
                  <a:pt x="676846" y="109118"/>
                </a:lnTo>
                <a:lnTo>
                  <a:pt x="701027" y="109118"/>
                </a:lnTo>
                <a:lnTo>
                  <a:pt x="701027" y="91084"/>
                </a:lnTo>
                <a:lnTo>
                  <a:pt x="702703" y="86461"/>
                </a:lnTo>
                <a:lnTo>
                  <a:pt x="709409" y="79349"/>
                </a:lnTo>
                <a:lnTo>
                  <a:pt x="713778" y="77571"/>
                </a:lnTo>
                <a:lnTo>
                  <a:pt x="742807" y="77571"/>
                </a:lnTo>
                <a:lnTo>
                  <a:pt x="741235" y="76047"/>
                </a:lnTo>
                <a:lnTo>
                  <a:pt x="701027" y="76047"/>
                </a:lnTo>
                <a:lnTo>
                  <a:pt x="701027" y="50596"/>
                </a:lnTo>
                <a:close/>
              </a:path>
              <a:path w="881380" h="140969">
                <a:moveTo>
                  <a:pt x="784390" y="50596"/>
                </a:moveTo>
                <a:lnTo>
                  <a:pt x="773112" y="50596"/>
                </a:lnTo>
                <a:lnTo>
                  <a:pt x="773112" y="81686"/>
                </a:lnTo>
                <a:lnTo>
                  <a:pt x="763663" y="88391"/>
                </a:lnTo>
                <a:lnTo>
                  <a:pt x="763844" y="95605"/>
                </a:lnTo>
                <a:lnTo>
                  <a:pt x="763935" y="96672"/>
                </a:lnTo>
                <a:lnTo>
                  <a:pt x="766660" y="102768"/>
                </a:lnTo>
                <a:lnTo>
                  <a:pt x="772045" y="107137"/>
                </a:lnTo>
                <a:lnTo>
                  <a:pt x="784390" y="107137"/>
                </a:lnTo>
                <a:lnTo>
                  <a:pt x="784390" y="50596"/>
                </a:lnTo>
                <a:close/>
              </a:path>
              <a:path w="881380" h="140969">
                <a:moveTo>
                  <a:pt x="567467" y="97993"/>
                </a:moveTo>
                <a:lnTo>
                  <a:pt x="556247" y="97993"/>
                </a:lnTo>
                <a:lnTo>
                  <a:pt x="557161" y="98297"/>
                </a:lnTo>
                <a:lnTo>
                  <a:pt x="558838" y="98450"/>
                </a:lnTo>
                <a:lnTo>
                  <a:pt x="561276" y="98450"/>
                </a:lnTo>
                <a:lnTo>
                  <a:pt x="566762" y="98247"/>
                </a:lnTo>
                <a:lnTo>
                  <a:pt x="567467" y="97993"/>
                </a:lnTo>
                <a:close/>
              </a:path>
              <a:path w="881380" h="140969">
                <a:moveTo>
                  <a:pt x="621474" y="93725"/>
                </a:moveTo>
                <a:lnTo>
                  <a:pt x="574382" y="93725"/>
                </a:lnTo>
                <a:lnTo>
                  <a:pt x="580783" y="96164"/>
                </a:lnTo>
                <a:lnTo>
                  <a:pt x="587946" y="97383"/>
                </a:lnTo>
                <a:lnTo>
                  <a:pt x="601459" y="97383"/>
                </a:lnTo>
                <a:lnTo>
                  <a:pt x="606132" y="96977"/>
                </a:lnTo>
                <a:lnTo>
                  <a:pt x="609892" y="96164"/>
                </a:lnTo>
                <a:lnTo>
                  <a:pt x="621474" y="96164"/>
                </a:lnTo>
                <a:lnTo>
                  <a:pt x="621474" y="93725"/>
                </a:lnTo>
                <a:close/>
              </a:path>
              <a:path w="881380" h="140969">
                <a:moveTo>
                  <a:pt x="579716" y="50596"/>
                </a:moveTo>
                <a:lnTo>
                  <a:pt x="568286" y="50596"/>
                </a:lnTo>
                <a:lnTo>
                  <a:pt x="568286" y="85547"/>
                </a:lnTo>
                <a:lnTo>
                  <a:pt x="564934" y="88849"/>
                </a:lnTo>
                <a:lnTo>
                  <a:pt x="621474" y="88849"/>
                </a:lnTo>
                <a:lnTo>
                  <a:pt x="621474" y="87172"/>
                </a:lnTo>
                <a:lnTo>
                  <a:pt x="589622" y="87172"/>
                </a:lnTo>
                <a:lnTo>
                  <a:pt x="584187" y="86461"/>
                </a:lnTo>
                <a:lnTo>
                  <a:pt x="579107" y="85039"/>
                </a:lnTo>
                <a:lnTo>
                  <a:pt x="579513" y="83718"/>
                </a:lnTo>
                <a:lnTo>
                  <a:pt x="579624" y="82778"/>
                </a:lnTo>
                <a:lnTo>
                  <a:pt x="579716" y="50596"/>
                </a:lnTo>
                <a:close/>
              </a:path>
              <a:path w="881380" h="140969">
                <a:moveTo>
                  <a:pt x="621474" y="50596"/>
                </a:moveTo>
                <a:lnTo>
                  <a:pt x="609892" y="50596"/>
                </a:lnTo>
                <a:lnTo>
                  <a:pt x="609892" y="85191"/>
                </a:lnTo>
                <a:lnTo>
                  <a:pt x="605726" y="86512"/>
                </a:lnTo>
                <a:lnTo>
                  <a:pt x="600900" y="87172"/>
                </a:lnTo>
                <a:lnTo>
                  <a:pt x="621474" y="87172"/>
                </a:lnTo>
                <a:lnTo>
                  <a:pt x="621474" y="50596"/>
                </a:lnTo>
                <a:close/>
              </a:path>
              <a:path w="881380" h="140969">
                <a:moveTo>
                  <a:pt x="677228" y="76555"/>
                </a:moveTo>
                <a:lnTo>
                  <a:pt x="671512" y="76555"/>
                </a:lnTo>
                <a:lnTo>
                  <a:pt x="677405" y="77571"/>
                </a:lnTo>
                <a:lnTo>
                  <a:pt x="677228" y="76555"/>
                </a:lnTo>
                <a:close/>
              </a:path>
              <a:path w="881380" h="140969">
                <a:moveTo>
                  <a:pt x="728560" y="67208"/>
                </a:moveTo>
                <a:lnTo>
                  <a:pt x="712508" y="67208"/>
                </a:lnTo>
                <a:lnTo>
                  <a:pt x="705904" y="70154"/>
                </a:lnTo>
                <a:lnTo>
                  <a:pt x="701636" y="76047"/>
                </a:lnTo>
                <a:lnTo>
                  <a:pt x="741235" y="76047"/>
                </a:lnTo>
                <a:lnTo>
                  <a:pt x="734606" y="69621"/>
                </a:lnTo>
                <a:lnTo>
                  <a:pt x="728560" y="67208"/>
                </a:lnTo>
                <a:close/>
              </a:path>
              <a:path w="881380" h="140969">
                <a:moveTo>
                  <a:pt x="633209" y="40843"/>
                </a:moveTo>
                <a:lnTo>
                  <a:pt x="529577" y="40843"/>
                </a:lnTo>
                <a:lnTo>
                  <a:pt x="529577" y="50596"/>
                </a:lnTo>
                <a:lnTo>
                  <a:pt x="633209" y="50596"/>
                </a:lnTo>
                <a:lnTo>
                  <a:pt x="633209" y="40843"/>
                </a:lnTo>
                <a:close/>
              </a:path>
              <a:path w="881380" h="140969">
                <a:moveTo>
                  <a:pt x="639914" y="40843"/>
                </a:moveTo>
                <a:lnTo>
                  <a:pt x="633209" y="40843"/>
                </a:lnTo>
                <a:lnTo>
                  <a:pt x="633209" y="50596"/>
                </a:lnTo>
                <a:lnTo>
                  <a:pt x="639914" y="50596"/>
                </a:lnTo>
                <a:lnTo>
                  <a:pt x="639914" y="40843"/>
                </a:lnTo>
                <a:close/>
              </a:path>
              <a:path w="881380" h="140969">
                <a:moveTo>
                  <a:pt x="689063" y="40843"/>
                </a:moveTo>
                <a:lnTo>
                  <a:pt x="639914" y="40843"/>
                </a:lnTo>
                <a:lnTo>
                  <a:pt x="639914" y="50596"/>
                </a:lnTo>
                <a:lnTo>
                  <a:pt x="750557" y="50596"/>
                </a:lnTo>
                <a:lnTo>
                  <a:pt x="750557" y="42976"/>
                </a:lnTo>
                <a:lnTo>
                  <a:pt x="691578" y="42976"/>
                </a:lnTo>
                <a:lnTo>
                  <a:pt x="690816" y="42367"/>
                </a:lnTo>
                <a:lnTo>
                  <a:pt x="689063" y="40843"/>
                </a:lnTo>
                <a:close/>
              </a:path>
              <a:path w="881380" h="140969">
                <a:moveTo>
                  <a:pt x="757262" y="40843"/>
                </a:moveTo>
                <a:lnTo>
                  <a:pt x="750557" y="40843"/>
                </a:lnTo>
                <a:lnTo>
                  <a:pt x="750557" y="50596"/>
                </a:lnTo>
                <a:lnTo>
                  <a:pt x="757262" y="50596"/>
                </a:lnTo>
                <a:lnTo>
                  <a:pt x="757262" y="40843"/>
                </a:lnTo>
                <a:close/>
              </a:path>
              <a:path w="881380" h="140969">
                <a:moveTo>
                  <a:pt x="811745" y="40843"/>
                </a:moveTo>
                <a:lnTo>
                  <a:pt x="757262" y="40843"/>
                </a:lnTo>
                <a:lnTo>
                  <a:pt x="757262" y="50596"/>
                </a:lnTo>
                <a:lnTo>
                  <a:pt x="842149" y="50596"/>
                </a:lnTo>
                <a:lnTo>
                  <a:pt x="842149" y="42976"/>
                </a:lnTo>
                <a:lnTo>
                  <a:pt x="814260" y="42976"/>
                </a:lnTo>
                <a:lnTo>
                  <a:pt x="813498" y="42367"/>
                </a:lnTo>
                <a:lnTo>
                  <a:pt x="811745" y="40843"/>
                </a:lnTo>
                <a:close/>
              </a:path>
              <a:path w="881380" h="140969">
                <a:moveTo>
                  <a:pt x="666584" y="0"/>
                </a:moveTo>
                <a:lnTo>
                  <a:pt x="653478" y="3047"/>
                </a:lnTo>
                <a:lnTo>
                  <a:pt x="666020" y="17424"/>
                </a:lnTo>
                <a:lnTo>
                  <a:pt x="672785" y="24993"/>
                </a:lnTo>
                <a:lnTo>
                  <a:pt x="679196" y="31699"/>
                </a:lnTo>
                <a:lnTo>
                  <a:pt x="685206" y="37490"/>
                </a:lnTo>
                <a:lnTo>
                  <a:pt x="690816" y="42367"/>
                </a:lnTo>
                <a:lnTo>
                  <a:pt x="691578" y="42976"/>
                </a:lnTo>
                <a:lnTo>
                  <a:pt x="700112" y="41452"/>
                </a:lnTo>
                <a:lnTo>
                  <a:pt x="666584" y="0"/>
                </a:lnTo>
                <a:close/>
              </a:path>
              <a:path w="881380" h="140969">
                <a:moveTo>
                  <a:pt x="750557" y="40843"/>
                </a:moveTo>
                <a:lnTo>
                  <a:pt x="699619" y="40843"/>
                </a:lnTo>
                <a:lnTo>
                  <a:pt x="700112" y="41452"/>
                </a:lnTo>
                <a:lnTo>
                  <a:pt x="691578" y="42976"/>
                </a:lnTo>
                <a:lnTo>
                  <a:pt x="750557" y="42976"/>
                </a:lnTo>
                <a:lnTo>
                  <a:pt x="750557" y="40843"/>
                </a:lnTo>
                <a:close/>
              </a:path>
              <a:path w="881380" h="140969">
                <a:moveTo>
                  <a:pt x="789266" y="0"/>
                </a:moveTo>
                <a:lnTo>
                  <a:pt x="776160" y="3047"/>
                </a:lnTo>
                <a:lnTo>
                  <a:pt x="788702" y="17424"/>
                </a:lnTo>
                <a:lnTo>
                  <a:pt x="795467" y="24993"/>
                </a:lnTo>
                <a:lnTo>
                  <a:pt x="801878" y="31699"/>
                </a:lnTo>
                <a:lnTo>
                  <a:pt x="807888" y="37490"/>
                </a:lnTo>
                <a:lnTo>
                  <a:pt x="813498" y="42367"/>
                </a:lnTo>
                <a:lnTo>
                  <a:pt x="814260" y="42976"/>
                </a:lnTo>
                <a:lnTo>
                  <a:pt x="822794" y="41452"/>
                </a:lnTo>
                <a:lnTo>
                  <a:pt x="789266" y="0"/>
                </a:lnTo>
                <a:close/>
              </a:path>
              <a:path w="881380" h="140969">
                <a:moveTo>
                  <a:pt x="842149" y="40843"/>
                </a:moveTo>
                <a:lnTo>
                  <a:pt x="822301" y="40843"/>
                </a:lnTo>
                <a:lnTo>
                  <a:pt x="822794" y="41452"/>
                </a:lnTo>
                <a:lnTo>
                  <a:pt x="814260" y="42976"/>
                </a:lnTo>
                <a:lnTo>
                  <a:pt x="842149" y="42976"/>
                </a:lnTo>
                <a:lnTo>
                  <a:pt x="842149" y="40843"/>
                </a:lnTo>
                <a:close/>
              </a:path>
              <a:path w="881380" h="140969">
                <a:moveTo>
                  <a:pt x="710120" y="6248"/>
                </a:moveTo>
                <a:lnTo>
                  <a:pt x="705142" y="6248"/>
                </a:lnTo>
                <a:lnTo>
                  <a:pt x="703110" y="7086"/>
                </a:lnTo>
                <a:lnTo>
                  <a:pt x="699858" y="10439"/>
                </a:lnTo>
                <a:lnTo>
                  <a:pt x="699046" y="12547"/>
                </a:lnTo>
                <a:lnTo>
                  <a:pt x="699090" y="17424"/>
                </a:lnTo>
                <a:lnTo>
                  <a:pt x="699884" y="19253"/>
                </a:lnTo>
                <a:lnTo>
                  <a:pt x="703237" y="22504"/>
                </a:lnTo>
                <a:lnTo>
                  <a:pt x="705243" y="23317"/>
                </a:lnTo>
                <a:lnTo>
                  <a:pt x="710120" y="23317"/>
                </a:lnTo>
                <a:lnTo>
                  <a:pt x="712203" y="22529"/>
                </a:lnTo>
                <a:lnTo>
                  <a:pt x="715454" y="19380"/>
                </a:lnTo>
                <a:lnTo>
                  <a:pt x="716267" y="17424"/>
                </a:lnTo>
                <a:lnTo>
                  <a:pt x="716267" y="12547"/>
                </a:lnTo>
                <a:lnTo>
                  <a:pt x="715454" y="10439"/>
                </a:lnTo>
                <a:lnTo>
                  <a:pt x="712203" y="7086"/>
                </a:lnTo>
                <a:lnTo>
                  <a:pt x="710120" y="6248"/>
                </a:lnTo>
                <a:close/>
              </a:path>
              <a:path w="881380" h="140969">
                <a:moveTo>
                  <a:pt x="881011" y="40843"/>
                </a:moveTo>
                <a:lnTo>
                  <a:pt x="869276" y="40843"/>
                </a:lnTo>
                <a:lnTo>
                  <a:pt x="869276" y="138683"/>
                </a:lnTo>
                <a:lnTo>
                  <a:pt x="881011" y="138683"/>
                </a:lnTo>
                <a:lnTo>
                  <a:pt x="881011" y="4084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0">
            <a:extLst>
              <a:ext uri="{FF2B5EF4-FFF2-40B4-BE49-F238E27FC236}">
                <a16:creationId xmlns:a16="http://schemas.microsoft.com/office/drawing/2014/main" id="{B70C8B19-9B93-4C83-87F4-B470A9B5D456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72299" y="3433534"/>
            <a:ext cx="4744409" cy="217140"/>
          </a:xfrm>
          <a:prstGeom prst="rect">
            <a:avLst/>
          </a:prstGeom>
        </p:spPr>
      </p:pic>
      <p:grpSp>
        <p:nvGrpSpPr>
          <p:cNvPr id="12" name="object 11">
            <a:extLst>
              <a:ext uri="{FF2B5EF4-FFF2-40B4-BE49-F238E27FC236}">
                <a16:creationId xmlns:a16="http://schemas.microsoft.com/office/drawing/2014/main" id="{8C92B8B6-C7BB-480D-84AE-E60E6CC50C2C}"/>
              </a:ext>
            </a:extLst>
          </p:cNvPr>
          <p:cNvGrpSpPr/>
          <p:nvPr/>
        </p:nvGrpSpPr>
        <p:grpSpPr>
          <a:xfrm>
            <a:off x="1160366" y="3978789"/>
            <a:ext cx="7737736" cy="967284"/>
            <a:chOff x="896646" y="1845945"/>
            <a:chExt cx="5979160" cy="848994"/>
          </a:xfrm>
        </p:grpSpPr>
        <p:pic>
          <p:nvPicPr>
            <p:cNvPr id="13" name="object 12">
              <a:extLst>
                <a:ext uri="{FF2B5EF4-FFF2-40B4-BE49-F238E27FC236}">
                  <a16:creationId xmlns:a16="http://schemas.microsoft.com/office/drawing/2014/main" id="{D614EC69-B90C-49CE-8993-BE259684909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93609" y="1845945"/>
              <a:ext cx="5582145" cy="192176"/>
            </a:xfrm>
            <a:prstGeom prst="rect">
              <a:avLst/>
            </a:prstGeom>
          </p:spPr>
        </p:pic>
        <p:pic>
          <p:nvPicPr>
            <p:cNvPr id="14" name="object 13">
              <a:extLst>
                <a:ext uri="{FF2B5EF4-FFF2-40B4-BE49-F238E27FC236}">
                  <a16:creationId xmlns:a16="http://schemas.microsoft.com/office/drawing/2014/main" id="{24BEB11D-B6E9-426E-9CF4-EC4E612A2E2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6646" y="2074545"/>
              <a:ext cx="5979109" cy="185470"/>
            </a:xfrm>
            <a:prstGeom prst="rect">
              <a:avLst/>
            </a:prstGeom>
          </p:spPr>
        </p:pic>
        <p:pic>
          <p:nvPicPr>
            <p:cNvPr id="15" name="object 14">
              <a:extLst>
                <a:ext uri="{FF2B5EF4-FFF2-40B4-BE49-F238E27FC236}">
                  <a16:creationId xmlns:a16="http://schemas.microsoft.com/office/drawing/2014/main" id="{0484F16B-6501-4880-AE52-1FFBA64D43A9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6647" y="2303449"/>
              <a:ext cx="5979109" cy="186080"/>
            </a:xfrm>
            <a:prstGeom prst="rect">
              <a:avLst/>
            </a:prstGeom>
          </p:spPr>
        </p:pic>
        <p:pic>
          <p:nvPicPr>
            <p:cNvPr id="16" name="object 15">
              <a:extLst>
                <a:ext uri="{FF2B5EF4-FFF2-40B4-BE49-F238E27FC236}">
                  <a16:creationId xmlns:a16="http://schemas.microsoft.com/office/drawing/2014/main" id="{16D9F5DA-15AC-4C99-85BC-044F81A12CE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6647" y="2532049"/>
              <a:ext cx="5979109" cy="162610"/>
            </a:xfrm>
            <a:prstGeom prst="rect">
              <a:avLst/>
            </a:prstGeom>
          </p:spPr>
        </p:pic>
      </p:grpSp>
      <p:pic>
        <p:nvPicPr>
          <p:cNvPr id="17" name="object 16">
            <a:extLst>
              <a:ext uri="{FF2B5EF4-FFF2-40B4-BE49-F238E27FC236}">
                <a16:creationId xmlns:a16="http://schemas.microsoft.com/office/drawing/2014/main" id="{427263ED-F881-427A-ABFF-CD4DF8A932A0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60367" y="5018286"/>
            <a:ext cx="3868835" cy="163316"/>
          </a:xfrm>
          <a:prstGeom prst="rect">
            <a:avLst/>
          </a:prstGeom>
        </p:spPr>
      </p:pic>
      <p:grpSp>
        <p:nvGrpSpPr>
          <p:cNvPr id="18" name="object 4">
            <a:extLst>
              <a:ext uri="{FF2B5EF4-FFF2-40B4-BE49-F238E27FC236}">
                <a16:creationId xmlns:a16="http://schemas.microsoft.com/office/drawing/2014/main" id="{4CEFF9AA-92EF-4801-A688-6B08C0E42957}"/>
              </a:ext>
            </a:extLst>
          </p:cNvPr>
          <p:cNvGrpSpPr/>
          <p:nvPr/>
        </p:nvGrpSpPr>
        <p:grpSpPr>
          <a:xfrm>
            <a:off x="8220" y="117766"/>
            <a:ext cx="10041965" cy="463901"/>
            <a:chOff x="6350" y="313207"/>
            <a:chExt cx="7759700" cy="486409"/>
          </a:xfrm>
        </p:grpSpPr>
        <p:sp>
          <p:nvSpPr>
            <p:cNvPr id="19" name="object 5">
              <a:extLst>
                <a:ext uri="{FF2B5EF4-FFF2-40B4-BE49-F238E27FC236}">
                  <a16:creationId xmlns:a16="http://schemas.microsoft.com/office/drawing/2014/main" id="{B7F1D811-32F3-439E-B965-2D4A89CD4A92}"/>
                </a:ext>
              </a:extLst>
            </p:cNvPr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6">
              <a:extLst>
                <a:ext uri="{FF2B5EF4-FFF2-40B4-BE49-F238E27FC236}">
                  <a16:creationId xmlns:a16="http://schemas.microsoft.com/office/drawing/2014/main" id="{53F0D2BF-D7DC-45DD-ADC4-4C532ECB876F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21" name="object 7">
              <a:extLst>
                <a:ext uri="{FF2B5EF4-FFF2-40B4-BE49-F238E27FC236}">
                  <a16:creationId xmlns:a16="http://schemas.microsoft.com/office/drawing/2014/main" id="{1707004D-2A07-417F-9B6D-0C4EFE9E316E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3176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356520"/>
            <a:ext cx="10050182" cy="24043"/>
          </a:xfrm>
          <a:custGeom>
            <a:avLst/>
            <a:gdLst/>
            <a:ahLst/>
            <a:cxnLst/>
            <a:rect l="l" t="t" r="r" b="b"/>
            <a:pathLst>
              <a:path w="7766050" h="31115">
                <a:moveTo>
                  <a:pt x="7766050" y="0"/>
                </a:moveTo>
                <a:lnTo>
                  <a:pt x="0" y="0"/>
                </a:lnTo>
                <a:lnTo>
                  <a:pt x="0" y="30505"/>
                </a:lnTo>
                <a:lnTo>
                  <a:pt x="7766050" y="30505"/>
                </a:lnTo>
                <a:lnTo>
                  <a:pt x="776605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96298" y="7226742"/>
            <a:ext cx="78068" cy="77037"/>
          </a:xfrm>
          <a:custGeom>
            <a:avLst/>
            <a:gdLst/>
            <a:ahLst/>
            <a:cxnLst/>
            <a:rect l="l" t="t" r="r" b="b"/>
            <a:pathLst>
              <a:path w="60325" h="99695">
                <a:moveTo>
                  <a:pt x="57454" y="0"/>
                </a:moveTo>
                <a:lnTo>
                  <a:pt x="0" y="0"/>
                </a:lnTo>
                <a:lnTo>
                  <a:pt x="0" y="11277"/>
                </a:lnTo>
                <a:lnTo>
                  <a:pt x="36880" y="11277"/>
                </a:lnTo>
                <a:lnTo>
                  <a:pt x="42722" y="11125"/>
                </a:lnTo>
                <a:lnTo>
                  <a:pt x="47396" y="10820"/>
                </a:lnTo>
                <a:lnTo>
                  <a:pt x="47396" y="11429"/>
                </a:lnTo>
                <a:lnTo>
                  <a:pt x="25069" y="57873"/>
                </a:lnTo>
                <a:lnTo>
                  <a:pt x="17525" y="95249"/>
                </a:lnTo>
                <a:lnTo>
                  <a:pt x="17525" y="99364"/>
                </a:lnTo>
                <a:lnTo>
                  <a:pt x="29260" y="99364"/>
                </a:lnTo>
                <a:lnTo>
                  <a:pt x="29260" y="95249"/>
                </a:lnTo>
                <a:lnTo>
                  <a:pt x="30051" y="84239"/>
                </a:lnTo>
                <a:lnTo>
                  <a:pt x="32423" y="72694"/>
                </a:lnTo>
                <a:lnTo>
                  <a:pt x="36375" y="60617"/>
                </a:lnTo>
                <a:lnTo>
                  <a:pt x="41909" y="48005"/>
                </a:lnTo>
                <a:lnTo>
                  <a:pt x="59893" y="11582"/>
                </a:lnTo>
                <a:lnTo>
                  <a:pt x="5745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220" y="242025"/>
            <a:ext cx="10041965" cy="375862"/>
            <a:chOff x="6350" y="313207"/>
            <a:chExt cx="7759700" cy="486409"/>
          </a:xfrm>
        </p:grpSpPr>
        <p:sp>
          <p:nvSpPr>
            <p:cNvPr id="5" name="object 5"/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5981" y="1000994"/>
            <a:ext cx="2965714" cy="189485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1160366" y="1413165"/>
            <a:ext cx="7737736" cy="684980"/>
            <a:chOff x="896646" y="3459251"/>
            <a:chExt cx="5979160" cy="611505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6652" y="3459251"/>
              <a:ext cx="5615597" cy="18516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6647" y="3683380"/>
              <a:ext cx="5979109" cy="18963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6646" y="3916451"/>
              <a:ext cx="4536427" cy="154228"/>
            </a:xfrm>
            <a:prstGeom prst="rect">
              <a:avLst/>
            </a:prstGeom>
          </p:spPr>
        </p:pic>
      </p:grpSp>
      <p:sp>
        <p:nvSpPr>
          <p:cNvPr id="22" name="object 22"/>
          <p:cNvSpPr/>
          <p:nvPr/>
        </p:nvSpPr>
        <p:spPr>
          <a:xfrm>
            <a:off x="1162404" y="2414155"/>
            <a:ext cx="1894561" cy="172759"/>
          </a:xfrm>
          <a:custGeom>
            <a:avLst/>
            <a:gdLst/>
            <a:ahLst/>
            <a:cxnLst/>
            <a:rect l="l" t="t" r="r" b="b"/>
            <a:pathLst>
              <a:path w="1256664" h="176529">
                <a:moveTo>
                  <a:pt x="80323" y="75387"/>
                </a:moveTo>
                <a:lnTo>
                  <a:pt x="52628" y="75387"/>
                </a:lnTo>
                <a:lnTo>
                  <a:pt x="52561" y="76212"/>
                </a:lnTo>
                <a:lnTo>
                  <a:pt x="39649" y="98145"/>
                </a:lnTo>
                <a:lnTo>
                  <a:pt x="20180" y="141973"/>
                </a:lnTo>
                <a:lnTo>
                  <a:pt x="16713" y="168198"/>
                </a:lnTo>
                <a:lnTo>
                  <a:pt x="16713" y="172999"/>
                </a:lnTo>
                <a:lnTo>
                  <a:pt x="42849" y="172999"/>
                </a:lnTo>
                <a:lnTo>
                  <a:pt x="42859" y="168198"/>
                </a:lnTo>
                <a:lnTo>
                  <a:pt x="43049" y="161424"/>
                </a:lnTo>
                <a:lnTo>
                  <a:pt x="56540" y="120192"/>
                </a:lnTo>
                <a:lnTo>
                  <a:pt x="80898" y="78943"/>
                </a:lnTo>
                <a:lnTo>
                  <a:pt x="80323" y="75387"/>
                </a:lnTo>
                <a:close/>
              </a:path>
              <a:path w="1256664" h="176529">
                <a:moveTo>
                  <a:pt x="76809" y="53695"/>
                </a:moveTo>
                <a:lnTo>
                  <a:pt x="0" y="53695"/>
                </a:lnTo>
                <a:lnTo>
                  <a:pt x="0" y="76631"/>
                </a:lnTo>
                <a:lnTo>
                  <a:pt x="39115" y="76631"/>
                </a:lnTo>
                <a:lnTo>
                  <a:pt x="46113" y="76212"/>
                </a:lnTo>
                <a:lnTo>
                  <a:pt x="52628" y="75387"/>
                </a:lnTo>
                <a:lnTo>
                  <a:pt x="80323" y="75387"/>
                </a:lnTo>
                <a:lnTo>
                  <a:pt x="76809" y="53695"/>
                </a:lnTo>
                <a:close/>
              </a:path>
              <a:path w="1256664" h="176529">
                <a:moveTo>
                  <a:pt x="113728" y="139572"/>
                </a:moveTo>
                <a:lnTo>
                  <a:pt x="103771" y="139572"/>
                </a:lnTo>
                <a:lnTo>
                  <a:pt x="99682" y="141287"/>
                </a:lnTo>
                <a:lnTo>
                  <a:pt x="93052" y="148170"/>
                </a:lnTo>
                <a:lnTo>
                  <a:pt x="91389" y="152438"/>
                </a:lnTo>
                <a:lnTo>
                  <a:pt x="91389" y="162267"/>
                </a:lnTo>
                <a:lnTo>
                  <a:pt x="93078" y="166306"/>
                </a:lnTo>
                <a:lnTo>
                  <a:pt x="99834" y="172935"/>
                </a:lnTo>
                <a:lnTo>
                  <a:pt x="103898" y="174599"/>
                </a:lnTo>
                <a:lnTo>
                  <a:pt x="113614" y="174599"/>
                </a:lnTo>
                <a:lnTo>
                  <a:pt x="117817" y="172935"/>
                </a:lnTo>
                <a:lnTo>
                  <a:pt x="124701" y="166306"/>
                </a:lnTo>
                <a:lnTo>
                  <a:pt x="126415" y="162267"/>
                </a:lnTo>
                <a:lnTo>
                  <a:pt x="126415" y="152438"/>
                </a:lnTo>
                <a:lnTo>
                  <a:pt x="124726" y="148170"/>
                </a:lnTo>
                <a:lnTo>
                  <a:pt x="117970" y="141287"/>
                </a:lnTo>
                <a:lnTo>
                  <a:pt x="113728" y="139572"/>
                </a:lnTo>
                <a:close/>
              </a:path>
              <a:path w="1256664" h="176529">
                <a:moveTo>
                  <a:pt x="691819" y="73075"/>
                </a:moveTo>
                <a:lnTo>
                  <a:pt x="666749" y="73075"/>
                </a:lnTo>
                <a:lnTo>
                  <a:pt x="666749" y="88899"/>
                </a:lnTo>
                <a:lnTo>
                  <a:pt x="644524" y="88899"/>
                </a:lnTo>
                <a:lnTo>
                  <a:pt x="610631" y="108992"/>
                </a:lnTo>
                <a:lnTo>
                  <a:pt x="607960" y="125769"/>
                </a:lnTo>
                <a:lnTo>
                  <a:pt x="608414" y="132720"/>
                </a:lnTo>
                <a:lnTo>
                  <a:pt x="630415" y="171057"/>
                </a:lnTo>
                <a:lnTo>
                  <a:pt x="635990" y="175310"/>
                </a:lnTo>
                <a:lnTo>
                  <a:pt x="653948" y="159664"/>
                </a:lnTo>
                <a:lnTo>
                  <a:pt x="644999" y="152141"/>
                </a:lnTo>
                <a:lnTo>
                  <a:pt x="638609" y="143975"/>
                </a:lnTo>
                <a:lnTo>
                  <a:pt x="634778" y="135163"/>
                </a:lnTo>
                <a:lnTo>
                  <a:pt x="633510" y="125769"/>
                </a:lnTo>
                <a:lnTo>
                  <a:pt x="633501" y="120611"/>
                </a:lnTo>
                <a:lnTo>
                  <a:pt x="634949" y="116789"/>
                </a:lnTo>
                <a:lnTo>
                  <a:pt x="640753" y="111683"/>
                </a:lnTo>
                <a:lnTo>
                  <a:pt x="644461" y="110413"/>
                </a:lnTo>
                <a:lnTo>
                  <a:pt x="691819" y="110413"/>
                </a:lnTo>
                <a:lnTo>
                  <a:pt x="691819" y="73075"/>
                </a:lnTo>
                <a:close/>
              </a:path>
              <a:path w="1256664" h="176529">
                <a:moveTo>
                  <a:pt x="366445" y="144729"/>
                </a:moveTo>
                <a:lnTo>
                  <a:pt x="341375" y="144729"/>
                </a:lnTo>
                <a:lnTo>
                  <a:pt x="341375" y="172999"/>
                </a:lnTo>
                <a:lnTo>
                  <a:pt x="366445" y="172999"/>
                </a:lnTo>
                <a:lnTo>
                  <a:pt x="366445" y="144729"/>
                </a:lnTo>
                <a:close/>
              </a:path>
              <a:path w="1256664" h="176529">
                <a:moveTo>
                  <a:pt x="418185" y="73075"/>
                </a:moveTo>
                <a:lnTo>
                  <a:pt x="393115" y="73075"/>
                </a:lnTo>
                <a:lnTo>
                  <a:pt x="393115" y="172999"/>
                </a:lnTo>
                <a:lnTo>
                  <a:pt x="418185" y="172999"/>
                </a:lnTo>
                <a:lnTo>
                  <a:pt x="418185" y="73075"/>
                </a:lnTo>
                <a:close/>
              </a:path>
              <a:path w="1256664" h="176529">
                <a:moveTo>
                  <a:pt x="586917" y="144729"/>
                </a:moveTo>
                <a:lnTo>
                  <a:pt x="561847" y="144729"/>
                </a:lnTo>
                <a:lnTo>
                  <a:pt x="561847" y="172999"/>
                </a:lnTo>
                <a:lnTo>
                  <a:pt x="586917" y="172999"/>
                </a:lnTo>
                <a:lnTo>
                  <a:pt x="586917" y="144729"/>
                </a:lnTo>
                <a:close/>
              </a:path>
              <a:path w="1256664" h="176529">
                <a:moveTo>
                  <a:pt x="691819" y="110413"/>
                </a:moveTo>
                <a:lnTo>
                  <a:pt x="666749" y="110413"/>
                </a:lnTo>
                <a:lnTo>
                  <a:pt x="666749" y="172999"/>
                </a:lnTo>
                <a:lnTo>
                  <a:pt x="691819" y="172999"/>
                </a:lnTo>
                <a:lnTo>
                  <a:pt x="691819" y="110413"/>
                </a:lnTo>
                <a:close/>
              </a:path>
              <a:path w="1256664" h="176529">
                <a:moveTo>
                  <a:pt x="743546" y="73075"/>
                </a:moveTo>
                <a:lnTo>
                  <a:pt x="718477" y="73075"/>
                </a:lnTo>
                <a:lnTo>
                  <a:pt x="718477" y="172999"/>
                </a:lnTo>
                <a:lnTo>
                  <a:pt x="743546" y="172999"/>
                </a:lnTo>
                <a:lnTo>
                  <a:pt x="743546" y="73075"/>
                </a:lnTo>
                <a:close/>
              </a:path>
              <a:path w="1256664" h="176529">
                <a:moveTo>
                  <a:pt x="314705" y="73075"/>
                </a:moveTo>
                <a:lnTo>
                  <a:pt x="292303" y="73075"/>
                </a:lnTo>
                <a:lnTo>
                  <a:pt x="295744" y="77457"/>
                </a:lnTo>
                <a:lnTo>
                  <a:pt x="297459" y="82384"/>
                </a:lnTo>
                <a:lnTo>
                  <a:pt x="297459" y="93052"/>
                </a:lnTo>
                <a:lnTo>
                  <a:pt x="295414" y="97104"/>
                </a:lnTo>
                <a:lnTo>
                  <a:pt x="287235" y="102920"/>
                </a:lnTo>
                <a:lnTo>
                  <a:pt x="281393" y="105079"/>
                </a:lnTo>
                <a:lnTo>
                  <a:pt x="273811" y="106502"/>
                </a:lnTo>
                <a:lnTo>
                  <a:pt x="274828" y="116326"/>
                </a:lnTo>
                <a:lnTo>
                  <a:pt x="299948" y="149952"/>
                </a:lnTo>
                <a:lnTo>
                  <a:pt x="316661" y="153085"/>
                </a:lnTo>
                <a:lnTo>
                  <a:pt x="324162" y="152564"/>
                </a:lnTo>
                <a:lnTo>
                  <a:pt x="330663" y="150998"/>
                </a:lnTo>
                <a:lnTo>
                  <a:pt x="336164" y="148386"/>
                </a:lnTo>
                <a:lnTo>
                  <a:pt x="340664" y="144729"/>
                </a:lnTo>
                <a:lnTo>
                  <a:pt x="366445" y="144729"/>
                </a:lnTo>
                <a:lnTo>
                  <a:pt x="366445" y="132105"/>
                </a:lnTo>
                <a:lnTo>
                  <a:pt x="314820" y="132105"/>
                </a:lnTo>
                <a:lnTo>
                  <a:pt x="310324" y="130568"/>
                </a:lnTo>
                <a:lnTo>
                  <a:pt x="303441" y="124396"/>
                </a:lnTo>
                <a:lnTo>
                  <a:pt x="301370" y="120256"/>
                </a:lnTo>
                <a:lnTo>
                  <a:pt x="300659" y="115036"/>
                </a:lnTo>
                <a:lnTo>
                  <a:pt x="306704" y="113969"/>
                </a:lnTo>
                <a:lnTo>
                  <a:pt x="311835" y="111277"/>
                </a:lnTo>
                <a:lnTo>
                  <a:pt x="320243" y="102615"/>
                </a:lnTo>
                <a:lnTo>
                  <a:pt x="322351" y="97370"/>
                </a:lnTo>
                <a:lnTo>
                  <a:pt x="322351" y="83858"/>
                </a:lnTo>
                <a:lnTo>
                  <a:pt x="319798" y="78054"/>
                </a:lnTo>
                <a:lnTo>
                  <a:pt x="314705" y="73786"/>
                </a:lnTo>
                <a:lnTo>
                  <a:pt x="314705" y="73075"/>
                </a:lnTo>
                <a:close/>
              </a:path>
              <a:path w="1256664" h="176529">
                <a:moveTo>
                  <a:pt x="535177" y="73075"/>
                </a:moveTo>
                <a:lnTo>
                  <a:pt x="512775" y="73075"/>
                </a:lnTo>
                <a:lnTo>
                  <a:pt x="516204" y="77457"/>
                </a:lnTo>
                <a:lnTo>
                  <a:pt x="517931" y="82384"/>
                </a:lnTo>
                <a:lnTo>
                  <a:pt x="517931" y="93052"/>
                </a:lnTo>
                <a:lnTo>
                  <a:pt x="515886" y="97104"/>
                </a:lnTo>
                <a:lnTo>
                  <a:pt x="507707" y="102920"/>
                </a:lnTo>
                <a:lnTo>
                  <a:pt x="501865" y="105079"/>
                </a:lnTo>
                <a:lnTo>
                  <a:pt x="494283" y="106502"/>
                </a:lnTo>
                <a:lnTo>
                  <a:pt x="495298" y="116326"/>
                </a:lnTo>
                <a:lnTo>
                  <a:pt x="520415" y="149952"/>
                </a:lnTo>
                <a:lnTo>
                  <a:pt x="537133" y="153085"/>
                </a:lnTo>
                <a:lnTo>
                  <a:pt x="544634" y="152564"/>
                </a:lnTo>
                <a:lnTo>
                  <a:pt x="551135" y="150998"/>
                </a:lnTo>
                <a:lnTo>
                  <a:pt x="556636" y="148386"/>
                </a:lnTo>
                <a:lnTo>
                  <a:pt x="561136" y="144729"/>
                </a:lnTo>
                <a:lnTo>
                  <a:pt x="586917" y="144729"/>
                </a:lnTo>
                <a:lnTo>
                  <a:pt x="586917" y="132105"/>
                </a:lnTo>
                <a:lnTo>
                  <a:pt x="535292" y="132105"/>
                </a:lnTo>
                <a:lnTo>
                  <a:pt x="530783" y="130568"/>
                </a:lnTo>
                <a:lnTo>
                  <a:pt x="523913" y="124396"/>
                </a:lnTo>
                <a:lnTo>
                  <a:pt x="521842" y="120256"/>
                </a:lnTo>
                <a:lnTo>
                  <a:pt x="521131" y="115036"/>
                </a:lnTo>
                <a:lnTo>
                  <a:pt x="527177" y="113969"/>
                </a:lnTo>
                <a:lnTo>
                  <a:pt x="532295" y="111277"/>
                </a:lnTo>
                <a:lnTo>
                  <a:pt x="540715" y="102615"/>
                </a:lnTo>
                <a:lnTo>
                  <a:pt x="542823" y="97370"/>
                </a:lnTo>
                <a:lnTo>
                  <a:pt x="542823" y="83858"/>
                </a:lnTo>
                <a:lnTo>
                  <a:pt x="540270" y="78054"/>
                </a:lnTo>
                <a:lnTo>
                  <a:pt x="535177" y="73786"/>
                </a:lnTo>
                <a:lnTo>
                  <a:pt x="535177" y="73075"/>
                </a:lnTo>
                <a:close/>
              </a:path>
              <a:path w="1256664" h="176529">
                <a:moveTo>
                  <a:pt x="476148" y="73075"/>
                </a:moveTo>
                <a:lnTo>
                  <a:pt x="451611" y="73075"/>
                </a:lnTo>
                <a:lnTo>
                  <a:pt x="451611" y="103657"/>
                </a:lnTo>
                <a:lnTo>
                  <a:pt x="437921" y="113791"/>
                </a:lnTo>
                <a:lnTo>
                  <a:pt x="437921" y="118770"/>
                </a:lnTo>
                <a:lnTo>
                  <a:pt x="439102" y="124015"/>
                </a:lnTo>
                <a:lnTo>
                  <a:pt x="443839" y="135039"/>
                </a:lnTo>
                <a:lnTo>
                  <a:pt x="447459" y="139572"/>
                </a:lnTo>
                <a:lnTo>
                  <a:pt x="452323" y="143128"/>
                </a:lnTo>
                <a:lnTo>
                  <a:pt x="476148" y="143128"/>
                </a:lnTo>
                <a:lnTo>
                  <a:pt x="476148" y="73075"/>
                </a:lnTo>
                <a:close/>
              </a:path>
              <a:path w="1256664" h="176529">
                <a:moveTo>
                  <a:pt x="366445" y="73075"/>
                </a:moveTo>
                <a:lnTo>
                  <a:pt x="341375" y="73075"/>
                </a:lnTo>
                <a:lnTo>
                  <a:pt x="341375" y="117817"/>
                </a:lnTo>
                <a:lnTo>
                  <a:pt x="339572" y="122770"/>
                </a:lnTo>
                <a:lnTo>
                  <a:pt x="332333" y="130238"/>
                </a:lnTo>
                <a:lnTo>
                  <a:pt x="327151" y="132105"/>
                </a:lnTo>
                <a:lnTo>
                  <a:pt x="366445" y="132105"/>
                </a:lnTo>
                <a:lnTo>
                  <a:pt x="366445" y="73075"/>
                </a:lnTo>
                <a:close/>
              </a:path>
              <a:path w="1256664" h="176529">
                <a:moveTo>
                  <a:pt x="586917" y="73075"/>
                </a:moveTo>
                <a:lnTo>
                  <a:pt x="561847" y="73075"/>
                </a:lnTo>
                <a:lnTo>
                  <a:pt x="561847" y="117817"/>
                </a:lnTo>
                <a:lnTo>
                  <a:pt x="560031" y="122770"/>
                </a:lnTo>
                <a:lnTo>
                  <a:pt x="552805" y="130238"/>
                </a:lnTo>
                <a:lnTo>
                  <a:pt x="547624" y="132105"/>
                </a:lnTo>
                <a:lnTo>
                  <a:pt x="586917" y="132105"/>
                </a:lnTo>
                <a:lnTo>
                  <a:pt x="586917" y="73075"/>
                </a:lnTo>
                <a:close/>
              </a:path>
              <a:path w="1256664" h="176529">
                <a:moveTo>
                  <a:pt x="374446" y="53695"/>
                </a:moveTo>
                <a:lnTo>
                  <a:pt x="263143" y="53695"/>
                </a:lnTo>
                <a:lnTo>
                  <a:pt x="263143" y="73075"/>
                </a:lnTo>
                <a:lnTo>
                  <a:pt x="374446" y="73075"/>
                </a:lnTo>
                <a:lnTo>
                  <a:pt x="374446" y="53695"/>
                </a:lnTo>
                <a:close/>
              </a:path>
              <a:path w="1256664" h="176529">
                <a:moveTo>
                  <a:pt x="385114" y="53695"/>
                </a:moveTo>
                <a:lnTo>
                  <a:pt x="374446" y="53695"/>
                </a:lnTo>
                <a:lnTo>
                  <a:pt x="374446" y="73075"/>
                </a:lnTo>
                <a:lnTo>
                  <a:pt x="385114" y="73075"/>
                </a:lnTo>
                <a:lnTo>
                  <a:pt x="385114" y="53695"/>
                </a:lnTo>
                <a:close/>
              </a:path>
              <a:path w="1256664" h="176529">
                <a:moveTo>
                  <a:pt x="426186" y="53695"/>
                </a:moveTo>
                <a:lnTo>
                  <a:pt x="385114" y="53695"/>
                </a:lnTo>
                <a:lnTo>
                  <a:pt x="385114" y="73075"/>
                </a:lnTo>
                <a:lnTo>
                  <a:pt x="426186" y="73075"/>
                </a:lnTo>
                <a:lnTo>
                  <a:pt x="426186" y="53695"/>
                </a:lnTo>
                <a:close/>
              </a:path>
              <a:path w="1256664" h="176529">
                <a:moveTo>
                  <a:pt x="436854" y="53695"/>
                </a:moveTo>
                <a:lnTo>
                  <a:pt x="426186" y="53695"/>
                </a:lnTo>
                <a:lnTo>
                  <a:pt x="426186" y="73075"/>
                </a:lnTo>
                <a:lnTo>
                  <a:pt x="436854" y="73075"/>
                </a:lnTo>
                <a:lnTo>
                  <a:pt x="436854" y="53695"/>
                </a:lnTo>
                <a:close/>
              </a:path>
              <a:path w="1256664" h="176529">
                <a:moveTo>
                  <a:pt x="594918" y="53695"/>
                </a:moveTo>
                <a:lnTo>
                  <a:pt x="436854" y="53695"/>
                </a:lnTo>
                <a:lnTo>
                  <a:pt x="436854" y="73075"/>
                </a:lnTo>
                <a:lnTo>
                  <a:pt x="594918" y="73075"/>
                </a:lnTo>
                <a:lnTo>
                  <a:pt x="594918" y="53695"/>
                </a:lnTo>
                <a:close/>
              </a:path>
              <a:path w="1256664" h="176529">
                <a:moveTo>
                  <a:pt x="605586" y="53695"/>
                </a:moveTo>
                <a:lnTo>
                  <a:pt x="594918" y="53695"/>
                </a:lnTo>
                <a:lnTo>
                  <a:pt x="594918" y="73075"/>
                </a:lnTo>
                <a:lnTo>
                  <a:pt x="605586" y="73075"/>
                </a:lnTo>
                <a:lnTo>
                  <a:pt x="605586" y="53695"/>
                </a:lnTo>
                <a:close/>
              </a:path>
              <a:path w="1256664" h="176529">
                <a:moveTo>
                  <a:pt x="699808" y="53695"/>
                </a:moveTo>
                <a:lnTo>
                  <a:pt x="605586" y="53695"/>
                </a:lnTo>
                <a:lnTo>
                  <a:pt x="605586" y="73075"/>
                </a:lnTo>
                <a:lnTo>
                  <a:pt x="699808" y="73075"/>
                </a:lnTo>
                <a:lnTo>
                  <a:pt x="699808" y="53695"/>
                </a:lnTo>
                <a:close/>
              </a:path>
              <a:path w="1256664" h="176529">
                <a:moveTo>
                  <a:pt x="710666" y="53695"/>
                </a:moveTo>
                <a:lnTo>
                  <a:pt x="699808" y="53695"/>
                </a:lnTo>
                <a:lnTo>
                  <a:pt x="699808" y="73075"/>
                </a:lnTo>
                <a:lnTo>
                  <a:pt x="710666" y="73075"/>
                </a:lnTo>
                <a:lnTo>
                  <a:pt x="710666" y="53695"/>
                </a:lnTo>
                <a:close/>
              </a:path>
              <a:path w="1256664" h="176529">
                <a:moveTo>
                  <a:pt x="762215" y="53695"/>
                </a:moveTo>
                <a:lnTo>
                  <a:pt x="710666" y="53695"/>
                </a:lnTo>
                <a:lnTo>
                  <a:pt x="710666" y="73075"/>
                </a:lnTo>
                <a:lnTo>
                  <a:pt x="762215" y="73075"/>
                </a:lnTo>
                <a:lnTo>
                  <a:pt x="762215" y="53695"/>
                </a:lnTo>
                <a:close/>
              </a:path>
              <a:path w="1256664" h="176529">
                <a:moveTo>
                  <a:pt x="373557" y="2844"/>
                </a:moveTo>
                <a:lnTo>
                  <a:pt x="345465" y="8712"/>
                </a:lnTo>
                <a:lnTo>
                  <a:pt x="360578" y="25780"/>
                </a:lnTo>
                <a:lnTo>
                  <a:pt x="369125" y="34927"/>
                </a:lnTo>
                <a:lnTo>
                  <a:pt x="377336" y="42629"/>
                </a:lnTo>
                <a:lnTo>
                  <a:pt x="385213" y="48885"/>
                </a:lnTo>
                <a:lnTo>
                  <a:pt x="392760" y="53695"/>
                </a:lnTo>
                <a:lnTo>
                  <a:pt x="416051" y="53695"/>
                </a:lnTo>
                <a:lnTo>
                  <a:pt x="373557" y="2844"/>
                </a:lnTo>
                <a:close/>
              </a:path>
              <a:path w="1256664" h="176529">
                <a:moveTo>
                  <a:pt x="825690" y="99212"/>
                </a:moveTo>
                <a:lnTo>
                  <a:pt x="806843" y="114147"/>
                </a:lnTo>
                <a:lnTo>
                  <a:pt x="857338" y="176377"/>
                </a:lnTo>
                <a:lnTo>
                  <a:pt x="877785" y="163575"/>
                </a:lnTo>
                <a:lnTo>
                  <a:pt x="856094" y="137617"/>
                </a:lnTo>
                <a:lnTo>
                  <a:pt x="851293" y="132283"/>
                </a:lnTo>
                <a:lnTo>
                  <a:pt x="847026" y="128015"/>
                </a:lnTo>
                <a:lnTo>
                  <a:pt x="847026" y="127304"/>
                </a:lnTo>
                <a:lnTo>
                  <a:pt x="853008" y="126657"/>
                </a:lnTo>
                <a:lnTo>
                  <a:pt x="857046" y="125285"/>
                </a:lnTo>
                <a:lnTo>
                  <a:pt x="860717" y="123037"/>
                </a:lnTo>
                <a:lnTo>
                  <a:pt x="921169" y="123037"/>
                </a:lnTo>
                <a:lnTo>
                  <a:pt x="921169" y="109169"/>
                </a:lnTo>
                <a:lnTo>
                  <a:pt x="836714" y="109169"/>
                </a:lnTo>
                <a:lnTo>
                  <a:pt x="834580" y="108457"/>
                </a:lnTo>
                <a:lnTo>
                  <a:pt x="831024" y="105613"/>
                </a:lnTo>
                <a:lnTo>
                  <a:pt x="828649" y="103009"/>
                </a:lnTo>
                <a:lnTo>
                  <a:pt x="825690" y="99212"/>
                </a:lnTo>
                <a:close/>
              </a:path>
              <a:path w="1256664" h="176529">
                <a:moveTo>
                  <a:pt x="921169" y="128727"/>
                </a:moveTo>
                <a:lnTo>
                  <a:pt x="895743" y="128727"/>
                </a:lnTo>
                <a:lnTo>
                  <a:pt x="895743" y="172999"/>
                </a:lnTo>
                <a:lnTo>
                  <a:pt x="921169" y="172999"/>
                </a:lnTo>
                <a:lnTo>
                  <a:pt x="921169" y="128727"/>
                </a:lnTo>
                <a:close/>
              </a:path>
              <a:path w="1256664" h="176529">
                <a:moveTo>
                  <a:pt x="1023226" y="149351"/>
                </a:moveTo>
                <a:lnTo>
                  <a:pt x="998156" y="149351"/>
                </a:lnTo>
                <a:lnTo>
                  <a:pt x="998156" y="172999"/>
                </a:lnTo>
                <a:lnTo>
                  <a:pt x="1023226" y="172999"/>
                </a:lnTo>
                <a:lnTo>
                  <a:pt x="1023226" y="149351"/>
                </a:lnTo>
                <a:close/>
              </a:path>
              <a:path w="1256664" h="176529">
                <a:moveTo>
                  <a:pt x="1139151" y="144373"/>
                </a:moveTo>
                <a:lnTo>
                  <a:pt x="1114259" y="144373"/>
                </a:lnTo>
                <a:lnTo>
                  <a:pt x="1114259" y="172999"/>
                </a:lnTo>
                <a:lnTo>
                  <a:pt x="1139151" y="172999"/>
                </a:lnTo>
                <a:lnTo>
                  <a:pt x="1139151" y="144373"/>
                </a:lnTo>
                <a:close/>
              </a:path>
              <a:path w="1256664" h="176529">
                <a:moveTo>
                  <a:pt x="1237653" y="118236"/>
                </a:moveTo>
                <a:lnTo>
                  <a:pt x="1212583" y="118236"/>
                </a:lnTo>
                <a:lnTo>
                  <a:pt x="1212583" y="172999"/>
                </a:lnTo>
                <a:lnTo>
                  <a:pt x="1237653" y="172999"/>
                </a:lnTo>
                <a:lnTo>
                  <a:pt x="1237653" y="118236"/>
                </a:lnTo>
                <a:close/>
              </a:path>
              <a:path w="1256664" h="176529">
                <a:moveTo>
                  <a:pt x="975820" y="85691"/>
                </a:moveTo>
                <a:lnTo>
                  <a:pt x="942844" y="105016"/>
                </a:lnTo>
                <a:lnTo>
                  <a:pt x="939605" y="123037"/>
                </a:lnTo>
                <a:lnTo>
                  <a:pt x="940127" y="129070"/>
                </a:lnTo>
                <a:lnTo>
                  <a:pt x="968163" y="156207"/>
                </a:lnTo>
                <a:lnTo>
                  <a:pt x="975575" y="156819"/>
                </a:lnTo>
                <a:lnTo>
                  <a:pt x="984935" y="156819"/>
                </a:lnTo>
                <a:lnTo>
                  <a:pt x="992225" y="154330"/>
                </a:lnTo>
                <a:lnTo>
                  <a:pt x="997445" y="149351"/>
                </a:lnTo>
                <a:lnTo>
                  <a:pt x="1023226" y="149351"/>
                </a:lnTo>
                <a:lnTo>
                  <a:pt x="1023226" y="135661"/>
                </a:lnTo>
                <a:lnTo>
                  <a:pt x="975639" y="135661"/>
                </a:lnTo>
                <a:lnTo>
                  <a:pt x="972083" y="134416"/>
                </a:lnTo>
                <a:lnTo>
                  <a:pt x="966622" y="129438"/>
                </a:lnTo>
                <a:lnTo>
                  <a:pt x="965263" y="125996"/>
                </a:lnTo>
                <a:lnTo>
                  <a:pt x="965263" y="115684"/>
                </a:lnTo>
                <a:lnTo>
                  <a:pt x="967549" y="111505"/>
                </a:lnTo>
                <a:lnTo>
                  <a:pt x="976668" y="106654"/>
                </a:lnTo>
                <a:lnTo>
                  <a:pt x="981506" y="106324"/>
                </a:lnTo>
                <a:lnTo>
                  <a:pt x="986453" y="106324"/>
                </a:lnTo>
                <a:lnTo>
                  <a:pt x="984821" y="86410"/>
                </a:lnTo>
                <a:lnTo>
                  <a:pt x="975820" y="85691"/>
                </a:lnTo>
                <a:close/>
              </a:path>
              <a:path w="1256664" h="176529">
                <a:moveTo>
                  <a:pt x="1076744" y="53695"/>
                </a:moveTo>
                <a:lnTo>
                  <a:pt x="1041895" y="53695"/>
                </a:lnTo>
                <a:lnTo>
                  <a:pt x="1041895" y="73075"/>
                </a:lnTo>
                <a:lnTo>
                  <a:pt x="1050785" y="73075"/>
                </a:lnTo>
                <a:lnTo>
                  <a:pt x="1050785" y="73786"/>
                </a:lnTo>
                <a:lnTo>
                  <a:pt x="1046759" y="76517"/>
                </a:lnTo>
                <a:lnTo>
                  <a:pt x="1044740" y="80543"/>
                </a:lnTo>
                <a:lnTo>
                  <a:pt x="1044740" y="91097"/>
                </a:lnTo>
                <a:lnTo>
                  <a:pt x="1046454" y="95211"/>
                </a:lnTo>
                <a:lnTo>
                  <a:pt x="1053338" y="101257"/>
                </a:lnTo>
                <a:lnTo>
                  <a:pt x="1057833" y="103009"/>
                </a:lnTo>
                <a:lnTo>
                  <a:pt x="1063409" y="103479"/>
                </a:lnTo>
                <a:lnTo>
                  <a:pt x="1063409" y="104190"/>
                </a:lnTo>
                <a:lnTo>
                  <a:pt x="1058672" y="105257"/>
                </a:lnTo>
                <a:lnTo>
                  <a:pt x="1054519" y="107632"/>
                </a:lnTo>
                <a:lnTo>
                  <a:pt x="1047407" y="114973"/>
                </a:lnTo>
                <a:lnTo>
                  <a:pt x="1045629" y="120078"/>
                </a:lnTo>
                <a:lnTo>
                  <a:pt x="1045629" y="135013"/>
                </a:lnTo>
                <a:lnTo>
                  <a:pt x="1081900" y="155041"/>
                </a:lnTo>
                <a:lnTo>
                  <a:pt x="1091486" y="154373"/>
                </a:lnTo>
                <a:lnTo>
                  <a:pt x="1099948" y="152374"/>
                </a:lnTo>
                <a:lnTo>
                  <a:pt x="1107305" y="149040"/>
                </a:lnTo>
                <a:lnTo>
                  <a:pt x="1113548" y="144373"/>
                </a:lnTo>
                <a:lnTo>
                  <a:pt x="1139151" y="144373"/>
                </a:lnTo>
                <a:lnTo>
                  <a:pt x="1139151" y="135483"/>
                </a:lnTo>
                <a:lnTo>
                  <a:pt x="1081481" y="135483"/>
                </a:lnTo>
                <a:lnTo>
                  <a:pt x="1077455" y="134416"/>
                </a:lnTo>
                <a:lnTo>
                  <a:pt x="1072476" y="130149"/>
                </a:lnTo>
                <a:lnTo>
                  <a:pt x="1071286" y="127660"/>
                </a:lnTo>
                <a:lnTo>
                  <a:pt x="1071232" y="117106"/>
                </a:lnTo>
                <a:lnTo>
                  <a:pt x="1076325" y="113436"/>
                </a:lnTo>
                <a:lnTo>
                  <a:pt x="1097724" y="113436"/>
                </a:lnTo>
                <a:lnTo>
                  <a:pt x="1097724" y="94233"/>
                </a:lnTo>
                <a:lnTo>
                  <a:pt x="1080008" y="94233"/>
                </a:lnTo>
                <a:lnTo>
                  <a:pt x="1076591" y="93319"/>
                </a:lnTo>
                <a:lnTo>
                  <a:pt x="1071740" y="89636"/>
                </a:lnTo>
                <a:lnTo>
                  <a:pt x="1070521" y="87185"/>
                </a:lnTo>
                <a:lnTo>
                  <a:pt x="1070521" y="81140"/>
                </a:lnTo>
                <a:lnTo>
                  <a:pt x="1071562" y="78587"/>
                </a:lnTo>
                <a:lnTo>
                  <a:pt x="1075702" y="74320"/>
                </a:lnTo>
                <a:lnTo>
                  <a:pt x="1077874" y="72783"/>
                </a:lnTo>
                <a:lnTo>
                  <a:pt x="1080122" y="71831"/>
                </a:lnTo>
                <a:lnTo>
                  <a:pt x="1076744" y="53695"/>
                </a:lnTo>
                <a:close/>
              </a:path>
              <a:path w="1256664" h="176529">
                <a:moveTo>
                  <a:pt x="1237653" y="73075"/>
                </a:moveTo>
                <a:lnTo>
                  <a:pt x="1212583" y="73075"/>
                </a:lnTo>
                <a:lnTo>
                  <a:pt x="1212583" y="96723"/>
                </a:lnTo>
                <a:lnTo>
                  <a:pt x="1171511" y="96723"/>
                </a:lnTo>
                <a:lnTo>
                  <a:pt x="1154264" y="108991"/>
                </a:lnTo>
                <a:lnTo>
                  <a:pt x="1155526" y="120789"/>
                </a:lnTo>
                <a:lnTo>
                  <a:pt x="1159244" y="130414"/>
                </a:lnTo>
                <a:lnTo>
                  <a:pt x="1165468" y="137993"/>
                </a:lnTo>
                <a:lnTo>
                  <a:pt x="1174178" y="143484"/>
                </a:lnTo>
                <a:lnTo>
                  <a:pt x="1185913" y="137794"/>
                </a:lnTo>
                <a:lnTo>
                  <a:pt x="1185913" y="118236"/>
                </a:lnTo>
                <a:lnTo>
                  <a:pt x="1237653" y="118236"/>
                </a:lnTo>
                <a:lnTo>
                  <a:pt x="1237653" y="73075"/>
                </a:lnTo>
                <a:close/>
              </a:path>
              <a:path w="1256664" h="176529">
                <a:moveTo>
                  <a:pt x="1023226" y="73075"/>
                </a:moveTo>
                <a:lnTo>
                  <a:pt x="998156" y="73075"/>
                </a:lnTo>
                <a:lnTo>
                  <a:pt x="998156" y="120789"/>
                </a:lnTo>
                <a:lnTo>
                  <a:pt x="996581" y="125729"/>
                </a:lnTo>
                <a:lnTo>
                  <a:pt x="990307" y="133680"/>
                </a:lnTo>
                <a:lnTo>
                  <a:pt x="985824" y="135661"/>
                </a:lnTo>
                <a:lnTo>
                  <a:pt x="1023226" y="135661"/>
                </a:lnTo>
                <a:lnTo>
                  <a:pt x="1023226" y="73075"/>
                </a:lnTo>
                <a:close/>
              </a:path>
              <a:path w="1256664" h="176529">
                <a:moveTo>
                  <a:pt x="1139151" y="73075"/>
                </a:moveTo>
                <a:lnTo>
                  <a:pt x="1114259" y="73075"/>
                </a:lnTo>
                <a:lnTo>
                  <a:pt x="1114259" y="116573"/>
                </a:lnTo>
                <a:lnTo>
                  <a:pt x="1111681" y="122593"/>
                </a:lnTo>
                <a:lnTo>
                  <a:pt x="1101369" y="132905"/>
                </a:lnTo>
                <a:lnTo>
                  <a:pt x="1094879" y="135483"/>
                </a:lnTo>
                <a:lnTo>
                  <a:pt x="1139151" y="135483"/>
                </a:lnTo>
                <a:lnTo>
                  <a:pt x="1139151" y="73075"/>
                </a:lnTo>
                <a:close/>
              </a:path>
              <a:path w="1256664" h="176529">
                <a:moveTo>
                  <a:pt x="921169" y="123037"/>
                </a:moveTo>
                <a:lnTo>
                  <a:pt x="860717" y="123037"/>
                </a:lnTo>
                <a:lnTo>
                  <a:pt x="867003" y="127660"/>
                </a:lnTo>
                <a:lnTo>
                  <a:pt x="874877" y="129971"/>
                </a:lnTo>
                <a:lnTo>
                  <a:pt x="888517" y="129971"/>
                </a:lnTo>
                <a:lnTo>
                  <a:pt x="892301" y="129552"/>
                </a:lnTo>
                <a:lnTo>
                  <a:pt x="895743" y="128727"/>
                </a:lnTo>
                <a:lnTo>
                  <a:pt x="921169" y="128727"/>
                </a:lnTo>
                <a:lnTo>
                  <a:pt x="921169" y="123037"/>
                </a:lnTo>
                <a:close/>
              </a:path>
              <a:path w="1256664" h="176529">
                <a:moveTo>
                  <a:pt x="871385" y="73075"/>
                </a:moveTo>
                <a:lnTo>
                  <a:pt x="846493" y="73075"/>
                </a:lnTo>
                <a:lnTo>
                  <a:pt x="846399" y="106324"/>
                </a:lnTo>
                <a:lnTo>
                  <a:pt x="844067" y="109169"/>
                </a:lnTo>
                <a:lnTo>
                  <a:pt x="921169" y="109169"/>
                </a:lnTo>
                <a:lnTo>
                  <a:pt x="921169" y="108102"/>
                </a:lnTo>
                <a:lnTo>
                  <a:pt x="876960" y="108102"/>
                </a:lnTo>
                <a:lnTo>
                  <a:pt x="873582" y="107746"/>
                </a:lnTo>
                <a:lnTo>
                  <a:pt x="870851" y="107035"/>
                </a:lnTo>
                <a:lnTo>
                  <a:pt x="871207" y="105016"/>
                </a:lnTo>
                <a:lnTo>
                  <a:pt x="871332" y="103479"/>
                </a:lnTo>
                <a:lnTo>
                  <a:pt x="871385" y="73075"/>
                </a:lnTo>
                <a:close/>
              </a:path>
              <a:path w="1256664" h="176529">
                <a:moveTo>
                  <a:pt x="921169" y="73075"/>
                </a:moveTo>
                <a:lnTo>
                  <a:pt x="895743" y="73075"/>
                </a:lnTo>
                <a:lnTo>
                  <a:pt x="895743" y="105435"/>
                </a:lnTo>
                <a:lnTo>
                  <a:pt x="891717" y="107213"/>
                </a:lnTo>
                <a:lnTo>
                  <a:pt x="886790" y="108102"/>
                </a:lnTo>
                <a:lnTo>
                  <a:pt x="921169" y="108102"/>
                </a:lnTo>
                <a:lnTo>
                  <a:pt x="921169" y="73075"/>
                </a:lnTo>
                <a:close/>
              </a:path>
              <a:path w="1256664" h="176529">
                <a:moveTo>
                  <a:pt x="986453" y="106324"/>
                </a:moveTo>
                <a:lnTo>
                  <a:pt x="981506" y="106324"/>
                </a:lnTo>
                <a:lnTo>
                  <a:pt x="986599" y="108102"/>
                </a:lnTo>
                <a:lnTo>
                  <a:pt x="986453" y="106324"/>
                </a:lnTo>
                <a:close/>
              </a:path>
              <a:path w="1256664" h="176529">
                <a:moveTo>
                  <a:pt x="929170" y="53695"/>
                </a:moveTo>
                <a:lnTo>
                  <a:pt x="801331" y="53695"/>
                </a:lnTo>
                <a:lnTo>
                  <a:pt x="801331" y="73075"/>
                </a:lnTo>
                <a:lnTo>
                  <a:pt x="929170" y="73075"/>
                </a:lnTo>
                <a:lnTo>
                  <a:pt x="929170" y="53695"/>
                </a:lnTo>
                <a:close/>
              </a:path>
              <a:path w="1256664" h="176529">
                <a:moveTo>
                  <a:pt x="939838" y="53695"/>
                </a:moveTo>
                <a:lnTo>
                  <a:pt x="929170" y="53695"/>
                </a:lnTo>
                <a:lnTo>
                  <a:pt x="929170" y="73075"/>
                </a:lnTo>
                <a:lnTo>
                  <a:pt x="939838" y="73075"/>
                </a:lnTo>
                <a:lnTo>
                  <a:pt x="939838" y="53695"/>
                </a:lnTo>
                <a:close/>
              </a:path>
              <a:path w="1256664" h="176529">
                <a:moveTo>
                  <a:pt x="1031227" y="53695"/>
                </a:moveTo>
                <a:lnTo>
                  <a:pt x="939838" y="53695"/>
                </a:lnTo>
                <a:lnTo>
                  <a:pt x="939838" y="73075"/>
                </a:lnTo>
                <a:lnTo>
                  <a:pt x="1031227" y="73075"/>
                </a:lnTo>
                <a:lnTo>
                  <a:pt x="1031227" y="53695"/>
                </a:lnTo>
                <a:close/>
              </a:path>
              <a:path w="1256664" h="176529">
                <a:moveTo>
                  <a:pt x="1041895" y="53695"/>
                </a:moveTo>
                <a:lnTo>
                  <a:pt x="1031227" y="53695"/>
                </a:lnTo>
                <a:lnTo>
                  <a:pt x="1031227" y="73075"/>
                </a:lnTo>
                <a:lnTo>
                  <a:pt x="1041895" y="73075"/>
                </a:lnTo>
                <a:lnTo>
                  <a:pt x="1041895" y="53695"/>
                </a:lnTo>
                <a:close/>
              </a:path>
              <a:path w="1256664" h="176529">
                <a:moveTo>
                  <a:pt x="1113726" y="53695"/>
                </a:moveTo>
                <a:lnTo>
                  <a:pt x="1102347" y="53695"/>
                </a:lnTo>
                <a:lnTo>
                  <a:pt x="1102347" y="73075"/>
                </a:lnTo>
                <a:lnTo>
                  <a:pt x="1147152" y="73075"/>
                </a:lnTo>
                <a:lnTo>
                  <a:pt x="1147152" y="54406"/>
                </a:lnTo>
                <a:lnTo>
                  <a:pt x="1113726" y="54406"/>
                </a:lnTo>
                <a:lnTo>
                  <a:pt x="1113726" y="53695"/>
                </a:lnTo>
                <a:close/>
              </a:path>
              <a:path w="1256664" h="176529">
                <a:moveTo>
                  <a:pt x="1157820" y="53695"/>
                </a:moveTo>
                <a:lnTo>
                  <a:pt x="1147152" y="53695"/>
                </a:lnTo>
                <a:lnTo>
                  <a:pt x="1147152" y="73075"/>
                </a:lnTo>
                <a:lnTo>
                  <a:pt x="1157820" y="73075"/>
                </a:lnTo>
                <a:lnTo>
                  <a:pt x="1157820" y="53695"/>
                </a:lnTo>
                <a:close/>
              </a:path>
              <a:path w="1256664" h="176529">
                <a:moveTo>
                  <a:pt x="1256322" y="53695"/>
                </a:moveTo>
                <a:lnTo>
                  <a:pt x="1157820" y="53695"/>
                </a:lnTo>
                <a:lnTo>
                  <a:pt x="1157820" y="73075"/>
                </a:lnTo>
                <a:lnTo>
                  <a:pt x="1256322" y="73075"/>
                </a:lnTo>
                <a:lnTo>
                  <a:pt x="1256322" y="53695"/>
                </a:lnTo>
                <a:close/>
              </a:path>
              <a:path w="1256664" h="176529">
                <a:moveTo>
                  <a:pt x="1140282" y="0"/>
                </a:moveTo>
                <a:lnTo>
                  <a:pt x="1124635" y="0"/>
                </a:lnTo>
                <a:lnTo>
                  <a:pt x="1117257" y="2870"/>
                </a:lnTo>
                <a:lnTo>
                  <a:pt x="1105039" y="14376"/>
                </a:lnTo>
                <a:lnTo>
                  <a:pt x="1101991" y="21450"/>
                </a:lnTo>
                <a:lnTo>
                  <a:pt x="1101991" y="29870"/>
                </a:lnTo>
                <a:lnTo>
                  <a:pt x="1102725" y="36980"/>
                </a:lnTo>
                <a:lnTo>
                  <a:pt x="1104925" y="43203"/>
                </a:lnTo>
                <a:lnTo>
                  <a:pt x="1108592" y="48538"/>
                </a:lnTo>
                <a:lnTo>
                  <a:pt x="1113726" y="52984"/>
                </a:lnTo>
                <a:lnTo>
                  <a:pt x="1113726" y="54406"/>
                </a:lnTo>
                <a:lnTo>
                  <a:pt x="1136662" y="54406"/>
                </a:lnTo>
                <a:lnTo>
                  <a:pt x="1136662" y="53695"/>
                </a:lnTo>
                <a:lnTo>
                  <a:pt x="1128128" y="47891"/>
                </a:lnTo>
                <a:lnTo>
                  <a:pt x="1123861" y="41249"/>
                </a:lnTo>
                <a:lnTo>
                  <a:pt x="1123861" y="29870"/>
                </a:lnTo>
                <a:lnTo>
                  <a:pt x="1125042" y="26758"/>
                </a:lnTo>
                <a:lnTo>
                  <a:pt x="1129792" y="22136"/>
                </a:lnTo>
                <a:lnTo>
                  <a:pt x="1132814" y="20980"/>
                </a:lnTo>
                <a:lnTo>
                  <a:pt x="1147750" y="20980"/>
                </a:lnTo>
                <a:lnTo>
                  <a:pt x="1152664" y="4089"/>
                </a:lnTo>
                <a:lnTo>
                  <a:pt x="1146733" y="1358"/>
                </a:lnTo>
                <a:lnTo>
                  <a:pt x="1140282" y="0"/>
                </a:lnTo>
                <a:close/>
              </a:path>
              <a:path w="1256664" h="176529">
                <a:moveTo>
                  <a:pt x="1147152" y="53695"/>
                </a:moveTo>
                <a:lnTo>
                  <a:pt x="1136662" y="53695"/>
                </a:lnTo>
                <a:lnTo>
                  <a:pt x="1136662" y="54406"/>
                </a:lnTo>
                <a:lnTo>
                  <a:pt x="1147152" y="54406"/>
                </a:lnTo>
                <a:lnTo>
                  <a:pt x="1147152" y="53695"/>
                </a:lnTo>
                <a:close/>
              </a:path>
              <a:path w="1256664" h="176529">
                <a:moveTo>
                  <a:pt x="912876" y="8889"/>
                </a:moveTo>
                <a:lnTo>
                  <a:pt x="904100" y="8889"/>
                </a:lnTo>
                <a:lnTo>
                  <a:pt x="900493" y="10401"/>
                </a:lnTo>
                <a:lnTo>
                  <a:pt x="894562" y="16446"/>
                </a:lnTo>
                <a:lnTo>
                  <a:pt x="893076" y="20269"/>
                </a:lnTo>
                <a:lnTo>
                  <a:pt x="893124" y="29159"/>
                </a:lnTo>
                <a:lnTo>
                  <a:pt x="894562" y="32600"/>
                </a:lnTo>
                <a:lnTo>
                  <a:pt x="900493" y="38519"/>
                </a:lnTo>
                <a:lnTo>
                  <a:pt x="904100" y="40004"/>
                </a:lnTo>
                <a:lnTo>
                  <a:pt x="912876" y="40004"/>
                </a:lnTo>
                <a:lnTo>
                  <a:pt x="916635" y="38557"/>
                </a:lnTo>
                <a:lnTo>
                  <a:pt x="922680" y="32740"/>
                </a:lnTo>
                <a:lnTo>
                  <a:pt x="924191" y="29159"/>
                </a:lnTo>
                <a:lnTo>
                  <a:pt x="924191" y="20269"/>
                </a:lnTo>
                <a:lnTo>
                  <a:pt x="922680" y="16446"/>
                </a:lnTo>
                <a:lnTo>
                  <a:pt x="916635" y="10401"/>
                </a:lnTo>
                <a:lnTo>
                  <a:pt x="912876" y="8889"/>
                </a:lnTo>
                <a:close/>
              </a:path>
              <a:path w="1256664" h="176529">
                <a:moveTo>
                  <a:pt x="1147750" y="20980"/>
                </a:moveTo>
                <a:lnTo>
                  <a:pt x="1140282" y="20980"/>
                </a:lnTo>
                <a:lnTo>
                  <a:pt x="1143774" y="21869"/>
                </a:lnTo>
                <a:lnTo>
                  <a:pt x="1146975" y="23647"/>
                </a:lnTo>
                <a:lnTo>
                  <a:pt x="1147750" y="2098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26256" y="2897956"/>
            <a:ext cx="7347415" cy="20668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60366" y="3175198"/>
            <a:ext cx="7737670" cy="181067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60369" y="3406089"/>
            <a:ext cx="7424561" cy="18570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75063" y="3919450"/>
            <a:ext cx="2374963" cy="185635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1160367" y="4273839"/>
            <a:ext cx="7737736" cy="732158"/>
            <a:chOff x="896647" y="5770549"/>
            <a:chExt cx="5979160" cy="641350"/>
          </a:xfrm>
        </p:grpSpPr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56652" y="5770549"/>
              <a:ext cx="5619102" cy="18638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6647" y="5999149"/>
              <a:ext cx="5979109" cy="18547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6647" y="6228054"/>
              <a:ext cx="5979109" cy="183489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60368" y="5054849"/>
            <a:ext cx="7723667" cy="185635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60366" y="5350357"/>
            <a:ext cx="6279697" cy="185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3">
            <a:extLst>
              <a:ext uri="{FF2B5EF4-FFF2-40B4-BE49-F238E27FC236}">
                <a16:creationId xmlns:a16="http://schemas.microsoft.com/office/drawing/2014/main" id="{657A759E-63C7-43DD-AD7C-A5FE3C9E11E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6256" y="1734186"/>
            <a:ext cx="7271779" cy="215942"/>
          </a:xfrm>
          <a:prstGeom prst="rect">
            <a:avLst/>
          </a:prstGeom>
        </p:spPr>
      </p:pic>
      <p:pic>
        <p:nvPicPr>
          <p:cNvPr id="3" name="object 34">
            <a:extLst>
              <a:ext uri="{FF2B5EF4-FFF2-40B4-BE49-F238E27FC236}">
                <a16:creationId xmlns:a16="http://schemas.microsoft.com/office/drawing/2014/main" id="{C4EFA945-D1A9-40C4-939C-613151374E6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0919" y="1380897"/>
            <a:ext cx="2600721" cy="261157"/>
          </a:xfrm>
          <a:prstGeom prst="rect">
            <a:avLst/>
          </a:prstGeom>
        </p:spPr>
      </p:pic>
      <p:pic>
        <p:nvPicPr>
          <p:cNvPr id="4" name="object 35">
            <a:extLst>
              <a:ext uri="{FF2B5EF4-FFF2-40B4-BE49-F238E27FC236}">
                <a16:creationId xmlns:a16="http://schemas.microsoft.com/office/drawing/2014/main" id="{CD94882B-0CFF-4911-9D07-9EF3E7273F2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0368" y="2028596"/>
            <a:ext cx="7737670" cy="213483"/>
          </a:xfrm>
          <a:prstGeom prst="rect">
            <a:avLst/>
          </a:prstGeom>
        </p:spPr>
      </p:pic>
      <p:pic>
        <p:nvPicPr>
          <p:cNvPr id="5" name="object 36">
            <a:extLst>
              <a:ext uri="{FF2B5EF4-FFF2-40B4-BE49-F238E27FC236}">
                <a16:creationId xmlns:a16="http://schemas.microsoft.com/office/drawing/2014/main" id="{A7BB3499-EEDE-482A-ABB6-F290F7F0BA5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72991" y="2264124"/>
            <a:ext cx="4098452" cy="208914"/>
          </a:xfrm>
          <a:prstGeom prst="rect">
            <a:avLst/>
          </a:prstGeom>
        </p:spPr>
      </p:pic>
      <p:sp>
        <p:nvSpPr>
          <p:cNvPr id="6" name="object 37">
            <a:extLst>
              <a:ext uri="{FF2B5EF4-FFF2-40B4-BE49-F238E27FC236}">
                <a16:creationId xmlns:a16="http://schemas.microsoft.com/office/drawing/2014/main" id="{B9E1EE96-6E4E-4BF9-87DB-B5230FB3E4E8}"/>
              </a:ext>
            </a:extLst>
          </p:cNvPr>
          <p:cNvSpPr/>
          <p:nvPr/>
        </p:nvSpPr>
        <p:spPr>
          <a:xfrm>
            <a:off x="1159380" y="2720639"/>
            <a:ext cx="911468" cy="105690"/>
          </a:xfrm>
          <a:custGeom>
            <a:avLst/>
            <a:gdLst/>
            <a:ahLst/>
            <a:cxnLst/>
            <a:rect l="l" t="t" r="r" b="b"/>
            <a:pathLst>
              <a:path w="520065" h="102870">
                <a:moveTo>
                  <a:pt x="375056" y="38404"/>
                </a:moveTo>
                <a:lnTo>
                  <a:pt x="361645" y="48920"/>
                </a:lnTo>
                <a:lnTo>
                  <a:pt x="404012" y="102260"/>
                </a:lnTo>
                <a:lnTo>
                  <a:pt x="418490" y="93116"/>
                </a:lnTo>
                <a:lnTo>
                  <a:pt x="402862" y="73812"/>
                </a:lnTo>
                <a:lnTo>
                  <a:pt x="398735" y="68783"/>
                </a:lnTo>
                <a:lnTo>
                  <a:pt x="394919" y="64414"/>
                </a:lnTo>
                <a:lnTo>
                  <a:pt x="391363" y="60655"/>
                </a:lnTo>
                <a:lnTo>
                  <a:pt x="391363" y="60045"/>
                </a:lnTo>
                <a:lnTo>
                  <a:pt x="395681" y="60045"/>
                </a:lnTo>
                <a:lnTo>
                  <a:pt x="399948" y="59588"/>
                </a:lnTo>
                <a:lnTo>
                  <a:pt x="404545" y="57581"/>
                </a:lnTo>
                <a:lnTo>
                  <a:pt x="411556" y="50774"/>
                </a:lnTo>
                <a:lnTo>
                  <a:pt x="412899" y="46939"/>
                </a:lnTo>
                <a:lnTo>
                  <a:pt x="383438" y="46939"/>
                </a:lnTo>
                <a:lnTo>
                  <a:pt x="379120" y="44094"/>
                </a:lnTo>
                <a:lnTo>
                  <a:pt x="375056" y="38404"/>
                </a:lnTo>
                <a:close/>
              </a:path>
              <a:path w="520065" h="102870">
                <a:moveTo>
                  <a:pt x="73304" y="52730"/>
                </a:moveTo>
                <a:lnTo>
                  <a:pt x="55626" y="52730"/>
                </a:lnTo>
                <a:lnTo>
                  <a:pt x="55626" y="100583"/>
                </a:lnTo>
                <a:lnTo>
                  <a:pt x="73304" y="100583"/>
                </a:lnTo>
                <a:lnTo>
                  <a:pt x="73304" y="52730"/>
                </a:lnTo>
                <a:close/>
              </a:path>
              <a:path w="520065" h="102870">
                <a:moveTo>
                  <a:pt x="159258" y="77876"/>
                </a:moveTo>
                <a:lnTo>
                  <a:pt x="141579" y="77876"/>
                </a:lnTo>
                <a:lnTo>
                  <a:pt x="141579" y="100583"/>
                </a:lnTo>
                <a:lnTo>
                  <a:pt x="159258" y="100583"/>
                </a:lnTo>
                <a:lnTo>
                  <a:pt x="159258" y="77876"/>
                </a:lnTo>
                <a:close/>
              </a:path>
              <a:path w="520065" h="102870">
                <a:moveTo>
                  <a:pt x="202539" y="14020"/>
                </a:moveTo>
                <a:lnTo>
                  <a:pt x="184861" y="14020"/>
                </a:lnTo>
                <a:lnTo>
                  <a:pt x="184861" y="100583"/>
                </a:lnTo>
                <a:lnTo>
                  <a:pt x="202539" y="100583"/>
                </a:lnTo>
                <a:lnTo>
                  <a:pt x="202539" y="14020"/>
                </a:lnTo>
                <a:close/>
              </a:path>
              <a:path w="520065" h="102870">
                <a:moveTo>
                  <a:pt x="304190" y="75437"/>
                </a:moveTo>
                <a:lnTo>
                  <a:pt x="286512" y="75437"/>
                </a:lnTo>
                <a:lnTo>
                  <a:pt x="286512" y="100583"/>
                </a:lnTo>
                <a:lnTo>
                  <a:pt x="304190" y="100583"/>
                </a:lnTo>
                <a:lnTo>
                  <a:pt x="304190" y="75437"/>
                </a:lnTo>
                <a:close/>
              </a:path>
              <a:path w="520065" h="102870">
                <a:moveTo>
                  <a:pt x="347472" y="14020"/>
                </a:moveTo>
                <a:lnTo>
                  <a:pt x="329793" y="14020"/>
                </a:lnTo>
                <a:lnTo>
                  <a:pt x="329793" y="100583"/>
                </a:lnTo>
                <a:lnTo>
                  <a:pt x="347472" y="100583"/>
                </a:lnTo>
                <a:lnTo>
                  <a:pt x="347472" y="14020"/>
                </a:lnTo>
                <a:close/>
              </a:path>
              <a:path w="520065" h="102870">
                <a:moveTo>
                  <a:pt x="275082" y="28498"/>
                </a:moveTo>
                <a:lnTo>
                  <a:pt x="217170" y="28498"/>
                </a:lnTo>
                <a:lnTo>
                  <a:pt x="217170" y="43738"/>
                </a:lnTo>
                <a:lnTo>
                  <a:pt x="237134" y="43738"/>
                </a:lnTo>
                <a:lnTo>
                  <a:pt x="237134" y="44348"/>
                </a:lnTo>
                <a:lnTo>
                  <a:pt x="232257" y="48310"/>
                </a:lnTo>
                <a:lnTo>
                  <a:pt x="229932" y="53543"/>
                </a:lnTo>
                <a:lnTo>
                  <a:pt x="229819" y="67817"/>
                </a:lnTo>
                <a:lnTo>
                  <a:pt x="232460" y="73812"/>
                </a:lnTo>
                <a:lnTo>
                  <a:pt x="243027" y="83769"/>
                </a:lnTo>
                <a:lnTo>
                  <a:pt x="250342" y="86258"/>
                </a:lnTo>
                <a:lnTo>
                  <a:pt x="259689" y="86258"/>
                </a:lnTo>
                <a:lnTo>
                  <a:pt x="268014" y="85582"/>
                </a:lnTo>
                <a:lnTo>
                  <a:pt x="275158" y="83553"/>
                </a:lnTo>
                <a:lnTo>
                  <a:pt x="281120" y="80171"/>
                </a:lnTo>
                <a:lnTo>
                  <a:pt x="285902" y="75437"/>
                </a:lnTo>
                <a:lnTo>
                  <a:pt x="304190" y="75437"/>
                </a:lnTo>
                <a:lnTo>
                  <a:pt x="304190" y="71170"/>
                </a:lnTo>
                <a:lnTo>
                  <a:pt x="258673" y="71170"/>
                </a:lnTo>
                <a:lnTo>
                  <a:pt x="254812" y="69926"/>
                </a:lnTo>
                <a:lnTo>
                  <a:pt x="249326" y="64947"/>
                </a:lnTo>
                <a:lnTo>
                  <a:pt x="247954" y="61772"/>
                </a:lnTo>
                <a:lnTo>
                  <a:pt x="247954" y="53543"/>
                </a:lnTo>
                <a:lnTo>
                  <a:pt x="249428" y="50063"/>
                </a:lnTo>
                <a:lnTo>
                  <a:pt x="255320" y="44881"/>
                </a:lnTo>
                <a:lnTo>
                  <a:pt x="259486" y="43586"/>
                </a:lnTo>
                <a:lnTo>
                  <a:pt x="275082" y="43586"/>
                </a:lnTo>
                <a:lnTo>
                  <a:pt x="275082" y="28498"/>
                </a:lnTo>
                <a:close/>
              </a:path>
              <a:path w="520065" h="102870">
                <a:moveTo>
                  <a:pt x="121924" y="26336"/>
                </a:moveTo>
                <a:lnTo>
                  <a:pt x="91658" y="53797"/>
                </a:lnTo>
                <a:lnTo>
                  <a:pt x="91532" y="64947"/>
                </a:lnTo>
                <a:lnTo>
                  <a:pt x="94284" y="71754"/>
                </a:lnTo>
                <a:lnTo>
                  <a:pt x="105664" y="82626"/>
                </a:lnTo>
                <a:lnTo>
                  <a:pt x="112725" y="85343"/>
                </a:lnTo>
                <a:lnTo>
                  <a:pt x="129794" y="85343"/>
                </a:lnTo>
                <a:lnTo>
                  <a:pt x="136398" y="82854"/>
                </a:lnTo>
                <a:lnTo>
                  <a:pt x="140970" y="77876"/>
                </a:lnTo>
                <a:lnTo>
                  <a:pt x="159258" y="77876"/>
                </a:lnTo>
                <a:lnTo>
                  <a:pt x="159258" y="70103"/>
                </a:lnTo>
                <a:lnTo>
                  <a:pt x="119989" y="70103"/>
                </a:lnTo>
                <a:lnTo>
                  <a:pt x="116528" y="68833"/>
                </a:lnTo>
                <a:lnTo>
                  <a:pt x="111074" y="63626"/>
                </a:lnTo>
                <a:lnTo>
                  <a:pt x="109728" y="60197"/>
                </a:lnTo>
                <a:lnTo>
                  <a:pt x="109823" y="50063"/>
                </a:lnTo>
                <a:lnTo>
                  <a:pt x="111887" y="46202"/>
                </a:lnTo>
                <a:lnTo>
                  <a:pt x="120523" y="41427"/>
                </a:lnTo>
                <a:lnTo>
                  <a:pt x="125323" y="40995"/>
                </a:lnTo>
                <a:lnTo>
                  <a:pt x="130472" y="40995"/>
                </a:lnTo>
                <a:lnTo>
                  <a:pt x="129235" y="26974"/>
                </a:lnTo>
                <a:lnTo>
                  <a:pt x="121924" y="26336"/>
                </a:lnTo>
                <a:close/>
              </a:path>
              <a:path w="520065" h="102870">
                <a:moveTo>
                  <a:pt x="73304" y="14020"/>
                </a:moveTo>
                <a:lnTo>
                  <a:pt x="55626" y="14020"/>
                </a:lnTo>
                <a:lnTo>
                  <a:pt x="55626" y="37337"/>
                </a:lnTo>
                <a:lnTo>
                  <a:pt x="19050" y="37337"/>
                </a:lnTo>
                <a:lnTo>
                  <a:pt x="6729" y="46202"/>
                </a:lnTo>
                <a:lnTo>
                  <a:pt x="6654" y="52730"/>
                </a:lnTo>
                <a:lnTo>
                  <a:pt x="8026" y="58140"/>
                </a:lnTo>
                <a:lnTo>
                  <a:pt x="13309" y="66979"/>
                </a:lnTo>
                <a:lnTo>
                  <a:pt x="16764" y="70256"/>
                </a:lnTo>
                <a:lnTo>
                  <a:pt x="21031" y="72389"/>
                </a:lnTo>
                <a:lnTo>
                  <a:pt x="29870" y="68427"/>
                </a:lnTo>
                <a:lnTo>
                  <a:pt x="29870" y="52730"/>
                </a:lnTo>
                <a:lnTo>
                  <a:pt x="73304" y="52730"/>
                </a:lnTo>
                <a:lnTo>
                  <a:pt x="73304" y="14020"/>
                </a:lnTo>
                <a:close/>
              </a:path>
              <a:path w="520065" h="102870">
                <a:moveTo>
                  <a:pt x="304190" y="14020"/>
                </a:moveTo>
                <a:lnTo>
                  <a:pt x="286512" y="14020"/>
                </a:lnTo>
                <a:lnTo>
                  <a:pt x="286495" y="52730"/>
                </a:lnTo>
                <a:lnTo>
                  <a:pt x="284403" y="59232"/>
                </a:lnTo>
                <a:lnTo>
                  <a:pt x="275971" y="68783"/>
                </a:lnTo>
                <a:lnTo>
                  <a:pt x="270459" y="71170"/>
                </a:lnTo>
                <a:lnTo>
                  <a:pt x="304190" y="71170"/>
                </a:lnTo>
                <a:lnTo>
                  <a:pt x="304190" y="14020"/>
                </a:lnTo>
                <a:close/>
              </a:path>
              <a:path w="520065" h="102870">
                <a:moveTo>
                  <a:pt x="159258" y="14020"/>
                </a:moveTo>
                <a:lnTo>
                  <a:pt x="141579" y="14020"/>
                </a:lnTo>
                <a:lnTo>
                  <a:pt x="141579" y="56337"/>
                </a:lnTo>
                <a:lnTo>
                  <a:pt x="140055" y="60959"/>
                </a:lnTo>
                <a:lnTo>
                  <a:pt x="133959" y="68275"/>
                </a:lnTo>
                <a:lnTo>
                  <a:pt x="129743" y="70103"/>
                </a:lnTo>
                <a:lnTo>
                  <a:pt x="159258" y="70103"/>
                </a:lnTo>
                <a:lnTo>
                  <a:pt x="159258" y="14020"/>
                </a:lnTo>
                <a:close/>
              </a:path>
              <a:path w="520065" h="102870">
                <a:moveTo>
                  <a:pt x="395681" y="60045"/>
                </a:moveTo>
                <a:lnTo>
                  <a:pt x="391363" y="60045"/>
                </a:lnTo>
                <a:lnTo>
                  <a:pt x="391972" y="60147"/>
                </a:lnTo>
                <a:lnTo>
                  <a:pt x="392938" y="60197"/>
                </a:lnTo>
                <a:lnTo>
                  <a:pt x="394258" y="60197"/>
                </a:lnTo>
                <a:lnTo>
                  <a:pt x="395681" y="60045"/>
                </a:lnTo>
                <a:close/>
              </a:path>
              <a:path w="520065" h="102870">
                <a:moveTo>
                  <a:pt x="413308" y="14020"/>
                </a:moveTo>
                <a:lnTo>
                  <a:pt x="395782" y="14020"/>
                </a:lnTo>
                <a:lnTo>
                  <a:pt x="395782" y="44145"/>
                </a:lnTo>
                <a:lnTo>
                  <a:pt x="393192" y="46939"/>
                </a:lnTo>
                <a:lnTo>
                  <a:pt x="412899" y="46939"/>
                </a:lnTo>
                <a:lnTo>
                  <a:pt x="413308" y="45770"/>
                </a:lnTo>
                <a:lnTo>
                  <a:pt x="413308" y="14020"/>
                </a:lnTo>
                <a:close/>
              </a:path>
              <a:path w="520065" h="102870">
                <a:moveTo>
                  <a:pt x="130472" y="40995"/>
                </a:moveTo>
                <a:lnTo>
                  <a:pt x="125323" y="40995"/>
                </a:lnTo>
                <a:lnTo>
                  <a:pt x="130606" y="42519"/>
                </a:lnTo>
                <a:lnTo>
                  <a:pt x="130472" y="40995"/>
                </a:lnTo>
                <a:close/>
              </a:path>
              <a:path w="520065" h="102870">
                <a:moveTo>
                  <a:pt x="81991" y="0"/>
                </a:moveTo>
                <a:lnTo>
                  <a:pt x="0" y="0"/>
                </a:lnTo>
                <a:lnTo>
                  <a:pt x="0" y="14020"/>
                </a:lnTo>
                <a:lnTo>
                  <a:pt x="81991" y="14020"/>
                </a:lnTo>
                <a:lnTo>
                  <a:pt x="81991" y="0"/>
                </a:lnTo>
                <a:close/>
              </a:path>
              <a:path w="520065" h="102870">
                <a:moveTo>
                  <a:pt x="90220" y="0"/>
                </a:moveTo>
                <a:lnTo>
                  <a:pt x="81991" y="0"/>
                </a:lnTo>
                <a:lnTo>
                  <a:pt x="81991" y="14020"/>
                </a:lnTo>
                <a:lnTo>
                  <a:pt x="90220" y="14020"/>
                </a:lnTo>
                <a:lnTo>
                  <a:pt x="90220" y="0"/>
                </a:lnTo>
                <a:close/>
              </a:path>
              <a:path w="520065" h="102870">
                <a:moveTo>
                  <a:pt x="167944" y="0"/>
                </a:moveTo>
                <a:lnTo>
                  <a:pt x="90220" y="0"/>
                </a:lnTo>
                <a:lnTo>
                  <a:pt x="90220" y="14020"/>
                </a:lnTo>
                <a:lnTo>
                  <a:pt x="167944" y="14020"/>
                </a:lnTo>
                <a:lnTo>
                  <a:pt x="167944" y="0"/>
                </a:lnTo>
                <a:close/>
              </a:path>
              <a:path w="520065" h="102870">
                <a:moveTo>
                  <a:pt x="176174" y="0"/>
                </a:moveTo>
                <a:lnTo>
                  <a:pt x="167944" y="0"/>
                </a:lnTo>
                <a:lnTo>
                  <a:pt x="167944" y="14020"/>
                </a:lnTo>
                <a:lnTo>
                  <a:pt x="176174" y="14020"/>
                </a:lnTo>
                <a:lnTo>
                  <a:pt x="176174" y="0"/>
                </a:lnTo>
                <a:close/>
              </a:path>
              <a:path w="520065" h="102870">
                <a:moveTo>
                  <a:pt x="211226" y="0"/>
                </a:moveTo>
                <a:lnTo>
                  <a:pt x="176174" y="0"/>
                </a:lnTo>
                <a:lnTo>
                  <a:pt x="176174" y="14020"/>
                </a:lnTo>
                <a:lnTo>
                  <a:pt x="211226" y="14020"/>
                </a:lnTo>
                <a:lnTo>
                  <a:pt x="211226" y="0"/>
                </a:lnTo>
                <a:close/>
              </a:path>
              <a:path w="520065" h="102870">
                <a:moveTo>
                  <a:pt x="219456" y="0"/>
                </a:moveTo>
                <a:lnTo>
                  <a:pt x="211226" y="0"/>
                </a:lnTo>
                <a:lnTo>
                  <a:pt x="211226" y="14020"/>
                </a:lnTo>
                <a:lnTo>
                  <a:pt x="219456" y="14020"/>
                </a:lnTo>
                <a:lnTo>
                  <a:pt x="219456" y="0"/>
                </a:lnTo>
                <a:close/>
              </a:path>
              <a:path w="520065" h="102870">
                <a:moveTo>
                  <a:pt x="312877" y="0"/>
                </a:moveTo>
                <a:lnTo>
                  <a:pt x="219456" y="0"/>
                </a:lnTo>
                <a:lnTo>
                  <a:pt x="219456" y="14020"/>
                </a:lnTo>
                <a:lnTo>
                  <a:pt x="312877" y="14020"/>
                </a:lnTo>
                <a:lnTo>
                  <a:pt x="312877" y="0"/>
                </a:lnTo>
                <a:close/>
              </a:path>
              <a:path w="520065" h="102870">
                <a:moveTo>
                  <a:pt x="321106" y="0"/>
                </a:moveTo>
                <a:lnTo>
                  <a:pt x="312877" y="0"/>
                </a:lnTo>
                <a:lnTo>
                  <a:pt x="312877" y="14020"/>
                </a:lnTo>
                <a:lnTo>
                  <a:pt x="321106" y="14020"/>
                </a:lnTo>
                <a:lnTo>
                  <a:pt x="321106" y="0"/>
                </a:lnTo>
                <a:close/>
              </a:path>
              <a:path w="520065" h="102870">
                <a:moveTo>
                  <a:pt x="356158" y="0"/>
                </a:moveTo>
                <a:lnTo>
                  <a:pt x="321106" y="0"/>
                </a:lnTo>
                <a:lnTo>
                  <a:pt x="321106" y="14020"/>
                </a:lnTo>
                <a:lnTo>
                  <a:pt x="356158" y="14020"/>
                </a:lnTo>
                <a:lnTo>
                  <a:pt x="356158" y="0"/>
                </a:lnTo>
                <a:close/>
              </a:path>
              <a:path w="520065" h="102870">
                <a:moveTo>
                  <a:pt x="364388" y="0"/>
                </a:moveTo>
                <a:lnTo>
                  <a:pt x="356158" y="0"/>
                </a:lnTo>
                <a:lnTo>
                  <a:pt x="356158" y="14020"/>
                </a:lnTo>
                <a:lnTo>
                  <a:pt x="364388" y="14020"/>
                </a:lnTo>
                <a:lnTo>
                  <a:pt x="364388" y="0"/>
                </a:lnTo>
                <a:close/>
              </a:path>
              <a:path w="520065" h="102870">
                <a:moveTo>
                  <a:pt x="429310" y="0"/>
                </a:moveTo>
                <a:lnTo>
                  <a:pt x="364388" y="0"/>
                </a:lnTo>
                <a:lnTo>
                  <a:pt x="364388" y="14020"/>
                </a:lnTo>
                <a:lnTo>
                  <a:pt x="429310" y="14020"/>
                </a:lnTo>
                <a:lnTo>
                  <a:pt x="429310" y="0"/>
                </a:lnTo>
                <a:close/>
              </a:path>
              <a:path w="520065" h="102870">
                <a:moveTo>
                  <a:pt x="519836" y="45262"/>
                </a:moveTo>
                <a:lnTo>
                  <a:pt x="471678" y="45262"/>
                </a:lnTo>
                <a:lnTo>
                  <a:pt x="471678" y="60807"/>
                </a:lnTo>
                <a:lnTo>
                  <a:pt x="519836" y="60807"/>
                </a:lnTo>
                <a:lnTo>
                  <a:pt x="519836" y="452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/>
              </a:solidFill>
            </a:endParaRPr>
          </a:p>
        </p:txBody>
      </p:sp>
      <p:grpSp>
        <p:nvGrpSpPr>
          <p:cNvPr id="7" name="object 38">
            <a:extLst>
              <a:ext uri="{FF2B5EF4-FFF2-40B4-BE49-F238E27FC236}">
                <a16:creationId xmlns:a16="http://schemas.microsoft.com/office/drawing/2014/main" id="{D2ADE790-9B5C-472D-9D7F-CB9A343B0489}"/>
              </a:ext>
            </a:extLst>
          </p:cNvPr>
          <p:cNvGrpSpPr/>
          <p:nvPr/>
        </p:nvGrpSpPr>
        <p:grpSpPr>
          <a:xfrm>
            <a:off x="1160366" y="3172830"/>
            <a:ext cx="7737736" cy="745285"/>
            <a:chOff x="896646" y="8510434"/>
            <a:chExt cx="5979160" cy="646430"/>
          </a:xfrm>
        </p:grpSpPr>
        <p:pic>
          <p:nvPicPr>
            <p:cNvPr id="8" name="object 39">
              <a:extLst>
                <a:ext uri="{FF2B5EF4-FFF2-40B4-BE49-F238E27FC236}">
                  <a16:creationId xmlns:a16="http://schemas.microsoft.com/office/drawing/2014/main" id="{3C533AA9-C3D7-4088-A9BD-070578B7F0A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6652" y="8510434"/>
              <a:ext cx="5585269" cy="188975"/>
            </a:xfrm>
            <a:prstGeom prst="rect">
              <a:avLst/>
            </a:prstGeom>
          </p:spPr>
        </p:pic>
        <p:pic>
          <p:nvPicPr>
            <p:cNvPr id="9" name="object 40">
              <a:extLst>
                <a:ext uri="{FF2B5EF4-FFF2-40B4-BE49-F238E27FC236}">
                  <a16:creationId xmlns:a16="http://schemas.microsoft.com/office/drawing/2014/main" id="{3336BF98-FDCA-480A-BEE0-FFA05566C97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6647" y="8739038"/>
              <a:ext cx="5979109" cy="188975"/>
            </a:xfrm>
            <a:prstGeom prst="rect">
              <a:avLst/>
            </a:prstGeom>
          </p:spPr>
        </p:pic>
        <p:pic>
          <p:nvPicPr>
            <p:cNvPr id="10" name="object 41">
              <a:extLst>
                <a:ext uri="{FF2B5EF4-FFF2-40B4-BE49-F238E27FC236}">
                  <a16:creationId xmlns:a16="http://schemas.microsoft.com/office/drawing/2014/main" id="{8D6DE215-C3BB-49EA-B2A7-0DC0FE5E736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6646" y="8966876"/>
              <a:ext cx="5979109" cy="189737"/>
            </a:xfrm>
            <a:prstGeom prst="rect">
              <a:avLst/>
            </a:prstGeom>
          </p:spPr>
        </p:pic>
      </p:grpSp>
      <p:pic>
        <p:nvPicPr>
          <p:cNvPr id="11" name="object 8">
            <a:extLst>
              <a:ext uri="{FF2B5EF4-FFF2-40B4-BE49-F238E27FC236}">
                <a16:creationId xmlns:a16="http://schemas.microsoft.com/office/drawing/2014/main" id="{2ECB1E17-3B80-4367-9262-9C9E22D18CBA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60368" y="3997172"/>
            <a:ext cx="7737670" cy="193100"/>
          </a:xfrm>
          <a:prstGeom prst="rect">
            <a:avLst/>
          </a:prstGeom>
        </p:spPr>
      </p:pic>
      <p:pic>
        <p:nvPicPr>
          <p:cNvPr id="12" name="object 9">
            <a:extLst>
              <a:ext uri="{FF2B5EF4-FFF2-40B4-BE49-F238E27FC236}">
                <a16:creationId xmlns:a16="http://schemas.microsoft.com/office/drawing/2014/main" id="{77764D0C-1B2A-4012-A78A-83F3B262518B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60370" y="4291584"/>
            <a:ext cx="5293610" cy="183435"/>
          </a:xfrm>
          <a:prstGeom prst="rect">
            <a:avLst/>
          </a:prstGeom>
        </p:spPr>
      </p:pic>
      <p:grpSp>
        <p:nvGrpSpPr>
          <p:cNvPr id="13" name="object 4">
            <a:extLst>
              <a:ext uri="{FF2B5EF4-FFF2-40B4-BE49-F238E27FC236}">
                <a16:creationId xmlns:a16="http://schemas.microsoft.com/office/drawing/2014/main" id="{93720F5D-1A7F-45EF-82A6-E58FBAD36A5F}"/>
              </a:ext>
            </a:extLst>
          </p:cNvPr>
          <p:cNvGrpSpPr/>
          <p:nvPr/>
        </p:nvGrpSpPr>
        <p:grpSpPr>
          <a:xfrm>
            <a:off x="8220" y="353294"/>
            <a:ext cx="10041965" cy="463901"/>
            <a:chOff x="6350" y="313207"/>
            <a:chExt cx="7759700" cy="486409"/>
          </a:xfrm>
        </p:grpSpPr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9F76EBEC-C352-41B1-8C2A-DA7E4D577018}"/>
                </a:ext>
              </a:extLst>
            </p:cNvPr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6">
              <a:extLst>
                <a:ext uri="{FF2B5EF4-FFF2-40B4-BE49-F238E27FC236}">
                  <a16:creationId xmlns:a16="http://schemas.microsoft.com/office/drawing/2014/main" id="{AD066A88-22A7-4E25-BF2A-E14098D11EB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16" name="object 7">
              <a:extLst>
                <a:ext uri="{FF2B5EF4-FFF2-40B4-BE49-F238E27FC236}">
                  <a16:creationId xmlns:a16="http://schemas.microsoft.com/office/drawing/2014/main" id="{C8926DCF-4B0C-4DDB-80E9-C0E7E01F169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8196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356520"/>
            <a:ext cx="10041965" cy="24043"/>
          </a:xfrm>
          <a:custGeom>
            <a:avLst/>
            <a:gdLst/>
            <a:ahLst/>
            <a:cxnLst/>
            <a:rect l="l" t="t" r="r" b="b"/>
            <a:pathLst>
              <a:path w="7759700" h="31115">
                <a:moveTo>
                  <a:pt x="7759700" y="0"/>
                </a:moveTo>
                <a:lnTo>
                  <a:pt x="0" y="0"/>
                </a:lnTo>
                <a:lnTo>
                  <a:pt x="0" y="30505"/>
                </a:lnTo>
                <a:lnTo>
                  <a:pt x="7759700" y="30505"/>
                </a:lnTo>
                <a:lnTo>
                  <a:pt x="775970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87391" y="7225682"/>
            <a:ext cx="83425" cy="789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222" y="242025"/>
            <a:ext cx="10041965" cy="375862"/>
            <a:chOff x="6353" y="313207"/>
            <a:chExt cx="7759700" cy="486409"/>
          </a:xfrm>
        </p:grpSpPr>
        <p:sp>
          <p:nvSpPr>
            <p:cNvPr id="5" name="object 5"/>
            <p:cNvSpPr/>
            <p:nvPr/>
          </p:nvSpPr>
          <p:spPr>
            <a:xfrm>
              <a:off x="6353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7759700" y="0"/>
                  </a:moveTo>
                  <a:lnTo>
                    <a:pt x="950531" y="0"/>
                  </a:lnTo>
                  <a:lnTo>
                    <a:pt x="610412" y="221653"/>
                  </a:lnTo>
                  <a:lnTo>
                    <a:pt x="267449" y="64414"/>
                  </a:lnTo>
                  <a:lnTo>
                    <a:pt x="0" y="184619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901" y="313207"/>
              <a:ext cx="437464" cy="485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6533" y="515556"/>
              <a:ext cx="1367789" cy="162864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12996" y="1118755"/>
            <a:ext cx="4309941" cy="292915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1160367" y="1766457"/>
            <a:ext cx="7737670" cy="510260"/>
            <a:chOff x="896646" y="3728046"/>
            <a:chExt cx="5976620" cy="414020"/>
          </a:xfrm>
        </p:grpSpPr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6652" y="3728046"/>
              <a:ext cx="5616054" cy="18516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6646" y="3956646"/>
              <a:ext cx="4650714" cy="185166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160369" y="2414155"/>
            <a:ext cx="7736944" cy="491958"/>
            <a:chOff x="896647" y="4293247"/>
            <a:chExt cx="5979160" cy="412115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6652" y="4293247"/>
              <a:ext cx="5619102" cy="1862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6647" y="4521847"/>
              <a:ext cx="4085031" cy="183489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60367" y="3179620"/>
            <a:ext cx="3173063" cy="259861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1160368" y="3591790"/>
            <a:ext cx="7736875" cy="472036"/>
            <a:chOff x="896647" y="5220449"/>
            <a:chExt cx="5979160" cy="414020"/>
          </a:xfrm>
        </p:grpSpPr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56652" y="5220449"/>
              <a:ext cx="5619102" cy="18516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6647" y="5449049"/>
              <a:ext cx="5979109" cy="185165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1186103" y="4121730"/>
            <a:ext cx="7911917" cy="721164"/>
            <a:chOff x="896646" y="5677649"/>
            <a:chExt cx="5979160" cy="614045"/>
          </a:xfrm>
        </p:grpSpPr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6646" y="5906249"/>
              <a:ext cx="5979109" cy="18653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6647" y="5677649"/>
              <a:ext cx="5979109" cy="18516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96647" y="6134849"/>
              <a:ext cx="730250" cy="156845"/>
            </a:xfrm>
            <a:custGeom>
              <a:avLst/>
              <a:gdLst/>
              <a:ahLst/>
              <a:cxnLst/>
              <a:rect l="l" t="t" r="r" b="b"/>
              <a:pathLst>
                <a:path w="730250" h="156845">
                  <a:moveTo>
                    <a:pt x="132130" y="82753"/>
                  </a:moveTo>
                  <a:lnTo>
                    <a:pt x="123444" y="89611"/>
                  </a:lnTo>
                  <a:lnTo>
                    <a:pt x="162915" y="141427"/>
                  </a:lnTo>
                  <a:lnTo>
                    <a:pt x="172212" y="135178"/>
                  </a:lnTo>
                  <a:lnTo>
                    <a:pt x="153936" y="111252"/>
                  </a:lnTo>
                  <a:lnTo>
                    <a:pt x="151587" y="108254"/>
                  </a:lnTo>
                  <a:lnTo>
                    <a:pt x="147971" y="103911"/>
                  </a:lnTo>
                  <a:lnTo>
                    <a:pt x="144018" y="99364"/>
                  </a:lnTo>
                  <a:lnTo>
                    <a:pt x="144170" y="98907"/>
                  </a:lnTo>
                  <a:lnTo>
                    <a:pt x="155716" y="98907"/>
                  </a:lnTo>
                  <a:lnTo>
                    <a:pt x="159029" y="97663"/>
                  </a:lnTo>
                  <a:lnTo>
                    <a:pt x="166049" y="91440"/>
                  </a:lnTo>
                  <a:lnTo>
                    <a:pt x="166637" y="89916"/>
                  </a:lnTo>
                  <a:lnTo>
                    <a:pt x="140868" y="89916"/>
                  </a:lnTo>
                  <a:lnTo>
                    <a:pt x="136194" y="87528"/>
                  </a:lnTo>
                  <a:lnTo>
                    <a:pt x="132130" y="82753"/>
                  </a:lnTo>
                  <a:close/>
                </a:path>
                <a:path w="730250" h="156845">
                  <a:moveTo>
                    <a:pt x="67818" y="113080"/>
                  </a:moveTo>
                  <a:lnTo>
                    <a:pt x="56388" y="113080"/>
                  </a:lnTo>
                  <a:lnTo>
                    <a:pt x="56388" y="140970"/>
                  </a:lnTo>
                  <a:lnTo>
                    <a:pt x="67818" y="140970"/>
                  </a:lnTo>
                  <a:lnTo>
                    <a:pt x="67818" y="113080"/>
                  </a:lnTo>
                  <a:close/>
                </a:path>
                <a:path w="730250" h="156845">
                  <a:moveTo>
                    <a:pt x="245059" y="91440"/>
                  </a:moveTo>
                  <a:lnTo>
                    <a:pt x="233629" y="91440"/>
                  </a:lnTo>
                  <a:lnTo>
                    <a:pt x="233629" y="140970"/>
                  </a:lnTo>
                  <a:lnTo>
                    <a:pt x="245059" y="140970"/>
                  </a:lnTo>
                  <a:lnTo>
                    <a:pt x="245059" y="91440"/>
                  </a:lnTo>
                  <a:close/>
                </a:path>
                <a:path w="730250" h="156845">
                  <a:moveTo>
                    <a:pt x="286664" y="52882"/>
                  </a:moveTo>
                  <a:lnTo>
                    <a:pt x="275234" y="52882"/>
                  </a:lnTo>
                  <a:lnTo>
                    <a:pt x="275234" y="140970"/>
                  </a:lnTo>
                  <a:lnTo>
                    <a:pt x="286664" y="140970"/>
                  </a:lnTo>
                  <a:lnTo>
                    <a:pt x="286664" y="52882"/>
                  </a:lnTo>
                  <a:close/>
                </a:path>
                <a:path w="730250" h="156845">
                  <a:moveTo>
                    <a:pt x="80010" y="111252"/>
                  </a:moveTo>
                  <a:lnTo>
                    <a:pt x="81838" y="121767"/>
                  </a:lnTo>
                  <a:lnTo>
                    <a:pt x="90373" y="122986"/>
                  </a:lnTo>
                  <a:lnTo>
                    <a:pt x="97840" y="121158"/>
                  </a:lnTo>
                  <a:lnTo>
                    <a:pt x="109508" y="112268"/>
                  </a:lnTo>
                  <a:lnTo>
                    <a:pt x="85902" y="112268"/>
                  </a:lnTo>
                  <a:lnTo>
                    <a:pt x="80010" y="111252"/>
                  </a:lnTo>
                  <a:close/>
                </a:path>
                <a:path w="730250" h="156845">
                  <a:moveTo>
                    <a:pt x="33832" y="68224"/>
                  </a:moveTo>
                  <a:lnTo>
                    <a:pt x="26339" y="70104"/>
                  </a:lnTo>
                  <a:lnTo>
                    <a:pt x="13436" y="79857"/>
                  </a:lnTo>
                  <a:lnTo>
                    <a:pt x="10305" y="86563"/>
                  </a:lnTo>
                  <a:lnTo>
                    <a:pt x="10210" y="103327"/>
                  </a:lnTo>
                  <a:lnTo>
                    <a:pt x="12750" y="109575"/>
                  </a:lnTo>
                  <a:lnTo>
                    <a:pt x="22910" y="119329"/>
                  </a:lnTo>
                  <a:lnTo>
                    <a:pt x="29006" y="121767"/>
                  </a:lnTo>
                  <a:lnTo>
                    <a:pt x="44653" y="121767"/>
                  </a:lnTo>
                  <a:lnTo>
                    <a:pt x="51206" y="118872"/>
                  </a:lnTo>
                  <a:lnTo>
                    <a:pt x="55778" y="113080"/>
                  </a:lnTo>
                  <a:lnTo>
                    <a:pt x="67818" y="113080"/>
                  </a:lnTo>
                  <a:lnTo>
                    <a:pt x="67818" y="111404"/>
                  </a:lnTo>
                  <a:lnTo>
                    <a:pt x="33477" y="111404"/>
                  </a:lnTo>
                  <a:lnTo>
                    <a:pt x="29616" y="109905"/>
                  </a:lnTo>
                  <a:lnTo>
                    <a:pt x="23723" y="103911"/>
                  </a:lnTo>
                  <a:lnTo>
                    <a:pt x="22250" y="100126"/>
                  </a:lnTo>
                  <a:lnTo>
                    <a:pt x="22250" y="89458"/>
                  </a:lnTo>
                  <a:lnTo>
                    <a:pt x="24434" y="85064"/>
                  </a:lnTo>
                  <a:lnTo>
                    <a:pt x="33172" y="79679"/>
                  </a:lnTo>
                  <a:lnTo>
                    <a:pt x="38303" y="78841"/>
                  </a:lnTo>
                  <a:lnTo>
                    <a:pt x="44019" y="78841"/>
                  </a:lnTo>
                  <a:lnTo>
                    <a:pt x="42367" y="69342"/>
                  </a:lnTo>
                  <a:lnTo>
                    <a:pt x="33832" y="68224"/>
                  </a:lnTo>
                  <a:close/>
                </a:path>
                <a:path w="730250" h="156845">
                  <a:moveTo>
                    <a:pt x="109598" y="79857"/>
                  </a:moveTo>
                  <a:lnTo>
                    <a:pt x="90728" y="79857"/>
                  </a:lnTo>
                  <a:lnTo>
                    <a:pt x="94589" y="81330"/>
                  </a:lnTo>
                  <a:lnTo>
                    <a:pt x="100482" y="87223"/>
                  </a:lnTo>
                  <a:lnTo>
                    <a:pt x="101955" y="91033"/>
                  </a:lnTo>
                  <a:lnTo>
                    <a:pt x="101955" y="101701"/>
                  </a:lnTo>
                  <a:lnTo>
                    <a:pt x="99771" y="106045"/>
                  </a:lnTo>
                  <a:lnTo>
                    <a:pt x="91033" y="111429"/>
                  </a:lnTo>
                  <a:lnTo>
                    <a:pt x="85902" y="112268"/>
                  </a:lnTo>
                  <a:lnTo>
                    <a:pt x="109508" y="112268"/>
                  </a:lnTo>
                  <a:lnTo>
                    <a:pt x="110609" y="111429"/>
                  </a:lnTo>
                  <a:lnTo>
                    <a:pt x="110712" y="111252"/>
                  </a:lnTo>
                  <a:lnTo>
                    <a:pt x="113842" y="104495"/>
                  </a:lnTo>
                  <a:lnTo>
                    <a:pt x="113721" y="87528"/>
                  </a:lnTo>
                  <a:lnTo>
                    <a:pt x="111353" y="81559"/>
                  </a:lnTo>
                  <a:lnTo>
                    <a:pt x="109598" y="79857"/>
                  </a:lnTo>
                  <a:close/>
                </a:path>
                <a:path w="730250" h="156845">
                  <a:moveTo>
                    <a:pt x="67818" y="52882"/>
                  </a:moveTo>
                  <a:lnTo>
                    <a:pt x="56388" y="52882"/>
                  </a:lnTo>
                  <a:lnTo>
                    <a:pt x="56388" y="97891"/>
                  </a:lnTo>
                  <a:lnTo>
                    <a:pt x="54711" y="102514"/>
                  </a:lnTo>
                  <a:lnTo>
                    <a:pt x="48006" y="109626"/>
                  </a:lnTo>
                  <a:lnTo>
                    <a:pt x="43637" y="111404"/>
                  </a:lnTo>
                  <a:lnTo>
                    <a:pt x="67818" y="111404"/>
                  </a:lnTo>
                  <a:lnTo>
                    <a:pt x="67818" y="93370"/>
                  </a:lnTo>
                  <a:lnTo>
                    <a:pt x="69494" y="88747"/>
                  </a:lnTo>
                  <a:lnTo>
                    <a:pt x="76200" y="81635"/>
                  </a:lnTo>
                  <a:lnTo>
                    <a:pt x="80568" y="79857"/>
                  </a:lnTo>
                  <a:lnTo>
                    <a:pt x="109598" y="79857"/>
                  </a:lnTo>
                  <a:lnTo>
                    <a:pt x="108025" y="78333"/>
                  </a:lnTo>
                  <a:lnTo>
                    <a:pt x="67818" y="78333"/>
                  </a:lnTo>
                  <a:lnTo>
                    <a:pt x="67818" y="52882"/>
                  </a:lnTo>
                  <a:close/>
                </a:path>
                <a:path w="730250" h="156845">
                  <a:moveTo>
                    <a:pt x="245059" y="52882"/>
                  </a:moveTo>
                  <a:lnTo>
                    <a:pt x="233629" y="52882"/>
                  </a:lnTo>
                  <a:lnTo>
                    <a:pt x="233629" y="81076"/>
                  </a:lnTo>
                  <a:lnTo>
                    <a:pt x="194614" y="81076"/>
                  </a:lnTo>
                  <a:lnTo>
                    <a:pt x="186206" y="87833"/>
                  </a:lnTo>
                  <a:lnTo>
                    <a:pt x="186080" y="92100"/>
                  </a:lnTo>
                  <a:lnTo>
                    <a:pt x="187020" y="96012"/>
                  </a:lnTo>
                  <a:lnTo>
                    <a:pt x="190779" y="103327"/>
                  </a:lnTo>
                  <a:lnTo>
                    <a:pt x="193192" y="106070"/>
                  </a:lnTo>
                  <a:lnTo>
                    <a:pt x="196138" y="107899"/>
                  </a:lnTo>
                  <a:lnTo>
                    <a:pt x="203149" y="105460"/>
                  </a:lnTo>
                  <a:lnTo>
                    <a:pt x="203149" y="91440"/>
                  </a:lnTo>
                  <a:lnTo>
                    <a:pt x="245059" y="91440"/>
                  </a:lnTo>
                  <a:lnTo>
                    <a:pt x="245059" y="52882"/>
                  </a:lnTo>
                  <a:close/>
                </a:path>
                <a:path w="730250" h="156845">
                  <a:moveTo>
                    <a:pt x="155716" y="98907"/>
                  </a:moveTo>
                  <a:lnTo>
                    <a:pt x="144170" y="98907"/>
                  </a:lnTo>
                  <a:lnTo>
                    <a:pt x="145491" y="99314"/>
                  </a:lnTo>
                  <a:lnTo>
                    <a:pt x="147218" y="99517"/>
                  </a:lnTo>
                  <a:lnTo>
                    <a:pt x="149352" y="99517"/>
                  </a:lnTo>
                  <a:lnTo>
                    <a:pt x="154635" y="99314"/>
                  </a:lnTo>
                  <a:lnTo>
                    <a:pt x="155716" y="98907"/>
                  </a:lnTo>
                  <a:close/>
                </a:path>
                <a:path w="730250" h="156845">
                  <a:moveTo>
                    <a:pt x="167792" y="52882"/>
                  </a:moveTo>
                  <a:lnTo>
                    <a:pt x="156362" y="52882"/>
                  </a:lnTo>
                  <a:lnTo>
                    <a:pt x="156362" y="86563"/>
                  </a:lnTo>
                  <a:lnTo>
                    <a:pt x="152958" y="89916"/>
                  </a:lnTo>
                  <a:lnTo>
                    <a:pt x="166637" y="89916"/>
                  </a:lnTo>
                  <a:lnTo>
                    <a:pt x="167674" y="87223"/>
                  </a:lnTo>
                  <a:lnTo>
                    <a:pt x="167792" y="52882"/>
                  </a:lnTo>
                  <a:close/>
                </a:path>
                <a:path w="730250" h="156845">
                  <a:moveTo>
                    <a:pt x="44019" y="78841"/>
                  </a:moveTo>
                  <a:lnTo>
                    <a:pt x="38303" y="78841"/>
                  </a:lnTo>
                  <a:lnTo>
                    <a:pt x="44196" y="79857"/>
                  </a:lnTo>
                  <a:lnTo>
                    <a:pt x="44019" y="78841"/>
                  </a:lnTo>
                  <a:close/>
                </a:path>
                <a:path w="730250" h="156845">
                  <a:moveTo>
                    <a:pt x="95351" y="69494"/>
                  </a:moveTo>
                  <a:lnTo>
                    <a:pt x="79298" y="69494"/>
                  </a:lnTo>
                  <a:lnTo>
                    <a:pt x="72694" y="72440"/>
                  </a:lnTo>
                  <a:lnTo>
                    <a:pt x="68427" y="78333"/>
                  </a:lnTo>
                  <a:lnTo>
                    <a:pt x="108025" y="78333"/>
                  </a:lnTo>
                  <a:lnTo>
                    <a:pt x="101396" y="71907"/>
                  </a:lnTo>
                  <a:lnTo>
                    <a:pt x="95351" y="69494"/>
                  </a:lnTo>
                  <a:close/>
                </a:path>
                <a:path w="730250" h="156845">
                  <a:moveTo>
                    <a:pt x="117348" y="43129"/>
                  </a:moveTo>
                  <a:lnTo>
                    <a:pt x="0" y="43129"/>
                  </a:lnTo>
                  <a:lnTo>
                    <a:pt x="0" y="52882"/>
                  </a:lnTo>
                  <a:lnTo>
                    <a:pt x="117348" y="52882"/>
                  </a:lnTo>
                  <a:lnTo>
                    <a:pt x="117348" y="43129"/>
                  </a:lnTo>
                  <a:close/>
                </a:path>
                <a:path w="730250" h="156845">
                  <a:moveTo>
                    <a:pt x="124053" y="43129"/>
                  </a:moveTo>
                  <a:lnTo>
                    <a:pt x="117348" y="43129"/>
                  </a:lnTo>
                  <a:lnTo>
                    <a:pt x="117348" y="52882"/>
                  </a:lnTo>
                  <a:lnTo>
                    <a:pt x="124053" y="52882"/>
                  </a:lnTo>
                  <a:lnTo>
                    <a:pt x="124053" y="43129"/>
                  </a:lnTo>
                  <a:close/>
                </a:path>
                <a:path w="730250" h="156845">
                  <a:moveTo>
                    <a:pt x="178612" y="43129"/>
                  </a:moveTo>
                  <a:lnTo>
                    <a:pt x="124053" y="43129"/>
                  </a:lnTo>
                  <a:lnTo>
                    <a:pt x="124053" y="52882"/>
                  </a:lnTo>
                  <a:lnTo>
                    <a:pt x="178612" y="52882"/>
                  </a:lnTo>
                  <a:lnTo>
                    <a:pt x="178612" y="43129"/>
                  </a:lnTo>
                  <a:close/>
                </a:path>
                <a:path w="730250" h="156845">
                  <a:moveTo>
                    <a:pt x="185318" y="43129"/>
                  </a:moveTo>
                  <a:lnTo>
                    <a:pt x="178612" y="43129"/>
                  </a:lnTo>
                  <a:lnTo>
                    <a:pt x="178612" y="52882"/>
                  </a:lnTo>
                  <a:lnTo>
                    <a:pt x="185318" y="52882"/>
                  </a:lnTo>
                  <a:lnTo>
                    <a:pt x="185318" y="43129"/>
                  </a:lnTo>
                  <a:close/>
                </a:path>
                <a:path w="730250" h="156845">
                  <a:moveTo>
                    <a:pt x="256794" y="43129"/>
                  </a:moveTo>
                  <a:lnTo>
                    <a:pt x="185318" y="43129"/>
                  </a:lnTo>
                  <a:lnTo>
                    <a:pt x="185318" y="52882"/>
                  </a:lnTo>
                  <a:lnTo>
                    <a:pt x="256794" y="52882"/>
                  </a:lnTo>
                  <a:lnTo>
                    <a:pt x="256794" y="43129"/>
                  </a:lnTo>
                  <a:close/>
                </a:path>
                <a:path w="730250" h="156845">
                  <a:moveTo>
                    <a:pt x="263499" y="43129"/>
                  </a:moveTo>
                  <a:lnTo>
                    <a:pt x="256794" y="43129"/>
                  </a:lnTo>
                  <a:lnTo>
                    <a:pt x="256794" y="52882"/>
                  </a:lnTo>
                  <a:lnTo>
                    <a:pt x="263499" y="52882"/>
                  </a:lnTo>
                  <a:lnTo>
                    <a:pt x="263499" y="43129"/>
                  </a:lnTo>
                  <a:close/>
                </a:path>
                <a:path w="730250" h="156845">
                  <a:moveTo>
                    <a:pt x="305104" y="43129"/>
                  </a:moveTo>
                  <a:lnTo>
                    <a:pt x="263499" y="43129"/>
                  </a:lnTo>
                  <a:lnTo>
                    <a:pt x="263499" y="52882"/>
                  </a:lnTo>
                  <a:lnTo>
                    <a:pt x="305104" y="52882"/>
                  </a:lnTo>
                  <a:lnTo>
                    <a:pt x="305104" y="43129"/>
                  </a:lnTo>
                  <a:close/>
                </a:path>
                <a:path w="730250" h="156845">
                  <a:moveTo>
                    <a:pt x="628789" y="52882"/>
                  </a:moveTo>
                  <a:lnTo>
                    <a:pt x="617359" y="52882"/>
                  </a:lnTo>
                  <a:lnTo>
                    <a:pt x="617359" y="101193"/>
                  </a:lnTo>
                  <a:lnTo>
                    <a:pt x="656069" y="134569"/>
                  </a:lnTo>
                  <a:lnTo>
                    <a:pt x="659828" y="137718"/>
                  </a:lnTo>
                  <a:lnTo>
                    <a:pt x="661708" y="140970"/>
                  </a:lnTo>
                  <a:lnTo>
                    <a:pt x="661708" y="148082"/>
                  </a:lnTo>
                  <a:lnTo>
                    <a:pt x="659980" y="151892"/>
                  </a:lnTo>
                  <a:lnTo>
                    <a:pt x="656526" y="155752"/>
                  </a:lnTo>
                  <a:lnTo>
                    <a:pt x="656526" y="156514"/>
                  </a:lnTo>
                  <a:lnTo>
                    <a:pt x="668870" y="156514"/>
                  </a:lnTo>
                  <a:lnTo>
                    <a:pt x="671817" y="152654"/>
                  </a:lnTo>
                  <a:lnTo>
                    <a:pt x="673290" y="148437"/>
                  </a:lnTo>
                  <a:lnTo>
                    <a:pt x="673290" y="140512"/>
                  </a:lnTo>
                  <a:lnTo>
                    <a:pt x="628789" y="96469"/>
                  </a:lnTo>
                  <a:lnTo>
                    <a:pt x="628789" y="52882"/>
                  </a:lnTo>
                  <a:close/>
                </a:path>
                <a:path w="730250" h="156845">
                  <a:moveTo>
                    <a:pt x="591451" y="52882"/>
                  </a:moveTo>
                  <a:lnTo>
                    <a:pt x="580326" y="52882"/>
                  </a:lnTo>
                  <a:lnTo>
                    <a:pt x="580326" y="67970"/>
                  </a:lnTo>
                  <a:lnTo>
                    <a:pt x="550608" y="67970"/>
                  </a:lnTo>
                  <a:lnTo>
                    <a:pt x="546087" y="69418"/>
                  </a:lnTo>
                  <a:lnTo>
                    <a:pt x="539584" y="75209"/>
                  </a:lnTo>
                  <a:lnTo>
                    <a:pt x="537959" y="78943"/>
                  </a:lnTo>
                  <a:lnTo>
                    <a:pt x="537959" y="91541"/>
                  </a:lnTo>
                  <a:lnTo>
                    <a:pt x="541667" y="97891"/>
                  </a:lnTo>
                  <a:lnTo>
                    <a:pt x="549084" y="102565"/>
                  </a:lnTo>
                  <a:lnTo>
                    <a:pt x="542582" y="107442"/>
                  </a:lnTo>
                  <a:lnTo>
                    <a:pt x="539330" y="113639"/>
                  </a:lnTo>
                  <a:lnTo>
                    <a:pt x="539366" y="121462"/>
                  </a:lnTo>
                  <a:lnTo>
                    <a:pt x="540126" y="127877"/>
                  </a:lnTo>
                  <a:lnTo>
                    <a:pt x="576673" y="152366"/>
                  </a:lnTo>
                  <a:lnTo>
                    <a:pt x="587336" y="153619"/>
                  </a:lnTo>
                  <a:lnTo>
                    <a:pt x="592213" y="143713"/>
                  </a:lnTo>
                  <a:lnTo>
                    <a:pt x="574211" y="141465"/>
                  </a:lnTo>
                  <a:lnTo>
                    <a:pt x="561352" y="137007"/>
                  </a:lnTo>
                  <a:lnTo>
                    <a:pt x="553637" y="130340"/>
                  </a:lnTo>
                  <a:lnTo>
                    <a:pt x="551065" y="121462"/>
                  </a:lnTo>
                  <a:lnTo>
                    <a:pt x="551065" y="116890"/>
                  </a:lnTo>
                  <a:lnTo>
                    <a:pt x="552996" y="113106"/>
                  </a:lnTo>
                  <a:lnTo>
                    <a:pt x="560717" y="107111"/>
                  </a:lnTo>
                  <a:lnTo>
                    <a:pt x="565797" y="105613"/>
                  </a:lnTo>
                  <a:lnTo>
                    <a:pt x="594648" y="105613"/>
                  </a:lnTo>
                  <a:lnTo>
                    <a:pt x="586260" y="97688"/>
                  </a:lnTo>
                  <a:lnTo>
                    <a:pt x="558228" y="97688"/>
                  </a:lnTo>
                  <a:lnTo>
                    <a:pt x="552437" y="94335"/>
                  </a:lnTo>
                  <a:lnTo>
                    <a:pt x="549576" y="90170"/>
                  </a:lnTo>
                  <a:lnTo>
                    <a:pt x="549541" y="80264"/>
                  </a:lnTo>
                  <a:lnTo>
                    <a:pt x="552691" y="77876"/>
                  </a:lnTo>
                  <a:lnTo>
                    <a:pt x="591451" y="77876"/>
                  </a:lnTo>
                  <a:lnTo>
                    <a:pt x="591451" y="52882"/>
                  </a:lnTo>
                  <a:close/>
                </a:path>
                <a:path w="730250" h="156845">
                  <a:moveTo>
                    <a:pt x="428688" y="111709"/>
                  </a:moveTo>
                  <a:lnTo>
                    <a:pt x="417258" y="111709"/>
                  </a:lnTo>
                  <a:lnTo>
                    <a:pt x="417258" y="140970"/>
                  </a:lnTo>
                  <a:lnTo>
                    <a:pt x="428688" y="140970"/>
                  </a:lnTo>
                  <a:lnTo>
                    <a:pt x="428688" y="111709"/>
                  </a:lnTo>
                  <a:close/>
                </a:path>
                <a:path w="730250" h="156845">
                  <a:moveTo>
                    <a:pt x="470293" y="52882"/>
                  </a:moveTo>
                  <a:lnTo>
                    <a:pt x="458863" y="52882"/>
                  </a:lnTo>
                  <a:lnTo>
                    <a:pt x="458863" y="140970"/>
                  </a:lnTo>
                  <a:lnTo>
                    <a:pt x="470293" y="140970"/>
                  </a:lnTo>
                  <a:lnTo>
                    <a:pt x="470293" y="52882"/>
                  </a:lnTo>
                  <a:close/>
                </a:path>
                <a:path w="730250" h="156845">
                  <a:moveTo>
                    <a:pt x="511898" y="52882"/>
                  </a:moveTo>
                  <a:lnTo>
                    <a:pt x="500468" y="52882"/>
                  </a:lnTo>
                  <a:lnTo>
                    <a:pt x="500468" y="140970"/>
                  </a:lnTo>
                  <a:lnTo>
                    <a:pt x="511898" y="140970"/>
                  </a:lnTo>
                  <a:lnTo>
                    <a:pt x="511898" y="52882"/>
                  </a:lnTo>
                  <a:close/>
                </a:path>
                <a:path w="730250" h="156845">
                  <a:moveTo>
                    <a:pt x="594648" y="105613"/>
                  </a:moveTo>
                  <a:lnTo>
                    <a:pt x="576364" y="105613"/>
                  </a:lnTo>
                  <a:lnTo>
                    <a:pt x="579666" y="106578"/>
                  </a:lnTo>
                  <a:lnTo>
                    <a:pt x="584339" y="110439"/>
                  </a:lnTo>
                  <a:lnTo>
                    <a:pt x="585508" y="112877"/>
                  </a:lnTo>
                  <a:lnTo>
                    <a:pt x="585508" y="119786"/>
                  </a:lnTo>
                  <a:lnTo>
                    <a:pt x="583476" y="123393"/>
                  </a:lnTo>
                  <a:lnTo>
                    <a:pt x="579412" y="126644"/>
                  </a:lnTo>
                  <a:lnTo>
                    <a:pt x="589470" y="132435"/>
                  </a:lnTo>
                  <a:lnTo>
                    <a:pt x="594347" y="127965"/>
                  </a:lnTo>
                  <a:lnTo>
                    <a:pt x="596785" y="122580"/>
                  </a:lnTo>
                  <a:lnTo>
                    <a:pt x="596763" y="110439"/>
                  </a:lnTo>
                  <a:lnTo>
                    <a:pt x="594648" y="105613"/>
                  </a:lnTo>
                  <a:close/>
                </a:path>
                <a:path w="730250" h="156845">
                  <a:moveTo>
                    <a:pt x="403390" y="71170"/>
                  </a:moveTo>
                  <a:lnTo>
                    <a:pt x="348068" y="71170"/>
                  </a:lnTo>
                  <a:lnTo>
                    <a:pt x="348068" y="81534"/>
                  </a:lnTo>
                  <a:lnTo>
                    <a:pt x="369100" y="81534"/>
                  </a:lnTo>
                  <a:lnTo>
                    <a:pt x="369100" y="82143"/>
                  </a:lnTo>
                  <a:lnTo>
                    <a:pt x="363918" y="86004"/>
                  </a:lnTo>
                  <a:lnTo>
                    <a:pt x="361327" y="91490"/>
                  </a:lnTo>
                  <a:lnTo>
                    <a:pt x="361418" y="105714"/>
                  </a:lnTo>
                  <a:lnTo>
                    <a:pt x="363969" y="111404"/>
                  </a:lnTo>
                  <a:lnTo>
                    <a:pt x="374535" y="121158"/>
                  </a:lnTo>
                  <a:lnTo>
                    <a:pt x="381393" y="123596"/>
                  </a:lnTo>
                  <a:lnTo>
                    <a:pt x="396532" y="123596"/>
                  </a:lnTo>
                  <a:lnTo>
                    <a:pt x="402145" y="122377"/>
                  </a:lnTo>
                  <a:lnTo>
                    <a:pt x="411187" y="117500"/>
                  </a:lnTo>
                  <a:lnTo>
                    <a:pt x="414515" y="114757"/>
                  </a:lnTo>
                  <a:lnTo>
                    <a:pt x="415688" y="113080"/>
                  </a:lnTo>
                  <a:lnTo>
                    <a:pt x="386219" y="113080"/>
                  </a:lnTo>
                  <a:lnTo>
                    <a:pt x="381749" y="111607"/>
                  </a:lnTo>
                  <a:lnTo>
                    <a:pt x="375043" y="105714"/>
                  </a:lnTo>
                  <a:lnTo>
                    <a:pt x="373367" y="101955"/>
                  </a:lnTo>
                  <a:lnTo>
                    <a:pt x="373367" y="92608"/>
                  </a:lnTo>
                  <a:lnTo>
                    <a:pt x="374967" y="88747"/>
                  </a:lnTo>
                  <a:lnTo>
                    <a:pt x="381368" y="82854"/>
                  </a:lnTo>
                  <a:lnTo>
                    <a:pt x="385813" y="81381"/>
                  </a:lnTo>
                  <a:lnTo>
                    <a:pt x="403390" y="81381"/>
                  </a:lnTo>
                  <a:lnTo>
                    <a:pt x="403390" y="71170"/>
                  </a:lnTo>
                  <a:close/>
                </a:path>
                <a:path w="730250" h="156845">
                  <a:moveTo>
                    <a:pt x="428688" y="52882"/>
                  </a:moveTo>
                  <a:lnTo>
                    <a:pt x="417258" y="52882"/>
                  </a:lnTo>
                  <a:lnTo>
                    <a:pt x="417168" y="94335"/>
                  </a:lnTo>
                  <a:lnTo>
                    <a:pt x="414896" y="100761"/>
                  </a:lnTo>
                  <a:lnTo>
                    <a:pt x="405447" y="110617"/>
                  </a:lnTo>
                  <a:lnTo>
                    <a:pt x="399326" y="113080"/>
                  </a:lnTo>
                  <a:lnTo>
                    <a:pt x="415688" y="113080"/>
                  </a:lnTo>
                  <a:lnTo>
                    <a:pt x="416648" y="111709"/>
                  </a:lnTo>
                  <a:lnTo>
                    <a:pt x="428688" y="111709"/>
                  </a:lnTo>
                  <a:lnTo>
                    <a:pt x="428688" y="52882"/>
                  </a:lnTo>
                  <a:close/>
                </a:path>
                <a:path w="730250" h="156845">
                  <a:moveTo>
                    <a:pt x="674052" y="52882"/>
                  </a:moveTo>
                  <a:lnTo>
                    <a:pt x="662622" y="52882"/>
                  </a:lnTo>
                  <a:lnTo>
                    <a:pt x="662538" y="82854"/>
                  </a:lnTo>
                  <a:lnTo>
                    <a:pt x="661758" y="85699"/>
                  </a:lnTo>
                  <a:lnTo>
                    <a:pt x="658304" y="90170"/>
                  </a:lnTo>
                  <a:lnTo>
                    <a:pt x="655662" y="92049"/>
                  </a:lnTo>
                  <a:lnTo>
                    <a:pt x="652106" y="93573"/>
                  </a:lnTo>
                  <a:lnTo>
                    <a:pt x="660946" y="101193"/>
                  </a:lnTo>
                  <a:lnTo>
                    <a:pt x="666680" y="97326"/>
                  </a:lnTo>
                  <a:lnTo>
                    <a:pt x="670775" y="92278"/>
                  </a:lnTo>
                  <a:lnTo>
                    <a:pt x="673233" y="86048"/>
                  </a:lnTo>
                  <a:lnTo>
                    <a:pt x="674018" y="78943"/>
                  </a:lnTo>
                  <a:lnTo>
                    <a:pt x="674052" y="52882"/>
                  </a:lnTo>
                  <a:close/>
                </a:path>
                <a:path w="730250" h="156845">
                  <a:moveTo>
                    <a:pt x="579818" y="95402"/>
                  </a:moveTo>
                  <a:lnTo>
                    <a:pt x="566712" y="95402"/>
                  </a:lnTo>
                  <a:lnTo>
                    <a:pt x="562190" y="96164"/>
                  </a:lnTo>
                  <a:lnTo>
                    <a:pt x="558228" y="97688"/>
                  </a:lnTo>
                  <a:lnTo>
                    <a:pt x="586260" y="97688"/>
                  </a:lnTo>
                  <a:lnTo>
                    <a:pt x="585990" y="97434"/>
                  </a:lnTo>
                  <a:lnTo>
                    <a:pt x="579818" y="95402"/>
                  </a:lnTo>
                  <a:close/>
                </a:path>
                <a:path w="730250" h="156845">
                  <a:moveTo>
                    <a:pt x="440423" y="43129"/>
                  </a:moveTo>
                  <a:lnTo>
                    <a:pt x="342277" y="43129"/>
                  </a:lnTo>
                  <a:lnTo>
                    <a:pt x="342277" y="52882"/>
                  </a:lnTo>
                  <a:lnTo>
                    <a:pt x="440423" y="52882"/>
                  </a:lnTo>
                  <a:lnTo>
                    <a:pt x="440423" y="43129"/>
                  </a:lnTo>
                  <a:close/>
                </a:path>
                <a:path w="730250" h="156845">
                  <a:moveTo>
                    <a:pt x="447128" y="43129"/>
                  </a:moveTo>
                  <a:lnTo>
                    <a:pt x="440423" y="43129"/>
                  </a:lnTo>
                  <a:lnTo>
                    <a:pt x="440423" y="52882"/>
                  </a:lnTo>
                  <a:lnTo>
                    <a:pt x="447128" y="52882"/>
                  </a:lnTo>
                  <a:lnTo>
                    <a:pt x="447128" y="43129"/>
                  </a:lnTo>
                  <a:close/>
                </a:path>
                <a:path w="730250" h="156845">
                  <a:moveTo>
                    <a:pt x="482028" y="43129"/>
                  </a:moveTo>
                  <a:lnTo>
                    <a:pt x="447128" y="43129"/>
                  </a:lnTo>
                  <a:lnTo>
                    <a:pt x="447128" y="52882"/>
                  </a:lnTo>
                  <a:lnTo>
                    <a:pt x="482028" y="52882"/>
                  </a:lnTo>
                  <a:lnTo>
                    <a:pt x="482028" y="43129"/>
                  </a:lnTo>
                  <a:close/>
                </a:path>
                <a:path w="730250" h="156845">
                  <a:moveTo>
                    <a:pt x="488734" y="43129"/>
                  </a:moveTo>
                  <a:lnTo>
                    <a:pt x="482028" y="43129"/>
                  </a:lnTo>
                  <a:lnTo>
                    <a:pt x="482028" y="52882"/>
                  </a:lnTo>
                  <a:lnTo>
                    <a:pt x="488734" y="52882"/>
                  </a:lnTo>
                  <a:lnTo>
                    <a:pt x="488734" y="43129"/>
                  </a:lnTo>
                  <a:close/>
                </a:path>
                <a:path w="730250" h="156845">
                  <a:moveTo>
                    <a:pt x="523633" y="43129"/>
                  </a:moveTo>
                  <a:lnTo>
                    <a:pt x="488734" y="43129"/>
                  </a:lnTo>
                  <a:lnTo>
                    <a:pt x="488734" y="52882"/>
                  </a:lnTo>
                  <a:lnTo>
                    <a:pt x="523633" y="52882"/>
                  </a:lnTo>
                  <a:lnTo>
                    <a:pt x="523633" y="43129"/>
                  </a:lnTo>
                  <a:close/>
                </a:path>
                <a:path w="730250" h="156845">
                  <a:moveTo>
                    <a:pt x="530339" y="43129"/>
                  </a:moveTo>
                  <a:lnTo>
                    <a:pt x="523633" y="43129"/>
                  </a:lnTo>
                  <a:lnTo>
                    <a:pt x="523633" y="52882"/>
                  </a:lnTo>
                  <a:lnTo>
                    <a:pt x="530339" y="52882"/>
                  </a:lnTo>
                  <a:lnTo>
                    <a:pt x="530339" y="43129"/>
                  </a:lnTo>
                  <a:close/>
                </a:path>
                <a:path w="730250" h="156845">
                  <a:moveTo>
                    <a:pt x="600900" y="43129"/>
                  </a:moveTo>
                  <a:lnTo>
                    <a:pt x="530339" y="43129"/>
                  </a:lnTo>
                  <a:lnTo>
                    <a:pt x="530339" y="52882"/>
                  </a:lnTo>
                  <a:lnTo>
                    <a:pt x="600900" y="52882"/>
                  </a:lnTo>
                  <a:lnTo>
                    <a:pt x="600900" y="43129"/>
                  </a:lnTo>
                  <a:close/>
                </a:path>
                <a:path w="730250" h="156845">
                  <a:moveTo>
                    <a:pt x="607606" y="43129"/>
                  </a:moveTo>
                  <a:lnTo>
                    <a:pt x="600900" y="43129"/>
                  </a:lnTo>
                  <a:lnTo>
                    <a:pt x="600900" y="52882"/>
                  </a:lnTo>
                  <a:lnTo>
                    <a:pt x="607606" y="52882"/>
                  </a:lnTo>
                  <a:lnTo>
                    <a:pt x="607606" y="43129"/>
                  </a:lnTo>
                  <a:close/>
                </a:path>
                <a:path w="730250" h="156845">
                  <a:moveTo>
                    <a:pt x="691121" y="43129"/>
                  </a:moveTo>
                  <a:lnTo>
                    <a:pt x="607606" y="43129"/>
                  </a:lnTo>
                  <a:lnTo>
                    <a:pt x="607606" y="52882"/>
                  </a:lnTo>
                  <a:lnTo>
                    <a:pt x="691121" y="52882"/>
                  </a:lnTo>
                  <a:lnTo>
                    <a:pt x="691121" y="43129"/>
                  </a:lnTo>
                  <a:close/>
                </a:path>
                <a:path w="730250" h="156845">
                  <a:moveTo>
                    <a:pt x="536892" y="0"/>
                  </a:moveTo>
                  <a:lnTo>
                    <a:pt x="500468" y="20726"/>
                  </a:lnTo>
                  <a:lnTo>
                    <a:pt x="500468" y="43129"/>
                  </a:lnTo>
                  <a:lnTo>
                    <a:pt x="511898" y="43129"/>
                  </a:lnTo>
                  <a:lnTo>
                    <a:pt x="511898" y="23571"/>
                  </a:lnTo>
                  <a:lnTo>
                    <a:pt x="514057" y="18745"/>
                  </a:lnTo>
                  <a:lnTo>
                    <a:pt x="522693" y="12039"/>
                  </a:lnTo>
                  <a:lnTo>
                    <a:pt x="528866" y="10363"/>
                  </a:lnTo>
                  <a:lnTo>
                    <a:pt x="573240" y="10363"/>
                  </a:lnTo>
                  <a:lnTo>
                    <a:pt x="569887" y="8229"/>
                  </a:lnTo>
                  <a:lnTo>
                    <a:pt x="562481" y="4629"/>
                  </a:lnTo>
                  <a:lnTo>
                    <a:pt x="554513" y="2057"/>
                  </a:lnTo>
                  <a:lnTo>
                    <a:pt x="545984" y="514"/>
                  </a:lnTo>
                  <a:lnTo>
                    <a:pt x="536892" y="0"/>
                  </a:lnTo>
                  <a:close/>
                </a:path>
                <a:path w="730250" h="156845">
                  <a:moveTo>
                    <a:pt x="573240" y="10363"/>
                  </a:moveTo>
                  <a:lnTo>
                    <a:pt x="536892" y="10363"/>
                  </a:lnTo>
                  <a:lnTo>
                    <a:pt x="544493" y="10782"/>
                  </a:lnTo>
                  <a:lnTo>
                    <a:pt x="551599" y="12039"/>
                  </a:lnTo>
                  <a:lnTo>
                    <a:pt x="582764" y="33070"/>
                  </a:lnTo>
                  <a:lnTo>
                    <a:pt x="590994" y="26670"/>
                  </a:lnTo>
                  <a:lnTo>
                    <a:pt x="587103" y="21688"/>
                  </a:lnTo>
                  <a:lnTo>
                    <a:pt x="582288" y="16954"/>
                  </a:lnTo>
                  <a:lnTo>
                    <a:pt x="576549" y="12468"/>
                  </a:lnTo>
                  <a:lnTo>
                    <a:pt x="573240" y="10363"/>
                  </a:lnTo>
                  <a:close/>
                </a:path>
                <a:path w="730250" h="156845">
                  <a:moveTo>
                    <a:pt x="729983" y="43129"/>
                  </a:moveTo>
                  <a:lnTo>
                    <a:pt x="718248" y="43129"/>
                  </a:lnTo>
                  <a:lnTo>
                    <a:pt x="718248" y="140970"/>
                  </a:lnTo>
                  <a:lnTo>
                    <a:pt x="729983" y="140970"/>
                  </a:lnTo>
                  <a:lnTo>
                    <a:pt x="729983" y="4312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3" name="object 3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72990" y="5063837"/>
            <a:ext cx="3067318" cy="280376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1160370" y="5476011"/>
            <a:ext cx="7911848" cy="474637"/>
            <a:chOff x="896647" y="6833451"/>
            <a:chExt cx="5979795" cy="387985"/>
          </a:xfrm>
        </p:grpSpPr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56652" y="6833451"/>
              <a:ext cx="5619254" cy="18516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6647" y="7062051"/>
              <a:ext cx="5979109" cy="159105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1160366" y="6014993"/>
            <a:ext cx="7910940" cy="462009"/>
            <a:chOff x="896647" y="7290651"/>
            <a:chExt cx="5979160" cy="382270"/>
          </a:xfrm>
        </p:grpSpPr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96647" y="7290651"/>
              <a:ext cx="5979109" cy="18516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96647" y="7519251"/>
              <a:ext cx="1272362" cy="15361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356520"/>
            <a:ext cx="10050182" cy="24043"/>
          </a:xfrm>
          <a:custGeom>
            <a:avLst/>
            <a:gdLst/>
            <a:ahLst/>
            <a:cxnLst/>
            <a:rect l="l" t="t" r="r" b="b"/>
            <a:pathLst>
              <a:path w="7766050" h="31115">
                <a:moveTo>
                  <a:pt x="7766050" y="0"/>
                </a:moveTo>
                <a:lnTo>
                  <a:pt x="0" y="0"/>
                </a:lnTo>
                <a:lnTo>
                  <a:pt x="0" y="30505"/>
                </a:lnTo>
                <a:lnTo>
                  <a:pt x="7766050" y="30505"/>
                </a:lnTo>
                <a:lnTo>
                  <a:pt x="776605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96296" y="7225683"/>
            <a:ext cx="79710" cy="78018"/>
          </a:xfrm>
          <a:custGeom>
            <a:avLst/>
            <a:gdLst/>
            <a:ahLst/>
            <a:cxnLst/>
            <a:rect l="l" t="t" r="r" b="b"/>
            <a:pathLst>
              <a:path w="61595" h="100965">
                <a:moveTo>
                  <a:pt x="57461" y="60502"/>
                </a:moveTo>
                <a:lnTo>
                  <a:pt x="44805" y="60502"/>
                </a:lnTo>
                <a:lnTo>
                  <a:pt x="45262" y="60807"/>
                </a:lnTo>
                <a:lnTo>
                  <a:pt x="39843" y="71961"/>
                </a:lnTo>
                <a:lnTo>
                  <a:pt x="32270" y="82105"/>
                </a:lnTo>
                <a:lnTo>
                  <a:pt x="22545" y="91239"/>
                </a:lnTo>
                <a:lnTo>
                  <a:pt x="10667" y="99364"/>
                </a:lnTo>
                <a:lnTo>
                  <a:pt x="10667" y="100736"/>
                </a:lnTo>
                <a:lnTo>
                  <a:pt x="27584" y="100736"/>
                </a:lnTo>
                <a:lnTo>
                  <a:pt x="34147" y="95859"/>
                </a:lnTo>
                <a:lnTo>
                  <a:pt x="40271" y="89916"/>
                </a:lnTo>
                <a:lnTo>
                  <a:pt x="45958" y="82905"/>
                </a:lnTo>
                <a:lnTo>
                  <a:pt x="51206" y="74828"/>
                </a:lnTo>
                <a:lnTo>
                  <a:pt x="55606" y="65989"/>
                </a:lnTo>
                <a:lnTo>
                  <a:pt x="57461" y="60502"/>
                </a:lnTo>
                <a:close/>
              </a:path>
              <a:path w="61595" h="100965">
                <a:moveTo>
                  <a:pt x="31394" y="0"/>
                </a:moveTo>
                <a:lnTo>
                  <a:pt x="22148" y="0"/>
                </a:lnTo>
                <a:lnTo>
                  <a:pt x="14604" y="3048"/>
                </a:lnTo>
                <a:lnTo>
                  <a:pt x="0" y="33832"/>
                </a:lnTo>
                <a:lnTo>
                  <a:pt x="0" y="43789"/>
                </a:lnTo>
                <a:lnTo>
                  <a:pt x="2565" y="51333"/>
                </a:lnTo>
                <a:lnTo>
                  <a:pt x="12826" y="61595"/>
                </a:lnTo>
                <a:lnTo>
                  <a:pt x="19710" y="64160"/>
                </a:lnTo>
                <a:lnTo>
                  <a:pt x="34848" y="64160"/>
                </a:lnTo>
                <a:lnTo>
                  <a:pt x="40335" y="62941"/>
                </a:lnTo>
                <a:lnTo>
                  <a:pt x="44805" y="60502"/>
                </a:lnTo>
                <a:lnTo>
                  <a:pt x="57461" y="60502"/>
                </a:lnTo>
                <a:lnTo>
                  <a:pt x="58750" y="56692"/>
                </a:lnTo>
                <a:lnTo>
                  <a:pt x="59310" y="53797"/>
                </a:lnTo>
                <a:lnTo>
                  <a:pt x="31241" y="53797"/>
                </a:lnTo>
                <a:lnTo>
                  <a:pt x="22840" y="52435"/>
                </a:lnTo>
                <a:lnTo>
                  <a:pt x="16840" y="48348"/>
                </a:lnTo>
                <a:lnTo>
                  <a:pt x="13239" y="41538"/>
                </a:lnTo>
                <a:lnTo>
                  <a:pt x="12039" y="32004"/>
                </a:lnTo>
                <a:lnTo>
                  <a:pt x="13182" y="22602"/>
                </a:lnTo>
                <a:lnTo>
                  <a:pt x="16611" y="15887"/>
                </a:lnTo>
                <a:lnTo>
                  <a:pt x="22326" y="11858"/>
                </a:lnTo>
                <a:lnTo>
                  <a:pt x="30327" y="10515"/>
                </a:lnTo>
                <a:lnTo>
                  <a:pt x="54447" y="10515"/>
                </a:lnTo>
                <a:lnTo>
                  <a:pt x="53797" y="9182"/>
                </a:lnTo>
                <a:lnTo>
                  <a:pt x="44462" y="2295"/>
                </a:lnTo>
                <a:lnTo>
                  <a:pt x="31394" y="0"/>
                </a:lnTo>
                <a:close/>
              </a:path>
              <a:path w="61595" h="100965">
                <a:moveTo>
                  <a:pt x="54447" y="10515"/>
                </a:moveTo>
                <a:lnTo>
                  <a:pt x="30327" y="10515"/>
                </a:lnTo>
                <a:lnTo>
                  <a:pt x="38595" y="12182"/>
                </a:lnTo>
                <a:lnTo>
                  <a:pt x="44500" y="17183"/>
                </a:lnTo>
                <a:lnTo>
                  <a:pt x="48044" y="25517"/>
                </a:lnTo>
                <a:lnTo>
                  <a:pt x="49178" y="36728"/>
                </a:lnTo>
                <a:lnTo>
                  <a:pt x="49210" y="41538"/>
                </a:lnTo>
                <a:lnTo>
                  <a:pt x="48920" y="45212"/>
                </a:lnTo>
                <a:lnTo>
                  <a:pt x="48310" y="48768"/>
                </a:lnTo>
                <a:lnTo>
                  <a:pt x="43129" y="52120"/>
                </a:lnTo>
                <a:lnTo>
                  <a:pt x="37439" y="53797"/>
                </a:lnTo>
                <a:lnTo>
                  <a:pt x="59310" y="53797"/>
                </a:lnTo>
                <a:lnTo>
                  <a:pt x="60636" y="46939"/>
                </a:lnTo>
                <a:lnTo>
                  <a:pt x="61264" y="36728"/>
                </a:lnTo>
                <a:lnTo>
                  <a:pt x="59397" y="20659"/>
                </a:lnTo>
                <a:lnTo>
                  <a:pt x="54447" y="105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220" y="242025"/>
            <a:ext cx="10041965" cy="375862"/>
            <a:chOff x="6350" y="313207"/>
            <a:chExt cx="7759700" cy="486409"/>
          </a:xfrm>
        </p:grpSpPr>
        <p:sp>
          <p:nvSpPr>
            <p:cNvPr id="5" name="object 5"/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907158" y="112253"/>
            <a:ext cx="4260522" cy="10041965"/>
          </a:xfrm>
          <a:prstGeom prst="rect">
            <a:avLst/>
          </a:prstGeom>
        </p:spPr>
      </p:pic>
      <p:pic>
        <p:nvPicPr>
          <p:cNvPr id="9" name="object 40">
            <a:extLst>
              <a:ext uri="{FF2B5EF4-FFF2-40B4-BE49-F238E27FC236}">
                <a16:creationId xmlns:a16="http://schemas.microsoft.com/office/drawing/2014/main" id="{19E11AF4-6D83-4170-8076-39F4729031C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6318" y="942109"/>
            <a:ext cx="4553167" cy="255005"/>
          </a:xfrm>
          <a:prstGeom prst="rect">
            <a:avLst/>
          </a:prstGeom>
        </p:spPr>
      </p:pic>
      <p:grpSp>
        <p:nvGrpSpPr>
          <p:cNvPr id="10" name="object 41">
            <a:extLst>
              <a:ext uri="{FF2B5EF4-FFF2-40B4-BE49-F238E27FC236}">
                <a16:creationId xmlns:a16="http://schemas.microsoft.com/office/drawing/2014/main" id="{21FE1C53-CF71-4310-9C06-3AF7F2A837A5}"/>
              </a:ext>
            </a:extLst>
          </p:cNvPr>
          <p:cNvGrpSpPr/>
          <p:nvPr/>
        </p:nvGrpSpPr>
        <p:grpSpPr>
          <a:xfrm>
            <a:off x="1160368" y="1295402"/>
            <a:ext cx="7738558" cy="841277"/>
            <a:chOff x="896646" y="8217852"/>
            <a:chExt cx="5979795" cy="610870"/>
          </a:xfrm>
        </p:grpSpPr>
        <p:pic>
          <p:nvPicPr>
            <p:cNvPr id="11" name="object 42">
              <a:extLst>
                <a:ext uri="{FF2B5EF4-FFF2-40B4-BE49-F238E27FC236}">
                  <a16:creationId xmlns:a16="http://schemas.microsoft.com/office/drawing/2014/main" id="{B1064917-C019-4C7A-9782-672F5BC42F4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6652" y="8217852"/>
              <a:ext cx="5619254" cy="185165"/>
            </a:xfrm>
            <a:prstGeom prst="rect">
              <a:avLst/>
            </a:prstGeom>
          </p:spPr>
        </p:pic>
        <p:pic>
          <p:nvPicPr>
            <p:cNvPr id="12" name="object 43">
              <a:extLst>
                <a:ext uri="{FF2B5EF4-FFF2-40B4-BE49-F238E27FC236}">
                  <a16:creationId xmlns:a16="http://schemas.microsoft.com/office/drawing/2014/main" id="{019C0378-44A0-46B0-A76C-31400D33F5B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6647" y="8446452"/>
              <a:ext cx="5979261" cy="185165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C608E44A-64EE-40B1-946A-DE3727B860E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6646" y="8675048"/>
              <a:ext cx="5979261" cy="153619"/>
            </a:xfrm>
            <a:prstGeom prst="rect">
              <a:avLst/>
            </a:prstGeom>
          </p:spPr>
        </p:pic>
      </p:grpSp>
      <p:grpSp>
        <p:nvGrpSpPr>
          <p:cNvPr id="14" name="object 8">
            <a:extLst>
              <a:ext uri="{FF2B5EF4-FFF2-40B4-BE49-F238E27FC236}">
                <a16:creationId xmlns:a16="http://schemas.microsoft.com/office/drawing/2014/main" id="{5DEF505F-FF50-40B6-B9ED-7CB2BB2842F5}"/>
              </a:ext>
            </a:extLst>
          </p:cNvPr>
          <p:cNvGrpSpPr/>
          <p:nvPr/>
        </p:nvGrpSpPr>
        <p:grpSpPr>
          <a:xfrm>
            <a:off x="1160367" y="2237511"/>
            <a:ext cx="7737736" cy="510505"/>
            <a:chOff x="896647" y="919048"/>
            <a:chExt cx="5979160" cy="382270"/>
          </a:xfrm>
        </p:grpSpPr>
        <p:pic>
          <p:nvPicPr>
            <p:cNvPr id="15" name="object 9">
              <a:extLst>
                <a:ext uri="{FF2B5EF4-FFF2-40B4-BE49-F238E27FC236}">
                  <a16:creationId xmlns:a16="http://schemas.microsoft.com/office/drawing/2014/main" id="{5F1B080A-4C9D-445D-9645-23748E0673C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6647" y="919048"/>
              <a:ext cx="5979109" cy="185166"/>
            </a:xfrm>
            <a:prstGeom prst="rect">
              <a:avLst/>
            </a:prstGeom>
          </p:spPr>
        </p:pic>
        <p:pic>
          <p:nvPicPr>
            <p:cNvPr id="16" name="object 10">
              <a:extLst>
                <a:ext uri="{FF2B5EF4-FFF2-40B4-BE49-F238E27FC236}">
                  <a16:creationId xmlns:a16="http://schemas.microsoft.com/office/drawing/2014/main" id="{420219A4-8609-4D31-8A2B-8D867ADE36D9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6647" y="1147648"/>
              <a:ext cx="2613164" cy="15361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D1286A-77D8-8B7E-C673-87D9A61FE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240"/>
            <a:ext cx="10058400" cy="78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05778"/>
      </p:ext>
    </p:extLst>
  </p:cSld>
  <p:clrMapOvr>
    <a:masterClrMapping/>
  </p:clrMapOvr>
  <p:transition spd="slow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356520"/>
            <a:ext cx="10041965" cy="24043"/>
          </a:xfrm>
          <a:custGeom>
            <a:avLst/>
            <a:gdLst/>
            <a:ahLst/>
            <a:cxnLst/>
            <a:rect l="l" t="t" r="r" b="b"/>
            <a:pathLst>
              <a:path w="7759700" h="31115">
                <a:moveTo>
                  <a:pt x="7759700" y="0"/>
                </a:moveTo>
                <a:lnTo>
                  <a:pt x="0" y="0"/>
                </a:lnTo>
                <a:lnTo>
                  <a:pt x="0" y="30505"/>
                </a:lnTo>
                <a:lnTo>
                  <a:pt x="7759700" y="30505"/>
                </a:lnTo>
                <a:lnTo>
                  <a:pt x="775970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8378" y="7225682"/>
            <a:ext cx="173557" cy="789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222" y="242025"/>
            <a:ext cx="10041965" cy="375862"/>
            <a:chOff x="6353" y="313207"/>
            <a:chExt cx="7759700" cy="486409"/>
          </a:xfrm>
        </p:grpSpPr>
        <p:sp>
          <p:nvSpPr>
            <p:cNvPr id="5" name="object 5"/>
            <p:cNvSpPr/>
            <p:nvPr/>
          </p:nvSpPr>
          <p:spPr>
            <a:xfrm>
              <a:off x="6353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7759700" y="0"/>
                  </a:moveTo>
                  <a:lnTo>
                    <a:pt x="950531" y="0"/>
                  </a:lnTo>
                  <a:lnTo>
                    <a:pt x="610412" y="221653"/>
                  </a:lnTo>
                  <a:lnTo>
                    <a:pt x="267449" y="64414"/>
                  </a:lnTo>
                  <a:lnTo>
                    <a:pt x="0" y="184619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901" y="313207"/>
              <a:ext cx="437464" cy="485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6533" y="515556"/>
              <a:ext cx="1367789" cy="162864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160367" y="824346"/>
            <a:ext cx="7813306" cy="460270"/>
            <a:chOff x="896646" y="1483944"/>
            <a:chExt cx="5979160" cy="41275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6652" y="1483944"/>
              <a:ext cx="5585269" cy="18547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6646" y="1708277"/>
              <a:ext cx="5979109" cy="188061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60369" y="1328964"/>
            <a:ext cx="4398065" cy="21531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26256" y="1648691"/>
            <a:ext cx="7353404" cy="20663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60367" y="1884218"/>
            <a:ext cx="7824526" cy="20663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60369" y="2119981"/>
            <a:ext cx="6561787" cy="23529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777959" y="2649684"/>
            <a:ext cx="5055991" cy="262925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4500002" y="3061343"/>
            <a:ext cx="1108009" cy="177158"/>
          </a:xfrm>
          <a:custGeom>
            <a:avLst/>
            <a:gdLst/>
            <a:ahLst/>
            <a:cxnLst/>
            <a:rect l="l" t="t" r="r" b="b"/>
            <a:pathLst>
              <a:path w="817879" h="168275">
                <a:moveTo>
                  <a:pt x="185445" y="79476"/>
                </a:moveTo>
                <a:lnTo>
                  <a:pt x="176428" y="79476"/>
                </a:lnTo>
                <a:lnTo>
                  <a:pt x="168668" y="82499"/>
                </a:lnTo>
                <a:lnTo>
                  <a:pt x="152441" y="113969"/>
                </a:lnTo>
                <a:lnTo>
                  <a:pt x="152463" y="116103"/>
                </a:lnTo>
                <a:lnTo>
                  <a:pt x="166673" y="151927"/>
                </a:lnTo>
                <a:lnTo>
                  <a:pt x="187045" y="167665"/>
                </a:lnTo>
                <a:lnTo>
                  <a:pt x="202869" y="150952"/>
                </a:lnTo>
                <a:lnTo>
                  <a:pt x="196580" y="147264"/>
                </a:lnTo>
                <a:lnTo>
                  <a:pt x="191239" y="143306"/>
                </a:lnTo>
                <a:lnTo>
                  <a:pt x="186846" y="139082"/>
                </a:lnTo>
                <a:lnTo>
                  <a:pt x="183400" y="134594"/>
                </a:lnTo>
                <a:lnTo>
                  <a:pt x="179425" y="128435"/>
                </a:lnTo>
                <a:lnTo>
                  <a:pt x="177444" y="122212"/>
                </a:lnTo>
                <a:lnTo>
                  <a:pt x="177444" y="110350"/>
                </a:lnTo>
                <a:lnTo>
                  <a:pt x="178511" y="106349"/>
                </a:lnTo>
                <a:lnTo>
                  <a:pt x="182778" y="101498"/>
                </a:lnTo>
                <a:lnTo>
                  <a:pt x="185267" y="100279"/>
                </a:lnTo>
                <a:lnTo>
                  <a:pt x="224011" y="100279"/>
                </a:lnTo>
                <a:lnTo>
                  <a:pt x="224142" y="100101"/>
                </a:lnTo>
                <a:lnTo>
                  <a:pt x="264921" y="100101"/>
                </a:lnTo>
                <a:lnTo>
                  <a:pt x="264921" y="92633"/>
                </a:lnTo>
                <a:lnTo>
                  <a:pt x="208025" y="92633"/>
                </a:lnTo>
                <a:lnTo>
                  <a:pt x="204544" y="86875"/>
                </a:lnTo>
                <a:lnTo>
                  <a:pt x="199621" y="82764"/>
                </a:lnTo>
                <a:lnTo>
                  <a:pt x="193256" y="80298"/>
                </a:lnTo>
                <a:lnTo>
                  <a:pt x="185445" y="79476"/>
                </a:lnTo>
                <a:close/>
              </a:path>
              <a:path w="817879" h="168275">
                <a:moveTo>
                  <a:pt x="88899" y="139217"/>
                </a:moveTo>
                <a:lnTo>
                  <a:pt x="64007" y="139217"/>
                </a:lnTo>
                <a:lnTo>
                  <a:pt x="64007" y="164109"/>
                </a:lnTo>
                <a:lnTo>
                  <a:pt x="88899" y="164109"/>
                </a:lnTo>
                <a:lnTo>
                  <a:pt x="88899" y="139217"/>
                </a:lnTo>
                <a:close/>
              </a:path>
              <a:path w="817879" h="168275">
                <a:moveTo>
                  <a:pt x="264921" y="100101"/>
                </a:moveTo>
                <a:lnTo>
                  <a:pt x="234340" y="100101"/>
                </a:lnTo>
                <a:lnTo>
                  <a:pt x="237185" y="100926"/>
                </a:lnTo>
                <a:lnTo>
                  <a:pt x="239674" y="102590"/>
                </a:lnTo>
                <a:lnTo>
                  <a:pt x="239674" y="164109"/>
                </a:lnTo>
                <a:lnTo>
                  <a:pt x="264921" y="164109"/>
                </a:lnTo>
                <a:lnTo>
                  <a:pt x="264921" y="100101"/>
                </a:lnTo>
                <a:close/>
              </a:path>
              <a:path w="817879" h="168275">
                <a:moveTo>
                  <a:pt x="316661" y="64185"/>
                </a:moveTo>
                <a:lnTo>
                  <a:pt x="291591" y="64185"/>
                </a:lnTo>
                <a:lnTo>
                  <a:pt x="291591" y="164109"/>
                </a:lnTo>
                <a:lnTo>
                  <a:pt x="316661" y="164109"/>
                </a:lnTo>
                <a:lnTo>
                  <a:pt x="316661" y="64185"/>
                </a:lnTo>
                <a:close/>
              </a:path>
              <a:path w="817879" h="168275">
                <a:moveTo>
                  <a:pt x="97434" y="125171"/>
                </a:moveTo>
                <a:lnTo>
                  <a:pt x="101345" y="146684"/>
                </a:lnTo>
                <a:lnTo>
                  <a:pt x="109411" y="146789"/>
                </a:lnTo>
                <a:lnTo>
                  <a:pt x="116900" y="145505"/>
                </a:lnTo>
                <a:lnTo>
                  <a:pt x="139478" y="126352"/>
                </a:lnTo>
                <a:lnTo>
                  <a:pt x="103238" y="126352"/>
                </a:lnTo>
                <a:lnTo>
                  <a:pt x="97434" y="125171"/>
                </a:lnTo>
                <a:close/>
              </a:path>
              <a:path w="817879" h="168275">
                <a:moveTo>
                  <a:pt x="43484" y="76697"/>
                </a:moveTo>
                <a:lnTo>
                  <a:pt x="11079" y="103470"/>
                </a:lnTo>
                <a:lnTo>
                  <a:pt x="10312" y="111836"/>
                </a:lnTo>
                <a:lnTo>
                  <a:pt x="10917" y="119041"/>
                </a:lnTo>
                <a:lnTo>
                  <a:pt x="43916" y="145973"/>
                </a:lnTo>
                <a:lnTo>
                  <a:pt x="52095" y="145973"/>
                </a:lnTo>
                <a:lnTo>
                  <a:pt x="58559" y="143725"/>
                </a:lnTo>
                <a:lnTo>
                  <a:pt x="63296" y="139217"/>
                </a:lnTo>
                <a:lnTo>
                  <a:pt x="88899" y="139217"/>
                </a:lnTo>
                <a:lnTo>
                  <a:pt x="88899" y="125526"/>
                </a:lnTo>
                <a:lnTo>
                  <a:pt x="45046" y="125526"/>
                </a:lnTo>
                <a:lnTo>
                  <a:pt x="41694" y="124282"/>
                </a:lnTo>
                <a:lnTo>
                  <a:pt x="36360" y="119303"/>
                </a:lnTo>
                <a:lnTo>
                  <a:pt x="35026" y="116103"/>
                </a:lnTo>
                <a:lnTo>
                  <a:pt x="35079" y="106748"/>
                </a:lnTo>
                <a:lnTo>
                  <a:pt x="36956" y="102882"/>
                </a:lnTo>
                <a:lnTo>
                  <a:pt x="44653" y="97675"/>
                </a:lnTo>
                <a:lnTo>
                  <a:pt x="49542" y="97015"/>
                </a:lnTo>
                <a:lnTo>
                  <a:pt x="55235" y="97015"/>
                </a:lnTo>
                <a:lnTo>
                  <a:pt x="51561" y="76809"/>
                </a:lnTo>
                <a:lnTo>
                  <a:pt x="43484" y="76697"/>
                </a:lnTo>
                <a:close/>
              </a:path>
              <a:path w="817879" h="168275">
                <a:moveTo>
                  <a:pt x="224011" y="100279"/>
                </a:moveTo>
                <a:lnTo>
                  <a:pt x="191071" y="100279"/>
                </a:lnTo>
                <a:lnTo>
                  <a:pt x="193446" y="101371"/>
                </a:lnTo>
                <a:lnTo>
                  <a:pt x="197002" y="105765"/>
                </a:lnTo>
                <a:lnTo>
                  <a:pt x="197891" y="108927"/>
                </a:lnTo>
                <a:lnTo>
                  <a:pt x="197891" y="131038"/>
                </a:lnTo>
                <a:lnTo>
                  <a:pt x="220649" y="131038"/>
                </a:lnTo>
                <a:lnTo>
                  <a:pt x="220649" y="104838"/>
                </a:lnTo>
                <a:lnTo>
                  <a:pt x="224011" y="100279"/>
                </a:lnTo>
                <a:close/>
              </a:path>
              <a:path w="817879" h="168275">
                <a:moveTo>
                  <a:pt x="139908" y="97967"/>
                </a:moveTo>
                <a:lnTo>
                  <a:pt x="108102" y="97967"/>
                </a:lnTo>
                <a:lnTo>
                  <a:pt x="111302" y="99186"/>
                </a:lnTo>
                <a:lnTo>
                  <a:pt x="116281" y="104038"/>
                </a:lnTo>
                <a:lnTo>
                  <a:pt x="117525" y="107213"/>
                </a:lnTo>
                <a:lnTo>
                  <a:pt x="117525" y="116458"/>
                </a:lnTo>
                <a:lnTo>
                  <a:pt x="115633" y="120434"/>
                </a:lnTo>
                <a:lnTo>
                  <a:pt x="108038" y="125641"/>
                </a:lnTo>
                <a:lnTo>
                  <a:pt x="103238" y="126352"/>
                </a:lnTo>
                <a:lnTo>
                  <a:pt x="139478" y="126352"/>
                </a:lnTo>
                <a:lnTo>
                  <a:pt x="141484" y="119852"/>
                </a:lnTo>
                <a:lnTo>
                  <a:pt x="142207" y="111836"/>
                </a:lnTo>
                <a:lnTo>
                  <a:pt x="142146" y="110350"/>
                </a:lnTo>
                <a:lnTo>
                  <a:pt x="141644" y="104282"/>
                </a:lnTo>
                <a:lnTo>
                  <a:pt x="139908" y="97967"/>
                </a:lnTo>
                <a:close/>
              </a:path>
              <a:path w="817879" h="168275">
                <a:moveTo>
                  <a:pt x="88899" y="64185"/>
                </a:moveTo>
                <a:lnTo>
                  <a:pt x="64007" y="64185"/>
                </a:lnTo>
                <a:lnTo>
                  <a:pt x="64007" y="113969"/>
                </a:lnTo>
                <a:lnTo>
                  <a:pt x="62649" y="117817"/>
                </a:lnTo>
                <a:lnTo>
                  <a:pt x="57188" y="123990"/>
                </a:lnTo>
                <a:lnTo>
                  <a:pt x="53581" y="125526"/>
                </a:lnTo>
                <a:lnTo>
                  <a:pt x="88899" y="125526"/>
                </a:lnTo>
                <a:lnTo>
                  <a:pt x="88899" y="109524"/>
                </a:lnTo>
                <a:lnTo>
                  <a:pt x="90322" y="105676"/>
                </a:lnTo>
                <a:lnTo>
                  <a:pt x="96011" y="99504"/>
                </a:lnTo>
                <a:lnTo>
                  <a:pt x="99682" y="97967"/>
                </a:lnTo>
                <a:lnTo>
                  <a:pt x="139908" y="97967"/>
                </a:lnTo>
                <a:lnTo>
                  <a:pt x="139799" y="97675"/>
                </a:lnTo>
                <a:lnTo>
                  <a:pt x="136887" y="92013"/>
                </a:lnTo>
                <a:lnTo>
                  <a:pt x="132727" y="86944"/>
                </a:lnTo>
                <a:lnTo>
                  <a:pt x="129898" y="84632"/>
                </a:lnTo>
                <a:lnTo>
                  <a:pt x="88899" y="84632"/>
                </a:lnTo>
                <a:lnTo>
                  <a:pt x="88899" y="64185"/>
                </a:lnTo>
                <a:close/>
              </a:path>
              <a:path w="817879" h="168275">
                <a:moveTo>
                  <a:pt x="55235" y="97015"/>
                </a:moveTo>
                <a:lnTo>
                  <a:pt x="49542" y="97015"/>
                </a:lnTo>
                <a:lnTo>
                  <a:pt x="55473" y="98323"/>
                </a:lnTo>
                <a:lnTo>
                  <a:pt x="55235" y="97015"/>
                </a:lnTo>
                <a:close/>
              </a:path>
              <a:path w="817879" h="168275">
                <a:moveTo>
                  <a:pt x="231901" y="78587"/>
                </a:moveTo>
                <a:lnTo>
                  <a:pt x="222186" y="78587"/>
                </a:lnTo>
                <a:lnTo>
                  <a:pt x="218605" y="79806"/>
                </a:lnTo>
                <a:lnTo>
                  <a:pt x="211848" y="84658"/>
                </a:lnTo>
                <a:lnTo>
                  <a:pt x="209676" y="88125"/>
                </a:lnTo>
                <a:lnTo>
                  <a:pt x="208737" y="92633"/>
                </a:lnTo>
                <a:lnTo>
                  <a:pt x="264921" y="92633"/>
                </a:lnTo>
                <a:lnTo>
                  <a:pt x="264921" y="82676"/>
                </a:lnTo>
                <a:lnTo>
                  <a:pt x="238963" y="82676"/>
                </a:lnTo>
                <a:lnTo>
                  <a:pt x="236232" y="79946"/>
                </a:lnTo>
                <a:lnTo>
                  <a:pt x="231901" y="78587"/>
                </a:lnTo>
                <a:close/>
              </a:path>
              <a:path w="817879" h="168275">
                <a:moveTo>
                  <a:pt x="108991" y="77520"/>
                </a:moveTo>
                <a:lnTo>
                  <a:pt x="101053" y="77520"/>
                </a:lnTo>
                <a:lnTo>
                  <a:pt x="94645" y="79875"/>
                </a:lnTo>
                <a:lnTo>
                  <a:pt x="89611" y="84632"/>
                </a:lnTo>
                <a:lnTo>
                  <a:pt x="129898" y="84632"/>
                </a:lnTo>
                <a:lnTo>
                  <a:pt x="127679" y="82819"/>
                </a:lnTo>
                <a:lnTo>
                  <a:pt x="122040" y="79875"/>
                </a:lnTo>
                <a:lnTo>
                  <a:pt x="115811" y="78109"/>
                </a:lnTo>
                <a:lnTo>
                  <a:pt x="108991" y="77520"/>
                </a:lnTo>
                <a:close/>
              </a:path>
              <a:path w="817879" h="168275">
                <a:moveTo>
                  <a:pt x="264921" y="64185"/>
                </a:moveTo>
                <a:lnTo>
                  <a:pt x="239674" y="64185"/>
                </a:lnTo>
                <a:lnTo>
                  <a:pt x="239674" y="82676"/>
                </a:lnTo>
                <a:lnTo>
                  <a:pt x="264921" y="82676"/>
                </a:lnTo>
                <a:lnTo>
                  <a:pt x="264921" y="64185"/>
                </a:lnTo>
                <a:close/>
              </a:path>
              <a:path w="817879" h="168275">
                <a:moveTo>
                  <a:pt x="141884" y="44805"/>
                </a:moveTo>
                <a:lnTo>
                  <a:pt x="0" y="44805"/>
                </a:lnTo>
                <a:lnTo>
                  <a:pt x="0" y="64185"/>
                </a:lnTo>
                <a:lnTo>
                  <a:pt x="141884" y="64185"/>
                </a:lnTo>
                <a:lnTo>
                  <a:pt x="141884" y="44805"/>
                </a:lnTo>
                <a:close/>
              </a:path>
              <a:path w="817879" h="168275">
                <a:moveTo>
                  <a:pt x="152552" y="44805"/>
                </a:moveTo>
                <a:lnTo>
                  <a:pt x="141884" y="44805"/>
                </a:lnTo>
                <a:lnTo>
                  <a:pt x="141884" y="64185"/>
                </a:lnTo>
                <a:lnTo>
                  <a:pt x="152552" y="64185"/>
                </a:lnTo>
                <a:lnTo>
                  <a:pt x="152552" y="44805"/>
                </a:lnTo>
                <a:close/>
              </a:path>
              <a:path w="817879" h="168275">
                <a:moveTo>
                  <a:pt x="272922" y="44805"/>
                </a:moveTo>
                <a:lnTo>
                  <a:pt x="152552" y="44805"/>
                </a:lnTo>
                <a:lnTo>
                  <a:pt x="152552" y="64185"/>
                </a:lnTo>
                <a:lnTo>
                  <a:pt x="272922" y="64185"/>
                </a:lnTo>
                <a:lnTo>
                  <a:pt x="272922" y="44805"/>
                </a:lnTo>
                <a:close/>
              </a:path>
              <a:path w="817879" h="168275">
                <a:moveTo>
                  <a:pt x="283590" y="44805"/>
                </a:moveTo>
                <a:lnTo>
                  <a:pt x="272922" y="44805"/>
                </a:lnTo>
                <a:lnTo>
                  <a:pt x="272922" y="64185"/>
                </a:lnTo>
                <a:lnTo>
                  <a:pt x="283590" y="64185"/>
                </a:lnTo>
                <a:lnTo>
                  <a:pt x="283590" y="44805"/>
                </a:lnTo>
                <a:close/>
              </a:path>
              <a:path w="817879" h="168275">
                <a:moveTo>
                  <a:pt x="335330" y="44805"/>
                </a:moveTo>
                <a:lnTo>
                  <a:pt x="283590" y="44805"/>
                </a:lnTo>
                <a:lnTo>
                  <a:pt x="283590" y="64185"/>
                </a:lnTo>
                <a:lnTo>
                  <a:pt x="335330" y="64185"/>
                </a:lnTo>
                <a:lnTo>
                  <a:pt x="335330" y="44805"/>
                </a:lnTo>
                <a:close/>
              </a:path>
              <a:path w="817879" h="168275">
                <a:moveTo>
                  <a:pt x="398805" y="90322"/>
                </a:moveTo>
                <a:lnTo>
                  <a:pt x="379958" y="105257"/>
                </a:lnTo>
                <a:lnTo>
                  <a:pt x="430453" y="167487"/>
                </a:lnTo>
                <a:lnTo>
                  <a:pt x="450900" y="154685"/>
                </a:lnTo>
                <a:lnTo>
                  <a:pt x="429209" y="128727"/>
                </a:lnTo>
                <a:lnTo>
                  <a:pt x="424408" y="123393"/>
                </a:lnTo>
                <a:lnTo>
                  <a:pt x="420141" y="119125"/>
                </a:lnTo>
                <a:lnTo>
                  <a:pt x="420141" y="118414"/>
                </a:lnTo>
                <a:lnTo>
                  <a:pt x="426123" y="117767"/>
                </a:lnTo>
                <a:lnTo>
                  <a:pt x="430148" y="116395"/>
                </a:lnTo>
                <a:lnTo>
                  <a:pt x="433831" y="114147"/>
                </a:lnTo>
                <a:lnTo>
                  <a:pt x="494283" y="114147"/>
                </a:lnTo>
                <a:lnTo>
                  <a:pt x="494283" y="100279"/>
                </a:lnTo>
                <a:lnTo>
                  <a:pt x="409828" y="100279"/>
                </a:lnTo>
                <a:lnTo>
                  <a:pt x="407695" y="99567"/>
                </a:lnTo>
                <a:lnTo>
                  <a:pt x="404139" y="96723"/>
                </a:lnTo>
                <a:lnTo>
                  <a:pt x="401625" y="93941"/>
                </a:lnTo>
                <a:lnTo>
                  <a:pt x="398805" y="90322"/>
                </a:lnTo>
                <a:close/>
              </a:path>
              <a:path w="817879" h="168275">
                <a:moveTo>
                  <a:pt x="494283" y="119837"/>
                </a:moveTo>
                <a:lnTo>
                  <a:pt x="468858" y="119837"/>
                </a:lnTo>
                <a:lnTo>
                  <a:pt x="468858" y="164109"/>
                </a:lnTo>
                <a:lnTo>
                  <a:pt x="494283" y="164109"/>
                </a:lnTo>
                <a:lnTo>
                  <a:pt x="494283" y="119837"/>
                </a:lnTo>
                <a:close/>
              </a:path>
              <a:path w="817879" h="168275">
                <a:moveTo>
                  <a:pt x="591184" y="139217"/>
                </a:moveTo>
                <a:lnTo>
                  <a:pt x="566292" y="139217"/>
                </a:lnTo>
                <a:lnTo>
                  <a:pt x="566292" y="164109"/>
                </a:lnTo>
                <a:lnTo>
                  <a:pt x="591184" y="164109"/>
                </a:lnTo>
                <a:lnTo>
                  <a:pt x="591184" y="139217"/>
                </a:lnTo>
                <a:close/>
              </a:path>
              <a:path w="817879" h="168275">
                <a:moveTo>
                  <a:pt x="687895" y="64185"/>
                </a:moveTo>
                <a:lnTo>
                  <a:pt x="662825" y="64185"/>
                </a:lnTo>
                <a:lnTo>
                  <a:pt x="662825" y="164109"/>
                </a:lnTo>
                <a:lnTo>
                  <a:pt x="687895" y="164109"/>
                </a:lnTo>
                <a:lnTo>
                  <a:pt x="687895" y="64185"/>
                </a:lnTo>
                <a:close/>
              </a:path>
              <a:path w="817879" h="168275">
                <a:moveTo>
                  <a:pt x="799198" y="135839"/>
                </a:moveTo>
                <a:lnTo>
                  <a:pt x="774128" y="135839"/>
                </a:lnTo>
                <a:lnTo>
                  <a:pt x="774128" y="164109"/>
                </a:lnTo>
                <a:lnTo>
                  <a:pt x="799198" y="164109"/>
                </a:lnTo>
                <a:lnTo>
                  <a:pt x="799198" y="135839"/>
                </a:lnTo>
                <a:close/>
              </a:path>
              <a:path w="817879" h="168275">
                <a:moveTo>
                  <a:pt x="599719" y="125171"/>
                </a:moveTo>
                <a:lnTo>
                  <a:pt x="603630" y="146684"/>
                </a:lnTo>
                <a:lnTo>
                  <a:pt x="611696" y="146789"/>
                </a:lnTo>
                <a:lnTo>
                  <a:pt x="619185" y="145505"/>
                </a:lnTo>
                <a:lnTo>
                  <a:pt x="641759" y="126352"/>
                </a:lnTo>
                <a:lnTo>
                  <a:pt x="605523" y="126352"/>
                </a:lnTo>
                <a:lnTo>
                  <a:pt x="599719" y="125171"/>
                </a:lnTo>
                <a:close/>
              </a:path>
              <a:path w="817879" h="168275">
                <a:moveTo>
                  <a:pt x="545764" y="76697"/>
                </a:moveTo>
                <a:lnTo>
                  <a:pt x="513364" y="103470"/>
                </a:lnTo>
                <a:lnTo>
                  <a:pt x="512597" y="111836"/>
                </a:lnTo>
                <a:lnTo>
                  <a:pt x="513149" y="118414"/>
                </a:lnTo>
                <a:lnTo>
                  <a:pt x="546201" y="145973"/>
                </a:lnTo>
                <a:lnTo>
                  <a:pt x="554380" y="145973"/>
                </a:lnTo>
                <a:lnTo>
                  <a:pt x="560831" y="143725"/>
                </a:lnTo>
                <a:lnTo>
                  <a:pt x="565581" y="139217"/>
                </a:lnTo>
                <a:lnTo>
                  <a:pt x="591184" y="139217"/>
                </a:lnTo>
                <a:lnTo>
                  <a:pt x="591184" y="125526"/>
                </a:lnTo>
                <a:lnTo>
                  <a:pt x="547319" y="125526"/>
                </a:lnTo>
                <a:lnTo>
                  <a:pt x="543979" y="124282"/>
                </a:lnTo>
                <a:lnTo>
                  <a:pt x="538645" y="119303"/>
                </a:lnTo>
                <a:lnTo>
                  <a:pt x="537433" y="116395"/>
                </a:lnTo>
                <a:lnTo>
                  <a:pt x="537311" y="106857"/>
                </a:lnTo>
                <a:lnTo>
                  <a:pt x="539229" y="102882"/>
                </a:lnTo>
                <a:lnTo>
                  <a:pt x="546938" y="97675"/>
                </a:lnTo>
                <a:lnTo>
                  <a:pt x="551827" y="97015"/>
                </a:lnTo>
                <a:lnTo>
                  <a:pt x="557520" y="97015"/>
                </a:lnTo>
                <a:lnTo>
                  <a:pt x="553846" y="76809"/>
                </a:lnTo>
                <a:lnTo>
                  <a:pt x="545764" y="76697"/>
                </a:lnTo>
                <a:close/>
              </a:path>
              <a:path w="817879" h="168275">
                <a:moveTo>
                  <a:pt x="747458" y="64185"/>
                </a:moveTo>
                <a:lnTo>
                  <a:pt x="725055" y="64185"/>
                </a:lnTo>
                <a:lnTo>
                  <a:pt x="728497" y="68567"/>
                </a:lnTo>
                <a:lnTo>
                  <a:pt x="730211" y="73494"/>
                </a:lnTo>
                <a:lnTo>
                  <a:pt x="730211" y="84162"/>
                </a:lnTo>
                <a:lnTo>
                  <a:pt x="728167" y="88214"/>
                </a:lnTo>
                <a:lnTo>
                  <a:pt x="719988" y="94030"/>
                </a:lnTo>
                <a:lnTo>
                  <a:pt x="714146" y="96189"/>
                </a:lnTo>
                <a:lnTo>
                  <a:pt x="706564" y="97612"/>
                </a:lnTo>
                <a:lnTo>
                  <a:pt x="707618" y="107806"/>
                </a:lnTo>
                <a:lnTo>
                  <a:pt x="732701" y="141062"/>
                </a:lnTo>
                <a:lnTo>
                  <a:pt x="749414" y="144195"/>
                </a:lnTo>
                <a:lnTo>
                  <a:pt x="756915" y="143674"/>
                </a:lnTo>
                <a:lnTo>
                  <a:pt x="763416" y="142108"/>
                </a:lnTo>
                <a:lnTo>
                  <a:pt x="768916" y="139496"/>
                </a:lnTo>
                <a:lnTo>
                  <a:pt x="773417" y="135839"/>
                </a:lnTo>
                <a:lnTo>
                  <a:pt x="799198" y="135839"/>
                </a:lnTo>
                <a:lnTo>
                  <a:pt x="799198" y="123215"/>
                </a:lnTo>
                <a:lnTo>
                  <a:pt x="747572" y="123215"/>
                </a:lnTo>
                <a:lnTo>
                  <a:pt x="743076" y="121678"/>
                </a:lnTo>
                <a:lnTo>
                  <a:pt x="736193" y="115506"/>
                </a:lnTo>
                <a:lnTo>
                  <a:pt x="734123" y="111366"/>
                </a:lnTo>
                <a:lnTo>
                  <a:pt x="733412" y="106146"/>
                </a:lnTo>
                <a:lnTo>
                  <a:pt x="739457" y="105079"/>
                </a:lnTo>
                <a:lnTo>
                  <a:pt x="744588" y="102387"/>
                </a:lnTo>
                <a:lnTo>
                  <a:pt x="752995" y="93725"/>
                </a:lnTo>
                <a:lnTo>
                  <a:pt x="755103" y="88480"/>
                </a:lnTo>
                <a:lnTo>
                  <a:pt x="755103" y="74968"/>
                </a:lnTo>
                <a:lnTo>
                  <a:pt x="752551" y="69164"/>
                </a:lnTo>
                <a:lnTo>
                  <a:pt x="747458" y="64896"/>
                </a:lnTo>
                <a:lnTo>
                  <a:pt x="747458" y="64185"/>
                </a:lnTo>
                <a:close/>
              </a:path>
              <a:path w="817879" h="168275">
                <a:moveTo>
                  <a:pt x="642193" y="97967"/>
                </a:moveTo>
                <a:lnTo>
                  <a:pt x="610387" y="97967"/>
                </a:lnTo>
                <a:lnTo>
                  <a:pt x="613587" y="99186"/>
                </a:lnTo>
                <a:lnTo>
                  <a:pt x="618566" y="104038"/>
                </a:lnTo>
                <a:lnTo>
                  <a:pt x="619810" y="107213"/>
                </a:lnTo>
                <a:lnTo>
                  <a:pt x="619810" y="116458"/>
                </a:lnTo>
                <a:lnTo>
                  <a:pt x="617905" y="120434"/>
                </a:lnTo>
                <a:lnTo>
                  <a:pt x="610323" y="125641"/>
                </a:lnTo>
                <a:lnTo>
                  <a:pt x="605523" y="126352"/>
                </a:lnTo>
                <a:lnTo>
                  <a:pt x="641759" y="126352"/>
                </a:lnTo>
                <a:lnTo>
                  <a:pt x="643768" y="119852"/>
                </a:lnTo>
                <a:lnTo>
                  <a:pt x="644492" y="111836"/>
                </a:lnTo>
                <a:lnTo>
                  <a:pt x="644515" y="111366"/>
                </a:lnTo>
                <a:lnTo>
                  <a:pt x="643929" y="104282"/>
                </a:lnTo>
                <a:lnTo>
                  <a:pt x="642193" y="97967"/>
                </a:lnTo>
                <a:close/>
              </a:path>
              <a:path w="817879" h="168275">
                <a:moveTo>
                  <a:pt x="591184" y="64185"/>
                </a:moveTo>
                <a:lnTo>
                  <a:pt x="566292" y="64185"/>
                </a:lnTo>
                <a:lnTo>
                  <a:pt x="566229" y="114147"/>
                </a:lnTo>
                <a:lnTo>
                  <a:pt x="564921" y="117817"/>
                </a:lnTo>
                <a:lnTo>
                  <a:pt x="559473" y="123990"/>
                </a:lnTo>
                <a:lnTo>
                  <a:pt x="555853" y="125526"/>
                </a:lnTo>
                <a:lnTo>
                  <a:pt x="591184" y="125526"/>
                </a:lnTo>
                <a:lnTo>
                  <a:pt x="591184" y="109524"/>
                </a:lnTo>
                <a:lnTo>
                  <a:pt x="592607" y="105676"/>
                </a:lnTo>
                <a:lnTo>
                  <a:pt x="598296" y="99504"/>
                </a:lnTo>
                <a:lnTo>
                  <a:pt x="601967" y="97967"/>
                </a:lnTo>
                <a:lnTo>
                  <a:pt x="642193" y="97967"/>
                </a:lnTo>
                <a:lnTo>
                  <a:pt x="642052" y="97612"/>
                </a:lnTo>
                <a:lnTo>
                  <a:pt x="639172" y="92013"/>
                </a:lnTo>
                <a:lnTo>
                  <a:pt x="635012" y="86944"/>
                </a:lnTo>
                <a:lnTo>
                  <a:pt x="632179" y="84632"/>
                </a:lnTo>
                <a:lnTo>
                  <a:pt x="591184" y="84632"/>
                </a:lnTo>
                <a:lnTo>
                  <a:pt x="591184" y="64185"/>
                </a:lnTo>
                <a:close/>
              </a:path>
              <a:path w="817879" h="168275">
                <a:moveTo>
                  <a:pt x="799198" y="64185"/>
                </a:moveTo>
                <a:lnTo>
                  <a:pt x="774128" y="64185"/>
                </a:lnTo>
                <a:lnTo>
                  <a:pt x="774128" y="108927"/>
                </a:lnTo>
                <a:lnTo>
                  <a:pt x="772325" y="113880"/>
                </a:lnTo>
                <a:lnTo>
                  <a:pt x="765086" y="121348"/>
                </a:lnTo>
                <a:lnTo>
                  <a:pt x="759904" y="123215"/>
                </a:lnTo>
                <a:lnTo>
                  <a:pt x="799198" y="123215"/>
                </a:lnTo>
                <a:lnTo>
                  <a:pt x="799198" y="64185"/>
                </a:lnTo>
                <a:close/>
              </a:path>
              <a:path w="817879" h="168275">
                <a:moveTo>
                  <a:pt x="494283" y="114147"/>
                </a:moveTo>
                <a:lnTo>
                  <a:pt x="433831" y="114147"/>
                </a:lnTo>
                <a:lnTo>
                  <a:pt x="440105" y="118770"/>
                </a:lnTo>
                <a:lnTo>
                  <a:pt x="447992" y="121081"/>
                </a:lnTo>
                <a:lnTo>
                  <a:pt x="461619" y="121081"/>
                </a:lnTo>
                <a:lnTo>
                  <a:pt x="465416" y="120662"/>
                </a:lnTo>
                <a:lnTo>
                  <a:pt x="468858" y="119837"/>
                </a:lnTo>
                <a:lnTo>
                  <a:pt x="494283" y="119837"/>
                </a:lnTo>
                <a:lnTo>
                  <a:pt x="494283" y="114147"/>
                </a:lnTo>
                <a:close/>
              </a:path>
              <a:path w="817879" h="168275">
                <a:moveTo>
                  <a:pt x="444499" y="64185"/>
                </a:moveTo>
                <a:lnTo>
                  <a:pt x="419607" y="64185"/>
                </a:lnTo>
                <a:lnTo>
                  <a:pt x="419607" y="97320"/>
                </a:lnTo>
                <a:lnTo>
                  <a:pt x="417169" y="100279"/>
                </a:lnTo>
                <a:lnTo>
                  <a:pt x="494283" y="100279"/>
                </a:lnTo>
                <a:lnTo>
                  <a:pt x="494283" y="99212"/>
                </a:lnTo>
                <a:lnTo>
                  <a:pt x="450062" y="99212"/>
                </a:lnTo>
                <a:lnTo>
                  <a:pt x="446684" y="98856"/>
                </a:lnTo>
                <a:lnTo>
                  <a:pt x="443966" y="98145"/>
                </a:lnTo>
                <a:lnTo>
                  <a:pt x="444322" y="96126"/>
                </a:lnTo>
                <a:lnTo>
                  <a:pt x="444485" y="94119"/>
                </a:lnTo>
                <a:lnTo>
                  <a:pt x="444499" y="64185"/>
                </a:lnTo>
                <a:close/>
              </a:path>
              <a:path w="817879" h="168275">
                <a:moveTo>
                  <a:pt x="494283" y="64185"/>
                </a:moveTo>
                <a:lnTo>
                  <a:pt x="468858" y="64185"/>
                </a:lnTo>
                <a:lnTo>
                  <a:pt x="468858" y="96545"/>
                </a:lnTo>
                <a:lnTo>
                  <a:pt x="464819" y="98323"/>
                </a:lnTo>
                <a:lnTo>
                  <a:pt x="459905" y="99212"/>
                </a:lnTo>
                <a:lnTo>
                  <a:pt x="494283" y="99212"/>
                </a:lnTo>
                <a:lnTo>
                  <a:pt x="494283" y="64185"/>
                </a:lnTo>
                <a:close/>
              </a:path>
              <a:path w="817879" h="168275">
                <a:moveTo>
                  <a:pt x="557520" y="97015"/>
                </a:moveTo>
                <a:lnTo>
                  <a:pt x="551827" y="97015"/>
                </a:lnTo>
                <a:lnTo>
                  <a:pt x="557758" y="98323"/>
                </a:lnTo>
                <a:lnTo>
                  <a:pt x="557520" y="97015"/>
                </a:lnTo>
                <a:close/>
              </a:path>
              <a:path w="817879" h="168275">
                <a:moveTo>
                  <a:pt x="611276" y="77520"/>
                </a:moveTo>
                <a:lnTo>
                  <a:pt x="603326" y="77520"/>
                </a:lnTo>
                <a:lnTo>
                  <a:pt x="596874" y="79895"/>
                </a:lnTo>
                <a:lnTo>
                  <a:pt x="591896" y="84632"/>
                </a:lnTo>
                <a:lnTo>
                  <a:pt x="632179" y="84632"/>
                </a:lnTo>
                <a:lnTo>
                  <a:pt x="629957" y="82819"/>
                </a:lnTo>
                <a:lnTo>
                  <a:pt x="624316" y="79875"/>
                </a:lnTo>
                <a:lnTo>
                  <a:pt x="618089" y="78109"/>
                </a:lnTo>
                <a:lnTo>
                  <a:pt x="611276" y="77520"/>
                </a:lnTo>
                <a:close/>
              </a:path>
              <a:path w="817879" h="168275">
                <a:moveTo>
                  <a:pt x="502284" y="44805"/>
                </a:moveTo>
                <a:lnTo>
                  <a:pt x="374446" y="44805"/>
                </a:lnTo>
                <a:lnTo>
                  <a:pt x="374446" y="64185"/>
                </a:lnTo>
                <a:lnTo>
                  <a:pt x="502284" y="64185"/>
                </a:lnTo>
                <a:lnTo>
                  <a:pt x="502284" y="44805"/>
                </a:lnTo>
                <a:close/>
              </a:path>
              <a:path w="817879" h="168275">
                <a:moveTo>
                  <a:pt x="512952" y="44805"/>
                </a:moveTo>
                <a:lnTo>
                  <a:pt x="502284" y="44805"/>
                </a:lnTo>
                <a:lnTo>
                  <a:pt x="502284" y="64185"/>
                </a:lnTo>
                <a:lnTo>
                  <a:pt x="512952" y="64185"/>
                </a:lnTo>
                <a:lnTo>
                  <a:pt x="512952" y="44805"/>
                </a:lnTo>
                <a:close/>
              </a:path>
              <a:path w="817879" h="168275">
                <a:moveTo>
                  <a:pt x="644156" y="44805"/>
                </a:moveTo>
                <a:lnTo>
                  <a:pt x="512952" y="44805"/>
                </a:lnTo>
                <a:lnTo>
                  <a:pt x="512952" y="64185"/>
                </a:lnTo>
                <a:lnTo>
                  <a:pt x="644156" y="64185"/>
                </a:lnTo>
                <a:lnTo>
                  <a:pt x="644156" y="44805"/>
                </a:lnTo>
                <a:close/>
              </a:path>
              <a:path w="817879" h="168275">
                <a:moveTo>
                  <a:pt x="654837" y="44805"/>
                </a:moveTo>
                <a:lnTo>
                  <a:pt x="644156" y="44805"/>
                </a:lnTo>
                <a:lnTo>
                  <a:pt x="644156" y="64185"/>
                </a:lnTo>
                <a:lnTo>
                  <a:pt x="654837" y="64185"/>
                </a:lnTo>
                <a:lnTo>
                  <a:pt x="654837" y="44805"/>
                </a:lnTo>
                <a:close/>
              </a:path>
              <a:path w="817879" h="168275">
                <a:moveTo>
                  <a:pt x="695896" y="44805"/>
                </a:moveTo>
                <a:lnTo>
                  <a:pt x="654837" y="44805"/>
                </a:lnTo>
                <a:lnTo>
                  <a:pt x="654837" y="64185"/>
                </a:lnTo>
                <a:lnTo>
                  <a:pt x="695896" y="64185"/>
                </a:lnTo>
                <a:lnTo>
                  <a:pt x="695896" y="44805"/>
                </a:lnTo>
                <a:close/>
              </a:path>
              <a:path w="817879" h="168275">
                <a:moveTo>
                  <a:pt x="706564" y="44805"/>
                </a:moveTo>
                <a:lnTo>
                  <a:pt x="695896" y="44805"/>
                </a:lnTo>
                <a:lnTo>
                  <a:pt x="695896" y="64185"/>
                </a:lnTo>
                <a:lnTo>
                  <a:pt x="706564" y="64185"/>
                </a:lnTo>
                <a:lnTo>
                  <a:pt x="706564" y="44805"/>
                </a:lnTo>
                <a:close/>
              </a:path>
              <a:path w="817879" h="168275">
                <a:moveTo>
                  <a:pt x="817867" y="44805"/>
                </a:moveTo>
                <a:lnTo>
                  <a:pt x="706564" y="44805"/>
                </a:lnTo>
                <a:lnTo>
                  <a:pt x="706564" y="64185"/>
                </a:lnTo>
                <a:lnTo>
                  <a:pt x="817867" y="64185"/>
                </a:lnTo>
                <a:lnTo>
                  <a:pt x="817867" y="44805"/>
                </a:lnTo>
                <a:close/>
              </a:path>
              <a:path w="817879" h="168275">
                <a:moveTo>
                  <a:pt x="485978" y="0"/>
                </a:moveTo>
                <a:lnTo>
                  <a:pt x="477215" y="0"/>
                </a:lnTo>
                <a:lnTo>
                  <a:pt x="473595" y="1511"/>
                </a:lnTo>
                <a:lnTo>
                  <a:pt x="467664" y="7556"/>
                </a:lnTo>
                <a:lnTo>
                  <a:pt x="466191" y="11379"/>
                </a:lnTo>
                <a:lnTo>
                  <a:pt x="466238" y="20269"/>
                </a:lnTo>
                <a:lnTo>
                  <a:pt x="467664" y="23710"/>
                </a:lnTo>
                <a:lnTo>
                  <a:pt x="473595" y="29629"/>
                </a:lnTo>
                <a:lnTo>
                  <a:pt x="477215" y="31114"/>
                </a:lnTo>
                <a:lnTo>
                  <a:pt x="485978" y="31114"/>
                </a:lnTo>
                <a:lnTo>
                  <a:pt x="489750" y="29667"/>
                </a:lnTo>
                <a:lnTo>
                  <a:pt x="495795" y="23850"/>
                </a:lnTo>
                <a:lnTo>
                  <a:pt x="497306" y="20269"/>
                </a:lnTo>
                <a:lnTo>
                  <a:pt x="497306" y="11379"/>
                </a:lnTo>
                <a:lnTo>
                  <a:pt x="495795" y="7556"/>
                </a:lnTo>
                <a:lnTo>
                  <a:pt x="489750" y="1511"/>
                </a:lnTo>
                <a:lnTo>
                  <a:pt x="485978" y="0"/>
                </a:lnTo>
                <a:close/>
              </a:path>
            </a:pathLst>
          </a:custGeom>
          <a:solidFill>
            <a:srgbClr val="AE1A1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object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949668"/>
              </p:ext>
            </p:extLst>
          </p:nvPr>
        </p:nvGraphicFramePr>
        <p:xfrm>
          <a:off x="1164708" y="3464153"/>
          <a:ext cx="7723761" cy="3096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6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2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92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51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198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8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3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7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37319" y="3552724"/>
            <a:ext cx="111431" cy="76781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1650056" y="3522351"/>
            <a:ext cx="1945117" cy="135427"/>
          </a:xfrm>
          <a:custGeom>
            <a:avLst/>
            <a:gdLst/>
            <a:ahLst/>
            <a:cxnLst/>
            <a:rect l="l" t="t" r="r" b="b"/>
            <a:pathLst>
              <a:path w="1503045" h="175260">
                <a:moveTo>
                  <a:pt x="400067" y="125729"/>
                </a:moveTo>
                <a:lnTo>
                  <a:pt x="388315" y="125729"/>
                </a:lnTo>
                <a:lnTo>
                  <a:pt x="399440" y="144779"/>
                </a:lnTo>
                <a:lnTo>
                  <a:pt x="413003" y="142239"/>
                </a:lnTo>
                <a:lnTo>
                  <a:pt x="400067" y="125729"/>
                </a:lnTo>
                <a:close/>
              </a:path>
              <a:path w="1503045" h="175260">
                <a:moveTo>
                  <a:pt x="269290" y="50799"/>
                </a:moveTo>
                <a:lnTo>
                  <a:pt x="257708" y="50799"/>
                </a:lnTo>
                <a:lnTo>
                  <a:pt x="257708" y="91439"/>
                </a:lnTo>
                <a:lnTo>
                  <a:pt x="260172" y="97789"/>
                </a:lnTo>
                <a:lnTo>
                  <a:pt x="270027" y="105409"/>
                </a:lnTo>
                <a:lnTo>
                  <a:pt x="276352" y="106679"/>
                </a:lnTo>
                <a:lnTo>
                  <a:pt x="284073" y="106679"/>
                </a:lnTo>
                <a:lnTo>
                  <a:pt x="251155" y="134619"/>
                </a:lnTo>
                <a:lnTo>
                  <a:pt x="262890" y="140969"/>
                </a:lnTo>
                <a:lnTo>
                  <a:pt x="304342" y="102869"/>
                </a:lnTo>
                <a:lnTo>
                  <a:pt x="316534" y="102869"/>
                </a:lnTo>
                <a:lnTo>
                  <a:pt x="316534" y="97789"/>
                </a:lnTo>
                <a:lnTo>
                  <a:pt x="279450" y="97789"/>
                </a:lnTo>
                <a:lnTo>
                  <a:pt x="275513" y="96519"/>
                </a:lnTo>
                <a:lnTo>
                  <a:pt x="270535" y="91439"/>
                </a:lnTo>
                <a:lnTo>
                  <a:pt x="269290" y="87629"/>
                </a:lnTo>
                <a:lnTo>
                  <a:pt x="269290" y="50799"/>
                </a:lnTo>
                <a:close/>
              </a:path>
              <a:path w="1503045" h="175260">
                <a:moveTo>
                  <a:pt x="420319" y="88899"/>
                </a:moveTo>
                <a:lnTo>
                  <a:pt x="413461" y="97789"/>
                </a:lnTo>
                <a:lnTo>
                  <a:pt x="424129" y="106679"/>
                </a:lnTo>
                <a:lnTo>
                  <a:pt x="459181" y="140969"/>
                </a:lnTo>
                <a:lnTo>
                  <a:pt x="468782" y="134619"/>
                </a:lnTo>
                <a:lnTo>
                  <a:pt x="448513" y="114299"/>
                </a:lnTo>
                <a:lnTo>
                  <a:pt x="445058" y="111759"/>
                </a:lnTo>
                <a:lnTo>
                  <a:pt x="439928" y="106679"/>
                </a:lnTo>
                <a:lnTo>
                  <a:pt x="433120" y="101599"/>
                </a:lnTo>
                <a:lnTo>
                  <a:pt x="433425" y="100329"/>
                </a:lnTo>
                <a:lnTo>
                  <a:pt x="441921" y="100329"/>
                </a:lnTo>
                <a:lnTo>
                  <a:pt x="449732" y="99059"/>
                </a:lnTo>
                <a:lnTo>
                  <a:pt x="456857" y="96519"/>
                </a:lnTo>
                <a:lnTo>
                  <a:pt x="463296" y="92709"/>
                </a:lnTo>
                <a:lnTo>
                  <a:pt x="464629" y="91439"/>
                </a:lnTo>
                <a:lnTo>
                  <a:pt x="430326" y="91439"/>
                </a:lnTo>
                <a:lnTo>
                  <a:pt x="425094" y="90169"/>
                </a:lnTo>
                <a:lnTo>
                  <a:pt x="420319" y="88899"/>
                </a:lnTo>
                <a:close/>
              </a:path>
              <a:path w="1503045" h="175260">
                <a:moveTo>
                  <a:pt x="76504" y="97789"/>
                </a:moveTo>
                <a:lnTo>
                  <a:pt x="65074" y="97789"/>
                </a:lnTo>
                <a:lnTo>
                  <a:pt x="65074" y="139699"/>
                </a:lnTo>
                <a:lnTo>
                  <a:pt x="76504" y="139699"/>
                </a:lnTo>
                <a:lnTo>
                  <a:pt x="76504" y="97789"/>
                </a:lnTo>
                <a:close/>
              </a:path>
              <a:path w="1503045" h="175260">
                <a:moveTo>
                  <a:pt x="227533" y="50799"/>
                </a:moveTo>
                <a:lnTo>
                  <a:pt x="216103" y="50799"/>
                </a:lnTo>
                <a:lnTo>
                  <a:pt x="216103" y="90169"/>
                </a:lnTo>
                <a:lnTo>
                  <a:pt x="213969" y="96519"/>
                </a:lnTo>
                <a:lnTo>
                  <a:pt x="205435" y="105409"/>
                </a:lnTo>
                <a:lnTo>
                  <a:pt x="199847" y="107949"/>
                </a:lnTo>
                <a:lnTo>
                  <a:pt x="216103" y="107949"/>
                </a:lnTo>
                <a:lnTo>
                  <a:pt x="216103" y="139699"/>
                </a:lnTo>
                <a:lnTo>
                  <a:pt x="227533" y="139699"/>
                </a:lnTo>
                <a:lnTo>
                  <a:pt x="227533" y="50799"/>
                </a:lnTo>
                <a:close/>
              </a:path>
              <a:path w="1503045" h="175260">
                <a:moveTo>
                  <a:pt x="316534" y="102869"/>
                </a:moveTo>
                <a:lnTo>
                  <a:pt x="304952" y="102869"/>
                </a:lnTo>
                <a:lnTo>
                  <a:pt x="304952" y="139699"/>
                </a:lnTo>
                <a:lnTo>
                  <a:pt x="316534" y="139699"/>
                </a:lnTo>
                <a:lnTo>
                  <a:pt x="316534" y="102869"/>
                </a:lnTo>
                <a:close/>
              </a:path>
              <a:path w="1503045" h="175260">
                <a:moveTo>
                  <a:pt x="392125" y="50799"/>
                </a:moveTo>
                <a:lnTo>
                  <a:pt x="380542" y="50799"/>
                </a:lnTo>
                <a:lnTo>
                  <a:pt x="380542" y="66039"/>
                </a:lnTo>
                <a:lnTo>
                  <a:pt x="362254" y="71119"/>
                </a:lnTo>
                <a:lnTo>
                  <a:pt x="351920" y="74929"/>
                </a:lnTo>
                <a:lnTo>
                  <a:pt x="344538" y="80009"/>
                </a:lnTo>
                <a:lnTo>
                  <a:pt x="340109" y="87629"/>
                </a:lnTo>
                <a:lnTo>
                  <a:pt x="338632" y="96519"/>
                </a:lnTo>
                <a:lnTo>
                  <a:pt x="338632" y="105409"/>
                </a:lnTo>
                <a:lnTo>
                  <a:pt x="366126" y="128269"/>
                </a:lnTo>
                <a:lnTo>
                  <a:pt x="379120" y="128269"/>
                </a:lnTo>
                <a:lnTo>
                  <a:pt x="384048" y="126999"/>
                </a:lnTo>
                <a:lnTo>
                  <a:pt x="388315" y="125729"/>
                </a:lnTo>
                <a:lnTo>
                  <a:pt x="400067" y="125729"/>
                </a:lnTo>
                <a:lnTo>
                  <a:pt x="396087" y="120649"/>
                </a:lnTo>
                <a:lnTo>
                  <a:pt x="398458" y="118109"/>
                </a:lnTo>
                <a:lnTo>
                  <a:pt x="365810" y="118109"/>
                </a:lnTo>
                <a:lnTo>
                  <a:pt x="360654" y="115569"/>
                </a:lnTo>
                <a:lnTo>
                  <a:pt x="352425" y="107949"/>
                </a:lnTo>
                <a:lnTo>
                  <a:pt x="350367" y="104139"/>
                </a:lnTo>
                <a:lnTo>
                  <a:pt x="350367" y="93979"/>
                </a:lnTo>
                <a:lnTo>
                  <a:pt x="351713" y="90169"/>
                </a:lnTo>
                <a:lnTo>
                  <a:pt x="357098" y="83819"/>
                </a:lnTo>
                <a:lnTo>
                  <a:pt x="361696" y="82549"/>
                </a:lnTo>
                <a:lnTo>
                  <a:pt x="368198" y="80009"/>
                </a:lnTo>
                <a:lnTo>
                  <a:pt x="392125" y="74929"/>
                </a:lnTo>
                <a:lnTo>
                  <a:pt x="392125" y="50799"/>
                </a:lnTo>
                <a:close/>
              </a:path>
              <a:path w="1503045" h="175260">
                <a:moveTo>
                  <a:pt x="124053" y="41909"/>
                </a:moveTo>
                <a:lnTo>
                  <a:pt x="94945" y="41909"/>
                </a:lnTo>
                <a:lnTo>
                  <a:pt x="94945" y="50799"/>
                </a:lnTo>
                <a:lnTo>
                  <a:pt x="110185" y="50799"/>
                </a:lnTo>
                <a:lnTo>
                  <a:pt x="110185" y="52069"/>
                </a:lnTo>
                <a:lnTo>
                  <a:pt x="108356" y="53339"/>
                </a:lnTo>
                <a:lnTo>
                  <a:pt x="106705" y="54609"/>
                </a:lnTo>
                <a:lnTo>
                  <a:pt x="103759" y="58419"/>
                </a:lnTo>
                <a:lnTo>
                  <a:pt x="103022" y="60959"/>
                </a:lnTo>
                <a:lnTo>
                  <a:pt x="103022" y="68579"/>
                </a:lnTo>
                <a:lnTo>
                  <a:pt x="104394" y="72389"/>
                </a:lnTo>
                <a:lnTo>
                  <a:pt x="109880" y="77469"/>
                </a:lnTo>
                <a:lnTo>
                  <a:pt x="113284" y="80009"/>
                </a:lnTo>
                <a:lnTo>
                  <a:pt x="117348" y="80009"/>
                </a:lnTo>
                <a:lnTo>
                  <a:pt x="117348" y="81279"/>
                </a:lnTo>
                <a:lnTo>
                  <a:pt x="113792" y="81279"/>
                </a:lnTo>
                <a:lnTo>
                  <a:pt x="110693" y="83819"/>
                </a:lnTo>
                <a:lnTo>
                  <a:pt x="105410" y="90169"/>
                </a:lnTo>
                <a:lnTo>
                  <a:pt x="104089" y="93979"/>
                </a:lnTo>
                <a:lnTo>
                  <a:pt x="104089" y="104139"/>
                </a:lnTo>
                <a:lnTo>
                  <a:pt x="106578" y="110489"/>
                </a:lnTo>
                <a:lnTo>
                  <a:pt x="116535" y="119379"/>
                </a:lnTo>
                <a:lnTo>
                  <a:pt x="123545" y="121919"/>
                </a:lnTo>
                <a:lnTo>
                  <a:pt x="132588" y="121919"/>
                </a:lnTo>
                <a:lnTo>
                  <a:pt x="142770" y="120649"/>
                </a:lnTo>
                <a:lnTo>
                  <a:pt x="151828" y="118109"/>
                </a:lnTo>
                <a:lnTo>
                  <a:pt x="159762" y="113029"/>
                </a:lnTo>
                <a:lnTo>
                  <a:pt x="163168" y="110489"/>
                </a:lnTo>
                <a:lnTo>
                  <a:pt x="127660" y="110489"/>
                </a:lnTo>
                <a:lnTo>
                  <a:pt x="123240" y="109219"/>
                </a:lnTo>
                <a:lnTo>
                  <a:pt x="117551" y="104139"/>
                </a:lnTo>
                <a:lnTo>
                  <a:pt x="116128" y="101599"/>
                </a:lnTo>
                <a:lnTo>
                  <a:pt x="116128" y="93979"/>
                </a:lnTo>
                <a:lnTo>
                  <a:pt x="117449" y="91439"/>
                </a:lnTo>
                <a:lnTo>
                  <a:pt x="122732" y="86359"/>
                </a:lnTo>
                <a:lnTo>
                  <a:pt x="126695" y="85089"/>
                </a:lnTo>
                <a:lnTo>
                  <a:pt x="141427" y="85089"/>
                </a:lnTo>
                <a:lnTo>
                  <a:pt x="141427" y="74929"/>
                </a:lnTo>
                <a:lnTo>
                  <a:pt x="121945" y="74929"/>
                </a:lnTo>
                <a:lnTo>
                  <a:pt x="116560" y="69849"/>
                </a:lnTo>
                <a:lnTo>
                  <a:pt x="115214" y="67309"/>
                </a:lnTo>
                <a:lnTo>
                  <a:pt x="115214" y="57149"/>
                </a:lnTo>
                <a:lnTo>
                  <a:pt x="118922" y="53339"/>
                </a:lnTo>
                <a:lnTo>
                  <a:pt x="126339" y="50799"/>
                </a:lnTo>
                <a:lnTo>
                  <a:pt x="124053" y="41909"/>
                </a:lnTo>
                <a:close/>
              </a:path>
              <a:path w="1503045" h="175260">
                <a:moveTo>
                  <a:pt x="215493" y="107949"/>
                </a:moveTo>
                <a:lnTo>
                  <a:pt x="166573" y="107949"/>
                </a:lnTo>
                <a:lnTo>
                  <a:pt x="171726" y="111759"/>
                </a:lnTo>
                <a:lnTo>
                  <a:pt x="177584" y="115569"/>
                </a:lnTo>
                <a:lnTo>
                  <a:pt x="184146" y="118109"/>
                </a:lnTo>
                <a:lnTo>
                  <a:pt x="198691" y="118109"/>
                </a:lnTo>
                <a:lnTo>
                  <a:pt x="205130" y="115569"/>
                </a:lnTo>
                <a:lnTo>
                  <a:pt x="210731" y="111759"/>
                </a:lnTo>
                <a:lnTo>
                  <a:pt x="215493" y="107949"/>
                </a:lnTo>
                <a:close/>
              </a:path>
              <a:path w="1503045" h="175260">
                <a:moveTo>
                  <a:pt x="393801" y="95249"/>
                </a:moveTo>
                <a:lnTo>
                  <a:pt x="385419" y="99059"/>
                </a:lnTo>
                <a:lnTo>
                  <a:pt x="385419" y="114299"/>
                </a:lnTo>
                <a:lnTo>
                  <a:pt x="382574" y="116839"/>
                </a:lnTo>
                <a:lnTo>
                  <a:pt x="378104" y="118109"/>
                </a:lnTo>
                <a:lnTo>
                  <a:pt x="398458" y="118109"/>
                </a:lnTo>
                <a:lnTo>
                  <a:pt x="399643" y="116839"/>
                </a:lnTo>
                <a:lnTo>
                  <a:pt x="401421" y="113029"/>
                </a:lnTo>
                <a:lnTo>
                  <a:pt x="401421" y="105409"/>
                </a:lnTo>
                <a:lnTo>
                  <a:pt x="400659" y="102869"/>
                </a:lnTo>
                <a:lnTo>
                  <a:pt x="397611" y="97789"/>
                </a:lnTo>
                <a:lnTo>
                  <a:pt x="395833" y="96519"/>
                </a:lnTo>
                <a:lnTo>
                  <a:pt x="393801" y="95249"/>
                </a:lnTo>
                <a:close/>
              </a:path>
              <a:path w="1503045" h="175260">
                <a:moveTo>
                  <a:pt x="32766" y="50799"/>
                </a:moveTo>
                <a:lnTo>
                  <a:pt x="21336" y="50799"/>
                </a:lnTo>
                <a:lnTo>
                  <a:pt x="21336" y="87629"/>
                </a:lnTo>
                <a:lnTo>
                  <a:pt x="13868" y="93979"/>
                </a:lnTo>
                <a:lnTo>
                  <a:pt x="23012" y="113029"/>
                </a:lnTo>
                <a:lnTo>
                  <a:pt x="32613" y="113029"/>
                </a:lnTo>
                <a:lnTo>
                  <a:pt x="32613" y="97789"/>
                </a:lnTo>
                <a:lnTo>
                  <a:pt x="76504" y="97789"/>
                </a:lnTo>
                <a:lnTo>
                  <a:pt x="76504" y="87629"/>
                </a:lnTo>
                <a:lnTo>
                  <a:pt x="32766" y="87629"/>
                </a:lnTo>
                <a:lnTo>
                  <a:pt x="32766" y="50799"/>
                </a:lnTo>
                <a:close/>
              </a:path>
              <a:path w="1503045" h="175260">
                <a:moveTo>
                  <a:pt x="184251" y="50799"/>
                </a:moveTo>
                <a:lnTo>
                  <a:pt x="172059" y="50799"/>
                </a:lnTo>
                <a:lnTo>
                  <a:pt x="176428" y="54609"/>
                </a:lnTo>
                <a:lnTo>
                  <a:pt x="178612" y="59689"/>
                </a:lnTo>
                <a:lnTo>
                  <a:pt x="178612" y="69849"/>
                </a:lnTo>
                <a:lnTo>
                  <a:pt x="176784" y="73659"/>
                </a:lnTo>
                <a:lnTo>
                  <a:pt x="169468" y="80009"/>
                </a:lnTo>
                <a:lnTo>
                  <a:pt x="163982" y="81279"/>
                </a:lnTo>
                <a:lnTo>
                  <a:pt x="156667" y="83819"/>
                </a:lnTo>
                <a:lnTo>
                  <a:pt x="157276" y="88899"/>
                </a:lnTo>
                <a:lnTo>
                  <a:pt x="158699" y="93979"/>
                </a:lnTo>
                <a:lnTo>
                  <a:pt x="160934" y="99059"/>
                </a:lnTo>
                <a:lnTo>
                  <a:pt x="155343" y="104139"/>
                </a:lnTo>
                <a:lnTo>
                  <a:pt x="148932" y="107949"/>
                </a:lnTo>
                <a:lnTo>
                  <a:pt x="141703" y="110489"/>
                </a:lnTo>
                <a:lnTo>
                  <a:pt x="163168" y="110489"/>
                </a:lnTo>
                <a:lnTo>
                  <a:pt x="166573" y="107949"/>
                </a:lnTo>
                <a:lnTo>
                  <a:pt x="186131" y="107949"/>
                </a:lnTo>
                <a:lnTo>
                  <a:pt x="180771" y="105409"/>
                </a:lnTo>
                <a:lnTo>
                  <a:pt x="172948" y="97789"/>
                </a:lnTo>
                <a:lnTo>
                  <a:pt x="170637" y="93979"/>
                </a:lnTo>
                <a:lnTo>
                  <a:pt x="169926" y="88899"/>
                </a:lnTo>
                <a:lnTo>
                  <a:pt x="176022" y="87629"/>
                </a:lnTo>
                <a:lnTo>
                  <a:pt x="180975" y="85089"/>
                </a:lnTo>
                <a:lnTo>
                  <a:pt x="188595" y="77469"/>
                </a:lnTo>
                <a:lnTo>
                  <a:pt x="190500" y="72389"/>
                </a:lnTo>
                <a:lnTo>
                  <a:pt x="190500" y="60959"/>
                </a:lnTo>
                <a:lnTo>
                  <a:pt x="188417" y="55879"/>
                </a:lnTo>
                <a:lnTo>
                  <a:pt x="184251" y="52069"/>
                </a:lnTo>
                <a:lnTo>
                  <a:pt x="184251" y="50799"/>
                </a:lnTo>
                <a:close/>
              </a:path>
              <a:path w="1503045" h="175260">
                <a:moveTo>
                  <a:pt x="316534" y="50799"/>
                </a:moveTo>
                <a:lnTo>
                  <a:pt x="304952" y="50799"/>
                </a:lnTo>
                <a:lnTo>
                  <a:pt x="304952" y="90169"/>
                </a:lnTo>
                <a:lnTo>
                  <a:pt x="302920" y="91439"/>
                </a:lnTo>
                <a:lnTo>
                  <a:pt x="299974" y="93979"/>
                </a:lnTo>
                <a:lnTo>
                  <a:pt x="288493" y="97789"/>
                </a:lnTo>
                <a:lnTo>
                  <a:pt x="316534" y="97789"/>
                </a:lnTo>
                <a:lnTo>
                  <a:pt x="316534" y="50799"/>
                </a:lnTo>
                <a:close/>
              </a:path>
              <a:path w="1503045" h="175260">
                <a:moveTo>
                  <a:pt x="469646" y="49529"/>
                </a:moveTo>
                <a:lnTo>
                  <a:pt x="453237" y="49529"/>
                </a:lnTo>
                <a:lnTo>
                  <a:pt x="456615" y="52069"/>
                </a:lnTo>
                <a:lnTo>
                  <a:pt x="462203" y="58419"/>
                </a:lnTo>
                <a:lnTo>
                  <a:pt x="463600" y="62229"/>
                </a:lnTo>
                <a:lnTo>
                  <a:pt x="463600" y="74929"/>
                </a:lnTo>
                <a:lnTo>
                  <a:pt x="461009" y="80009"/>
                </a:lnTo>
                <a:lnTo>
                  <a:pt x="450646" y="88899"/>
                </a:lnTo>
                <a:lnTo>
                  <a:pt x="444042" y="91439"/>
                </a:lnTo>
                <a:lnTo>
                  <a:pt x="464629" y="91439"/>
                </a:lnTo>
                <a:lnTo>
                  <a:pt x="475488" y="59689"/>
                </a:lnTo>
                <a:lnTo>
                  <a:pt x="473151" y="53339"/>
                </a:lnTo>
                <a:lnTo>
                  <a:pt x="469646" y="49529"/>
                </a:lnTo>
                <a:close/>
              </a:path>
              <a:path w="1503045" h="175260">
                <a:moveTo>
                  <a:pt x="76504" y="50799"/>
                </a:moveTo>
                <a:lnTo>
                  <a:pt x="65074" y="50799"/>
                </a:lnTo>
                <a:lnTo>
                  <a:pt x="65074" y="87629"/>
                </a:lnTo>
                <a:lnTo>
                  <a:pt x="76504" y="87629"/>
                </a:lnTo>
                <a:lnTo>
                  <a:pt x="76504" y="50799"/>
                </a:lnTo>
                <a:close/>
              </a:path>
              <a:path w="1503045" h="175260">
                <a:moveTo>
                  <a:pt x="457352" y="39369"/>
                </a:moveTo>
                <a:lnTo>
                  <a:pt x="442214" y="39369"/>
                </a:lnTo>
                <a:lnTo>
                  <a:pt x="436575" y="41909"/>
                </a:lnTo>
                <a:lnTo>
                  <a:pt x="427837" y="50799"/>
                </a:lnTo>
                <a:lnTo>
                  <a:pt x="425653" y="54609"/>
                </a:lnTo>
                <a:lnTo>
                  <a:pt x="425653" y="66039"/>
                </a:lnTo>
                <a:lnTo>
                  <a:pt x="426821" y="69849"/>
                </a:lnTo>
                <a:lnTo>
                  <a:pt x="431495" y="76199"/>
                </a:lnTo>
                <a:lnTo>
                  <a:pt x="434746" y="78739"/>
                </a:lnTo>
                <a:lnTo>
                  <a:pt x="438912" y="80009"/>
                </a:lnTo>
                <a:lnTo>
                  <a:pt x="445922" y="71119"/>
                </a:lnTo>
                <a:lnTo>
                  <a:pt x="443179" y="71119"/>
                </a:lnTo>
                <a:lnTo>
                  <a:pt x="441045" y="69849"/>
                </a:lnTo>
                <a:lnTo>
                  <a:pt x="439521" y="67309"/>
                </a:lnTo>
                <a:lnTo>
                  <a:pt x="437997" y="66039"/>
                </a:lnTo>
                <a:lnTo>
                  <a:pt x="437235" y="63499"/>
                </a:lnTo>
                <a:lnTo>
                  <a:pt x="437235" y="57149"/>
                </a:lnTo>
                <a:lnTo>
                  <a:pt x="438302" y="54609"/>
                </a:lnTo>
                <a:lnTo>
                  <a:pt x="442569" y="50799"/>
                </a:lnTo>
                <a:lnTo>
                  <a:pt x="445516" y="49529"/>
                </a:lnTo>
                <a:lnTo>
                  <a:pt x="469646" y="49529"/>
                </a:lnTo>
                <a:lnTo>
                  <a:pt x="463803" y="43179"/>
                </a:lnTo>
                <a:lnTo>
                  <a:pt x="457352" y="39369"/>
                </a:lnTo>
                <a:close/>
              </a:path>
              <a:path w="1503045" h="175260">
                <a:moveTo>
                  <a:pt x="88239" y="41909"/>
                </a:moveTo>
                <a:lnTo>
                  <a:pt x="0" y="41909"/>
                </a:lnTo>
                <a:lnTo>
                  <a:pt x="0" y="50799"/>
                </a:lnTo>
                <a:lnTo>
                  <a:pt x="88239" y="50799"/>
                </a:lnTo>
                <a:lnTo>
                  <a:pt x="88239" y="41909"/>
                </a:lnTo>
                <a:close/>
              </a:path>
              <a:path w="1503045" h="175260">
                <a:moveTo>
                  <a:pt x="94945" y="41909"/>
                </a:moveTo>
                <a:lnTo>
                  <a:pt x="88239" y="41909"/>
                </a:lnTo>
                <a:lnTo>
                  <a:pt x="88239" y="50799"/>
                </a:lnTo>
                <a:lnTo>
                  <a:pt x="94945" y="50799"/>
                </a:lnTo>
                <a:lnTo>
                  <a:pt x="94945" y="41909"/>
                </a:lnTo>
                <a:close/>
              </a:path>
              <a:path w="1503045" h="175260">
                <a:moveTo>
                  <a:pt x="239268" y="41909"/>
                </a:moveTo>
                <a:lnTo>
                  <a:pt x="148437" y="41909"/>
                </a:lnTo>
                <a:lnTo>
                  <a:pt x="148437" y="50799"/>
                </a:lnTo>
                <a:lnTo>
                  <a:pt x="239268" y="50799"/>
                </a:lnTo>
                <a:lnTo>
                  <a:pt x="239268" y="41909"/>
                </a:lnTo>
                <a:close/>
              </a:path>
              <a:path w="1503045" h="175260">
                <a:moveTo>
                  <a:pt x="245973" y="41909"/>
                </a:moveTo>
                <a:lnTo>
                  <a:pt x="239268" y="41909"/>
                </a:lnTo>
                <a:lnTo>
                  <a:pt x="239268" y="50799"/>
                </a:lnTo>
                <a:lnTo>
                  <a:pt x="245973" y="50799"/>
                </a:lnTo>
                <a:lnTo>
                  <a:pt x="245973" y="41909"/>
                </a:lnTo>
                <a:close/>
              </a:path>
              <a:path w="1503045" h="175260">
                <a:moveTo>
                  <a:pt x="328117" y="41909"/>
                </a:moveTo>
                <a:lnTo>
                  <a:pt x="245973" y="41909"/>
                </a:lnTo>
                <a:lnTo>
                  <a:pt x="245973" y="50799"/>
                </a:lnTo>
                <a:lnTo>
                  <a:pt x="328117" y="50799"/>
                </a:lnTo>
                <a:lnTo>
                  <a:pt x="328117" y="41909"/>
                </a:lnTo>
                <a:close/>
              </a:path>
              <a:path w="1503045" h="175260">
                <a:moveTo>
                  <a:pt x="334975" y="41909"/>
                </a:moveTo>
                <a:lnTo>
                  <a:pt x="328117" y="41909"/>
                </a:lnTo>
                <a:lnTo>
                  <a:pt x="328117" y="50799"/>
                </a:lnTo>
                <a:lnTo>
                  <a:pt x="334975" y="50799"/>
                </a:lnTo>
                <a:lnTo>
                  <a:pt x="334975" y="41909"/>
                </a:lnTo>
                <a:close/>
              </a:path>
              <a:path w="1503045" h="175260">
                <a:moveTo>
                  <a:pt x="380777" y="41909"/>
                </a:moveTo>
                <a:lnTo>
                  <a:pt x="334975" y="41909"/>
                </a:lnTo>
                <a:lnTo>
                  <a:pt x="334975" y="50799"/>
                </a:lnTo>
                <a:lnTo>
                  <a:pt x="414528" y="50799"/>
                </a:lnTo>
                <a:lnTo>
                  <a:pt x="414528" y="43179"/>
                </a:lnTo>
                <a:lnTo>
                  <a:pt x="381914" y="43179"/>
                </a:lnTo>
                <a:lnTo>
                  <a:pt x="380777" y="41909"/>
                </a:lnTo>
                <a:close/>
              </a:path>
              <a:path w="1503045" h="175260">
                <a:moveTo>
                  <a:pt x="363016" y="2539"/>
                </a:moveTo>
                <a:lnTo>
                  <a:pt x="350215" y="5079"/>
                </a:lnTo>
                <a:lnTo>
                  <a:pt x="359511" y="17779"/>
                </a:lnTo>
                <a:lnTo>
                  <a:pt x="365026" y="24129"/>
                </a:lnTo>
                <a:lnTo>
                  <a:pt x="370598" y="31749"/>
                </a:lnTo>
                <a:lnTo>
                  <a:pt x="376227" y="36829"/>
                </a:lnTo>
                <a:lnTo>
                  <a:pt x="381914" y="43179"/>
                </a:lnTo>
                <a:lnTo>
                  <a:pt x="382828" y="43179"/>
                </a:lnTo>
                <a:lnTo>
                  <a:pt x="391515" y="41909"/>
                </a:lnTo>
                <a:lnTo>
                  <a:pt x="363016" y="2539"/>
                </a:lnTo>
                <a:close/>
              </a:path>
              <a:path w="1503045" h="175260">
                <a:moveTo>
                  <a:pt x="414528" y="41909"/>
                </a:moveTo>
                <a:lnTo>
                  <a:pt x="391515" y="41909"/>
                </a:lnTo>
                <a:lnTo>
                  <a:pt x="382828" y="43179"/>
                </a:lnTo>
                <a:lnTo>
                  <a:pt x="414528" y="43179"/>
                </a:lnTo>
                <a:lnTo>
                  <a:pt x="414528" y="41909"/>
                </a:lnTo>
                <a:close/>
              </a:path>
              <a:path w="1503045" h="175260">
                <a:moveTo>
                  <a:pt x="523951" y="40843"/>
                </a:moveTo>
                <a:lnTo>
                  <a:pt x="494080" y="40843"/>
                </a:lnTo>
                <a:lnTo>
                  <a:pt x="494080" y="138683"/>
                </a:lnTo>
                <a:lnTo>
                  <a:pt x="505510" y="138683"/>
                </a:lnTo>
                <a:lnTo>
                  <a:pt x="505510" y="50596"/>
                </a:lnTo>
                <a:lnTo>
                  <a:pt x="523951" y="50596"/>
                </a:lnTo>
                <a:lnTo>
                  <a:pt x="523951" y="40843"/>
                </a:lnTo>
                <a:close/>
              </a:path>
              <a:path w="1503045" h="175260">
                <a:moveTo>
                  <a:pt x="628954" y="110794"/>
                </a:moveTo>
                <a:lnTo>
                  <a:pt x="617524" y="110794"/>
                </a:lnTo>
                <a:lnTo>
                  <a:pt x="617524" y="138683"/>
                </a:lnTo>
                <a:lnTo>
                  <a:pt x="628954" y="138683"/>
                </a:lnTo>
                <a:lnTo>
                  <a:pt x="628954" y="110794"/>
                </a:lnTo>
                <a:close/>
              </a:path>
              <a:path w="1503045" h="175260">
                <a:moveTo>
                  <a:pt x="641146" y="108965"/>
                </a:moveTo>
                <a:lnTo>
                  <a:pt x="642975" y="119481"/>
                </a:lnTo>
                <a:lnTo>
                  <a:pt x="651510" y="120700"/>
                </a:lnTo>
                <a:lnTo>
                  <a:pt x="658977" y="118871"/>
                </a:lnTo>
                <a:lnTo>
                  <a:pt x="670645" y="109981"/>
                </a:lnTo>
                <a:lnTo>
                  <a:pt x="647026" y="109981"/>
                </a:lnTo>
                <a:lnTo>
                  <a:pt x="641146" y="108965"/>
                </a:lnTo>
                <a:close/>
              </a:path>
              <a:path w="1503045" h="175260">
                <a:moveTo>
                  <a:pt x="594969" y="65938"/>
                </a:moveTo>
                <a:lnTo>
                  <a:pt x="587463" y="67817"/>
                </a:lnTo>
                <a:lnTo>
                  <a:pt x="574560" y="77571"/>
                </a:lnTo>
                <a:lnTo>
                  <a:pt x="571347" y="84480"/>
                </a:lnTo>
                <a:lnTo>
                  <a:pt x="571347" y="101041"/>
                </a:lnTo>
                <a:lnTo>
                  <a:pt x="573874" y="107289"/>
                </a:lnTo>
                <a:lnTo>
                  <a:pt x="584034" y="117043"/>
                </a:lnTo>
                <a:lnTo>
                  <a:pt x="590130" y="119481"/>
                </a:lnTo>
                <a:lnTo>
                  <a:pt x="605790" y="119481"/>
                </a:lnTo>
                <a:lnTo>
                  <a:pt x="612343" y="116585"/>
                </a:lnTo>
                <a:lnTo>
                  <a:pt x="616915" y="110794"/>
                </a:lnTo>
                <a:lnTo>
                  <a:pt x="628954" y="110794"/>
                </a:lnTo>
                <a:lnTo>
                  <a:pt x="628954" y="109118"/>
                </a:lnTo>
                <a:lnTo>
                  <a:pt x="594601" y="109118"/>
                </a:lnTo>
                <a:lnTo>
                  <a:pt x="590740" y="107619"/>
                </a:lnTo>
                <a:lnTo>
                  <a:pt x="584847" y="101625"/>
                </a:lnTo>
                <a:lnTo>
                  <a:pt x="583387" y="97840"/>
                </a:lnTo>
                <a:lnTo>
                  <a:pt x="583387" y="87172"/>
                </a:lnTo>
                <a:lnTo>
                  <a:pt x="585558" y="82778"/>
                </a:lnTo>
                <a:lnTo>
                  <a:pt x="594296" y="77393"/>
                </a:lnTo>
                <a:lnTo>
                  <a:pt x="599427" y="76555"/>
                </a:lnTo>
                <a:lnTo>
                  <a:pt x="605156" y="76555"/>
                </a:lnTo>
                <a:lnTo>
                  <a:pt x="603504" y="67055"/>
                </a:lnTo>
                <a:lnTo>
                  <a:pt x="594969" y="65938"/>
                </a:lnTo>
                <a:close/>
              </a:path>
              <a:path w="1503045" h="175260">
                <a:moveTo>
                  <a:pt x="670722" y="77571"/>
                </a:moveTo>
                <a:lnTo>
                  <a:pt x="651852" y="77571"/>
                </a:lnTo>
                <a:lnTo>
                  <a:pt x="655713" y="79044"/>
                </a:lnTo>
                <a:lnTo>
                  <a:pt x="661606" y="84937"/>
                </a:lnTo>
                <a:lnTo>
                  <a:pt x="663092" y="88747"/>
                </a:lnTo>
                <a:lnTo>
                  <a:pt x="663092" y="99415"/>
                </a:lnTo>
                <a:lnTo>
                  <a:pt x="660895" y="103758"/>
                </a:lnTo>
                <a:lnTo>
                  <a:pt x="652157" y="109143"/>
                </a:lnTo>
                <a:lnTo>
                  <a:pt x="647026" y="109981"/>
                </a:lnTo>
                <a:lnTo>
                  <a:pt x="670645" y="109981"/>
                </a:lnTo>
                <a:lnTo>
                  <a:pt x="671745" y="109143"/>
                </a:lnTo>
                <a:lnTo>
                  <a:pt x="671849" y="108965"/>
                </a:lnTo>
                <a:lnTo>
                  <a:pt x="674979" y="102209"/>
                </a:lnTo>
                <a:lnTo>
                  <a:pt x="674979" y="85547"/>
                </a:lnTo>
                <a:lnTo>
                  <a:pt x="672477" y="79273"/>
                </a:lnTo>
                <a:lnTo>
                  <a:pt x="670722" y="77571"/>
                </a:lnTo>
                <a:close/>
              </a:path>
              <a:path w="1503045" h="175260">
                <a:moveTo>
                  <a:pt x="628954" y="50596"/>
                </a:moveTo>
                <a:lnTo>
                  <a:pt x="617524" y="50596"/>
                </a:lnTo>
                <a:lnTo>
                  <a:pt x="617524" y="95605"/>
                </a:lnTo>
                <a:lnTo>
                  <a:pt x="615848" y="100228"/>
                </a:lnTo>
                <a:lnTo>
                  <a:pt x="609142" y="107340"/>
                </a:lnTo>
                <a:lnTo>
                  <a:pt x="604761" y="109118"/>
                </a:lnTo>
                <a:lnTo>
                  <a:pt x="628954" y="109118"/>
                </a:lnTo>
                <a:lnTo>
                  <a:pt x="628954" y="91084"/>
                </a:lnTo>
                <a:lnTo>
                  <a:pt x="630631" y="86461"/>
                </a:lnTo>
                <a:lnTo>
                  <a:pt x="637336" y="79349"/>
                </a:lnTo>
                <a:lnTo>
                  <a:pt x="641692" y="77571"/>
                </a:lnTo>
                <a:lnTo>
                  <a:pt x="670722" y="77571"/>
                </a:lnTo>
                <a:lnTo>
                  <a:pt x="669150" y="76047"/>
                </a:lnTo>
                <a:lnTo>
                  <a:pt x="628954" y="76047"/>
                </a:lnTo>
                <a:lnTo>
                  <a:pt x="628954" y="50596"/>
                </a:lnTo>
                <a:close/>
              </a:path>
              <a:path w="1503045" h="175260">
                <a:moveTo>
                  <a:pt x="605156" y="76555"/>
                </a:moveTo>
                <a:lnTo>
                  <a:pt x="599427" y="76555"/>
                </a:lnTo>
                <a:lnTo>
                  <a:pt x="605332" y="77571"/>
                </a:lnTo>
                <a:lnTo>
                  <a:pt x="605156" y="76555"/>
                </a:lnTo>
                <a:close/>
              </a:path>
              <a:path w="1503045" h="175260">
                <a:moveTo>
                  <a:pt x="656475" y="67208"/>
                </a:moveTo>
                <a:lnTo>
                  <a:pt x="640422" y="67208"/>
                </a:lnTo>
                <a:lnTo>
                  <a:pt x="633831" y="70154"/>
                </a:lnTo>
                <a:lnTo>
                  <a:pt x="629564" y="76047"/>
                </a:lnTo>
                <a:lnTo>
                  <a:pt x="669150" y="76047"/>
                </a:lnTo>
                <a:lnTo>
                  <a:pt x="662520" y="69621"/>
                </a:lnTo>
                <a:lnTo>
                  <a:pt x="656475" y="67208"/>
                </a:lnTo>
                <a:close/>
              </a:path>
              <a:path w="1503045" h="175260">
                <a:moveTo>
                  <a:pt x="616978" y="40843"/>
                </a:moveTo>
                <a:lnTo>
                  <a:pt x="561136" y="40843"/>
                </a:lnTo>
                <a:lnTo>
                  <a:pt x="561136" y="50596"/>
                </a:lnTo>
                <a:lnTo>
                  <a:pt x="685190" y="50596"/>
                </a:lnTo>
                <a:lnTo>
                  <a:pt x="685190" y="42976"/>
                </a:lnTo>
                <a:lnTo>
                  <a:pt x="619493" y="42976"/>
                </a:lnTo>
                <a:lnTo>
                  <a:pt x="618731" y="42367"/>
                </a:lnTo>
                <a:lnTo>
                  <a:pt x="616978" y="40843"/>
                </a:lnTo>
                <a:close/>
              </a:path>
              <a:path w="1503045" h="175260">
                <a:moveTo>
                  <a:pt x="594499" y="0"/>
                </a:moveTo>
                <a:lnTo>
                  <a:pt x="581393" y="3047"/>
                </a:lnTo>
                <a:lnTo>
                  <a:pt x="593890" y="17373"/>
                </a:lnTo>
                <a:lnTo>
                  <a:pt x="600700" y="24993"/>
                </a:lnTo>
                <a:lnTo>
                  <a:pt x="607110" y="31699"/>
                </a:lnTo>
                <a:lnTo>
                  <a:pt x="613121" y="37490"/>
                </a:lnTo>
                <a:lnTo>
                  <a:pt x="618731" y="42367"/>
                </a:lnTo>
                <a:lnTo>
                  <a:pt x="619493" y="42976"/>
                </a:lnTo>
                <a:lnTo>
                  <a:pt x="628027" y="41452"/>
                </a:lnTo>
                <a:lnTo>
                  <a:pt x="594499" y="0"/>
                </a:lnTo>
                <a:close/>
              </a:path>
              <a:path w="1503045" h="175260">
                <a:moveTo>
                  <a:pt x="685190" y="40843"/>
                </a:moveTo>
                <a:lnTo>
                  <a:pt x="627534" y="40843"/>
                </a:lnTo>
                <a:lnTo>
                  <a:pt x="628027" y="41452"/>
                </a:lnTo>
                <a:lnTo>
                  <a:pt x="619493" y="42976"/>
                </a:lnTo>
                <a:lnTo>
                  <a:pt x="685190" y="42976"/>
                </a:lnTo>
                <a:lnTo>
                  <a:pt x="685190" y="40843"/>
                </a:lnTo>
                <a:close/>
              </a:path>
              <a:path w="1503045" h="175260">
                <a:moveTo>
                  <a:pt x="763206" y="69799"/>
                </a:moveTo>
                <a:lnTo>
                  <a:pt x="751624" y="69799"/>
                </a:lnTo>
                <a:lnTo>
                  <a:pt x="745858" y="72262"/>
                </a:lnTo>
                <a:lnTo>
                  <a:pt x="736206" y="82118"/>
                </a:lnTo>
                <a:lnTo>
                  <a:pt x="733829" y="88747"/>
                </a:lnTo>
                <a:lnTo>
                  <a:pt x="733815" y="97688"/>
                </a:lnTo>
                <a:lnTo>
                  <a:pt x="734269" y="104017"/>
                </a:lnTo>
                <a:lnTo>
                  <a:pt x="755157" y="136250"/>
                </a:lnTo>
                <a:lnTo>
                  <a:pt x="760768" y="139750"/>
                </a:lnTo>
                <a:lnTo>
                  <a:pt x="768540" y="131521"/>
                </a:lnTo>
                <a:lnTo>
                  <a:pt x="758539" y="124777"/>
                </a:lnTo>
                <a:lnTo>
                  <a:pt x="751395" y="116890"/>
                </a:lnTo>
                <a:lnTo>
                  <a:pt x="747109" y="107861"/>
                </a:lnTo>
                <a:lnTo>
                  <a:pt x="745701" y="97840"/>
                </a:lnTo>
                <a:lnTo>
                  <a:pt x="745680" y="91897"/>
                </a:lnTo>
                <a:lnTo>
                  <a:pt x="746975" y="87553"/>
                </a:lnTo>
                <a:lnTo>
                  <a:pt x="752157" y="81762"/>
                </a:lnTo>
                <a:lnTo>
                  <a:pt x="755434" y="80314"/>
                </a:lnTo>
                <a:lnTo>
                  <a:pt x="776531" y="80314"/>
                </a:lnTo>
                <a:lnTo>
                  <a:pt x="775855" y="78231"/>
                </a:lnTo>
                <a:lnTo>
                  <a:pt x="773645" y="75260"/>
                </a:lnTo>
                <a:lnTo>
                  <a:pt x="767245" y="70891"/>
                </a:lnTo>
                <a:lnTo>
                  <a:pt x="763206" y="69799"/>
                </a:lnTo>
                <a:close/>
              </a:path>
              <a:path w="1503045" h="175260">
                <a:moveTo>
                  <a:pt x="819442" y="79705"/>
                </a:moveTo>
                <a:lnTo>
                  <a:pt x="800442" y="79705"/>
                </a:lnTo>
                <a:lnTo>
                  <a:pt x="804506" y="81381"/>
                </a:lnTo>
                <a:lnTo>
                  <a:pt x="807859" y="84734"/>
                </a:lnTo>
                <a:lnTo>
                  <a:pt x="807859" y="138683"/>
                </a:lnTo>
                <a:lnTo>
                  <a:pt x="819442" y="138683"/>
                </a:lnTo>
                <a:lnTo>
                  <a:pt x="819442" y="79705"/>
                </a:lnTo>
                <a:close/>
              </a:path>
              <a:path w="1503045" h="175260">
                <a:moveTo>
                  <a:pt x="860894" y="50596"/>
                </a:moveTo>
                <a:lnTo>
                  <a:pt x="849464" y="50596"/>
                </a:lnTo>
                <a:lnTo>
                  <a:pt x="849464" y="138683"/>
                </a:lnTo>
                <a:lnTo>
                  <a:pt x="860894" y="138683"/>
                </a:lnTo>
                <a:lnTo>
                  <a:pt x="860894" y="50596"/>
                </a:lnTo>
                <a:close/>
              </a:path>
              <a:path w="1503045" h="175260">
                <a:moveTo>
                  <a:pt x="940447" y="110794"/>
                </a:moveTo>
                <a:lnTo>
                  <a:pt x="929017" y="110794"/>
                </a:lnTo>
                <a:lnTo>
                  <a:pt x="929017" y="138683"/>
                </a:lnTo>
                <a:lnTo>
                  <a:pt x="940447" y="138683"/>
                </a:lnTo>
                <a:lnTo>
                  <a:pt x="940447" y="110794"/>
                </a:lnTo>
                <a:close/>
              </a:path>
              <a:path w="1503045" h="175260">
                <a:moveTo>
                  <a:pt x="952639" y="108965"/>
                </a:moveTo>
                <a:lnTo>
                  <a:pt x="954468" y="119481"/>
                </a:lnTo>
                <a:lnTo>
                  <a:pt x="963002" y="120700"/>
                </a:lnTo>
                <a:lnTo>
                  <a:pt x="970470" y="118871"/>
                </a:lnTo>
                <a:lnTo>
                  <a:pt x="982138" y="109981"/>
                </a:lnTo>
                <a:lnTo>
                  <a:pt x="958532" y="109981"/>
                </a:lnTo>
                <a:lnTo>
                  <a:pt x="952639" y="108965"/>
                </a:lnTo>
                <a:close/>
              </a:path>
              <a:path w="1503045" h="175260">
                <a:moveTo>
                  <a:pt x="906462" y="65938"/>
                </a:moveTo>
                <a:lnTo>
                  <a:pt x="898969" y="67817"/>
                </a:lnTo>
                <a:lnTo>
                  <a:pt x="886066" y="77571"/>
                </a:lnTo>
                <a:lnTo>
                  <a:pt x="882840" y="84480"/>
                </a:lnTo>
                <a:lnTo>
                  <a:pt x="882840" y="101041"/>
                </a:lnTo>
                <a:lnTo>
                  <a:pt x="885380" y="107289"/>
                </a:lnTo>
                <a:lnTo>
                  <a:pt x="895540" y="117043"/>
                </a:lnTo>
                <a:lnTo>
                  <a:pt x="901636" y="119481"/>
                </a:lnTo>
                <a:lnTo>
                  <a:pt x="917282" y="119481"/>
                </a:lnTo>
                <a:lnTo>
                  <a:pt x="923836" y="116585"/>
                </a:lnTo>
                <a:lnTo>
                  <a:pt x="928408" y="110794"/>
                </a:lnTo>
                <a:lnTo>
                  <a:pt x="940447" y="110794"/>
                </a:lnTo>
                <a:lnTo>
                  <a:pt x="940447" y="109118"/>
                </a:lnTo>
                <a:lnTo>
                  <a:pt x="906106" y="109118"/>
                </a:lnTo>
                <a:lnTo>
                  <a:pt x="902246" y="107619"/>
                </a:lnTo>
                <a:lnTo>
                  <a:pt x="896353" y="101625"/>
                </a:lnTo>
                <a:lnTo>
                  <a:pt x="894880" y="97840"/>
                </a:lnTo>
                <a:lnTo>
                  <a:pt x="894880" y="87172"/>
                </a:lnTo>
                <a:lnTo>
                  <a:pt x="897064" y="82778"/>
                </a:lnTo>
                <a:lnTo>
                  <a:pt x="905802" y="77393"/>
                </a:lnTo>
                <a:lnTo>
                  <a:pt x="910932" y="76555"/>
                </a:lnTo>
                <a:lnTo>
                  <a:pt x="916649" y="76555"/>
                </a:lnTo>
                <a:lnTo>
                  <a:pt x="914996" y="67055"/>
                </a:lnTo>
                <a:lnTo>
                  <a:pt x="906462" y="65938"/>
                </a:lnTo>
                <a:close/>
              </a:path>
              <a:path w="1503045" h="175260">
                <a:moveTo>
                  <a:pt x="982227" y="77571"/>
                </a:moveTo>
                <a:lnTo>
                  <a:pt x="963358" y="77571"/>
                </a:lnTo>
                <a:lnTo>
                  <a:pt x="967219" y="79044"/>
                </a:lnTo>
                <a:lnTo>
                  <a:pt x="973112" y="84937"/>
                </a:lnTo>
                <a:lnTo>
                  <a:pt x="974585" y="88747"/>
                </a:lnTo>
                <a:lnTo>
                  <a:pt x="974585" y="99415"/>
                </a:lnTo>
                <a:lnTo>
                  <a:pt x="972400" y="103758"/>
                </a:lnTo>
                <a:lnTo>
                  <a:pt x="963663" y="109143"/>
                </a:lnTo>
                <a:lnTo>
                  <a:pt x="958532" y="109981"/>
                </a:lnTo>
                <a:lnTo>
                  <a:pt x="982138" y="109981"/>
                </a:lnTo>
                <a:lnTo>
                  <a:pt x="983238" y="109143"/>
                </a:lnTo>
                <a:lnTo>
                  <a:pt x="983342" y="108965"/>
                </a:lnTo>
                <a:lnTo>
                  <a:pt x="986472" y="102209"/>
                </a:lnTo>
                <a:lnTo>
                  <a:pt x="986472" y="85547"/>
                </a:lnTo>
                <a:lnTo>
                  <a:pt x="983983" y="79273"/>
                </a:lnTo>
                <a:lnTo>
                  <a:pt x="982227" y="77571"/>
                </a:lnTo>
                <a:close/>
              </a:path>
              <a:path w="1503045" h="175260">
                <a:moveTo>
                  <a:pt x="776531" y="80314"/>
                </a:moveTo>
                <a:lnTo>
                  <a:pt x="763257" y="80314"/>
                </a:lnTo>
                <a:lnTo>
                  <a:pt x="766305" y="81559"/>
                </a:lnTo>
                <a:lnTo>
                  <a:pt x="770775" y="86537"/>
                </a:lnTo>
                <a:lnTo>
                  <a:pt x="771831" y="90017"/>
                </a:lnTo>
                <a:lnTo>
                  <a:pt x="771893" y="109575"/>
                </a:lnTo>
                <a:lnTo>
                  <a:pt x="783018" y="109575"/>
                </a:lnTo>
                <a:lnTo>
                  <a:pt x="783018" y="90017"/>
                </a:lnTo>
                <a:lnTo>
                  <a:pt x="784161" y="86182"/>
                </a:lnTo>
                <a:lnTo>
                  <a:pt x="787859" y="81991"/>
                </a:lnTo>
                <a:lnTo>
                  <a:pt x="777074" y="81991"/>
                </a:lnTo>
                <a:lnTo>
                  <a:pt x="776531" y="80314"/>
                </a:lnTo>
                <a:close/>
              </a:path>
              <a:path w="1503045" h="175260">
                <a:moveTo>
                  <a:pt x="940447" y="50596"/>
                </a:moveTo>
                <a:lnTo>
                  <a:pt x="929017" y="50596"/>
                </a:lnTo>
                <a:lnTo>
                  <a:pt x="929017" y="95605"/>
                </a:lnTo>
                <a:lnTo>
                  <a:pt x="927341" y="100228"/>
                </a:lnTo>
                <a:lnTo>
                  <a:pt x="920635" y="107340"/>
                </a:lnTo>
                <a:lnTo>
                  <a:pt x="916266" y="109118"/>
                </a:lnTo>
                <a:lnTo>
                  <a:pt x="940447" y="109118"/>
                </a:lnTo>
                <a:lnTo>
                  <a:pt x="940447" y="91084"/>
                </a:lnTo>
                <a:lnTo>
                  <a:pt x="942124" y="86461"/>
                </a:lnTo>
                <a:lnTo>
                  <a:pt x="948829" y="79349"/>
                </a:lnTo>
                <a:lnTo>
                  <a:pt x="953198" y="77571"/>
                </a:lnTo>
                <a:lnTo>
                  <a:pt x="982227" y="77571"/>
                </a:lnTo>
                <a:lnTo>
                  <a:pt x="980655" y="76047"/>
                </a:lnTo>
                <a:lnTo>
                  <a:pt x="940447" y="76047"/>
                </a:lnTo>
                <a:lnTo>
                  <a:pt x="940447" y="50596"/>
                </a:lnTo>
                <a:close/>
              </a:path>
              <a:path w="1503045" h="175260">
                <a:moveTo>
                  <a:pt x="799985" y="69189"/>
                </a:moveTo>
                <a:lnTo>
                  <a:pt x="790435" y="69189"/>
                </a:lnTo>
                <a:lnTo>
                  <a:pt x="786980" y="70307"/>
                </a:lnTo>
                <a:lnTo>
                  <a:pt x="780884" y="74777"/>
                </a:lnTo>
                <a:lnTo>
                  <a:pt x="778802" y="77927"/>
                </a:lnTo>
                <a:lnTo>
                  <a:pt x="777684" y="81991"/>
                </a:lnTo>
                <a:lnTo>
                  <a:pt x="787859" y="81991"/>
                </a:lnTo>
                <a:lnTo>
                  <a:pt x="788733" y="81000"/>
                </a:lnTo>
                <a:lnTo>
                  <a:pt x="791806" y="79705"/>
                </a:lnTo>
                <a:lnTo>
                  <a:pt x="819442" y="79705"/>
                </a:lnTo>
                <a:lnTo>
                  <a:pt x="819442" y="74218"/>
                </a:lnTo>
                <a:lnTo>
                  <a:pt x="807250" y="74218"/>
                </a:lnTo>
                <a:lnTo>
                  <a:pt x="804303" y="70865"/>
                </a:lnTo>
                <a:lnTo>
                  <a:pt x="799985" y="69189"/>
                </a:lnTo>
                <a:close/>
              </a:path>
              <a:path w="1503045" h="175260">
                <a:moveTo>
                  <a:pt x="916649" y="76555"/>
                </a:moveTo>
                <a:lnTo>
                  <a:pt x="910932" y="76555"/>
                </a:lnTo>
                <a:lnTo>
                  <a:pt x="916825" y="77571"/>
                </a:lnTo>
                <a:lnTo>
                  <a:pt x="916649" y="76555"/>
                </a:lnTo>
                <a:close/>
              </a:path>
              <a:path w="1503045" h="175260">
                <a:moveTo>
                  <a:pt x="967981" y="67208"/>
                </a:moveTo>
                <a:lnTo>
                  <a:pt x="951928" y="67208"/>
                </a:lnTo>
                <a:lnTo>
                  <a:pt x="945324" y="70154"/>
                </a:lnTo>
                <a:lnTo>
                  <a:pt x="941057" y="76047"/>
                </a:lnTo>
                <a:lnTo>
                  <a:pt x="980655" y="76047"/>
                </a:lnTo>
                <a:lnTo>
                  <a:pt x="974026" y="69621"/>
                </a:lnTo>
                <a:lnTo>
                  <a:pt x="967981" y="67208"/>
                </a:lnTo>
                <a:close/>
              </a:path>
              <a:path w="1503045" h="175260">
                <a:moveTo>
                  <a:pt x="819442" y="50596"/>
                </a:moveTo>
                <a:lnTo>
                  <a:pt x="807859" y="50596"/>
                </a:lnTo>
                <a:lnTo>
                  <a:pt x="807859" y="74218"/>
                </a:lnTo>
                <a:lnTo>
                  <a:pt x="819442" y="74218"/>
                </a:lnTo>
                <a:lnTo>
                  <a:pt x="819442" y="50596"/>
                </a:lnTo>
                <a:close/>
              </a:path>
              <a:path w="1503045" h="175260">
                <a:moveTo>
                  <a:pt x="831024" y="40843"/>
                </a:moveTo>
                <a:lnTo>
                  <a:pt x="722363" y="40843"/>
                </a:lnTo>
                <a:lnTo>
                  <a:pt x="722363" y="50596"/>
                </a:lnTo>
                <a:lnTo>
                  <a:pt x="831024" y="50596"/>
                </a:lnTo>
                <a:lnTo>
                  <a:pt x="831024" y="40843"/>
                </a:lnTo>
                <a:close/>
              </a:path>
              <a:path w="1503045" h="175260">
                <a:moveTo>
                  <a:pt x="837730" y="40843"/>
                </a:moveTo>
                <a:lnTo>
                  <a:pt x="831024" y="40843"/>
                </a:lnTo>
                <a:lnTo>
                  <a:pt x="831024" y="50596"/>
                </a:lnTo>
                <a:lnTo>
                  <a:pt x="837730" y="50596"/>
                </a:lnTo>
                <a:lnTo>
                  <a:pt x="837730" y="40843"/>
                </a:lnTo>
                <a:close/>
              </a:path>
              <a:path w="1503045" h="175260">
                <a:moveTo>
                  <a:pt x="872629" y="40843"/>
                </a:moveTo>
                <a:lnTo>
                  <a:pt x="837730" y="40843"/>
                </a:lnTo>
                <a:lnTo>
                  <a:pt x="837730" y="50596"/>
                </a:lnTo>
                <a:lnTo>
                  <a:pt x="872629" y="50596"/>
                </a:lnTo>
                <a:lnTo>
                  <a:pt x="872629" y="40843"/>
                </a:lnTo>
                <a:close/>
              </a:path>
              <a:path w="1503045" h="175260">
                <a:moveTo>
                  <a:pt x="879335" y="40843"/>
                </a:moveTo>
                <a:lnTo>
                  <a:pt x="872629" y="40843"/>
                </a:lnTo>
                <a:lnTo>
                  <a:pt x="872629" y="50596"/>
                </a:lnTo>
                <a:lnTo>
                  <a:pt x="879335" y="50596"/>
                </a:lnTo>
                <a:lnTo>
                  <a:pt x="879335" y="40843"/>
                </a:lnTo>
                <a:close/>
              </a:path>
              <a:path w="1503045" h="175260">
                <a:moveTo>
                  <a:pt x="996683" y="40843"/>
                </a:moveTo>
                <a:lnTo>
                  <a:pt x="879335" y="40843"/>
                </a:lnTo>
                <a:lnTo>
                  <a:pt x="879335" y="50596"/>
                </a:lnTo>
                <a:lnTo>
                  <a:pt x="996683" y="50596"/>
                </a:lnTo>
                <a:lnTo>
                  <a:pt x="996683" y="40843"/>
                </a:lnTo>
                <a:close/>
              </a:path>
              <a:path w="1503045" h="175260">
                <a:moveTo>
                  <a:pt x="826757" y="0"/>
                </a:moveTo>
                <a:lnTo>
                  <a:pt x="813650" y="3047"/>
                </a:lnTo>
                <a:lnTo>
                  <a:pt x="826147" y="17373"/>
                </a:lnTo>
                <a:lnTo>
                  <a:pt x="831872" y="23812"/>
                </a:lnTo>
                <a:lnTo>
                  <a:pt x="837615" y="29870"/>
                </a:lnTo>
                <a:lnTo>
                  <a:pt x="843378" y="35547"/>
                </a:lnTo>
                <a:lnTo>
                  <a:pt x="849160" y="40843"/>
                </a:lnTo>
                <a:lnTo>
                  <a:pt x="859828" y="40843"/>
                </a:lnTo>
                <a:lnTo>
                  <a:pt x="826757" y="0"/>
                </a:lnTo>
                <a:close/>
              </a:path>
              <a:path w="1503045" h="175260">
                <a:moveTo>
                  <a:pt x="1088885" y="132814"/>
                </a:moveTo>
                <a:lnTo>
                  <a:pt x="1083500" y="134569"/>
                </a:lnTo>
                <a:lnTo>
                  <a:pt x="1072934" y="142493"/>
                </a:lnTo>
                <a:lnTo>
                  <a:pt x="1070292" y="147726"/>
                </a:lnTo>
                <a:lnTo>
                  <a:pt x="1070292" y="160629"/>
                </a:lnTo>
                <a:lnTo>
                  <a:pt x="1072502" y="165684"/>
                </a:lnTo>
                <a:lnTo>
                  <a:pt x="1081341" y="173100"/>
                </a:lnTo>
                <a:lnTo>
                  <a:pt x="1087158" y="174955"/>
                </a:lnTo>
                <a:lnTo>
                  <a:pt x="1102093" y="174955"/>
                </a:lnTo>
                <a:lnTo>
                  <a:pt x="1108849" y="173227"/>
                </a:lnTo>
                <a:lnTo>
                  <a:pt x="1114640" y="169773"/>
                </a:lnTo>
                <a:lnTo>
                  <a:pt x="1112357" y="165049"/>
                </a:lnTo>
                <a:lnTo>
                  <a:pt x="1090460" y="165049"/>
                </a:lnTo>
                <a:lnTo>
                  <a:pt x="1087132" y="164083"/>
                </a:lnTo>
                <a:lnTo>
                  <a:pt x="1082560" y="160223"/>
                </a:lnTo>
                <a:lnTo>
                  <a:pt x="1081417" y="157581"/>
                </a:lnTo>
                <a:lnTo>
                  <a:pt x="1081417" y="146811"/>
                </a:lnTo>
                <a:lnTo>
                  <a:pt x="1087716" y="142392"/>
                </a:lnTo>
                <a:lnTo>
                  <a:pt x="1100315" y="140969"/>
                </a:lnTo>
                <a:lnTo>
                  <a:pt x="1100315" y="138683"/>
                </a:lnTo>
                <a:lnTo>
                  <a:pt x="1088885" y="138683"/>
                </a:lnTo>
                <a:lnTo>
                  <a:pt x="1088885" y="132814"/>
                </a:lnTo>
                <a:close/>
              </a:path>
              <a:path w="1503045" h="175260">
                <a:moveTo>
                  <a:pt x="1110221" y="160629"/>
                </a:moveTo>
                <a:lnTo>
                  <a:pt x="1105954" y="163575"/>
                </a:lnTo>
                <a:lnTo>
                  <a:pt x="1100823" y="165049"/>
                </a:lnTo>
                <a:lnTo>
                  <a:pt x="1112357" y="165049"/>
                </a:lnTo>
                <a:lnTo>
                  <a:pt x="1110221" y="160629"/>
                </a:lnTo>
                <a:close/>
              </a:path>
              <a:path w="1503045" h="175260">
                <a:moveTo>
                  <a:pt x="1168285" y="71932"/>
                </a:moveTo>
                <a:lnTo>
                  <a:pt x="1142276" y="71932"/>
                </a:lnTo>
                <a:lnTo>
                  <a:pt x="1135875" y="74447"/>
                </a:lnTo>
                <a:lnTo>
                  <a:pt x="1125715" y="84505"/>
                </a:lnTo>
                <a:lnTo>
                  <a:pt x="1123175" y="91236"/>
                </a:lnTo>
                <a:lnTo>
                  <a:pt x="1123175" y="108203"/>
                </a:lnTo>
                <a:lnTo>
                  <a:pt x="1125054" y="115900"/>
                </a:lnTo>
                <a:lnTo>
                  <a:pt x="1132573" y="129616"/>
                </a:lnTo>
                <a:lnTo>
                  <a:pt x="1137399" y="135280"/>
                </a:lnTo>
                <a:lnTo>
                  <a:pt x="1143292" y="139750"/>
                </a:lnTo>
                <a:lnTo>
                  <a:pt x="1152588" y="132892"/>
                </a:lnTo>
                <a:lnTo>
                  <a:pt x="1144854" y="125853"/>
                </a:lnTo>
                <a:lnTo>
                  <a:pt x="1139329" y="117995"/>
                </a:lnTo>
                <a:lnTo>
                  <a:pt x="1136015" y="109318"/>
                </a:lnTo>
                <a:lnTo>
                  <a:pt x="1134910" y="99821"/>
                </a:lnTo>
                <a:lnTo>
                  <a:pt x="1134910" y="94335"/>
                </a:lnTo>
                <a:lnTo>
                  <a:pt x="1136510" y="90042"/>
                </a:lnTo>
                <a:lnTo>
                  <a:pt x="1142911" y="83845"/>
                </a:lnTo>
                <a:lnTo>
                  <a:pt x="1147102" y="82295"/>
                </a:lnTo>
                <a:lnTo>
                  <a:pt x="1195003" y="82295"/>
                </a:lnTo>
                <a:lnTo>
                  <a:pt x="1198555" y="78790"/>
                </a:lnTo>
                <a:lnTo>
                  <a:pt x="1180934" y="78790"/>
                </a:lnTo>
                <a:lnTo>
                  <a:pt x="1175753" y="74218"/>
                </a:lnTo>
                <a:lnTo>
                  <a:pt x="1168285" y="71932"/>
                </a:lnTo>
                <a:close/>
              </a:path>
              <a:path w="1503045" h="175260">
                <a:moveTo>
                  <a:pt x="1098791" y="131825"/>
                </a:moveTo>
                <a:lnTo>
                  <a:pt x="1090358" y="132333"/>
                </a:lnTo>
                <a:lnTo>
                  <a:pt x="1088885" y="132814"/>
                </a:lnTo>
                <a:lnTo>
                  <a:pt x="1088885" y="138683"/>
                </a:lnTo>
                <a:lnTo>
                  <a:pt x="1100315" y="138683"/>
                </a:lnTo>
                <a:lnTo>
                  <a:pt x="1098791" y="131825"/>
                </a:lnTo>
                <a:close/>
              </a:path>
              <a:path w="1503045" h="175260">
                <a:moveTo>
                  <a:pt x="1100315" y="131825"/>
                </a:moveTo>
                <a:lnTo>
                  <a:pt x="1098791" y="131825"/>
                </a:lnTo>
                <a:lnTo>
                  <a:pt x="1100315" y="138683"/>
                </a:lnTo>
                <a:lnTo>
                  <a:pt x="1100315" y="131825"/>
                </a:lnTo>
                <a:close/>
              </a:path>
              <a:path w="1503045" h="175260">
                <a:moveTo>
                  <a:pt x="1239913" y="106832"/>
                </a:moveTo>
                <a:lnTo>
                  <a:pt x="1228483" y="106832"/>
                </a:lnTo>
                <a:lnTo>
                  <a:pt x="1228483" y="138683"/>
                </a:lnTo>
                <a:lnTo>
                  <a:pt x="1239913" y="138683"/>
                </a:lnTo>
                <a:lnTo>
                  <a:pt x="1239913" y="106832"/>
                </a:lnTo>
                <a:close/>
              </a:path>
              <a:path w="1503045" h="175260">
                <a:moveTo>
                  <a:pt x="1281518" y="50596"/>
                </a:moveTo>
                <a:lnTo>
                  <a:pt x="1270088" y="50596"/>
                </a:lnTo>
                <a:lnTo>
                  <a:pt x="1270088" y="138683"/>
                </a:lnTo>
                <a:lnTo>
                  <a:pt x="1281518" y="138683"/>
                </a:lnTo>
                <a:lnTo>
                  <a:pt x="1281518" y="50596"/>
                </a:lnTo>
                <a:close/>
              </a:path>
              <a:path w="1503045" h="175260">
                <a:moveTo>
                  <a:pt x="1100315" y="89153"/>
                </a:moveTo>
                <a:lnTo>
                  <a:pt x="1088885" y="89153"/>
                </a:lnTo>
                <a:lnTo>
                  <a:pt x="1088885" y="132814"/>
                </a:lnTo>
                <a:lnTo>
                  <a:pt x="1090358" y="132333"/>
                </a:lnTo>
                <a:lnTo>
                  <a:pt x="1098791" y="131825"/>
                </a:lnTo>
                <a:lnTo>
                  <a:pt x="1100315" y="131825"/>
                </a:lnTo>
                <a:lnTo>
                  <a:pt x="1100315" y="89153"/>
                </a:lnTo>
                <a:close/>
              </a:path>
              <a:path w="1503045" h="175260">
                <a:moveTo>
                  <a:pt x="1195003" y="82295"/>
                </a:moveTo>
                <a:lnTo>
                  <a:pt x="1162494" y="82295"/>
                </a:lnTo>
                <a:lnTo>
                  <a:pt x="1166456" y="82956"/>
                </a:lnTo>
                <a:lnTo>
                  <a:pt x="1169200" y="84277"/>
                </a:lnTo>
                <a:lnTo>
                  <a:pt x="1194854" y="117805"/>
                </a:lnTo>
                <a:lnTo>
                  <a:pt x="1203794" y="117805"/>
                </a:lnTo>
                <a:lnTo>
                  <a:pt x="1211243" y="117119"/>
                </a:lnTo>
                <a:lnTo>
                  <a:pt x="1217739" y="115061"/>
                </a:lnTo>
                <a:lnTo>
                  <a:pt x="1223283" y="111632"/>
                </a:lnTo>
                <a:lnTo>
                  <a:pt x="1227436" y="107289"/>
                </a:lnTo>
                <a:lnTo>
                  <a:pt x="1198562" y="107289"/>
                </a:lnTo>
                <a:lnTo>
                  <a:pt x="1193152" y="105308"/>
                </a:lnTo>
                <a:lnTo>
                  <a:pt x="1185329" y="97383"/>
                </a:lnTo>
                <a:lnTo>
                  <a:pt x="1183017" y="92913"/>
                </a:lnTo>
                <a:lnTo>
                  <a:pt x="1182306" y="87934"/>
                </a:lnTo>
                <a:lnTo>
                  <a:pt x="1188402" y="86512"/>
                </a:lnTo>
                <a:lnTo>
                  <a:pt x="1193355" y="83921"/>
                </a:lnTo>
                <a:lnTo>
                  <a:pt x="1195003" y="82295"/>
                </a:lnTo>
                <a:close/>
              </a:path>
              <a:path w="1503045" h="175260">
                <a:moveTo>
                  <a:pt x="1239913" y="50596"/>
                </a:moveTo>
                <a:lnTo>
                  <a:pt x="1228483" y="50596"/>
                </a:lnTo>
                <a:lnTo>
                  <a:pt x="1228483" y="90119"/>
                </a:lnTo>
                <a:lnTo>
                  <a:pt x="1226375" y="96240"/>
                </a:lnTo>
                <a:lnTo>
                  <a:pt x="1217942" y="105079"/>
                </a:lnTo>
                <a:lnTo>
                  <a:pt x="1212380" y="107289"/>
                </a:lnTo>
                <a:lnTo>
                  <a:pt x="1227436" y="107289"/>
                </a:lnTo>
                <a:lnTo>
                  <a:pt x="1227874" y="106832"/>
                </a:lnTo>
                <a:lnTo>
                  <a:pt x="1239913" y="106832"/>
                </a:lnTo>
                <a:lnTo>
                  <a:pt x="1239913" y="50596"/>
                </a:lnTo>
                <a:close/>
              </a:path>
              <a:path w="1503045" h="175260">
                <a:moveTo>
                  <a:pt x="1100315" y="50596"/>
                </a:moveTo>
                <a:lnTo>
                  <a:pt x="1088885" y="50596"/>
                </a:lnTo>
                <a:lnTo>
                  <a:pt x="1088885" y="78790"/>
                </a:lnTo>
                <a:lnTo>
                  <a:pt x="1049870" y="78790"/>
                </a:lnTo>
                <a:lnTo>
                  <a:pt x="1041336" y="85648"/>
                </a:lnTo>
                <a:lnTo>
                  <a:pt x="1041409" y="90119"/>
                </a:lnTo>
                <a:lnTo>
                  <a:pt x="1042276" y="93725"/>
                </a:lnTo>
                <a:lnTo>
                  <a:pt x="1046035" y="101041"/>
                </a:lnTo>
                <a:lnTo>
                  <a:pt x="1048448" y="103784"/>
                </a:lnTo>
                <a:lnTo>
                  <a:pt x="1051394" y="105613"/>
                </a:lnTo>
                <a:lnTo>
                  <a:pt x="1058405" y="103174"/>
                </a:lnTo>
                <a:lnTo>
                  <a:pt x="1058405" y="89153"/>
                </a:lnTo>
                <a:lnTo>
                  <a:pt x="1100315" y="89153"/>
                </a:lnTo>
                <a:lnTo>
                  <a:pt x="1100315" y="50596"/>
                </a:lnTo>
                <a:close/>
              </a:path>
              <a:path w="1503045" h="175260">
                <a:moveTo>
                  <a:pt x="1196632" y="50596"/>
                </a:moveTo>
                <a:lnTo>
                  <a:pt x="1184440" y="50596"/>
                </a:lnTo>
                <a:lnTo>
                  <a:pt x="1188808" y="54457"/>
                </a:lnTo>
                <a:lnTo>
                  <a:pt x="1190993" y="59283"/>
                </a:lnTo>
                <a:lnTo>
                  <a:pt x="1190993" y="71069"/>
                </a:lnTo>
                <a:lnTo>
                  <a:pt x="1187640" y="75641"/>
                </a:lnTo>
                <a:lnTo>
                  <a:pt x="1180934" y="78790"/>
                </a:lnTo>
                <a:lnTo>
                  <a:pt x="1198555" y="78790"/>
                </a:lnTo>
                <a:lnTo>
                  <a:pt x="1200975" y="76403"/>
                </a:lnTo>
                <a:lnTo>
                  <a:pt x="1202880" y="71932"/>
                </a:lnTo>
                <a:lnTo>
                  <a:pt x="1202880" y="60756"/>
                </a:lnTo>
                <a:lnTo>
                  <a:pt x="1200797" y="55575"/>
                </a:lnTo>
                <a:lnTo>
                  <a:pt x="1196632" y="51206"/>
                </a:lnTo>
                <a:lnTo>
                  <a:pt x="1196632" y="50596"/>
                </a:lnTo>
                <a:close/>
              </a:path>
              <a:path w="1503045" h="175260">
                <a:moveTo>
                  <a:pt x="1112050" y="40843"/>
                </a:moveTo>
                <a:lnTo>
                  <a:pt x="1033868" y="40843"/>
                </a:lnTo>
                <a:lnTo>
                  <a:pt x="1033868" y="50596"/>
                </a:lnTo>
                <a:lnTo>
                  <a:pt x="1112050" y="50596"/>
                </a:lnTo>
                <a:lnTo>
                  <a:pt x="1112050" y="40843"/>
                </a:lnTo>
                <a:close/>
              </a:path>
              <a:path w="1503045" h="175260">
                <a:moveTo>
                  <a:pt x="1118755" y="40843"/>
                </a:moveTo>
                <a:lnTo>
                  <a:pt x="1112050" y="40843"/>
                </a:lnTo>
                <a:lnTo>
                  <a:pt x="1112050" y="50596"/>
                </a:lnTo>
                <a:lnTo>
                  <a:pt x="1118755" y="50596"/>
                </a:lnTo>
                <a:lnTo>
                  <a:pt x="1118755" y="40843"/>
                </a:lnTo>
                <a:close/>
              </a:path>
              <a:path w="1503045" h="175260">
                <a:moveTo>
                  <a:pt x="1251648" y="40843"/>
                </a:moveTo>
                <a:lnTo>
                  <a:pt x="1118755" y="40843"/>
                </a:lnTo>
                <a:lnTo>
                  <a:pt x="1118755" y="50596"/>
                </a:lnTo>
                <a:lnTo>
                  <a:pt x="1251648" y="50596"/>
                </a:lnTo>
                <a:lnTo>
                  <a:pt x="1251648" y="40843"/>
                </a:lnTo>
                <a:close/>
              </a:path>
              <a:path w="1503045" h="175260">
                <a:moveTo>
                  <a:pt x="1258354" y="40843"/>
                </a:moveTo>
                <a:lnTo>
                  <a:pt x="1251648" y="40843"/>
                </a:lnTo>
                <a:lnTo>
                  <a:pt x="1251648" y="50596"/>
                </a:lnTo>
                <a:lnTo>
                  <a:pt x="1258354" y="50596"/>
                </a:lnTo>
                <a:lnTo>
                  <a:pt x="1258354" y="40843"/>
                </a:lnTo>
                <a:close/>
              </a:path>
              <a:path w="1503045" h="175260">
                <a:moveTo>
                  <a:pt x="1299959" y="40843"/>
                </a:moveTo>
                <a:lnTo>
                  <a:pt x="1258354" y="40843"/>
                </a:lnTo>
                <a:lnTo>
                  <a:pt x="1258354" y="50596"/>
                </a:lnTo>
                <a:lnTo>
                  <a:pt x="1299959" y="50596"/>
                </a:lnTo>
                <a:lnTo>
                  <a:pt x="1299959" y="40843"/>
                </a:lnTo>
                <a:close/>
              </a:path>
              <a:path w="1503045" h="175260">
                <a:moveTo>
                  <a:pt x="1247381" y="0"/>
                </a:moveTo>
                <a:lnTo>
                  <a:pt x="1234274" y="3047"/>
                </a:lnTo>
                <a:lnTo>
                  <a:pt x="1246816" y="17424"/>
                </a:lnTo>
                <a:lnTo>
                  <a:pt x="1252496" y="23812"/>
                </a:lnTo>
                <a:lnTo>
                  <a:pt x="1258239" y="29870"/>
                </a:lnTo>
                <a:lnTo>
                  <a:pt x="1264002" y="35547"/>
                </a:lnTo>
                <a:lnTo>
                  <a:pt x="1269784" y="40843"/>
                </a:lnTo>
                <a:lnTo>
                  <a:pt x="1280604" y="40843"/>
                </a:lnTo>
                <a:lnTo>
                  <a:pt x="1247381" y="0"/>
                </a:lnTo>
                <a:close/>
              </a:path>
              <a:path w="1503045" h="175260">
                <a:moveTo>
                  <a:pt x="1290764" y="6248"/>
                </a:moveTo>
                <a:lnTo>
                  <a:pt x="1285786" y="6248"/>
                </a:lnTo>
                <a:lnTo>
                  <a:pt x="1283754" y="7086"/>
                </a:lnTo>
                <a:lnTo>
                  <a:pt x="1280502" y="10439"/>
                </a:lnTo>
                <a:lnTo>
                  <a:pt x="1279690" y="12547"/>
                </a:lnTo>
                <a:lnTo>
                  <a:pt x="1279734" y="17424"/>
                </a:lnTo>
                <a:lnTo>
                  <a:pt x="1280528" y="19253"/>
                </a:lnTo>
                <a:lnTo>
                  <a:pt x="1283881" y="22504"/>
                </a:lnTo>
                <a:lnTo>
                  <a:pt x="1285887" y="23317"/>
                </a:lnTo>
                <a:lnTo>
                  <a:pt x="1290764" y="23317"/>
                </a:lnTo>
                <a:lnTo>
                  <a:pt x="1292847" y="22529"/>
                </a:lnTo>
                <a:lnTo>
                  <a:pt x="1296098" y="19380"/>
                </a:lnTo>
                <a:lnTo>
                  <a:pt x="1296911" y="17424"/>
                </a:lnTo>
                <a:lnTo>
                  <a:pt x="1296911" y="12547"/>
                </a:lnTo>
                <a:lnTo>
                  <a:pt x="1296098" y="10439"/>
                </a:lnTo>
                <a:lnTo>
                  <a:pt x="1292847" y="7086"/>
                </a:lnTo>
                <a:lnTo>
                  <a:pt x="1290764" y="6248"/>
                </a:lnTo>
                <a:close/>
              </a:path>
              <a:path w="1503045" h="175260">
                <a:moveTo>
                  <a:pt x="1404962" y="110794"/>
                </a:moveTo>
                <a:lnTo>
                  <a:pt x="1393532" y="110794"/>
                </a:lnTo>
                <a:lnTo>
                  <a:pt x="1393532" y="138683"/>
                </a:lnTo>
                <a:lnTo>
                  <a:pt x="1404962" y="138683"/>
                </a:lnTo>
                <a:lnTo>
                  <a:pt x="1404962" y="110794"/>
                </a:lnTo>
                <a:close/>
              </a:path>
              <a:path w="1503045" h="175260">
                <a:moveTo>
                  <a:pt x="1484350" y="50596"/>
                </a:moveTo>
                <a:lnTo>
                  <a:pt x="1472920" y="50596"/>
                </a:lnTo>
                <a:lnTo>
                  <a:pt x="1472920" y="138683"/>
                </a:lnTo>
                <a:lnTo>
                  <a:pt x="1484350" y="138683"/>
                </a:lnTo>
                <a:lnTo>
                  <a:pt x="1484350" y="50596"/>
                </a:lnTo>
                <a:close/>
              </a:path>
              <a:path w="1503045" h="175260">
                <a:moveTo>
                  <a:pt x="1417154" y="108965"/>
                </a:moveTo>
                <a:lnTo>
                  <a:pt x="1418983" y="119481"/>
                </a:lnTo>
                <a:lnTo>
                  <a:pt x="1427518" y="120700"/>
                </a:lnTo>
                <a:lnTo>
                  <a:pt x="1434985" y="118871"/>
                </a:lnTo>
                <a:lnTo>
                  <a:pt x="1446653" y="109981"/>
                </a:lnTo>
                <a:lnTo>
                  <a:pt x="1423035" y="109981"/>
                </a:lnTo>
                <a:lnTo>
                  <a:pt x="1417154" y="108965"/>
                </a:lnTo>
                <a:close/>
              </a:path>
              <a:path w="1503045" h="175260">
                <a:moveTo>
                  <a:pt x="1370977" y="65938"/>
                </a:moveTo>
                <a:lnTo>
                  <a:pt x="1363472" y="67817"/>
                </a:lnTo>
                <a:lnTo>
                  <a:pt x="1350568" y="77571"/>
                </a:lnTo>
                <a:lnTo>
                  <a:pt x="1347355" y="84480"/>
                </a:lnTo>
                <a:lnTo>
                  <a:pt x="1347355" y="101041"/>
                </a:lnTo>
                <a:lnTo>
                  <a:pt x="1349883" y="107289"/>
                </a:lnTo>
                <a:lnTo>
                  <a:pt x="1360043" y="117043"/>
                </a:lnTo>
                <a:lnTo>
                  <a:pt x="1366139" y="119481"/>
                </a:lnTo>
                <a:lnTo>
                  <a:pt x="1381798" y="119481"/>
                </a:lnTo>
                <a:lnTo>
                  <a:pt x="1388351" y="116585"/>
                </a:lnTo>
                <a:lnTo>
                  <a:pt x="1392923" y="110794"/>
                </a:lnTo>
                <a:lnTo>
                  <a:pt x="1404962" y="110794"/>
                </a:lnTo>
                <a:lnTo>
                  <a:pt x="1404962" y="109118"/>
                </a:lnTo>
                <a:lnTo>
                  <a:pt x="1370609" y="109118"/>
                </a:lnTo>
                <a:lnTo>
                  <a:pt x="1366748" y="107619"/>
                </a:lnTo>
                <a:lnTo>
                  <a:pt x="1360855" y="101625"/>
                </a:lnTo>
                <a:lnTo>
                  <a:pt x="1359395" y="97840"/>
                </a:lnTo>
                <a:lnTo>
                  <a:pt x="1359395" y="87172"/>
                </a:lnTo>
                <a:lnTo>
                  <a:pt x="1361567" y="82778"/>
                </a:lnTo>
                <a:lnTo>
                  <a:pt x="1370304" y="77393"/>
                </a:lnTo>
                <a:lnTo>
                  <a:pt x="1375435" y="76555"/>
                </a:lnTo>
                <a:lnTo>
                  <a:pt x="1381164" y="76555"/>
                </a:lnTo>
                <a:lnTo>
                  <a:pt x="1379512" y="67055"/>
                </a:lnTo>
                <a:lnTo>
                  <a:pt x="1370977" y="65938"/>
                </a:lnTo>
                <a:close/>
              </a:path>
              <a:path w="1503045" h="175260">
                <a:moveTo>
                  <a:pt x="1446730" y="77571"/>
                </a:moveTo>
                <a:lnTo>
                  <a:pt x="1427861" y="77571"/>
                </a:lnTo>
                <a:lnTo>
                  <a:pt x="1431721" y="79044"/>
                </a:lnTo>
                <a:lnTo>
                  <a:pt x="1437614" y="84937"/>
                </a:lnTo>
                <a:lnTo>
                  <a:pt x="1439100" y="88747"/>
                </a:lnTo>
                <a:lnTo>
                  <a:pt x="1439100" y="99415"/>
                </a:lnTo>
                <a:lnTo>
                  <a:pt x="1436903" y="103758"/>
                </a:lnTo>
                <a:lnTo>
                  <a:pt x="1428165" y="109143"/>
                </a:lnTo>
                <a:lnTo>
                  <a:pt x="1423035" y="109981"/>
                </a:lnTo>
                <a:lnTo>
                  <a:pt x="1446653" y="109981"/>
                </a:lnTo>
                <a:lnTo>
                  <a:pt x="1447753" y="109143"/>
                </a:lnTo>
                <a:lnTo>
                  <a:pt x="1447857" y="108965"/>
                </a:lnTo>
                <a:lnTo>
                  <a:pt x="1450987" y="102209"/>
                </a:lnTo>
                <a:lnTo>
                  <a:pt x="1450987" y="85547"/>
                </a:lnTo>
                <a:lnTo>
                  <a:pt x="1448485" y="79273"/>
                </a:lnTo>
                <a:lnTo>
                  <a:pt x="1446730" y="77571"/>
                </a:lnTo>
                <a:close/>
              </a:path>
              <a:path w="1503045" h="175260">
                <a:moveTo>
                  <a:pt x="1404962" y="50596"/>
                </a:moveTo>
                <a:lnTo>
                  <a:pt x="1393532" y="50596"/>
                </a:lnTo>
                <a:lnTo>
                  <a:pt x="1393532" y="95605"/>
                </a:lnTo>
                <a:lnTo>
                  <a:pt x="1391856" y="100228"/>
                </a:lnTo>
                <a:lnTo>
                  <a:pt x="1385150" y="107340"/>
                </a:lnTo>
                <a:lnTo>
                  <a:pt x="1380769" y="109118"/>
                </a:lnTo>
                <a:lnTo>
                  <a:pt x="1404962" y="109118"/>
                </a:lnTo>
                <a:lnTo>
                  <a:pt x="1404962" y="91084"/>
                </a:lnTo>
                <a:lnTo>
                  <a:pt x="1406639" y="86461"/>
                </a:lnTo>
                <a:lnTo>
                  <a:pt x="1413344" y="79349"/>
                </a:lnTo>
                <a:lnTo>
                  <a:pt x="1417701" y="77571"/>
                </a:lnTo>
                <a:lnTo>
                  <a:pt x="1446730" y="77571"/>
                </a:lnTo>
                <a:lnTo>
                  <a:pt x="1445158" y="76047"/>
                </a:lnTo>
                <a:lnTo>
                  <a:pt x="1404962" y="76047"/>
                </a:lnTo>
                <a:lnTo>
                  <a:pt x="1404962" y="50596"/>
                </a:lnTo>
                <a:close/>
              </a:path>
              <a:path w="1503045" h="175260">
                <a:moveTo>
                  <a:pt x="1381164" y="76555"/>
                </a:moveTo>
                <a:lnTo>
                  <a:pt x="1375435" y="76555"/>
                </a:lnTo>
                <a:lnTo>
                  <a:pt x="1381340" y="77571"/>
                </a:lnTo>
                <a:lnTo>
                  <a:pt x="1381164" y="76555"/>
                </a:lnTo>
                <a:close/>
              </a:path>
              <a:path w="1503045" h="175260">
                <a:moveTo>
                  <a:pt x="1432483" y="67208"/>
                </a:moveTo>
                <a:lnTo>
                  <a:pt x="1416431" y="67208"/>
                </a:lnTo>
                <a:lnTo>
                  <a:pt x="1409839" y="70154"/>
                </a:lnTo>
                <a:lnTo>
                  <a:pt x="1405572" y="76047"/>
                </a:lnTo>
                <a:lnTo>
                  <a:pt x="1445158" y="76047"/>
                </a:lnTo>
                <a:lnTo>
                  <a:pt x="1438529" y="69621"/>
                </a:lnTo>
                <a:lnTo>
                  <a:pt x="1432483" y="67208"/>
                </a:lnTo>
                <a:close/>
              </a:path>
              <a:path w="1503045" h="175260">
                <a:moveTo>
                  <a:pt x="1454480" y="40843"/>
                </a:moveTo>
                <a:lnTo>
                  <a:pt x="1337144" y="40843"/>
                </a:lnTo>
                <a:lnTo>
                  <a:pt x="1337144" y="50596"/>
                </a:lnTo>
                <a:lnTo>
                  <a:pt x="1454480" y="50596"/>
                </a:lnTo>
                <a:lnTo>
                  <a:pt x="1454480" y="40843"/>
                </a:lnTo>
                <a:close/>
              </a:path>
              <a:path w="1503045" h="175260">
                <a:moveTo>
                  <a:pt x="1461198" y="40843"/>
                </a:moveTo>
                <a:lnTo>
                  <a:pt x="1454480" y="40843"/>
                </a:lnTo>
                <a:lnTo>
                  <a:pt x="1454480" y="50596"/>
                </a:lnTo>
                <a:lnTo>
                  <a:pt x="1461198" y="50596"/>
                </a:lnTo>
                <a:lnTo>
                  <a:pt x="1461198" y="40843"/>
                </a:lnTo>
                <a:close/>
              </a:path>
              <a:path w="1503045" h="175260">
                <a:moveTo>
                  <a:pt x="1502791" y="40843"/>
                </a:moveTo>
                <a:lnTo>
                  <a:pt x="1461198" y="40843"/>
                </a:lnTo>
                <a:lnTo>
                  <a:pt x="1461198" y="50596"/>
                </a:lnTo>
                <a:lnTo>
                  <a:pt x="1502791" y="50596"/>
                </a:lnTo>
                <a:lnTo>
                  <a:pt x="1502791" y="4084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50056" y="3697230"/>
            <a:ext cx="1086372" cy="110403"/>
          </a:xfrm>
          <a:custGeom>
            <a:avLst/>
            <a:gdLst/>
            <a:ahLst/>
            <a:cxnLst/>
            <a:rect l="l" t="t" r="r" b="b"/>
            <a:pathLst>
              <a:path w="839469" h="142875">
                <a:moveTo>
                  <a:pt x="14782" y="84277"/>
                </a:moveTo>
                <a:lnTo>
                  <a:pt x="6096" y="91135"/>
                </a:lnTo>
                <a:lnTo>
                  <a:pt x="45415" y="142646"/>
                </a:lnTo>
                <a:lnTo>
                  <a:pt x="54711" y="136550"/>
                </a:lnTo>
                <a:lnTo>
                  <a:pt x="36880" y="113385"/>
                </a:lnTo>
                <a:lnTo>
                  <a:pt x="34544" y="110235"/>
                </a:lnTo>
                <a:lnTo>
                  <a:pt x="31038" y="106019"/>
                </a:lnTo>
                <a:lnTo>
                  <a:pt x="26365" y="100736"/>
                </a:lnTo>
                <a:lnTo>
                  <a:pt x="26670" y="100279"/>
                </a:lnTo>
                <a:lnTo>
                  <a:pt x="37890" y="100279"/>
                </a:lnTo>
                <a:lnTo>
                  <a:pt x="41554" y="98958"/>
                </a:lnTo>
                <a:lnTo>
                  <a:pt x="44805" y="96011"/>
                </a:lnTo>
                <a:lnTo>
                  <a:pt x="91897" y="96011"/>
                </a:lnTo>
                <a:lnTo>
                  <a:pt x="91897" y="91135"/>
                </a:lnTo>
                <a:lnTo>
                  <a:pt x="23266" y="91135"/>
                </a:lnTo>
                <a:lnTo>
                  <a:pt x="18643" y="88849"/>
                </a:lnTo>
                <a:lnTo>
                  <a:pt x="14782" y="84277"/>
                </a:lnTo>
                <a:close/>
              </a:path>
              <a:path w="839469" h="142875">
                <a:moveTo>
                  <a:pt x="91897" y="98450"/>
                </a:moveTo>
                <a:lnTo>
                  <a:pt x="80314" y="98450"/>
                </a:lnTo>
                <a:lnTo>
                  <a:pt x="80314" y="140969"/>
                </a:lnTo>
                <a:lnTo>
                  <a:pt x="91897" y="140969"/>
                </a:lnTo>
                <a:lnTo>
                  <a:pt x="91897" y="98450"/>
                </a:lnTo>
                <a:close/>
              </a:path>
              <a:path w="839469" h="142875">
                <a:moveTo>
                  <a:pt x="133502" y="52882"/>
                </a:moveTo>
                <a:lnTo>
                  <a:pt x="122072" y="52882"/>
                </a:lnTo>
                <a:lnTo>
                  <a:pt x="122072" y="140969"/>
                </a:lnTo>
                <a:lnTo>
                  <a:pt x="133502" y="140969"/>
                </a:lnTo>
                <a:lnTo>
                  <a:pt x="133502" y="52882"/>
                </a:lnTo>
                <a:close/>
              </a:path>
              <a:path w="839469" h="142875">
                <a:moveTo>
                  <a:pt x="221742" y="99669"/>
                </a:moveTo>
                <a:lnTo>
                  <a:pt x="210312" y="99669"/>
                </a:lnTo>
                <a:lnTo>
                  <a:pt x="210312" y="140969"/>
                </a:lnTo>
                <a:lnTo>
                  <a:pt x="221742" y="140969"/>
                </a:lnTo>
                <a:lnTo>
                  <a:pt x="221742" y="99669"/>
                </a:lnTo>
                <a:close/>
              </a:path>
              <a:path w="839469" h="142875">
                <a:moveTo>
                  <a:pt x="263347" y="52882"/>
                </a:moveTo>
                <a:lnTo>
                  <a:pt x="251917" y="52882"/>
                </a:lnTo>
                <a:lnTo>
                  <a:pt x="251917" y="140969"/>
                </a:lnTo>
                <a:lnTo>
                  <a:pt x="263347" y="140969"/>
                </a:lnTo>
                <a:lnTo>
                  <a:pt x="263347" y="52882"/>
                </a:lnTo>
                <a:close/>
              </a:path>
              <a:path w="839469" h="142875">
                <a:moveTo>
                  <a:pt x="397611" y="109118"/>
                </a:moveTo>
                <a:lnTo>
                  <a:pt x="386029" y="109118"/>
                </a:lnTo>
                <a:lnTo>
                  <a:pt x="386029" y="140969"/>
                </a:lnTo>
                <a:lnTo>
                  <a:pt x="397611" y="140969"/>
                </a:lnTo>
                <a:lnTo>
                  <a:pt x="397611" y="109118"/>
                </a:lnTo>
                <a:close/>
              </a:path>
              <a:path w="839469" h="142875">
                <a:moveTo>
                  <a:pt x="340178" y="91439"/>
                </a:moveTo>
                <a:lnTo>
                  <a:pt x="327812" y="91439"/>
                </a:lnTo>
                <a:lnTo>
                  <a:pt x="329898" y="100279"/>
                </a:lnTo>
                <a:lnTo>
                  <a:pt x="329975" y="100533"/>
                </a:lnTo>
                <a:lnTo>
                  <a:pt x="334010" y="107518"/>
                </a:lnTo>
                <a:lnTo>
                  <a:pt x="345998" y="117576"/>
                </a:lnTo>
                <a:lnTo>
                  <a:pt x="353110" y="120091"/>
                </a:lnTo>
                <a:lnTo>
                  <a:pt x="361340" y="120091"/>
                </a:lnTo>
                <a:lnTo>
                  <a:pt x="368788" y="119405"/>
                </a:lnTo>
                <a:lnTo>
                  <a:pt x="375285" y="117347"/>
                </a:lnTo>
                <a:lnTo>
                  <a:pt x="380828" y="113918"/>
                </a:lnTo>
                <a:lnTo>
                  <a:pt x="384982" y="109575"/>
                </a:lnTo>
                <a:lnTo>
                  <a:pt x="356108" y="109575"/>
                </a:lnTo>
                <a:lnTo>
                  <a:pt x="350723" y="107594"/>
                </a:lnTo>
                <a:lnTo>
                  <a:pt x="343001" y="99669"/>
                </a:lnTo>
                <a:lnTo>
                  <a:pt x="340715" y="95199"/>
                </a:lnTo>
                <a:lnTo>
                  <a:pt x="340178" y="91439"/>
                </a:lnTo>
                <a:close/>
              </a:path>
              <a:path w="839469" h="142875">
                <a:moveTo>
                  <a:pt x="178003" y="52882"/>
                </a:moveTo>
                <a:lnTo>
                  <a:pt x="166573" y="52882"/>
                </a:lnTo>
                <a:lnTo>
                  <a:pt x="166573" y="89458"/>
                </a:lnTo>
                <a:lnTo>
                  <a:pt x="159105" y="95097"/>
                </a:lnTo>
                <a:lnTo>
                  <a:pt x="168249" y="115214"/>
                </a:lnTo>
                <a:lnTo>
                  <a:pt x="177850" y="115214"/>
                </a:lnTo>
                <a:lnTo>
                  <a:pt x="177850" y="99669"/>
                </a:lnTo>
                <a:lnTo>
                  <a:pt x="221742" y="99669"/>
                </a:lnTo>
                <a:lnTo>
                  <a:pt x="221742" y="89153"/>
                </a:lnTo>
                <a:lnTo>
                  <a:pt x="178003" y="89153"/>
                </a:lnTo>
                <a:lnTo>
                  <a:pt x="178003" y="52882"/>
                </a:lnTo>
                <a:close/>
              </a:path>
              <a:path w="839469" h="142875">
                <a:moveTo>
                  <a:pt x="397611" y="52882"/>
                </a:moveTo>
                <a:lnTo>
                  <a:pt x="386181" y="52882"/>
                </a:lnTo>
                <a:lnTo>
                  <a:pt x="386181" y="92405"/>
                </a:lnTo>
                <a:lnTo>
                  <a:pt x="384074" y="98450"/>
                </a:lnTo>
                <a:lnTo>
                  <a:pt x="375513" y="107365"/>
                </a:lnTo>
                <a:lnTo>
                  <a:pt x="369925" y="109575"/>
                </a:lnTo>
                <a:lnTo>
                  <a:pt x="384982" y="109575"/>
                </a:lnTo>
                <a:lnTo>
                  <a:pt x="385419" y="109118"/>
                </a:lnTo>
                <a:lnTo>
                  <a:pt x="397611" y="109118"/>
                </a:lnTo>
                <a:lnTo>
                  <a:pt x="397611" y="52882"/>
                </a:lnTo>
                <a:close/>
              </a:path>
              <a:path w="839469" h="142875">
                <a:moveTo>
                  <a:pt x="354330" y="52882"/>
                </a:moveTo>
                <a:lnTo>
                  <a:pt x="342138" y="52882"/>
                </a:lnTo>
                <a:lnTo>
                  <a:pt x="346506" y="56743"/>
                </a:lnTo>
                <a:lnTo>
                  <a:pt x="348691" y="61569"/>
                </a:lnTo>
                <a:lnTo>
                  <a:pt x="348691" y="73355"/>
                </a:lnTo>
                <a:lnTo>
                  <a:pt x="345338" y="77927"/>
                </a:lnTo>
                <a:lnTo>
                  <a:pt x="338632" y="81076"/>
                </a:lnTo>
                <a:lnTo>
                  <a:pt x="291084" y="81076"/>
                </a:lnTo>
                <a:lnTo>
                  <a:pt x="282676" y="87833"/>
                </a:lnTo>
                <a:lnTo>
                  <a:pt x="292608" y="107899"/>
                </a:lnTo>
                <a:lnTo>
                  <a:pt x="299618" y="105460"/>
                </a:lnTo>
                <a:lnTo>
                  <a:pt x="299618" y="91439"/>
                </a:lnTo>
                <a:lnTo>
                  <a:pt x="340178" y="91439"/>
                </a:lnTo>
                <a:lnTo>
                  <a:pt x="340004" y="90220"/>
                </a:lnTo>
                <a:lnTo>
                  <a:pt x="346100" y="88798"/>
                </a:lnTo>
                <a:lnTo>
                  <a:pt x="351028" y="86207"/>
                </a:lnTo>
                <a:lnTo>
                  <a:pt x="358546" y="78689"/>
                </a:lnTo>
                <a:lnTo>
                  <a:pt x="360426" y="74218"/>
                </a:lnTo>
                <a:lnTo>
                  <a:pt x="360426" y="63042"/>
                </a:lnTo>
                <a:lnTo>
                  <a:pt x="358394" y="57861"/>
                </a:lnTo>
                <a:lnTo>
                  <a:pt x="354330" y="53492"/>
                </a:lnTo>
                <a:lnTo>
                  <a:pt x="354330" y="52882"/>
                </a:lnTo>
                <a:close/>
              </a:path>
              <a:path w="839469" h="142875">
                <a:moveTo>
                  <a:pt x="37890" y="100279"/>
                </a:moveTo>
                <a:lnTo>
                  <a:pt x="26670" y="100279"/>
                </a:lnTo>
                <a:lnTo>
                  <a:pt x="27584" y="100583"/>
                </a:lnTo>
                <a:lnTo>
                  <a:pt x="29260" y="100736"/>
                </a:lnTo>
                <a:lnTo>
                  <a:pt x="31699" y="100736"/>
                </a:lnTo>
                <a:lnTo>
                  <a:pt x="37185" y="100533"/>
                </a:lnTo>
                <a:lnTo>
                  <a:pt x="37890" y="100279"/>
                </a:lnTo>
                <a:close/>
              </a:path>
              <a:path w="839469" h="142875">
                <a:moveTo>
                  <a:pt x="91897" y="96011"/>
                </a:moveTo>
                <a:lnTo>
                  <a:pt x="44805" y="96011"/>
                </a:lnTo>
                <a:lnTo>
                  <a:pt x="51206" y="98450"/>
                </a:lnTo>
                <a:lnTo>
                  <a:pt x="58369" y="99669"/>
                </a:lnTo>
                <a:lnTo>
                  <a:pt x="71882" y="99669"/>
                </a:lnTo>
                <a:lnTo>
                  <a:pt x="76555" y="99263"/>
                </a:lnTo>
                <a:lnTo>
                  <a:pt x="80314" y="98450"/>
                </a:lnTo>
                <a:lnTo>
                  <a:pt x="91897" y="98450"/>
                </a:lnTo>
                <a:lnTo>
                  <a:pt x="91897" y="96011"/>
                </a:lnTo>
                <a:close/>
              </a:path>
              <a:path w="839469" h="142875">
                <a:moveTo>
                  <a:pt x="50139" y="52882"/>
                </a:moveTo>
                <a:lnTo>
                  <a:pt x="38709" y="52882"/>
                </a:lnTo>
                <a:lnTo>
                  <a:pt x="38606" y="87934"/>
                </a:lnTo>
                <a:lnTo>
                  <a:pt x="35356" y="91135"/>
                </a:lnTo>
                <a:lnTo>
                  <a:pt x="91897" y="91135"/>
                </a:lnTo>
                <a:lnTo>
                  <a:pt x="91897" y="89458"/>
                </a:lnTo>
                <a:lnTo>
                  <a:pt x="60045" y="89458"/>
                </a:lnTo>
                <a:lnTo>
                  <a:pt x="54610" y="88747"/>
                </a:lnTo>
                <a:lnTo>
                  <a:pt x="49530" y="87325"/>
                </a:lnTo>
                <a:lnTo>
                  <a:pt x="49936" y="86004"/>
                </a:lnTo>
                <a:lnTo>
                  <a:pt x="50139" y="84277"/>
                </a:lnTo>
                <a:lnTo>
                  <a:pt x="50139" y="52882"/>
                </a:lnTo>
                <a:close/>
              </a:path>
              <a:path w="839469" h="142875">
                <a:moveTo>
                  <a:pt x="91897" y="52882"/>
                </a:moveTo>
                <a:lnTo>
                  <a:pt x="80314" y="52882"/>
                </a:lnTo>
                <a:lnTo>
                  <a:pt x="80314" y="87477"/>
                </a:lnTo>
                <a:lnTo>
                  <a:pt x="76149" y="88798"/>
                </a:lnTo>
                <a:lnTo>
                  <a:pt x="71323" y="89458"/>
                </a:lnTo>
                <a:lnTo>
                  <a:pt x="91897" y="89458"/>
                </a:lnTo>
                <a:lnTo>
                  <a:pt x="91897" y="52882"/>
                </a:lnTo>
                <a:close/>
              </a:path>
              <a:path w="839469" h="142875">
                <a:moveTo>
                  <a:pt x="221742" y="52882"/>
                </a:moveTo>
                <a:lnTo>
                  <a:pt x="210312" y="52882"/>
                </a:lnTo>
                <a:lnTo>
                  <a:pt x="210312" y="89153"/>
                </a:lnTo>
                <a:lnTo>
                  <a:pt x="221742" y="89153"/>
                </a:lnTo>
                <a:lnTo>
                  <a:pt x="221742" y="52882"/>
                </a:lnTo>
                <a:close/>
              </a:path>
              <a:path w="839469" h="142875">
                <a:moveTo>
                  <a:pt x="103632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103632" y="52882"/>
                </a:lnTo>
                <a:lnTo>
                  <a:pt x="103632" y="43129"/>
                </a:lnTo>
                <a:close/>
              </a:path>
              <a:path w="839469" h="142875">
                <a:moveTo>
                  <a:pt x="110337" y="43129"/>
                </a:moveTo>
                <a:lnTo>
                  <a:pt x="103632" y="43129"/>
                </a:lnTo>
                <a:lnTo>
                  <a:pt x="103632" y="52882"/>
                </a:lnTo>
                <a:lnTo>
                  <a:pt x="110337" y="52882"/>
                </a:lnTo>
                <a:lnTo>
                  <a:pt x="110337" y="43129"/>
                </a:lnTo>
                <a:close/>
              </a:path>
              <a:path w="839469" h="142875">
                <a:moveTo>
                  <a:pt x="145237" y="43129"/>
                </a:moveTo>
                <a:lnTo>
                  <a:pt x="110337" y="43129"/>
                </a:lnTo>
                <a:lnTo>
                  <a:pt x="110337" y="52882"/>
                </a:lnTo>
                <a:lnTo>
                  <a:pt x="145237" y="52882"/>
                </a:lnTo>
                <a:lnTo>
                  <a:pt x="145237" y="43129"/>
                </a:lnTo>
                <a:close/>
              </a:path>
              <a:path w="839469" h="142875">
                <a:moveTo>
                  <a:pt x="151942" y="43129"/>
                </a:moveTo>
                <a:lnTo>
                  <a:pt x="145237" y="43129"/>
                </a:lnTo>
                <a:lnTo>
                  <a:pt x="145237" y="52882"/>
                </a:lnTo>
                <a:lnTo>
                  <a:pt x="151942" y="52882"/>
                </a:lnTo>
                <a:lnTo>
                  <a:pt x="151942" y="43129"/>
                </a:lnTo>
                <a:close/>
              </a:path>
              <a:path w="839469" h="142875">
                <a:moveTo>
                  <a:pt x="233476" y="43129"/>
                </a:moveTo>
                <a:lnTo>
                  <a:pt x="151942" y="43129"/>
                </a:lnTo>
                <a:lnTo>
                  <a:pt x="151942" y="52882"/>
                </a:lnTo>
                <a:lnTo>
                  <a:pt x="233476" y="52882"/>
                </a:lnTo>
                <a:lnTo>
                  <a:pt x="233476" y="43129"/>
                </a:lnTo>
                <a:close/>
              </a:path>
              <a:path w="839469" h="142875">
                <a:moveTo>
                  <a:pt x="240182" y="43129"/>
                </a:moveTo>
                <a:lnTo>
                  <a:pt x="233476" y="43129"/>
                </a:lnTo>
                <a:lnTo>
                  <a:pt x="233476" y="52882"/>
                </a:lnTo>
                <a:lnTo>
                  <a:pt x="240182" y="52882"/>
                </a:lnTo>
                <a:lnTo>
                  <a:pt x="240182" y="43129"/>
                </a:lnTo>
                <a:close/>
              </a:path>
              <a:path w="839469" h="142875">
                <a:moveTo>
                  <a:pt x="275082" y="43129"/>
                </a:moveTo>
                <a:lnTo>
                  <a:pt x="240182" y="43129"/>
                </a:lnTo>
                <a:lnTo>
                  <a:pt x="240182" y="52882"/>
                </a:lnTo>
                <a:lnTo>
                  <a:pt x="275082" y="52882"/>
                </a:lnTo>
                <a:lnTo>
                  <a:pt x="275082" y="43129"/>
                </a:lnTo>
                <a:close/>
              </a:path>
              <a:path w="839469" h="142875">
                <a:moveTo>
                  <a:pt x="281787" y="43129"/>
                </a:moveTo>
                <a:lnTo>
                  <a:pt x="275082" y="43129"/>
                </a:lnTo>
                <a:lnTo>
                  <a:pt x="275082" y="52882"/>
                </a:lnTo>
                <a:lnTo>
                  <a:pt x="281787" y="52882"/>
                </a:lnTo>
                <a:lnTo>
                  <a:pt x="281787" y="43129"/>
                </a:lnTo>
                <a:close/>
              </a:path>
              <a:path w="839469" h="142875">
                <a:moveTo>
                  <a:pt x="415899" y="43129"/>
                </a:moveTo>
                <a:lnTo>
                  <a:pt x="281787" y="43129"/>
                </a:lnTo>
                <a:lnTo>
                  <a:pt x="281787" y="52882"/>
                </a:lnTo>
                <a:lnTo>
                  <a:pt x="415899" y="52882"/>
                </a:lnTo>
                <a:lnTo>
                  <a:pt x="415899" y="43129"/>
                </a:lnTo>
                <a:close/>
              </a:path>
              <a:path w="839469" h="142875">
                <a:moveTo>
                  <a:pt x="595109" y="82753"/>
                </a:moveTo>
                <a:lnTo>
                  <a:pt x="586422" y="89611"/>
                </a:lnTo>
                <a:lnTo>
                  <a:pt x="625894" y="141427"/>
                </a:lnTo>
                <a:lnTo>
                  <a:pt x="635190" y="135178"/>
                </a:lnTo>
                <a:lnTo>
                  <a:pt x="616417" y="110616"/>
                </a:lnTo>
                <a:lnTo>
                  <a:pt x="614439" y="108102"/>
                </a:lnTo>
                <a:lnTo>
                  <a:pt x="611060" y="104038"/>
                </a:lnTo>
                <a:lnTo>
                  <a:pt x="607084" y="99466"/>
                </a:lnTo>
                <a:lnTo>
                  <a:pt x="607013" y="99313"/>
                </a:lnTo>
                <a:lnTo>
                  <a:pt x="607148" y="98907"/>
                </a:lnTo>
                <a:lnTo>
                  <a:pt x="618695" y="98907"/>
                </a:lnTo>
                <a:lnTo>
                  <a:pt x="622007" y="97662"/>
                </a:lnTo>
                <a:lnTo>
                  <a:pt x="629018" y="91465"/>
                </a:lnTo>
                <a:lnTo>
                  <a:pt x="629615" y="89915"/>
                </a:lnTo>
                <a:lnTo>
                  <a:pt x="603846" y="89915"/>
                </a:lnTo>
                <a:lnTo>
                  <a:pt x="599173" y="87528"/>
                </a:lnTo>
                <a:lnTo>
                  <a:pt x="595109" y="82753"/>
                </a:lnTo>
                <a:close/>
              </a:path>
              <a:path w="839469" h="142875">
                <a:moveTo>
                  <a:pt x="526999" y="101803"/>
                </a:moveTo>
                <a:lnTo>
                  <a:pt x="515569" y="101803"/>
                </a:lnTo>
                <a:lnTo>
                  <a:pt x="515569" y="140969"/>
                </a:lnTo>
                <a:lnTo>
                  <a:pt x="526999" y="140969"/>
                </a:lnTo>
                <a:lnTo>
                  <a:pt x="526999" y="101803"/>
                </a:lnTo>
                <a:close/>
              </a:path>
              <a:path w="839469" h="142875">
                <a:moveTo>
                  <a:pt x="568591" y="52882"/>
                </a:moveTo>
                <a:lnTo>
                  <a:pt x="557161" y="52882"/>
                </a:lnTo>
                <a:lnTo>
                  <a:pt x="557161" y="140969"/>
                </a:lnTo>
                <a:lnTo>
                  <a:pt x="568591" y="140969"/>
                </a:lnTo>
                <a:lnTo>
                  <a:pt x="568591" y="52882"/>
                </a:lnTo>
                <a:close/>
              </a:path>
              <a:path w="839469" h="142875">
                <a:moveTo>
                  <a:pt x="728002" y="111709"/>
                </a:moveTo>
                <a:lnTo>
                  <a:pt x="716572" y="111709"/>
                </a:lnTo>
                <a:lnTo>
                  <a:pt x="716572" y="140969"/>
                </a:lnTo>
                <a:lnTo>
                  <a:pt x="728002" y="140969"/>
                </a:lnTo>
                <a:lnTo>
                  <a:pt x="728002" y="111709"/>
                </a:lnTo>
                <a:close/>
              </a:path>
              <a:path w="839469" h="142875">
                <a:moveTo>
                  <a:pt x="820966" y="109118"/>
                </a:moveTo>
                <a:lnTo>
                  <a:pt x="809383" y="109118"/>
                </a:lnTo>
                <a:lnTo>
                  <a:pt x="809383" y="140969"/>
                </a:lnTo>
                <a:lnTo>
                  <a:pt x="820966" y="140969"/>
                </a:lnTo>
                <a:lnTo>
                  <a:pt x="820966" y="109118"/>
                </a:lnTo>
                <a:close/>
              </a:path>
              <a:path w="839469" h="142875">
                <a:moveTo>
                  <a:pt x="702703" y="71170"/>
                </a:moveTo>
                <a:lnTo>
                  <a:pt x="647382" y="71170"/>
                </a:lnTo>
                <a:lnTo>
                  <a:pt x="647382" y="81533"/>
                </a:lnTo>
                <a:lnTo>
                  <a:pt x="668413" y="81533"/>
                </a:lnTo>
                <a:lnTo>
                  <a:pt x="668413" y="82143"/>
                </a:lnTo>
                <a:lnTo>
                  <a:pt x="663232" y="86004"/>
                </a:lnTo>
                <a:lnTo>
                  <a:pt x="660653" y="91465"/>
                </a:lnTo>
                <a:lnTo>
                  <a:pt x="660732" y="105714"/>
                </a:lnTo>
                <a:lnTo>
                  <a:pt x="663282" y="111404"/>
                </a:lnTo>
                <a:lnTo>
                  <a:pt x="673849" y="121157"/>
                </a:lnTo>
                <a:lnTo>
                  <a:pt x="680707" y="123596"/>
                </a:lnTo>
                <a:lnTo>
                  <a:pt x="695845" y="123596"/>
                </a:lnTo>
                <a:lnTo>
                  <a:pt x="701459" y="122377"/>
                </a:lnTo>
                <a:lnTo>
                  <a:pt x="710501" y="117500"/>
                </a:lnTo>
                <a:lnTo>
                  <a:pt x="713828" y="114757"/>
                </a:lnTo>
                <a:lnTo>
                  <a:pt x="715002" y="113080"/>
                </a:lnTo>
                <a:lnTo>
                  <a:pt x="685533" y="113080"/>
                </a:lnTo>
                <a:lnTo>
                  <a:pt x="681062" y="111607"/>
                </a:lnTo>
                <a:lnTo>
                  <a:pt x="674357" y="105714"/>
                </a:lnTo>
                <a:lnTo>
                  <a:pt x="672680" y="101955"/>
                </a:lnTo>
                <a:lnTo>
                  <a:pt x="672765" y="92405"/>
                </a:lnTo>
                <a:lnTo>
                  <a:pt x="674281" y="88747"/>
                </a:lnTo>
                <a:lnTo>
                  <a:pt x="680681" y="82854"/>
                </a:lnTo>
                <a:lnTo>
                  <a:pt x="685126" y="81381"/>
                </a:lnTo>
                <a:lnTo>
                  <a:pt x="702703" y="81381"/>
                </a:lnTo>
                <a:lnTo>
                  <a:pt x="702703" y="71170"/>
                </a:lnTo>
                <a:close/>
              </a:path>
              <a:path w="839469" h="142875">
                <a:moveTo>
                  <a:pt x="777684" y="52882"/>
                </a:moveTo>
                <a:lnTo>
                  <a:pt x="765492" y="52882"/>
                </a:lnTo>
                <a:lnTo>
                  <a:pt x="769861" y="56743"/>
                </a:lnTo>
                <a:lnTo>
                  <a:pt x="772045" y="61569"/>
                </a:lnTo>
                <a:lnTo>
                  <a:pt x="772045" y="71932"/>
                </a:lnTo>
                <a:lnTo>
                  <a:pt x="770216" y="75590"/>
                </a:lnTo>
                <a:lnTo>
                  <a:pt x="762901" y="81076"/>
                </a:lnTo>
                <a:lnTo>
                  <a:pt x="757415" y="83261"/>
                </a:lnTo>
                <a:lnTo>
                  <a:pt x="750100" y="84886"/>
                </a:lnTo>
                <a:lnTo>
                  <a:pt x="751490" y="92673"/>
                </a:lnTo>
                <a:lnTo>
                  <a:pt x="775449" y="120091"/>
                </a:lnTo>
                <a:lnTo>
                  <a:pt x="784694" y="120091"/>
                </a:lnTo>
                <a:lnTo>
                  <a:pt x="792143" y="119405"/>
                </a:lnTo>
                <a:lnTo>
                  <a:pt x="798639" y="117347"/>
                </a:lnTo>
                <a:lnTo>
                  <a:pt x="804183" y="113918"/>
                </a:lnTo>
                <a:lnTo>
                  <a:pt x="808336" y="109575"/>
                </a:lnTo>
                <a:lnTo>
                  <a:pt x="779462" y="109575"/>
                </a:lnTo>
                <a:lnTo>
                  <a:pt x="774077" y="107594"/>
                </a:lnTo>
                <a:lnTo>
                  <a:pt x="766356" y="99669"/>
                </a:lnTo>
                <a:lnTo>
                  <a:pt x="764070" y="95199"/>
                </a:lnTo>
                <a:lnTo>
                  <a:pt x="763358" y="90220"/>
                </a:lnTo>
                <a:lnTo>
                  <a:pt x="769454" y="88798"/>
                </a:lnTo>
                <a:lnTo>
                  <a:pt x="774382" y="86207"/>
                </a:lnTo>
                <a:lnTo>
                  <a:pt x="781900" y="78689"/>
                </a:lnTo>
                <a:lnTo>
                  <a:pt x="783780" y="74218"/>
                </a:lnTo>
                <a:lnTo>
                  <a:pt x="783780" y="63042"/>
                </a:lnTo>
                <a:lnTo>
                  <a:pt x="781748" y="57861"/>
                </a:lnTo>
                <a:lnTo>
                  <a:pt x="777684" y="53492"/>
                </a:lnTo>
                <a:lnTo>
                  <a:pt x="777684" y="52882"/>
                </a:lnTo>
                <a:close/>
              </a:path>
              <a:path w="839469" h="142875">
                <a:moveTo>
                  <a:pt x="728002" y="52882"/>
                </a:moveTo>
                <a:lnTo>
                  <a:pt x="716572" y="52882"/>
                </a:lnTo>
                <a:lnTo>
                  <a:pt x="716464" y="94386"/>
                </a:lnTo>
                <a:lnTo>
                  <a:pt x="714209" y="100761"/>
                </a:lnTo>
                <a:lnTo>
                  <a:pt x="704761" y="110616"/>
                </a:lnTo>
                <a:lnTo>
                  <a:pt x="698639" y="113080"/>
                </a:lnTo>
                <a:lnTo>
                  <a:pt x="715002" y="113080"/>
                </a:lnTo>
                <a:lnTo>
                  <a:pt x="715962" y="111709"/>
                </a:lnTo>
                <a:lnTo>
                  <a:pt x="728002" y="111709"/>
                </a:lnTo>
                <a:lnTo>
                  <a:pt x="728002" y="52882"/>
                </a:lnTo>
                <a:close/>
              </a:path>
              <a:path w="839469" h="142875">
                <a:moveTo>
                  <a:pt x="480974" y="52882"/>
                </a:moveTo>
                <a:lnTo>
                  <a:pt x="469544" y="52882"/>
                </a:lnTo>
                <a:lnTo>
                  <a:pt x="469638" y="94386"/>
                </a:lnTo>
                <a:lnTo>
                  <a:pt x="471843" y="100329"/>
                </a:lnTo>
                <a:lnTo>
                  <a:pt x="481088" y="109067"/>
                </a:lnTo>
                <a:lnTo>
                  <a:pt x="487070" y="111251"/>
                </a:lnTo>
                <a:lnTo>
                  <a:pt x="503923" y="111251"/>
                </a:lnTo>
                <a:lnTo>
                  <a:pt x="510781" y="108102"/>
                </a:lnTo>
                <a:lnTo>
                  <a:pt x="514959" y="101803"/>
                </a:lnTo>
                <a:lnTo>
                  <a:pt x="526999" y="101803"/>
                </a:lnTo>
                <a:lnTo>
                  <a:pt x="526999" y="100736"/>
                </a:lnTo>
                <a:lnTo>
                  <a:pt x="491121" y="100736"/>
                </a:lnTo>
                <a:lnTo>
                  <a:pt x="487311" y="99466"/>
                </a:lnTo>
                <a:lnTo>
                  <a:pt x="482231" y="94386"/>
                </a:lnTo>
                <a:lnTo>
                  <a:pt x="480974" y="90271"/>
                </a:lnTo>
                <a:lnTo>
                  <a:pt x="480974" y="52882"/>
                </a:lnTo>
                <a:close/>
              </a:path>
              <a:path w="839469" h="142875">
                <a:moveTo>
                  <a:pt x="820966" y="52882"/>
                </a:moveTo>
                <a:lnTo>
                  <a:pt x="809536" y="52882"/>
                </a:lnTo>
                <a:lnTo>
                  <a:pt x="809442" y="92673"/>
                </a:lnTo>
                <a:lnTo>
                  <a:pt x="807402" y="98526"/>
                </a:lnTo>
                <a:lnTo>
                  <a:pt x="798868" y="107365"/>
                </a:lnTo>
                <a:lnTo>
                  <a:pt x="793280" y="109575"/>
                </a:lnTo>
                <a:lnTo>
                  <a:pt x="808336" y="109575"/>
                </a:lnTo>
                <a:lnTo>
                  <a:pt x="808774" y="109118"/>
                </a:lnTo>
                <a:lnTo>
                  <a:pt x="820966" y="109118"/>
                </a:lnTo>
                <a:lnTo>
                  <a:pt x="820966" y="52882"/>
                </a:lnTo>
                <a:close/>
              </a:path>
              <a:path w="839469" h="142875">
                <a:moveTo>
                  <a:pt x="526999" y="52882"/>
                </a:moveTo>
                <a:lnTo>
                  <a:pt x="515569" y="52882"/>
                </a:lnTo>
                <a:lnTo>
                  <a:pt x="515569" y="85343"/>
                </a:lnTo>
                <a:lnTo>
                  <a:pt x="513854" y="90703"/>
                </a:lnTo>
                <a:lnTo>
                  <a:pt x="507047" y="98729"/>
                </a:lnTo>
                <a:lnTo>
                  <a:pt x="502310" y="100736"/>
                </a:lnTo>
                <a:lnTo>
                  <a:pt x="526999" y="100736"/>
                </a:lnTo>
                <a:lnTo>
                  <a:pt x="526999" y="52882"/>
                </a:lnTo>
                <a:close/>
              </a:path>
              <a:path w="839469" h="142875">
                <a:moveTo>
                  <a:pt x="618695" y="98907"/>
                </a:moveTo>
                <a:lnTo>
                  <a:pt x="607148" y="98907"/>
                </a:lnTo>
                <a:lnTo>
                  <a:pt x="608469" y="99313"/>
                </a:lnTo>
                <a:lnTo>
                  <a:pt x="610196" y="99517"/>
                </a:lnTo>
                <a:lnTo>
                  <a:pt x="612330" y="99517"/>
                </a:lnTo>
                <a:lnTo>
                  <a:pt x="617613" y="99313"/>
                </a:lnTo>
                <a:lnTo>
                  <a:pt x="618695" y="98907"/>
                </a:lnTo>
                <a:close/>
              </a:path>
              <a:path w="839469" h="142875">
                <a:moveTo>
                  <a:pt x="630770" y="52882"/>
                </a:moveTo>
                <a:lnTo>
                  <a:pt x="619340" y="52882"/>
                </a:lnTo>
                <a:lnTo>
                  <a:pt x="619340" y="86563"/>
                </a:lnTo>
                <a:lnTo>
                  <a:pt x="615937" y="89915"/>
                </a:lnTo>
                <a:lnTo>
                  <a:pt x="629615" y="89915"/>
                </a:lnTo>
                <a:lnTo>
                  <a:pt x="630770" y="86918"/>
                </a:lnTo>
                <a:lnTo>
                  <a:pt x="630770" y="52882"/>
                </a:lnTo>
                <a:close/>
              </a:path>
              <a:path w="839469" h="142875">
                <a:moveTo>
                  <a:pt x="538721" y="43129"/>
                </a:moveTo>
                <a:lnTo>
                  <a:pt x="453085" y="43129"/>
                </a:lnTo>
                <a:lnTo>
                  <a:pt x="453085" y="52882"/>
                </a:lnTo>
                <a:lnTo>
                  <a:pt x="538721" y="52882"/>
                </a:lnTo>
                <a:lnTo>
                  <a:pt x="538721" y="43129"/>
                </a:lnTo>
                <a:close/>
              </a:path>
              <a:path w="839469" h="142875">
                <a:moveTo>
                  <a:pt x="545439" y="43129"/>
                </a:moveTo>
                <a:lnTo>
                  <a:pt x="538721" y="43129"/>
                </a:lnTo>
                <a:lnTo>
                  <a:pt x="538721" y="52882"/>
                </a:lnTo>
                <a:lnTo>
                  <a:pt x="545439" y="52882"/>
                </a:lnTo>
                <a:lnTo>
                  <a:pt x="545439" y="43129"/>
                </a:lnTo>
                <a:close/>
              </a:path>
              <a:path w="839469" h="142875">
                <a:moveTo>
                  <a:pt x="580326" y="43129"/>
                </a:moveTo>
                <a:lnTo>
                  <a:pt x="545439" y="43129"/>
                </a:lnTo>
                <a:lnTo>
                  <a:pt x="545439" y="52882"/>
                </a:lnTo>
                <a:lnTo>
                  <a:pt x="580326" y="52882"/>
                </a:lnTo>
                <a:lnTo>
                  <a:pt x="580326" y="43129"/>
                </a:lnTo>
                <a:close/>
              </a:path>
              <a:path w="839469" h="142875">
                <a:moveTo>
                  <a:pt x="587044" y="43129"/>
                </a:moveTo>
                <a:lnTo>
                  <a:pt x="580326" y="43129"/>
                </a:lnTo>
                <a:lnTo>
                  <a:pt x="580326" y="52882"/>
                </a:lnTo>
                <a:lnTo>
                  <a:pt x="587044" y="52882"/>
                </a:lnTo>
                <a:lnTo>
                  <a:pt x="587044" y="43129"/>
                </a:lnTo>
                <a:close/>
              </a:path>
              <a:path w="839469" h="142875">
                <a:moveTo>
                  <a:pt x="641591" y="43129"/>
                </a:moveTo>
                <a:lnTo>
                  <a:pt x="587044" y="43129"/>
                </a:lnTo>
                <a:lnTo>
                  <a:pt x="587044" y="52882"/>
                </a:lnTo>
                <a:lnTo>
                  <a:pt x="641591" y="52882"/>
                </a:lnTo>
                <a:lnTo>
                  <a:pt x="641591" y="43129"/>
                </a:lnTo>
                <a:close/>
              </a:path>
              <a:path w="839469" h="142875">
                <a:moveTo>
                  <a:pt x="648296" y="43129"/>
                </a:moveTo>
                <a:lnTo>
                  <a:pt x="641591" y="43129"/>
                </a:lnTo>
                <a:lnTo>
                  <a:pt x="641591" y="52882"/>
                </a:lnTo>
                <a:lnTo>
                  <a:pt x="648296" y="52882"/>
                </a:lnTo>
                <a:lnTo>
                  <a:pt x="648296" y="43129"/>
                </a:lnTo>
                <a:close/>
              </a:path>
              <a:path w="839469" h="142875">
                <a:moveTo>
                  <a:pt x="739736" y="43129"/>
                </a:moveTo>
                <a:lnTo>
                  <a:pt x="648296" y="43129"/>
                </a:lnTo>
                <a:lnTo>
                  <a:pt x="648296" y="52882"/>
                </a:lnTo>
                <a:lnTo>
                  <a:pt x="739736" y="52882"/>
                </a:lnTo>
                <a:lnTo>
                  <a:pt x="739736" y="43129"/>
                </a:lnTo>
                <a:close/>
              </a:path>
              <a:path w="839469" h="142875">
                <a:moveTo>
                  <a:pt x="746442" y="43129"/>
                </a:moveTo>
                <a:lnTo>
                  <a:pt x="739736" y="43129"/>
                </a:lnTo>
                <a:lnTo>
                  <a:pt x="739736" y="52882"/>
                </a:lnTo>
                <a:lnTo>
                  <a:pt x="746442" y="52882"/>
                </a:lnTo>
                <a:lnTo>
                  <a:pt x="746442" y="43129"/>
                </a:lnTo>
                <a:close/>
              </a:path>
              <a:path w="839469" h="142875">
                <a:moveTo>
                  <a:pt x="839406" y="43129"/>
                </a:moveTo>
                <a:lnTo>
                  <a:pt x="746442" y="43129"/>
                </a:lnTo>
                <a:lnTo>
                  <a:pt x="746442" y="52882"/>
                </a:lnTo>
                <a:lnTo>
                  <a:pt x="839406" y="52882"/>
                </a:lnTo>
                <a:lnTo>
                  <a:pt x="839406" y="43129"/>
                </a:lnTo>
                <a:close/>
              </a:path>
              <a:path w="839469" h="142875">
                <a:moveTo>
                  <a:pt x="593229" y="0"/>
                </a:moveTo>
                <a:lnTo>
                  <a:pt x="578091" y="0"/>
                </a:lnTo>
                <a:lnTo>
                  <a:pt x="571106" y="2590"/>
                </a:lnTo>
                <a:lnTo>
                  <a:pt x="559828" y="12953"/>
                </a:lnTo>
                <a:lnTo>
                  <a:pt x="557009" y="19761"/>
                </a:lnTo>
                <a:lnTo>
                  <a:pt x="557009" y="43129"/>
                </a:lnTo>
                <a:lnTo>
                  <a:pt x="568591" y="43129"/>
                </a:lnTo>
                <a:lnTo>
                  <a:pt x="568591" y="22656"/>
                </a:lnTo>
                <a:lnTo>
                  <a:pt x="570268" y="18237"/>
                </a:lnTo>
                <a:lnTo>
                  <a:pt x="576973" y="11937"/>
                </a:lnTo>
                <a:lnTo>
                  <a:pt x="581240" y="10363"/>
                </a:lnTo>
                <a:lnTo>
                  <a:pt x="615597" y="10363"/>
                </a:lnTo>
                <a:lnTo>
                  <a:pt x="612127" y="7873"/>
                </a:lnTo>
                <a:lnTo>
                  <a:pt x="599732" y="1574"/>
                </a:lnTo>
                <a:lnTo>
                  <a:pt x="593229" y="0"/>
                </a:lnTo>
                <a:close/>
              </a:path>
              <a:path w="839469" h="142875">
                <a:moveTo>
                  <a:pt x="615597" y="10363"/>
                </a:moveTo>
                <a:lnTo>
                  <a:pt x="594245" y="10363"/>
                </a:lnTo>
                <a:lnTo>
                  <a:pt x="600976" y="12572"/>
                </a:lnTo>
                <a:lnTo>
                  <a:pt x="612254" y="21412"/>
                </a:lnTo>
                <a:lnTo>
                  <a:pt x="616902" y="26771"/>
                </a:lnTo>
                <a:lnTo>
                  <a:pt x="620560" y="33070"/>
                </a:lnTo>
                <a:lnTo>
                  <a:pt x="629246" y="27127"/>
                </a:lnTo>
                <a:lnTo>
                  <a:pt x="626910" y="22961"/>
                </a:lnTo>
                <a:lnTo>
                  <a:pt x="623989" y="18973"/>
                </a:lnTo>
                <a:lnTo>
                  <a:pt x="616978" y="11353"/>
                </a:lnTo>
                <a:lnTo>
                  <a:pt x="615597" y="103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027192" y="3552135"/>
            <a:ext cx="120898" cy="77370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4459341" y="3520585"/>
            <a:ext cx="1314002" cy="109422"/>
          </a:xfrm>
          <a:custGeom>
            <a:avLst/>
            <a:gdLst/>
            <a:ahLst/>
            <a:cxnLst/>
            <a:rect l="l" t="t" r="r" b="b"/>
            <a:pathLst>
              <a:path w="1015364" h="141604">
                <a:moveTo>
                  <a:pt x="84734" y="110794"/>
                </a:moveTo>
                <a:lnTo>
                  <a:pt x="73152" y="110794"/>
                </a:lnTo>
                <a:lnTo>
                  <a:pt x="73152" y="140969"/>
                </a:lnTo>
                <a:lnTo>
                  <a:pt x="84734" y="140969"/>
                </a:lnTo>
                <a:lnTo>
                  <a:pt x="84734" y="110794"/>
                </a:lnTo>
                <a:close/>
              </a:path>
              <a:path w="1015364" h="141604">
                <a:moveTo>
                  <a:pt x="162763" y="91439"/>
                </a:moveTo>
                <a:lnTo>
                  <a:pt x="151333" y="91439"/>
                </a:lnTo>
                <a:lnTo>
                  <a:pt x="151333" y="140969"/>
                </a:lnTo>
                <a:lnTo>
                  <a:pt x="162763" y="140969"/>
                </a:lnTo>
                <a:lnTo>
                  <a:pt x="162763" y="91439"/>
                </a:lnTo>
                <a:close/>
              </a:path>
              <a:path w="1015364" h="141604">
                <a:moveTo>
                  <a:pt x="35814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21945" y="52882"/>
                </a:lnTo>
                <a:lnTo>
                  <a:pt x="21945" y="53492"/>
                </a:lnTo>
                <a:lnTo>
                  <a:pt x="20116" y="54406"/>
                </a:lnTo>
                <a:lnTo>
                  <a:pt x="18465" y="55956"/>
                </a:lnTo>
                <a:lnTo>
                  <a:pt x="15519" y="60324"/>
                </a:lnTo>
                <a:lnTo>
                  <a:pt x="14782" y="62941"/>
                </a:lnTo>
                <a:lnTo>
                  <a:pt x="14782" y="70561"/>
                </a:lnTo>
                <a:lnTo>
                  <a:pt x="16154" y="74218"/>
                </a:lnTo>
                <a:lnTo>
                  <a:pt x="21640" y="79705"/>
                </a:lnTo>
                <a:lnTo>
                  <a:pt x="25044" y="81330"/>
                </a:lnTo>
                <a:lnTo>
                  <a:pt x="29108" y="81838"/>
                </a:lnTo>
                <a:lnTo>
                  <a:pt x="29108" y="82448"/>
                </a:lnTo>
                <a:lnTo>
                  <a:pt x="25552" y="83362"/>
                </a:lnTo>
                <a:lnTo>
                  <a:pt x="22453" y="85343"/>
                </a:lnTo>
                <a:lnTo>
                  <a:pt x="17170" y="91439"/>
                </a:lnTo>
                <a:lnTo>
                  <a:pt x="15849" y="95249"/>
                </a:lnTo>
                <a:lnTo>
                  <a:pt x="15884" y="106298"/>
                </a:lnTo>
                <a:lnTo>
                  <a:pt x="18338" y="111683"/>
                </a:lnTo>
                <a:lnTo>
                  <a:pt x="28295" y="120726"/>
                </a:lnTo>
                <a:lnTo>
                  <a:pt x="35306" y="122986"/>
                </a:lnTo>
                <a:lnTo>
                  <a:pt x="51460" y="122986"/>
                </a:lnTo>
                <a:lnTo>
                  <a:pt x="57353" y="121716"/>
                </a:lnTo>
                <a:lnTo>
                  <a:pt x="66700" y="116636"/>
                </a:lnTo>
                <a:lnTo>
                  <a:pt x="70205" y="113842"/>
                </a:lnTo>
                <a:lnTo>
                  <a:pt x="71023" y="112775"/>
                </a:lnTo>
                <a:lnTo>
                  <a:pt x="39420" y="112775"/>
                </a:lnTo>
                <a:lnTo>
                  <a:pt x="35001" y="111480"/>
                </a:lnTo>
                <a:lnTo>
                  <a:pt x="29311" y="106298"/>
                </a:lnTo>
                <a:lnTo>
                  <a:pt x="27980" y="103327"/>
                </a:lnTo>
                <a:lnTo>
                  <a:pt x="27889" y="95605"/>
                </a:lnTo>
                <a:lnTo>
                  <a:pt x="29210" y="92633"/>
                </a:lnTo>
                <a:lnTo>
                  <a:pt x="34493" y="88264"/>
                </a:lnTo>
                <a:lnTo>
                  <a:pt x="38455" y="87172"/>
                </a:lnTo>
                <a:lnTo>
                  <a:pt x="53187" y="87172"/>
                </a:lnTo>
                <a:lnTo>
                  <a:pt x="53187" y="77114"/>
                </a:lnTo>
                <a:lnTo>
                  <a:pt x="37795" y="77114"/>
                </a:lnTo>
                <a:lnTo>
                  <a:pt x="33705" y="76022"/>
                </a:lnTo>
                <a:lnTo>
                  <a:pt x="28321" y="71653"/>
                </a:lnTo>
                <a:lnTo>
                  <a:pt x="26974" y="68833"/>
                </a:lnTo>
                <a:lnTo>
                  <a:pt x="26974" y="59385"/>
                </a:lnTo>
                <a:lnTo>
                  <a:pt x="30683" y="55219"/>
                </a:lnTo>
                <a:lnTo>
                  <a:pt x="38100" y="52882"/>
                </a:lnTo>
                <a:lnTo>
                  <a:pt x="35814" y="43129"/>
                </a:lnTo>
                <a:close/>
              </a:path>
              <a:path w="1015364" h="141604">
                <a:moveTo>
                  <a:pt x="84734" y="52882"/>
                </a:moveTo>
                <a:lnTo>
                  <a:pt x="73304" y="52882"/>
                </a:lnTo>
                <a:lnTo>
                  <a:pt x="73304" y="93929"/>
                </a:lnTo>
                <a:lnTo>
                  <a:pt x="70840" y="100075"/>
                </a:lnTo>
                <a:lnTo>
                  <a:pt x="60985" y="110235"/>
                </a:lnTo>
                <a:lnTo>
                  <a:pt x="54152" y="112775"/>
                </a:lnTo>
                <a:lnTo>
                  <a:pt x="71023" y="112775"/>
                </a:lnTo>
                <a:lnTo>
                  <a:pt x="72542" y="110794"/>
                </a:lnTo>
                <a:lnTo>
                  <a:pt x="84734" y="110794"/>
                </a:lnTo>
                <a:lnTo>
                  <a:pt x="84734" y="52882"/>
                </a:lnTo>
                <a:close/>
              </a:path>
              <a:path w="1015364" h="141604">
                <a:moveTo>
                  <a:pt x="162763" y="52882"/>
                </a:moveTo>
                <a:lnTo>
                  <a:pt x="151333" y="52882"/>
                </a:lnTo>
                <a:lnTo>
                  <a:pt x="151333" y="81076"/>
                </a:lnTo>
                <a:lnTo>
                  <a:pt x="112318" y="81076"/>
                </a:lnTo>
                <a:lnTo>
                  <a:pt x="103784" y="87934"/>
                </a:lnTo>
                <a:lnTo>
                  <a:pt x="103784" y="92100"/>
                </a:lnTo>
                <a:lnTo>
                  <a:pt x="104724" y="96011"/>
                </a:lnTo>
                <a:lnTo>
                  <a:pt x="108483" y="103327"/>
                </a:lnTo>
                <a:lnTo>
                  <a:pt x="110896" y="106070"/>
                </a:lnTo>
                <a:lnTo>
                  <a:pt x="113842" y="107899"/>
                </a:lnTo>
                <a:lnTo>
                  <a:pt x="120853" y="105460"/>
                </a:lnTo>
                <a:lnTo>
                  <a:pt x="120853" y="91439"/>
                </a:lnTo>
                <a:lnTo>
                  <a:pt x="162763" y="91439"/>
                </a:lnTo>
                <a:lnTo>
                  <a:pt x="162763" y="52882"/>
                </a:lnTo>
                <a:close/>
              </a:path>
              <a:path w="1015364" h="141604">
                <a:moveTo>
                  <a:pt x="96316" y="43129"/>
                </a:moveTo>
                <a:lnTo>
                  <a:pt x="60198" y="43129"/>
                </a:lnTo>
                <a:lnTo>
                  <a:pt x="60198" y="52882"/>
                </a:lnTo>
                <a:lnTo>
                  <a:pt x="96316" y="52882"/>
                </a:lnTo>
                <a:lnTo>
                  <a:pt x="96316" y="43129"/>
                </a:lnTo>
                <a:close/>
              </a:path>
              <a:path w="1015364" h="141604">
                <a:moveTo>
                  <a:pt x="103022" y="43129"/>
                </a:moveTo>
                <a:lnTo>
                  <a:pt x="96316" y="43129"/>
                </a:lnTo>
                <a:lnTo>
                  <a:pt x="96316" y="52882"/>
                </a:lnTo>
                <a:lnTo>
                  <a:pt x="103022" y="52882"/>
                </a:lnTo>
                <a:lnTo>
                  <a:pt x="103022" y="43129"/>
                </a:lnTo>
                <a:close/>
              </a:path>
              <a:path w="1015364" h="141604">
                <a:moveTo>
                  <a:pt x="181203" y="43129"/>
                </a:moveTo>
                <a:lnTo>
                  <a:pt x="103022" y="43129"/>
                </a:lnTo>
                <a:lnTo>
                  <a:pt x="103022" y="52882"/>
                </a:lnTo>
                <a:lnTo>
                  <a:pt x="181203" y="52882"/>
                </a:lnTo>
                <a:lnTo>
                  <a:pt x="181203" y="43129"/>
                </a:lnTo>
                <a:close/>
              </a:path>
              <a:path w="1015364" h="141604">
                <a:moveTo>
                  <a:pt x="385114" y="82753"/>
                </a:moveTo>
                <a:lnTo>
                  <a:pt x="376428" y="89611"/>
                </a:lnTo>
                <a:lnTo>
                  <a:pt x="415899" y="141427"/>
                </a:lnTo>
                <a:lnTo>
                  <a:pt x="425196" y="135178"/>
                </a:lnTo>
                <a:lnTo>
                  <a:pt x="407517" y="112013"/>
                </a:lnTo>
                <a:lnTo>
                  <a:pt x="404558" y="108254"/>
                </a:lnTo>
                <a:lnTo>
                  <a:pt x="400965" y="103936"/>
                </a:lnTo>
                <a:lnTo>
                  <a:pt x="397002" y="99364"/>
                </a:lnTo>
                <a:lnTo>
                  <a:pt x="397154" y="98907"/>
                </a:lnTo>
                <a:lnTo>
                  <a:pt x="408691" y="98907"/>
                </a:lnTo>
                <a:lnTo>
                  <a:pt x="412013" y="97662"/>
                </a:lnTo>
                <a:lnTo>
                  <a:pt x="419033" y="91439"/>
                </a:lnTo>
                <a:lnTo>
                  <a:pt x="419621" y="89915"/>
                </a:lnTo>
                <a:lnTo>
                  <a:pt x="393852" y="89915"/>
                </a:lnTo>
                <a:lnTo>
                  <a:pt x="389166" y="87528"/>
                </a:lnTo>
                <a:lnTo>
                  <a:pt x="385114" y="82753"/>
                </a:lnTo>
                <a:close/>
              </a:path>
              <a:path w="1015364" h="141604">
                <a:moveTo>
                  <a:pt x="317144" y="101345"/>
                </a:moveTo>
                <a:lnTo>
                  <a:pt x="305562" y="101345"/>
                </a:lnTo>
                <a:lnTo>
                  <a:pt x="305562" y="140969"/>
                </a:lnTo>
                <a:lnTo>
                  <a:pt x="317144" y="140969"/>
                </a:lnTo>
                <a:lnTo>
                  <a:pt x="317144" y="101345"/>
                </a:lnTo>
                <a:close/>
              </a:path>
              <a:path w="1015364" h="141604">
                <a:moveTo>
                  <a:pt x="358597" y="52882"/>
                </a:moveTo>
                <a:lnTo>
                  <a:pt x="347167" y="52882"/>
                </a:lnTo>
                <a:lnTo>
                  <a:pt x="347167" y="140969"/>
                </a:lnTo>
                <a:lnTo>
                  <a:pt x="358597" y="140969"/>
                </a:lnTo>
                <a:lnTo>
                  <a:pt x="358597" y="52882"/>
                </a:lnTo>
                <a:close/>
              </a:path>
              <a:path w="1015364" h="141604">
                <a:moveTo>
                  <a:pt x="236067" y="111251"/>
                </a:moveTo>
                <a:lnTo>
                  <a:pt x="228142" y="119176"/>
                </a:lnTo>
                <a:lnTo>
                  <a:pt x="234086" y="124244"/>
                </a:lnTo>
                <a:lnTo>
                  <a:pt x="240639" y="127863"/>
                </a:lnTo>
                <a:lnTo>
                  <a:pt x="247802" y="130035"/>
                </a:lnTo>
                <a:lnTo>
                  <a:pt x="255574" y="130759"/>
                </a:lnTo>
                <a:lnTo>
                  <a:pt x="264210" y="130759"/>
                </a:lnTo>
                <a:lnTo>
                  <a:pt x="271132" y="128295"/>
                </a:lnTo>
                <a:lnTo>
                  <a:pt x="279368" y="120548"/>
                </a:lnTo>
                <a:lnTo>
                  <a:pt x="247853" y="120548"/>
                </a:lnTo>
                <a:lnTo>
                  <a:pt x="241350" y="117449"/>
                </a:lnTo>
                <a:lnTo>
                  <a:pt x="236067" y="111251"/>
                </a:lnTo>
                <a:close/>
              </a:path>
              <a:path w="1015364" h="141604">
                <a:moveTo>
                  <a:pt x="277154" y="53339"/>
                </a:moveTo>
                <a:lnTo>
                  <a:pt x="259029" y="53339"/>
                </a:lnTo>
                <a:lnTo>
                  <a:pt x="262255" y="54533"/>
                </a:lnTo>
                <a:lnTo>
                  <a:pt x="267030" y="59308"/>
                </a:lnTo>
                <a:lnTo>
                  <a:pt x="268224" y="62483"/>
                </a:lnTo>
                <a:lnTo>
                  <a:pt x="268224" y="71018"/>
                </a:lnTo>
                <a:lnTo>
                  <a:pt x="266776" y="74625"/>
                </a:lnTo>
                <a:lnTo>
                  <a:pt x="260985" y="79908"/>
                </a:lnTo>
                <a:lnTo>
                  <a:pt x="257149" y="81229"/>
                </a:lnTo>
                <a:lnTo>
                  <a:pt x="247650" y="81229"/>
                </a:lnTo>
                <a:lnTo>
                  <a:pt x="247650" y="91439"/>
                </a:lnTo>
                <a:lnTo>
                  <a:pt x="261264" y="91439"/>
                </a:lnTo>
                <a:lnTo>
                  <a:pt x="265404" y="92633"/>
                </a:lnTo>
                <a:lnTo>
                  <a:pt x="271195" y="97408"/>
                </a:lnTo>
                <a:lnTo>
                  <a:pt x="272643" y="100736"/>
                </a:lnTo>
                <a:lnTo>
                  <a:pt x="272643" y="109473"/>
                </a:lnTo>
                <a:lnTo>
                  <a:pt x="271170" y="113182"/>
                </a:lnTo>
                <a:lnTo>
                  <a:pt x="265277" y="119075"/>
                </a:lnTo>
                <a:lnTo>
                  <a:pt x="261061" y="120548"/>
                </a:lnTo>
                <a:lnTo>
                  <a:pt x="279368" y="120548"/>
                </a:lnTo>
                <a:lnTo>
                  <a:pt x="281609" y="118440"/>
                </a:lnTo>
                <a:lnTo>
                  <a:pt x="284226" y="112267"/>
                </a:lnTo>
                <a:lnTo>
                  <a:pt x="284124" y="102666"/>
                </a:lnTo>
                <a:lnTo>
                  <a:pt x="283921" y="101041"/>
                </a:lnTo>
                <a:lnTo>
                  <a:pt x="317144" y="101041"/>
                </a:lnTo>
                <a:lnTo>
                  <a:pt x="317144" y="93573"/>
                </a:lnTo>
                <a:lnTo>
                  <a:pt x="287172" y="93573"/>
                </a:lnTo>
                <a:lnTo>
                  <a:pt x="282346" y="92303"/>
                </a:lnTo>
                <a:lnTo>
                  <a:pt x="277977" y="89763"/>
                </a:lnTo>
                <a:lnTo>
                  <a:pt x="275234" y="87325"/>
                </a:lnTo>
                <a:lnTo>
                  <a:pt x="272237" y="85699"/>
                </a:lnTo>
                <a:lnTo>
                  <a:pt x="268986" y="84886"/>
                </a:lnTo>
                <a:lnTo>
                  <a:pt x="268986" y="84277"/>
                </a:lnTo>
                <a:lnTo>
                  <a:pt x="271830" y="82854"/>
                </a:lnTo>
                <a:lnTo>
                  <a:pt x="274345" y="80492"/>
                </a:lnTo>
                <a:lnTo>
                  <a:pt x="278714" y="73888"/>
                </a:lnTo>
                <a:lnTo>
                  <a:pt x="279806" y="70053"/>
                </a:lnTo>
                <a:lnTo>
                  <a:pt x="279806" y="59181"/>
                </a:lnTo>
                <a:lnTo>
                  <a:pt x="277596" y="53771"/>
                </a:lnTo>
                <a:lnTo>
                  <a:pt x="277154" y="53339"/>
                </a:lnTo>
                <a:close/>
              </a:path>
              <a:path w="1015364" h="141604">
                <a:moveTo>
                  <a:pt x="317144" y="101041"/>
                </a:moveTo>
                <a:lnTo>
                  <a:pt x="283921" y="101041"/>
                </a:lnTo>
                <a:lnTo>
                  <a:pt x="287375" y="102666"/>
                </a:lnTo>
                <a:lnTo>
                  <a:pt x="291172" y="103479"/>
                </a:lnTo>
                <a:lnTo>
                  <a:pt x="298907" y="103479"/>
                </a:lnTo>
                <a:lnTo>
                  <a:pt x="302310" y="102768"/>
                </a:lnTo>
                <a:lnTo>
                  <a:pt x="305562" y="101345"/>
                </a:lnTo>
                <a:lnTo>
                  <a:pt x="317144" y="101345"/>
                </a:lnTo>
                <a:lnTo>
                  <a:pt x="317144" y="101041"/>
                </a:lnTo>
                <a:close/>
              </a:path>
              <a:path w="1015364" h="141604">
                <a:moveTo>
                  <a:pt x="408691" y="98907"/>
                </a:moveTo>
                <a:lnTo>
                  <a:pt x="397154" y="98907"/>
                </a:lnTo>
                <a:lnTo>
                  <a:pt x="398462" y="99313"/>
                </a:lnTo>
                <a:lnTo>
                  <a:pt x="400202" y="99517"/>
                </a:lnTo>
                <a:lnTo>
                  <a:pt x="402336" y="99517"/>
                </a:lnTo>
                <a:lnTo>
                  <a:pt x="407606" y="99313"/>
                </a:lnTo>
                <a:lnTo>
                  <a:pt x="408691" y="98907"/>
                </a:lnTo>
                <a:close/>
              </a:path>
              <a:path w="1015364" h="141604">
                <a:moveTo>
                  <a:pt x="317144" y="52882"/>
                </a:moveTo>
                <a:lnTo>
                  <a:pt x="305562" y="52882"/>
                </a:lnTo>
                <a:lnTo>
                  <a:pt x="305562" y="90373"/>
                </a:lnTo>
                <a:lnTo>
                  <a:pt x="302107" y="92506"/>
                </a:lnTo>
                <a:lnTo>
                  <a:pt x="297738" y="93573"/>
                </a:lnTo>
                <a:lnTo>
                  <a:pt x="317144" y="93573"/>
                </a:lnTo>
                <a:lnTo>
                  <a:pt x="317144" y="52882"/>
                </a:lnTo>
                <a:close/>
              </a:path>
              <a:path w="1015364" h="141604">
                <a:moveTo>
                  <a:pt x="420776" y="52882"/>
                </a:moveTo>
                <a:lnTo>
                  <a:pt x="409346" y="52882"/>
                </a:lnTo>
                <a:lnTo>
                  <a:pt x="409346" y="86563"/>
                </a:lnTo>
                <a:lnTo>
                  <a:pt x="405930" y="89915"/>
                </a:lnTo>
                <a:lnTo>
                  <a:pt x="419621" y="89915"/>
                </a:lnTo>
                <a:lnTo>
                  <a:pt x="420776" y="86918"/>
                </a:lnTo>
                <a:lnTo>
                  <a:pt x="420776" y="52882"/>
                </a:lnTo>
                <a:close/>
              </a:path>
              <a:path w="1015364" h="141604">
                <a:moveTo>
                  <a:pt x="262788" y="42976"/>
                </a:moveTo>
                <a:lnTo>
                  <a:pt x="245821" y="42976"/>
                </a:lnTo>
                <a:lnTo>
                  <a:pt x="238607" y="46227"/>
                </a:lnTo>
                <a:lnTo>
                  <a:pt x="233629" y="52730"/>
                </a:lnTo>
                <a:lnTo>
                  <a:pt x="241706" y="60045"/>
                </a:lnTo>
                <a:lnTo>
                  <a:pt x="244856" y="55575"/>
                </a:lnTo>
                <a:lnTo>
                  <a:pt x="249275" y="53339"/>
                </a:lnTo>
                <a:lnTo>
                  <a:pt x="277154" y="53339"/>
                </a:lnTo>
                <a:lnTo>
                  <a:pt x="268757" y="45135"/>
                </a:lnTo>
                <a:lnTo>
                  <a:pt x="262788" y="42976"/>
                </a:lnTo>
                <a:close/>
              </a:path>
              <a:path w="1015364" h="141604">
                <a:moveTo>
                  <a:pt x="370332" y="43129"/>
                </a:moveTo>
                <a:lnTo>
                  <a:pt x="289255" y="43129"/>
                </a:lnTo>
                <a:lnTo>
                  <a:pt x="289255" y="52882"/>
                </a:lnTo>
                <a:lnTo>
                  <a:pt x="370332" y="52882"/>
                </a:lnTo>
                <a:lnTo>
                  <a:pt x="370332" y="43129"/>
                </a:lnTo>
                <a:close/>
              </a:path>
              <a:path w="1015364" h="141604">
                <a:moveTo>
                  <a:pt x="377037" y="43129"/>
                </a:moveTo>
                <a:lnTo>
                  <a:pt x="370332" y="43129"/>
                </a:lnTo>
                <a:lnTo>
                  <a:pt x="370332" y="52882"/>
                </a:lnTo>
                <a:lnTo>
                  <a:pt x="377037" y="52882"/>
                </a:lnTo>
                <a:lnTo>
                  <a:pt x="377037" y="43129"/>
                </a:lnTo>
                <a:close/>
              </a:path>
              <a:path w="1015364" h="141604">
                <a:moveTo>
                  <a:pt x="438302" y="43129"/>
                </a:moveTo>
                <a:lnTo>
                  <a:pt x="377037" y="43129"/>
                </a:lnTo>
                <a:lnTo>
                  <a:pt x="377037" y="52882"/>
                </a:lnTo>
                <a:lnTo>
                  <a:pt x="438302" y="52882"/>
                </a:lnTo>
                <a:lnTo>
                  <a:pt x="438302" y="43129"/>
                </a:lnTo>
                <a:close/>
              </a:path>
              <a:path w="1015364" h="141604">
                <a:moveTo>
                  <a:pt x="309524" y="2285"/>
                </a:moveTo>
                <a:lnTo>
                  <a:pt x="298704" y="8839"/>
                </a:lnTo>
                <a:lnTo>
                  <a:pt x="309429" y="17840"/>
                </a:lnTo>
                <a:lnTo>
                  <a:pt x="320268" y="26555"/>
                </a:lnTo>
                <a:lnTo>
                  <a:pt x="331222" y="34985"/>
                </a:lnTo>
                <a:lnTo>
                  <a:pt x="342290" y="43129"/>
                </a:lnTo>
                <a:lnTo>
                  <a:pt x="351739" y="43129"/>
                </a:lnTo>
                <a:lnTo>
                  <a:pt x="309524" y="2285"/>
                </a:lnTo>
                <a:close/>
              </a:path>
              <a:path w="1015364" h="141604">
                <a:moveTo>
                  <a:pt x="344119" y="1828"/>
                </a:moveTo>
                <a:lnTo>
                  <a:pt x="331317" y="4876"/>
                </a:lnTo>
                <a:lnTo>
                  <a:pt x="352348" y="43129"/>
                </a:lnTo>
                <a:lnTo>
                  <a:pt x="359206" y="43129"/>
                </a:lnTo>
                <a:lnTo>
                  <a:pt x="344119" y="1828"/>
                </a:lnTo>
                <a:close/>
              </a:path>
              <a:path w="1015364" h="141604">
                <a:moveTo>
                  <a:pt x="550303" y="115214"/>
                </a:moveTo>
                <a:lnTo>
                  <a:pt x="538721" y="115214"/>
                </a:lnTo>
                <a:lnTo>
                  <a:pt x="538721" y="140969"/>
                </a:lnTo>
                <a:lnTo>
                  <a:pt x="550303" y="140969"/>
                </a:lnTo>
                <a:lnTo>
                  <a:pt x="550303" y="115214"/>
                </a:lnTo>
                <a:close/>
              </a:path>
              <a:path w="1015364" h="141604">
                <a:moveTo>
                  <a:pt x="591756" y="52882"/>
                </a:moveTo>
                <a:lnTo>
                  <a:pt x="580326" y="52882"/>
                </a:lnTo>
                <a:lnTo>
                  <a:pt x="580326" y="140969"/>
                </a:lnTo>
                <a:lnTo>
                  <a:pt x="591756" y="140969"/>
                </a:lnTo>
                <a:lnTo>
                  <a:pt x="591756" y="52882"/>
                </a:lnTo>
                <a:close/>
              </a:path>
              <a:path w="1015364" h="141604">
                <a:moveTo>
                  <a:pt x="671309" y="113080"/>
                </a:moveTo>
                <a:lnTo>
                  <a:pt x="659879" y="113080"/>
                </a:lnTo>
                <a:lnTo>
                  <a:pt x="659879" y="140969"/>
                </a:lnTo>
                <a:lnTo>
                  <a:pt x="671309" y="140969"/>
                </a:lnTo>
                <a:lnTo>
                  <a:pt x="671309" y="113080"/>
                </a:lnTo>
                <a:close/>
              </a:path>
              <a:path w="1015364" h="141604">
                <a:moveTo>
                  <a:pt x="793991" y="52882"/>
                </a:moveTo>
                <a:lnTo>
                  <a:pt x="782561" y="52882"/>
                </a:lnTo>
                <a:lnTo>
                  <a:pt x="782561" y="140969"/>
                </a:lnTo>
                <a:lnTo>
                  <a:pt x="793991" y="140969"/>
                </a:lnTo>
                <a:lnTo>
                  <a:pt x="793991" y="52882"/>
                </a:lnTo>
                <a:close/>
              </a:path>
              <a:path w="1015364" h="141604">
                <a:moveTo>
                  <a:pt x="521398" y="65684"/>
                </a:moveTo>
                <a:lnTo>
                  <a:pt x="508698" y="65684"/>
                </a:lnTo>
                <a:lnTo>
                  <a:pt x="501332" y="68478"/>
                </a:lnTo>
                <a:lnTo>
                  <a:pt x="488937" y="79654"/>
                </a:lnTo>
                <a:lnTo>
                  <a:pt x="485882" y="86766"/>
                </a:lnTo>
                <a:lnTo>
                  <a:pt x="485941" y="104495"/>
                </a:lnTo>
                <a:lnTo>
                  <a:pt x="488683" y="111277"/>
                </a:lnTo>
                <a:lnTo>
                  <a:pt x="500062" y="122351"/>
                </a:lnTo>
                <a:lnTo>
                  <a:pt x="507072" y="125120"/>
                </a:lnTo>
                <a:lnTo>
                  <a:pt x="525259" y="125120"/>
                </a:lnTo>
                <a:lnTo>
                  <a:pt x="532828" y="121818"/>
                </a:lnTo>
                <a:lnTo>
                  <a:pt x="538111" y="115214"/>
                </a:lnTo>
                <a:lnTo>
                  <a:pt x="550303" y="115214"/>
                </a:lnTo>
                <a:lnTo>
                  <a:pt x="550303" y="114909"/>
                </a:lnTo>
                <a:lnTo>
                  <a:pt x="511035" y="114909"/>
                </a:lnTo>
                <a:lnTo>
                  <a:pt x="506285" y="113080"/>
                </a:lnTo>
                <a:lnTo>
                  <a:pt x="499071" y="105765"/>
                </a:lnTo>
                <a:lnTo>
                  <a:pt x="497288" y="101142"/>
                </a:lnTo>
                <a:lnTo>
                  <a:pt x="497268" y="91744"/>
                </a:lnTo>
                <a:lnTo>
                  <a:pt x="498182" y="88341"/>
                </a:lnTo>
                <a:lnTo>
                  <a:pt x="500011" y="85191"/>
                </a:lnTo>
                <a:lnTo>
                  <a:pt x="512677" y="85191"/>
                </a:lnTo>
                <a:lnTo>
                  <a:pt x="505650" y="79400"/>
                </a:lnTo>
                <a:lnTo>
                  <a:pt x="509206" y="77063"/>
                </a:lnTo>
                <a:lnTo>
                  <a:pt x="513321" y="75895"/>
                </a:lnTo>
                <a:lnTo>
                  <a:pt x="528133" y="75895"/>
                </a:lnTo>
                <a:lnTo>
                  <a:pt x="527748" y="66903"/>
                </a:lnTo>
                <a:lnTo>
                  <a:pt x="524903" y="66090"/>
                </a:lnTo>
                <a:lnTo>
                  <a:pt x="521398" y="65684"/>
                </a:lnTo>
                <a:close/>
              </a:path>
              <a:path w="1015364" h="141604">
                <a:moveTo>
                  <a:pt x="683501" y="111251"/>
                </a:moveTo>
                <a:lnTo>
                  <a:pt x="685330" y="121767"/>
                </a:lnTo>
                <a:lnTo>
                  <a:pt x="693864" y="122986"/>
                </a:lnTo>
                <a:lnTo>
                  <a:pt x="701332" y="121157"/>
                </a:lnTo>
                <a:lnTo>
                  <a:pt x="713000" y="112267"/>
                </a:lnTo>
                <a:lnTo>
                  <a:pt x="689394" y="112267"/>
                </a:lnTo>
                <a:lnTo>
                  <a:pt x="683501" y="111251"/>
                </a:lnTo>
                <a:close/>
              </a:path>
              <a:path w="1015364" h="141604">
                <a:moveTo>
                  <a:pt x="637324" y="68224"/>
                </a:moveTo>
                <a:lnTo>
                  <a:pt x="629831" y="70103"/>
                </a:lnTo>
                <a:lnTo>
                  <a:pt x="616927" y="79857"/>
                </a:lnTo>
                <a:lnTo>
                  <a:pt x="613702" y="86766"/>
                </a:lnTo>
                <a:lnTo>
                  <a:pt x="613702" y="103327"/>
                </a:lnTo>
                <a:lnTo>
                  <a:pt x="616180" y="109423"/>
                </a:lnTo>
                <a:lnTo>
                  <a:pt x="616295" y="109626"/>
                </a:lnTo>
                <a:lnTo>
                  <a:pt x="626402" y="119329"/>
                </a:lnTo>
                <a:lnTo>
                  <a:pt x="632498" y="121767"/>
                </a:lnTo>
                <a:lnTo>
                  <a:pt x="648144" y="121767"/>
                </a:lnTo>
                <a:lnTo>
                  <a:pt x="654697" y="118871"/>
                </a:lnTo>
                <a:lnTo>
                  <a:pt x="659269" y="113080"/>
                </a:lnTo>
                <a:lnTo>
                  <a:pt x="671309" y="113080"/>
                </a:lnTo>
                <a:lnTo>
                  <a:pt x="671309" y="111404"/>
                </a:lnTo>
                <a:lnTo>
                  <a:pt x="636968" y="111404"/>
                </a:lnTo>
                <a:lnTo>
                  <a:pt x="633107" y="109905"/>
                </a:lnTo>
                <a:lnTo>
                  <a:pt x="627214" y="103911"/>
                </a:lnTo>
                <a:lnTo>
                  <a:pt x="625741" y="100126"/>
                </a:lnTo>
                <a:lnTo>
                  <a:pt x="625741" y="89458"/>
                </a:lnTo>
                <a:lnTo>
                  <a:pt x="627926" y="85064"/>
                </a:lnTo>
                <a:lnTo>
                  <a:pt x="636663" y="79679"/>
                </a:lnTo>
                <a:lnTo>
                  <a:pt x="641794" y="78841"/>
                </a:lnTo>
                <a:lnTo>
                  <a:pt x="647510" y="78841"/>
                </a:lnTo>
                <a:lnTo>
                  <a:pt x="645858" y="69341"/>
                </a:lnTo>
                <a:lnTo>
                  <a:pt x="637324" y="68224"/>
                </a:lnTo>
                <a:close/>
              </a:path>
              <a:path w="1015364" h="141604">
                <a:moveTo>
                  <a:pt x="512677" y="85191"/>
                </a:moveTo>
                <a:lnTo>
                  <a:pt x="500011" y="85191"/>
                </a:lnTo>
                <a:lnTo>
                  <a:pt x="530796" y="110489"/>
                </a:lnTo>
                <a:lnTo>
                  <a:pt x="526834" y="113436"/>
                </a:lnTo>
                <a:lnTo>
                  <a:pt x="522211" y="114909"/>
                </a:lnTo>
                <a:lnTo>
                  <a:pt x="550303" y="114909"/>
                </a:lnTo>
                <a:lnTo>
                  <a:pt x="550303" y="104393"/>
                </a:lnTo>
                <a:lnTo>
                  <a:pt x="535978" y="104393"/>
                </a:lnTo>
                <a:lnTo>
                  <a:pt x="512677" y="85191"/>
                </a:lnTo>
                <a:close/>
              </a:path>
              <a:path w="1015364" h="141604">
                <a:moveTo>
                  <a:pt x="713089" y="79857"/>
                </a:moveTo>
                <a:lnTo>
                  <a:pt x="694220" y="79857"/>
                </a:lnTo>
                <a:lnTo>
                  <a:pt x="698080" y="81330"/>
                </a:lnTo>
                <a:lnTo>
                  <a:pt x="703973" y="87223"/>
                </a:lnTo>
                <a:lnTo>
                  <a:pt x="705446" y="91033"/>
                </a:lnTo>
                <a:lnTo>
                  <a:pt x="705446" y="101701"/>
                </a:lnTo>
                <a:lnTo>
                  <a:pt x="703262" y="106044"/>
                </a:lnTo>
                <a:lnTo>
                  <a:pt x="694524" y="111429"/>
                </a:lnTo>
                <a:lnTo>
                  <a:pt x="689394" y="112267"/>
                </a:lnTo>
                <a:lnTo>
                  <a:pt x="713000" y="112267"/>
                </a:lnTo>
                <a:lnTo>
                  <a:pt x="714100" y="111429"/>
                </a:lnTo>
                <a:lnTo>
                  <a:pt x="714204" y="111251"/>
                </a:lnTo>
                <a:lnTo>
                  <a:pt x="717334" y="104495"/>
                </a:lnTo>
                <a:lnTo>
                  <a:pt x="717334" y="87833"/>
                </a:lnTo>
                <a:lnTo>
                  <a:pt x="714844" y="81559"/>
                </a:lnTo>
                <a:lnTo>
                  <a:pt x="713089" y="79857"/>
                </a:lnTo>
                <a:close/>
              </a:path>
              <a:path w="1015364" h="141604">
                <a:moveTo>
                  <a:pt x="671309" y="52882"/>
                </a:moveTo>
                <a:lnTo>
                  <a:pt x="659879" y="52882"/>
                </a:lnTo>
                <a:lnTo>
                  <a:pt x="659879" y="97891"/>
                </a:lnTo>
                <a:lnTo>
                  <a:pt x="658202" y="102514"/>
                </a:lnTo>
                <a:lnTo>
                  <a:pt x="651497" y="109626"/>
                </a:lnTo>
                <a:lnTo>
                  <a:pt x="647128" y="111404"/>
                </a:lnTo>
                <a:lnTo>
                  <a:pt x="671309" y="111404"/>
                </a:lnTo>
                <a:lnTo>
                  <a:pt x="671309" y="93370"/>
                </a:lnTo>
                <a:lnTo>
                  <a:pt x="672985" y="88747"/>
                </a:lnTo>
                <a:lnTo>
                  <a:pt x="679691" y="81635"/>
                </a:lnTo>
                <a:lnTo>
                  <a:pt x="684060" y="79857"/>
                </a:lnTo>
                <a:lnTo>
                  <a:pt x="713089" y="79857"/>
                </a:lnTo>
                <a:lnTo>
                  <a:pt x="711517" y="78333"/>
                </a:lnTo>
                <a:lnTo>
                  <a:pt x="671309" y="78333"/>
                </a:lnTo>
                <a:lnTo>
                  <a:pt x="671309" y="52882"/>
                </a:lnTo>
                <a:close/>
              </a:path>
              <a:path w="1015364" h="141604">
                <a:moveTo>
                  <a:pt x="754672" y="52882"/>
                </a:moveTo>
                <a:lnTo>
                  <a:pt x="743394" y="52882"/>
                </a:lnTo>
                <a:lnTo>
                  <a:pt x="743394" y="83972"/>
                </a:lnTo>
                <a:lnTo>
                  <a:pt x="733945" y="90677"/>
                </a:lnTo>
                <a:lnTo>
                  <a:pt x="734148" y="98805"/>
                </a:lnTo>
                <a:lnTo>
                  <a:pt x="736942" y="105054"/>
                </a:lnTo>
                <a:lnTo>
                  <a:pt x="742327" y="109423"/>
                </a:lnTo>
                <a:lnTo>
                  <a:pt x="754672" y="109423"/>
                </a:lnTo>
                <a:lnTo>
                  <a:pt x="754672" y="52882"/>
                </a:lnTo>
                <a:close/>
              </a:path>
              <a:path w="1015364" h="141604">
                <a:moveTo>
                  <a:pt x="550303" y="52882"/>
                </a:moveTo>
                <a:lnTo>
                  <a:pt x="538721" y="52882"/>
                </a:lnTo>
                <a:lnTo>
                  <a:pt x="538631" y="97891"/>
                </a:lnTo>
                <a:lnTo>
                  <a:pt x="537806" y="101142"/>
                </a:lnTo>
                <a:lnTo>
                  <a:pt x="535978" y="104393"/>
                </a:lnTo>
                <a:lnTo>
                  <a:pt x="550303" y="104393"/>
                </a:lnTo>
                <a:lnTo>
                  <a:pt x="550303" y="52882"/>
                </a:lnTo>
                <a:close/>
              </a:path>
              <a:path w="1015364" h="141604">
                <a:moveTo>
                  <a:pt x="647510" y="78841"/>
                </a:moveTo>
                <a:lnTo>
                  <a:pt x="641794" y="78841"/>
                </a:lnTo>
                <a:lnTo>
                  <a:pt x="647687" y="79857"/>
                </a:lnTo>
                <a:lnTo>
                  <a:pt x="647510" y="78841"/>
                </a:lnTo>
                <a:close/>
              </a:path>
              <a:path w="1015364" h="141604">
                <a:moveTo>
                  <a:pt x="698842" y="69494"/>
                </a:moveTo>
                <a:lnTo>
                  <a:pt x="682790" y="69494"/>
                </a:lnTo>
                <a:lnTo>
                  <a:pt x="676186" y="72440"/>
                </a:lnTo>
                <a:lnTo>
                  <a:pt x="671918" y="78333"/>
                </a:lnTo>
                <a:lnTo>
                  <a:pt x="711517" y="78333"/>
                </a:lnTo>
                <a:lnTo>
                  <a:pt x="704888" y="71907"/>
                </a:lnTo>
                <a:lnTo>
                  <a:pt x="698842" y="69494"/>
                </a:lnTo>
                <a:close/>
              </a:path>
              <a:path w="1015364" h="141604">
                <a:moveTo>
                  <a:pt x="528133" y="75895"/>
                </a:moveTo>
                <a:lnTo>
                  <a:pt x="521754" y="75895"/>
                </a:lnTo>
                <a:lnTo>
                  <a:pt x="525157" y="76453"/>
                </a:lnTo>
                <a:lnTo>
                  <a:pt x="528205" y="77571"/>
                </a:lnTo>
                <a:lnTo>
                  <a:pt x="528133" y="75895"/>
                </a:lnTo>
                <a:close/>
              </a:path>
              <a:path w="1015364" h="141604">
                <a:moveTo>
                  <a:pt x="533552" y="43129"/>
                </a:moveTo>
                <a:lnTo>
                  <a:pt x="475475" y="43129"/>
                </a:lnTo>
                <a:lnTo>
                  <a:pt x="475475" y="52882"/>
                </a:lnTo>
                <a:lnTo>
                  <a:pt x="561886" y="52882"/>
                </a:lnTo>
                <a:lnTo>
                  <a:pt x="561886" y="49225"/>
                </a:lnTo>
                <a:lnTo>
                  <a:pt x="542226" y="49225"/>
                </a:lnTo>
                <a:lnTo>
                  <a:pt x="533552" y="43129"/>
                </a:lnTo>
                <a:close/>
              </a:path>
              <a:path w="1015364" h="141604">
                <a:moveTo>
                  <a:pt x="568591" y="43129"/>
                </a:moveTo>
                <a:lnTo>
                  <a:pt x="561886" y="43129"/>
                </a:lnTo>
                <a:lnTo>
                  <a:pt x="561886" y="52882"/>
                </a:lnTo>
                <a:lnTo>
                  <a:pt x="568591" y="52882"/>
                </a:lnTo>
                <a:lnTo>
                  <a:pt x="568591" y="43129"/>
                </a:lnTo>
                <a:close/>
              </a:path>
              <a:path w="1015364" h="141604">
                <a:moveTo>
                  <a:pt x="603491" y="43129"/>
                </a:moveTo>
                <a:lnTo>
                  <a:pt x="568591" y="43129"/>
                </a:lnTo>
                <a:lnTo>
                  <a:pt x="568591" y="52882"/>
                </a:lnTo>
                <a:lnTo>
                  <a:pt x="603491" y="52882"/>
                </a:lnTo>
                <a:lnTo>
                  <a:pt x="603491" y="43129"/>
                </a:lnTo>
                <a:close/>
              </a:path>
              <a:path w="1015364" h="141604">
                <a:moveTo>
                  <a:pt x="610196" y="43129"/>
                </a:moveTo>
                <a:lnTo>
                  <a:pt x="603491" y="43129"/>
                </a:lnTo>
                <a:lnTo>
                  <a:pt x="603491" y="52882"/>
                </a:lnTo>
                <a:lnTo>
                  <a:pt x="610196" y="52882"/>
                </a:lnTo>
                <a:lnTo>
                  <a:pt x="610196" y="43129"/>
                </a:lnTo>
                <a:close/>
              </a:path>
              <a:path w="1015364" h="141604">
                <a:moveTo>
                  <a:pt x="720839" y="43129"/>
                </a:moveTo>
                <a:lnTo>
                  <a:pt x="610196" y="43129"/>
                </a:lnTo>
                <a:lnTo>
                  <a:pt x="610196" y="52882"/>
                </a:lnTo>
                <a:lnTo>
                  <a:pt x="720839" y="52882"/>
                </a:lnTo>
                <a:lnTo>
                  <a:pt x="720839" y="43129"/>
                </a:lnTo>
                <a:close/>
              </a:path>
              <a:path w="1015364" h="141604">
                <a:moveTo>
                  <a:pt x="727544" y="43129"/>
                </a:moveTo>
                <a:lnTo>
                  <a:pt x="720839" y="43129"/>
                </a:lnTo>
                <a:lnTo>
                  <a:pt x="720839" y="52882"/>
                </a:lnTo>
                <a:lnTo>
                  <a:pt x="727544" y="52882"/>
                </a:lnTo>
                <a:lnTo>
                  <a:pt x="727544" y="43129"/>
                </a:lnTo>
                <a:close/>
              </a:path>
              <a:path w="1015364" h="141604">
                <a:moveTo>
                  <a:pt x="812431" y="43129"/>
                </a:moveTo>
                <a:lnTo>
                  <a:pt x="727544" y="43129"/>
                </a:lnTo>
                <a:lnTo>
                  <a:pt x="727544" y="52882"/>
                </a:lnTo>
                <a:lnTo>
                  <a:pt x="812431" y="52882"/>
                </a:lnTo>
                <a:lnTo>
                  <a:pt x="812431" y="43129"/>
                </a:lnTo>
                <a:close/>
              </a:path>
              <a:path w="1015364" h="141604">
                <a:moveTo>
                  <a:pt x="500621" y="2285"/>
                </a:moveTo>
                <a:lnTo>
                  <a:pt x="529120" y="40014"/>
                </a:lnTo>
                <a:lnTo>
                  <a:pt x="542226" y="49225"/>
                </a:lnTo>
                <a:lnTo>
                  <a:pt x="550913" y="44653"/>
                </a:lnTo>
                <a:lnTo>
                  <a:pt x="550410" y="43281"/>
                </a:lnTo>
                <a:lnTo>
                  <a:pt x="542988" y="43281"/>
                </a:lnTo>
                <a:lnTo>
                  <a:pt x="500621" y="2285"/>
                </a:lnTo>
                <a:close/>
              </a:path>
              <a:path w="1015364" h="141604">
                <a:moveTo>
                  <a:pt x="561886" y="43129"/>
                </a:moveTo>
                <a:lnTo>
                  <a:pt x="550354" y="43129"/>
                </a:lnTo>
                <a:lnTo>
                  <a:pt x="550913" y="44653"/>
                </a:lnTo>
                <a:lnTo>
                  <a:pt x="542226" y="49225"/>
                </a:lnTo>
                <a:lnTo>
                  <a:pt x="561886" y="49225"/>
                </a:lnTo>
                <a:lnTo>
                  <a:pt x="561886" y="43129"/>
                </a:lnTo>
                <a:close/>
              </a:path>
              <a:path w="1015364" h="141604">
                <a:moveTo>
                  <a:pt x="543445" y="43129"/>
                </a:moveTo>
                <a:lnTo>
                  <a:pt x="542831" y="43129"/>
                </a:lnTo>
                <a:lnTo>
                  <a:pt x="542988" y="43281"/>
                </a:lnTo>
                <a:lnTo>
                  <a:pt x="543445" y="43129"/>
                </a:lnTo>
                <a:close/>
              </a:path>
              <a:path w="1015364" h="141604">
                <a:moveTo>
                  <a:pt x="535216" y="1828"/>
                </a:moveTo>
                <a:lnTo>
                  <a:pt x="522414" y="4876"/>
                </a:lnTo>
                <a:lnTo>
                  <a:pt x="543445" y="43129"/>
                </a:lnTo>
                <a:lnTo>
                  <a:pt x="542988" y="43281"/>
                </a:lnTo>
                <a:lnTo>
                  <a:pt x="550410" y="43281"/>
                </a:lnTo>
                <a:lnTo>
                  <a:pt x="535216" y="1828"/>
                </a:lnTo>
                <a:close/>
              </a:path>
              <a:path w="1015364" h="141604">
                <a:moveTo>
                  <a:pt x="616750" y="0"/>
                </a:moveTo>
                <a:lnTo>
                  <a:pt x="580326" y="20726"/>
                </a:lnTo>
                <a:lnTo>
                  <a:pt x="580326" y="43129"/>
                </a:lnTo>
                <a:lnTo>
                  <a:pt x="591756" y="43129"/>
                </a:lnTo>
                <a:lnTo>
                  <a:pt x="591870" y="23317"/>
                </a:lnTo>
                <a:lnTo>
                  <a:pt x="593915" y="18745"/>
                </a:lnTo>
                <a:lnTo>
                  <a:pt x="602551" y="12039"/>
                </a:lnTo>
                <a:lnTo>
                  <a:pt x="608723" y="10363"/>
                </a:lnTo>
                <a:lnTo>
                  <a:pt x="653098" y="10363"/>
                </a:lnTo>
                <a:lnTo>
                  <a:pt x="649744" y="8229"/>
                </a:lnTo>
                <a:lnTo>
                  <a:pt x="642339" y="4629"/>
                </a:lnTo>
                <a:lnTo>
                  <a:pt x="634371" y="2057"/>
                </a:lnTo>
                <a:lnTo>
                  <a:pt x="625841" y="514"/>
                </a:lnTo>
                <a:lnTo>
                  <a:pt x="616750" y="0"/>
                </a:lnTo>
                <a:close/>
              </a:path>
              <a:path w="1015364" h="141604">
                <a:moveTo>
                  <a:pt x="653098" y="10363"/>
                </a:moveTo>
                <a:lnTo>
                  <a:pt x="616750" y="10363"/>
                </a:lnTo>
                <a:lnTo>
                  <a:pt x="624351" y="10782"/>
                </a:lnTo>
                <a:lnTo>
                  <a:pt x="631456" y="12039"/>
                </a:lnTo>
                <a:lnTo>
                  <a:pt x="662622" y="33070"/>
                </a:lnTo>
                <a:lnTo>
                  <a:pt x="670852" y="26669"/>
                </a:lnTo>
                <a:lnTo>
                  <a:pt x="666938" y="21666"/>
                </a:lnTo>
                <a:lnTo>
                  <a:pt x="662146" y="16954"/>
                </a:lnTo>
                <a:lnTo>
                  <a:pt x="656407" y="12468"/>
                </a:lnTo>
                <a:lnTo>
                  <a:pt x="653098" y="10363"/>
                </a:lnTo>
                <a:close/>
              </a:path>
              <a:path w="1015364" h="141604">
                <a:moveTo>
                  <a:pt x="564273" y="8534"/>
                </a:moveTo>
                <a:lnTo>
                  <a:pt x="559295" y="8534"/>
                </a:lnTo>
                <a:lnTo>
                  <a:pt x="557263" y="9372"/>
                </a:lnTo>
                <a:lnTo>
                  <a:pt x="554012" y="12725"/>
                </a:lnTo>
                <a:lnTo>
                  <a:pt x="553199" y="14833"/>
                </a:lnTo>
                <a:lnTo>
                  <a:pt x="553291" y="19821"/>
                </a:lnTo>
                <a:lnTo>
                  <a:pt x="554037" y="21539"/>
                </a:lnTo>
                <a:lnTo>
                  <a:pt x="557390" y="24790"/>
                </a:lnTo>
                <a:lnTo>
                  <a:pt x="559396" y="25603"/>
                </a:lnTo>
                <a:lnTo>
                  <a:pt x="564273" y="25603"/>
                </a:lnTo>
                <a:lnTo>
                  <a:pt x="566356" y="24815"/>
                </a:lnTo>
                <a:lnTo>
                  <a:pt x="569584" y="21688"/>
                </a:lnTo>
                <a:lnTo>
                  <a:pt x="570374" y="19821"/>
                </a:lnTo>
                <a:lnTo>
                  <a:pt x="570420" y="14833"/>
                </a:lnTo>
                <a:lnTo>
                  <a:pt x="569607" y="12725"/>
                </a:lnTo>
                <a:lnTo>
                  <a:pt x="566356" y="9372"/>
                </a:lnTo>
                <a:lnTo>
                  <a:pt x="564273" y="8534"/>
                </a:lnTo>
                <a:close/>
              </a:path>
              <a:path w="1015364" h="141604">
                <a:moveTo>
                  <a:pt x="687463" y="6248"/>
                </a:moveTo>
                <a:lnTo>
                  <a:pt x="682586" y="6248"/>
                </a:lnTo>
                <a:lnTo>
                  <a:pt x="680554" y="7086"/>
                </a:lnTo>
                <a:lnTo>
                  <a:pt x="677303" y="10439"/>
                </a:lnTo>
                <a:lnTo>
                  <a:pt x="676521" y="12468"/>
                </a:lnTo>
                <a:lnTo>
                  <a:pt x="676490" y="17424"/>
                </a:lnTo>
                <a:lnTo>
                  <a:pt x="677303" y="19380"/>
                </a:lnTo>
                <a:lnTo>
                  <a:pt x="680554" y="22529"/>
                </a:lnTo>
                <a:lnTo>
                  <a:pt x="682586" y="23317"/>
                </a:lnTo>
                <a:lnTo>
                  <a:pt x="687463" y="23317"/>
                </a:lnTo>
                <a:lnTo>
                  <a:pt x="689495" y="22529"/>
                </a:lnTo>
                <a:lnTo>
                  <a:pt x="692746" y="19380"/>
                </a:lnTo>
                <a:lnTo>
                  <a:pt x="693559" y="17424"/>
                </a:lnTo>
                <a:lnTo>
                  <a:pt x="693529" y="12468"/>
                </a:lnTo>
                <a:lnTo>
                  <a:pt x="692746" y="10439"/>
                </a:lnTo>
                <a:lnTo>
                  <a:pt x="689495" y="7086"/>
                </a:lnTo>
                <a:lnTo>
                  <a:pt x="687463" y="6248"/>
                </a:lnTo>
                <a:close/>
              </a:path>
              <a:path w="1015364" h="141604">
                <a:moveTo>
                  <a:pt x="917435" y="113080"/>
                </a:moveTo>
                <a:lnTo>
                  <a:pt x="906005" y="113080"/>
                </a:lnTo>
                <a:lnTo>
                  <a:pt x="906005" y="140969"/>
                </a:lnTo>
                <a:lnTo>
                  <a:pt x="917435" y="140969"/>
                </a:lnTo>
                <a:lnTo>
                  <a:pt x="917435" y="113080"/>
                </a:lnTo>
                <a:close/>
              </a:path>
              <a:path w="1015364" h="141604">
                <a:moveTo>
                  <a:pt x="996835" y="52882"/>
                </a:moveTo>
                <a:lnTo>
                  <a:pt x="985405" y="52882"/>
                </a:lnTo>
                <a:lnTo>
                  <a:pt x="985405" y="140969"/>
                </a:lnTo>
                <a:lnTo>
                  <a:pt x="996835" y="140969"/>
                </a:lnTo>
                <a:lnTo>
                  <a:pt x="996835" y="52882"/>
                </a:lnTo>
                <a:close/>
              </a:path>
              <a:path w="1015364" h="141604">
                <a:moveTo>
                  <a:pt x="929627" y="111251"/>
                </a:moveTo>
                <a:lnTo>
                  <a:pt x="931456" y="121767"/>
                </a:lnTo>
                <a:lnTo>
                  <a:pt x="939990" y="122986"/>
                </a:lnTo>
                <a:lnTo>
                  <a:pt x="947458" y="121157"/>
                </a:lnTo>
                <a:lnTo>
                  <a:pt x="959126" y="112267"/>
                </a:lnTo>
                <a:lnTo>
                  <a:pt x="935520" y="112267"/>
                </a:lnTo>
                <a:lnTo>
                  <a:pt x="929627" y="111251"/>
                </a:lnTo>
                <a:close/>
              </a:path>
              <a:path w="1015364" h="141604">
                <a:moveTo>
                  <a:pt x="883450" y="68224"/>
                </a:moveTo>
                <a:lnTo>
                  <a:pt x="875957" y="70103"/>
                </a:lnTo>
                <a:lnTo>
                  <a:pt x="863053" y="79857"/>
                </a:lnTo>
                <a:lnTo>
                  <a:pt x="859828" y="86766"/>
                </a:lnTo>
                <a:lnTo>
                  <a:pt x="859828" y="103327"/>
                </a:lnTo>
                <a:lnTo>
                  <a:pt x="862368" y="109575"/>
                </a:lnTo>
                <a:lnTo>
                  <a:pt x="872528" y="119329"/>
                </a:lnTo>
                <a:lnTo>
                  <a:pt x="878624" y="121767"/>
                </a:lnTo>
                <a:lnTo>
                  <a:pt x="894270" y="121767"/>
                </a:lnTo>
                <a:lnTo>
                  <a:pt x="900823" y="118871"/>
                </a:lnTo>
                <a:lnTo>
                  <a:pt x="905395" y="113080"/>
                </a:lnTo>
                <a:lnTo>
                  <a:pt x="917435" y="113080"/>
                </a:lnTo>
                <a:lnTo>
                  <a:pt x="917435" y="111404"/>
                </a:lnTo>
                <a:lnTo>
                  <a:pt x="883094" y="111404"/>
                </a:lnTo>
                <a:lnTo>
                  <a:pt x="879233" y="109905"/>
                </a:lnTo>
                <a:lnTo>
                  <a:pt x="873340" y="103911"/>
                </a:lnTo>
                <a:lnTo>
                  <a:pt x="871867" y="100126"/>
                </a:lnTo>
                <a:lnTo>
                  <a:pt x="871867" y="89458"/>
                </a:lnTo>
                <a:lnTo>
                  <a:pt x="874052" y="85064"/>
                </a:lnTo>
                <a:lnTo>
                  <a:pt x="882789" y="79679"/>
                </a:lnTo>
                <a:lnTo>
                  <a:pt x="887920" y="78841"/>
                </a:lnTo>
                <a:lnTo>
                  <a:pt x="893636" y="78841"/>
                </a:lnTo>
                <a:lnTo>
                  <a:pt x="891984" y="69341"/>
                </a:lnTo>
                <a:lnTo>
                  <a:pt x="883450" y="68224"/>
                </a:lnTo>
                <a:close/>
              </a:path>
              <a:path w="1015364" h="141604">
                <a:moveTo>
                  <a:pt x="959215" y="79857"/>
                </a:moveTo>
                <a:lnTo>
                  <a:pt x="940346" y="79857"/>
                </a:lnTo>
                <a:lnTo>
                  <a:pt x="944206" y="81330"/>
                </a:lnTo>
                <a:lnTo>
                  <a:pt x="950099" y="87223"/>
                </a:lnTo>
                <a:lnTo>
                  <a:pt x="951572" y="91033"/>
                </a:lnTo>
                <a:lnTo>
                  <a:pt x="951572" y="101701"/>
                </a:lnTo>
                <a:lnTo>
                  <a:pt x="949388" y="106044"/>
                </a:lnTo>
                <a:lnTo>
                  <a:pt x="940650" y="111429"/>
                </a:lnTo>
                <a:lnTo>
                  <a:pt x="935520" y="112267"/>
                </a:lnTo>
                <a:lnTo>
                  <a:pt x="959126" y="112267"/>
                </a:lnTo>
                <a:lnTo>
                  <a:pt x="960226" y="111429"/>
                </a:lnTo>
                <a:lnTo>
                  <a:pt x="960330" y="111251"/>
                </a:lnTo>
                <a:lnTo>
                  <a:pt x="963460" y="104495"/>
                </a:lnTo>
                <a:lnTo>
                  <a:pt x="963460" y="87833"/>
                </a:lnTo>
                <a:lnTo>
                  <a:pt x="960970" y="81559"/>
                </a:lnTo>
                <a:lnTo>
                  <a:pt x="959215" y="79857"/>
                </a:lnTo>
                <a:close/>
              </a:path>
              <a:path w="1015364" h="141604">
                <a:moveTo>
                  <a:pt x="917435" y="52882"/>
                </a:moveTo>
                <a:lnTo>
                  <a:pt x="906005" y="52882"/>
                </a:lnTo>
                <a:lnTo>
                  <a:pt x="906005" y="97891"/>
                </a:lnTo>
                <a:lnTo>
                  <a:pt x="904328" y="102514"/>
                </a:lnTo>
                <a:lnTo>
                  <a:pt x="897623" y="109626"/>
                </a:lnTo>
                <a:lnTo>
                  <a:pt x="893254" y="111404"/>
                </a:lnTo>
                <a:lnTo>
                  <a:pt x="917435" y="111404"/>
                </a:lnTo>
                <a:lnTo>
                  <a:pt x="917435" y="93370"/>
                </a:lnTo>
                <a:lnTo>
                  <a:pt x="919111" y="88747"/>
                </a:lnTo>
                <a:lnTo>
                  <a:pt x="925817" y="81635"/>
                </a:lnTo>
                <a:lnTo>
                  <a:pt x="930186" y="79857"/>
                </a:lnTo>
                <a:lnTo>
                  <a:pt x="959215" y="79857"/>
                </a:lnTo>
                <a:lnTo>
                  <a:pt x="957643" y="78333"/>
                </a:lnTo>
                <a:lnTo>
                  <a:pt x="917435" y="78333"/>
                </a:lnTo>
                <a:lnTo>
                  <a:pt x="917435" y="52882"/>
                </a:lnTo>
                <a:close/>
              </a:path>
              <a:path w="1015364" h="141604">
                <a:moveTo>
                  <a:pt x="893636" y="78841"/>
                </a:moveTo>
                <a:lnTo>
                  <a:pt x="887920" y="78841"/>
                </a:lnTo>
                <a:lnTo>
                  <a:pt x="893813" y="79857"/>
                </a:lnTo>
                <a:lnTo>
                  <a:pt x="893636" y="78841"/>
                </a:lnTo>
                <a:close/>
              </a:path>
              <a:path w="1015364" h="141604">
                <a:moveTo>
                  <a:pt x="944968" y="69494"/>
                </a:moveTo>
                <a:lnTo>
                  <a:pt x="928916" y="69494"/>
                </a:lnTo>
                <a:lnTo>
                  <a:pt x="922312" y="72440"/>
                </a:lnTo>
                <a:lnTo>
                  <a:pt x="918044" y="78333"/>
                </a:lnTo>
                <a:lnTo>
                  <a:pt x="957643" y="78333"/>
                </a:lnTo>
                <a:lnTo>
                  <a:pt x="951014" y="71907"/>
                </a:lnTo>
                <a:lnTo>
                  <a:pt x="944968" y="69494"/>
                </a:lnTo>
                <a:close/>
              </a:path>
              <a:path w="1015364" h="141604">
                <a:moveTo>
                  <a:pt x="966965" y="43129"/>
                </a:moveTo>
                <a:lnTo>
                  <a:pt x="849617" y="43129"/>
                </a:lnTo>
                <a:lnTo>
                  <a:pt x="849617" y="52882"/>
                </a:lnTo>
                <a:lnTo>
                  <a:pt x="966965" y="52882"/>
                </a:lnTo>
                <a:lnTo>
                  <a:pt x="966965" y="43129"/>
                </a:lnTo>
                <a:close/>
              </a:path>
              <a:path w="1015364" h="141604">
                <a:moveTo>
                  <a:pt x="973670" y="43129"/>
                </a:moveTo>
                <a:lnTo>
                  <a:pt x="966965" y="43129"/>
                </a:lnTo>
                <a:lnTo>
                  <a:pt x="966965" y="52882"/>
                </a:lnTo>
                <a:lnTo>
                  <a:pt x="973670" y="52882"/>
                </a:lnTo>
                <a:lnTo>
                  <a:pt x="973670" y="43129"/>
                </a:lnTo>
                <a:close/>
              </a:path>
              <a:path w="1015364" h="141604">
                <a:moveTo>
                  <a:pt x="1015276" y="43129"/>
                </a:moveTo>
                <a:lnTo>
                  <a:pt x="973670" y="43129"/>
                </a:lnTo>
                <a:lnTo>
                  <a:pt x="973670" y="52882"/>
                </a:lnTo>
                <a:lnTo>
                  <a:pt x="1015276" y="52882"/>
                </a:lnTo>
                <a:lnTo>
                  <a:pt x="1015276" y="431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71960" y="3700165"/>
            <a:ext cx="644265" cy="107459"/>
          </a:xfrm>
          <a:custGeom>
            <a:avLst/>
            <a:gdLst/>
            <a:ahLst/>
            <a:cxnLst/>
            <a:rect l="l" t="t" r="r" b="b"/>
            <a:pathLst>
              <a:path w="497839" h="139064">
                <a:moveTo>
                  <a:pt x="89001" y="97536"/>
                </a:moveTo>
                <a:lnTo>
                  <a:pt x="77419" y="97536"/>
                </a:lnTo>
                <a:lnTo>
                  <a:pt x="77419" y="137160"/>
                </a:lnTo>
                <a:lnTo>
                  <a:pt x="89001" y="137160"/>
                </a:lnTo>
                <a:lnTo>
                  <a:pt x="89001" y="97536"/>
                </a:lnTo>
                <a:close/>
              </a:path>
              <a:path w="497839" h="139064">
                <a:moveTo>
                  <a:pt x="7924" y="107442"/>
                </a:moveTo>
                <a:lnTo>
                  <a:pt x="0" y="115366"/>
                </a:lnTo>
                <a:lnTo>
                  <a:pt x="5943" y="120434"/>
                </a:lnTo>
                <a:lnTo>
                  <a:pt x="12496" y="124053"/>
                </a:lnTo>
                <a:lnTo>
                  <a:pt x="19659" y="126225"/>
                </a:lnTo>
                <a:lnTo>
                  <a:pt x="27432" y="126949"/>
                </a:lnTo>
                <a:lnTo>
                  <a:pt x="36068" y="126949"/>
                </a:lnTo>
                <a:lnTo>
                  <a:pt x="43002" y="124485"/>
                </a:lnTo>
                <a:lnTo>
                  <a:pt x="51228" y="116738"/>
                </a:lnTo>
                <a:lnTo>
                  <a:pt x="19710" y="116738"/>
                </a:lnTo>
                <a:lnTo>
                  <a:pt x="13208" y="113639"/>
                </a:lnTo>
                <a:lnTo>
                  <a:pt x="7924" y="107442"/>
                </a:lnTo>
                <a:close/>
              </a:path>
              <a:path w="497839" h="139064">
                <a:moveTo>
                  <a:pt x="49011" y="49530"/>
                </a:moveTo>
                <a:lnTo>
                  <a:pt x="30886" y="49530"/>
                </a:lnTo>
                <a:lnTo>
                  <a:pt x="34112" y="50723"/>
                </a:lnTo>
                <a:lnTo>
                  <a:pt x="38887" y="55499"/>
                </a:lnTo>
                <a:lnTo>
                  <a:pt x="40081" y="58674"/>
                </a:lnTo>
                <a:lnTo>
                  <a:pt x="40081" y="67208"/>
                </a:lnTo>
                <a:lnTo>
                  <a:pt x="38633" y="70815"/>
                </a:lnTo>
                <a:lnTo>
                  <a:pt x="32842" y="76098"/>
                </a:lnTo>
                <a:lnTo>
                  <a:pt x="29006" y="77419"/>
                </a:lnTo>
                <a:lnTo>
                  <a:pt x="19507" y="77419"/>
                </a:lnTo>
                <a:lnTo>
                  <a:pt x="19507" y="87630"/>
                </a:lnTo>
                <a:lnTo>
                  <a:pt x="33121" y="87630"/>
                </a:lnTo>
                <a:lnTo>
                  <a:pt x="37261" y="88823"/>
                </a:lnTo>
                <a:lnTo>
                  <a:pt x="43053" y="93599"/>
                </a:lnTo>
                <a:lnTo>
                  <a:pt x="44500" y="96926"/>
                </a:lnTo>
                <a:lnTo>
                  <a:pt x="44500" y="105664"/>
                </a:lnTo>
                <a:lnTo>
                  <a:pt x="43027" y="109372"/>
                </a:lnTo>
                <a:lnTo>
                  <a:pt x="37134" y="115265"/>
                </a:lnTo>
                <a:lnTo>
                  <a:pt x="32918" y="116738"/>
                </a:lnTo>
                <a:lnTo>
                  <a:pt x="51228" y="116738"/>
                </a:lnTo>
                <a:lnTo>
                  <a:pt x="53467" y="114630"/>
                </a:lnTo>
                <a:lnTo>
                  <a:pt x="56083" y="108458"/>
                </a:lnTo>
                <a:lnTo>
                  <a:pt x="55981" y="98856"/>
                </a:lnTo>
                <a:lnTo>
                  <a:pt x="55778" y="97231"/>
                </a:lnTo>
                <a:lnTo>
                  <a:pt x="89001" y="97231"/>
                </a:lnTo>
                <a:lnTo>
                  <a:pt x="89001" y="89763"/>
                </a:lnTo>
                <a:lnTo>
                  <a:pt x="59029" y="89763"/>
                </a:lnTo>
                <a:lnTo>
                  <a:pt x="54203" y="88493"/>
                </a:lnTo>
                <a:lnTo>
                  <a:pt x="49834" y="85953"/>
                </a:lnTo>
                <a:lnTo>
                  <a:pt x="47091" y="83515"/>
                </a:lnTo>
                <a:lnTo>
                  <a:pt x="44094" y="81889"/>
                </a:lnTo>
                <a:lnTo>
                  <a:pt x="40843" y="81076"/>
                </a:lnTo>
                <a:lnTo>
                  <a:pt x="40843" y="80467"/>
                </a:lnTo>
                <a:lnTo>
                  <a:pt x="43688" y="79044"/>
                </a:lnTo>
                <a:lnTo>
                  <a:pt x="46202" y="76682"/>
                </a:lnTo>
                <a:lnTo>
                  <a:pt x="50571" y="70078"/>
                </a:lnTo>
                <a:lnTo>
                  <a:pt x="51663" y="66243"/>
                </a:lnTo>
                <a:lnTo>
                  <a:pt x="51663" y="55372"/>
                </a:lnTo>
                <a:lnTo>
                  <a:pt x="49453" y="49961"/>
                </a:lnTo>
                <a:lnTo>
                  <a:pt x="49011" y="49530"/>
                </a:lnTo>
                <a:close/>
              </a:path>
              <a:path w="497839" h="139064">
                <a:moveTo>
                  <a:pt x="89001" y="97231"/>
                </a:moveTo>
                <a:lnTo>
                  <a:pt x="55778" y="97231"/>
                </a:lnTo>
                <a:lnTo>
                  <a:pt x="59232" y="98856"/>
                </a:lnTo>
                <a:lnTo>
                  <a:pt x="63042" y="99669"/>
                </a:lnTo>
                <a:lnTo>
                  <a:pt x="70764" y="99669"/>
                </a:lnTo>
                <a:lnTo>
                  <a:pt x="74168" y="98958"/>
                </a:lnTo>
                <a:lnTo>
                  <a:pt x="77419" y="97536"/>
                </a:lnTo>
                <a:lnTo>
                  <a:pt x="89001" y="97536"/>
                </a:lnTo>
                <a:lnTo>
                  <a:pt x="89001" y="97231"/>
                </a:lnTo>
                <a:close/>
              </a:path>
              <a:path w="497839" h="139064">
                <a:moveTo>
                  <a:pt x="89001" y="49072"/>
                </a:moveTo>
                <a:lnTo>
                  <a:pt x="77419" y="49072"/>
                </a:lnTo>
                <a:lnTo>
                  <a:pt x="77419" y="86563"/>
                </a:lnTo>
                <a:lnTo>
                  <a:pt x="73964" y="88696"/>
                </a:lnTo>
                <a:lnTo>
                  <a:pt x="69596" y="89763"/>
                </a:lnTo>
                <a:lnTo>
                  <a:pt x="89001" y="89763"/>
                </a:lnTo>
                <a:lnTo>
                  <a:pt x="89001" y="49072"/>
                </a:lnTo>
                <a:close/>
              </a:path>
              <a:path w="497839" h="139064">
                <a:moveTo>
                  <a:pt x="34645" y="39166"/>
                </a:moveTo>
                <a:lnTo>
                  <a:pt x="17678" y="39166"/>
                </a:lnTo>
                <a:lnTo>
                  <a:pt x="10464" y="42418"/>
                </a:lnTo>
                <a:lnTo>
                  <a:pt x="5486" y="48920"/>
                </a:lnTo>
                <a:lnTo>
                  <a:pt x="13563" y="56235"/>
                </a:lnTo>
                <a:lnTo>
                  <a:pt x="16713" y="51765"/>
                </a:lnTo>
                <a:lnTo>
                  <a:pt x="21132" y="49530"/>
                </a:lnTo>
                <a:lnTo>
                  <a:pt x="49011" y="49530"/>
                </a:lnTo>
                <a:lnTo>
                  <a:pt x="40614" y="41325"/>
                </a:lnTo>
                <a:lnTo>
                  <a:pt x="34645" y="39166"/>
                </a:lnTo>
                <a:close/>
              </a:path>
              <a:path w="497839" h="139064">
                <a:moveTo>
                  <a:pt x="107442" y="39319"/>
                </a:moveTo>
                <a:lnTo>
                  <a:pt x="61112" y="39319"/>
                </a:lnTo>
                <a:lnTo>
                  <a:pt x="61112" y="49072"/>
                </a:lnTo>
                <a:lnTo>
                  <a:pt x="107442" y="49072"/>
                </a:lnTo>
                <a:lnTo>
                  <a:pt x="107442" y="39319"/>
                </a:lnTo>
                <a:close/>
              </a:path>
              <a:path w="497839" h="139064">
                <a:moveTo>
                  <a:pt x="211531" y="86410"/>
                </a:moveTo>
                <a:lnTo>
                  <a:pt x="204673" y="95707"/>
                </a:lnTo>
                <a:lnTo>
                  <a:pt x="215341" y="104698"/>
                </a:lnTo>
                <a:lnTo>
                  <a:pt x="250393" y="138836"/>
                </a:lnTo>
                <a:lnTo>
                  <a:pt x="231140" y="105054"/>
                </a:lnTo>
                <a:lnTo>
                  <a:pt x="224332" y="99364"/>
                </a:lnTo>
                <a:lnTo>
                  <a:pt x="224637" y="98755"/>
                </a:lnTo>
                <a:lnTo>
                  <a:pt x="256541" y="89001"/>
                </a:lnTo>
                <a:lnTo>
                  <a:pt x="221538" y="89001"/>
                </a:lnTo>
                <a:lnTo>
                  <a:pt x="216306" y="88138"/>
                </a:lnTo>
                <a:lnTo>
                  <a:pt x="211531" y="86410"/>
                </a:lnTo>
                <a:close/>
              </a:path>
              <a:path w="497839" h="139064">
                <a:moveTo>
                  <a:pt x="187299" y="107899"/>
                </a:moveTo>
                <a:lnTo>
                  <a:pt x="175869" y="107899"/>
                </a:lnTo>
                <a:lnTo>
                  <a:pt x="175869" y="137160"/>
                </a:lnTo>
                <a:lnTo>
                  <a:pt x="187299" y="137160"/>
                </a:lnTo>
                <a:lnTo>
                  <a:pt x="187299" y="107899"/>
                </a:lnTo>
                <a:close/>
              </a:path>
              <a:path w="497839" h="139064">
                <a:moveTo>
                  <a:pt x="159411" y="48158"/>
                </a:moveTo>
                <a:lnTo>
                  <a:pt x="142544" y="48158"/>
                </a:lnTo>
                <a:lnTo>
                  <a:pt x="145110" y="49123"/>
                </a:lnTo>
                <a:lnTo>
                  <a:pt x="148819" y="52933"/>
                </a:lnTo>
                <a:lnTo>
                  <a:pt x="148906" y="53086"/>
                </a:lnTo>
                <a:lnTo>
                  <a:pt x="149809" y="55575"/>
                </a:lnTo>
                <a:lnTo>
                  <a:pt x="149809" y="63500"/>
                </a:lnTo>
                <a:lnTo>
                  <a:pt x="108966" y="83820"/>
                </a:lnTo>
                <a:lnTo>
                  <a:pt x="109994" y="91616"/>
                </a:lnTo>
                <a:lnTo>
                  <a:pt x="138626" y="120648"/>
                </a:lnTo>
                <a:lnTo>
                  <a:pt x="146456" y="121310"/>
                </a:lnTo>
                <a:lnTo>
                  <a:pt x="153568" y="121310"/>
                </a:lnTo>
                <a:lnTo>
                  <a:pt x="159588" y="119938"/>
                </a:lnTo>
                <a:lnTo>
                  <a:pt x="169443" y="114452"/>
                </a:lnTo>
                <a:lnTo>
                  <a:pt x="173024" y="111353"/>
                </a:lnTo>
                <a:lnTo>
                  <a:pt x="173386" y="110794"/>
                </a:lnTo>
                <a:lnTo>
                  <a:pt x="143154" y="110794"/>
                </a:lnTo>
                <a:lnTo>
                  <a:pt x="139471" y="110032"/>
                </a:lnTo>
                <a:lnTo>
                  <a:pt x="122682" y="90220"/>
                </a:lnTo>
                <a:lnTo>
                  <a:pt x="129133" y="88493"/>
                </a:lnTo>
                <a:lnTo>
                  <a:pt x="131673" y="87782"/>
                </a:lnTo>
                <a:lnTo>
                  <a:pt x="144608" y="82962"/>
                </a:lnTo>
                <a:lnTo>
                  <a:pt x="153847" y="76581"/>
                </a:lnTo>
                <a:lnTo>
                  <a:pt x="159391" y="68637"/>
                </a:lnTo>
                <a:lnTo>
                  <a:pt x="161239" y="59131"/>
                </a:lnTo>
                <a:lnTo>
                  <a:pt x="161149" y="52603"/>
                </a:lnTo>
                <a:lnTo>
                  <a:pt x="159411" y="48158"/>
                </a:lnTo>
                <a:close/>
              </a:path>
              <a:path w="497839" h="139064">
                <a:moveTo>
                  <a:pt x="195122" y="0"/>
                </a:moveTo>
                <a:lnTo>
                  <a:pt x="183134" y="0"/>
                </a:lnTo>
                <a:lnTo>
                  <a:pt x="177927" y="2006"/>
                </a:lnTo>
                <a:lnTo>
                  <a:pt x="169087" y="10033"/>
                </a:lnTo>
                <a:lnTo>
                  <a:pt x="166878" y="15036"/>
                </a:lnTo>
                <a:lnTo>
                  <a:pt x="166878" y="25196"/>
                </a:lnTo>
                <a:lnTo>
                  <a:pt x="167767" y="28803"/>
                </a:lnTo>
                <a:lnTo>
                  <a:pt x="171323" y="34899"/>
                </a:lnTo>
                <a:lnTo>
                  <a:pt x="173431" y="37185"/>
                </a:lnTo>
                <a:lnTo>
                  <a:pt x="175869" y="38709"/>
                </a:lnTo>
                <a:lnTo>
                  <a:pt x="175869" y="89712"/>
                </a:lnTo>
                <a:lnTo>
                  <a:pt x="173405" y="96697"/>
                </a:lnTo>
                <a:lnTo>
                  <a:pt x="163550" y="107975"/>
                </a:lnTo>
                <a:lnTo>
                  <a:pt x="156464" y="110794"/>
                </a:lnTo>
                <a:lnTo>
                  <a:pt x="173386" y="110794"/>
                </a:lnTo>
                <a:lnTo>
                  <a:pt x="175260" y="107899"/>
                </a:lnTo>
                <a:lnTo>
                  <a:pt x="187299" y="107899"/>
                </a:lnTo>
                <a:lnTo>
                  <a:pt x="187299" y="49072"/>
                </a:lnTo>
                <a:lnTo>
                  <a:pt x="205740" y="49072"/>
                </a:lnTo>
                <a:lnTo>
                  <a:pt x="205740" y="40081"/>
                </a:lnTo>
                <a:lnTo>
                  <a:pt x="190195" y="40081"/>
                </a:lnTo>
                <a:lnTo>
                  <a:pt x="190195" y="39319"/>
                </a:lnTo>
                <a:lnTo>
                  <a:pt x="186639" y="37795"/>
                </a:lnTo>
                <a:lnTo>
                  <a:pt x="183718" y="35534"/>
                </a:lnTo>
                <a:lnTo>
                  <a:pt x="179146" y="29540"/>
                </a:lnTo>
                <a:lnTo>
                  <a:pt x="178003" y="26111"/>
                </a:lnTo>
                <a:lnTo>
                  <a:pt x="178003" y="18796"/>
                </a:lnTo>
                <a:lnTo>
                  <a:pt x="179120" y="15951"/>
                </a:lnTo>
                <a:lnTo>
                  <a:pt x="183591" y="11480"/>
                </a:lnTo>
                <a:lnTo>
                  <a:pt x="186588" y="10363"/>
                </a:lnTo>
                <a:lnTo>
                  <a:pt x="201511" y="10363"/>
                </a:lnTo>
                <a:lnTo>
                  <a:pt x="204216" y="3810"/>
                </a:lnTo>
                <a:lnTo>
                  <a:pt x="200152" y="1270"/>
                </a:lnTo>
                <a:lnTo>
                  <a:pt x="195122" y="0"/>
                </a:lnTo>
                <a:close/>
              </a:path>
              <a:path w="497839" h="139064">
                <a:moveTo>
                  <a:pt x="261409" y="47853"/>
                </a:moveTo>
                <a:lnTo>
                  <a:pt x="244449" y="47853"/>
                </a:lnTo>
                <a:lnTo>
                  <a:pt x="247827" y="49428"/>
                </a:lnTo>
                <a:lnTo>
                  <a:pt x="253415" y="55727"/>
                </a:lnTo>
                <a:lnTo>
                  <a:pt x="254812" y="60045"/>
                </a:lnTo>
                <a:lnTo>
                  <a:pt x="254812" y="72745"/>
                </a:lnTo>
                <a:lnTo>
                  <a:pt x="252222" y="78460"/>
                </a:lnTo>
                <a:lnTo>
                  <a:pt x="241858" y="86893"/>
                </a:lnTo>
                <a:lnTo>
                  <a:pt x="235254" y="89001"/>
                </a:lnTo>
                <a:lnTo>
                  <a:pt x="256541" y="89001"/>
                </a:lnTo>
                <a:lnTo>
                  <a:pt x="266700" y="57759"/>
                </a:lnTo>
                <a:lnTo>
                  <a:pt x="264363" y="51257"/>
                </a:lnTo>
                <a:lnTo>
                  <a:pt x="261409" y="47853"/>
                </a:lnTo>
                <a:close/>
              </a:path>
              <a:path w="497839" h="139064">
                <a:moveTo>
                  <a:pt x="248564" y="37795"/>
                </a:moveTo>
                <a:lnTo>
                  <a:pt x="233426" y="37795"/>
                </a:lnTo>
                <a:lnTo>
                  <a:pt x="227787" y="39852"/>
                </a:lnTo>
                <a:lnTo>
                  <a:pt x="219049" y="48082"/>
                </a:lnTo>
                <a:lnTo>
                  <a:pt x="216976" y="52832"/>
                </a:lnTo>
                <a:lnTo>
                  <a:pt x="216880" y="63500"/>
                </a:lnTo>
                <a:lnTo>
                  <a:pt x="218002" y="67208"/>
                </a:lnTo>
                <a:lnTo>
                  <a:pt x="218124" y="67437"/>
                </a:lnTo>
                <a:lnTo>
                  <a:pt x="222707" y="73812"/>
                </a:lnTo>
                <a:lnTo>
                  <a:pt x="225958" y="76047"/>
                </a:lnTo>
                <a:lnTo>
                  <a:pt x="230124" y="77266"/>
                </a:lnTo>
                <a:lnTo>
                  <a:pt x="237134" y="69342"/>
                </a:lnTo>
                <a:lnTo>
                  <a:pt x="234391" y="68732"/>
                </a:lnTo>
                <a:lnTo>
                  <a:pt x="232257" y="67437"/>
                </a:lnTo>
                <a:lnTo>
                  <a:pt x="229200" y="63449"/>
                </a:lnTo>
                <a:lnTo>
                  <a:pt x="228570" y="61620"/>
                </a:lnTo>
                <a:lnTo>
                  <a:pt x="228447" y="55575"/>
                </a:lnTo>
                <a:lnTo>
                  <a:pt x="229514" y="52933"/>
                </a:lnTo>
                <a:lnTo>
                  <a:pt x="233781" y="48869"/>
                </a:lnTo>
                <a:lnTo>
                  <a:pt x="236728" y="47853"/>
                </a:lnTo>
                <a:lnTo>
                  <a:pt x="261409" y="47853"/>
                </a:lnTo>
                <a:lnTo>
                  <a:pt x="255016" y="40487"/>
                </a:lnTo>
                <a:lnTo>
                  <a:pt x="248564" y="37795"/>
                </a:lnTo>
                <a:close/>
              </a:path>
              <a:path w="497839" h="139064">
                <a:moveTo>
                  <a:pt x="145897" y="37795"/>
                </a:moveTo>
                <a:lnTo>
                  <a:pt x="132892" y="37795"/>
                </a:lnTo>
                <a:lnTo>
                  <a:pt x="127635" y="39725"/>
                </a:lnTo>
                <a:lnTo>
                  <a:pt x="119405" y="47447"/>
                </a:lnTo>
                <a:lnTo>
                  <a:pt x="117348" y="52120"/>
                </a:lnTo>
                <a:lnTo>
                  <a:pt x="117348" y="62890"/>
                </a:lnTo>
                <a:lnTo>
                  <a:pt x="118973" y="67157"/>
                </a:lnTo>
                <a:lnTo>
                  <a:pt x="122224" y="70408"/>
                </a:lnTo>
                <a:lnTo>
                  <a:pt x="133045" y="67208"/>
                </a:lnTo>
                <a:lnTo>
                  <a:pt x="130200" y="64668"/>
                </a:lnTo>
                <a:lnTo>
                  <a:pt x="128778" y="61620"/>
                </a:lnTo>
                <a:lnTo>
                  <a:pt x="128778" y="55016"/>
                </a:lnTo>
                <a:lnTo>
                  <a:pt x="129743" y="52603"/>
                </a:lnTo>
                <a:lnTo>
                  <a:pt x="133604" y="49047"/>
                </a:lnTo>
                <a:lnTo>
                  <a:pt x="136144" y="48158"/>
                </a:lnTo>
                <a:lnTo>
                  <a:pt x="159411" y="48158"/>
                </a:lnTo>
                <a:lnTo>
                  <a:pt x="159232" y="47701"/>
                </a:lnTo>
                <a:lnTo>
                  <a:pt x="151206" y="39776"/>
                </a:lnTo>
                <a:lnTo>
                  <a:pt x="145897" y="37795"/>
                </a:lnTo>
                <a:close/>
              </a:path>
              <a:path w="497839" h="139064">
                <a:moveTo>
                  <a:pt x="205740" y="39319"/>
                </a:moveTo>
                <a:lnTo>
                  <a:pt x="190195" y="39319"/>
                </a:lnTo>
                <a:lnTo>
                  <a:pt x="190195" y="40081"/>
                </a:lnTo>
                <a:lnTo>
                  <a:pt x="205740" y="40081"/>
                </a:lnTo>
                <a:lnTo>
                  <a:pt x="205740" y="39319"/>
                </a:lnTo>
                <a:close/>
              </a:path>
              <a:path w="497839" h="139064">
                <a:moveTo>
                  <a:pt x="201511" y="10363"/>
                </a:moveTo>
                <a:lnTo>
                  <a:pt x="194106" y="10363"/>
                </a:lnTo>
                <a:lnTo>
                  <a:pt x="197408" y="11379"/>
                </a:lnTo>
                <a:lnTo>
                  <a:pt x="200253" y="13411"/>
                </a:lnTo>
                <a:lnTo>
                  <a:pt x="201511" y="10363"/>
                </a:lnTo>
                <a:close/>
              </a:path>
              <a:path w="497839" h="139064">
                <a:moveTo>
                  <a:pt x="364998" y="78943"/>
                </a:moveTo>
                <a:lnTo>
                  <a:pt x="356645" y="85953"/>
                </a:lnTo>
                <a:lnTo>
                  <a:pt x="356579" y="86258"/>
                </a:lnTo>
                <a:lnTo>
                  <a:pt x="395478" y="137617"/>
                </a:lnTo>
                <a:lnTo>
                  <a:pt x="404926" y="131521"/>
                </a:lnTo>
                <a:lnTo>
                  <a:pt x="383679" y="103886"/>
                </a:lnTo>
                <a:lnTo>
                  <a:pt x="380326" y="99822"/>
                </a:lnTo>
                <a:lnTo>
                  <a:pt x="376714" y="95707"/>
                </a:lnTo>
                <a:lnTo>
                  <a:pt x="376732" y="95097"/>
                </a:lnTo>
                <a:lnTo>
                  <a:pt x="386829" y="95097"/>
                </a:lnTo>
                <a:lnTo>
                  <a:pt x="388556" y="94869"/>
                </a:lnTo>
                <a:lnTo>
                  <a:pt x="391363" y="93827"/>
                </a:lnTo>
                <a:lnTo>
                  <a:pt x="393496" y="92202"/>
                </a:lnTo>
                <a:lnTo>
                  <a:pt x="431190" y="92202"/>
                </a:lnTo>
                <a:lnTo>
                  <a:pt x="433171" y="86258"/>
                </a:lnTo>
                <a:lnTo>
                  <a:pt x="406793" y="86258"/>
                </a:lnTo>
                <a:lnTo>
                  <a:pt x="405944" y="86106"/>
                </a:lnTo>
                <a:lnTo>
                  <a:pt x="373684" y="86106"/>
                </a:lnTo>
                <a:lnTo>
                  <a:pt x="369049" y="83718"/>
                </a:lnTo>
                <a:lnTo>
                  <a:pt x="364998" y="78943"/>
                </a:lnTo>
                <a:close/>
              </a:path>
              <a:path w="497839" h="139064">
                <a:moveTo>
                  <a:pt x="308457" y="39319"/>
                </a:moveTo>
                <a:lnTo>
                  <a:pt x="285292" y="39319"/>
                </a:lnTo>
                <a:lnTo>
                  <a:pt x="285292" y="137160"/>
                </a:lnTo>
                <a:lnTo>
                  <a:pt x="296722" y="137160"/>
                </a:lnTo>
                <a:lnTo>
                  <a:pt x="296722" y="49072"/>
                </a:lnTo>
                <a:lnTo>
                  <a:pt x="308457" y="49072"/>
                </a:lnTo>
                <a:lnTo>
                  <a:pt x="308457" y="39319"/>
                </a:lnTo>
                <a:close/>
              </a:path>
              <a:path w="497839" h="139064">
                <a:moveTo>
                  <a:pt x="338328" y="49072"/>
                </a:moveTo>
                <a:lnTo>
                  <a:pt x="326898" y="49072"/>
                </a:lnTo>
                <a:lnTo>
                  <a:pt x="326898" y="137160"/>
                </a:lnTo>
                <a:lnTo>
                  <a:pt x="338328" y="137160"/>
                </a:lnTo>
                <a:lnTo>
                  <a:pt x="338328" y="49072"/>
                </a:lnTo>
                <a:close/>
              </a:path>
              <a:path w="497839" h="139064">
                <a:moveTo>
                  <a:pt x="482498" y="102260"/>
                </a:moveTo>
                <a:lnTo>
                  <a:pt x="471068" y="102260"/>
                </a:lnTo>
                <a:lnTo>
                  <a:pt x="471068" y="137160"/>
                </a:lnTo>
                <a:lnTo>
                  <a:pt x="482498" y="137160"/>
                </a:lnTo>
                <a:lnTo>
                  <a:pt x="482498" y="102260"/>
                </a:lnTo>
                <a:close/>
              </a:path>
              <a:path w="497839" h="139064">
                <a:moveTo>
                  <a:pt x="466491" y="76352"/>
                </a:moveTo>
                <a:lnTo>
                  <a:pt x="448551" y="76352"/>
                </a:lnTo>
                <a:lnTo>
                  <a:pt x="452970" y="78155"/>
                </a:lnTo>
                <a:lnTo>
                  <a:pt x="460489" y="85369"/>
                </a:lnTo>
                <a:lnTo>
                  <a:pt x="462876" y="89458"/>
                </a:lnTo>
                <a:lnTo>
                  <a:pt x="463905" y="94030"/>
                </a:lnTo>
                <a:lnTo>
                  <a:pt x="423976" y="118262"/>
                </a:lnTo>
                <a:lnTo>
                  <a:pt x="433120" y="126492"/>
                </a:lnTo>
                <a:lnTo>
                  <a:pt x="470458" y="102260"/>
                </a:lnTo>
                <a:lnTo>
                  <a:pt x="482498" y="102260"/>
                </a:lnTo>
                <a:lnTo>
                  <a:pt x="482498" y="83667"/>
                </a:lnTo>
                <a:lnTo>
                  <a:pt x="470458" y="83667"/>
                </a:lnTo>
                <a:lnTo>
                  <a:pt x="468820" y="79400"/>
                </a:lnTo>
                <a:lnTo>
                  <a:pt x="466491" y="76352"/>
                </a:lnTo>
                <a:close/>
              </a:path>
              <a:path w="497839" h="139064">
                <a:moveTo>
                  <a:pt x="431190" y="92202"/>
                </a:moveTo>
                <a:lnTo>
                  <a:pt x="393496" y="92202"/>
                </a:lnTo>
                <a:lnTo>
                  <a:pt x="398983" y="95351"/>
                </a:lnTo>
                <a:lnTo>
                  <a:pt x="405384" y="96926"/>
                </a:lnTo>
                <a:lnTo>
                  <a:pt x="423976" y="96926"/>
                </a:lnTo>
                <a:lnTo>
                  <a:pt x="430834" y="93268"/>
                </a:lnTo>
                <a:lnTo>
                  <a:pt x="431190" y="92202"/>
                </a:lnTo>
                <a:close/>
              </a:path>
              <a:path w="497839" h="139064">
                <a:moveTo>
                  <a:pt x="386829" y="95097"/>
                </a:moveTo>
                <a:lnTo>
                  <a:pt x="376732" y="95097"/>
                </a:lnTo>
                <a:lnTo>
                  <a:pt x="378866" y="95707"/>
                </a:lnTo>
                <a:lnTo>
                  <a:pt x="381647" y="95783"/>
                </a:lnTo>
                <a:lnTo>
                  <a:pt x="386829" y="95097"/>
                </a:lnTo>
                <a:close/>
              </a:path>
              <a:path w="497839" h="139064">
                <a:moveTo>
                  <a:pt x="450430" y="65532"/>
                </a:moveTo>
                <a:lnTo>
                  <a:pt x="433463" y="65532"/>
                </a:lnTo>
                <a:lnTo>
                  <a:pt x="427367" y="69342"/>
                </a:lnTo>
                <a:lnTo>
                  <a:pt x="424738" y="76962"/>
                </a:lnTo>
                <a:lnTo>
                  <a:pt x="421995" y="84582"/>
                </a:lnTo>
                <a:lnTo>
                  <a:pt x="419036" y="85699"/>
                </a:lnTo>
                <a:lnTo>
                  <a:pt x="415442" y="86258"/>
                </a:lnTo>
                <a:lnTo>
                  <a:pt x="433171" y="86258"/>
                </a:lnTo>
                <a:lnTo>
                  <a:pt x="436016" y="77571"/>
                </a:lnTo>
                <a:lnTo>
                  <a:pt x="437934" y="76758"/>
                </a:lnTo>
                <a:lnTo>
                  <a:pt x="440436" y="76352"/>
                </a:lnTo>
                <a:lnTo>
                  <a:pt x="466491" y="76352"/>
                </a:lnTo>
                <a:lnTo>
                  <a:pt x="465696" y="75311"/>
                </a:lnTo>
                <a:lnTo>
                  <a:pt x="456450" y="67487"/>
                </a:lnTo>
                <a:lnTo>
                  <a:pt x="450430" y="65532"/>
                </a:lnTo>
                <a:close/>
              </a:path>
              <a:path w="497839" h="139064">
                <a:moveTo>
                  <a:pt x="400507" y="49072"/>
                </a:moveTo>
                <a:lnTo>
                  <a:pt x="389077" y="49072"/>
                </a:lnTo>
                <a:lnTo>
                  <a:pt x="389077" y="82753"/>
                </a:lnTo>
                <a:lnTo>
                  <a:pt x="385660" y="86106"/>
                </a:lnTo>
                <a:lnTo>
                  <a:pt x="405944" y="86106"/>
                </a:lnTo>
                <a:lnTo>
                  <a:pt x="402831" y="85547"/>
                </a:lnTo>
                <a:lnTo>
                  <a:pt x="399288" y="84124"/>
                </a:lnTo>
                <a:lnTo>
                  <a:pt x="400088" y="81991"/>
                </a:lnTo>
                <a:lnTo>
                  <a:pt x="400507" y="79603"/>
                </a:lnTo>
                <a:lnTo>
                  <a:pt x="400507" y="49072"/>
                </a:lnTo>
                <a:close/>
              </a:path>
              <a:path w="497839" h="139064">
                <a:moveTo>
                  <a:pt x="482498" y="49072"/>
                </a:moveTo>
                <a:lnTo>
                  <a:pt x="471068" y="49072"/>
                </a:lnTo>
                <a:lnTo>
                  <a:pt x="471068" y="83667"/>
                </a:lnTo>
                <a:lnTo>
                  <a:pt x="482498" y="83667"/>
                </a:lnTo>
                <a:lnTo>
                  <a:pt x="482498" y="49072"/>
                </a:lnTo>
                <a:close/>
              </a:path>
              <a:path w="497839" h="139064">
                <a:moveTo>
                  <a:pt x="315163" y="39319"/>
                </a:moveTo>
                <a:lnTo>
                  <a:pt x="308457" y="39319"/>
                </a:lnTo>
                <a:lnTo>
                  <a:pt x="308457" y="49072"/>
                </a:lnTo>
                <a:lnTo>
                  <a:pt x="315163" y="49072"/>
                </a:lnTo>
                <a:lnTo>
                  <a:pt x="315163" y="39319"/>
                </a:lnTo>
                <a:close/>
              </a:path>
              <a:path w="497839" h="139064">
                <a:moveTo>
                  <a:pt x="350062" y="39319"/>
                </a:moveTo>
                <a:lnTo>
                  <a:pt x="315163" y="39319"/>
                </a:lnTo>
                <a:lnTo>
                  <a:pt x="315163" y="49072"/>
                </a:lnTo>
                <a:lnTo>
                  <a:pt x="350062" y="49072"/>
                </a:lnTo>
                <a:lnTo>
                  <a:pt x="350062" y="39319"/>
                </a:lnTo>
                <a:close/>
              </a:path>
              <a:path w="497839" h="139064">
                <a:moveTo>
                  <a:pt x="356768" y="39319"/>
                </a:moveTo>
                <a:lnTo>
                  <a:pt x="350062" y="39319"/>
                </a:lnTo>
                <a:lnTo>
                  <a:pt x="350062" y="49072"/>
                </a:lnTo>
                <a:lnTo>
                  <a:pt x="356768" y="49072"/>
                </a:lnTo>
                <a:lnTo>
                  <a:pt x="356768" y="39319"/>
                </a:lnTo>
                <a:close/>
              </a:path>
              <a:path w="497839" h="139064">
                <a:moveTo>
                  <a:pt x="497281" y="39319"/>
                </a:moveTo>
                <a:lnTo>
                  <a:pt x="356768" y="39319"/>
                </a:lnTo>
                <a:lnTo>
                  <a:pt x="356768" y="49072"/>
                </a:lnTo>
                <a:lnTo>
                  <a:pt x="497281" y="49072"/>
                </a:lnTo>
                <a:lnTo>
                  <a:pt x="497281" y="3931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538110" y="3551792"/>
            <a:ext cx="123067" cy="78666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6932179" y="3520585"/>
            <a:ext cx="1754468" cy="121198"/>
          </a:xfrm>
          <a:custGeom>
            <a:avLst/>
            <a:gdLst/>
            <a:ahLst/>
            <a:cxnLst/>
            <a:rect l="l" t="t" r="r" b="b"/>
            <a:pathLst>
              <a:path w="1355725" h="156845">
                <a:moveTo>
                  <a:pt x="264718" y="52882"/>
                </a:moveTo>
                <a:lnTo>
                  <a:pt x="253288" y="52882"/>
                </a:lnTo>
                <a:lnTo>
                  <a:pt x="253288" y="74218"/>
                </a:lnTo>
                <a:lnTo>
                  <a:pt x="222097" y="74218"/>
                </a:lnTo>
                <a:lnTo>
                  <a:pt x="215671" y="76733"/>
                </a:lnTo>
                <a:lnTo>
                  <a:pt x="205409" y="86791"/>
                </a:lnTo>
                <a:lnTo>
                  <a:pt x="202844" y="93522"/>
                </a:lnTo>
                <a:lnTo>
                  <a:pt x="202900" y="110718"/>
                </a:lnTo>
                <a:lnTo>
                  <a:pt x="204724" y="118160"/>
                </a:lnTo>
                <a:lnTo>
                  <a:pt x="212242" y="131775"/>
                </a:lnTo>
                <a:lnTo>
                  <a:pt x="217119" y="137464"/>
                </a:lnTo>
                <a:lnTo>
                  <a:pt x="223113" y="142036"/>
                </a:lnTo>
                <a:lnTo>
                  <a:pt x="232257" y="135178"/>
                </a:lnTo>
                <a:lnTo>
                  <a:pt x="224589" y="128196"/>
                </a:lnTo>
                <a:lnTo>
                  <a:pt x="219113" y="120357"/>
                </a:lnTo>
                <a:lnTo>
                  <a:pt x="215826" y="111661"/>
                </a:lnTo>
                <a:lnTo>
                  <a:pt x="214743" y="102209"/>
                </a:lnTo>
                <a:lnTo>
                  <a:pt x="214731" y="96621"/>
                </a:lnTo>
                <a:lnTo>
                  <a:pt x="216306" y="92329"/>
                </a:lnTo>
                <a:lnTo>
                  <a:pt x="222605" y="86131"/>
                </a:lnTo>
                <a:lnTo>
                  <a:pt x="226771" y="84582"/>
                </a:lnTo>
                <a:lnTo>
                  <a:pt x="264718" y="84582"/>
                </a:lnTo>
                <a:lnTo>
                  <a:pt x="264718" y="52882"/>
                </a:lnTo>
                <a:close/>
              </a:path>
              <a:path w="1355725" h="156845">
                <a:moveTo>
                  <a:pt x="145237" y="82753"/>
                </a:moveTo>
                <a:lnTo>
                  <a:pt x="136550" y="89611"/>
                </a:lnTo>
                <a:lnTo>
                  <a:pt x="176022" y="141427"/>
                </a:lnTo>
                <a:lnTo>
                  <a:pt x="185318" y="135178"/>
                </a:lnTo>
                <a:lnTo>
                  <a:pt x="167640" y="112014"/>
                </a:lnTo>
                <a:lnTo>
                  <a:pt x="164693" y="108254"/>
                </a:lnTo>
                <a:lnTo>
                  <a:pt x="161188" y="104038"/>
                </a:lnTo>
                <a:lnTo>
                  <a:pt x="157256" y="99517"/>
                </a:lnTo>
                <a:lnTo>
                  <a:pt x="157141" y="99314"/>
                </a:lnTo>
                <a:lnTo>
                  <a:pt x="157276" y="98907"/>
                </a:lnTo>
                <a:lnTo>
                  <a:pt x="168823" y="98907"/>
                </a:lnTo>
                <a:lnTo>
                  <a:pt x="172135" y="97663"/>
                </a:lnTo>
                <a:lnTo>
                  <a:pt x="179146" y="91465"/>
                </a:lnTo>
                <a:lnTo>
                  <a:pt x="179743" y="89916"/>
                </a:lnTo>
                <a:lnTo>
                  <a:pt x="153974" y="89916"/>
                </a:lnTo>
                <a:lnTo>
                  <a:pt x="149301" y="87528"/>
                </a:lnTo>
                <a:lnTo>
                  <a:pt x="145237" y="82753"/>
                </a:lnTo>
                <a:close/>
              </a:path>
              <a:path w="1355725" h="156845">
                <a:moveTo>
                  <a:pt x="77266" y="99669"/>
                </a:moveTo>
                <a:lnTo>
                  <a:pt x="65836" y="99669"/>
                </a:lnTo>
                <a:lnTo>
                  <a:pt x="65836" y="140970"/>
                </a:lnTo>
                <a:lnTo>
                  <a:pt x="77266" y="140970"/>
                </a:lnTo>
                <a:lnTo>
                  <a:pt x="77266" y="99669"/>
                </a:lnTo>
                <a:close/>
              </a:path>
              <a:path w="1355725" h="156845">
                <a:moveTo>
                  <a:pt x="118719" y="52882"/>
                </a:moveTo>
                <a:lnTo>
                  <a:pt x="107289" y="52882"/>
                </a:lnTo>
                <a:lnTo>
                  <a:pt x="107289" y="140970"/>
                </a:lnTo>
                <a:lnTo>
                  <a:pt x="118719" y="140970"/>
                </a:lnTo>
                <a:lnTo>
                  <a:pt x="118719" y="52882"/>
                </a:lnTo>
                <a:close/>
              </a:path>
              <a:path w="1355725" h="156845">
                <a:moveTo>
                  <a:pt x="264718" y="84582"/>
                </a:moveTo>
                <a:lnTo>
                  <a:pt x="253288" y="84582"/>
                </a:lnTo>
                <a:lnTo>
                  <a:pt x="253288" y="140970"/>
                </a:lnTo>
                <a:lnTo>
                  <a:pt x="264718" y="140970"/>
                </a:lnTo>
                <a:lnTo>
                  <a:pt x="264718" y="84582"/>
                </a:lnTo>
                <a:close/>
              </a:path>
              <a:path w="1355725" h="156845">
                <a:moveTo>
                  <a:pt x="306324" y="52882"/>
                </a:moveTo>
                <a:lnTo>
                  <a:pt x="294894" y="52882"/>
                </a:lnTo>
                <a:lnTo>
                  <a:pt x="294894" y="140970"/>
                </a:lnTo>
                <a:lnTo>
                  <a:pt x="306324" y="140970"/>
                </a:lnTo>
                <a:lnTo>
                  <a:pt x="306324" y="52882"/>
                </a:lnTo>
                <a:close/>
              </a:path>
              <a:path w="1355725" h="156845">
                <a:moveTo>
                  <a:pt x="399288" y="109118"/>
                </a:moveTo>
                <a:lnTo>
                  <a:pt x="387705" y="109118"/>
                </a:lnTo>
                <a:lnTo>
                  <a:pt x="387705" y="140970"/>
                </a:lnTo>
                <a:lnTo>
                  <a:pt x="399288" y="140970"/>
                </a:lnTo>
                <a:lnTo>
                  <a:pt x="399288" y="109118"/>
                </a:lnTo>
                <a:close/>
              </a:path>
              <a:path w="1355725" h="156845">
                <a:moveTo>
                  <a:pt x="356006" y="52882"/>
                </a:moveTo>
                <a:lnTo>
                  <a:pt x="343814" y="52882"/>
                </a:lnTo>
                <a:lnTo>
                  <a:pt x="348183" y="56743"/>
                </a:lnTo>
                <a:lnTo>
                  <a:pt x="350367" y="61569"/>
                </a:lnTo>
                <a:lnTo>
                  <a:pt x="350367" y="71932"/>
                </a:lnTo>
                <a:lnTo>
                  <a:pt x="348538" y="75590"/>
                </a:lnTo>
                <a:lnTo>
                  <a:pt x="341223" y="81076"/>
                </a:lnTo>
                <a:lnTo>
                  <a:pt x="335737" y="83261"/>
                </a:lnTo>
                <a:lnTo>
                  <a:pt x="328422" y="84886"/>
                </a:lnTo>
                <a:lnTo>
                  <a:pt x="329812" y="92673"/>
                </a:lnTo>
                <a:lnTo>
                  <a:pt x="353771" y="120091"/>
                </a:lnTo>
                <a:lnTo>
                  <a:pt x="363016" y="120091"/>
                </a:lnTo>
                <a:lnTo>
                  <a:pt x="370465" y="119405"/>
                </a:lnTo>
                <a:lnTo>
                  <a:pt x="376961" y="117348"/>
                </a:lnTo>
                <a:lnTo>
                  <a:pt x="382504" y="113919"/>
                </a:lnTo>
                <a:lnTo>
                  <a:pt x="386658" y="109575"/>
                </a:lnTo>
                <a:lnTo>
                  <a:pt x="357784" y="109575"/>
                </a:lnTo>
                <a:lnTo>
                  <a:pt x="352399" y="107594"/>
                </a:lnTo>
                <a:lnTo>
                  <a:pt x="344678" y="99669"/>
                </a:lnTo>
                <a:lnTo>
                  <a:pt x="342392" y="95199"/>
                </a:lnTo>
                <a:lnTo>
                  <a:pt x="341680" y="90220"/>
                </a:lnTo>
                <a:lnTo>
                  <a:pt x="347776" y="88798"/>
                </a:lnTo>
                <a:lnTo>
                  <a:pt x="352704" y="86207"/>
                </a:lnTo>
                <a:lnTo>
                  <a:pt x="360222" y="78689"/>
                </a:lnTo>
                <a:lnTo>
                  <a:pt x="362102" y="74218"/>
                </a:lnTo>
                <a:lnTo>
                  <a:pt x="362102" y="63042"/>
                </a:lnTo>
                <a:lnTo>
                  <a:pt x="360070" y="57861"/>
                </a:lnTo>
                <a:lnTo>
                  <a:pt x="356006" y="53492"/>
                </a:lnTo>
                <a:lnTo>
                  <a:pt x="356006" y="52882"/>
                </a:lnTo>
                <a:close/>
              </a:path>
              <a:path w="1355725" h="156845">
                <a:moveTo>
                  <a:pt x="17983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13970" y="52882"/>
                </a:lnTo>
                <a:lnTo>
                  <a:pt x="16891" y="53746"/>
                </a:lnTo>
                <a:lnTo>
                  <a:pt x="20447" y="57200"/>
                </a:lnTo>
                <a:lnTo>
                  <a:pt x="21336" y="59994"/>
                </a:lnTo>
                <a:lnTo>
                  <a:pt x="21336" y="89458"/>
                </a:lnTo>
                <a:lnTo>
                  <a:pt x="13868" y="95097"/>
                </a:lnTo>
                <a:lnTo>
                  <a:pt x="13943" y="97663"/>
                </a:lnTo>
                <a:lnTo>
                  <a:pt x="23012" y="115214"/>
                </a:lnTo>
                <a:lnTo>
                  <a:pt x="32613" y="115214"/>
                </a:lnTo>
                <a:lnTo>
                  <a:pt x="32613" y="99669"/>
                </a:lnTo>
                <a:lnTo>
                  <a:pt x="77266" y="99669"/>
                </a:lnTo>
                <a:lnTo>
                  <a:pt x="77266" y="89154"/>
                </a:lnTo>
                <a:lnTo>
                  <a:pt x="32766" y="89154"/>
                </a:lnTo>
                <a:lnTo>
                  <a:pt x="32766" y="56692"/>
                </a:lnTo>
                <a:lnTo>
                  <a:pt x="30861" y="51765"/>
                </a:lnTo>
                <a:lnTo>
                  <a:pt x="23241" y="44856"/>
                </a:lnTo>
                <a:lnTo>
                  <a:pt x="17983" y="43129"/>
                </a:lnTo>
                <a:close/>
              </a:path>
              <a:path w="1355725" h="156845">
                <a:moveTo>
                  <a:pt x="399288" y="52882"/>
                </a:moveTo>
                <a:lnTo>
                  <a:pt x="387858" y="52882"/>
                </a:lnTo>
                <a:lnTo>
                  <a:pt x="387764" y="92673"/>
                </a:lnTo>
                <a:lnTo>
                  <a:pt x="385724" y="98526"/>
                </a:lnTo>
                <a:lnTo>
                  <a:pt x="377190" y="107365"/>
                </a:lnTo>
                <a:lnTo>
                  <a:pt x="371602" y="109575"/>
                </a:lnTo>
                <a:lnTo>
                  <a:pt x="386658" y="109575"/>
                </a:lnTo>
                <a:lnTo>
                  <a:pt x="387096" y="109118"/>
                </a:lnTo>
                <a:lnTo>
                  <a:pt x="399288" y="109118"/>
                </a:lnTo>
                <a:lnTo>
                  <a:pt x="399288" y="52882"/>
                </a:lnTo>
                <a:close/>
              </a:path>
              <a:path w="1355725" h="156845">
                <a:moveTo>
                  <a:pt x="168823" y="98907"/>
                </a:moveTo>
                <a:lnTo>
                  <a:pt x="157276" y="98907"/>
                </a:lnTo>
                <a:lnTo>
                  <a:pt x="158597" y="99314"/>
                </a:lnTo>
                <a:lnTo>
                  <a:pt x="160324" y="99517"/>
                </a:lnTo>
                <a:lnTo>
                  <a:pt x="162458" y="99517"/>
                </a:lnTo>
                <a:lnTo>
                  <a:pt x="167741" y="99314"/>
                </a:lnTo>
                <a:lnTo>
                  <a:pt x="168823" y="98907"/>
                </a:lnTo>
                <a:close/>
              </a:path>
              <a:path w="1355725" h="156845">
                <a:moveTo>
                  <a:pt x="180898" y="52882"/>
                </a:moveTo>
                <a:lnTo>
                  <a:pt x="169468" y="52882"/>
                </a:lnTo>
                <a:lnTo>
                  <a:pt x="169468" y="86563"/>
                </a:lnTo>
                <a:lnTo>
                  <a:pt x="166065" y="89916"/>
                </a:lnTo>
                <a:lnTo>
                  <a:pt x="179743" y="89916"/>
                </a:lnTo>
                <a:lnTo>
                  <a:pt x="180898" y="86918"/>
                </a:lnTo>
                <a:lnTo>
                  <a:pt x="180898" y="52882"/>
                </a:lnTo>
                <a:close/>
              </a:path>
              <a:path w="1355725" h="156845">
                <a:moveTo>
                  <a:pt x="77266" y="52882"/>
                </a:moveTo>
                <a:lnTo>
                  <a:pt x="65836" y="52882"/>
                </a:lnTo>
                <a:lnTo>
                  <a:pt x="65836" y="89154"/>
                </a:lnTo>
                <a:lnTo>
                  <a:pt x="77266" y="89154"/>
                </a:lnTo>
                <a:lnTo>
                  <a:pt x="77266" y="52882"/>
                </a:lnTo>
                <a:close/>
              </a:path>
              <a:path w="1355725" h="156845">
                <a:moveTo>
                  <a:pt x="88849" y="43129"/>
                </a:moveTo>
                <a:lnTo>
                  <a:pt x="53644" y="43129"/>
                </a:lnTo>
                <a:lnTo>
                  <a:pt x="53644" y="52882"/>
                </a:lnTo>
                <a:lnTo>
                  <a:pt x="88849" y="52882"/>
                </a:lnTo>
                <a:lnTo>
                  <a:pt x="88849" y="43129"/>
                </a:lnTo>
                <a:close/>
              </a:path>
              <a:path w="1355725" h="156845">
                <a:moveTo>
                  <a:pt x="95554" y="43129"/>
                </a:moveTo>
                <a:lnTo>
                  <a:pt x="88849" y="43129"/>
                </a:lnTo>
                <a:lnTo>
                  <a:pt x="88849" y="52882"/>
                </a:lnTo>
                <a:lnTo>
                  <a:pt x="95554" y="52882"/>
                </a:lnTo>
                <a:lnTo>
                  <a:pt x="95554" y="43129"/>
                </a:lnTo>
                <a:close/>
              </a:path>
              <a:path w="1355725" h="156845">
                <a:moveTo>
                  <a:pt x="130454" y="43129"/>
                </a:moveTo>
                <a:lnTo>
                  <a:pt x="95554" y="43129"/>
                </a:lnTo>
                <a:lnTo>
                  <a:pt x="95554" y="52882"/>
                </a:lnTo>
                <a:lnTo>
                  <a:pt x="130454" y="52882"/>
                </a:lnTo>
                <a:lnTo>
                  <a:pt x="130454" y="43129"/>
                </a:lnTo>
                <a:close/>
              </a:path>
              <a:path w="1355725" h="156845">
                <a:moveTo>
                  <a:pt x="137160" y="43129"/>
                </a:moveTo>
                <a:lnTo>
                  <a:pt x="130454" y="43129"/>
                </a:lnTo>
                <a:lnTo>
                  <a:pt x="130454" y="52882"/>
                </a:lnTo>
                <a:lnTo>
                  <a:pt x="137160" y="52882"/>
                </a:lnTo>
                <a:lnTo>
                  <a:pt x="137160" y="43129"/>
                </a:lnTo>
                <a:close/>
              </a:path>
              <a:path w="1355725" h="156845">
                <a:moveTo>
                  <a:pt x="191719" y="43129"/>
                </a:moveTo>
                <a:lnTo>
                  <a:pt x="137160" y="43129"/>
                </a:lnTo>
                <a:lnTo>
                  <a:pt x="137160" y="52882"/>
                </a:lnTo>
                <a:lnTo>
                  <a:pt x="191719" y="52882"/>
                </a:lnTo>
                <a:lnTo>
                  <a:pt x="191719" y="43129"/>
                </a:lnTo>
                <a:close/>
              </a:path>
              <a:path w="1355725" h="156845">
                <a:moveTo>
                  <a:pt x="198424" y="43129"/>
                </a:moveTo>
                <a:lnTo>
                  <a:pt x="191719" y="43129"/>
                </a:lnTo>
                <a:lnTo>
                  <a:pt x="191719" y="52882"/>
                </a:lnTo>
                <a:lnTo>
                  <a:pt x="198424" y="52882"/>
                </a:lnTo>
                <a:lnTo>
                  <a:pt x="198424" y="43129"/>
                </a:lnTo>
                <a:close/>
              </a:path>
              <a:path w="1355725" h="156845">
                <a:moveTo>
                  <a:pt x="276453" y="43129"/>
                </a:moveTo>
                <a:lnTo>
                  <a:pt x="198424" y="43129"/>
                </a:lnTo>
                <a:lnTo>
                  <a:pt x="198424" y="52882"/>
                </a:lnTo>
                <a:lnTo>
                  <a:pt x="276453" y="52882"/>
                </a:lnTo>
                <a:lnTo>
                  <a:pt x="276453" y="43129"/>
                </a:lnTo>
                <a:close/>
              </a:path>
              <a:path w="1355725" h="156845">
                <a:moveTo>
                  <a:pt x="283159" y="43129"/>
                </a:moveTo>
                <a:lnTo>
                  <a:pt x="276453" y="43129"/>
                </a:lnTo>
                <a:lnTo>
                  <a:pt x="276453" y="52882"/>
                </a:lnTo>
                <a:lnTo>
                  <a:pt x="283159" y="52882"/>
                </a:lnTo>
                <a:lnTo>
                  <a:pt x="283159" y="43129"/>
                </a:lnTo>
                <a:close/>
              </a:path>
              <a:path w="1355725" h="156845">
                <a:moveTo>
                  <a:pt x="318058" y="43129"/>
                </a:moveTo>
                <a:lnTo>
                  <a:pt x="283159" y="43129"/>
                </a:lnTo>
                <a:lnTo>
                  <a:pt x="283159" y="52882"/>
                </a:lnTo>
                <a:lnTo>
                  <a:pt x="318058" y="52882"/>
                </a:lnTo>
                <a:lnTo>
                  <a:pt x="318058" y="43129"/>
                </a:lnTo>
                <a:close/>
              </a:path>
              <a:path w="1355725" h="156845">
                <a:moveTo>
                  <a:pt x="324764" y="43129"/>
                </a:moveTo>
                <a:lnTo>
                  <a:pt x="318058" y="43129"/>
                </a:lnTo>
                <a:lnTo>
                  <a:pt x="318058" y="52882"/>
                </a:lnTo>
                <a:lnTo>
                  <a:pt x="324764" y="52882"/>
                </a:lnTo>
                <a:lnTo>
                  <a:pt x="324764" y="43129"/>
                </a:lnTo>
                <a:close/>
              </a:path>
              <a:path w="1355725" h="156845">
                <a:moveTo>
                  <a:pt x="417728" y="43129"/>
                </a:moveTo>
                <a:lnTo>
                  <a:pt x="324764" y="43129"/>
                </a:lnTo>
                <a:lnTo>
                  <a:pt x="324764" y="52882"/>
                </a:lnTo>
                <a:lnTo>
                  <a:pt x="417728" y="52882"/>
                </a:lnTo>
                <a:lnTo>
                  <a:pt x="417728" y="43129"/>
                </a:lnTo>
                <a:close/>
              </a:path>
              <a:path w="1355725" h="156845">
                <a:moveTo>
                  <a:pt x="292686" y="10058"/>
                </a:moveTo>
                <a:lnTo>
                  <a:pt x="276656" y="10058"/>
                </a:lnTo>
                <a:lnTo>
                  <a:pt x="282575" y="13309"/>
                </a:lnTo>
                <a:lnTo>
                  <a:pt x="291820" y="26314"/>
                </a:lnTo>
                <a:lnTo>
                  <a:pt x="294310" y="33856"/>
                </a:lnTo>
                <a:lnTo>
                  <a:pt x="294388" y="34137"/>
                </a:lnTo>
                <a:lnTo>
                  <a:pt x="294894" y="43129"/>
                </a:lnTo>
                <a:lnTo>
                  <a:pt x="306171" y="43129"/>
                </a:lnTo>
                <a:lnTo>
                  <a:pt x="304871" y="33856"/>
                </a:lnTo>
                <a:lnTo>
                  <a:pt x="302494" y="25546"/>
                </a:lnTo>
                <a:lnTo>
                  <a:pt x="299042" y="18197"/>
                </a:lnTo>
                <a:lnTo>
                  <a:pt x="294513" y="11811"/>
                </a:lnTo>
                <a:lnTo>
                  <a:pt x="292686" y="10058"/>
                </a:lnTo>
                <a:close/>
              </a:path>
              <a:path w="1355725" h="156845">
                <a:moveTo>
                  <a:pt x="269138" y="0"/>
                </a:moveTo>
                <a:lnTo>
                  <a:pt x="262128" y="0"/>
                </a:lnTo>
                <a:lnTo>
                  <a:pt x="256438" y="1981"/>
                </a:lnTo>
                <a:lnTo>
                  <a:pt x="247700" y="9906"/>
                </a:lnTo>
                <a:lnTo>
                  <a:pt x="245516" y="14833"/>
                </a:lnTo>
                <a:lnTo>
                  <a:pt x="245553" y="26314"/>
                </a:lnTo>
                <a:lnTo>
                  <a:pt x="247142" y="30683"/>
                </a:lnTo>
                <a:lnTo>
                  <a:pt x="250393" y="34137"/>
                </a:lnTo>
                <a:lnTo>
                  <a:pt x="261975" y="31699"/>
                </a:lnTo>
                <a:lnTo>
                  <a:pt x="258927" y="28752"/>
                </a:lnTo>
                <a:lnTo>
                  <a:pt x="257403" y="25196"/>
                </a:lnTo>
                <a:lnTo>
                  <a:pt x="257403" y="17780"/>
                </a:lnTo>
                <a:lnTo>
                  <a:pt x="258495" y="15138"/>
                </a:lnTo>
                <a:lnTo>
                  <a:pt x="262864" y="11074"/>
                </a:lnTo>
                <a:lnTo>
                  <a:pt x="265785" y="10058"/>
                </a:lnTo>
                <a:lnTo>
                  <a:pt x="292686" y="10058"/>
                </a:lnTo>
                <a:lnTo>
                  <a:pt x="289126" y="6643"/>
                </a:lnTo>
                <a:lnTo>
                  <a:pt x="283102" y="2952"/>
                </a:lnTo>
                <a:lnTo>
                  <a:pt x="276439" y="738"/>
                </a:lnTo>
                <a:lnTo>
                  <a:pt x="269138" y="0"/>
                </a:lnTo>
                <a:close/>
              </a:path>
              <a:path w="1355725" h="156845">
                <a:moveTo>
                  <a:pt x="553516" y="101346"/>
                </a:moveTo>
                <a:lnTo>
                  <a:pt x="541934" y="101346"/>
                </a:lnTo>
                <a:lnTo>
                  <a:pt x="541934" y="140970"/>
                </a:lnTo>
                <a:lnTo>
                  <a:pt x="553516" y="140970"/>
                </a:lnTo>
                <a:lnTo>
                  <a:pt x="553516" y="101346"/>
                </a:lnTo>
                <a:close/>
              </a:path>
              <a:path w="1355725" h="156845">
                <a:moveTo>
                  <a:pt x="472440" y="111252"/>
                </a:moveTo>
                <a:lnTo>
                  <a:pt x="464515" y="119176"/>
                </a:lnTo>
                <a:lnTo>
                  <a:pt x="470451" y="124244"/>
                </a:lnTo>
                <a:lnTo>
                  <a:pt x="477002" y="127863"/>
                </a:lnTo>
                <a:lnTo>
                  <a:pt x="484167" y="130035"/>
                </a:lnTo>
                <a:lnTo>
                  <a:pt x="491947" y="130759"/>
                </a:lnTo>
                <a:lnTo>
                  <a:pt x="500570" y="130759"/>
                </a:lnTo>
                <a:lnTo>
                  <a:pt x="507504" y="128295"/>
                </a:lnTo>
                <a:lnTo>
                  <a:pt x="515730" y="120548"/>
                </a:lnTo>
                <a:lnTo>
                  <a:pt x="484212" y="120548"/>
                </a:lnTo>
                <a:lnTo>
                  <a:pt x="477710" y="117449"/>
                </a:lnTo>
                <a:lnTo>
                  <a:pt x="472440" y="111252"/>
                </a:lnTo>
                <a:close/>
              </a:path>
              <a:path w="1355725" h="156845">
                <a:moveTo>
                  <a:pt x="513527" y="53340"/>
                </a:moveTo>
                <a:lnTo>
                  <a:pt x="495388" y="53340"/>
                </a:lnTo>
                <a:lnTo>
                  <a:pt x="498614" y="54533"/>
                </a:lnTo>
                <a:lnTo>
                  <a:pt x="503389" y="59309"/>
                </a:lnTo>
                <a:lnTo>
                  <a:pt x="504596" y="62484"/>
                </a:lnTo>
                <a:lnTo>
                  <a:pt x="504596" y="71018"/>
                </a:lnTo>
                <a:lnTo>
                  <a:pt x="503148" y="74625"/>
                </a:lnTo>
                <a:lnTo>
                  <a:pt x="497357" y="79908"/>
                </a:lnTo>
                <a:lnTo>
                  <a:pt x="493509" y="81229"/>
                </a:lnTo>
                <a:lnTo>
                  <a:pt x="484022" y="81229"/>
                </a:lnTo>
                <a:lnTo>
                  <a:pt x="484022" y="91440"/>
                </a:lnTo>
                <a:lnTo>
                  <a:pt x="497624" y="91440"/>
                </a:lnTo>
                <a:lnTo>
                  <a:pt x="501777" y="92633"/>
                </a:lnTo>
                <a:lnTo>
                  <a:pt x="507568" y="97409"/>
                </a:lnTo>
                <a:lnTo>
                  <a:pt x="509016" y="100736"/>
                </a:lnTo>
                <a:lnTo>
                  <a:pt x="509016" y="109474"/>
                </a:lnTo>
                <a:lnTo>
                  <a:pt x="507530" y="113182"/>
                </a:lnTo>
                <a:lnTo>
                  <a:pt x="501637" y="119075"/>
                </a:lnTo>
                <a:lnTo>
                  <a:pt x="497433" y="120548"/>
                </a:lnTo>
                <a:lnTo>
                  <a:pt x="515730" y="120548"/>
                </a:lnTo>
                <a:lnTo>
                  <a:pt x="517969" y="118440"/>
                </a:lnTo>
                <a:lnTo>
                  <a:pt x="520598" y="112268"/>
                </a:lnTo>
                <a:lnTo>
                  <a:pt x="520484" y="102666"/>
                </a:lnTo>
                <a:lnTo>
                  <a:pt x="520293" y="101041"/>
                </a:lnTo>
                <a:lnTo>
                  <a:pt x="553516" y="101041"/>
                </a:lnTo>
                <a:lnTo>
                  <a:pt x="553516" y="93573"/>
                </a:lnTo>
                <a:lnTo>
                  <a:pt x="523532" y="93573"/>
                </a:lnTo>
                <a:lnTo>
                  <a:pt x="518706" y="92303"/>
                </a:lnTo>
                <a:lnTo>
                  <a:pt x="514350" y="89763"/>
                </a:lnTo>
                <a:lnTo>
                  <a:pt x="511606" y="87325"/>
                </a:lnTo>
                <a:lnTo>
                  <a:pt x="508596" y="85699"/>
                </a:lnTo>
                <a:lnTo>
                  <a:pt x="505358" y="84886"/>
                </a:lnTo>
                <a:lnTo>
                  <a:pt x="505358" y="84277"/>
                </a:lnTo>
                <a:lnTo>
                  <a:pt x="508190" y="82854"/>
                </a:lnTo>
                <a:lnTo>
                  <a:pt x="510705" y="80492"/>
                </a:lnTo>
                <a:lnTo>
                  <a:pt x="515073" y="73888"/>
                </a:lnTo>
                <a:lnTo>
                  <a:pt x="516178" y="70053"/>
                </a:lnTo>
                <a:lnTo>
                  <a:pt x="516178" y="59182"/>
                </a:lnTo>
                <a:lnTo>
                  <a:pt x="513969" y="53771"/>
                </a:lnTo>
                <a:lnTo>
                  <a:pt x="513527" y="53340"/>
                </a:lnTo>
                <a:close/>
              </a:path>
              <a:path w="1355725" h="156845">
                <a:moveTo>
                  <a:pt x="553516" y="101041"/>
                </a:moveTo>
                <a:lnTo>
                  <a:pt x="520293" y="101041"/>
                </a:lnTo>
                <a:lnTo>
                  <a:pt x="523735" y="102666"/>
                </a:lnTo>
                <a:lnTo>
                  <a:pt x="527545" y="103479"/>
                </a:lnTo>
                <a:lnTo>
                  <a:pt x="535266" y="103479"/>
                </a:lnTo>
                <a:lnTo>
                  <a:pt x="538670" y="102768"/>
                </a:lnTo>
                <a:lnTo>
                  <a:pt x="541934" y="101346"/>
                </a:lnTo>
                <a:lnTo>
                  <a:pt x="553516" y="101346"/>
                </a:lnTo>
                <a:lnTo>
                  <a:pt x="553516" y="101041"/>
                </a:lnTo>
                <a:close/>
              </a:path>
              <a:path w="1355725" h="156845">
                <a:moveTo>
                  <a:pt x="553516" y="52882"/>
                </a:moveTo>
                <a:lnTo>
                  <a:pt x="541934" y="52882"/>
                </a:lnTo>
                <a:lnTo>
                  <a:pt x="541934" y="90373"/>
                </a:lnTo>
                <a:lnTo>
                  <a:pt x="538467" y="92506"/>
                </a:lnTo>
                <a:lnTo>
                  <a:pt x="534098" y="93573"/>
                </a:lnTo>
                <a:lnTo>
                  <a:pt x="553516" y="93573"/>
                </a:lnTo>
                <a:lnTo>
                  <a:pt x="553516" y="52882"/>
                </a:lnTo>
                <a:close/>
              </a:path>
              <a:path w="1355725" h="156845">
                <a:moveTo>
                  <a:pt x="499148" y="42976"/>
                </a:moveTo>
                <a:lnTo>
                  <a:pt x="482193" y="42976"/>
                </a:lnTo>
                <a:lnTo>
                  <a:pt x="474967" y="46228"/>
                </a:lnTo>
                <a:lnTo>
                  <a:pt x="470001" y="52730"/>
                </a:lnTo>
                <a:lnTo>
                  <a:pt x="478078" y="60045"/>
                </a:lnTo>
                <a:lnTo>
                  <a:pt x="481215" y="55575"/>
                </a:lnTo>
                <a:lnTo>
                  <a:pt x="485635" y="53340"/>
                </a:lnTo>
                <a:lnTo>
                  <a:pt x="513527" y="53340"/>
                </a:lnTo>
                <a:lnTo>
                  <a:pt x="505129" y="45135"/>
                </a:lnTo>
                <a:lnTo>
                  <a:pt x="499148" y="42976"/>
                </a:lnTo>
                <a:close/>
              </a:path>
              <a:path w="1355725" h="156845">
                <a:moveTo>
                  <a:pt x="571957" y="43129"/>
                </a:moveTo>
                <a:lnTo>
                  <a:pt x="525627" y="43129"/>
                </a:lnTo>
                <a:lnTo>
                  <a:pt x="525627" y="52882"/>
                </a:lnTo>
                <a:lnTo>
                  <a:pt x="571957" y="52882"/>
                </a:lnTo>
                <a:lnTo>
                  <a:pt x="571957" y="43129"/>
                </a:lnTo>
                <a:close/>
              </a:path>
              <a:path w="1355725" h="156845">
                <a:moveTo>
                  <a:pt x="651802" y="112217"/>
                </a:moveTo>
                <a:lnTo>
                  <a:pt x="640372" y="112217"/>
                </a:lnTo>
                <a:lnTo>
                  <a:pt x="640372" y="141427"/>
                </a:lnTo>
                <a:lnTo>
                  <a:pt x="651802" y="141427"/>
                </a:lnTo>
                <a:lnTo>
                  <a:pt x="651802" y="112217"/>
                </a:lnTo>
                <a:close/>
              </a:path>
              <a:path w="1355725" h="156845">
                <a:moveTo>
                  <a:pt x="792924" y="53797"/>
                </a:moveTo>
                <a:lnTo>
                  <a:pt x="781494" y="53797"/>
                </a:lnTo>
                <a:lnTo>
                  <a:pt x="781494" y="93167"/>
                </a:lnTo>
                <a:lnTo>
                  <a:pt x="779360" y="99517"/>
                </a:lnTo>
                <a:lnTo>
                  <a:pt x="770826" y="108407"/>
                </a:lnTo>
                <a:lnTo>
                  <a:pt x="765238" y="109677"/>
                </a:lnTo>
                <a:lnTo>
                  <a:pt x="781342" y="109677"/>
                </a:lnTo>
                <a:lnTo>
                  <a:pt x="781342" y="141427"/>
                </a:lnTo>
                <a:lnTo>
                  <a:pt x="792924" y="141427"/>
                </a:lnTo>
                <a:lnTo>
                  <a:pt x="792924" y="53797"/>
                </a:lnTo>
                <a:close/>
              </a:path>
              <a:path w="1355725" h="156845">
                <a:moveTo>
                  <a:pt x="876439" y="114757"/>
                </a:moveTo>
                <a:lnTo>
                  <a:pt x="865009" y="114757"/>
                </a:lnTo>
                <a:lnTo>
                  <a:pt x="865009" y="141427"/>
                </a:lnTo>
                <a:lnTo>
                  <a:pt x="876439" y="141427"/>
                </a:lnTo>
                <a:lnTo>
                  <a:pt x="876439" y="114757"/>
                </a:lnTo>
                <a:close/>
              </a:path>
              <a:path w="1355725" h="156845">
                <a:moveTo>
                  <a:pt x="902957" y="84277"/>
                </a:moveTo>
                <a:lnTo>
                  <a:pt x="894270" y="90627"/>
                </a:lnTo>
                <a:lnTo>
                  <a:pt x="933589" y="141427"/>
                </a:lnTo>
                <a:lnTo>
                  <a:pt x="942886" y="136347"/>
                </a:lnTo>
                <a:lnTo>
                  <a:pt x="925055" y="112217"/>
                </a:lnTo>
                <a:lnTo>
                  <a:pt x="922108" y="108407"/>
                </a:lnTo>
                <a:lnTo>
                  <a:pt x="918603" y="104597"/>
                </a:lnTo>
                <a:lnTo>
                  <a:pt x="914539" y="99517"/>
                </a:lnTo>
                <a:lnTo>
                  <a:pt x="925715" y="99517"/>
                </a:lnTo>
                <a:lnTo>
                  <a:pt x="929830" y="98247"/>
                </a:lnTo>
                <a:lnTo>
                  <a:pt x="932980" y="95707"/>
                </a:lnTo>
                <a:lnTo>
                  <a:pt x="978547" y="95707"/>
                </a:lnTo>
                <a:lnTo>
                  <a:pt x="978395" y="94437"/>
                </a:lnTo>
                <a:lnTo>
                  <a:pt x="982459" y="93167"/>
                </a:lnTo>
                <a:lnTo>
                  <a:pt x="985456" y="93167"/>
                </a:lnTo>
                <a:lnTo>
                  <a:pt x="987386" y="91897"/>
                </a:lnTo>
                <a:lnTo>
                  <a:pt x="990620" y="90627"/>
                </a:lnTo>
                <a:lnTo>
                  <a:pt x="911440" y="90627"/>
                </a:lnTo>
                <a:lnTo>
                  <a:pt x="906818" y="88087"/>
                </a:lnTo>
                <a:lnTo>
                  <a:pt x="902957" y="84277"/>
                </a:lnTo>
                <a:close/>
              </a:path>
              <a:path w="1355725" h="156845">
                <a:moveTo>
                  <a:pt x="1043012" y="112217"/>
                </a:moveTo>
                <a:lnTo>
                  <a:pt x="1031735" y="112217"/>
                </a:lnTo>
                <a:lnTo>
                  <a:pt x="1031735" y="141427"/>
                </a:lnTo>
                <a:lnTo>
                  <a:pt x="1043012" y="141427"/>
                </a:lnTo>
                <a:lnTo>
                  <a:pt x="1043012" y="112217"/>
                </a:lnTo>
                <a:close/>
              </a:path>
              <a:path w="1355725" h="156845">
                <a:moveTo>
                  <a:pt x="1084618" y="53797"/>
                </a:moveTo>
                <a:lnTo>
                  <a:pt x="1073188" y="53797"/>
                </a:lnTo>
                <a:lnTo>
                  <a:pt x="1073188" y="141427"/>
                </a:lnTo>
                <a:lnTo>
                  <a:pt x="1084618" y="141427"/>
                </a:lnTo>
                <a:lnTo>
                  <a:pt x="1084618" y="53797"/>
                </a:lnTo>
                <a:close/>
              </a:path>
              <a:path w="1355725" h="156845">
                <a:moveTo>
                  <a:pt x="623735" y="52527"/>
                </a:moveTo>
                <a:lnTo>
                  <a:pt x="607047" y="52527"/>
                </a:lnTo>
                <a:lnTo>
                  <a:pt x="609612" y="53797"/>
                </a:lnTo>
                <a:lnTo>
                  <a:pt x="613371" y="57607"/>
                </a:lnTo>
                <a:lnTo>
                  <a:pt x="614311" y="60147"/>
                </a:lnTo>
                <a:lnTo>
                  <a:pt x="614311" y="67767"/>
                </a:lnTo>
                <a:lnTo>
                  <a:pt x="612584" y="71577"/>
                </a:lnTo>
                <a:lnTo>
                  <a:pt x="605675" y="77927"/>
                </a:lnTo>
                <a:lnTo>
                  <a:pt x="598919" y="81737"/>
                </a:lnTo>
                <a:lnTo>
                  <a:pt x="573468" y="88087"/>
                </a:lnTo>
                <a:lnTo>
                  <a:pt x="574497" y="95707"/>
                </a:lnTo>
                <a:lnTo>
                  <a:pt x="603129" y="124917"/>
                </a:lnTo>
                <a:lnTo>
                  <a:pt x="610958" y="126187"/>
                </a:lnTo>
                <a:lnTo>
                  <a:pt x="618070" y="126187"/>
                </a:lnTo>
                <a:lnTo>
                  <a:pt x="624090" y="124917"/>
                </a:lnTo>
                <a:lnTo>
                  <a:pt x="633945" y="118567"/>
                </a:lnTo>
                <a:lnTo>
                  <a:pt x="637527" y="116027"/>
                </a:lnTo>
                <a:lnTo>
                  <a:pt x="638272" y="114757"/>
                </a:lnTo>
                <a:lnTo>
                  <a:pt x="603973" y="114757"/>
                </a:lnTo>
                <a:lnTo>
                  <a:pt x="597369" y="110947"/>
                </a:lnTo>
                <a:lnTo>
                  <a:pt x="594829" y="109677"/>
                </a:lnTo>
                <a:lnTo>
                  <a:pt x="591273" y="104597"/>
                </a:lnTo>
                <a:lnTo>
                  <a:pt x="589902" y="103327"/>
                </a:lnTo>
                <a:lnTo>
                  <a:pt x="587971" y="98247"/>
                </a:lnTo>
                <a:lnTo>
                  <a:pt x="587387" y="96977"/>
                </a:lnTo>
                <a:lnTo>
                  <a:pt x="587184" y="94437"/>
                </a:lnTo>
                <a:lnTo>
                  <a:pt x="593636" y="93167"/>
                </a:lnTo>
                <a:lnTo>
                  <a:pt x="596176" y="91897"/>
                </a:lnTo>
                <a:lnTo>
                  <a:pt x="609111" y="86817"/>
                </a:lnTo>
                <a:lnTo>
                  <a:pt x="618350" y="80467"/>
                </a:lnTo>
                <a:lnTo>
                  <a:pt x="623893" y="72847"/>
                </a:lnTo>
                <a:lnTo>
                  <a:pt x="625741" y="63957"/>
                </a:lnTo>
                <a:lnTo>
                  <a:pt x="625741" y="57607"/>
                </a:lnTo>
                <a:lnTo>
                  <a:pt x="623735" y="52527"/>
                </a:lnTo>
                <a:close/>
              </a:path>
              <a:path w="1355725" h="156845">
                <a:moveTo>
                  <a:pt x="979309" y="98247"/>
                </a:moveTo>
                <a:lnTo>
                  <a:pt x="966508" y="98247"/>
                </a:lnTo>
                <a:lnTo>
                  <a:pt x="968743" y="107137"/>
                </a:lnTo>
                <a:lnTo>
                  <a:pt x="972985" y="113487"/>
                </a:lnTo>
                <a:lnTo>
                  <a:pt x="985481" y="123647"/>
                </a:lnTo>
                <a:lnTo>
                  <a:pt x="993178" y="126187"/>
                </a:lnTo>
                <a:lnTo>
                  <a:pt x="1009434" y="126187"/>
                </a:lnTo>
                <a:lnTo>
                  <a:pt x="1015428" y="124917"/>
                </a:lnTo>
                <a:lnTo>
                  <a:pt x="1025182" y="118567"/>
                </a:lnTo>
                <a:lnTo>
                  <a:pt x="1028788" y="116027"/>
                </a:lnTo>
                <a:lnTo>
                  <a:pt x="1029567" y="114757"/>
                </a:lnTo>
                <a:lnTo>
                  <a:pt x="995210" y="114757"/>
                </a:lnTo>
                <a:lnTo>
                  <a:pt x="988707" y="110947"/>
                </a:lnTo>
                <a:lnTo>
                  <a:pt x="986167" y="109677"/>
                </a:lnTo>
                <a:lnTo>
                  <a:pt x="982510" y="104597"/>
                </a:lnTo>
                <a:lnTo>
                  <a:pt x="981138" y="103327"/>
                </a:lnTo>
                <a:lnTo>
                  <a:pt x="979309" y="98247"/>
                </a:lnTo>
                <a:close/>
              </a:path>
              <a:path w="1355725" h="156845">
                <a:moveTo>
                  <a:pt x="707326" y="67767"/>
                </a:moveTo>
                <a:lnTo>
                  <a:pt x="695794" y="67767"/>
                </a:lnTo>
                <a:lnTo>
                  <a:pt x="688733" y="70307"/>
                </a:lnTo>
                <a:lnTo>
                  <a:pt x="676744" y="80467"/>
                </a:lnTo>
                <a:lnTo>
                  <a:pt x="673747" y="86817"/>
                </a:lnTo>
                <a:lnTo>
                  <a:pt x="673747" y="104597"/>
                </a:lnTo>
                <a:lnTo>
                  <a:pt x="676567" y="110947"/>
                </a:lnTo>
                <a:lnTo>
                  <a:pt x="687844" y="121107"/>
                </a:lnTo>
                <a:lnTo>
                  <a:pt x="694677" y="123647"/>
                </a:lnTo>
                <a:lnTo>
                  <a:pt x="711380" y="123647"/>
                </a:lnTo>
                <a:lnTo>
                  <a:pt x="718972" y="119837"/>
                </a:lnTo>
                <a:lnTo>
                  <a:pt x="725477" y="116027"/>
                </a:lnTo>
                <a:lnTo>
                  <a:pt x="727284" y="113487"/>
                </a:lnTo>
                <a:lnTo>
                  <a:pt x="698639" y="113487"/>
                </a:lnTo>
                <a:lnTo>
                  <a:pt x="694321" y="112217"/>
                </a:lnTo>
                <a:lnTo>
                  <a:pt x="687616" y="105867"/>
                </a:lnTo>
                <a:lnTo>
                  <a:pt x="685939" y="100787"/>
                </a:lnTo>
                <a:lnTo>
                  <a:pt x="685939" y="90627"/>
                </a:lnTo>
                <a:lnTo>
                  <a:pt x="687717" y="86817"/>
                </a:lnTo>
                <a:lnTo>
                  <a:pt x="694829" y="80467"/>
                </a:lnTo>
                <a:lnTo>
                  <a:pt x="699249" y="79197"/>
                </a:lnTo>
                <a:lnTo>
                  <a:pt x="711238" y="79197"/>
                </a:lnTo>
                <a:lnTo>
                  <a:pt x="710171" y="69037"/>
                </a:lnTo>
                <a:lnTo>
                  <a:pt x="707326" y="67767"/>
                </a:lnTo>
                <a:close/>
              </a:path>
              <a:path w="1355725" h="156845">
                <a:moveTo>
                  <a:pt x="844521" y="67767"/>
                </a:moveTo>
                <a:lnTo>
                  <a:pt x="838073" y="69037"/>
                </a:lnTo>
                <a:lnTo>
                  <a:pt x="831948" y="70307"/>
                </a:lnTo>
                <a:lnTo>
                  <a:pt x="826147" y="74117"/>
                </a:lnTo>
                <a:lnTo>
                  <a:pt x="818629" y="77927"/>
                </a:lnTo>
                <a:lnTo>
                  <a:pt x="814870" y="85547"/>
                </a:lnTo>
                <a:lnTo>
                  <a:pt x="814870" y="104597"/>
                </a:lnTo>
                <a:lnTo>
                  <a:pt x="817613" y="110947"/>
                </a:lnTo>
                <a:lnTo>
                  <a:pt x="828586" y="121107"/>
                </a:lnTo>
                <a:lnTo>
                  <a:pt x="835190" y="123647"/>
                </a:lnTo>
                <a:lnTo>
                  <a:pt x="852360" y="123647"/>
                </a:lnTo>
                <a:lnTo>
                  <a:pt x="859523" y="121107"/>
                </a:lnTo>
                <a:lnTo>
                  <a:pt x="864400" y="114757"/>
                </a:lnTo>
                <a:lnTo>
                  <a:pt x="876439" y="114757"/>
                </a:lnTo>
                <a:lnTo>
                  <a:pt x="876439" y="113487"/>
                </a:lnTo>
                <a:lnTo>
                  <a:pt x="839609" y="113487"/>
                </a:lnTo>
                <a:lnTo>
                  <a:pt x="835317" y="112217"/>
                </a:lnTo>
                <a:lnTo>
                  <a:pt x="828713" y="105867"/>
                </a:lnTo>
                <a:lnTo>
                  <a:pt x="827062" y="100787"/>
                </a:lnTo>
                <a:lnTo>
                  <a:pt x="827062" y="89357"/>
                </a:lnTo>
                <a:lnTo>
                  <a:pt x="829627" y="84277"/>
                </a:lnTo>
                <a:lnTo>
                  <a:pt x="839889" y="77927"/>
                </a:lnTo>
                <a:lnTo>
                  <a:pt x="852227" y="77927"/>
                </a:lnTo>
                <a:lnTo>
                  <a:pt x="851293" y="69037"/>
                </a:lnTo>
                <a:lnTo>
                  <a:pt x="844521" y="67767"/>
                </a:lnTo>
                <a:close/>
              </a:path>
              <a:path w="1355725" h="156845">
                <a:moveTo>
                  <a:pt x="746036" y="108407"/>
                </a:moveTo>
                <a:lnTo>
                  <a:pt x="730897" y="108407"/>
                </a:lnTo>
                <a:lnTo>
                  <a:pt x="736165" y="113487"/>
                </a:lnTo>
                <a:lnTo>
                  <a:pt x="742213" y="117297"/>
                </a:lnTo>
                <a:lnTo>
                  <a:pt x="749042" y="119837"/>
                </a:lnTo>
                <a:lnTo>
                  <a:pt x="756653" y="121107"/>
                </a:lnTo>
                <a:lnTo>
                  <a:pt x="764101" y="119837"/>
                </a:lnTo>
                <a:lnTo>
                  <a:pt x="770597" y="118567"/>
                </a:lnTo>
                <a:lnTo>
                  <a:pt x="776141" y="114757"/>
                </a:lnTo>
                <a:lnTo>
                  <a:pt x="780732" y="109677"/>
                </a:lnTo>
                <a:lnTo>
                  <a:pt x="751420" y="109677"/>
                </a:lnTo>
                <a:lnTo>
                  <a:pt x="746036" y="108407"/>
                </a:lnTo>
                <a:close/>
              </a:path>
              <a:path w="1355725" h="156845">
                <a:moveTo>
                  <a:pt x="659625" y="4267"/>
                </a:moveTo>
                <a:lnTo>
                  <a:pt x="647636" y="4267"/>
                </a:lnTo>
                <a:lnTo>
                  <a:pt x="642429" y="6807"/>
                </a:lnTo>
                <a:lnTo>
                  <a:pt x="633590" y="14427"/>
                </a:lnTo>
                <a:lnTo>
                  <a:pt x="631380" y="19507"/>
                </a:lnTo>
                <a:lnTo>
                  <a:pt x="631380" y="29667"/>
                </a:lnTo>
                <a:lnTo>
                  <a:pt x="632269" y="33477"/>
                </a:lnTo>
                <a:lnTo>
                  <a:pt x="635825" y="39827"/>
                </a:lnTo>
                <a:lnTo>
                  <a:pt x="637933" y="41097"/>
                </a:lnTo>
                <a:lnTo>
                  <a:pt x="640372" y="43637"/>
                </a:lnTo>
                <a:lnTo>
                  <a:pt x="640372" y="94437"/>
                </a:lnTo>
                <a:lnTo>
                  <a:pt x="637908" y="100787"/>
                </a:lnTo>
                <a:lnTo>
                  <a:pt x="628053" y="112217"/>
                </a:lnTo>
                <a:lnTo>
                  <a:pt x="620966" y="114757"/>
                </a:lnTo>
                <a:lnTo>
                  <a:pt x="638272" y="114757"/>
                </a:lnTo>
                <a:lnTo>
                  <a:pt x="639762" y="112217"/>
                </a:lnTo>
                <a:lnTo>
                  <a:pt x="651802" y="112217"/>
                </a:lnTo>
                <a:lnTo>
                  <a:pt x="651802" y="53797"/>
                </a:lnTo>
                <a:lnTo>
                  <a:pt x="663536" y="53797"/>
                </a:lnTo>
                <a:lnTo>
                  <a:pt x="663536" y="44907"/>
                </a:lnTo>
                <a:lnTo>
                  <a:pt x="654697" y="44907"/>
                </a:lnTo>
                <a:lnTo>
                  <a:pt x="654697" y="43637"/>
                </a:lnTo>
                <a:lnTo>
                  <a:pt x="651141" y="42367"/>
                </a:lnTo>
                <a:lnTo>
                  <a:pt x="648220" y="39827"/>
                </a:lnTo>
                <a:lnTo>
                  <a:pt x="643648" y="33477"/>
                </a:lnTo>
                <a:lnTo>
                  <a:pt x="642505" y="30937"/>
                </a:lnTo>
                <a:lnTo>
                  <a:pt x="642505" y="23317"/>
                </a:lnTo>
                <a:lnTo>
                  <a:pt x="643623" y="20777"/>
                </a:lnTo>
                <a:lnTo>
                  <a:pt x="648093" y="15697"/>
                </a:lnTo>
                <a:lnTo>
                  <a:pt x="651090" y="14427"/>
                </a:lnTo>
                <a:lnTo>
                  <a:pt x="666242" y="14427"/>
                </a:lnTo>
                <a:lnTo>
                  <a:pt x="668718" y="8077"/>
                </a:lnTo>
                <a:lnTo>
                  <a:pt x="664654" y="5537"/>
                </a:lnTo>
                <a:lnTo>
                  <a:pt x="659625" y="4267"/>
                </a:lnTo>
                <a:close/>
              </a:path>
              <a:path w="1355725" h="156845">
                <a:moveTo>
                  <a:pt x="1054747" y="43637"/>
                </a:moveTo>
                <a:lnTo>
                  <a:pt x="1031735" y="43637"/>
                </a:lnTo>
                <a:lnTo>
                  <a:pt x="1031735" y="94437"/>
                </a:lnTo>
                <a:lnTo>
                  <a:pt x="1029246" y="100787"/>
                </a:lnTo>
                <a:lnTo>
                  <a:pt x="1019289" y="112217"/>
                </a:lnTo>
                <a:lnTo>
                  <a:pt x="1012177" y="114757"/>
                </a:lnTo>
                <a:lnTo>
                  <a:pt x="1029567" y="114757"/>
                </a:lnTo>
                <a:lnTo>
                  <a:pt x="1031125" y="112217"/>
                </a:lnTo>
                <a:lnTo>
                  <a:pt x="1043012" y="112217"/>
                </a:lnTo>
                <a:lnTo>
                  <a:pt x="1043012" y="53797"/>
                </a:lnTo>
                <a:lnTo>
                  <a:pt x="1054747" y="53797"/>
                </a:lnTo>
                <a:lnTo>
                  <a:pt x="1054747" y="43637"/>
                </a:lnTo>
                <a:close/>
              </a:path>
              <a:path w="1355725" h="156845">
                <a:moveTo>
                  <a:pt x="749642" y="53797"/>
                </a:moveTo>
                <a:lnTo>
                  <a:pt x="737450" y="53797"/>
                </a:lnTo>
                <a:lnTo>
                  <a:pt x="741819" y="57607"/>
                </a:lnTo>
                <a:lnTo>
                  <a:pt x="744004" y="62687"/>
                </a:lnTo>
                <a:lnTo>
                  <a:pt x="744004" y="72847"/>
                </a:lnTo>
                <a:lnTo>
                  <a:pt x="742175" y="76657"/>
                </a:lnTo>
                <a:lnTo>
                  <a:pt x="734860" y="81737"/>
                </a:lnTo>
                <a:lnTo>
                  <a:pt x="729373" y="84277"/>
                </a:lnTo>
                <a:lnTo>
                  <a:pt x="722058" y="85547"/>
                </a:lnTo>
                <a:lnTo>
                  <a:pt x="722464" y="89357"/>
                </a:lnTo>
                <a:lnTo>
                  <a:pt x="723379" y="94437"/>
                </a:lnTo>
                <a:lnTo>
                  <a:pt x="724801" y="96977"/>
                </a:lnTo>
                <a:lnTo>
                  <a:pt x="723379" y="102057"/>
                </a:lnTo>
                <a:lnTo>
                  <a:pt x="720966" y="105867"/>
                </a:lnTo>
                <a:lnTo>
                  <a:pt x="714159" y="112217"/>
                </a:lnTo>
                <a:lnTo>
                  <a:pt x="709612" y="113487"/>
                </a:lnTo>
                <a:lnTo>
                  <a:pt x="727284" y="113487"/>
                </a:lnTo>
                <a:lnTo>
                  <a:pt x="730897" y="108407"/>
                </a:lnTo>
                <a:lnTo>
                  <a:pt x="746036" y="108407"/>
                </a:lnTo>
                <a:lnTo>
                  <a:pt x="738314" y="100787"/>
                </a:lnTo>
                <a:lnTo>
                  <a:pt x="736028" y="95707"/>
                </a:lnTo>
                <a:lnTo>
                  <a:pt x="735317" y="90627"/>
                </a:lnTo>
                <a:lnTo>
                  <a:pt x="741413" y="89357"/>
                </a:lnTo>
                <a:lnTo>
                  <a:pt x="746340" y="86817"/>
                </a:lnTo>
                <a:lnTo>
                  <a:pt x="753859" y="79197"/>
                </a:lnTo>
                <a:lnTo>
                  <a:pt x="755738" y="75387"/>
                </a:lnTo>
                <a:lnTo>
                  <a:pt x="755738" y="63957"/>
                </a:lnTo>
                <a:lnTo>
                  <a:pt x="753706" y="58877"/>
                </a:lnTo>
                <a:lnTo>
                  <a:pt x="749642" y="53797"/>
                </a:lnTo>
                <a:close/>
              </a:path>
              <a:path w="1355725" h="156845">
                <a:moveTo>
                  <a:pt x="876439" y="53797"/>
                </a:moveTo>
                <a:lnTo>
                  <a:pt x="865009" y="53797"/>
                </a:lnTo>
                <a:lnTo>
                  <a:pt x="865009" y="98247"/>
                </a:lnTo>
                <a:lnTo>
                  <a:pt x="863155" y="103327"/>
                </a:lnTo>
                <a:lnTo>
                  <a:pt x="855738" y="112217"/>
                </a:lnTo>
                <a:lnTo>
                  <a:pt x="850887" y="113487"/>
                </a:lnTo>
                <a:lnTo>
                  <a:pt x="876439" y="113487"/>
                </a:lnTo>
                <a:lnTo>
                  <a:pt x="876439" y="53797"/>
                </a:lnTo>
                <a:close/>
              </a:path>
              <a:path w="1355725" h="156845">
                <a:moveTo>
                  <a:pt x="978547" y="95707"/>
                </a:moveTo>
                <a:lnTo>
                  <a:pt x="932980" y="95707"/>
                </a:lnTo>
                <a:lnTo>
                  <a:pt x="939279" y="98247"/>
                </a:lnTo>
                <a:lnTo>
                  <a:pt x="946492" y="99517"/>
                </a:lnTo>
                <a:lnTo>
                  <a:pt x="963561" y="99517"/>
                </a:lnTo>
                <a:lnTo>
                  <a:pt x="966508" y="98247"/>
                </a:lnTo>
                <a:lnTo>
                  <a:pt x="979309" y="98247"/>
                </a:lnTo>
                <a:lnTo>
                  <a:pt x="978700" y="96977"/>
                </a:lnTo>
                <a:lnTo>
                  <a:pt x="978547" y="95707"/>
                </a:lnTo>
                <a:close/>
              </a:path>
              <a:path w="1355725" h="156845">
                <a:moveTo>
                  <a:pt x="938314" y="53797"/>
                </a:moveTo>
                <a:lnTo>
                  <a:pt x="926884" y="53797"/>
                </a:lnTo>
                <a:lnTo>
                  <a:pt x="926884" y="86817"/>
                </a:lnTo>
                <a:lnTo>
                  <a:pt x="923531" y="90627"/>
                </a:lnTo>
                <a:lnTo>
                  <a:pt x="990620" y="90627"/>
                </a:lnTo>
                <a:lnTo>
                  <a:pt x="993854" y="89357"/>
                </a:lnTo>
                <a:lnTo>
                  <a:pt x="947864" y="89357"/>
                </a:lnTo>
                <a:lnTo>
                  <a:pt x="942378" y="88087"/>
                </a:lnTo>
                <a:lnTo>
                  <a:pt x="937704" y="86817"/>
                </a:lnTo>
                <a:lnTo>
                  <a:pt x="938110" y="85547"/>
                </a:lnTo>
                <a:lnTo>
                  <a:pt x="938314" y="84277"/>
                </a:lnTo>
                <a:lnTo>
                  <a:pt x="938314" y="53797"/>
                </a:lnTo>
                <a:close/>
              </a:path>
              <a:path w="1355725" h="156845">
                <a:moveTo>
                  <a:pt x="1014971" y="52527"/>
                </a:moveTo>
                <a:lnTo>
                  <a:pt x="998258" y="52527"/>
                </a:lnTo>
                <a:lnTo>
                  <a:pt x="1000823" y="53797"/>
                </a:lnTo>
                <a:lnTo>
                  <a:pt x="1004582" y="57607"/>
                </a:lnTo>
                <a:lnTo>
                  <a:pt x="1005522" y="60147"/>
                </a:lnTo>
                <a:lnTo>
                  <a:pt x="1005522" y="67767"/>
                </a:lnTo>
                <a:lnTo>
                  <a:pt x="1003795" y="71577"/>
                </a:lnTo>
                <a:lnTo>
                  <a:pt x="996886" y="77927"/>
                </a:lnTo>
                <a:lnTo>
                  <a:pt x="990180" y="81737"/>
                </a:lnTo>
                <a:lnTo>
                  <a:pt x="964831" y="88087"/>
                </a:lnTo>
                <a:lnTo>
                  <a:pt x="961682" y="89357"/>
                </a:lnTo>
                <a:lnTo>
                  <a:pt x="993854" y="89357"/>
                </a:lnTo>
                <a:lnTo>
                  <a:pt x="1000321" y="86817"/>
                </a:lnTo>
                <a:lnTo>
                  <a:pt x="1009561" y="80467"/>
                </a:lnTo>
                <a:lnTo>
                  <a:pt x="1015104" y="72847"/>
                </a:lnTo>
                <a:lnTo>
                  <a:pt x="1016952" y="63957"/>
                </a:lnTo>
                <a:lnTo>
                  <a:pt x="1016952" y="57607"/>
                </a:lnTo>
                <a:lnTo>
                  <a:pt x="1014971" y="52527"/>
                </a:lnTo>
                <a:close/>
              </a:path>
              <a:path w="1355725" h="156845">
                <a:moveTo>
                  <a:pt x="852227" y="77927"/>
                </a:moveTo>
                <a:lnTo>
                  <a:pt x="845756" y="77927"/>
                </a:lnTo>
                <a:lnTo>
                  <a:pt x="852360" y="79197"/>
                </a:lnTo>
                <a:lnTo>
                  <a:pt x="852227" y="77927"/>
                </a:lnTo>
                <a:close/>
              </a:path>
              <a:path w="1355725" h="156845">
                <a:moveTo>
                  <a:pt x="610400" y="42367"/>
                </a:moveTo>
                <a:lnTo>
                  <a:pt x="597395" y="42367"/>
                </a:lnTo>
                <a:lnTo>
                  <a:pt x="592137" y="43637"/>
                </a:lnTo>
                <a:lnTo>
                  <a:pt x="583907" y="51257"/>
                </a:lnTo>
                <a:lnTo>
                  <a:pt x="581850" y="56337"/>
                </a:lnTo>
                <a:lnTo>
                  <a:pt x="581850" y="67767"/>
                </a:lnTo>
                <a:lnTo>
                  <a:pt x="583476" y="71577"/>
                </a:lnTo>
                <a:lnTo>
                  <a:pt x="586727" y="75387"/>
                </a:lnTo>
                <a:lnTo>
                  <a:pt x="597547" y="71577"/>
                </a:lnTo>
                <a:lnTo>
                  <a:pt x="594702" y="69037"/>
                </a:lnTo>
                <a:lnTo>
                  <a:pt x="593280" y="66497"/>
                </a:lnTo>
                <a:lnTo>
                  <a:pt x="593280" y="58877"/>
                </a:lnTo>
                <a:lnTo>
                  <a:pt x="594245" y="57607"/>
                </a:lnTo>
                <a:lnTo>
                  <a:pt x="598106" y="53797"/>
                </a:lnTo>
                <a:lnTo>
                  <a:pt x="600646" y="52527"/>
                </a:lnTo>
                <a:lnTo>
                  <a:pt x="623735" y="52527"/>
                </a:lnTo>
                <a:lnTo>
                  <a:pt x="615708" y="43637"/>
                </a:lnTo>
                <a:lnTo>
                  <a:pt x="610400" y="42367"/>
                </a:lnTo>
                <a:close/>
              </a:path>
              <a:path w="1355725" h="156845">
                <a:moveTo>
                  <a:pt x="1001712" y="42367"/>
                </a:moveTo>
                <a:lnTo>
                  <a:pt x="988707" y="42367"/>
                </a:lnTo>
                <a:lnTo>
                  <a:pt x="983500" y="43637"/>
                </a:lnTo>
                <a:lnTo>
                  <a:pt x="975271" y="51257"/>
                </a:lnTo>
                <a:lnTo>
                  <a:pt x="973213" y="56337"/>
                </a:lnTo>
                <a:lnTo>
                  <a:pt x="973213" y="67767"/>
                </a:lnTo>
                <a:lnTo>
                  <a:pt x="974839" y="71577"/>
                </a:lnTo>
                <a:lnTo>
                  <a:pt x="978090" y="75387"/>
                </a:lnTo>
                <a:lnTo>
                  <a:pt x="988758" y="71577"/>
                </a:lnTo>
                <a:lnTo>
                  <a:pt x="986015" y="69037"/>
                </a:lnTo>
                <a:lnTo>
                  <a:pt x="984643" y="66497"/>
                </a:lnTo>
                <a:lnTo>
                  <a:pt x="984643" y="58877"/>
                </a:lnTo>
                <a:lnTo>
                  <a:pt x="985608" y="57607"/>
                </a:lnTo>
                <a:lnTo>
                  <a:pt x="989469" y="53797"/>
                </a:lnTo>
                <a:lnTo>
                  <a:pt x="991958" y="52527"/>
                </a:lnTo>
                <a:lnTo>
                  <a:pt x="1014971" y="52527"/>
                </a:lnTo>
                <a:lnTo>
                  <a:pt x="1007046" y="43637"/>
                </a:lnTo>
                <a:lnTo>
                  <a:pt x="1001712" y="42367"/>
                </a:lnTo>
                <a:close/>
              </a:path>
              <a:path w="1355725" h="156845">
                <a:moveTo>
                  <a:pt x="670242" y="43637"/>
                </a:moveTo>
                <a:lnTo>
                  <a:pt x="663536" y="43637"/>
                </a:lnTo>
                <a:lnTo>
                  <a:pt x="663536" y="53797"/>
                </a:lnTo>
                <a:lnTo>
                  <a:pt x="670242" y="53797"/>
                </a:lnTo>
                <a:lnTo>
                  <a:pt x="670242" y="43637"/>
                </a:lnTo>
                <a:close/>
              </a:path>
              <a:path w="1355725" h="156845">
                <a:moveTo>
                  <a:pt x="804659" y="43637"/>
                </a:moveTo>
                <a:lnTo>
                  <a:pt x="670242" y="43637"/>
                </a:lnTo>
                <a:lnTo>
                  <a:pt x="670242" y="53797"/>
                </a:lnTo>
                <a:lnTo>
                  <a:pt x="804659" y="53797"/>
                </a:lnTo>
                <a:lnTo>
                  <a:pt x="804659" y="43637"/>
                </a:lnTo>
                <a:close/>
              </a:path>
              <a:path w="1355725" h="156845">
                <a:moveTo>
                  <a:pt x="811364" y="43637"/>
                </a:moveTo>
                <a:lnTo>
                  <a:pt x="804659" y="43637"/>
                </a:lnTo>
                <a:lnTo>
                  <a:pt x="804659" y="53797"/>
                </a:lnTo>
                <a:lnTo>
                  <a:pt x="811364" y="53797"/>
                </a:lnTo>
                <a:lnTo>
                  <a:pt x="811364" y="43637"/>
                </a:lnTo>
                <a:close/>
              </a:path>
              <a:path w="1355725" h="156845">
                <a:moveTo>
                  <a:pt x="888174" y="43637"/>
                </a:moveTo>
                <a:lnTo>
                  <a:pt x="811364" y="43637"/>
                </a:lnTo>
                <a:lnTo>
                  <a:pt x="811364" y="53797"/>
                </a:lnTo>
                <a:lnTo>
                  <a:pt x="888174" y="53797"/>
                </a:lnTo>
                <a:lnTo>
                  <a:pt x="888174" y="43637"/>
                </a:lnTo>
                <a:close/>
              </a:path>
              <a:path w="1355725" h="156845">
                <a:moveTo>
                  <a:pt x="894880" y="43637"/>
                </a:moveTo>
                <a:lnTo>
                  <a:pt x="888174" y="43637"/>
                </a:lnTo>
                <a:lnTo>
                  <a:pt x="888174" y="53797"/>
                </a:lnTo>
                <a:lnTo>
                  <a:pt x="894880" y="53797"/>
                </a:lnTo>
                <a:lnTo>
                  <a:pt x="894880" y="43637"/>
                </a:lnTo>
                <a:close/>
              </a:path>
              <a:path w="1355725" h="156845">
                <a:moveTo>
                  <a:pt x="958278" y="43637"/>
                </a:moveTo>
                <a:lnTo>
                  <a:pt x="894880" y="43637"/>
                </a:lnTo>
                <a:lnTo>
                  <a:pt x="894880" y="53797"/>
                </a:lnTo>
                <a:lnTo>
                  <a:pt x="958278" y="53797"/>
                </a:lnTo>
                <a:lnTo>
                  <a:pt x="958278" y="43637"/>
                </a:lnTo>
                <a:close/>
              </a:path>
              <a:path w="1355725" h="156845">
                <a:moveTo>
                  <a:pt x="1061453" y="43637"/>
                </a:moveTo>
                <a:lnTo>
                  <a:pt x="1054747" y="43637"/>
                </a:lnTo>
                <a:lnTo>
                  <a:pt x="1054747" y="53797"/>
                </a:lnTo>
                <a:lnTo>
                  <a:pt x="1061453" y="53797"/>
                </a:lnTo>
                <a:lnTo>
                  <a:pt x="1061453" y="43637"/>
                </a:lnTo>
                <a:close/>
              </a:path>
              <a:path w="1355725" h="156845">
                <a:moveTo>
                  <a:pt x="1103058" y="43637"/>
                </a:moveTo>
                <a:lnTo>
                  <a:pt x="1061453" y="43637"/>
                </a:lnTo>
                <a:lnTo>
                  <a:pt x="1061453" y="53797"/>
                </a:lnTo>
                <a:lnTo>
                  <a:pt x="1103058" y="53797"/>
                </a:lnTo>
                <a:lnTo>
                  <a:pt x="1103058" y="43637"/>
                </a:lnTo>
                <a:close/>
              </a:path>
              <a:path w="1355725" h="156845">
                <a:moveTo>
                  <a:pt x="663536" y="43637"/>
                </a:moveTo>
                <a:lnTo>
                  <a:pt x="654697" y="43637"/>
                </a:lnTo>
                <a:lnTo>
                  <a:pt x="654697" y="44907"/>
                </a:lnTo>
                <a:lnTo>
                  <a:pt x="663536" y="44907"/>
                </a:lnTo>
                <a:lnTo>
                  <a:pt x="663536" y="43637"/>
                </a:lnTo>
                <a:close/>
              </a:path>
              <a:path w="1355725" h="156845">
                <a:moveTo>
                  <a:pt x="666242" y="14427"/>
                </a:moveTo>
                <a:lnTo>
                  <a:pt x="658609" y="14427"/>
                </a:lnTo>
                <a:lnTo>
                  <a:pt x="661911" y="15697"/>
                </a:lnTo>
                <a:lnTo>
                  <a:pt x="664756" y="18237"/>
                </a:lnTo>
                <a:lnTo>
                  <a:pt x="666242" y="14427"/>
                </a:lnTo>
                <a:close/>
              </a:path>
              <a:path w="1355725" h="156845">
                <a:moveTo>
                  <a:pt x="1147406" y="90220"/>
                </a:moveTo>
                <a:lnTo>
                  <a:pt x="1103363" y="90220"/>
                </a:lnTo>
                <a:lnTo>
                  <a:pt x="1103363" y="100888"/>
                </a:lnTo>
                <a:lnTo>
                  <a:pt x="1147406" y="100888"/>
                </a:lnTo>
                <a:lnTo>
                  <a:pt x="1147406" y="90220"/>
                </a:lnTo>
                <a:close/>
              </a:path>
              <a:path w="1355725" h="156845">
                <a:moveTo>
                  <a:pt x="1175600" y="52882"/>
                </a:moveTo>
                <a:lnTo>
                  <a:pt x="1164170" y="52882"/>
                </a:lnTo>
                <a:lnTo>
                  <a:pt x="1164170" y="101193"/>
                </a:lnTo>
                <a:lnTo>
                  <a:pt x="1202880" y="134569"/>
                </a:lnTo>
                <a:lnTo>
                  <a:pt x="1206639" y="137718"/>
                </a:lnTo>
                <a:lnTo>
                  <a:pt x="1208519" y="140970"/>
                </a:lnTo>
                <a:lnTo>
                  <a:pt x="1208519" y="148082"/>
                </a:lnTo>
                <a:lnTo>
                  <a:pt x="1206792" y="151892"/>
                </a:lnTo>
                <a:lnTo>
                  <a:pt x="1203337" y="155752"/>
                </a:lnTo>
                <a:lnTo>
                  <a:pt x="1203337" y="156514"/>
                </a:lnTo>
                <a:lnTo>
                  <a:pt x="1215682" y="156514"/>
                </a:lnTo>
                <a:lnTo>
                  <a:pt x="1218628" y="152654"/>
                </a:lnTo>
                <a:lnTo>
                  <a:pt x="1220101" y="148437"/>
                </a:lnTo>
                <a:lnTo>
                  <a:pt x="1220101" y="140512"/>
                </a:lnTo>
                <a:lnTo>
                  <a:pt x="1175600" y="96469"/>
                </a:lnTo>
                <a:lnTo>
                  <a:pt x="1175600" y="52882"/>
                </a:lnTo>
                <a:close/>
              </a:path>
              <a:path w="1355725" h="156845">
                <a:moveTo>
                  <a:pt x="1299044" y="113080"/>
                </a:moveTo>
                <a:lnTo>
                  <a:pt x="1287614" y="113080"/>
                </a:lnTo>
                <a:lnTo>
                  <a:pt x="1287614" y="140970"/>
                </a:lnTo>
                <a:lnTo>
                  <a:pt x="1299044" y="140970"/>
                </a:lnTo>
                <a:lnTo>
                  <a:pt x="1299044" y="113080"/>
                </a:lnTo>
                <a:close/>
              </a:path>
              <a:path w="1355725" h="156845">
                <a:moveTo>
                  <a:pt x="1311236" y="111252"/>
                </a:moveTo>
                <a:lnTo>
                  <a:pt x="1313065" y="121767"/>
                </a:lnTo>
                <a:lnTo>
                  <a:pt x="1321600" y="122986"/>
                </a:lnTo>
                <a:lnTo>
                  <a:pt x="1329067" y="121158"/>
                </a:lnTo>
                <a:lnTo>
                  <a:pt x="1340735" y="112268"/>
                </a:lnTo>
                <a:lnTo>
                  <a:pt x="1317129" y="112268"/>
                </a:lnTo>
                <a:lnTo>
                  <a:pt x="1311236" y="111252"/>
                </a:lnTo>
                <a:close/>
              </a:path>
              <a:path w="1355725" h="156845">
                <a:moveTo>
                  <a:pt x="1265059" y="68224"/>
                </a:moveTo>
                <a:lnTo>
                  <a:pt x="1257566" y="70104"/>
                </a:lnTo>
                <a:lnTo>
                  <a:pt x="1244663" y="79857"/>
                </a:lnTo>
                <a:lnTo>
                  <a:pt x="1241437" y="86766"/>
                </a:lnTo>
                <a:lnTo>
                  <a:pt x="1241437" y="103327"/>
                </a:lnTo>
                <a:lnTo>
                  <a:pt x="1243977" y="109575"/>
                </a:lnTo>
                <a:lnTo>
                  <a:pt x="1254137" y="119329"/>
                </a:lnTo>
                <a:lnTo>
                  <a:pt x="1260233" y="121767"/>
                </a:lnTo>
                <a:lnTo>
                  <a:pt x="1275880" y="121767"/>
                </a:lnTo>
                <a:lnTo>
                  <a:pt x="1282433" y="118872"/>
                </a:lnTo>
                <a:lnTo>
                  <a:pt x="1287005" y="113080"/>
                </a:lnTo>
                <a:lnTo>
                  <a:pt x="1299044" y="113080"/>
                </a:lnTo>
                <a:lnTo>
                  <a:pt x="1299044" y="111404"/>
                </a:lnTo>
                <a:lnTo>
                  <a:pt x="1264704" y="111404"/>
                </a:lnTo>
                <a:lnTo>
                  <a:pt x="1260843" y="109905"/>
                </a:lnTo>
                <a:lnTo>
                  <a:pt x="1254937" y="103911"/>
                </a:lnTo>
                <a:lnTo>
                  <a:pt x="1253477" y="100126"/>
                </a:lnTo>
                <a:lnTo>
                  <a:pt x="1253477" y="89458"/>
                </a:lnTo>
                <a:lnTo>
                  <a:pt x="1255661" y="85064"/>
                </a:lnTo>
                <a:lnTo>
                  <a:pt x="1264399" y="79679"/>
                </a:lnTo>
                <a:lnTo>
                  <a:pt x="1269530" y="78841"/>
                </a:lnTo>
                <a:lnTo>
                  <a:pt x="1275246" y="78841"/>
                </a:lnTo>
                <a:lnTo>
                  <a:pt x="1273594" y="69342"/>
                </a:lnTo>
                <a:lnTo>
                  <a:pt x="1265059" y="68224"/>
                </a:lnTo>
                <a:close/>
              </a:path>
              <a:path w="1355725" h="156845">
                <a:moveTo>
                  <a:pt x="1340824" y="79857"/>
                </a:moveTo>
                <a:lnTo>
                  <a:pt x="1321955" y="79857"/>
                </a:lnTo>
                <a:lnTo>
                  <a:pt x="1325816" y="81330"/>
                </a:lnTo>
                <a:lnTo>
                  <a:pt x="1331709" y="87223"/>
                </a:lnTo>
                <a:lnTo>
                  <a:pt x="1333182" y="91033"/>
                </a:lnTo>
                <a:lnTo>
                  <a:pt x="1333182" y="101701"/>
                </a:lnTo>
                <a:lnTo>
                  <a:pt x="1330998" y="106045"/>
                </a:lnTo>
                <a:lnTo>
                  <a:pt x="1322260" y="111429"/>
                </a:lnTo>
                <a:lnTo>
                  <a:pt x="1317129" y="112268"/>
                </a:lnTo>
                <a:lnTo>
                  <a:pt x="1340735" y="112268"/>
                </a:lnTo>
                <a:lnTo>
                  <a:pt x="1341835" y="111429"/>
                </a:lnTo>
                <a:lnTo>
                  <a:pt x="1341939" y="111252"/>
                </a:lnTo>
                <a:lnTo>
                  <a:pt x="1345069" y="104495"/>
                </a:lnTo>
                <a:lnTo>
                  <a:pt x="1345069" y="87833"/>
                </a:lnTo>
                <a:lnTo>
                  <a:pt x="1342580" y="81559"/>
                </a:lnTo>
                <a:lnTo>
                  <a:pt x="1340824" y="79857"/>
                </a:lnTo>
                <a:close/>
              </a:path>
              <a:path w="1355725" h="156845">
                <a:moveTo>
                  <a:pt x="1299044" y="52882"/>
                </a:moveTo>
                <a:lnTo>
                  <a:pt x="1287614" y="52882"/>
                </a:lnTo>
                <a:lnTo>
                  <a:pt x="1287614" y="97891"/>
                </a:lnTo>
                <a:lnTo>
                  <a:pt x="1285938" y="102514"/>
                </a:lnTo>
                <a:lnTo>
                  <a:pt x="1279232" y="109626"/>
                </a:lnTo>
                <a:lnTo>
                  <a:pt x="1274864" y="111404"/>
                </a:lnTo>
                <a:lnTo>
                  <a:pt x="1299044" y="111404"/>
                </a:lnTo>
                <a:lnTo>
                  <a:pt x="1299044" y="93370"/>
                </a:lnTo>
                <a:lnTo>
                  <a:pt x="1300721" y="88747"/>
                </a:lnTo>
                <a:lnTo>
                  <a:pt x="1307426" y="81635"/>
                </a:lnTo>
                <a:lnTo>
                  <a:pt x="1311795" y="79857"/>
                </a:lnTo>
                <a:lnTo>
                  <a:pt x="1340824" y="79857"/>
                </a:lnTo>
                <a:lnTo>
                  <a:pt x="1339252" y="78333"/>
                </a:lnTo>
                <a:lnTo>
                  <a:pt x="1299044" y="78333"/>
                </a:lnTo>
                <a:lnTo>
                  <a:pt x="1299044" y="52882"/>
                </a:lnTo>
                <a:close/>
              </a:path>
              <a:path w="1355725" h="156845">
                <a:moveTo>
                  <a:pt x="1220863" y="52882"/>
                </a:moveTo>
                <a:lnTo>
                  <a:pt x="1209433" y="52882"/>
                </a:lnTo>
                <a:lnTo>
                  <a:pt x="1209433" y="82550"/>
                </a:lnTo>
                <a:lnTo>
                  <a:pt x="1208570" y="85699"/>
                </a:lnTo>
                <a:lnTo>
                  <a:pt x="1205115" y="90170"/>
                </a:lnTo>
                <a:lnTo>
                  <a:pt x="1202474" y="92049"/>
                </a:lnTo>
                <a:lnTo>
                  <a:pt x="1198918" y="93573"/>
                </a:lnTo>
                <a:lnTo>
                  <a:pt x="1207757" y="101193"/>
                </a:lnTo>
                <a:lnTo>
                  <a:pt x="1213491" y="97326"/>
                </a:lnTo>
                <a:lnTo>
                  <a:pt x="1217587" y="92278"/>
                </a:lnTo>
                <a:lnTo>
                  <a:pt x="1220044" y="86048"/>
                </a:lnTo>
                <a:lnTo>
                  <a:pt x="1220841" y="78841"/>
                </a:lnTo>
                <a:lnTo>
                  <a:pt x="1220863" y="52882"/>
                </a:lnTo>
                <a:close/>
              </a:path>
              <a:path w="1355725" h="156845">
                <a:moveTo>
                  <a:pt x="1275246" y="78841"/>
                </a:moveTo>
                <a:lnTo>
                  <a:pt x="1269530" y="78841"/>
                </a:lnTo>
                <a:lnTo>
                  <a:pt x="1275422" y="79857"/>
                </a:lnTo>
                <a:lnTo>
                  <a:pt x="1275246" y="78841"/>
                </a:lnTo>
                <a:close/>
              </a:path>
              <a:path w="1355725" h="156845">
                <a:moveTo>
                  <a:pt x="1326578" y="69494"/>
                </a:moveTo>
                <a:lnTo>
                  <a:pt x="1310525" y="69494"/>
                </a:lnTo>
                <a:lnTo>
                  <a:pt x="1303921" y="72440"/>
                </a:lnTo>
                <a:lnTo>
                  <a:pt x="1299654" y="78333"/>
                </a:lnTo>
                <a:lnTo>
                  <a:pt x="1339252" y="78333"/>
                </a:lnTo>
                <a:lnTo>
                  <a:pt x="1332623" y="71907"/>
                </a:lnTo>
                <a:lnTo>
                  <a:pt x="1326578" y="69494"/>
                </a:lnTo>
                <a:close/>
              </a:path>
              <a:path w="1355725" h="156845">
                <a:moveTo>
                  <a:pt x="1231226" y="43129"/>
                </a:moveTo>
                <a:lnTo>
                  <a:pt x="1147711" y="43129"/>
                </a:lnTo>
                <a:lnTo>
                  <a:pt x="1147711" y="52882"/>
                </a:lnTo>
                <a:lnTo>
                  <a:pt x="1231226" y="52882"/>
                </a:lnTo>
                <a:lnTo>
                  <a:pt x="1231226" y="43129"/>
                </a:lnTo>
                <a:close/>
              </a:path>
              <a:path w="1355725" h="156845">
                <a:moveTo>
                  <a:pt x="1237932" y="43129"/>
                </a:moveTo>
                <a:lnTo>
                  <a:pt x="1231226" y="43129"/>
                </a:lnTo>
                <a:lnTo>
                  <a:pt x="1231226" y="52882"/>
                </a:lnTo>
                <a:lnTo>
                  <a:pt x="1237932" y="52882"/>
                </a:lnTo>
                <a:lnTo>
                  <a:pt x="1237932" y="43129"/>
                </a:lnTo>
                <a:close/>
              </a:path>
              <a:path w="1355725" h="156845">
                <a:moveTo>
                  <a:pt x="1355280" y="43129"/>
                </a:moveTo>
                <a:lnTo>
                  <a:pt x="1237932" y="43129"/>
                </a:lnTo>
                <a:lnTo>
                  <a:pt x="1237932" y="52882"/>
                </a:lnTo>
                <a:lnTo>
                  <a:pt x="1355280" y="52882"/>
                </a:lnTo>
                <a:lnTo>
                  <a:pt x="1355280" y="431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32180" y="3697230"/>
            <a:ext cx="500455" cy="109422"/>
          </a:xfrm>
          <a:custGeom>
            <a:avLst/>
            <a:gdLst/>
            <a:ahLst/>
            <a:cxnLst/>
            <a:rect l="l" t="t" r="r" b="b"/>
            <a:pathLst>
              <a:path w="386714" h="141604">
                <a:moveTo>
                  <a:pt x="142036" y="82753"/>
                </a:moveTo>
                <a:lnTo>
                  <a:pt x="133350" y="89611"/>
                </a:lnTo>
                <a:lnTo>
                  <a:pt x="172821" y="141427"/>
                </a:lnTo>
                <a:lnTo>
                  <a:pt x="182118" y="135178"/>
                </a:lnTo>
                <a:lnTo>
                  <a:pt x="163344" y="110617"/>
                </a:lnTo>
                <a:lnTo>
                  <a:pt x="161366" y="108102"/>
                </a:lnTo>
                <a:lnTo>
                  <a:pt x="157988" y="104038"/>
                </a:lnTo>
                <a:lnTo>
                  <a:pt x="154012" y="99466"/>
                </a:lnTo>
                <a:lnTo>
                  <a:pt x="153940" y="99314"/>
                </a:lnTo>
                <a:lnTo>
                  <a:pt x="154076" y="98907"/>
                </a:lnTo>
                <a:lnTo>
                  <a:pt x="165622" y="98907"/>
                </a:lnTo>
                <a:lnTo>
                  <a:pt x="168935" y="97663"/>
                </a:lnTo>
                <a:lnTo>
                  <a:pt x="175945" y="91465"/>
                </a:lnTo>
                <a:lnTo>
                  <a:pt x="176543" y="89916"/>
                </a:lnTo>
                <a:lnTo>
                  <a:pt x="150774" y="89916"/>
                </a:lnTo>
                <a:lnTo>
                  <a:pt x="146100" y="87528"/>
                </a:lnTo>
                <a:lnTo>
                  <a:pt x="142036" y="82753"/>
                </a:lnTo>
                <a:close/>
              </a:path>
              <a:path w="386714" h="141604">
                <a:moveTo>
                  <a:pt x="73914" y="101803"/>
                </a:moveTo>
                <a:lnTo>
                  <a:pt x="62484" y="101803"/>
                </a:lnTo>
                <a:lnTo>
                  <a:pt x="62484" y="140970"/>
                </a:lnTo>
                <a:lnTo>
                  <a:pt x="73914" y="140970"/>
                </a:lnTo>
                <a:lnTo>
                  <a:pt x="73914" y="101803"/>
                </a:lnTo>
                <a:close/>
              </a:path>
              <a:path w="386714" h="141604">
                <a:moveTo>
                  <a:pt x="115519" y="52882"/>
                </a:moveTo>
                <a:lnTo>
                  <a:pt x="104089" y="52882"/>
                </a:lnTo>
                <a:lnTo>
                  <a:pt x="104089" y="140970"/>
                </a:lnTo>
                <a:lnTo>
                  <a:pt x="115519" y="140970"/>
                </a:lnTo>
                <a:lnTo>
                  <a:pt x="115519" y="52882"/>
                </a:lnTo>
                <a:close/>
              </a:path>
              <a:path w="386714" h="141604">
                <a:moveTo>
                  <a:pt x="274929" y="111709"/>
                </a:moveTo>
                <a:lnTo>
                  <a:pt x="263499" y="111709"/>
                </a:lnTo>
                <a:lnTo>
                  <a:pt x="263499" y="140970"/>
                </a:lnTo>
                <a:lnTo>
                  <a:pt x="274929" y="140970"/>
                </a:lnTo>
                <a:lnTo>
                  <a:pt x="274929" y="111709"/>
                </a:lnTo>
                <a:close/>
              </a:path>
              <a:path w="386714" h="141604">
                <a:moveTo>
                  <a:pt x="367893" y="109118"/>
                </a:moveTo>
                <a:lnTo>
                  <a:pt x="356311" y="109118"/>
                </a:lnTo>
                <a:lnTo>
                  <a:pt x="356311" y="140970"/>
                </a:lnTo>
                <a:lnTo>
                  <a:pt x="367893" y="140970"/>
                </a:lnTo>
                <a:lnTo>
                  <a:pt x="367893" y="109118"/>
                </a:lnTo>
                <a:close/>
              </a:path>
              <a:path w="386714" h="141604">
                <a:moveTo>
                  <a:pt x="249631" y="71170"/>
                </a:moveTo>
                <a:lnTo>
                  <a:pt x="194310" y="71170"/>
                </a:lnTo>
                <a:lnTo>
                  <a:pt x="194310" y="81534"/>
                </a:lnTo>
                <a:lnTo>
                  <a:pt x="215341" y="81534"/>
                </a:lnTo>
                <a:lnTo>
                  <a:pt x="215341" y="82143"/>
                </a:lnTo>
                <a:lnTo>
                  <a:pt x="210159" y="86004"/>
                </a:lnTo>
                <a:lnTo>
                  <a:pt x="207580" y="91465"/>
                </a:lnTo>
                <a:lnTo>
                  <a:pt x="207659" y="105714"/>
                </a:lnTo>
                <a:lnTo>
                  <a:pt x="210210" y="111404"/>
                </a:lnTo>
                <a:lnTo>
                  <a:pt x="220776" y="121158"/>
                </a:lnTo>
                <a:lnTo>
                  <a:pt x="227634" y="123596"/>
                </a:lnTo>
                <a:lnTo>
                  <a:pt x="242773" y="123596"/>
                </a:lnTo>
                <a:lnTo>
                  <a:pt x="248386" y="122377"/>
                </a:lnTo>
                <a:lnTo>
                  <a:pt x="257429" y="117500"/>
                </a:lnTo>
                <a:lnTo>
                  <a:pt x="260756" y="114757"/>
                </a:lnTo>
                <a:lnTo>
                  <a:pt x="261929" y="113080"/>
                </a:lnTo>
                <a:lnTo>
                  <a:pt x="232460" y="113080"/>
                </a:lnTo>
                <a:lnTo>
                  <a:pt x="227990" y="111607"/>
                </a:lnTo>
                <a:lnTo>
                  <a:pt x="221284" y="105714"/>
                </a:lnTo>
                <a:lnTo>
                  <a:pt x="219608" y="101955"/>
                </a:lnTo>
                <a:lnTo>
                  <a:pt x="219692" y="92405"/>
                </a:lnTo>
                <a:lnTo>
                  <a:pt x="221208" y="88747"/>
                </a:lnTo>
                <a:lnTo>
                  <a:pt x="227609" y="82854"/>
                </a:lnTo>
                <a:lnTo>
                  <a:pt x="232054" y="81381"/>
                </a:lnTo>
                <a:lnTo>
                  <a:pt x="249631" y="81381"/>
                </a:lnTo>
                <a:lnTo>
                  <a:pt x="249631" y="71170"/>
                </a:lnTo>
                <a:close/>
              </a:path>
              <a:path w="386714" h="141604">
                <a:moveTo>
                  <a:pt x="324612" y="52882"/>
                </a:moveTo>
                <a:lnTo>
                  <a:pt x="312420" y="52882"/>
                </a:lnTo>
                <a:lnTo>
                  <a:pt x="316788" y="56743"/>
                </a:lnTo>
                <a:lnTo>
                  <a:pt x="318973" y="61569"/>
                </a:lnTo>
                <a:lnTo>
                  <a:pt x="318973" y="71932"/>
                </a:lnTo>
                <a:lnTo>
                  <a:pt x="317144" y="75590"/>
                </a:lnTo>
                <a:lnTo>
                  <a:pt x="309829" y="81076"/>
                </a:lnTo>
                <a:lnTo>
                  <a:pt x="304342" y="83261"/>
                </a:lnTo>
                <a:lnTo>
                  <a:pt x="297027" y="84886"/>
                </a:lnTo>
                <a:lnTo>
                  <a:pt x="298418" y="92673"/>
                </a:lnTo>
                <a:lnTo>
                  <a:pt x="322376" y="120091"/>
                </a:lnTo>
                <a:lnTo>
                  <a:pt x="331622" y="120091"/>
                </a:lnTo>
                <a:lnTo>
                  <a:pt x="339070" y="119405"/>
                </a:lnTo>
                <a:lnTo>
                  <a:pt x="345567" y="117348"/>
                </a:lnTo>
                <a:lnTo>
                  <a:pt x="351110" y="113919"/>
                </a:lnTo>
                <a:lnTo>
                  <a:pt x="355264" y="109575"/>
                </a:lnTo>
                <a:lnTo>
                  <a:pt x="326390" y="109575"/>
                </a:lnTo>
                <a:lnTo>
                  <a:pt x="321005" y="107594"/>
                </a:lnTo>
                <a:lnTo>
                  <a:pt x="313283" y="99669"/>
                </a:lnTo>
                <a:lnTo>
                  <a:pt x="310997" y="95199"/>
                </a:lnTo>
                <a:lnTo>
                  <a:pt x="310286" y="90220"/>
                </a:lnTo>
                <a:lnTo>
                  <a:pt x="316382" y="88798"/>
                </a:lnTo>
                <a:lnTo>
                  <a:pt x="321310" y="86207"/>
                </a:lnTo>
                <a:lnTo>
                  <a:pt x="328828" y="78689"/>
                </a:lnTo>
                <a:lnTo>
                  <a:pt x="330708" y="74218"/>
                </a:lnTo>
                <a:lnTo>
                  <a:pt x="330708" y="63042"/>
                </a:lnTo>
                <a:lnTo>
                  <a:pt x="328676" y="57861"/>
                </a:lnTo>
                <a:lnTo>
                  <a:pt x="324612" y="53492"/>
                </a:lnTo>
                <a:lnTo>
                  <a:pt x="324612" y="52882"/>
                </a:lnTo>
                <a:close/>
              </a:path>
              <a:path w="386714" h="141604">
                <a:moveTo>
                  <a:pt x="274929" y="52882"/>
                </a:moveTo>
                <a:lnTo>
                  <a:pt x="263499" y="52882"/>
                </a:lnTo>
                <a:lnTo>
                  <a:pt x="263391" y="94386"/>
                </a:lnTo>
                <a:lnTo>
                  <a:pt x="261137" y="100761"/>
                </a:lnTo>
                <a:lnTo>
                  <a:pt x="251688" y="110617"/>
                </a:lnTo>
                <a:lnTo>
                  <a:pt x="245567" y="113080"/>
                </a:lnTo>
                <a:lnTo>
                  <a:pt x="261929" y="113080"/>
                </a:lnTo>
                <a:lnTo>
                  <a:pt x="262890" y="111709"/>
                </a:lnTo>
                <a:lnTo>
                  <a:pt x="274929" y="111709"/>
                </a:lnTo>
                <a:lnTo>
                  <a:pt x="274929" y="52882"/>
                </a:lnTo>
                <a:close/>
              </a:path>
              <a:path w="386714" h="141604">
                <a:moveTo>
                  <a:pt x="27889" y="52882"/>
                </a:moveTo>
                <a:lnTo>
                  <a:pt x="16459" y="52882"/>
                </a:lnTo>
                <a:lnTo>
                  <a:pt x="16553" y="94386"/>
                </a:lnTo>
                <a:lnTo>
                  <a:pt x="18770" y="100330"/>
                </a:lnTo>
                <a:lnTo>
                  <a:pt x="28016" y="109067"/>
                </a:lnTo>
                <a:lnTo>
                  <a:pt x="33985" y="111252"/>
                </a:lnTo>
                <a:lnTo>
                  <a:pt x="50850" y="111252"/>
                </a:lnTo>
                <a:lnTo>
                  <a:pt x="57708" y="108102"/>
                </a:lnTo>
                <a:lnTo>
                  <a:pt x="61874" y="101803"/>
                </a:lnTo>
                <a:lnTo>
                  <a:pt x="73914" y="101803"/>
                </a:lnTo>
                <a:lnTo>
                  <a:pt x="73914" y="100736"/>
                </a:lnTo>
                <a:lnTo>
                  <a:pt x="38049" y="100736"/>
                </a:lnTo>
                <a:lnTo>
                  <a:pt x="34239" y="99466"/>
                </a:lnTo>
                <a:lnTo>
                  <a:pt x="29159" y="94386"/>
                </a:lnTo>
                <a:lnTo>
                  <a:pt x="27889" y="90271"/>
                </a:lnTo>
                <a:lnTo>
                  <a:pt x="27889" y="52882"/>
                </a:lnTo>
                <a:close/>
              </a:path>
              <a:path w="386714" h="141604">
                <a:moveTo>
                  <a:pt x="367893" y="52882"/>
                </a:moveTo>
                <a:lnTo>
                  <a:pt x="356463" y="52882"/>
                </a:lnTo>
                <a:lnTo>
                  <a:pt x="356370" y="92673"/>
                </a:lnTo>
                <a:lnTo>
                  <a:pt x="354330" y="98526"/>
                </a:lnTo>
                <a:lnTo>
                  <a:pt x="345795" y="107365"/>
                </a:lnTo>
                <a:lnTo>
                  <a:pt x="340207" y="109575"/>
                </a:lnTo>
                <a:lnTo>
                  <a:pt x="355264" y="109575"/>
                </a:lnTo>
                <a:lnTo>
                  <a:pt x="355701" y="109118"/>
                </a:lnTo>
                <a:lnTo>
                  <a:pt x="367893" y="109118"/>
                </a:lnTo>
                <a:lnTo>
                  <a:pt x="367893" y="52882"/>
                </a:lnTo>
                <a:close/>
              </a:path>
              <a:path w="386714" h="141604">
                <a:moveTo>
                  <a:pt x="73914" y="52882"/>
                </a:moveTo>
                <a:lnTo>
                  <a:pt x="62484" y="52882"/>
                </a:lnTo>
                <a:lnTo>
                  <a:pt x="62484" y="85344"/>
                </a:lnTo>
                <a:lnTo>
                  <a:pt x="60782" y="90703"/>
                </a:lnTo>
                <a:lnTo>
                  <a:pt x="53975" y="98729"/>
                </a:lnTo>
                <a:lnTo>
                  <a:pt x="49225" y="100736"/>
                </a:lnTo>
                <a:lnTo>
                  <a:pt x="73914" y="100736"/>
                </a:lnTo>
                <a:lnTo>
                  <a:pt x="73914" y="52882"/>
                </a:lnTo>
                <a:close/>
              </a:path>
              <a:path w="386714" h="141604">
                <a:moveTo>
                  <a:pt x="165622" y="98907"/>
                </a:moveTo>
                <a:lnTo>
                  <a:pt x="154076" y="98907"/>
                </a:lnTo>
                <a:lnTo>
                  <a:pt x="155397" y="99314"/>
                </a:lnTo>
                <a:lnTo>
                  <a:pt x="157124" y="99517"/>
                </a:lnTo>
                <a:lnTo>
                  <a:pt x="159258" y="99517"/>
                </a:lnTo>
                <a:lnTo>
                  <a:pt x="164541" y="99314"/>
                </a:lnTo>
                <a:lnTo>
                  <a:pt x="165622" y="98907"/>
                </a:lnTo>
                <a:close/>
              </a:path>
              <a:path w="386714" h="141604">
                <a:moveTo>
                  <a:pt x="177698" y="52882"/>
                </a:moveTo>
                <a:lnTo>
                  <a:pt x="166268" y="52882"/>
                </a:lnTo>
                <a:lnTo>
                  <a:pt x="166268" y="86563"/>
                </a:lnTo>
                <a:lnTo>
                  <a:pt x="162864" y="89916"/>
                </a:lnTo>
                <a:lnTo>
                  <a:pt x="176543" y="89916"/>
                </a:lnTo>
                <a:lnTo>
                  <a:pt x="177698" y="86918"/>
                </a:lnTo>
                <a:lnTo>
                  <a:pt x="177698" y="52882"/>
                </a:lnTo>
                <a:close/>
              </a:path>
              <a:path w="386714" h="141604">
                <a:moveTo>
                  <a:pt x="85648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85648" y="52882"/>
                </a:lnTo>
                <a:lnTo>
                  <a:pt x="85648" y="43129"/>
                </a:lnTo>
                <a:close/>
              </a:path>
              <a:path w="386714" h="141604">
                <a:moveTo>
                  <a:pt x="92354" y="43129"/>
                </a:moveTo>
                <a:lnTo>
                  <a:pt x="85648" y="43129"/>
                </a:lnTo>
                <a:lnTo>
                  <a:pt x="85648" y="52882"/>
                </a:lnTo>
                <a:lnTo>
                  <a:pt x="92354" y="52882"/>
                </a:lnTo>
                <a:lnTo>
                  <a:pt x="92354" y="43129"/>
                </a:lnTo>
                <a:close/>
              </a:path>
              <a:path w="386714" h="141604">
                <a:moveTo>
                  <a:pt x="127254" y="43129"/>
                </a:moveTo>
                <a:lnTo>
                  <a:pt x="92354" y="43129"/>
                </a:lnTo>
                <a:lnTo>
                  <a:pt x="92354" y="52882"/>
                </a:lnTo>
                <a:lnTo>
                  <a:pt x="127254" y="52882"/>
                </a:lnTo>
                <a:lnTo>
                  <a:pt x="127254" y="43129"/>
                </a:lnTo>
                <a:close/>
              </a:path>
              <a:path w="386714" h="141604">
                <a:moveTo>
                  <a:pt x="133959" y="43129"/>
                </a:moveTo>
                <a:lnTo>
                  <a:pt x="127254" y="43129"/>
                </a:lnTo>
                <a:lnTo>
                  <a:pt x="127254" y="52882"/>
                </a:lnTo>
                <a:lnTo>
                  <a:pt x="133959" y="52882"/>
                </a:lnTo>
                <a:lnTo>
                  <a:pt x="133959" y="43129"/>
                </a:lnTo>
                <a:close/>
              </a:path>
              <a:path w="386714" h="141604">
                <a:moveTo>
                  <a:pt x="188518" y="43129"/>
                </a:moveTo>
                <a:lnTo>
                  <a:pt x="133959" y="43129"/>
                </a:lnTo>
                <a:lnTo>
                  <a:pt x="133959" y="52882"/>
                </a:lnTo>
                <a:lnTo>
                  <a:pt x="188518" y="52882"/>
                </a:lnTo>
                <a:lnTo>
                  <a:pt x="188518" y="43129"/>
                </a:lnTo>
                <a:close/>
              </a:path>
              <a:path w="386714" h="141604">
                <a:moveTo>
                  <a:pt x="195224" y="43129"/>
                </a:moveTo>
                <a:lnTo>
                  <a:pt x="188518" y="43129"/>
                </a:lnTo>
                <a:lnTo>
                  <a:pt x="188518" y="52882"/>
                </a:lnTo>
                <a:lnTo>
                  <a:pt x="195224" y="52882"/>
                </a:lnTo>
                <a:lnTo>
                  <a:pt x="195224" y="43129"/>
                </a:lnTo>
                <a:close/>
              </a:path>
              <a:path w="386714" h="141604">
                <a:moveTo>
                  <a:pt x="286664" y="43129"/>
                </a:moveTo>
                <a:lnTo>
                  <a:pt x="195224" y="43129"/>
                </a:lnTo>
                <a:lnTo>
                  <a:pt x="195224" y="52882"/>
                </a:lnTo>
                <a:lnTo>
                  <a:pt x="286664" y="52882"/>
                </a:lnTo>
                <a:lnTo>
                  <a:pt x="286664" y="43129"/>
                </a:lnTo>
                <a:close/>
              </a:path>
              <a:path w="386714" h="141604">
                <a:moveTo>
                  <a:pt x="293370" y="43129"/>
                </a:moveTo>
                <a:lnTo>
                  <a:pt x="286664" y="43129"/>
                </a:lnTo>
                <a:lnTo>
                  <a:pt x="286664" y="52882"/>
                </a:lnTo>
                <a:lnTo>
                  <a:pt x="293370" y="52882"/>
                </a:lnTo>
                <a:lnTo>
                  <a:pt x="293370" y="43129"/>
                </a:lnTo>
                <a:close/>
              </a:path>
              <a:path w="386714" h="141604">
                <a:moveTo>
                  <a:pt x="386334" y="43129"/>
                </a:moveTo>
                <a:lnTo>
                  <a:pt x="293370" y="43129"/>
                </a:lnTo>
                <a:lnTo>
                  <a:pt x="293370" y="52882"/>
                </a:lnTo>
                <a:lnTo>
                  <a:pt x="386334" y="52882"/>
                </a:lnTo>
                <a:lnTo>
                  <a:pt x="386334" y="43129"/>
                </a:lnTo>
                <a:close/>
              </a:path>
              <a:path w="386714" h="141604">
                <a:moveTo>
                  <a:pt x="140157" y="0"/>
                </a:moveTo>
                <a:lnTo>
                  <a:pt x="125018" y="0"/>
                </a:lnTo>
                <a:lnTo>
                  <a:pt x="118033" y="2590"/>
                </a:lnTo>
                <a:lnTo>
                  <a:pt x="106756" y="12954"/>
                </a:lnTo>
                <a:lnTo>
                  <a:pt x="103936" y="19761"/>
                </a:lnTo>
                <a:lnTo>
                  <a:pt x="103936" y="43129"/>
                </a:lnTo>
                <a:lnTo>
                  <a:pt x="115519" y="43129"/>
                </a:lnTo>
                <a:lnTo>
                  <a:pt x="115519" y="22656"/>
                </a:lnTo>
                <a:lnTo>
                  <a:pt x="117195" y="18237"/>
                </a:lnTo>
                <a:lnTo>
                  <a:pt x="123901" y="11938"/>
                </a:lnTo>
                <a:lnTo>
                  <a:pt x="128168" y="10363"/>
                </a:lnTo>
                <a:lnTo>
                  <a:pt x="162525" y="10363"/>
                </a:lnTo>
                <a:lnTo>
                  <a:pt x="159054" y="7874"/>
                </a:lnTo>
                <a:lnTo>
                  <a:pt x="146659" y="1574"/>
                </a:lnTo>
                <a:lnTo>
                  <a:pt x="140157" y="0"/>
                </a:lnTo>
                <a:close/>
              </a:path>
              <a:path w="386714" h="141604">
                <a:moveTo>
                  <a:pt x="162525" y="10363"/>
                </a:moveTo>
                <a:lnTo>
                  <a:pt x="141173" y="10363"/>
                </a:lnTo>
                <a:lnTo>
                  <a:pt x="147904" y="12573"/>
                </a:lnTo>
                <a:lnTo>
                  <a:pt x="159181" y="21412"/>
                </a:lnTo>
                <a:lnTo>
                  <a:pt x="163830" y="26771"/>
                </a:lnTo>
                <a:lnTo>
                  <a:pt x="167487" y="33070"/>
                </a:lnTo>
                <a:lnTo>
                  <a:pt x="176174" y="27127"/>
                </a:lnTo>
                <a:lnTo>
                  <a:pt x="173837" y="22961"/>
                </a:lnTo>
                <a:lnTo>
                  <a:pt x="170916" y="18973"/>
                </a:lnTo>
                <a:lnTo>
                  <a:pt x="163906" y="11353"/>
                </a:lnTo>
                <a:lnTo>
                  <a:pt x="162525" y="103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239290" y="3931530"/>
            <a:ext cx="127012" cy="76781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1650070" y="3906327"/>
            <a:ext cx="1428227" cy="111876"/>
          </a:xfrm>
          <a:custGeom>
            <a:avLst/>
            <a:gdLst/>
            <a:ahLst/>
            <a:cxnLst/>
            <a:rect l="l" t="t" r="r" b="b"/>
            <a:pathLst>
              <a:path w="1103630" h="144779">
                <a:moveTo>
                  <a:pt x="14782" y="75285"/>
                </a:moveTo>
                <a:lnTo>
                  <a:pt x="6096" y="82143"/>
                </a:lnTo>
                <a:lnTo>
                  <a:pt x="45415" y="133654"/>
                </a:lnTo>
                <a:lnTo>
                  <a:pt x="54711" y="127558"/>
                </a:lnTo>
                <a:lnTo>
                  <a:pt x="36579" y="103987"/>
                </a:lnTo>
                <a:lnTo>
                  <a:pt x="34544" y="101244"/>
                </a:lnTo>
                <a:lnTo>
                  <a:pt x="31038" y="97028"/>
                </a:lnTo>
                <a:lnTo>
                  <a:pt x="26365" y="91744"/>
                </a:lnTo>
                <a:lnTo>
                  <a:pt x="26670" y="91287"/>
                </a:lnTo>
                <a:lnTo>
                  <a:pt x="37890" y="91287"/>
                </a:lnTo>
                <a:lnTo>
                  <a:pt x="41554" y="89966"/>
                </a:lnTo>
                <a:lnTo>
                  <a:pt x="44805" y="87020"/>
                </a:lnTo>
                <a:lnTo>
                  <a:pt x="91897" y="87020"/>
                </a:lnTo>
                <a:lnTo>
                  <a:pt x="91897" y="82143"/>
                </a:lnTo>
                <a:lnTo>
                  <a:pt x="23266" y="82143"/>
                </a:lnTo>
                <a:lnTo>
                  <a:pt x="18643" y="79857"/>
                </a:lnTo>
                <a:lnTo>
                  <a:pt x="14782" y="75285"/>
                </a:lnTo>
                <a:close/>
              </a:path>
              <a:path w="1103630" h="144779">
                <a:moveTo>
                  <a:pt x="475170" y="43891"/>
                </a:moveTo>
                <a:lnTo>
                  <a:pt x="463740" y="43891"/>
                </a:lnTo>
                <a:lnTo>
                  <a:pt x="463740" y="65227"/>
                </a:lnTo>
                <a:lnTo>
                  <a:pt x="426148" y="65227"/>
                </a:lnTo>
                <a:lnTo>
                  <a:pt x="419722" y="67741"/>
                </a:lnTo>
                <a:lnTo>
                  <a:pt x="409460" y="77800"/>
                </a:lnTo>
                <a:lnTo>
                  <a:pt x="406953" y="84378"/>
                </a:lnTo>
                <a:lnTo>
                  <a:pt x="406895" y="101498"/>
                </a:lnTo>
                <a:lnTo>
                  <a:pt x="408774" y="109169"/>
                </a:lnTo>
                <a:lnTo>
                  <a:pt x="416293" y="122783"/>
                </a:lnTo>
                <a:lnTo>
                  <a:pt x="421170" y="128473"/>
                </a:lnTo>
                <a:lnTo>
                  <a:pt x="427164" y="133045"/>
                </a:lnTo>
                <a:lnTo>
                  <a:pt x="436308" y="126187"/>
                </a:lnTo>
                <a:lnTo>
                  <a:pt x="428640" y="119205"/>
                </a:lnTo>
                <a:lnTo>
                  <a:pt x="423164" y="111366"/>
                </a:lnTo>
                <a:lnTo>
                  <a:pt x="419877" y="102669"/>
                </a:lnTo>
                <a:lnTo>
                  <a:pt x="418829" y="93522"/>
                </a:lnTo>
                <a:lnTo>
                  <a:pt x="418875" y="87376"/>
                </a:lnTo>
                <a:lnTo>
                  <a:pt x="420357" y="83337"/>
                </a:lnTo>
                <a:lnTo>
                  <a:pt x="426656" y="77139"/>
                </a:lnTo>
                <a:lnTo>
                  <a:pt x="430822" y="75590"/>
                </a:lnTo>
                <a:lnTo>
                  <a:pt x="475170" y="75590"/>
                </a:lnTo>
                <a:lnTo>
                  <a:pt x="475170" y="43891"/>
                </a:lnTo>
                <a:close/>
              </a:path>
              <a:path w="1103630" h="144779">
                <a:moveTo>
                  <a:pt x="91897" y="89458"/>
                </a:moveTo>
                <a:lnTo>
                  <a:pt x="80314" y="89458"/>
                </a:lnTo>
                <a:lnTo>
                  <a:pt x="80314" y="131978"/>
                </a:lnTo>
                <a:lnTo>
                  <a:pt x="91897" y="131978"/>
                </a:lnTo>
                <a:lnTo>
                  <a:pt x="91897" y="89458"/>
                </a:lnTo>
                <a:close/>
              </a:path>
              <a:path w="1103630" h="144779">
                <a:moveTo>
                  <a:pt x="176784" y="43891"/>
                </a:moveTo>
                <a:lnTo>
                  <a:pt x="165354" y="43891"/>
                </a:lnTo>
                <a:lnTo>
                  <a:pt x="165354" y="131978"/>
                </a:lnTo>
                <a:lnTo>
                  <a:pt x="176784" y="131978"/>
                </a:lnTo>
                <a:lnTo>
                  <a:pt x="176784" y="43891"/>
                </a:lnTo>
                <a:close/>
              </a:path>
              <a:path w="1103630" h="144779">
                <a:moveTo>
                  <a:pt x="342442" y="82448"/>
                </a:moveTo>
                <a:lnTo>
                  <a:pt x="331012" y="82448"/>
                </a:lnTo>
                <a:lnTo>
                  <a:pt x="331012" y="131978"/>
                </a:lnTo>
                <a:lnTo>
                  <a:pt x="342442" y="131978"/>
                </a:lnTo>
                <a:lnTo>
                  <a:pt x="342442" y="82448"/>
                </a:lnTo>
                <a:close/>
              </a:path>
              <a:path w="1103630" h="144779">
                <a:moveTo>
                  <a:pt x="384048" y="43891"/>
                </a:moveTo>
                <a:lnTo>
                  <a:pt x="372618" y="43891"/>
                </a:lnTo>
                <a:lnTo>
                  <a:pt x="372618" y="131978"/>
                </a:lnTo>
                <a:lnTo>
                  <a:pt x="384048" y="131978"/>
                </a:lnTo>
                <a:lnTo>
                  <a:pt x="384048" y="43891"/>
                </a:lnTo>
                <a:close/>
              </a:path>
              <a:path w="1103630" h="144779">
                <a:moveTo>
                  <a:pt x="518909" y="90678"/>
                </a:moveTo>
                <a:lnTo>
                  <a:pt x="507479" y="90678"/>
                </a:lnTo>
                <a:lnTo>
                  <a:pt x="507479" y="131978"/>
                </a:lnTo>
                <a:lnTo>
                  <a:pt x="518909" y="131978"/>
                </a:lnTo>
                <a:lnTo>
                  <a:pt x="518909" y="90678"/>
                </a:lnTo>
                <a:close/>
              </a:path>
              <a:path w="1103630" h="144779">
                <a:moveTo>
                  <a:pt x="598462" y="104089"/>
                </a:moveTo>
                <a:lnTo>
                  <a:pt x="587032" y="104089"/>
                </a:lnTo>
                <a:lnTo>
                  <a:pt x="587032" y="131978"/>
                </a:lnTo>
                <a:lnTo>
                  <a:pt x="598462" y="131978"/>
                </a:lnTo>
                <a:lnTo>
                  <a:pt x="598462" y="104089"/>
                </a:lnTo>
                <a:close/>
              </a:path>
              <a:path w="1103630" h="144779">
                <a:moveTo>
                  <a:pt x="250545" y="43891"/>
                </a:moveTo>
                <a:lnTo>
                  <a:pt x="238963" y="43891"/>
                </a:lnTo>
                <a:lnTo>
                  <a:pt x="238963" y="61264"/>
                </a:lnTo>
                <a:lnTo>
                  <a:pt x="221284" y="66751"/>
                </a:lnTo>
                <a:lnTo>
                  <a:pt x="213766" y="68986"/>
                </a:lnTo>
                <a:lnTo>
                  <a:pt x="208178" y="72161"/>
                </a:lnTo>
                <a:lnTo>
                  <a:pt x="200863" y="80391"/>
                </a:lnTo>
                <a:lnTo>
                  <a:pt x="199060" y="85623"/>
                </a:lnTo>
                <a:lnTo>
                  <a:pt x="199122" y="93116"/>
                </a:lnTo>
                <a:lnTo>
                  <a:pt x="228176" y="125120"/>
                </a:lnTo>
                <a:lnTo>
                  <a:pt x="235762" y="125730"/>
                </a:lnTo>
                <a:lnTo>
                  <a:pt x="243401" y="125163"/>
                </a:lnTo>
                <a:lnTo>
                  <a:pt x="250317" y="123463"/>
                </a:lnTo>
                <a:lnTo>
                  <a:pt x="256508" y="120629"/>
                </a:lnTo>
                <a:lnTo>
                  <a:pt x="261975" y="116662"/>
                </a:lnTo>
                <a:lnTo>
                  <a:pt x="263605" y="115214"/>
                </a:lnTo>
                <a:lnTo>
                  <a:pt x="227076" y="115214"/>
                </a:lnTo>
                <a:lnTo>
                  <a:pt x="221310" y="113106"/>
                </a:lnTo>
                <a:lnTo>
                  <a:pt x="212877" y="104673"/>
                </a:lnTo>
                <a:lnTo>
                  <a:pt x="210780" y="99745"/>
                </a:lnTo>
                <a:lnTo>
                  <a:pt x="210769" y="89357"/>
                </a:lnTo>
                <a:lnTo>
                  <a:pt x="211988" y="85623"/>
                </a:lnTo>
                <a:lnTo>
                  <a:pt x="216865" y="80035"/>
                </a:lnTo>
                <a:lnTo>
                  <a:pt x="221589" y="77622"/>
                </a:lnTo>
                <a:lnTo>
                  <a:pt x="228600" y="75590"/>
                </a:lnTo>
                <a:lnTo>
                  <a:pt x="240792" y="71932"/>
                </a:lnTo>
                <a:lnTo>
                  <a:pt x="262536" y="71932"/>
                </a:lnTo>
                <a:lnTo>
                  <a:pt x="261391" y="70612"/>
                </a:lnTo>
                <a:lnTo>
                  <a:pt x="256336" y="66903"/>
                </a:lnTo>
                <a:lnTo>
                  <a:pt x="250545" y="64465"/>
                </a:lnTo>
                <a:lnTo>
                  <a:pt x="250545" y="43891"/>
                </a:lnTo>
                <a:close/>
              </a:path>
              <a:path w="1103630" h="144779">
                <a:moveTo>
                  <a:pt x="262536" y="71932"/>
                </a:moveTo>
                <a:lnTo>
                  <a:pt x="240792" y="71932"/>
                </a:lnTo>
                <a:lnTo>
                  <a:pt x="245567" y="73050"/>
                </a:lnTo>
                <a:lnTo>
                  <a:pt x="250063" y="75412"/>
                </a:lnTo>
                <a:lnTo>
                  <a:pt x="258495" y="82626"/>
                </a:lnTo>
                <a:lnTo>
                  <a:pt x="260446" y="87020"/>
                </a:lnTo>
                <a:lnTo>
                  <a:pt x="260484" y="99745"/>
                </a:lnTo>
                <a:lnTo>
                  <a:pt x="258368" y="104673"/>
                </a:lnTo>
                <a:lnTo>
                  <a:pt x="249428" y="113106"/>
                </a:lnTo>
                <a:lnTo>
                  <a:pt x="242925" y="115214"/>
                </a:lnTo>
                <a:lnTo>
                  <a:pt x="263605" y="115214"/>
                </a:lnTo>
                <a:lnTo>
                  <a:pt x="268782" y="110617"/>
                </a:lnTo>
                <a:lnTo>
                  <a:pt x="272117" y="103276"/>
                </a:lnTo>
                <a:lnTo>
                  <a:pt x="272186" y="86766"/>
                </a:lnTo>
                <a:lnTo>
                  <a:pt x="270027" y="80568"/>
                </a:lnTo>
                <a:lnTo>
                  <a:pt x="262536" y="71932"/>
                </a:lnTo>
                <a:close/>
              </a:path>
              <a:path w="1103630" h="144779">
                <a:moveTo>
                  <a:pt x="610654" y="102260"/>
                </a:moveTo>
                <a:lnTo>
                  <a:pt x="612482" y="112776"/>
                </a:lnTo>
                <a:lnTo>
                  <a:pt x="621017" y="113995"/>
                </a:lnTo>
                <a:lnTo>
                  <a:pt x="628484" y="112166"/>
                </a:lnTo>
                <a:lnTo>
                  <a:pt x="640153" y="103276"/>
                </a:lnTo>
                <a:lnTo>
                  <a:pt x="616546" y="103276"/>
                </a:lnTo>
                <a:lnTo>
                  <a:pt x="610654" y="102260"/>
                </a:lnTo>
                <a:close/>
              </a:path>
              <a:path w="1103630" h="144779">
                <a:moveTo>
                  <a:pt x="564476" y="59232"/>
                </a:moveTo>
                <a:lnTo>
                  <a:pt x="556983" y="61112"/>
                </a:lnTo>
                <a:lnTo>
                  <a:pt x="544080" y="70866"/>
                </a:lnTo>
                <a:lnTo>
                  <a:pt x="540926" y="77622"/>
                </a:lnTo>
                <a:lnTo>
                  <a:pt x="540854" y="94335"/>
                </a:lnTo>
                <a:lnTo>
                  <a:pt x="543332" y="100431"/>
                </a:lnTo>
                <a:lnTo>
                  <a:pt x="543447" y="100634"/>
                </a:lnTo>
                <a:lnTo>
                  <a:pt x="553554" y="110337"/>
                </a:lnTo>
                <a:lnTo>
                  <a:pt x="559650" y="112776"/>
                </a:lnTo>
                <a:lnTo>
                  <a:pt x="575297" y="112776"/>
                </a:lnTo>
                <a:lnTo>
                  <a:pt x="581850" y="109880"/>
                </a:lnTo>
                <a:lnTo>
                  <a:pt x="586422" y="104089"/>
                </a:lnTo>
                <a:lnTo>
                  <a:pt x="598462" y="104089"/>
                </a:lnTo>
                <a:lnTo>
                  <a:pt x="598462" y="102412"/>
                </a:lnTo>
                <a:lnTo>
                  <a:pt x="564121" y="102412"/>
                </a:lnTo>
                <a:lnTo>
                  <a:pt x="560260" y="100914"/>
                </a:lnTo>
                <a:lnTo>
                  <a:pt x="554367" y="94919"/>
                </a:lnTo>
                <a:lnTo>
                  <a:pt x="552953" y="91287"/>
                </a:lnTo>
                <a:lnTo>
                  <a:pt x="553046" y="80162"/>
                </a:lnTo>
                <a:lnTo>
                  <a:pt x="555078" y="76073"/>
                </a:lnTo>
                <a:lnTo>
                  <a:pt x="563816" y="70688"/>
                </a:lnTo>
                <a:lnTo>
                  <a:pt x="568947" y="69850"/>
                </a:lnTo>
                <a:lnTo>
                  <a:pt x="574663" y="69850"/>
                </a:lnTo>
                <a:lnTo>
                  <a:pt x="573011" y="60350"/>
                </a:lnTo>
                <a:lnTo>
                  <a:pt x="564476" y="59232"/>
                </a:lnTo>
                <a:close/>
              </a:path>
              <a:path w="1103630" h="144779">
                <a:moveTo>
                  <a:pt x="475170" y="75590"/>
                </a:moveTo>
                <a:lnTo>
                  <a:pt x="463740" y="75590"/>
                </a:lnTo>
                <a:lnTo>
                  <a:pt x="463740" y="80467"/>
                </a:lnTo>
                <a:lnTo>
                  <a:pt x="456272" y="86106"/>
                </a:lnTo>
                <a:lnTo>
                  <a:pt x="465416" y="106222"/>
                </a:lnTo>
                <a:lnTo>
                  <a:pt x="475018" y="106222"/>
                </a:lnTo>
                <a:lnTo>
                  <a:pt x="475018" y="90678"/>
                </a:lnTo>
                <a:lnTo>
                  <a:pt x="518909" y="90678"/>
                </a:lnTo>
                <a:lnTo>
                  <a:pt x="518909" y="80162"/>
                </a:lnTo>
                <a:lnTo>
                  <a:pt x="475170" y="80162"/>
                </a:lnTo>
                <a:lnTo>
                  <a:pt x="475170" y="75590"/>
                </a:lnTo>
                <a:close/>
              </a:path>
              <a:path w="1103630" h="144779">
                <a:moveTo>
                  <a:pt x="640242" y="70866"/>
                </a:moveTo>
                <a:lnTo>
                  <a:pt x="621372" y="70866"/>
                </a:lnTo>
                <a:lnTo>
                  <a:pt x="625233" y="72339"/>
                </a:lnTo>
                <a:lnTo>
                  <a:pt x="631126" y="78232"/>
                </a:lnTo>
                <a:lnTo>
                  <a:pt x="632599" y="82042"/>
                </a:lnTo>
                <a:lnTo>
                  <a:pt x="632599" y="92710"/>
                </a:lnTo>
                <a:lnTo>
                  <a:pt x="630428" y="97028"/>
                </a:lnTo>
                <a:lnTo>
                  <a:pt x="621677" y="102438"/>
                </a:lnTo>
                <a:lnTo>
                  <a:pt x="616546" y="103276"/>
                </a:lnTo>
                <a:lnTo>
                  <a:pt x="640153" y="103276"/>
                </a:lnTo>
                <a:lnTo>
                  <a:pt x="641253" y="102438"/>
                </a:lnTo>
                <a:lnTo>
                  <a:pt x="641357" y="102260"/>
                </a:lnTo>
                <a:lnTo>
                  <a:pt x="644486" y="95504"/>
                </a:lnTo>
                <a:lnTo>
                  <a:pt x="644486" y="78841"/>
                </a:lnTo>
                <a:lnTo>
                  <a:pt x="641997" y="72567"/>
                </a:lnTo>
                <a:lnTo>
                  <a:pt x="640242" y="70866"/>
                </a:lnTo>
                <a:close/>
              </a:path>
              <a:path w="1103630" h="144779">
                <a:moveTo>
                  <a:pt x="598462" y="43891"/>
                </a:moveTo>
                <a:lnTo>
                  <a:pt x="587032" y="43891"/>
                </a:lnTo>
                <a:lnTo>
                  <a:pt x="587032" y="88900"/>
                </a:lnTo>
                <a:lnTo>
                  <a:pt x="585355" y="93522"/>
                </a:lnTo>
                <a:lnTo>
                  <a:pt x="578650" y="100634"/>
                </a:lnTo>
                <a:lnTo>
                  <a:pt x="574281" y="102412"/>
                </a:lnTo>
                <a:lnTo>
                  <a:pt x="598462" y="102412"/>
                </a:lnTo>
                <a:lnTo>
                  <a:pt x="598462" y="84378"/>
                </a:lnTo>
                <a:lnTo>
                  <a:pt x="600138" y="79756"/>
                </a:lnTo>
                <a:lnTo>
                  <a:pt x="606844" y="72644"/>
                </a:lnTo>
                <a:lnTo>
                  <a:pt x="611212" y="70866"/>
                </a:lnTo>
                <a:lnTo>
                  <a:pt x="640242" y="70866"/>
                </a:lnTo>
                <a:lnTo>
                  <a:pt x="638670" y="69342"/>
                </a:lnTo>
                <a:lnTo>
                  <a:pt x="598462" y="69342"/>
                </a:lnTo>
                <a:lnTo>
                  <a:pt x="598462" y="43891"/>
                </a:lnTo>
                <a:close/>
              </a:path>
              <a:path w="1103630" h="144779">
                <a:moveTo>
                  <a:pt x="137464" y="43891"/>
                </a:moveTo>
                <a:lnTo>
                  <a:pt x="126187" y="43891"/>
                </a:lnTo>
                <a:lnTo>
                  <a:pt x="126187" y="74980"/>
                </a:lnTo>
                <a:lnTo>
                  <a:pt x="116738" y="81686"/>
                </a:lnTo>
                <a:lnTo>
                  <a:pt x="116886" y="87630"/>
                </a:lnTo>
                <a:lnTo>
                  <a:pt x="117009" y="89966"/>
                </a:lnTo>
                <a:lnTo>
                  <a:pt x="119735" y="96062"/>
                </a:lnTo>
                <a:lnTo>
                  <a:pt x="125120" y="100431"/>
                </a:lnTo>
                <a:lnTo>
                  <a:pt x="137464" y="100431"/>
                </a:lnTo>
                <a:lnTo>
                  <a:pt x="137464" y="43891"/>
                </a:lnTo>
                <a:close/>
              </a:path>
              <a:path w="1103630" h="144779">
                <a:moveTo>
                  <a:pt x="342442" y="43891"/>
                </a:moveTo>
                <a:lnTo>
                  <a:pt x="331012" y="43891"/>
                </a:lnTo>
                <a:lnTo>
                  <a:pt x="331012" y="72085"/>
                </a:lnTo>
                <a:lnTo>
                  <a:pt x="291998" y="72085"/>
                </a:lnTo>
                <a:lnTo>
                  <a:pt x="283590" y="78841"/>
                </a:lnTo>
                <a:lnTo>
                  <a:pt x="283518" y="83337"/>
                </a:lnTo>
                <a:lnTo>
                  <a:pt x="284403" y="87020"/>
                </a:lnTo>
                <a:lnTo>
                  <a:pt x="288163" y="94335"/>
                </a:lnTo>
                <a:lnTo>
                  <a:pt x="290576" y="97078"/>
                </a:lnTo>
                <a:lnTo>
                  <a:pt x="293522" y="98907"/>
                </a:lnTo>
                <a:lnTo>
                  <a:pt x="300532" y="96469"/>
                </a:lnTo>
                <a:lnTo>
                  <a:pt x="300532" y="82448"/>
                </a:lnTo>
                <a:lnTo>
                  <a:pt x="342442" y="82448"/>
                </a:lnTo>
                <a:lnTo>
                  <a:pt x="342442" y="43891"/>
                </a:lnTo>
                <a:close/>
              </a:path>
              <a:path w="1103630" h="144779">
                <a:moveTo>
                  <a:pt x="37890" y="91287"/>
                </a:moveTo>
                <a:lnTo>
                  <a:pt x="26670" y="91287"/>
                </a:lnTo>
                <a:lnTo>
                  <a:pt x="27584" y="91592"/>
                </a:lnTo>
                <a:lnTo>
                  <a:pt x="29260" y="91744"/>
                </a:lnTo>
                <a:lnTo>
                  <a:pt x="31699" y="91744"/>
                </a:lnTo>
                <a:lnTo>
                  <a:pt x="37185" y="91541"/>
                </a:lnTo>
                <a:lnTo>
                  <a:pt x="37890" y="91287"/>
                </a:lnTo>
                <a:close/>
              </a:path>
              <a:path w="1103630" h="144779">
                <a:moveTo>
                  <a:pt x="91897" y="87020"/>
                </a:moveTo>
                <a:lnTo>
                  <a:pt x="44805" y="87020"/>
                </a:lnTo>
                <a:lnTo>
                  <a:pt x="51206" y="89458"/>
                </a:lnTo>
                <a:lnTo>
                  <a:pt x="58369" y="90678"/>
                </a:lnTo>
                <a:lnTo>
                  <a:pt x="71882" y="90678"/>
                </a:lnTo>
                <a:lnTo>
                  <a:pt x="76555" y="90271"/>
                </a:lnTo>
                <a:lnTo>
                  <a:pt x="80314" y="89458"/>
                </a:lnTo>
                <a:lnTo>
                  <a:pt x="91897" y="89458"/>
                </a:lnTo>
                <a:lnTo>
                  <a:pt x="91897" y="87020"/>
                </a:lnTo>
                <a:close/>
              </a:path>
              <a:path w="1103630" h="144779">
                <a:moveTo>
                  <a:pt x="50139" y="43891"/>
                </a:moveTo>
                <a:lnTo>
                  <a:pt x="38709" y="43891"/>
                </a:lnTo>
                <a:lnTo>
                  <a:pt x="38606" y="78943"/>
                </a:lnTo>
                <a:lnTo>
                  <a:pt x="35356" y="82143"/>
                </a:lnTo>
                <a:lnTo>
                  <a:pt x="91897" y="82143"/>
                </a:lnTo>
                <a:lnTo>
                  <a:pt x="91897" y="80467"/>
                </a:lnTo>
                <a:lnTo>
                  <a:pt x="60045" y="80467"/>
                </a:lnTo>
                <a:lnTo>
                  <a:pt x="54610" y="79756"/>
                </a:lnTo>
                <a:lnTo>
                  <a:pt x="49530" y="78333"/>
                </a:lnTo>
                <a:lnTo>
                  <a:pt x="49936" y="77012"/>
                </a:lnTo>
                <a:lnTo>
                  <a:pt x="50046" y="76073"/>
                </a:lnTo>
                <a:lnTo>
                  <a:pt x="50139" y="43891"/>
                </a:lnTo>
                <a:close/>
              </a:path>
              <a:path w="1103630" h="144779">
                <a:moveTo>
                  <a:pt x="91897" y="43891"/>
                </a:moveTo>
                <a:lnTo>
                  <a:pt x="80314" y="43891"/>
                </a:lnTo>
                <a:lnTo>
                  <a:pt x="80314" y="78486"/>
                </a:lnTo>
                <a:lnTo>
                  <a:pt x="76149" y="79806"/>
                </a:lnTo>
                <a:lnTo>
                  <a:pt x="71323" y="80467"/>
                </a:lnTo>
                <a:lnTo>
                  <a:pt x="91897" y="80467"/>
                </a:lnTo>
                <a:lnTo>
                  <a:pt x="91897" y="43891"/>
                </a:lnTo>
                <a:close/>
              </a:path>
              <a:path w="1103630" h="144779">
                <a:moveTo>
                  <a:pt x="518909" y="43891"/>
                </a:moveTo>
                <a:lnTo>
                  <a:pt x="507479" y="43891"/>
                </a:lnTo>
                <a:lnTo>
                  <a:pt x="507479" y="80162"/>
                </a:lnTo>
                <a:lnTo>
                  <a:pt x="518909" y="80162"/>
                </a:lnTo>
                <a:lnTo>
                  <a:pt x="518909" y="43891"/>
                </a:lnTo>
                <a:close/>
              </a:path>
              <a:path w="1103630" h="144779">
                <a:moveTo>
                  <a:pt x="574663" y="69850"/>
                </a:moveTo>
                <a:lnTo>
                  <a:pt x="568947" y="69850"/>
                </a:lnTo>
                <a:lnTo>
                  <a:pt x="574840" y="70866"/>
                </a:lnTo>
                <a:lnTo>
                  <a:pt x="574663" y="69850"/>
                </a:lnTo>
                <a:close/>
              </a:path>
              <a:path w="1103630" h="144779">
                <a:moveTo>
                  <a:pt x="625995" y="60502"/>
                </a:moveTo>
                <a:lnTo>
                  <a:pt x="609942" y="60502"/>
                </a:lnTo>
                <a:lnTo>
                  <a:pt x="603338" y="63449"/>
                </a:lnTo>
                <a:lnTo>
                  <a:pt x="599071" y="69342"/>
                </a:lnTo>
                <a:lnTo>
                  <a:pt x="638670" y="69342"/>
                </a:lnTo>
                <a:lnTo>
                  <a:pt x="632040" y="62915"/>
                </a:lnTo>
                <a:lnTo>
                  <a:pt x="625995" y="60502"/>
                </a:lnTo>
                <a:close/>
              </a:path>
              <a:path w="1103630" h="144779">
                <a:moveTo>
                  <a:pt x="103632" y="34137"/>
                </a:moveTo>
                <a:lnTo>
                  <a:pt x="0" y="34137"/>
                </a:lnTo>
                <a:lnTo>
                  <a:pt x="0" y="43891"/>
                </a:lnTo>
                <a:lnTo>
                  <a:pt x="103632" y="43891"/>
                </a:lnTo>
                <a:lnTo>
                  <a:pt x="103632" y="34137"/>
                </a:lnTo>
                <a:close/>
              </a:path>
              <a:path w="1103630" h="144779">
                <a:moveTo>
                  <a:pt x="110337" y="34137"/>
                </a:moveTo>
                <a:lnTo>
                  <a:pt x="103632" y="34137"/>
                </a:lnTo>
                <a:lnTo>
                  <a:pt x="103632" y="43891"/>
                </a:lnTo>
                <a:lnTo>
                  <a:pt x="110337" y="43891"/>
                </a:lnTo>
                <a:lnTo>
                  <a:pt x="110337" y="34137"/>
                </a:lnTo>
                <a:close/>
              </a:path>
              <a:path w="1103630" h="144779">
                <a:moveTo>
                  <a:pt x="188518" y="34137"/>
                </a:moveTo>
                <a:lnTo>
                  <a:pt x="110337" y="34137"/>
                </a:lnTo>
                <a:lnTo>
                  <a:pt x="110337" y="43891"/>
                </a:lnTo>
                <a:lnTo>
                  <a:pt x="188518" y="43891"/>
                </a:lnTo>
                <a:lnTo>
                  <a:pt x="188518" y="34137"/>
                </a:lnTo>
                <a:close/>
              </a:path>
              <a:path w="1103630" h="144779">
                <a:moveTo>
                  <a:pt x="195224" y="34137"/>
                </a:moveTo>
                <a:lnTo>
                  <a:pt x="188518" y="34137"/>
                </a:lnTo>
                <a:lnTo>
                  <a:pt x="188518" y="43891"/>
                </a:lnTo>
                <a:lnTo>
                  <a:pt x="195224" y="43891"/>
                </a:lnTo>
                <a:lnTo>
                  <a:pt x="195224" y="34137"/>
                </a:lnTo>
                <a:close/>
              </a:path>
              <a:path w="1103630" h="144779">
                <a:moveTo>
                  <a:pt x="275996" y="34137"/>
                </a:moveTo>
                <a:lnTo>
                  <a:pt x="195224" y="34137"/>
                </a:lnTo>
                <a:lnTo>
                  <a:pt x="195224" y="43891"/>
                </a:lnTo>
                <a:lnTo>
                  <a:pt x="275996" y="43891"/>
                </a:lnTo>
                <a:lnTo>
                  <a:pt x="275996" y="34137"/>
                </a:lnTo>
                <a:close/>
              </a:path>
              <a:path w="1103630" h="144779">
                <a:moveTo>
                  <a:pt x="282702" y="34137"/>
                </a:moveTo>
                <a:lnTo>
                  <a:pt x="275996" y="34137"/>
                </a:lnTo>
                <a:lnTo>
                  <a:pt x="275996" y="43891"/>
                </a:lnTo>
                <a:lnTo>
                  <a:pt x="282702" y="43891"/>
                </a:lnTo>
                <a:lnTo>
                  <a:pt x="282702" y="34137"/>
                </a:lnTo>
                <a:close/>
              </a:path>
              <a:path w="1103630" h="144779">
                <a:moveTo>
                  <a:pt x="354177" y="34137"/>
                </a:moveTo>
                <a:lnTo>
                  <a:pt x="282702" y="34137"/>
                </a:lnTo>
                <a:lnTo>
                  <a:pt x="282702" y="43891"/>
                </a:lnTo>
                <a:lnTo>
                  <a:pt x="354177" y="43891"/>
                </a:lnTo>
                <a:lnTo>
                  <a:pt x="354177" y="34137"/>
                </a:lnTo>
                <a:close/>
              </a:path>
              <a:path w="1103630" h="144779">
                <a:moveTo>
                  <a:pt x="360883" y="34137"/>
                </a:moveTo>
                <a:lnTo>
                  <a:pt x="354177" y="34137"/>
                </a:lnTo>
                <a:lnTo>
                  <a:pt x="354177" y="43891"/>
                </a:lnTo>
                <a:lnTo>
                  <a:pt x="360883" y="43891"/>
                </a:lnTo>
                <a:lnTo>
                  <a:pt x="360883" y="34137"/>
                </a:lnTo>
                <a:close/>
              </a:path>
              <a:path w="1103630" h="144779">
                <a:moveTo>
                  <a:pt x="395770" y="34137"/>
                </a:moveTo>
                <a:lnTo>
                  <a:pt x="360883" y="34137"/>
                </a:lnTo>
                <a:lnTo>
                  <a:pt x="360883" y="43891"/>
                </a:lnTo>
                <a:lnTo>
                  <a:pt x="395770" y="43891"/>
                </a:lnTo>
                <a:lnTo>
                  <a:pt x="395770" y="34137"/>
                </a:lnTo>
                <a:close/>
              </a:path>
              <a:path w="1103630" h="144779">
                <a:moveTo>
                  <a:pt x="402488" y="34137"/>
                </a:moveTo>
                <a:lnTo>
                  <a:pt x="395770" y="34137"/>
                </a:lnTo>
                <a:lnTo>
                  <a:pt x="395770" y="43891"/>
                </a:lnTo>
                <a:lnTo>
                  <a:pt x="402488" y="43891"/>
                </a:lnTo>
                <a:lnTo>
                  <a:pt x="402488" y="34137"/>
                </a:lnTo>
                <a:close/>
              </a:path>
              <a:path w="1103630" h="144779">
                <a:moveTo>
                  <a:pt x="530644" y="34137"/>
                </a:moveTo>
                <a:lnTo>
                  <a:pt x="402488" y="34137"/>
                </a:lnTo>
                <a:lnTo>
                  <a:pt x="402488" y="43891"/>
                </a:lnTo>
                <a:lnTo>
                  <a:pt x="530644" y="43891"/>
                </a:lnTo>
                <a:lnTo>
                  <a:pt x="530644" y="34137"/>
                </a:lnTo>
                <a:close/>
              </a:path>
              <a:path w="1103630" h="144779">
                <a:moveTo>
                  <a:pt x="537349" y="34137"/>
                </a:moveTo>
                <a:lnTo>
                  <a:pt x="530644" y="34137"/>
                </a:lnTo>
                <a:lnTo>
                  <a:pt x="530644" y="43891"/>
                </a:lnTo>
                <a:lnTo>
                  <a:pt x="537349" y="43891"/>
                </a:lnTo>
                <a:lnTo>
                  <a:pt x="537349" y="34137"/>
                </a:lnTo>
                <a:close/>
              </a:path>
              <a:path w="1103630" h="144779">
                <a:moveTo>
                  <a:pt x="654697" y="34137"/>
                </a:moveTo>
                <a:lnTo>
                  <a:pt x="537349" y="34137"/>
                </a:lnTo>
                <a:lnTo>
                  <a:pt x="537349" y="43891"/>
                </a:lnTo>
                <a:lnTo>
                  <a:pt x="654697" y="43891"/>
                </a:lnTo>
                <a:lnTo>
                  <a:pt x="654697" y="34137"/>
                </a:lnTo>
                <a:close/>
              </a:path>
              <a:path w="1103630" h="144779">
                <a:moveTo>
                  <a:pt x="88646" y="0"/>
                </a:moveTo>
                <a:lnTo>
                  <a:pt x="83667" y="0"/>
                </a:lnTo>
                <a:lnTo>
                  <a:pt x="81635" y="838"/>
                </a:lnTo>
                <a:lnTo>
                  <a:pt x="78384" y="4191"/>
                </a:lnTo>
                <a:lnTo>
                  <a:pt x="77571" y="6299"/>
                </a:lnTo>
                <a:lnTo>
                  <a:pt x="77571" y="11176"/>
                </a:lnTo>
                <a:lnTo>
                  <a:pt x="78409" y="13131"/>
                </a:lnTo>
                <a:lnTo>
                  <a:pt x="81762" y="16281"/>
                </a:lnTo>
                <a:lnTo>
                  <a:pt x="83769" y="17068"/>
                </a:lnTo>
                <a:lnTo>
                  <a:pt x="88646" y="17068"/>
                </a:lnTo>
                <a:lnTo>
                  <a:pt x="90728" y="16281"/>
                </a:lnTo>
                <a:lnTo>
                  <a:pt x="93980" y="13131"/>
                </a:lnTo>
                <a:lnTo>
                  <a:pt x="94792" y="11176"/>
                </a:lnTo>
                <a:lnTo>
                  <a:pt x="94792" y="6299"/>
                </a:lnTo>
                <a:lnTo>
                  <a:pt x="93980" y="4191"/>
                </a:lnTo>
                <a:lnTo>
                  <a:pt x="90728" y="838"/>
                </a:lnTo>
                <a:lnTo>
                  <a:pt x="88646" y="0"/>
                </a:lnTo>
                <a:close/>
              </a:path>
              <a:path w="1103630" h="144779">
                <a:moveTo>
                  <a:pt x="984338" y="43891"/>
                </a:moveTo>
                <a:lnTo>
                  <a:pt x="973213" y="43891"/>
                </a:lnTo>
                <a:lnTo>
                  <a:pt x="973213" y="58978"/>
                </a:lnTo>
                <a:lnTo>
                  <a:pt x="943495" y="58978"/>
                </a:lnTo>
                <a:lnTo>
                  <a:pt x="938974" y="60426"/>
                </a:lnTo>
                <a:lnTo>
                  <a:pt x="932472" y="66217"/>
                </a:lnTo>
                <a:lnTo>
                  <a:pt x="930957" y="69697"/>
                </a:lnTo>
                <a:lnTo>
                  <a:pt x="930846" y="82550"/>
                </a:lnTo>
                <a:lnTo>
                  <a:pt x="934554" y="88900"/>
                </a:lnTo>
                <a:lnTo>
                  <a:pt x="941971" y="93573"/>
                </a:lnTo>
                <a:lnTo>
                  <a:pt x="935469" y="98450"/>
                </a:lnTo>
                <a:lnTo>
                  <a:pt x="932218" y="104648"/>
                </a:lnTo>
                <a:lnTo>
                  <a:pt x="932254" y="112471"/>
                </a:lnTo>
                <a:lnTo>
                  <a:pt x="933013" y="118886"/>
                </a:lnTo>
                <a:lnTo>
                  <a:pt x="969560" y="143375"/>
                </a:lnTo>
                <a:lnTo>
                  <a:pt x="980224" y="144627"/>
                </a:lnTo>
                <a:lnTo>
                  <a:pt x="985100" y="134721"/>
                </a:lnTo>
                <a:lnTo>
                  <a:pt x="967098" y="132473"/>
                </a:lnTo>
                <a:lnTo>
                  <a:pt x="954239" y="128016"/>
                </a:lnTo>
                <a:lnTo>
                  <a:pt x="946524" y="121348"/>
                </a:lnTo>
                <a:lnTo>
                  <a:pt x="943952" y="112471"/>
                </a:lnTo>
                <a:lnTo>
                  <a:pt x="943952" y="107899"/>
                </a:lnTo>
                <a:lnTo>
                  <a:pt x="945883" y="104114"/>
                </a:lnTo>
                <a:lnTo>
                  <a:pt x="953604" y="98120"/>
                </a:lnTo>
                <a:lnTo>
                  <a:pt x="958684" y="96621"/>
                </a:lnTo>
                <a:lnTo>
                  <a:pt x="987536" y="96621"/>
                </a:lnTo>
                <a:lnTo>
                  <a:pt x="979147" y="88696"/>
                </a:lnTo>
                <a:lnTo>
                  <a:pt x="951115" y="88696"/>
                </a:lnTo>
                <a:lnTo>
                  <a:pt x="945324" y="85344"/>
                </a:lnTo>
                <a:lnTo>
                  <a:pt x="942498" y="81229"/>
                </a:lnTo>
                <a:lnTo>
                  <a:pt x="942428" y="71272"/>
                </a:lnTo>
                <a:lnTo>
                  <a:pt x="945578" y="68884"/>
                </a:lnTo>
                <a:lnTo>
                  <a:pt x="984338" y="68884"/>
                </a:lnTo>
                <a:lnTo>
                  <a:pt x="984338" y="43891"/>
                </a:lnTo>
                <a:close/>
              </a:path>
              <a:path w="1103630" h="144779">
                <a:moveTo>
                  <a:pt x="1050175" y="73761"/>
                </a:moveTo>
                <a:lnTo>
                  <a:pt x="1041488" y="80619"/>
                </a:lnTo>
                <a:lnTo>
                  <a:pt x="1080960" y="132435"/>
                </a:lnTo>
                <a:lnTo>
                  <a:pt x="1090256" y="126187"/>
                </a:lnTo>
                <a:lnTo>
                  <a:pt x="1071344" y="101447"/>
                </a:lnTo>
                <a:lnTo>
                  <a:pt x="1069632" y="99263"/>
                </a:lnTo>
                <a:lnTo>
                  <a:pt x="1065906" y="94792"/>
                </a:lnTo>
                <a:lnTo>
                  <a:pt x="1062062" y="90373"/>
                </a:lnTo>
                <a:lnTo>
                  <a:pt x="1062215" y="89916"/>
                </a:lnTo>
                <a:lnTo>
                  <a:pt x="1073761" y="89916"/>
                </a:lnTo>
                <a:lnTo>
                  <a:pt x="1077074" y="88671"/>
                </a:lnTo>
                <a:lnTo>
                  <a:pt x="1084084" y="82473"/>
                </a:lnTo>
                <a:lnTo>
                  <a:pt x="1084681" y="80924"/>
                </a:lnTo>
                <a:lnTo>
                  <a:pt x="1058913" y="80924"/>
                </a:lnTo>
                <a:lnTo>
                  <a:pt x="1054239" y="78536"/>
                </a:lnTo>
                <a:lnTo>
                  <a:pt x="1050175" y="73761"/>
                </a:lnTo>
                <a:close/>
              </a:path>
              <a:path w="1103630" h="144779">
                <a:moveTo>
                  <a:pt x="821270" y="100126"/>
                </a:moveTo>
                <a:lnTo>
                  <a:pt x="809688" y="100126"/>
                </a:lnTo>
                <a:lnTo>
                  <a:pt x="809688" y="131978"/>
                </a:lnTo>
                <a:lnTo>
                  <a:pt x="821270" y="131978"/>
                </a:lnTo>
                <a:lnTo>
                  <a:pt x="821270" y="100126"/>
                </a:lnTo>
                <a:close/>
              </a:path>
              <a:path w="1103630" h="144779">
                <a:moveTo>
                  <a:pt x="904786" y="105308"/>
                </a:moveTo>
                <a:lnTo>
                  <a:pt x="893356" y="105308"/>
                </a:lnTo>
                <a:lnTo>
                  <a:pt x="893356" y="131978"/>
                </a:lnTo>
                <a:lnTo>
                  <a:pt x="904786" y="131978"/>
                </a:lnTo>
                <a:lnTo>
                  <a:pt x="904786" y="105308"/>
                </a:lnTo>
                <a:close/>
              </a:path>
              <a:path w="1103630" h="144779">
                <a:moveTo>
                  <a:pt x="1023658" y="43891"/>
                </a:moveTo>
                <a:lnTo>
                  <a:pt x="1012228" y="43891"/>
                </a:lnTo>
                <a:lnTo>
                  <a:pt x="1012228" y="131978"/>
                </a:lnTo>
                <a:lnTo>
                  <a:pt x="1023658" y="131978"/>
                </a:lnTo>
                <a:lnTo>
                  <a:pt x="1023658" y="43891"/>
                </a:lnTo>
                <a:close/>
              </a:path>
              <a:path w="1103630" h="144779">
                <a:moveTo>
                  <a:pt x="987536" y="96621"/>
                </a:moveTo>
                <a:lnTo>
                  <a:pt x="969251" y="96621"/>
                </a:lnTo>
                <a:lnTo>
                  <a:pt x="972553" y="97586"/>
                </a:lnTo>
                <a:lnTo>
                  <a:pt x="977226" y="101447"/>
                </a:lnTo>
                <a:lnTo>
                  <a:pt x="978395" y="103886"/>
                </a:lnTo>
                <a:lnTo>
                  <a:pt x="978395" y="110794"/>
                </a:lnTo>
                <a:lnTo>
                  <a:pt x="976363" y="114401"/>
                </a:lnTo>
                <a:lnTo>
                  <a:pt x="972299" y="117652"/>
                </a:lnTo>
                <a:lnTo>
                  <a:pt x="982357" y="123444"/>
                </a:lnTo>
                <a:lnTo>
                  <a:pt x="987234" y="118973"/>
                </a:lnTo>
                <a:lnTo>
                  <a:pt x="989672" y="113588"/>
                </a:lnTo>
                <a:lnTo>
                  <a:pt x="989650" y="101447"/>
                </a:lnTo>
                <a:lnTo>
                  <a:pt x="987536" y="96621"/>
                </a:lnTo>
                <a:close/>
              </a:path>
              <a:path w="1103630" h="144779">
                <a:moveTo>
                  <a:pt x="733590" y="58521"/>
                </a:moveTo>
                <a:lnTo>
                  <a:pt x="724141" y="58521"/>
                </a:lnTo>
                <a:lnTo>
                  <a:pt x="717080" y="60934"/>
                </a:lnTo>
                <a:lnTo>
                  <a:pt x="705091" y="70586"/>
                </a:lnTo>
                <a:lnTo>
                  <a:pt x="702225" y="77216"/>
                </a:lnTo>
                <a:lnTo>
                  <a:pt x="702157" y="95046"/>
                </a:lnTo>
                <a:lnTo>
                  <a:pt x="704913" y="101625"/>
                </a:lnTo>
                <a:lnTo>
                  <a:pt x="716191" y="111887"/>
                </a:lnTo>
                <a:lnTo>
                  <a:pt x="723023" y="114452"/>
                </a:lnTo>
                <a:lnTo>
                  <a:pt x="731050" y="114452"/>
                </a:lnTo>
                <a:lnTo>
                  <a:pt x="739727" y="113490"/>
                </a:lnTo>
                <a:lnTo>
                  <a:pt x="747318" y="110604"/>
                </a:lnTo>
                <a:lnTo>
                  <a:pt x="753824" y="105794"/>
                </a:lnTo>
                <a:lnTo>
                  <a:pt x="755319" y="103936"/>
                </a:lnTo>
                <a:lnTo>
                  <a:pt x="726986" y="103936"/>
                </a:lnTo>
                <a:lnTo>
                  <a:pt x="722668" y="102311"/>
                </a:lnTo>
                <a:lnTo>
                  <a:pt x="715962" y="95808"/>
                </a:lnTo>
                <a:lnTo>
                  <a:pt x="714286" y="91592"/>
                </a:lnTo>
                <a:lnTo>
                  <a:pt x="714328" y="80924"/>
                </a:lnTo>
                <a:lnTo>
                  <a:pt x="716064" y="76784"/>
                </a:lnTo>
                <a:lnTo>
                  <a:pt x="723176" y="70586"/>
                </a:lnTo>
                <a:lnTo>
                  <a:pt x="727595" y="69037"/>
                </a:lnTo>
                <a:lnTo>
                  <a:pt x="739494" y="69037"/>
                </a:lnTo>
                <a:lnTo>
                  <a:pt x="738517" y="59131"/>
                </a:lnTo>
                <a:lnTo>
                  <a:pt x="735672" y="58724"/>
                </a:lnTo>
                <a:lnTo>
                  <a:pt x="733590" y="58521"/>
                </a:lnTo>
                <a:close/>
              </a:path>
              <a:path w="1103630" h="144779">
                <a:moveTo>
                  <a:pt x="872867" y="58521"/>
                </a:moveTo>
                <a:lnTo>
                  <a:pt x="843216" y="76403"/>
                </a:lnTo>
                <a:lnTo>
                  <a:pt x="843320" y="95046"/>
                </a:lnTo>
                <a:lnTo>
                  <a:pt x="845959" y="101498"/>
                </a:lnTo>
                <a:lnTo>
                  <a:pt x="856932" y="111861"/>
                </a:lnTo>
                <a:lnTo>
                  <a:pt x="863536" y="114452"/>
                </a:lnTo>
                <a:lnTo>
                  <a:pt x="880706" y="114452"/>
                </a:lnTo>
                <a:lnTo>
                  <a:pt x="887869" y="111404"/>
                </a:lnTo>
                <a:lnTo>
                  <a:pt x="892746" y="105308"/>
                </a:lnTo>
                <a:lnTo>
                  <a:pt x="904786" y="105308"/>
                </a:lnTo>
                <a:lnTo>
                  <a:pt x="904786" y="104089"/>
                </a:lnTo>
                <a:lnTo>
                  <a:pt x="867956" y="104089"/>
                </a:lnTo>
                <a:lnTo>
                  <a:pt x="863663" y="102412"/>
                </a:lnTo>
                <a:lnTo>
                  <a:pt x="857059" y="95707"/>
                </a:lnTo>
                <a:lnTo>
                  <a:pt x="855448" y="91592"/>
                </a:lnTo>
                <a:lnTo>
                  <a:pt x="855408" y="79806"/>
                </a:lnTo>
                <a:lnTo>
                  <a:pt x="857973" y="74980"/>
                </a:lnTo>
                <a:lnTo>
                  <a:pt x="868235" y="68884"/>
                </a:lnTo>
                <a:lnTo>
                  <a:pt x="874102" y="68224"/>
                </a:lnTo>
                <a:lnTo>
                  <a:pt x="880536" y="68224"/>
                </a:lnTo>
                <a:lnTo>
                  <a:pt x="879640" y="59131"/>
                </a:lnTo>
                <a:lnTo>
                  <a:pt x="872867" y="58521"/>
                </a:lnTo>
                <a:close/>
              </a:path>
              <a:path w="1103630" h="144779">
                <a:moveTo>
                  <a:pt x="775625" y="99060"/>
                </a:moveTo>
                <a:lnTo>
                  <a:pt x="759244" y="99060"/>
                </a:lnTo>
                <a:lnTo>
                  <a:pt x="764511" y="104327"/>
                </a:lnTo>
                <a:lnTo>
                  <a:pt x="770559" y="108089"/>
                </a:lnTo>
                <a:lnTo>
                  <a:pt x="777389" y="110347"/>
                </a:lnTo>
                <a:lnTo>
                  <a:pt x="784999" y="111099"/>
                </a:lnTo>
                <a:lnTo>
                  <a:pt x="792448" y="110413"/>
                </a:lnTo>
                <a:lnTo>
                  <a:pt x="798944" y="108356"/>
                </a:lnTo>
                <a:lnTo>
                  <a:pt x="804487" y="104927"/>
                </a:lnTo>
                <a:lnTo>
                  <a:pt x="808641" y="100584"/>
                </a:lnTo>
                <a:lnTo>
                  <a:pt x="779767" y="100584"/>
                </a:lnTo>
                <a:lnTo>
                  <a:pt x="775625" y="99060"/>
                </a:lnTo>
                <a:close/>
              </a:path>
              <a:path w="1103630" h="144779">
                <a:moveTo>
                  <a:pt x="904786" y="43891"/>
                </a:moveTo>
                <a:lnTo>
                  <a:pt x="893356" y="43891"/>
                </a:lnTo>
                <a:lnTo>
                  <a:pt x="893302" y="88442"/>
                </a:lnTo>
                <a:lnTo>
                  <a:pt x="891479" y="93573"/>
                </a:lnTo>
                <a:lnTo>
                  <a:pt x="884085" y="101981"/>
                </a:lnTo>
                <a:lnTo>
                  <a:pt x="879233" y="104089"/>
                </a:lnTo>
                <a:lnTo>
                  <a:pt x="904786" y="104089"/>
                </a:lnTo>
                <a:lnTo>
                  <a:pt x="904786" y="43891"/>
                </a:lnTo>
                <a:close/>
              </a:path>
              <a:path w="1103630" h="144779">
                <a:moveTo>
                  <a:pt x="777989" y="43891"/>
                </a:moveTo>
                <a:lnTo>
                  <a:pt x="765797" y="43891"/>
                </a:lnTo>
                <a:lnTo>
                  <a:pt x="770166" y="47752"/>
                </a:lnTo>
                <a:lnTo>
                  <a:pt x="772350" y="52578"/>
                </a:lnTo>
                <a:lnTo>
                  <a:pt x="772350" y="62941"/>
                </a:lnTo>
                <a:lnTo>
                  <a:pt x="770521" y="66598"/>
                </a:lnTo>
                <a:lnTo>
                  <a:pt x="763206" y="72085"/>
                </a:lnTo>
                <a:lnTo>
                  <a:pt x="757720" y="74269"/>
                </a:lnTo>
                <a:lnTo>
                  <a:pt x="750404" y="75895"/>
                </a:lnTo>
                <a:lnTo>
                  <a:pt x="750768" y="79806"/>
                </a:lnTo>
                <a:lnTo>
                  <a:pt x="750892" y="80619"/>
                </a:lnTo>
                <a:lnTo>
                  <a:pt x="751725" y="84277"/>
                </a:lnTo>
                <a:lnTo>
                  <a:pt x="753148" y="87934"/>
                </a:lnTo>
                <a:lnTo>
                  <a:pt x="751725" y="92303"/>
                </a:lnTo>
                <a:lnTo>
                  <a:pt x="749312" y="96062"/>
                </a:lnTo>
                <a:lnTo>
                  <a:pt x="742505" y="102362"/>
                </a:lnTo>
                <a:lnTo>
                  <a:pt x="737958" y="103936"/>
                </a:lnTo>
                <a:lnTo>
                  <a:pt x="755319" y="103936"/>
                </a:lnTo>
                <a:lnTo>
                  <a:pt x="759244" y="99060"/>
                </a:lnTo>
                <a:lnTo>
                  <a:pt x="775625" y="99060"/>
                </a:lnTo>
                <a:lnTo>
                  <a:pt x="774382" y="98602"/>
                </a:lnTo>
                <a:lnTo>
                  <a:pt x="766660" y="90678"/>
                </a:lnTo>
                <a:lnTo>
                  <a:pt x="764374" y="86207"/>
                </a:lnTo>
                <a:lnTo>
                  <a:pt x="763663" y="81229"/>
                </a:lnTo>
                <a:lnTo>
                  <a:pt x="769759" y="79806"/>
                </a:lnTo>
                <a:lnTo>
                  <a:pt x="774687" y="77216"/>
                </a:lnTo>
                <a:lnTo>
                  <a:pt x="782205" y="69697"/>
                </a:lnTo>
                <a:lnTo>
                  <a:pt x="784085" y="65227"/>
                </a:lnTo>
                <a:lnTo>
                  <a:pt x="784085" y="54051"/>
                </a:lnTo>
                <a:lnTo>
                  <a:pt x="782053" y="48869"/>
                </a:lnTo>
                <a:lnTo>
                  <a:pt x="777989" y="44500"/>
                </a:lnTo>
                <a:lnTo>
                  <a:pt x="777989" y="43891"/>
                </a:lnTo>
                <a:close/>
              </a:path>
              <a:path w="1103630" h="144779">
                <a:moveTo>
                  <a:pt x="821270" y="43891"/>
                </a:moveTo>
                <a:lnTo>
                  <a:pt x="809840" y="43891"/>
                </a:lnTo>
                <a:lnTo>
                  <a:pt x="809840" y="83413"/>
                </a:lnTo>
                <a:lnTo>
                  <a:pt x="807707" y="89535"/>
                </a:lnTo>
                <a:lnTo>
                  <a:pt x="799172" y="98374"/>
                </a:lnTo>
                <a:lnTo>
                  <a:pt x="793584" y="100584"/>
                </a:lnTo>
                <a:lnTo>
                  <a:pt x="808641" y="100584"/>
                </a:lnTo>
                <a:lnTo>
                  <a:pt x="809078" y="100126"/>
                </a:lnTo>
                <a:lnTo>
                  <a:pt x="821270" y="100126"/>
                </a:lnTo>
                <a:lnTo>
                  <a:pt x="821270" y="43891"/>
                </a:lnTo>
                <a:close/>
              </a:path>
              <a:path w="1103630" h="144779">
                <a:moveTo>
                  <a:pt x="1073761" y="89916"/>
                </a:moveTo>
                <a:lnTo>
                  <a:pt x="1062215" y="89916"/>
                </a:lnTo>
                <a:lnTo>
                  <a:pt x="1063536" y="90322"/>
                </a:lnTo>
                <a:lnTo>
                  <a:pt x="1065263" y="90525"/>
                </a:lnTo>
                <a:lnTo>
                  <a:pt x="1067396" y="90525"/>
                </a:lnTo>
                <a:lnTo>
                  <a:pt x="1072680" y="90322"/>
                </a:lnTo>
                <a:lnTo>
                  <a:pt x="1073761" y="89916"/>
                </a:lnTo>
                <a:close/>
              </a:path>
              <a:path w="1103630" h="144779">
                <a:moveTo>
                  <a:pt x="972705" y="86410"/>
                </a:moveTo>
                <a:lnTo>
                  <a:pt x="959599" y="86410"/>
                </a:lnTo>
                <a:lnTo>
                  <a:pt x="955078" y="87172"/>
                </a:lnTo>
                <a:lnTo>
                  <a:pt x="951115" y="88696"/>
                </a:lnTo>
                <a:lnTo>
                  <a:pt x="979147" y="88696"/>
                </a:lnTo>
                <a:lnTo>
                  <a:pt x="978877" y="88442"/>
                </a:lnTo>
                <a:lnTo>
                  <a:pt x="972705" y="86410"/>
                </a:lnTo>
                <a:close/>
              </a:path>
              <a:path w="1103630" h="144779">
                <a:moveTo>
                  <a:pt x="1085837" y="43891"/>
                </a:moveTo>
                <a:lnTo>
                  <a:pt x="1074407" y="43891"/>
                </a:lnTo>
                <a:lnTo>
                  <a:pt x="1074407" y="77571"/>
                </a:lnTo>
                <a:lnTo>
                  <a:pt x="1071003" y="80924"/>
                </a:lnTo>
                <a:lnTo>
                  <a:pt x="1084681" y="80924"/>
                </a:lnTo>
                <a:lnTo>
                  <a:pt x="1085837" y="77927"/>
                </a:lnTo>
                <a:lnTo>
                  <a:pt x="1085837" y="43891"/>
                </a:lnTo>
                <a:close/>
              </a:path>
              <a:path w="1103630" h="144779">
                <a:moveTo>
                  <a:pt x="739494" y="69037"/>
                </a:moveTo>
                <a:lnTo>
                  <a:pt x="735114" y="69037"/>
                </a:lnTo>
                <a:lnTo>
                  <a:pt x="737349" y="69342"/>
                </a:lnTo>
                <a:lnTo>
                  <a:pt x="739584" y="69951"/>
                </a:lnTo>
                <a:lnTo>
                  <a:pt x="739494" y="69037"/>
                </a:lnTo>
                <a:close/>
              </a:path>
              <a:path w="1103630" h="144779">
                <a:moveTo>
                  <a:pt x="880536" y="68224"/>
                </a:moveTo>
                <a:lnTo>
                  <a:pt x="874102" y="68224"/>
                </a:lnTo>
                <a:lnTo>
                  <a:pt x="880706" y="69951"/>
                </a:lnTo>
                <a:lnTo>
                  <a:pt x="880536" y="68224"/>
                </a:lnTo>
                <a:close/>
              </a:path>
              <a:path w="1103630" h="144779">
                <a:moveTo>
                  <a:pt x="833005" y="34137"/>
                </a:moveTo>
                <a:lnTo>
                  <a:pt x="691883" y="34137"/>
                </a:lnTo>
                <a:lnTo>
                  <a:pt x="691883" y="43891"/>
                </a:lnTo>
                <a:lnTo>
                  <a:pt x="833005" y="43891"/>
                </a:lnTo>
                <a:lnTo>
                  <a:pt x="833005" y="34137"/>
                </a:lnTo>
                <a:close/>
              </a:path>
              <a:path w="1103630" h="144779">
                <a:moveTo>
                  <a:pt x="839711" y="34137"/>
                </a:moveTo>
                <a:lnTo>
                  <a:pt x="833005" y="34137"/>
                </a:lnTo>
                <a:lnTo>
                  <a:pt x="833005" y="43891"/>
                </a:lnTo>
                <a:lnTo>
                  <a:pt x="839711" y="43891"/>
                </a:lnTo>
                <a:lnTo>
                  <a:pt x="839711" y="34137"/>
                </a:lnTo>
                <a:close/>
              </a:path>
              <a:path w="1103630" h="144779">
                <a:moveTo>
                  <a:pt x="916520" y="34137"/>
                </a:moveTo>
                <a:lnTo>
                  <a:pt x="839711" y="34137"/>
                </a:lnTo>
                <a:lnTo>
                  <a:pt x="839711" y="43891"/>
                </a:lnTo>
                <a:lnTo>
                  <a:pt x="916520" y="43891"/>
                </a:lnTo>
                <a:lnTo>
                  <a:pt x="916520" y="34137"/>
                </a:lnTo>
                <a:close/>
              </a:path>
              <a:path w="1103630" h="144779">
                <a:moveTo>
                  <a:pt x="923226" y="34137"/>
                </a:moveTo>
                <a:lnTo>
                  <a:pt x="916520" y="34137"/>
                </a:lnTo>
                <a:lnTo>
                  <a:pt x="916520" y="43891"/>
                </a:lnTo>
                <a:lnTo>
                  <a:pt x="923226" y="43891"/>
                </a:lnTo>
                <a:lnTo>
                  <a:pt x="923226" y="34137"/>
                </a:lnTo>
                <a:close/>
              </a:path>
              <a:path w="1103630" h="144779">
                <a:moveTo>
                  <a:pt x="993787" y="34137"/>
                </a:moveTo>
                <a:lnTo>
                  <a:pt x="923226" y="34137"/>
                </a:lnTo>
                <a:lnTo>
                  <a:pt x="923226" y="43891"/>
                </a:lnTo>
                <a:lnTo>
                  <a:pt x="993787" y="43891"/>
                </a:lnTo>
                <a:lnTo>
                  <a:pt x="993787" y="34137"/>
                </a:lnTo>
                <a:close/>
              </a:path>
              <a:path w="1103630" h="144779">
                <a:moveTo>
                  <a:pt x="1000493" y="34137"/>
                </a:moveTo>
                <a:lnTo>
                  <a:pt x="993787" y="34137"/>
                </a:lnTo>
                <a:lnTo>
                  <a:pt x="993787" y="43891"/>
                </a:lnTo>
                <a:lnTo>
                  <a:pt x="1000493" y="43891"/>
                </a:lnTo>
                <a:lnTo>
                  <a:pt x="1000493" y="34137"/>
                </a:lnTo>
                <a:close/>
              </a:path>
              <a:path w="1103630" h="144779">
                <a:moveTo>
                  <a:pt x="1035392" y="34137"/>
                </a:moveTo>
                <a:lnTo>
                  <a:pt x="1000493" y="34137"/>
                </a:lnTo>
                <a:lnTo>
                  <a:pt x="1000493" y="43891"/>
                </a:lnTo>
                <a:lnTo>
                  <a:pt x="1035392" y="43891"/>
                </a:lnTo>
                <a:lnTo>
                  <a:pt x="1035392" y="34137"/>
                </a:lnTo>
                <a:close/>
              </a:path>
              <a:path w="1103630" h="144779">
                <a:moveTo>
                  <a:pt x="1042098" y="34137"/>
                </a:moveTo>
                <a:lnTo>
                  <a:pt x="1035392" y="34137"/>
                </a:lnTo>
                <a:lnTo>
                  <a:pt x="1035392" y="43891"/>
                </a:lnTo>
                <a:lnTo>
                  <a:pt x="1042098" y="43891"/>
                </a:lnTo>
                <a:lnTo>
                  <a:pt x="1042098" y="34137"/>
                </a:lnTo>
                <a:close/>
              </a:path>
              <a:path w="1103630" h="144779">
                <a:moveTo>
                  <a:pt x="1103363" y="34137"/>
                </a:moveTo>
                <a:lnTo>
                  <a:pt x="1042098" y="34137"/>
                </a:lnTo>
                <a:lnTo>
                  <a:pt x="1042098" y="43891"/>
                </a:lnTo>
                <a:lnTo>
                  <a:pt x="1103363" y="43891"/>
                </a:lnTo>
                <a:lnTo>
                  <a:pt x="1103363" y="3413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031545" y="3931529"/>
            <a:ext cx="122475" cy="77724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4459340" y="3899380"/>
            <a:ext cx="1424118" cy="143279"/>
          </a:xfrm>
          <a:custGeom>
            <a:avLst/>
            <a:gdLst/>
            <a:ahLst/>
            <a:cxnLst/>
            <a:rect l="l" t="t" r="r" b="b"/>
            <a:pathLst>
              <a:path w="1100454" h="185420">
                <a:moveTo>
                  <a:pt x="199034" y="152146"/>
                </a:moveTo>
                <a:lnTo>
                  <a:pt x="223713" y="183896"/>
                </a:lnTo>
                <a:lnTo>
                  <a:pt x="236677" y="185166"/>
                </a:lnTo>
                <a:lnTo>
                  <a:pt x="246430" y="185166"/>
                </a:lnTo>
                <a:lnTo>
                  <a:pt x="253771" y="183896"/>
                </a:lnTo>
                <a:lnTo>
                  <a:pt x="262394" y="175006"/>
                </a:lnTo>
                <a:lnTo>
                  <a:pt x="236829" y="175006"/>
                </a:lnTo>
                <a:lnTo>
                  <a:pt x="226294" y="173736"/>
                </a:lnTo>
                <a:lnTo>
                  <a:pt x="216484" y="169926"/>
                </a:lnTo>
                <a:lnTo>
                  <a:pt x="207397" y="162306"/>
                </a:lnTo>
                <a:lnTo>
                  <a:pt x="199034" y="152146"/>
                </a:lnTo>
                <a:close/>
              </a:path>
              <a:path w="1100454" h="185420">
                <a:moveTo>
                  <a:pt x="263880" y="149606"/>
                </a:moveTo>
                <a:lnTo>
                  <a:pt x="245770" y="149606"/>
                </a:lnTo>
                <a:lnTo>
                  <a:pt x="248615" y="150876"/>
                </a:lnTo>
                <a:lnTo>
                  <a:pt x="253085" y="154686"/>
                </a:lnTo>
                <a:lnTo>
                  <a:pt x="254203" y="157226"/>
                </a:lnTo>
                <a:lnTo>
                  <a:pt x="254203" y="166116"/>
                </a:lnTo>
                <a:lnTo>
                  <a:pt x="252552" y="169926"/>
                </a:lnTo>
                <a:lnTo>
                  <a:pt x="245948" y="173736"/>
                </a:lnTo>
                <a:lnTo>
                  <a:pt x="241808" y="175006"/>
                </a:lnTo>
                <a:lnTo>
                  <a:pt x="262394" y="175006"/>
                </a:lnTo>
                <a:lnTo>
                  <a:pt x="263626" y="173736"/>
                </a:lnTo>
                <a:lnTo>
                  <a:pt x="266090" y="167386"/>
                </a:lnTo>
                <a:lnTo>
                  <a:pt x="266090" y="154686"/>
                </a:lnTo>
                <a:lnTo>
                  <a:pt x="263880" y="149606"/>
                </a:lnTo>
                <a:close/>
              </a:path>
              <a:path w="1100454" h="185420">
                <a:moveTo>
                  <a:pt x="237439" y="139446"/>
                </a:moveTo>
                <a:lnTo>
                  <a:pt x="233578" y="139446"/>
                </a:lnTo>
                <a:lnTo>
                  <a:pt x="226415" y="141986"/>
                </a:lnTo>
                <a:lnTo>
                  <a:pt x="221132" y="149606"/>
                </a:lnTo>
                <a:lnTo>
                  <a:pt x="229514" y="155956"/>
                </a:lnTo>
                <a:lnTo>
                  <a:pt x="232460" y="152146"/>
                </a:lnTo>
                <a:lnTo>
                  <a:pt x="236728" y="149606"/>
                </a:lnTo>
                <a:lnTo>
                  <a:pt x="263880" y="149606"/>
                </a:lnTo>
                <a:lnTo>
                  <a:pt x="256304" y="141986"/>
                </a:lnTo>
                <a:lnTo>
                  <a:pt x="237439" y="141986"/>
                </a:lnTo>
                <a:lnTo>
                  <a:pt x="237439" y="139446"/>
                </a:lnTo>
                <a:close/>
              </a:path>
              <a:path w="1100454" h="185420">
                <a:moveTo>
                  <a:pt x="67818" y="114046"/>
                </a:moveTo>
                <a:lnTo>
                  <a:pt x="56388" y="114046"/>
                </a:lnTo>
                <a:lnTo>
                  <a:pt x="56388" y="141986"/>
                </a:lnTo>
                <a:lnTo>
                  <a:pt x="67818" y="141986"/>
                </a:lnTo>
                <a:lnTo>
                  <a:pt x="67818" y="114046"/>
                </a:lnTo>
                <a:close/>
              </a:path>
              <a:path w="1100454" h="185420">
                <a:moveTo>
                  <a:pt x="249021" y="53086"/>
                </a:moveTo>
                <a:lnTo>
                  <a:pt x="237591" y="53086"/>
                </a:lnTo>
                <a:lnTo>
                  <a:pt x="237591" y="92456"/>
                </a:lnTo>
                <a:lnTo>
                  <a:pt x="235458" y="98806"/>
                </a:lnTo>
                <a:lnTo>
                  <a:pt x="226923" y="107696"/>
                </a:lnTo>
                <a:lnTo>
                  <a:pt x="221335" y="110236"/>
                </a:lnTo>
                <a:lnTo>
                  <a:pt x="237439" y="110236"/>
                </a:lnTo>
                <a:lnTo>
                  <a:pt x="237439" y="141986"/>
                </a:lnTo>
                <a:lnTo>
                  <a:pt x="249021" y="141986"/>
                </a:lnTo>
                <a:lnTo>
                  <a:pt x="249021" y="53086"/>
                </a:lnTo>
                <a:close/>
              </a:path>
              <a:path w="1100454" h="185420">
                <a:moveTo>
                  <a:pt x="249428" y="139446"/>
                </a:moveTo>
                <a:lnTo>
                  <a:pt x="249021" y="139446"/>
                </a:lnTo>
                <a:lnTo>
                  <a:pt x="249021" y="141986"/>
                </a:lnTo>
                <a:lnTo>
                  <a:pt x="256304" y="141986"/>
                </a:lnTo>
                <a:lnTo>
                  <a:pt x="255041" y="140716"/>
                </a:lnTo>
                <a:lnTo>
                  <a:pt x="249428" y="139446"/>
                </a:lnTo>
                <a:close/>
              </a:path>
              <a:path w="1100454" h="185420">
                <a:moveTo>
                  <a:pt x="290626" y="53086"/>
                </a:moveTo>
                <a:lnTo>
                  <a:pt x="279196" y="53086"/>
                </a:lnTo>
                <a:lnTo>
                  <a:pt x="279196" y="141986"/>
                </a:lnTo>
                <a:lnTo>
                  <a:pt x="290626" y="141986"/>
                </a:lnTo>
                <a:lnTo>
                  <a:pt x="290626" y="53086"/>
                </a:lnTo>
                <a:close/>
              </a:path>
              <a:path w="1100454" h="185420">
                <a:moveTo>
                  <a:pt x="368808" y="92456"/>
                </a:moveTo>
                <a:lnTo>
                  <a:pt x="357378" y="92456"/>
                </a:lnTo>
                <a:lnTo>
                  <a:pt x="357378" y="141986"/>
                </a:lnTo>
                <a:lnTo>
                  <a:pt x="368808" y="141986"/>
                </a:lnTo>
                <a:lnTo>
                  <a:pt x="368808" y="92456"/>
                </a:lnTo>
                <a:close/>
              </a:path>
              <a:path w="1100454" h="185420">
                <a:moveTo>
                  <a:pt x="448360" y="114046"/>
                </a:moveTo>
                <a:lnTo>
                  <a:pt x="436930" y="114046"/>
                </a:lnTo>
                <a:lnTo>
                  <a:pt x="436930" y="141986"/>
                </a:lnTo>
                <a:lnTo>
                  <a:pt x="448360" y="141986"/>
                </a:lnTo>
                <a:lnTo>
                  <a:pt x="448360" y="114046"/>
                </a:lnTo>
                <a:close/>
              </a:path>
              <a:path w="1100454" h="185420">
                <a:moveTo>
                  <a:pt x="527748" y="53086"/>
                </a:moveTo>
                <a:lnTo>
                  <a:pt x="516318" y="53086"/>
                </a:lnTo>
                <a:lnTo>
                  <a:pt x="516318" y="141986"/>
                </a:lnTo>
                <a:lnTo>
                  <a:pt x="527748" y="141986"/>
                </a:lnTo>
                <a:lnTo>
                  <a:pt x="527748" y="53086"/>
                </a:lnTo>
                <a:close/>
              </a:path>
              <a:path w="1100454" h="185420">
                <a:moveTo>
                  <a:pt x="687920" y="115316"/>
                </a:moveTo>
                <a:lnTo>
                  <a:pt x="676490" y="115316"/>
                </a:lnTo>
                <a:lnTo>
                  <a:pt x="676490" y="141986"/>
                </a:lnTo>
                <a:lnTo>
                  <a:pt x="687920" y="141986"/>
                </a:lnTo>
                <a:lnTo>
                  <a:pt x="687920" y="115316"/>
                </a:lnTo>
                <a:close/>
              </a:path>
              <a:path w="1100454" h="185420">
                <a:moveTo>
                  <a:pt x="601814" y="53086"/>
                </a:moveTo>
                <a:lnTo>
                  <a:pt x="590232" y="53086"/>
                </a:lnTo>
                <a:lnTo>
                  <a:pt x="590232" y="70866"/>
                </a:lnTo>
                <a:lnTo>
                  <a:pt x="572249" y="75946"/>
                </a:lnTo>
                <a:lnTo>
                  <a:pt x="564730" y="78486"/>
                </a:lnTo>
                <a:lnTo>
                  <a:pt x="559193" y="82296"/>
                </a:lnTo>
                <a:lnTo>
                  <a:pt x="552081" y="89916"/>
                </a:lnTo>
                <a:lnTo>
                  <a:pt x="550303" y="94996"/>
                </a:lnTo>
                <a:lnTo>
                  <a:pt x="550303" y="101346"/>
                </a:lnTo>
                <a:lnTo>
                  <a:pt x="572935" y="133096"/>
                </a:lnTo>
                <a:lnTo>
                  <a:pt x="587489" y="135636"/>
                </a:lnTo>
                <a:lnTo>
                  <a:pt x="596176" y="134366"/>
                </a:lnTo>
                <a:lnTo>
                  <a:pt x="603948" y="133096"/>
                </a:lnTo>
                <a:lnTo>
                  <a:pt x="610806" y="129286"/>
                </a:lnTo>
                <a:lnTo>
                  <a:pt x="616750" y="124206"/>
                </a:lnTo>
                <a:lnTo>
                  <a:pt x="578904" y="124206"/>
                </a:lnTo>
                <a:lnTo>
                  <a:pt x="573087" y="122936"/>
                </a:lnTo>
                <a:lnTo>
                  <a:pt x="564248" y="114046"/>
                </a:lnTo>
                <a:lnTo>
                  <a:pt x="562038" y="108966"/>
                </a:lnTo>
                <a:lnTo>
                  <a:pt x="562038" y="98806"/>
                </a:lnTo>
                <a:lnTo>
                  <a:pt x="601814" y="78486"/>
                </a:lnTo>
                <a:lnTo>
                  <a:pt x="601814" y="53086"/>
                </a:lnTo>
                <a:close/>
              </a:path>
              <a:path w="1100454" h="185420">
                <a:moveTo>
                  <a:pt x="80010" y="111506"/>
                </a:moveTo>
                <a:lnTo>
                  <a:pt x="81838" y="122936"/>
                </a:lnTo>
                <a:lnTo>
                  <a:pt x="90373" y="124206"/>
                </a:lnTo>
                <a:lnTo>
                  <a:pt x="97840" y="121666"/>
                </a:lnTo>
                <a:lnTo>
                  <a:pt x="109042" y="112776"/>
                </a:lnTo>
                <a:lnTo>
                  <a:pt x="85902" y="112776"/>
                </a:lnTo>
                <a:lnTo>
                  <a:pt x="80010" y="111506"/>
                </a:lnTo>
                <a:close/>
              </a:path>
              <a:path w="1100454" h="185420">
                <a:moveTo>
                  <a:pt x="460552" y="111506"/>
                </a:moveTo>
                <a:lnTo>
                  <a:pt x="462381" y="122936"/>
                </a:lnTo>
                <a:lnTo>
                  <a:pt x="470916" y="124206"/>
                </a:lnTo>
                <a:lnTo>
                  <a:pt x="478383" y="121666"/>
                </a:lnTo>
                <a:lnTo>
                  <a:pt x="489584" y="112776"/>
                </a:lnTo>
                <a:lnTo>
                  <a:pt x="466432" y="112776"/>
                </a:lnTo>
                <a:lnTo>
                  <a:pt x="460552" y="111506"/>
                </a:lnTo>
                <a:close/>
              </a:path>
              <a:path w="1100454" h="185420">
                <a:moveTo>
                  <a:pt x="610349" y="115316"/>
                </a:moveTo>
                <a:lnTo>
                  <a:pt x="605462" y="119126"/>
                </a:lnTo>
                <a:lnTo>
                  <a:pt x="599795" y="122936"/>
                </a:lnTo>
                <a:lnTo>
                  <a:pt x="593347" y="124206"/>
                </a:lnTo>
                <a:lnTo>
                  <a:pt x="616750" y="124206"/>
                </a:lnTo>
                <a:lnTo>
                  <a:pt x="610349" y="115316"/>
                </a:lnTo>
                <a:close/>
              </a:path>
              <a:path w="1100454" h="185420">
                <a:moveTo>
                  <a:pt x="662774" y="68326"/>
                </a:moveTo>
                <a:lnTo>
                  <a:pt x="649554" y="68326"/>
                </a:lnTo>
                <a:lnTo>
                  <a:pt x="643429" y="70866"/>
                </a:lnTo>
                <a:lnTo>
                  <a:pt x="637628" y="73406"/>
                </a:lnTo>
                <a:lnTo>
                  <a:pt x="630110" y="78486"/>
                </a:lnTo>
                <a:lnTo>
                  <a:pt x="626351" y="86106"/>
                </a:lnTo>
                <a:lnTo>
                  <a:pt x="626351" y="103886"/>
                </a:lnTo>
                <a:lnTo>
                  <a:pt x="629094" y="111506"/>
                </a:lnTo>
                <a:lnTo>
                  <a:pt x="640067" y="121666"/>
                </a:lnTo>
                <a:lnTo>
                  <a:pt x="646671" y="124206"/>
                </a:lnTo>
                <a:lnTo>
                  <a:pt x="663841" y="124206"/>
                </a:lnTo>
                <a:lnTo>
                  <a:pt x="671004" y="120396"/>
                </a:lnTo>
                <a:lnTo>
                  <a:pt x="675881" y="115316"/>
                </a:lnTo>
                <a:lnTo>
                  <a:pt x="687920" y="115316"/>
                </a:lnTo>
                <a:lnTo>
                  <a:pt x="687920" y="114046"/>
                </a:lnTo>
                <a:lnTo>
                  <a:pt x="651090" y="114046"/>
                </a:lnTo>
                <a:lnTo>
                  <a:pt x="646798" y="111506"/>
                </a:lnTo>
                <a:lnTo>
                  <a:pt x="640194" y="105156"/>
                </a:lnTo>
                <a:lnTo>
                  <a:pt x="638543" y="101346"/>
                </a:lnTo>
                <a:lnTo>
                  <a:pt x="638543" y="89916"/>
                </a:lnTo>
                <a:lnTo>
                  <a:pt x="641108" y="84836"/>
                </a:lnTo>
                <a:lnTo>
                  <a:pt x="651370" y="78486"/>
                </a:lnTo>
                <a:lnTo>
                  <a:pt x="657237" y="77216"/>
                </a:lnTo>
                <a:lnTo>
                  <a:pt x="663604" y="77216"/>
                </a:lnTo>
                <a:lnTo>
                  <a:pt x="662774" y="68326"/>
                </a:lnTo>
                <a:close/>
              </a:path>
              <a:path w="1100454" h="185420">
                <a:moveTo>
                  <a:pt x="33832" y="68326"/>
                </a:moveTo>
                <a:lnTo>
                  <a:pt x="26339" y="70866"/>
                </a:lnTo>
                <a:lnTo>
                  <a:pt x="13436" y="81026"/>
                </a:lnTo>
                <a:lnTo>
                  <a:pt x="10210" y="87376"/>
                </a:lnTo>
                <a:lnTo>
                  <a:pt x="10210" y="103886"/>
                </a:lnTo>
                <a:lnTo>
                  <a:pt x="12750" y="110236"/>
                </a:lnTo>
                <a:lnTo>
                  <a:pt x="22910" y="120396"/>
                </a:lnTo>
                <a:lnTo>
                  <a:pt x="29006" y="122936"/>
                </a:lnTo>
                <a:lnTo>
                  <a:pt x="44653" y="122936"/>
                </a:lnTo>
                <a:lnTo>
                  <a:pt x="51206" y="119126"/>
                </a:lnTo>
                <a:lnTo>
                  <a:pt x="55778" y="114046"/>
                </a:lnTo>
                <a:lnTo>
                  <a:pt x="67818" y="114046"/>
                </a:lnTo>
                <a:lnTo>
                  <a:pt x="67818" y="111506"/>
                </a:lnTo>
                <a:lnTo>
                  <a:pt x="33477" y="111506"/>
                </a:lnTo>
                <a:lnTo>
                  <a:pt x="29616" y="110236"/>
                </a:lnTo>
                <a:lnTo>
                  <a:pt x="23723" y="105156"/>
                </a:lnTo>
                <a:lnTo>
                  <a:pt x="22250" y="101346"/>
                </a:lnTo>
                <a:lnTo>
                  <a:pt x="22250" y="89916"/>
                </a:lnTo>
                <a:lnTo>
                  <a:pt x="24434" y="86106"/>
                </a:lnTo>
                <a:lnTo>
                  <a:pt x="33172" y="79756"/>
                </a:lnTo>
                <a:lnTo>
                  <a:pt x="43992" y="79756"/>
                </a:lnTo>
                <a:lnTo>
                  <a:pt x="42367" y="69596"/>
                </a:lnTo>
                <a:lnTo>
                  <a:pt x="33832" y="68326"/>
                </a:lnTo>
                <a:close/>
              </a:path>
              <a:path w="1100454" h="185420">
                <a:moveTo>
                  <a:pt x="414375" y="68326"/>
                </a:moveTo>
                <a:lnTo>
                  <a:pt x="406882" y="70866"/>
                </a:lnTo>
                <a:lnTo>
                  <a:pt x="393966" y="81026"/>
                </a:lnTo>
                <a:lnTo>
                  <a:pt x="390753" y="87376"/>
                </a:lnTo>
                <a:lnTo>
                  <a:pt x="390753" y="103886"/>
                </a:lnTo>
                <a:lnTo>
                  <a:pt x="393280" y="110236"/>
                </a:lnTo>
                <a:lnTo>
                  <a:pt x="403453" y="120396"/>
                </a:lnTo>
                <a:lnTo>
                  <a:pt x="409549" y="122936"/>
                </a:lnTo>
                <a:lnTo>
                  <a:pt x="425196" y="122936"/>
                </a:lnTo>
                <a:lnTo>
                  <a:pt x="431749" y="119126"/>
                </a:lnTo>
                <a:lnTo>
                  <a:pt x="436321" y="114046"/>
                </a:lnTo>
                <a:lnTo>
                  <a:pt x="448360" y="114046"/>
                </a:lnTo>
                <a:lnTo>
                  <a:pt x="448360" y="111506"/>
                </a:lnTo>
                <a:lnTo>
                  <a:pt x="414007" y="111506"/>
                </a:lnTo>
                <a:lnTo>
                  <a:pt x="410159" y="110236"/>
                </a:lnTo>
                <a:lnTo>
                  <a:pt x="404253" y="105156"/>
                </a:lnTo>
                <a:lnTo>
                  <a:pt x="402793" y="101346"/>
                </a:lnTo>
                <a:lnTo>
                  <a:pt x="402793" y="89916"/>
                </a:lnTo>
                <a:lnTo>
                  <a:pt x="404977" y="86106"/>
                </a:lnTo>
                <a:lnTo>
                  <a:pt x="413702" y="79756"/>
                </a:lnTo>
                <a:lnTo>
                  <a:pt x="424535" y="79756"/>
                </a:lnTo>
                <a:lnTo>
                  <a:pt x="422909" y="69596"/>
                </a:lnTo>
                <a:lnTo>
                  <a:pt x="414375" y="68326"/>
                </a:lnTo>
                <a:close/>
              </a:path>
              <a:path w="1100454" h="185420">
                <a:moveTo>
                  <a:pt x="194411" y="100076"/>
                </a:moveTo>
                <a:lnTo>
                  <a:pt x="181965" y="100076"/>
                </a:lnTo>
                <a:lnTo>
                  <a:pt x="184810" y="106426"/>
                </a:lnTo>
                <a:lnTo>
                  <a:pt x="188950" y="111506"/>
                </a:lnTo>
                <a:lnTo>
                  <a:pt x="199821" y="119126"/>
                </a:lnTo>
                <a:lnTo>
                  <a:pt x="205943" y="120396"/>
                </a:lnTo>
                <a:lnTo>
                  <a:pt x="220198" y="120396"/>
                </a:lnTo>
                <a:lnTo>
                  <a:pt x="226695" y="117856"/>
                </a:lnTo>
                <a:lnTo>
                  <a:pt x="232238" y="114046"/>
                </a:lnTo>
                <a:lnTo>
                  <a:pt x="236829" y="110236"/>
                </a:lnTo>
                <a:lnTo>
                  <a:pt x="207518" y="110236"/>
                </a:lnTo>
                <a:lnTo>
                  <a:pt x="202133" y="107696"/>
                </a:lnTo>
                <a:lnTo>
                  <a:pt x="194411" y="100076"/>
                </a:lnTo>
                <a:close/>
              </a:path>
              <a:path w="1100454" h="185420">
                <a:moveTo>
                  <a:pt x="150114" y="53086"/>
                </a:moveTo>
                <a:lnTo>
                  <a:pt x="138684" y="53086"/>
                </a:lnTo>
                <a:lnTo>
                  <a:pt x="138684" y="89916"/>
                </a:lnTo>
                <a:lnTo>
                  <a:pt x="131216" y="96266"/>
                </a:lnTo>
                <a:lnTo>
                  <a:pt x="140360" y="115316"/>
                </a:lnTo>
                <a:lnTo>
                  <a:pt x="149961" y="115316"/>
                </a:lnTo>
                <a:lnTo>
                  <a:pt x="149961" y="100076"/>
                </a:lnTo>
                <a:lnTo>
                  <a:pt x="194411" y="100076"/>
                </a:lnTo>
                <a:lnTo>
                  <a:pt x="192125" y="96266"/>
                </a:lnTo>
                <a:lnTo>
                  <a:pt x="191414" y="91186"/>
                </a:lnTo>
                <a:lnTo>
                  <a:pt x="197510" y="89916"/>
                </a:lnTo>
                <a:lnTo>
                  <a:pt x="150114" y="89916"/>
                </a:lnTo>
                <a:lnTo>
                  <a:pt x="150114" y="53086"/>
                </a:lnTo>
                <a:close/>
              </a:path>
              <a:path w="1100454" h="185420">
                <a:moveTo>
                  <a:pt x="687920" y="53086"/>
                </a:moveTo>
                <a:lnTo>
                  <a:pt x="676490" y="53086"/>
                </a:lnTo>
                <a:lnTo>
                  <a:pt x="676490" y="97536"/>
                </a:lnTo>
                <a:lnTo>
                  <a:pt x="674636" y="102616"/>
                </a:lnTo>
                <a:lnTo>
                  <a:pt x="667219" y="111506"/>
                </a:lnTo>
                <a:lnTo>
                  <a:pt x="662368" y="114046"/>
                </a:lnTo>
                <a:lnTo>
                  <a:pt x="687920" y="114046"/>
                </a:lnTo>
                <a:lnTo>
                  <a:pt x="687920" y="53086"/>
                </a:lnTo>
                <a:close/>
              </a:path>
              <a:path w="1100454" h="185420">
                <a:moveTo>
                  <a:pt x="110109" y="81026"/>
                </a:moveTo>
                <a:lnTo>
                  <a:pt x="90728" y="81026"/>
                </a:lnTo>
                <a:lnTo>
                  <a:pt x="94589" y="82296"/>
                </a:lnTo>
                <a:lnTo>
                  <a:pt x="100482" y="87376"/>
                </a:lnTo>
                <a:lnTo>
                  <a:pt x="101955" y="91186"/>
                </a:lnTo>
                <a:lnTo>
                  <a:pt x="101955" y="102616"/>
                </a:lnTo>
                <a:lnTo>
                  <a:pt x="99771" y="106426"/>
                </a:lnTo>
                <a:lnTo>
                  <a:pt x="91033" y="111506"/>
                </a:lnTo>
                <a:lnTo>
                  <a:pt x="85902" y="112776"/>
                </a:lnTo>
                <a:lnTo>
                  <a:pt x="109042" y="112776"/>
                </a:lnTo>
                <a:lnTo>
                  <a:pt x="110642" y="111506"/>
                </a:lnTo>
                <a:lnTo>
                  <a:pt x="113842" y="105156"/>
                </a:lnTo>
                <a:lnTo>
                  <a:pt x="113842" y="88646"/>
                </a:lnTo>
                <a:lnTo>
                  <a:pt x="111353" y="82296"/>
                </a:lnTo>
                <a:lnTo>
                  <a:pt x="110109" y="81026"/>
                </a:lnTo>
                <a:close/>
              </a:path>
              <a:path w="1100454" h="185420">
                <a:moveTo>
                  <a:pt x="490640" y="81026"/>
                </a:moveTo>
                <a:lnTo>
                  <a:pt x="471271" y="81026"/>
                </a:lnTo>
                <a:lnTo>
                  <a:pt x="475119" y="82296"/>
                </a:lnTo>
                <a:lnTo>
                  <a:pt x="481025" y="87376"/>
                </a:lnTo>
                <a:lnTo>
                  <a:pt x="482498" y="91186"/>
                </a:lnTo>
                <a:lnTo>
                  <a:pt x="482498" y="102616"/>
                </a:lnTo>
                <a:lnTo>
                  <a:pt x="480301" y="106426"/>
                </a:lnTo>
                <a:lnTo>
                  <a:pt x="471576" y="111506"/>
                </a:lnTo>
                <a:lnTo>
                  <a:pt x="466432" y="112776"/>
                </a:lnTo>
                <a:lnTo>
                  <a:pt x="489584" y="112776"/>
                </a:lnTo>
                <a:lnTo>
                  <a:pt x="491185" y="111506"/>
                </a:lnTo>
                <a:lnTo>
                  <a:pt x="494385" y="105156"/>
                </a:lnTo>
                <a:lnTo>
                  <a:pt x="494385" y="88646"/>
                </a:lnTo>
                <a:lnTo>
                  <a:pt x="491883" y="82296"/>
                </a:lnTo>
                <a:lnTo>
                  <a:pt x="490640" y="81026"/>
                </a:lnTo>
                <a:close/>
              </a:path>
              <a:path w="1100454" h="185420">
                <a:moveTo>
                  <a:pt x="67818" y="53086"/>
                </a:moveTo>
                <a:lnTo>
                  <a:pt x="56388" y="53086"/>
                </a:lnTo>
                <a:lnTo>
                  <a:pt x="56388" y="98806"/>
                </a:lnTo>
                <a:lnTo>
                  <a:pt x="54711" y="102616"/>
                </a:lnTo>
                <a:lnTo>
                  <a:pt x="48006" y="110236"/>
                </a:lnTo>
                <a:lnTo>
                  <a:pt x="43637" y="111506"/>
                </a:lnTo>
                <a:lnTo>
                  <a:pt x="67818" y="111506"/>
                </a:lnTo>
                <a:lnTo>
                  <a:pt x="67818" y="93726"/>
                </a:lnTo>
                <a:lnTo>
                  <a:pt x="69494" y="89916"/>
                </a:lnTo>
                <a:lnTo>
                  <a:pt x="76200" y="82296"/>
                </a:lnTo>
                <a:lnTo>
                  <a:pt x="80568" y="81026"/>
                </a:lnTo>
                <a:lnTo>
                  <a:pt x="110109" y="81026"/>
                </a:lnTo>
                <a:lnTo>
                  <a:pt x="107619" y="78486"/>
                </a:lnTo>
                <a:lnTo>
                  <a:pt x="67818" y="78486"/>
                </a:lnTo>
                <a:lnTo>
                  <a:pt x="67818" y="53086"/>
                </a:lnTo>
                <a:close/>
              </a:path>
              <a:path w="1100454" h="185420">
                <a:moveTo>
                  <a:pt x="448360" y="53086"/>
                </a:moveTo>
                <a:lnTo>
                  <a:pt x="436930" y="53086"/>
                </a:lnTo>
                <a:lnTo>
                  <a:pt x="436930" y="98806"/>
                </a:lnTo>
                <a:lnTo>
                  <a:pt x="435254" y="102616"/>
                </a:lnTo>
                <a:lnTo>
                  <a:pt x="428548" y="110236"/>
                </a:lnTo>
                <a:lnTo>
                  <a:pt x="424180" y="111506"/>
                </a:lnTo>
                <a:lnTo>
                  <a:pt x="448360" y="111506"/>
                </a:lnTo>
                <a:lnTo>
                  <a:pt x="448360" y="93726"/>
                </a:lnTo>
                <a:lnTo>
                  <a:pt x="450037" y="89916"/>
                </a:lnTo>
                <a:lnTo>
                  <a:pt x="456742" y="82296"/>
                </a:lnTo>
                <a:lnTo>
                  <a:pt x="461098" y="81026"/>
                </a:lnTo>
                <a:lnTo>
                  <a:pt x="490640" y="81026"/>
                </a:lnTo>
                <a:lnTo>
                  <a:pt x="488154" y="78486"/>
                </a:lnTo>
                <a:lnTo>
                  <a:pt x="448360" y="78486"/>
                </a:lnTo>
                <a:lnTo>
                  <a:pt x="448360" y="53086"/>
                </a:lnTo>
                <a:close/>
              </a:path>
              <a:path w="1100454" h="185420">
                <a:moveTo>
                  <a:pt x="368808" y="53086"/>
                </a:moveTo>
                <a:lnTo>
                  <a:pt x="357378" y="53086"/>
                </a:lnTo>
                <a:lnTo>
                  <a:pt x="357378" y="82296"/>
                </a:lnTo>
                <a:lnTo>
                  <a:pt x="318363" y="82296"/>
                </a:lnTo>
                <a:lnTo>
                  <a:pt x="309829" y="88646"/>
                </a:lnTo>
                <a:lnTo>
                  <a:pt x="309829" y="92456"/>
                </a:lnTo>
                <a:lnTo>
                  <a:pt x="310769" y="96266"/>
                </a:lnTo>
                <a:lnTo>
                  <a:pt x="314528" y="103886"/>
                </a:lnTo>
                <a:lnTo>
                  <a:pt x="316941" y="106426"/>
                </a:lnTo>
                <a:lnTo>
                  <a:pt x="319887" y="108966"/>
                </a:lnTo>
                <a:lnTo>
                  <a:pt x="326898" y="106426"/>
                </a:lnTo>
                <a:lnTo>
                  <a:pt x="326898" y="92456"/>
                </a:lnTo>
                <a:lnTo>
                  <a:pt x="368808" y="92456"/>
                </a:lnTo>
                <a:lnTo>
                  <a:pt x="368808" y="53086"/>
                </a:lnTo>
                <a:close/>
              </a:path>
              <a:path w="1100454" h="185420">
                <a:moveTo>
                  <a:pt x="205740" y="53086"/>
                </a:moveTo>
                <a:lnTo>
                  <a:pt x="193548" y="53086"/>
                </a:lnTo>
                <a:lnTo>
                  <a:pt x="197916" y="56896"/>
                </a:lnTo>
                <a:lnTo>
                  <a:pt x="200101" y="61976"/>
                </a:lnTo>
                <a:lnTo>
                  <a:pt x="200101" y="72136"/>
                </a:lnTo>
                <a:lnTo>
                  <a:pt x="198272" y="75946"/>
                </a:lnTo>
                <a:lnTo>
                  <a:pt x="190957" y="82296"/>
                </a:lnTo>
                <a:lnTo>
                  <a:pt x="185470" y="83566"/>
                </a:lnTo>
                <a:lnTo>
                  <a:pt x="178155" y="86106"/>
                </a:lnTo>
                <a:lnTo>
                  <a:pt x="178765" y="89916"/>
                </a:lnTo>
                <a:lnTo>
                  <a:pt x="197510" y="89916"/>
                </a:lnTo>
                <a:lnTo>
                  <a:pt x="202438" y="87376"/>
                </a:lnTo>
                <a:lnTo>
                  <a:pt x="209956" y="79756"/>
                </a:lnTo>
                <a:lnTo>
                  <a:pt x="211836" y="74676"/>
                </a:lnTo>
                <a:lnTo>
                  <a:pt x="211836" y="63246"/>
                </a:lnTo>
                <a:lnTo>
                  <a:pt x="209804" y="58166"/>
                </a:lnTo>
                <a:lnTo>
                  <a:pt x="205740" y="54356"/>
                </a:lnTo>
                <a:lnTo>
                  <a:pt x="205740" y="53086"/>
                </a:lnTo>
                <a:close/>
              </a:path>
              <a:path w="1100454" h="185420">
                <a:moveTo>
                  <a:pt x="43992" y="79756"/>
                </a:moveTo>
                <a:lnTo>
                  <a:pt x="38303" y="79756"/>
                </a:lnTo>
                <a:lnTo>
                  <a:pt x="44196" y="81026"/>
                </a:lnTo>
                <a:lnTo>
                  <a:pt x="43992" y="79756"/>
                </a:lnTo>
                <a:close/>
              </a:path>
              <a:path w="1100454" h="185420">
                <a:moveTo>
                  <a:pt x="424535" y="79756"/>
                </a:moveTo>
                <a:lnTo>
                  <a:pt x="418846" y="79756"/>
                </a:lnTo>
                <a:lnTo>
                  <a:pt x="424738" y="81026"/>
                </a:lnTo>
                <a:lnTo>
                  <a:pt x="424535" y="79756"/>
                </a:lnTo>
                <a:close/>
              </a:path>
              <a:path w="1100454" h="185420">
                <a:moveTo>
                  <a:pt x="663604" y="77216"/>
                </a:moveTo>
                <a:lnTo>
                  <a:pt x="657237" y="77216"/>
                </a:lnTo>
                <a:lnTo>
                  <a:pt x="663841" y="79756"/>
                </a:lnTo>
                <a:lnTo>
                  <a:pt x="663604" y="77216"/>
                </a:lnTo>
                <a:close/>
              </a:path>
              <a:path w="1100454" h="185420">
                <a:moveTo>
                  <a:pt x="95351" y="69596"/>
                </a:moveTo>
                <a:lnTo>
                  <a:pt x="79298" y="69596"/>
                </a:lnTo>
                <a:lnTo>
                  <a:pt x="72694" y="73406"/>
                </a:lnTo>
                <a:lnTo>
                  <a:pt x="68427" y="78486"/>
                </a:lnTo>
                <a:lnTo>
                  <a:pt x="107619" y="78486"/>
                </a:lnTo>
                <a:lnTo>
                  <a:pt x="101396" y="72136"/>
                </a:lnTo>
                <a:lnTo>
                  <a:pt x="95351" y="69596"/>
                </a:lnTo>
                <a:close/>
              </a:path>
              <a:path w="1100454" h="185420">
                <a:moveTo>
                  <a:pt x="475881" y="69596"/>
                </a:moveTo>
                <a:lnTo>
                  <a:pt x="459841" y="69596"/>
                </a:lnTo>
                <a:lnTo>
                  <a:pt x="453237" y="73406"/>
                </a:lnTo>
                <a:lnTo>
                  <a:pt x="448970" y="78486"/>
                </a:lnTo>
                <a:lnTo>
                  <a:pt x="488154" y="78486"/>
                </a:lnTo>
                <a:lnTo>
                  <a:pt x="481939" y="72136"/>
                </a:lnTo>
                <a:lnTo>
                  <a:pt x="475881" y="69596"/>
                </a:lnTo>
                <a:close/>
              </a:path>
              <a:path w="1100454" h="185420">
                <a:moveTo>
                  <a:pt x="117348" y="44196"/>
                </a:moveTo>
                <a:lnTo>
                  <a:pt x="0" y="44196"/>
                </a:lnTo>
                <a:lnTo>
                  <a:pt x="0" y="53086"/>
                </a:lnTo>
                <a:lnTo>
                  <a:pt x="117348" y="53086"/>
                </a:lnTo>
                <a:lnTo>
                  <a:pt x="117348" y="44196"/>
                </a:lnTo>
                <a:close/>
              </a:path>
              <a:path w="1100454" h="185420">
                <a:moveTo>
                  <a:pt x="124053" y="44196"/>
                </a:moveTo>
                <a:lnTo>
                  <a:pt x="117348" y="44196"/>
                </a:lnTo>
                <a:lnTo>
                  <a:pt x="117348" y="53086"/>
                </a:lnTo>
                <a:lnTo>
                  <a:pt x="124053" y="53086"/>
                </a:lnTo>
                <a:lnTo>
                  <a:pt x="124053" y="44196"/>
                </a:lnTo>
                <a:close/>
              </a:path>
              <a:path w="1100454" h="185420">
                <a:moveTo>
                  <a:pt x="260756" y="44196"/>
                </a:moveTo>
                <a:lnTo>
                  <a:pt x="124053" y="44196"/>
                </a:lnTo>
                <a:lnTo>
                  <a:pt x="124053" y="53086"/>
                </a:lnTo>
                <a:lnTo>
                  <a:pt x="260756" y="53086"/>
                </a:lnTo>
                <a:lnTo>
                  <a:pt x="260756" y="44196"/>
                </a:lnTo>
                <a:close/>
              </a:path>
              <a:path w="1100454" h="185420">
                <a:moveTo>
                  <a:pt x="267462" y="44196"/>
                </a:moveTo>
                <a:lnTo>
                  <a:pt x="260756" y="44196"/>
                </a:lnTo>
                <a:lnTo>
                  <a:pt x="260756" y="53086"/>
                </a:lnTo>
                <a:lnTo>
                  <a:pt x="267462" y="53086"/>
                </a:lnTo>
                <a:lnTo>
                  <a:pt x="267462" y="44196"/>
                </a:lnTo>
                <a:close/>
              </a:path>
              <a:path w="1100454" h="185420">
                <a:moveTo>
                  <a:pt x="302361" y="44196"/>
                </a:moveTo>
                <a:lnTo>
                  <a:pt x="267462" y="44196"/>
                </a:lnTo>
                <a:lnTo>
                  <a:pt x="267462" y="53086"/>
                </a:lnTo>
                <a:lnTo>
                  <a:pt x="302361" y="53086"/>
                </a:lnTo>
                <a:lnTo>
                  <a:pt x="302361" y="44196"/>
                </a:lnTo>
                <a:close/>
              </a:path>
              <a:path w="1100454" h="185420">
                <a:moveTo>
                  <a:pt x="309067" y="44196"/>
                </a:moveTo>
                <a:lnTo>
                  <a:pt x="302361" y="44196"/>
                </a:lnTo>
                <a:lnTo>
                  <a:pt x="302361" y="53086"/>
                </a:lnTo>
                <a:lnTo>
                  <a:pt x="309067" y="53086"/>
                </a:lnTo>
                <a:lnTo>
                  <a:pt x="309067" y="44196"/>
                </a:lnTo>
                <a:close/>
              </a:path>
              <a:path w="1100454" h="185420">
                <a:moveTo>
                  <a:pt x="380542" y="44196"/>
                </a:moveTo>
                <a:lnTo>
                  <a:pt x="309067" y="44196"/>
                </a:lnTo>
                <a:lnTo>
                  <a:pt x="309067" y="53086"/>
                </a:lnTo>
                <a:lnTo>
                  <a:pt x="380542" y="53086"/>
                </a:lnTo>
                <a:lnTo>
                  <a:pt x="380542" y="44196"/>
                </a:lnTo>
                <a:close/>
              </a:path>
              <a:path w="1100454" h="185420">
                <a:moveTo>
                  <a:pt x="387248" y="44196"/>
                </a:moveTo>
                <a:lnTo>
                  <a:pt x="380542" y="44196"/>
                </a:lnTo>
                <a:lnTo>
                  <a:pt x="380542" y="53086"/>
                </a:lnTo>
                <a:lnTo>
                  <a:pt x="387248" y="53086"/>
                </a:lnTo>
                <a:lnTo>
                  <a:pt x="387248" y="44196"/>
                </a:lnTo>
                <a:close/>
              </a:path>
              <a:path w="1100454" h="185420">
                <a:moveTo>
                  <a:pt x="436735" y="44196"/>
                </a:moveTo>
                <a:lnTo>
                  <a:pt x="387248" y="44196"/>
                </a:lnTo>
                <a:lnTo>
                  <a:pt x="387248" y="53086"/>
                </a:lnTo>
                <a:lnTo>
                  <a:pt x="497878" y="53086"/>
                </a:lnTo>
                <a:lnTo>
                  <a:pt x="497878" y="45466"/>
                </a:lnTo>
                <a:lnTo>
                  <a:pt x="438137" y="45466"/>
                </a:lnTo>
                <a:lnTo>
                  <a:pt x="436735" y="44196"/>
                </a:lnTo>
                <a:close/>
              </a:path>
              <a:path w="1100454" h="185420">
                <a:moveTo>
                  <a:pt x="504596" y="44196"/>
                </a:moveTo>
                <a:lnTo>
                  <a:pt x="497878" y="44196"/>
                </a:lnTo>
                <a:lnTo>
                  <a:pt x="497878" y="53086"/>
                </a:lnTo>
                <a:lnTo>
                  <a:pt x="504596" y="53086"/>
                </a:lnTo>
                <a:lnTo>
                  <a:pt x="504596" y="44196"/>
                </a:lnTo>
                <a:close/>
              </a:path>
              <a:path w="1100454" h="185420">
                <a:moveTo>
                  <a:pt x="539483" y="44196"/>
                </a:moveTo>
                <a:lnTo>
                  <a:pt x="504596" y="44196"/>
                </a:lnTo>
                <a:lnTo>
                  <a:pt x="504596" y="53086"/>
                </a:lnTo>
                <a:lnTo>
                  <a:pt x="539483" y="53086"/>
                </a:lnTo>
                <a:lnTo>
                  <a:pt x="539483" y="44196"/>
                </a:lnTo>
                <a:close/>
              </a:path>
              <a:path w="1100454" h="185420">
                <a:moveTo>
                  <a:pt x="546188" y="44196"/>
                </a:moveTo>
                <a:lnTo>
                  <a:pt x="539483" y="44196"/>
                </a:lnTo>
                <a:lnTo>
                  <a:pt x="539483" y="53086"/>
                </a:lnTo>
                <a:lnTo>
                  <a:pt x="546188" y="53086"/>
                </a:lnTo>
                <a:lnTo>
                  <a:pt x="546188" y="44196"/>
                </a:lnTo>
                <a:close/>
              </a:path>
              <a:path w="1100454" h="185420">
                <a:moveTo>
                  <a:pt x="616140" y="44196"/>
                </a:moveTo>
                <a:lnTo>
                  <a:pt x="546188" y="44196"/>
                </a:lnTo>
                <a:lnTo>
                  <a:pt x="546188" y="53086"/>
                </a:lnTo>
                <a:lnTo>
                  <a:pt x="616140" y="53086"/>
                </a:lnTo>
                <a:lnTo>
                  <a:pt x="616140" y="44196"/>
                </a:lnTo>
                <a:close/>
              </a:path>
              <a:path w="1100454" h="185420">
                <a:moveTo>
                  <a:pt x="622998" y="44196"/>
                </a:moveTo>
                <a:lnTo>
                  <a:pt x="616140" y="44196"/>
                </a:lnTo>
                <a:lnTo>
                  <a:pt x="616140" y="53086"/>
                </a:lnTo>
                <a:lnTo>
                  <a:pt x="622998" y="53086"/>
                </a:lnTo>
                <a:lnTo>
                  <a:pt x="622998" y="44196"/>
                </a:lnTo>
                <a:close/>
              </a:path>
              <a:path w="1100454" h="185420">
                <a:moveTo>
                  <a:pt x="706361" y="44196"/>
                </a:moveTo>
                <a:lnTo>
                  <a:pt x="622998" y="44196"/>
                </a:lnTo>
                <a:lnTo>
                  <a:pt x="622998" y="53086"/>
                </a:lnTo>
                <a:lnTo>
                  <a:pt x="706361" y="53086"/>
                </a:lnTo>
                <a:lnTo>
                  <a:pt x="706361" y="44196"/>
                </a:lnTo>
                <a:close/>
              </a:path>
              <a:path w="1100454" h="185420">
                <a:moveTo>
                  <a:pt x="413905" y="2286"/>
                </a:moveTo>
                <a:lnTo>
                  <a:pt x="400799" y="6096"/>
                </a:lnTo>
                <a:lnTo>
                  <a:pt x="420111" y="27686"/>
                </a:lnTo>
                <a:lnTo>
                  <a:pt x="426521" y="34036"/>
                </a:lnTo>
                <a:lnTo>
                  <a:pt x="432528" y="40386"/>
                </a:lnTo>
                <a:lnTo>
                  <a:pt x="438137" y="45466"/>
                </a:lnTo>
                <a:lnTo>
                  <a:pt x="438899" y="45466"/>
                </a:lnTo>
                <a:lnTo>
                  <a:pt x="447433" y="44196"/>
                </a:lnTo>
                <a:lnTo>
                  <a:pt x="413905" y="2286"/>
                </a:lnTo>
                <a:close/>
              </a:path>
              <a:path w="1100454" h="185420">
                <a:moveTo>
                  <a:pt x="497878" y="44196"/>
                </a:moveTo>
                <a:lnTo>
                  <a:pt x="447433" y="44196"/>
                </a:lnTo>
                <a:lnTo>
                  <a:pt x="438899" y="45466"/>
                </a:lnTo>
                <a:lnTo>
                  <a:pt x="497878" y="45466"/>
                </a:lnTo>
                <a:lnTo>
                  <a:pt x="497878" y="44196"/>
                </a:lnTo>
                <a:close/>
              </a:path>
              <a:path w="1100454" h="185420">
                <a:moveTo>
                  <a:pt x="322368" y="1016"/>
                </a:moveTo>
                <a:lnTo>
                  <a:pt x="306271" y="1016"/>
                </a:lnTo>
                <a:lnTo>
                  <a:pt x="299561" y="2286"/>
                </a:lnTo>
                <a:lnTo>
                  <a:pt x="293660" y="4826"/>
                </a:lnTo>
                <a:lnTo>
                  <a:pt x="288569" y="8636"/>
                </a:lnTo>
                <a:lnTo>
                  <a:pt x="282321" y="13716"/>
                </a:lnTo>
                <a:lnTo>
                  <a:pt x="279196" y="21336"/>
                </a:lnTo>
                <a:lnTo>
                  <a:pt x="279196" y="44196"/>
                </a:lnTo>
                <a:lnTo>
                  <a:pt x="290626" y="44196"/>
                </a:lnTo>
                <a:lnTo>
                  <a:pt x="290626" y="23876"/>
                </a:lnTo>
                <a:lnTo>
                  <a:pt x="292658" y="18796"/>
                </a:lnTo>
                <a:lnTo>
                  <a:pt x="300786" y="12446"/>
                </a:lnTo>
                <a:lnTo>
                  <a:pt x="306476" y="11176"/>
                </a:lnTo>
                <a:lnTo>
                  <a:pt x="348117" y="11176"/>
                </a:lnTo>
                <a:lnTo>
                  <a:pt x="344957" y="8636"/>
                </a:lnTo>
                <a:lnTo>
                  <a:pt x="337951" y="4826"/>
                </a:lnTo>
                <a:lnTo>
                  <a:pt x="330422" y="2286"/>
                </a:lnTo>
                <a:lnTo>
                  <a:pt x="322368" y="1016"/>
                </a:lnTo>
                <a:close/>
              </a:path>
              <a:path w="1100454" h="185420">
                <a:moveTo>
                  <a:pt x="557361" y="1016"/>
                </a:moveTo>
                <a:lnTo>
                  <a:pt x="539381" y="1016"/>
                </a:lnTo>
                <a:lnTo>
                  <a:pt x="531431" y="3556"/>
                </a:lnTo>
                <a:lnTo>
                  <a:pt x="519341" y="13716"/>
                </a:lnTo>
                <a:lnTo>
                  <a:pt x="516318" y="21336"/>
                </a:lnTo>
                <a:lnTo>
                  <a:pt x="516318" y="44196"/>
                </a:lnTo>
                <a:lnTo>
                  <a:pt x="527748" y="44196"/>
                </a:lnTo>
                <a:lnTo>
                  <a:pt x="527748" y="23876"/>
                </a:lnTo>
                <a:lnTo>
                  <a:pt x="529653" y="18796"/>
                </a:lnTo>
                <a:lnTo>
                  <a:pt x="537273" y="12446"/>
                </a:lnTo>
                <a:lnTo>
                  <a:pt x="542531" y="11176"/>
                </a:lnTo>
                <a:lnTo>
                  <a:pt x="581621" y="11176"/>
                </a:lnTo>
                <a:lnTo>
                  <a:pt x="578650" y="8636"/>
                </a:lnTo>
                <a:lnTo>
                  <a:pt x="572068" y="4826"/>
                </a:lnTo>
                <a:lnTo>
                  <a:pt x="564972" y="2286"/>
                </a:lnTo>
                <a:lnTo>
                  <a:pt x="557361" y="1016"/>
                </a:lnTo>
                <a:close/>
              </a:path>
              <a:path w="1100454" h="185420">
                <a:moveTo>
                  <a:pt x="348117" y="11176"/>
                </a:moveTo>
                <a:lnTo>
                  <a:pt x="320878" y="11176"/>
                </a:lnTo>
                <a:lnTo>
                  <a:pt x="327507" y="12446"/>
                </a:lnTo>
                <a:lnTo>
                  <a:pt x="333679" y="14986"/>
                </a:lnTo>
                <a:lnTo>
                  <a:pt x="339394" y="17526"/>
                </a:lnTo>
                <a:lnTo>
                  <a:pt x="346710" y="22606"/>
                </a:lnTo>
                <a:lnTo>
                  <a:pt x="352501" y="27686"/>
                </a:lnTo>
                <a:lnTo>
                  <a:pt x="356768" y="34036"/>
                </a:lnTo>
                <a:lnTo>
                  <a:pt x="365150" y="27686"/>
                </a:lnTo>
                <a:lnTo>
                  <a:pt x="361373" y="22606"/>
                </a:lnTo>
                <a:lnTo>
                  <a:pt x="356749" y="17526"/>
                </a:lnTo>
                <a:lnTo>
                  <a:pt x="351277" y="13716"/>
                </a:lnTo>
                <a:lnTo>
                  <a:pt x="348117" y="11176"/>
                </a:lnTo>
                <a:close/>
              </a:path>
              <a:path w="1100454" h="185420">
                <a:moveTo>
                  <a:pt x="581621" y="11176"/>
                </a:moveTo>
                <a:lnTo>
                  <a:pt x="558380" y="11176"/>
                </a:lnTo>
                <a:lnTo>
                  <a:pt x="566305" y="13716"/>
                </a:lnTo>
                <a:lnTo>
                  <a:pt x="579716" y="22606"/>
                </a:lnTo>
                <a:lnTo>
                  <a:pt x="585152" y="27686"/>
                </a:lnTo>
                <a:lnTo>
                  <a:pt x="589318" y="34036"/>
                </a:lnTo>
                <a:lnTo>
                  <a:pt x="597852" y="27686"/>
                </a:lnTo>
                <a:lnTo>
                  <a:pt x="594194" y="22606"/>
                </a:lnTo>
                <a:lnTo>
                  <a:pt x="589775" y="17526"/>
                </a:lnTo>
                <a:lnTo>
                  <a:pt x="584593" y="13716"/>
                </a:lnTo>
                <a:lnTo>
                  <a:pt x="581621" y="11176"/>
                </a:lnTo>
                <a:close/>
              </a:path>
              <a:path w="1100454" h="185420">
                <a:moveTo>
                  <a:pt x="927188" y="52882"/>
                </a:moveTo>
                <a:lnTo>
                  <a:pt x="915758" y="52882"/>
                </a:lnTo>
                <a:lnTo>
                  <a:pt x="915758" y="101803"/>
                </a:lnTo>
                <a:lnTo>
                  <a:pt x="868362" y="136245"/>
                </a:lnTo>
                <a:lnTo>
                  <a:pt x="878725" y="143713"/>
                </a:lnTo>
                <a:lnTo>
                  <a:pt x="915149" y="114604"/>
                </a:lnTo>
                <a:lnTo>
                  <a:pt x="927188" y="114604"/>
                </a:lnTo>
                <a:lnTo>
                  <a:pt x="927188" y="52882"/>
                </a:lnTo>
                <a:close/>
              </a:path>
              <a:path w="1100454" h="185420">
                <a:moveTo>
                  <a:pt x="842302" y="101346"/>
                </a:moveTo>
                <a:lnTo>
                  <a:pt x="830719" y="101346"/>
                </a:lnTo>
                <a:lnTo>
                  <a:pt x="830719" y="140970"/>
                </a:lnTo>
                <a:lnTo>
                  <a:pt x="842302" y="140970"/>
                </a:lnTo>
                <a:lnTo>
                  <a:pt x="842302" y="101346"/>
                </a:lnTo>
                <a:close/>
              </a:path>
              <a:path w="1100454" h="185420">
                <a:moveTo>
                  <a:pt x="927188" y="114604"/>
                </a:moveTo>
                <a:lnTo>
                  <a:pt x="915758" y="114604"/>
                </a:lnTo>
                <a:lnTo>
                  <a:pt x="915758" y="140970"/>
                </a:lnTo>
                <a:lnTo>
                  <a:pt x="927188" y="140970"/>
                </a:lnTo>
                <a:lnTo>
                  <a:pt x="927188" y="114604"/>
                </a:lnTo>
                <a:close/>
              </a:path>
              <a:path w="1100454" h="185420">
                <a:moveTo>
                  <a:pt x="1040117" y="83972"/>
                </a:moveTo>
                <a:lnTo>
                  <a:pt x="1028534" y="83972"/>
                </a:lnTo>
                <a:lnTo>
                  <a:pt x="1028534" y="140970"/>
                </a:lnTo>
                <a:lnTo>
                  <a:pt x="1040117" y="140970"/>
                </a:lnTo>
                <a:lnTo>
                  <a:pt x="1040117" y="83972"/>
                </a:lnTo>
                <a:close/>
              </a:path>
              <a:path w="1100454" h="185420">
                <a:moveTo>
                  <a:pt x="1081722" y="52882"/>
                </a:moveTo>
                <a:lnTo>
                  <a:pt x="1070292" y="52882"/>
                </a:lnTo>
                <a:lnTo>
                  <a:pt x="1070292" y="140970"/>
                </a:lnTo>
                <a:lnTo>
                  <a:pt x="1081722" y="140970"/>
                </a:lnTo>
                <a:lnTo>
                  <a:pt x="1081722" y="52882"/>
                </a:lnTo>
                <a:close/>
              </a:path>
              <a:path w="1100454" h="185420">
                <a:moveTo>
                  <a:pt x="761225" y="111252"/>
                </a:moveTo>
                <a:lnTo>
                  <a:pt x="753300" y="119176"/>
                </a:lnTo>
                <a:lnTo>
                  <a:pt x="759244" y="124244"/>
                </a:lnTo>
                <a:lnTo>
                  <a:pt x="765797" y="127863"/>
                </a:lnTo>
                <a:lnTo>
                  <a:pt x="772960" y="130035"/>
                </a:lnTo>
                <a:lnTo>
                  <a:pt x="780732" y="130759"/>
                </a:lnTo>
                <a:lnTo>
                  <a:pt x="789368" y="130759"/>
                </a:lnTo>
                <a:lnTo>
                  <a:pt x="796302" y="128295"/>
                </a:lnTo>
                <a:lnTo>
                  <a:pt x="804528" y="120548"/>
                </a:lnTo>
                <a:lnTo>
                  <a:pt x="773010" y="120548"/>
                </a:lnTo>
                <a:lnTo>
                  <a:pt x="766508" y="117449"/>
                </a:lnTo>
                <a:lnTo>
                  <a:pt x="761225" y="111252"/>
                </a:lnTo>
                <a:close/>
              </a:path>
              <a:path w="1100454" h="185420">
                <a:moveTo>
                  <a:pt x="957821" y="74980"/>
                </a:moveTo>
                <a:lnTo>
                  <a:pt x="946543" y="79552"/>
                </a:lnTo>
                <a:lnTo>
                  <a:pt x="946950" y="83413"/>
                </a:lnTo>
                <a:lnTo>
                  <a:pt x="947752" y="87325"/>
                </a:lnTo>
                <a:lnTo>
                  <a:pt x="976160" y="122504"/>
                </a:lnTo>
                <a:lnTo>
                  <a:pt x="980630" y="123444"/>
                </a:lnTo>
                <a:lnTo>
                  <a:pt x="992619" y="123444"/>
                </a:lnTo>
                <a:lnTo>
                  <a:pt x="998410" y="121310"/>
                </a:lnTo>
                <a:lnTo>
                  <a:pt x="1006992" y="112928"/>
                </a:lnTo>
                <a:lnTo>
                  <a:pt x="976922" y="112928"/>
                </a:lnTo>
                <a:lnTo>
                  <a:pt x="970622" y="109093"/>
                </a:lnTo>
                <a:lnTo>
                  <a:pt x="965704" y="101346"/>
                </a:lnTo>
                <a:lnTo>
                  <a:pt x="962507" y="95454"/>
                </a:lnTo>
                <a:lnTo>
                  <a:pt x="960107" y="89058"/>
                </a:lnTo>
                <a:lnTo>
                  <a:pt x="958545" y="82234"/>
                </a:lnTo>
                <a:lnTo>
                  <a:pt x="957821" y="74980"/>
                </a:lnTo>
                <a:close/>
              </a:path>
              <a:path w="1100454" h="185420">
                <a:moveTo>
                  <a:pt x="802312" y="53340"/>
                </a:moveTo>
                <a:lnTo>
                  <a:pt x="784186" y="53340"/>
                </a:lnTo>
                <a:lnTo>
                  <a:pt x="787412" y="54533"/>
                </a:lnTo>
                <a:lnTo>
                  <a:pt x="792187" y="59309"/>
                </a:lnTo>
                <a:lnTo>
                  <a:pt x="793381" y="62484"/>
                </a:lnTo>
                <a:lnTo>
                  <a:pt x="793381" y="71018"/>
                </a:lnTo>
                <a:lnTo>
                  <a:pt x="791933" y="74625"/>
                </a:lnTo>
                <a:lnTo>
                  <a:pt x="786142" y="79908"/>
                </a:lnTo>
                <a:lnTo>
                  <a:pt x="782307" y="81229"/>
                </a:lnTo>
                <a:lnTo>
                  <a:pt x="772807" y="81229"/>
                </a:lnTo>
                <a:lnTo>
                  <a:pt x="772807" y="91440"/>
                </a:lnTo>
                <a:lnTo>
                  <a:pt x="786422" y="91440"/>
                </a:lnTo>
                <a:lnTo>
                  <a:pt x="790562" y="92633"/>
                </a:lnTo>
                <a:lnTo>
                  <a:pt x="796353" y="97409"/>
                </a:lnTo>
                <a:lnTo>
                  <a:pt x="797801" y="100736"/>
                </a:lnTo>
                <a:lnTo>
                  <a:pt x="797801" y="109474"/>
                </a:lnTo>
                <a:lnTo>
                  <a:pt x="796328" y="113182"/>
                </a:lnTo>
                <a:lnTo>
                  <a:pt x="790435" y="119075"/>
                </a:lnTo>
                <a:lnTo>
                  <a:pt x="786218" y="120548"/>
                </a:lnTo>
                <a:lnTo>
                  <a:pt x="804528" y="120548"/>
                </a:lnTo>
                <a:lnTo>
                  <a:pt x="806767" y="118440"/>
                </a:lnTo>
                <a:lnTo>
                  <a:pt x="809383" y="112268"/>
                </a:lnTo>
                <a:lnTo>
                  <a:pt x="809282" y="102666"/>
                </a:lnTo>
                <a:lnTo>
                  <a:pt x="809078" y="101041"/>
                </a:lnTo>
                <a:lnTo>
                  <a:pt x="842302" y="101041"/>
                </a:lnTo>
                <a:lnTo>
                  <a:pt x="842302" y="93573"/>
                </a:lnTo>
                <a:lnTo>
                  <a:pt x="812330" y="93573"/>
                </a:lnTo>
                <a:lnTo>
                  <a:pt x="807504" y="92303"/>
                </a:lnTo>
                <a:lnTo>
                  <a:pt x="803135" y="89763"/>
                </a:lnTo>
                <a:lnTo>
                  <a:pt x="800392" y="87325"/>
                </a:lnTo>
                <a:lnTo>
                  <a:pt x="797394" y="85699"/>
                </a:lnTo>
                <a:lnTo>
                  <a:pt x="794143" y="84886"/>
                </a:lnTo>
                <a:lnTo>
                  <a:pt x="794143" y="84277"/>
                </a:lnTo>
                <a:lnTo>
                  <a:pt x="796988" y="82854"/>
                </a:lnTo>
                <a:lnTo>
                  <a:pt x="799503" y="80492"/>
                </a:lnTo>
                <a:lnTo>
                  <a:pt x="803871" y="73888"/>
                </a:lnTo>
                <a:lnTo>
                  <a:pt x="804964" y="70053"/>
                </a:lnTo>
                <a:lnTo>
                  <a:pt x="804964" y="59182"/>
                </a:lnTo>
                <a:lnTo>
                  <a:pt x="802754" y="53771"/>
                </a:lnTo>
                <a:lnTo>
                  <a:pt x="802312" y="53340"/>
                </a:lnTo>
                <a:close/>
              </a:path>
              <a:path w="1100454" h="185420">
                <a:moveTo>
                  <a:pt x="1040117" y="52882"/>
                </a:moveTo>
                <a:lnTo>
                  <a:pt x="1028534" y="52882"/>
                </a:lnTo>
                <a:lnTo>
                  <a:pt x="1028534" y="74066"/>
                </a:lnTo>
                <a:lnTo>
                  <a:pt x="988910" y="74066"/>
                </a:lnTo>
                <a:lnTo>
                  <a:pt x="983910" y="82854"/>
                </a:lnTo>
                <a:lnTo>
                  <a:pt x="983881" y="83820"/>
                </a:lnTo>
                <a:lnTo>
                  <a:pt x="987437" y="84836"/>
                </a:lnTo>
                <a:lnTo>
                  <a:pt x="990663" y="86741"/>
                </a:lnTo>
                <a:lnTo>
                  <a:pt x="996454" y="92329"/>
                </a:lnTo>
                <a:lnTo>
                  <a:pt x="997779" y="95605"/>
                </a:lnTo>
                <a:lnTo>
                  <a:pt x="997902" y="104038"/>
                </a:lnTo>
                <a:lnTo>
                  <a:pt x="996708" y="107086"/>
                </a:lnTo>
                <a:lnTo>
                  <a:pt x="991933" y="111760"/>
                </a:lnTo>
                <a:lnTo>
                  <a:pt x="988707" y="112928"/>
                </a:lnTo>
                <a:lnTo>
                  <a:pt x="1006992" y="112928"/>
                </a:lnTo>
                <a:lnTo>
                  <a:pt x="1007148" y="112776"/>
                </a:lnTo>
                <a:lnTo>
                  <a:pt x="1009332" y="107492"/>
                </a:lnTo>
                <a:lnTo>
                  <a:pt x="1009332" y="94183"/>
                </a:lnTo>
                <a:lnTo>
                  <a:pt x="1006894" y="88646"/>
                </a:lnTo>
                <a:lnTo>
                  <a:pt x="1002017" y="84582"/>
                </a:lnTo>
                <a:lnTo>
                  <a:pt x="1002017" y="83972"/>
                </a:lnTo>
                <a:lnTo>
                  <a:pt x="1040117" y="83972"/>
                </a:lnTo>
                <a:lnTo>
                  <a:pt x="1040117" y="52882"/>
                </a:lnTo>
                <a:close/>
              </a:path>
              <a:path w="1100454" h="185420">
                <a:moveTo>
                  <a:pt x="888022" y="52882"/>
                </a:moveTo>
                <a:lnTo>
                  <a:pt x="876592" y="52882"/>
                </a:lnTo>
                <a:lnTo>
                  <a:pt x="876592" y="81229"/>
                </a:lnTo>
                <a:lnTo>
                  <a:pt x="867600" y="87782"/>
                </a:lnTo>
                <a:lnTo>
                  <a:pt x="867803" y="95605"/>
                </a:lnTo>
                <a:lnTo>
                  <a:pt x="870496" y="101600"/>
                </a:lnTo>
                <a:lnTo>
                  <a:pt x="875677" y="105765"/>
                </a:lnTo>
                <a:lnTo>
                  <a:pt x="888022" y="105765"/>
                </a:lnTo>
                <a:lnTo>
                  <a:pt x="888022" y="52882"/>
                </a:lnTo>
                <a:close/>
              </a:path>
              <a:path w="1100454" h="185420">
                <a:moveTo>
                  <a:pt x="842302" y="101041"/>
                </a:moveTo>
                <a:lnTo>
                  <a:pt x="809078" y="101041"/>
                </a:lnTo>
                <a:lnTo>
                  <a:pt x="812533" y="102666"/>
                </a:lnTo>
                <a:lnTo>
                  <a:pt x="816343" y="103479"/>
                </a:lnTo>
                <a:lnTo>
                  <a:pt x="824064" y="103479"/>
                </a:lnTo>
                <a:lnTo>
                  <a:pt x="827468" y="102768"/>
                </a:lnTo>
                <a:lnTo>
                  <a:pt x="830719" y="101346"/>
                </a:lnTo>
                <a:lnTo>
                  <a:pt x="842302" y="101346"/>
                </a:lnTo>
                <a:lnTo>
                  <a:pt x="842302" y="101041"/>
                </a:lnTo>
                <a:close/>
              </a:path>
              <a:path w="1100454" h="185420">
                <a:moveTo>
                  <a:pt x="842302" y="52882"/>
                </a:moveTo>
                <a:lnTo>
                  <a:pt x="830719" y="52882"/>
                </a:lnTo>
                <a:lnTo>
                  <a:pt x="830719" y="90373"/>
                </a:lnTo>
                <a:lnTo>
                  <a:pt x="827265" y="92506"/>
                </a:lnTo>
                <a:lnTo>
                  <a:pt x="822896" y="93573"/>
                </a:lnTo>
                <a:lnTo>
                  <a:pt x="842302" y="93573"/>
                </a:lnTo>
                <a:lnTo>
                  <a:pt x="842302" y="52882"/>
                </a:lnTo>
                <a:close/>
              </a:path>
              <a:path w="1100454" h="185420">
                <a:moveTo>
                  <a:pt x="787946" y="42976"/>
                </a:moveTo>
                <a:lnTo>
                  <a:pt x="770978" y="42976"/>
                </a:lnTo>
                <a:lnTo>
                  <a:pt x="763765" y="46228"/>
                </a:lnTo>
                <a:lnTo>
                  <a:pt x="758786" y="52730"/>
                </a:lnTo>
                <a:lnTo>
                  <a:pt x="766864" y="60045"/>
                </a:lnTo>
                <a:lnTo>
                  <a:pt x="770013" y="55575"/>
                </a:lnTo>
                <a:lnTo>
                  <a:pt x="774433" y="53340"/>
                </a:lnTo>
                <a:lnTo>
                  <a:pt x="802312" y="53340"/>
                </a:lnTo>
                <a:lnTo>
                  <a:pt x="793915" y="45135"/>
                </a:lnTo>
                <a:lnTo>
                  <a:pt x="787946" y="42976"/>
                </a:lnTo>
                <a:close/>
              </a:path>
              <a:path w="1100454" h="185420">
                <a:moveTo>
                  <a:pt x="854036" y="43129"/>
                </a:moveTo>
                <a:lnTo>
                  <a:pt x="814412" y="43129"/>
                </a:lnTo>
                <a:lnTo>
                  <a:pt x="814412" y="52882"/>
                </a:lnTo>
                <a:lnTo>
                  <a:pt x="854036" y="52882"/>
                </a:lnTo>
                <a:lnTo>
                  <a:pt x="854036" y="43129"/>
                </a:lnTo>
                <a:close/>
              </a:path>
              <a:path w="1100454" h="185420">
                <a:moveTo>
                  <a:pt x="860742" y="43129"/>
                </a:moveTo>
                <a:lnTo>
                  <a:pt x="854036" y="43129"/>
                </a:lnTo>
                <a:lnTo>
                  <a:pt x="854036" y="52882"/>
                </a:lnTo>
                <a:lnTo>
                  <a:pt x="860742" y="52882"/>
                </a:lnTo>
                <a:lnTo>
                  <a:pt x="860742" y="43129"/>
                </a:lnTo>
                <a:close/>
              </a:path>
              <a:path w="1100454" h="185420">
                <a:moveTo>
                  <a:pt x="915224" y="43129"/>
                </a:moveTo>
                <a:lnTo>
                  <a:pt x="860742" y="43129"/>
                </a:lnTo>
                <a:lnTo>
                  <a:pt x="860742" y="52882"/>
                </a:lnTo>
                <a:lnTo>
                  <a:pt x="938923" y="52882"/>
                </a:lnTo>
                <a:lnTo>
                  <a:pt x="938923" y="45262"/>
                </a:lnTo>
                <a:lnTo>
                  <a:pt x="917740" y="45262"/>
                </a:lnTo>
                <a:lnTo>
                  <a:pt x="916978" y="44653"/>
                </a:lnTo>
                <a:lnTo>
                  <a:pt x="915224" y="43129"/>
                </a:lnTo>
                <a:close/>
              </a:path>
              <a:path w="1100454" h="185420">
                <a:moveTo>
                  <a:pt x="945476" y="43129"/>
                </a:moveTo>
                <a:lnTo>
                  <a:pt x="938923" y="43129"/>
                </a:lnTo>
                <a:lnTo>
                  <a:pt x="938923" y="52882"/>
                </a:lnTo>
                <a:lnTo>
                  <a:pt x="945476" y="52882"/>
                </a:lnTo>
                <a:lnTo>
                  <a:pt x="945476" y="43129"/>
                </a:lnTo>
                <a:close/>
              </a:path>
              <a:path w="1100454" h="185420">
                <a:moveTo>
                  <a:pt x="1051852" y="43129"/>
                </a:moveTo>
                <a:lnTo>
                  <a:pt x="945476" y="43129"/>
                </a:lnTo>
                <a:lnTo>
                  <a:pt x="945476" y="52882"/>
                </a:lnTo>
                <a:lnTo>
                  <a:pt x="1051852" y="52882"/>
                </a:lnTo>
                <a:lnTo>
                  <a:pt x="1051852" y="43129"/>
                </a:lnTo>
                <a:close/>
              </a:path>
              <a:path w="1100454" h="185420">
                <a:moveTo>
                  <a:pt x="1058557" y="43129"/>
                </a:moveTo>
                <a:lnTo>
                  <a:pt x="1051852" y="43129"/>
                </a:lnTo>
                <a:lnTo>
                  <a:pt x="1051852" y="52882"/>
                </a:lnTo>
                <a:lnTo>
                  <a:pt x="1058557" y="52882"/>
                </a:lnTo>
                <a:lnTo>
                  <a:pt x="1058557" y="43129"/>
                </a:lnTo>
                <a:close/>
              </a:path>
              <a:path w="1100454" h="185420">
                <a:moveTo>
                  <a:pt x="1100162" y="43129"/>
                </a:moveTo>
                <a:lnTo>
                  <a:pt x="1058557" y="43129"/>
                </a:lnTo>
                <a:lnTo>
                  <a:pt x="1058557" y="52882"/>
                </a:lnTo>
                <a:lnTo>
                  <a:pt x="1100162" y="52882"/>
                </a:lnTo>
                <a:lnTo>
                  <a:pt x="1100162" y="43129"/>
                </a:lnTo>
                <a:close/>
              </a:path>
              <a:path w="1100454" h="185420">
                <a:moveTo>
                  <a:pt x="892746" y="2286"/>
                </a:moveTo>
                <a:lnTo>
                  <a:pt x="879640" y="5334"/>
                </a:lnTo>
                <a:lnTo>
                  <a:pt x="892136" y="19659"/>
                </a:lnTo>
                <a:lnTo>
                  <a:pt x="898947" y="27279"/>
                </a:lnTo>
                <a:lnTo>
                  <a:pt x="905515" y="34137"/>
                </a:lnTo>
                <a:lnTo>
                  <a:pt x="911367" y="39776"/>
                </a:lnTo>
                <a:lnTo>
                  <a:pt x="916978" y="44653"/>
                </a:lnTo>
                <a:lnTo>
                  <a:pt x="917740" y="45262"/>
                </a:lnTo>
                <a:lnTo>
                  <a:pt x="926274" y="43738"/>
                </a:lnTo>
                <a:lnTo>
                  <a:pt x="892746" y="2286"/>
                </a:lnTo>
                <a:close/>
              </a:path>
              <a:path w="1100454" h="185420">
                <a:moveTo>
                  <a:pt x="938923" y="43129"/>
                </a:moveTo>
                <a:lnTo>
                  <a:pt x="925781" y="43129"/>
                </a:lnTo>
                <a:lnTo>
                  <a:pt x="926274" y="43738"/>
                </a:lnTo>
                <a:lnTo>
                  <a:pt x="917740" y="45262"/>
                </a:lnTo>
                <a:lnTo>
                  <a:pt x="938923" y="45262"/>
                </a:lnTo>
                <a:lnTo>
                  <a:pt x="938923" y="43129"/>
                </a:lnTo>
                <a:close/>
              </a:path>
              <a:path w="1100454" h="185420">
                <a:moveTo>
                  <a:pt x="1068084" y="10058"/>
                </a:moveTo>
                <a:lnTo>
                  <a:pt x="1052055" y="10058"/>
                </a:lnTo>
                <a:lnTo>
                  <a:pt x="1057973" y="13309"/>
                </a:lnTo>
                <a:lnTo>
                  <a:pt x="1067219" y="26314"/>
                </a:lnTo>
                <a:lnTo>
                  <a:pt x="1069708" y="33856"/>
                </a:lnTo>
                <a:lnTo>
                  <a:pt x="1069787" y="34137"/>
                </a:lnTo>
                <a:lnTo>
                  <a:pt x="1070292" y="43129"/>
                </a:lnTo>
                <a:lnTo>
                  <a:pt x="1081570" y="43129"/>
                </a:lnTo>
                <a:lnTo>
                  <a:pt x="1080269" y="33856"/>
                </a:lnTo>
                <a:lnTo>
                  <a:pt x="1077893" y="25546"/>
                </a:lnTo>
                <a:lnTo>
                  <a:pt x="1074440" y="18197"/>
                </a:lnTo>
                <a:lnTo>
                  <a:pt x="1069911" y="11811"/>
                </a:lnTo>
                <a:lnTo>
                  <a:pt x="1068084" y="10058"/>
                </a:lnTo>
                <a:close/>
              </a:path>
              <a:path w="1100454" h="185420">
                <a:moveTo>
                  <a:pt x="1044536" y="0"/>
                </a:moveTo>
                <a:lnTo>
                  <a:pt x="1037526" y="0"/>
                </a:lnTo>
                <a:lnTo>
                  <a:pt x="1031836" y="1981"/>
                </a:lnTo>
                <a:lnTo>
                  <a:pt x="1023099" y="9906"/>
                </a:lnTo>
                <a:lnTo>
                  <a:pt x="1020914" y="14833"/>
                </a:lnTo>
                <a:lnTo>
                  <a:pt x="1020951" y="26314"/>
                </a:lnTo>
                <a:lnTo>
                  <a:pt x="1022540" y="30683"/>
                </a:lnTo>
                <a:lnTo>
                  <a:pt x="1025791" y="34137"/>
                </a:lnTo>
                <a:lnTo>
                  <a:pt x="1037374" y="31699"/>
                </a:lnTo>
                <a:lnTo>
                  <a:pt x="1034326" y="28752"/>
                </a:lnTo>
                <a:lnTo>
                  <a:pt x="1032834" y="25273"/>
                </a:lnTo>
                <a:lnTo>
                  <a:pt x="1032802" y="17780"/>
                </a:lnTo>
                <a:lnTo>
                  <a:pt x="1033894" y="15138"/>
                </a:lnTo>
                <a:lnTo>
                  <a:pt x="1038263" y="11074"/>
                </a:lnTo>
                <a:lnTo>
                  <a:pt x="1041184" y="10058"/>
                </a:lnTo>
                <a:lnTo>
                  <a:pt x="1068084" y="10058"/>
                </a:lnTo>
                <a:lnTo>
                  <a:pt x="1064525" y="6643"/>
                </a:lnTo>
                <a:lnTo>
                  <a:pt x="1058500" y="2952"/>
                </a:lnTo>
                <a:lnTo>
                  <a:pt x="1051837" y="738"/>
                </a:lnTo>
                <a:lnTo>
                  <a:pt x="1044536" y="0"/>
                </a:lnTo>
                <a:close/>
              </a:path>
              <a:path w="1100454" h="185420">
                <a:moveTo>
                  <a:pt x="839050" y="8991"/>
                </a:moveTo>
                <a:lnTo>
                  <a:pt x="834072" y="8991"/>
                </a:lnTo>
                <a:lnTo>
                  <a:pt x="832040" y="9829"/>
                </a:lnTo>
                <a:lnTo>
                  <a:pt x="828789" y="13182"/>
                </a:lnTo>
                <a:lnTo>
                  <a:pt x="828035" y="15138"/>
                </a:lnTo>
                <a:lnTo>
                  <a:pt x="827976" y="20167"/>
                </a:lnTo>
                <a:lnTo>
                  <a:pt x="828814" y="22123"/>
                </a:lnTo>
                <a:lnTo>
                  <a:pt x="832167" y="25273"/>
                </a:lnTo>
                <a:lnTo>
                  <a:pt x="834174" y="26060"/>
                </a:lnTo>
                <a:lnTo>
                  <a:pt x="839050" y="26060"/>
                </a:lnTo>
                <a:lnTo>
                  <a:pt x="841133" y="25273"/>
                </a:lnTo>
                <a:lnTo>
                  <a:pt x="844384" y="22123"/>
                </a:lnTo>
                <a:lnTo>
                  <a:pt x="845197" y="20167"/>
                </a:lnTo>
                <a:lnTo>
                  <a:pt x="845138" y="15138"/>
                </a:lnTo>
                <a:lnTo>
                  <a:pt x="844384" y="13182"/>
                </a:lnTo>
                <a:lnTo>
                  <a:pt x="841133" y="9829"/>
                </a:lnTo>
                <a:lnTo>
                  <a:pt x="839050" y="89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543633" y="3931529"/>
            <a:ext cx="122277" cy="77842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6932177" y="3899381"/>
            <a:ext cx="969682" cy="141807"/>
          </a:xfrm>
          <a:custGeom>
            <a:avLst/>
            <a:gdLst/>
            <a:ahLst/>
            <a:cxnLst/>
            <a:rect l="l" t="t" r="r" b="b"/>
            <a:pathLst>
              <a:path w="749300" h="183514">
                <a:moveTo>
                  <a:pt x="245059" y="52882"/>
                </a:moveTo>
                <a:lnTo>
                  <a:pt x="233629" y="52882"/>
                </a:lnTo>
                <a:lnTo>
                  <a:pt x="233629" y="74218"/>
                </a:lnTo>
                <a:lnTo>
                  <a:pt x="202438" y="74218"/>
                </a:lnTo>
                <a:lnTo>
                  <a:pt x="196011" y="76733"/>
                </a:lnTo>
                <a:lnTo>
                  <a:pt x="185750" y="86791"/>
                </a:lnTo>
                <a:lnTo>
                  <a:pt x="183242" y="93370"/>
                </a:lnTo>
                <a:lnTo>
                  <a:pt x="183184" y="110490"/>
                </a:lnTo>
                <a:lnTo>
                  <a:pt x="185064" y="118160"/>
                </a:lnTo>
                <a:lnTo>
                  <a:pt x="192582" y="131775"/>
                </a:lnTo>
                <a:lnTo>
                  <a:pt x="197459" y="137464"/>
                </a:lnTo>
                <a:lnTo>
                  <a:pt x="203454" y="142036"/>
                </a:lnTo>
                <a:lnTo>
                  <a:pt x="212598" y="135178"/>
                </a:lnTo>
                <a:lnTo>
                  <a:pt x="204930" y="128196"/>
                </a:lnTo>
                <a:lnTo>
                  <a:pt x="199453" y="120357"/>
                </a:lnTo>
                <a:lnTo>
                  <a:pt x="196167" y="111661"/>
                </a:lnTo>
                <a:lnTo>
                  <a:pt x="195118" y="102514"/>
                </a:lnTo>
                <a:lnTo>
                  <a:pt x="195072" y="96621"/>
                </a:lnTo>
                <a:lnTo>
                  <a:pt x="196646" y="92329"/>
                </a:lnTo>
                <a:lnTo>
                  <a:pt x="202946" y="86131"/>
                </a:lnTo>
                <a:lnTo>
                  <a:pt x="207111" y="84582"/>
                </a:lnTo>
                <a:lnTo>
                  <a:pt x="245059" y="84582"/>
                </a:lnTo>
                <a:lnTo>
                  <a:pt x="245059" y="52882"/>
                </a:lnTo>
                <a:close/>
              </a:path>
              <a:path w="749300" h="183514">
                <a:moveTo>
                  <a:pt x="77266" y="99669"/>
                </a:moveTo>
                <a:lnTo>
                  <a:pt x="65836" y="99669"/>
                </a:lnTo>
                <a:lnTo>
                  <a:pt x="65836" y="140970"/>
                </a:lnTo>
                <a:lnTo>
                  <a:pt x="77266" y="140970"/>
                </a:lnTo>
                <a:lnTo>
                  <a:pt x="77266" y="99669"/>
                </a:lnTo>
                <a:close/>
              </a:path>
              <a:path w="749300" h="183514">
                <a:moveTo>
                  <a:pt x="118719" y="52882"/>
                </a:moveTo>
                <a:lnTo>
                  <a:pt x="107289" y="52882"/>
                </a:lnTo>
                <a:lnTo>
                  <a:pt x="107289" y="140970"/>
                </a:lnTo>
                <a:lnTo>
                  <a:pt x="118719" y="140970"/>
                </a:lnTo>
                <a:lnTo>
                  <a:pt x="118719" y="52882"/>
                </a:lnTo>
                <a:close/>
              </a:path>
              <a:path w="749300" h="183514">
                <a:moveTo>
                  <a:pt x="160324" y="52882"/>
                </a:moveTo>
                <a:lnTo>
                  <a:pt x="148894" y="52882"/>
                </a:lnTo>
                <a:lnTo>
                  <a:pt x="148894" y="140970"/>
                </a:lnTo>
                <a:lnTo>
                  <a:pt x="160324" y="140970"/>
                </a:lnTo>
                <a:lnTo>
                  <a:pt x="160324" y="52882"/>
                </a:lnTo>
                <a:close/>
              </a:path>
              <a:path w="749300" h="183514">
                <a:moveTo>
                  <a:pt x="245059" y="84582"/>
                </a:moveTo>
                <a:lnTo>
                  <a:pt x="233629" y="84582"/>
                </a:lnTo>
                <a:lnTo>
                  <a:pt x="233629" y="140970"/>
                </a:lnTo>
                <a:lnTo>
                  <a:pt x="245059" y="140970"/>
                </a:lnTo>
                <a:lnTo>
                  <a:pt x="245059" y="84582"/>
                </a:lnTo>
                <a:close/>
              </a:path>
              <a:path w="749300" h="183514">
                <a:moveTo>
                  <a:pt x="324612" y="113080"/>
                </a:moveTo>
                <a:lnTo>
                  <a:pt x="313182" y="113080"/>
                </a:lnTo>
                <a:lnTo>
                  <a:pt x="313182" y="140970"/>
                </a:lnTo>
                <a:lnTo>
                  <a:pt x="324612" y="140970"/>
                </a:lnTo>
                <a:lnTo>
                  <a:pt x="324612" y="113080"/>
                </a:lnTo>
                <a:close/>
              </a:path>
              <a:path w="749300" h="183514">
                <a:moveTo>
                  <a:pt x="336804" y="111252"/>
                </a:moveTo>
                <a:lnTo>
                  <a:pt x="338632" y="121767"/>
                </a:lnTo>
                <a:lnTo>
                  <a:pt x="347167" y="122986"/>
                </a:lnTo>
                <a:lnTo>
                  <a:pt x="354634" y="121158"/>
                </a:lnTo>
                <a:lnTo>
                  <a:pt x="366302" y="112268"/>
                </a:lnTo>
                <a:lnTo>
                  <a:pt x="342696" y="112268"/>
                </a:lnTo>
                <a:lnTo>
                  <a:pt x="336804" y="111252"/>
                </a:lnTo>
                <a:close/>
              </a:path>
              <a:path w="749300" h="183514">
                <a:moveTo>
                  <a:pt x="290626" y="68224"/>
                </a:moveTo>
                <a:lnTo>
                  <a:pt x="283133" y="70104"/>
                </a:lnTo>
                <a:lnTo>
                  <a:pt x="270230" y="79857"/>
                </a:lnTo>
                <a:lnTo>
                  <a:pt x="267004" y="86766"/>
                </a:lnTo>
                <a:lnTo>
                  <a:pt x="267004" y="103327"/>
                </a:lnTo>
                <a:lnTo>
                  <a:pt x="269544" y="109575"/>
                </a:lnTo>
                <a:lnTo>
                  <a:pt x="279704" y="119329"/>
                </a:lnTo>
                <a:lnTo>
                  <a:pt x="285800" y="121767"/>
                </a:lnTo>
                <a:lnTo>
                  <a:pt x="301447" y="121767"/>
                </a:lnTo>
                <a:lnTo>
                  <a:pt x="308000" y="118872"/>
                </a:lnTo>
                <a:lnTo>
                  <a:pt x="312572" y="113080"/>
                </a:lnTo>
                <a:lnTo>
                  <a:pt x="324612" y="113080"/>
                </a:lnTo>
                <a:lnTo>
                  <a:pt x="324612" y="111404"/>
                </a:lnTo>
                <a:lnTo>
                  <a:pt x="290271" y="111404"/>
                </a:lnTo>
                <a:lnTo>
                  <a:pt x="286410" y="109905"/>
                </a:lnTo>
                <a:lnTo>
                  <a:pt x="280517" y="103911"/>
                </a:lnTo>
                <a:lnTo>
                  <a:pt x="279044" y="100126"/>
                </a:lnTo>
                <a:lnTo>
                  <a:pt x="279044" y="89458"/>
                </a:lnTo>
                <a:lnTo>
                  <a:pt x="281228" y="85064"/>
                </a:lnTo>
                <a:lnTo>
                  <a:pt x="289966" y="79679"/>
                </a:lnTo>
                <a:lnTo>
                  <a:pt x="295097" y="78841"/>
                </a:lnTo>
                <a:lnTo>
                  <a:pt x="300813" y="78841"/>
                </a:lnTo>
                <a:lnTo>
                  <a:pt x="299161" y="69342"/>
                </a:lnTo>
                <a:lnTo>
                  <a:pt x="290626" y="68224"/>
                </a:lnTo>
                <a:close/>
              </a:path>
              <a:path w="749300" h="183514">
                <a:moveTo>
                  <a:pt x="17983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13970" y="52882"/>
                </a:lnTo>
                <a:lnTo>
                  <a:pt x="16891" y="53746"/>
                </a:lnTo>
                <a:lnTo>
                  <a:pt x="20447" y="57200"/>
                </a:lnTo>
                <a:lnTo>
                  <a:pt x="21336" y="59994"/>
                </a:lnTo>
                <a:lnTo>
                  <a:pt x="21336" y="89458"/>
                </a:lnTo>
                <a:lnTo>
                  <a:pt x="13868" y="95097"/>
                </a:lnTo>
                <a:lnTo>
                  <a:pt x="13970" y="98552"/>
                </a:lnTo>
                <a:lnTo>
                  <a:pt x="14859" y="102209"/>
                </a:lnTo>
                <a:lnTo>
                  <a:pt x="18211" y="109931"/>
                </a:lnTo>
                <a:lnTo>
                  <a:pt x="20370" y="112979"/>
                </a:lnTo>
                <a:lnTo>
                  <a:pt x="23012" y="115214"/>
                </a:lnTo>
                <a:lnTo>
                  <a:pt x="32613" y="115214"/>
                </a:lnTo>
                <a:lnTo>
                  <a:pt x="32613" y="99669"/>
                </a:lnTo>
                <a:lnTo>
                  <a:pt x="77266" y="99669"/>
                </a:lnTo>
                <a:lnTo>
                  <a:pt x="77266" y="89154"/>
                </a:lnTo>
                <a:lnTo>
                  <a:pt x="32766" y="89154"/>
                </a:lnTo>
                <a:lnTo>
                  <a:pt x="32766" y="56692"/>
                </a:lnTo>
                <a:lnTo>
                  <a:pt x="30861" y="51765"/>
                </a:lnTo>
                <a:lnTo>
                  <a:pt x="23241" y="44856"/>
                </a:lnTo>
                <a:lnTo>
                  <a:pt x="17983" y="43129"/>
                </a:lnTo>
                <a:close/>
              </a:path>
              <a:path w="749300" h="183514">
                <a:moveTo>
                  <a:pt x="366392" y="79857"/>
                </a:moveTo>
                <a:lnTo>
                  <a:pt x="347522" y="79857"/>
                </a:lnTo>
                <a:lnTo>
                  <a:pt x="351383" y="81330"/>
                </a:lnTo>
                <a:lnTo>
                  <a:pt x="357276" y="87223"/>
                </a:lnTo>
                <a:lnTo>
                  <a:pt x="358749" y="91033"/>
                </a:lnTo>
                <a:lnTo>
                  <a:pt x="358749" y="101701"/>
                </a:lnTo>
                <a:lnTo>
                  <a:pt x="356565" y="106045"/>
                </a:lnTo>
                <a:lnTo>
                  <a:pt x="347827" y="111429"/>
                </a:lnTo>
                <a:lnTo>
                  <a:pt x="342696" y="112268"/>
                </a:lnTo>
                <a:lnTo>
                  <a:pt x="366302" y="112268"/>
                </a:lnTo>
                <a:lnTo>
                  <a:pt x="367403" y="111429"/>
                </a:lnTo>
                <a:lnTo>
                  <a:pt x="367506" y="111252"/>
                </a:lnTo>
                <a:lnTo>
                  <a:pt x="370636" y="104495"/>
                </a:lnTo>
                <a:lnTo>
                  <a:pt x="370636" y="87833"/>
                </a:lnTo>
                <a:lnTo>
                  <a:pt x="368147" y="81559"/>
                </a:lnTo>
                <a:lnTo>
                  <a:pt x="366392" y="79857"/>
                </a:lnTo>
                <a:close/>
              </a:path>
              <a:path w="749300" h="183514">
                <a:moveTo>
                  <a:pt x="324612" y="52882"/>
                </a:moveTo>
                <a:lnTo>
                  <a:pt x="313182" y="52882"/>
                </a:lnTo>
                <a:lnTo>
                  <a:pt x="313182" y="97891"/>
                </a:lnTo>
                <a:lnTo>
                  <a:pt x="311505" y="102514"/>
                </a:lnTo>
                <a:lnTo>
                  <a:pt x="304800" y="109626"/>
                </a:lnTo>
                <a:lnTo>
                  <a:pt x="300431" y="111404"/>
                </a:lnTo>
                <a:lnTo>
                  <a:pt x="324612" y="111404"/>
                </a:lnTo>
                <a:lnTo>
                  <a:pt x="324612" y="93370"/>
                </a:lnTo>
                <a:lnTo>
                  <a:pt x="326288" y="88747"/>
                </a:lnTo>
                <a:lnTo>
                  <a:pt x="332994" y="81635"/>
                </a:lnTo>
                <a:lnTo>
                  <a:pt x="337362" y="79857"/>
                </a:lnTo>
                <a:lnTo>
                  <a:pt x="366392" y="79857"/>
                </a:lnTo>
                <a:lnTo>
                  <a:pt x="364819" y="78333"/>
                </a:lnTo>
                <a:lnTo>
                  <a:pt x="324612" y="78333"/>
                </a:lnTo>
                <a:lnTo>
                  <a:pt x="324612" y="52882"/>
                </a:lnTo>
                <a:close/>
              </a:path>
              <a:path w="749300" h="183514">
                <a:moveTo>
                  <a:pt x="77266" y="52882"/>
                </a:moveTo>
                <a:lnTo>
                  <a:pt x="65836" y="52882"/>
                </a:lnTo>
                <a:lnTo>
                  <a:pt x="65836" y="89154"/>
                </a:lnTo>
                <a:lnTo>
                  <a:pt x="77266" y="89154"/>
                </a:lnTo>
                <a:lnTo>
                  <a:pt x="77266" y="52882"/>
                </a:lnTo>
                <a:close/>
              </a:path>
              <a:path w="749300" h="183514">
                <a:moveTo>
                  <a:pt x="300813" y="78841"/>
                </a:moveTo>
                <a:lnTo>
                  <a:pt x="295097" y="78841"/>
                </a:lnTo>
                <a:lnTo>
                  <a:pt x="300990" y="79857"/>
                </a:lnTo>
                <a:lnTo>
                  <a:pt x="300813" y="78841"/>
                </a:lnTo>
                <a:close/>
              </a:path>
              <a:path w="749300" h="183514">
                <a:moveTo>
                  <a:pt x="352145" y="69494"/>
                </a:moveTo>
                <a:lnTo>
                  <a:pt x="336092" y="69494"/>
                </a:lnTo>
                <a:lnTo>
                  <a:pt x="329488" y="72440"/>
                </a:lnTo>
                <a:lnTo>
                  <a:pt x="325221" y="78333"/>
                </a:lnTo>
                <a:lnTo>
                  <a:pt x="364819" y="78333"/>
                </a:lnTo>
                <a:lnTo>
                  <a:pt x="358190" y="71907"/>
                </a:lnTo>
                <a:lnTo>
                  <a:pt x="352145" y="69494"/>
                </a:lnTo>
                <a:close/>
              </a:path>
              <a:path w="749300" h="183514">
                <a:moveTo>
                  <a:pt x="88849" y="43129"/>
                </a:moveTo>
                <a:lnTo>
                  <a:pt x="53644" y="43129"/>
                </a:lnTo>
                <a:lnTo>
                  <a:pt x="53644" y="52882"/>
                </a:lnTo>
                <a:lnTo>
                  <a:pt x="88849" y="52882"/>
                </a:lnTo>
                <a:lnTo>
                  <a:pt x="88849" y="43129"/>
                </a:lnTo>
                <a:close/>
              </a:path>
              <a:path w="749300" h="183514">
                <a:moveTo>
                  <a:pt x="95554" y="43129"/>
                </a:moveTo>
                <a:lnTo>
                  <a:pt x="88849" y="43129"/>
                </a:lnTo>
                <a:lnTo>
                  <a:pt x="88849" y="52882"/>
                </a:lnTo>
                <a:lnTo>
                  <a:pt x="95554" y="52882"/>
                </a:lnTo>
                <a:lnTo>
                  <a:pt x="95554" y="43129"/>
                </a:lnTo>
                <a:close/>
              </a:path>
              <a:path w="749300" h="183514">
                <a:moveTo>
                  <a:pt x="130454" y="43129"/>
                </a:moveTo>
                <a:lnTo>
                  <a:pt x="95554" y="43129"/>
                </a:lnTo>
                <a:lnTo>
                  <a:pt x="95554" y="52882"/>
                </a:lnTo>
                <a:lnTo>
                  <a:pt x="130454" y="52882"/>
                </a:lnTo>
                <a:lnTo>
                  <a:pt x="130454" y="43129"/>
                </a:lnTo>
                <a:close/>
              </a:path>
              <a:path w="749300" h="183514">
                <a:moveTo>
                  <a:pt x="137160" y="43129"/>
                </a:moveTo>
                <a:lnTo>
                  <a:pt x="130454" y="43129"/>
                </a:lnTo>
                <a:lnTo>
                  <a:pt x="130454" y="52882"/>
                </a:lnTo>
                <a:lnTo>
                  <a:pt x="137160" y="52882"/>
                </a:lnTo>
                <a:lnTo>
                  <a:pt x="137160" y="43129"/>
                </a:lnTo>
                <a:close/>
              </a:path>
              <a:path w="749300" h="183514">
                <a:moveTo>
                  <a:pt x="172059" y="43129"/>
                </a:moveTo>
                <a:lnTo>
                  <a:pt x="137160" y="43129"/>
                </a:lnTo>
                <a:lnTo>
                  <a:pt x="137160" y="52882"/>
                </a:lnTo>
                <a:lnTo>
                  <a:pt x="172059" y="52882"/>
                </a:lnTo>
                <a:lnTo>
                  <a:pt x="172059" y="43129"/>
                </a:lnTo>
                <a:close/>
              </a:path>
              <a:path w="749300" h="183514">
                <a:moveTo>
                  <a:pt x="178765" y="43129"/>
                </a:moveTo>
                <a:lnTo>
                  <a:pt x="172059" y="43129"/>
                </a:lnTo>
                <a:lnTo>
                  <a:pt x="172059" y="52882"/>
                </a:lnTo>
                <a:lnTo>
                  <a:pt x="178765" y="52882"/>
                </a:lnTo>
                <a:lnTo>
                  <a:pt x="178765" y="43129"/>
                </a:lnTo>
                <a:close/>
              </a:path>
              <a:path w="749300" h="183514">
                <a:moveTo>
                  <a:pt x="256794" y="43129"/>
                </a:moveTo>
                <a:lnTo>
                  <a:pt x="178765" y="43129"/>
                </a:lnTo>
                <a:lnTo>
                  <a:pt x="178765" y="52882"/>
                </a:lnTo>
                <a:lnTo>
                  <a:pt x="256794" y="52882"/>
                </a:lnTo>
                <a:lnTo>
                  <a:pt x="256794" y="43129"/>
                </a:lnTo>
                <a:close/>
              </a:path>
              <a:path w="749300" h="183514">
                <a:moveTo>
                  <a:pt x="263499" y="43129"/>
                </a:moveTo>
                <a:lnTo>
                  <a:pt x="256794" y="43129"/>
                </a:lnTo>
                <a:lnTo>
                  <a:pt x="256794" y="52882"/>
                </a:lnTo>
                <a:lnTo>
                  <a:pt x="263499" y="52882"/>
                </a:lnTo>
                <a:lnTo>
                  <a:pt x="263499" y="43129"/>
                </a:lnTo>
                <a:close/>
              </a:path>
              <a:path w="749300" h="183514">
                <a:moveTo>
                  <a:pt x="380847" y="43129"/>
                </a:moveTo>
                <a:lnTo>
                  <a:pt x="263499" y="43129"/>
                </a:lnTo>
                <a:lnTo>
                  <a:pt x="263499" y="52882"/>
                </a:lnTo>
                <a:lnTo>
                  <a:pt x="380847" y="52882"/>
                </a:lnTo>
                <a:lnTo>
                  <a:pt x="380847" y="43129"/>
                </a:lnTo>
                <a:close/>
              </a:path>
              <a:path w="749300" h="183514">
                <a:moveTo>
                  <a:pt x="69189" y="2286"/>
                </a:moveTo>
                <a:lnTo>
                  <a:pt x="58369" y="8839"/>
                </a:lnTo>
                <a:lnTo>
                  <a:pt x="69094" y="17840"/>
                </a:lnTo>
                <a:lnTo>
                  <a:pt x="79933" y="26555"/>
                </a:lnTo>
                <a:lnTo>
                  <a:pt x="90887" y="34985"/>
                </a:lnTo>
                <a:lnTo>
                  <a:pt x="101955" y="43129"/>
                </a:lnTo>
                <a:lnTo>
                  <a:pt x="111404" y="43129"/>
                </a:lnTo>
                <a:lnTo>
                  <a:pt x="69189" y="2286"/>
                </a:lnTo>
                <a:close/>
              </a:path>
              <a:path w="749300" h="183514">
                <a:moveTo>
                  <a:pt x="103784" y="1828"/>
                </a:moveTo>
                <a:lnTo>
                  <a:pt x="90982" y="4876"/>
                </a:lnTo>
                <a:lnTo>
                  <a:pt x="112014" y="43129"/>
                </a:lnTo>
                <a:lnTo>
                  <a:pt x="118872" y="43129"/>
                </a:lnTo>
                <a:lnTo>
                  <a:pt x="103784" y="1828"/>
                </a:lnTo>
                <a:close/>
              </a:path>
              <a:path w="749300" h="183514">
                <a:moveTo>
                  <a:pt x="187147" y="0"/>
                </a:moveTo>
                <a:lnTo>
                  <a:pt x="148894" y="20828"/>
                </a:lnTo>
                <a:lnTo>
                  <a:pt x="148894" y="43129"/>
                </a:lnTo>
                <a:lnTo>
                  <a:pt x="160324" y="43129"/>
                </a:lnTo>
                <a:lnTo>
                  <a:pt x="160324" y="23825"/>
                </a:lnTo>
                <a:lnTo>
                  <a:pt x="162585" y="18872"/>
                </a:lnTo>
                <a:lnTo>
                  <a:pt x="171627" y="12065"/>
                </a:lnTo>
                <a:lnTo>
                  <a:pt x="178308" y="10363"/>
                </a:lnTo>
                <a:lnTo>
                  <a:pt x="225261" y="10363"/>
                </a:lnTo>
                <a:lnTo>
                  <a:pt x="221742" y="8229"/>
                </a:lnTo>
                <a:lnTo>
                  <a:pt x="213979" y="4629"/>
                </a:lnTo>
                <a:lnTo>
                  <a:pt x="205625" y="2057"/>
                </a:lnTo>
                <a:lnTo>
                  <a:pt x="196681" y="514"/>
                </a:lnTo>
                <a:lnTo>
                  <a:pt x="187147" y="0"/>
                </a:lnTo>
                <a:close/>
              </a:path>
              <a:path w="749300" h="183514">
                <a:moveTo>
                  <a:pt x="225261" y="10363"/>
                </a:moveTo>
                <a:lnTo>
                  <a:pt x="187147" y="10363"/>
                </a:lnTo>
                <a:lnTo>
                  <a:pt x="195195" y="10782"/>
                </a:lnTo>
                <a:lnTo>
                  <a:pt x="202815" y="12065"/>
                </a:lnTo>
                <a:lnTo>
                  <a:pt x="235915" y="33070"/>
                </a:lnTo>
                <a:lnTo>
                  <a:pt x="243992" y="26670"/>
                </a:lnTo>
                <a:lnTo>
                  <a:pt x="239858" y="21688"/>
                </a:lnTo>
                <a:lnTo>
                  <a:pt x="234772" y="16954"/>
                </a:lnTo>
                <a:lnTo>
                  <a:pt x="228733" y="12468"/>
                </a:lnTo>
                <a:lnTo>
                  <a:pt x="225261" y="10363"/>
                </a:lnTo>
                <a:close/>
              </a:path>
              <a:path w="749300" h="183514">
                <a:moveTo>
                  <a:pt x="515342" y="148894"/>
                </a:moveTo>
                <a:lnTo>
                  <a:pt x="497027" y="148894"/>
                </a:lnTo>
                <a:lnTo>
                  <a:pt x="503529" y="152120"/>
                </a:lnTo>
                <a:lnTo>
                  <a:pt x="509320" y="158572"/>
                </a:lnTo>
                <a:lnTo>
                  <a:pt x="513304" y="163758"/>
                </a:lnTo>
                <a:lnTo>
                  <a:pt x="516586" y="169640"/>
                </a:lnTo>
                <a:lnTo>
                  <a:pt x="519166" y="176217"/>
                </a:lnTo>
                <a:lnTo>
                  <a:pt x="521042" y="183489"/>
                </a:lnTo>
                <a:lnTo>
                  <a:pt x="532168" y="180289"/>
                </a:lnTo>
                <a:lnTo>
                  <a:pt x="530847" y="173786"/>
                </a:lnTo>
                <a:lnTo>
                  <a:pt x="528485" y="167487"/>
                </a:lnTo>
                <a:lnTo>
                  <a:pt x="521677" y="155295"/>
                </a:lnTo>
                <a:lnTo>
                  <a:pt x="516851" y="149987"/>
                </a:lnTo>
                <a:lnTo>
                  <a:pt x="515342" y="148894"/>
                </a:lnTo>
                <a:close/>
              </a:path>
              <a:path w="749300" h="183514">
                <a:moveTo>
                  <a:pt x="483870" y="138684"/>
                </a:moveTo>
                <a:lnTo>
                  <a:pt x="482752" y="138684"/>
                </a:lnTo>
                <a:lnTo>
                  <a:pt x="476732" y="140792"/>
                </a:lnTo>
                <a:lnTo>
                  <a:pt x="467080" y="149225"/>
                </a:lnTo>
                <a:lnTo>
                  <a:pt x="464654" y="154584"/>
                </a:lnTo>
                <a:lnTo>
                  <a:pt x="464654" y="167081"/>
                </a:lnTo>
                <a:lnTo>
                  <a:pt x="466699" y="172135"/>
                </a:lnTo>
                <a:lnTo>
                  <a:pt x="474827" y="180365"/>
                </a:lnTo>
                <a:lnTo>
                  <a:pt x="480161" y="182422"/>
                </a:lnTo>
                <a:lnTo>
                  <a:pt x="490524" y="182422"/>
                </a:lnTo>
                <a:lnTo>
                  <a:pt x="493458" y="181914"/>
                </a:lnTo>
                <a:lnTo>
                  <a:pt x="495592" y="180898"/>
                </a:lnTo>
                <a:lnTo>
                  <a:pt x="495592" y="172212"/>
                </a:lnTo>
                <a:lnTo>
                  <a:pt x="484314" y="172212"/>
                </a:lnTo>
                <a:lnTo>
                  <a:pt x="481609" y="171119"/>
                </a:lnTo>
                <a:lnTo>
                  <a:pt x="477443" y="166751"/>
                </a:lnTo>
                <a:lnTo>
                  <a:pt x="476389" y="164084"/>
                </a:lnTo>
                <a:lnTo>
                  <a:pt x="476389" y="157480"/>
                </a:lnTo>
                <a:lnTo>
                  <a:pt x="477672" y="154609"/>
                </a:lnTo>
                <a:lnTo>
                  <a:pt x="482752" y="150037"/>
                </a:lnTo>
                <a:lnTo>
                  <a:pt x="485952" y="148894"/>
                </a:lnTo>
                <a:lnTo>
                  <a:pt x="515342" y="148894"/>
                </a:lnTo>
                <a:lnTo>
                  <a:pt x="504390" y="140970"/>
                </a:lnTo>
                <a:lnTo>
                  <a:pt x="483870" y="140970"/>
                </a:lnTo>
                <a:lnTo>
                  <a:pt x="483870" y="138684"/>
                </a:lnTo>
                <a:close/>
              </a:path>
              <a:path w="749300" h="183514">
                <a:moveTo>
                  <a:pt x="495592" y="170383"/>
                </a:moveTo>
                <a:lnTo>
                  <a:pt x="492848" y="171602"/>
                </a:lnTo>
                <a:lnTo>
                  <a:pt x="490220" y="172212"/>
                </a:lnTo>
                <a:lnTo>
                  <a:pt x="495592" y="172212"/>
                </a:lnTo>
                <a:lnTo>
                  <a:pt x="495592" y="170383"/>
                </a:lnTo>
                <a:close/>
              </a:path>
              <a:path w="749300" h="183514">
                <a:moveTo>
                  <a:pt x="674204" y="72085"/>
                </a:moveTo>
                <a:lnTo>
                  <a:pt x="662622" y="72085"/>
                </a:lnTo>
                <a:lnTo>
                  <a:pt x="656856" y="74549"/>
                </a:lnTo>
                <a:lnTo>
                  <a:pt x="647204" y="84404"/>
                </a:lnTo>
                <a:lnTo>
                  <a:pt x="644791" y="91135"/>
                </a:lnTo>
                <a:lnTo>
                  <a:pt x="644813" y="99974"/>
                </a:lnTo>
                <a:lnTo>
                  <a:pt x="666156" y="138536"/>
                </a:lnTo>
                <a:lnTo>
                  <a:pt x="671766" y="142036"/>
                </a:lnTo>
                <a:lnTo>
                  <a:pt x="679538" y="133807"/>
                </a:lnTo>
                <a:lnTo>
                  <a:pt x="669537" y="127063"/>
                </a:lnTo>
                <a:lnTo>
                  <a:pt x="662393" y="119176"/>
                </a:lnTo>
                <a:lnTo>
                  <a:pt x="658107" y="110147"/>
                </a:lnTo>
                <a:lnTo>
                  <a:pt x="656678" y="99974"/>
                </a:lnTo>
                <a:lnTo>
                  <a:pt x="656678" y="94183"/>
                </a:lnTo>
                <a:lnTo>
                  <a:pt x="657974" y="89839"/>
                </a:lnTo>
                <a:lnTo>
                  <a:pt x="663155" y="84048"/>
                </a:lnTo>
                <a:lnTo>
                  <a:pt x="666432" y="82600"/>
                </a:lnTo>
                <a:lnTo>
                  <a:pt x="687529" y="82600"/>
                </a:lnTo>
                <a:lnTo>
                  <a:pt x="686854" y="80518"/>
                </a:lnTo>
                <a:lnTo>
                  <a:pt x="684644" y="77546"/>
                </a:lnTo>
                <a:lnTo>
                  <a:pt x="678243" y="73177"/>
                </a:lnTo>
                <a:lnTo>
                  <a:pt x="674204" y="72085"/>
                </a:lnTo>
                <a:close/>
              </a:path>
              <a:path w="749300" h="183514">
                <a:moveTo>
                  <a:pt x="495300" y="99669"/>
                </a:moveTo>
                <a:lnTo>
                  <a:pt x="483870" y="99669"/>
                </a:lnTo>
                <a:lnTo>
                  <a:pt x="483870" y="140970"/>
                </a:lnTo>
                <a:lnTo>
                  <a:pt x="495300" y="140970"/>
                </a:lnTo>
                <a:lnTo>
                  <a:pt x="495300" y="99669"/>
                </a:lnTo>
                <a:close/>
              </a:path>
              <a:path w="749300" h="183514">
                <a:moveTo>
                  <a:pt x="497484" y="138684"/>
                </a:moveTo>
                <a:lnTo>
                  <a:pt x="495300" y="138684"/>
                </a:lnTo>
                <a:lnTo>
                  <a:pt x="495300" y="140970"/>
                </a:lnTo>
                <a:lnTo>
                  <a:pt x="504390" y="140970"/>
                </a:lnTo>
                <a:lnTo>
                  <a:pt x="497484" y="138684"/>
                </a:lnTo>
                <a:close/>
              </a:path>
              <a:path w="749300" h="183514">
                <a:moveTo>
                  <a:pt x="580021" y="52882"/>
                </a:moveTo>
                <a:lnTo>
                  <a:pt x="568604" y="52882"/>
                </a:lnTo>
                <a:lnTo>
                  <a:pt x="568604" y="140970"/>
                </a:lnTo>
                <a:lnTo>
                  <a:pt x="580021" y="140970"/>
                </a:lnTo>
                <a:lnTo>
                  <a:pt x="580021" y="52882"/>
                </a:lnTo>
                <a:close/>
              </a:path>
              <a:path w="749300" h="183514">
                <a:moveTo>
                  <a:pt x="621626" y="52882"/>
                </a:moveTo>
                <a:lnTo>
                  <a:pt x="610196" y="52882"/>
                </a:lnTo>
                <a:lnTo>
                  <a:pt x="610196" y="140970"/>
                </a:lnTo>
                <a:lnTo>
                  <a:pt x="621626" y="140970"/>
                </a:lnTo>
                <a:lnTo>
                  <a:pt x="621626" y="52882"/>
                </a:lnTo>
                <a:close/>
              </a:path>
              <a:path w="749300" h="183514">
                <a:moveTo>
                  <a:pt x="730440" y="81991"/>
                </a:moveTo>
                <a:lnTo>
                  <a:pt x="711441" y="81991"/>
                </a:lnTo>
                <a:lnTo>
                  <a:pt x="715505" y="83667"/>
                </a:lnTo>
                <a:lnTo>
                  <a:pt x="718858" y="87020"/>
                </a:lnTo>
                <a:lnTo>
                  <a:pt x="718858" y="140970"/>
                </a:lnTo>
                <a:lnTo>
                  <a:pt x="730440" y="140970"/>
                </a:lnTo>
                <a:lnTo>
                  <a:pt x="730440" y="81991"/>
                </a:lnTo>
                <a:close/>
              </a:path>
              <a:path w="749300" h="183514">
                <a:moveTo>
                  <a:pt x="436016" y="43129"/>
                </a:moveTo>
                <a:lnTo>
                  <a:pt x="418033" y="43129"/>
                </a:lnTo>
                <a:lnTo>
                  <a:pt x="418033" y="52882"/>
                </a:lnTo>
                <a:lnTo>
                  <a:pt x="431990" y="52882"/>
                </a:lnTo>
                <a:lnTo>
                  <a:pt x="434924" y="53746"/>
                </a:lnTo>
                <a:lnTo>
                  <a:pt x="438467" y="57200"/>
                </a:lnTo>
                <a:lnTo>
                  <a:pt x="439369" y="59994"/>
                </a:lnTo>
                <a:lnTo>
                  <a:pt x="439369" y="89458"/>
                </a:lnTo>
                <a:lnTo>
                  <a:pt x="431901" y="95097"/>
                </a:lnTo>
                <a:lnTo>
                  <a:pt x="431990" y="98552"/>
                </a:lnTo>
                <a:lnTo>
                  <a:pt x="432892" y="102209"/>
                </a:lnTo>
                <a:lnTo>
                  <a:pt x="436245" y="109931"/>
                </a:lnTo>
                <a:lnTo>
                  <a:pt x="438391" y="112979"/>
                </a:lnTo>
                <a:lnTo>
                  <a:pt x="441045" y="115214"/>
                </a:lnTo>
                <a:lnTo>
                  <a:pt x="450646" y="115214"/>
                </a:lnTo>
                <a:lnTo>
                  <a:pt x="450646" y="99669"/>
                </a:lnTo>
                <a:lnTo>
                  <a:pt x="495300" y="99669"/>
                </a:lnTo>
                <a:lnTo>
                  <a:pt x="495300" y="89154"/>
                </a:lnTo>
                <a:lnTo>
                  <a:pt x="450799" y="89154"/>
                </a:lnTo>
                <a:lnTo>
                  <a:pt x="450799" y="56692"/>
                </a:lnTo>
                <a:lnTo>
                  <a:pt x="448894" y="51765"/>
                </a:lnTo>
                <a:lnTo>
                  <a:pt x="441274" y="44856"/>
                </a:lnTo>
                <a:lnTo>
                  <a:pt x="436016" y="43129"/>
                </a:lnTo>
                <a:close/>
              </a:path>
              <a:path w="749300" h="183514">
                <a:moveTo>
                  <a:pt x="687529" y="82600"/>
                </a:moveTo>
                <a:lnTo>
                  <a:pt x="674255" y="82600"/>
                </a:lnTo>
                <a:lnTo>
                  <a:pt x="677303" y="83845"/>
                </a:lnTo>
                <a:lnTo>
                  <a:pt x="681774" y="88823"/>
                </a:lnTo>
                <a:lnTo>
                  <a:pt x="682830" y="92303"/>
                </a:lnTo>
                <a:lnTo>
                  <a:pt x="682891" y="111861"/>
                </a:lnTo>
                <a:lnTo>
                  <a:pt x="694016" y="111861"/>
                </a:lnTo>
                <a:lnTo>
                  <a:pt x="694016" y="92303"/>
                </a:lnTo>
                <a:lnTo>
                  <a:pt x="695159" y="88468"/>
                </a:lnTo>
                <a:lnTo>
                  <a:pt x="698857" y="84277"/>
                </a:lnTo>
                <a:lnTo>
                  <a:pt x="688073" y="84277"/>
                </a:lnTo>
                <a:lnTo>
                  <a:pt x="687529" y="82600"/>
                </a:lnTo>
                <a:close/>
              </a:path>
              <a:path w="749300" h="183514">
                <a:moveTo>
                  <a:pt x="540702" y="52882"/>
                </a:moveTo>
                <a:lnTo>
                  <a:pt x="529424" y="52882"/>
                </a:lnTo>
                <a:lnTo>
                  <a:pt x="529317" y="84048"/>
                </a:lnTo>
                <a:lnTo>
                  <a:pt x="519976" y="90678"/>
                </a:lnTo>
                <a:lnTo>
                  <a:pt x="520179" y="98806"/>
                </a:lnTo>
                <a:lnTo>
                  <a:pt x="522973" y="105054"/>
                </a:lnTo>
                <a:lnTo>
                  <a:pt x="528370" y="109423"/>
                </a:lnTo>
                <a:lnTo>
                  <a:pt x="540702" y="109423"/>
                </a:lnTo>
                <a:lnTo>
                  <a:pt x="540702" y="52882"/>
                </a:lnTo>
                <a:close/>
              </a:path>
              <a:path w="749300" h="183514">
                <a:moveTo>
                  <a:pt x="495300" y="52882"/>
                </a:moveTo>
                <a:lnTo>
                  <a:pt x="483870" y="52882"/>
                </a:lnTo>
                <a:lnTo>
                  <a:pt x="483870" y="89154"/>
                </a:lnTo>
                <a:lnTo>
                  <a:pt x="495300" y="89154"/>
                </a:lnTo>
                <a:lnTo>
                  <a:pt x="495300" y="52882"/>
                </a:lnTo>
                <a:close/>
              </a:path>
              <a:path w="749300" h="183514">
                <a:moveTo>
                  <a:pt x="710984" y="71475"/>
                </a:moveTo>
                <a:lnTo>
                  <a:pt x="701433" y="71475"/>
                </a:lnTo>
                <a:lnTo>
                  <a:pt x="697979" y="72593"/>
                </a:lnTo>
                <a:lnTo>
                  <a:pt x="691883" y="77063"/>
                </a:lnTo>
                <a:lnTo>
                  <a:pt x="689800" y="80213"/>
                </a:lnTo>
                <a:lnTo>
                  <a:pt x="688682" y="84277"/>
                </a:lnTo>
                <a:lnTo>
                  <a:pt x="698857" y="84277"/>
                </a:lnTo>
                <a:lnTo>
                  <a:pt x="699731" y="83286"/>
                </a:lnTo>
                <a:lnTo>
                  <a:pt x="702805" y="81991"/>
                </a:lnTo>
                <a:lnTo>
                  <a:pt x="730440" y="81991"/>
                </a:lnTo>
                <a:lnTo>
                  <a:pt x="730440" y="76504"/>
                </a:lnTo>
                <a:lnTo>
                  <a:pt x="718248" y="76504"/>
                </a:lnTo>
                <a:lnTo>
                  <a:pt x="715302" y="73152"/>
                </a:lnTo>
                <a:lnTo>
                  <a:pt x="710984" y="71475"/>
                </a:lnTo>
                <a:close/>
              </a:path>
              <a:path w="749300" h="183514">
                <a:moveTo>
                  <a:pt x="730440" y="52882"/>
                </a:moveTo>
                <a:lnTo>
                  <a:pt x="718858" y="52882"/>
                </a:lnTo>
                <a:lnTo>
                  <a:pt x="718858" y="76504"/>
                </a:lnTo>
                <a:lnTo>
                  <a:pt x="730440" y="76504"/>
                </a:lnTo>
                <a:lnTo>
                  <a:pt x="730440" y="52882"/>
                </a:lnTo>
                <a:close/>
              </a:path>
              <a:path w="749300" h="183514">
                <a:moveTo>
                  <a:pt x="506869" y="43129"/>
                </a:moveTo>
                <a:lnTo>
                  <a:pt x="471678" y="43129"/>
                </a:lnTo>
                <a:lnTo>
                  <a:pt x="471678" y="52882"/>
                </a:lnTo>
                <a:lnTo>
                  <a:pt x="506869" y="52882"/>
                </a:lnTo>
                <a:lnTo>
                  <a:pt x="506869" y="43129"/>
                </a:lnTo>
                <a:close/>
              </a:path>
              <a:path w="749300" h="183514">
                <a:moveTo>
                  <a:pt x="513588" y="43129"/>
                </a:moveTo>
                <a:lnTo>
                  <a:pt x="506869" y="43129"/>
                </a:lnTo>
                <a:lnTo>
                  <a:pt x="506869" y="52882"/>
                </a:lnTo>
                <a:lnTo>
                  <a:pt x="513588" y="52882"/>
                </a:lnTo>
                <a:lnTo>
                  <a:pt x="513588" y="43129"/>
                </a:lnTo>
                <a:close/>
              </a:path>
              <a:path w="749300" h="183514">
                <a:moveTo>
                  <a:pt x="591756" y="43129"/>
                </a:moveTo>
                <a:lnTo>
                  <a:pt x="513588" y="43129"/>
                </a:lnTo>
                <a:lnTo>
                  <a:pt x="513588" y="52882"/>
                </a:lnTo>
                <a:lnTo>
                  <a:pt x="591756" y="52882"/>
                </a:lnTo>
                <a:lnTo>
                  <a:pt x="591756" y="43129"/>
                </a:lnTo>
                <a:close/>
              </a:path>
              <a:path w="749300" h="183514">
                <a:moveTo>
                  <a:pt x="598462" y="43129"/>
                </a:moveTo>
                <a:lnTo>
                  <a:pt x="591756" y="43129"/>
                </a:lnTo>
                <a:lnTo>
                  <a:pt x="591756" y="52882"/>
                </a:lnTo>
                <a:lnTo>
                  <a:pt x="598462" y="52882"/>
                </a:lnTo>
                <a:lnTo>
                  <a:pt x="598462" y="43129"/>
                </a:lnTo>
                <a:close/>
              </a:path>
              <a:path w="749300" h="183514">
                <a:moveTo>
                  <a:pt x="633361" y="43129"/>
                </a:moveTo>
                <a:lnTo>
                  <a:pt x="598462" y="43129"/>
                </a:lnTo>
                <a:lnTo>
                  <a:pt x="598462" y="52882"/>
                </a:lnTo>
                <a:lnTo>
                  <a:pt x="633361" y="52882"/>
                </a:lnTo>
                <a:lnTo>
                  <a:pt x="633361" y="43129"/>
                </a:lnTo>
                <a:close/>
              </a:path>
              <a:path w="749300" h="183514">
                <a:moveTo>
                  <a:pt x="640067" y="43129"/>
                </a:moveTo>
                <a:lnTo>
                  <a:pt x="633361" y="43129"/>
                </a:lnTo>
                <a:lnTo>
                  <a:pt x="633361" y="52882"/>
                </a:lnTo>
                <a:lnTo>
                  <a:pt x="640067" y="52882"/>
                </a:lnTo>
                <a:lnTo>
                  <a:pt x="640067" y="43129"/>
                </a:lnTo>
                <a:close/>
              </a:path>
              <a:path w="749300" h="183514">
                <a:moveTo>
                  <a:pt x="748728" y="43129"/>
                </a:moveTo>
                <a:lnTo>
                  <a:pt x="640067" y="43129"/>
                </a:lnTo>
                <a:lnTo>
                  <a:pt x="640067" y="52882"/>
                </a:lnTo>
                <a:lnTo>
                  <a:pt x="748728" y="52882"/>
                </a:lnTo>
                <a:lnTo>
                  <a:pt x="748728" y="43129"/>
                </a:lnTo>
                <a:close/>
              </a:path>
              <a:path w="749300" h="183514">
                <a:moveTo>
                  <a:pt x="587489" y="2286"/>
                </a:moveTo>
                <a:lnTo>
                  <a:pt x="574382" y="5334"/>
                </a:lnTo>
                <a:lnTo>
                  <a:pt x="586879" y="19659"/>
                </a:lnTo>
                <a:lnTo>
                  <a:pt x="592604" y="26098"/>
                </a:lnTo>
                <a:lnTo>
                  <a:pt x="598347" y="32156"/>
                </a:lnTo>
                <a:lnTo>
                  <a:pt x="604110" y="37833"/>
                </a:lnTo>
                <a:lnTo>
                  <a:pt x="609892" y="43129"/>
                </a:lnTo>
                <a:lnTo>
                  <a:pt x="620560" y="43129"/>
                </a:lnTo>
                <a:lnTo>
                  <a:pt x="587489" y="228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235544" y="4133689"/>
            <a:ext cx="117150" cy="76781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1650070" y="4101894"/>
            <a:ext cx="1927860" cy="142788"/>
          </a:xfrm>
          <a:custGeom>
            <a:avLst/>
            <a:gdLst/>
            <a:ahLst/>
            <a:cxnLst/>
            <a:rect l="l" t="t" r="r" b="b"/>
            <a:pathLst>
              <a:path w="1489710" h="184785">
                <a:moveTo>
                  <a:pt x="73914" y="101600"/>
                </a:moveTo>
                <a:lnTo>
                  <a:pt x="62484" y="101600"/>
                </a:lnTo>
                <a:lnTo>
                  <a:pt x="62484" y="140970"/>
                </a:lnTo>
                <a:lnTo>
                  <a:pt x="73914" y="140970"/>
                </a:lnTo>
                <a:lnTo>
                  <a:pt x="73914" y="101600"/>
                </a:lnTo>
                <a:close/>
              </a:path>
              <a:path w="1489710" h="184785">
                <a:moveTo>
                  <a:pt x="166878" y="53340"/>
                </a:moveTo>
                <a:lnTo>
                  <a:pt x="155448" y="53340"/>
                </a:lnTo>
                <a:lnTo>
                  <a:pt x="155448" y="92710"/>
                </a:lnTo>
                <a:lnTo>
                  <a:pt x="153314" y="99060"/>
                </a:lnTo>
                <a:lnTo>
                  <a:pt x="144780" y="107950"/>
                </a:lnTo>
                <a:lnTo>
                  <a:pt x="139192" y="109220"/>
                </a:lnTo>
                <a:lnTo>
                  <a:pt x="155295" y="109220"/>
                </a:lnTo>
                <a:lnTo>
                  <a:pt x="155295" y="140970"/>
                </a:lnTo>
                <a:lnTo>
                  <a:pt x="166878" y="140970"/>
                </a:lnTo>
                <a:lnTo>
                  <a:pt x="166878" y="53340"/>
                </a:lnTo>
                <a:close/>
              </a:path>
              <a:path w="1489710" h="184785">
                <a:moveTo>
                  <a:pt x="208330" y="53340"/>
                </a:moveTo>
                <a:lnTo>
                  <a:pt x="196900" y="53340"/>
                </a:lnTo>
                <a:lnTo>
                  <a:pt x="196900" y="140970"/>
                </a:lnTo>
                <a:lnTo>
                  <a:pt x="208330" y="140970"/>
                </a:lnTo>
                <a:lnTo>
                  <a:pt x="208330" y="53340"/>
                </a:lnTo>
                <a:close/>
              </a:path>
              <a:path w="1489710" h="184785">
                <a:moveTo>
                  <a:pt x="291846" y="114300"/>
                </a:moveTo>
                <a:lnTo>
                  <a:pt x="280416" y="114300"/>
                </a:lnTo>
                <a:lnTo>
                  <a:pt x="280416" y="140970"/>
                </a:lnTo>
                <a:lnTo>
                  <a:pt x="291846" y="140970"/>
                </a:lnTo>
                <a:lnTo>
                  <a:pt x="291846" y="114300"/>
                </a:lnTo>
                <a:close/>
              </a:path>
              <a:path w="1489710" h="184785">
                <a:moveTo>
                  <a:pt x="318363" y="82550"/>
                </a:moveTo>
                <a:lnTo>
                  <a:pt x="309676" y="90170"/>
                </a:lnTo>
                <a:lnTo>
                  <a:pt x="349148" y="140970"/>
                </a:lnTo>
                <a:lnTo>
                  <a:pt x="358444" y="135890"/>
                </a:lnTo>
                <a:lnTo>
                  <a:pt x="340766" y="111760"/>
                </a:lnTo>
                <a:lnTo>
                  <a:pt x="337820" y="107950"/>
                </a:lnTo>
                <a:lnTo>
                  <a:pt x="334314" y="104140"/>
                </a:lnTo>
                <a:lnTo>
                  <a:pt x="330250" y="99060"/>
                </a:lnTo>
                <a:lnTo>
                  <a:pt x="340868" y="99060"/>
                </a:lnTo>
                <a:lnTo>
                  <a:pt x="345262" y="97790"/>
                </a:lnTo>
                <a:lnTo>
                  <a:pt x="352272" y="91440"/>
                </a:lnTo>
                <a:lnTo>
                  <a:pt x="352856" y="90170"/>
                </a:lnTo>
                <a:lnTo>
                  <a:pt x="327101" y="90170"/>
                </a:lnTo>
                <a:lnTo>
                  <a:pt x="322427" y="87630"/>
                </a:lnTo>
                <a:lnTo>
                  <a:pt x="318363" y="82550"/>
                </a:lnTo>
                <a:close/>
              </a:path>
              <a:path w="1489710" h="184785">
                <a:moveTo>
                  <a:pt x="468325" y="53340"/>
                </a:moveTo>
                <a:lnTo>
                  <a:pt x="456895" y="53340"/>
                </a:lnTo>
                <a:lnTo>
                  <a:pt x="456895" y="140970"/>
                </a:lnTo>
                <a:lnTo>
                  <a:pt x="468325" y="140970"/>
                </a:lnTo>
                <a:lnTo>
                  <a:pt x="468325" y="53340"/>
                </a:lnTo>
                <a:close/>
              </a:path>
              <a:path w="1489710" h="184785">
                <a:moveTo>
                  <a:pt x="509930" y="53340"/>
                </a:moveTo>
                <a:lnTo>
                  <a:pt x="498500" y="53340"/>
                </a:lnTo>
                <a:lnTo>
                  <a:pt x="498500" y="140970"/>
                </a:lnTo>
                <a:lnTo>
                  <a:pt x="509930" y="140970"/>
                </a:lnTo>
                <a:lnTo>
                  <a:pt x="509930" y="53340"/>
                </a:lnTo>
                <a:close/>
              </a:path>
              <a:path w="1489710" h="184785">
                <a:moveTo>
                  <a:pt x="602881" y="53340"/>
                </a:moveTo>
                <a:lnTo>
                  <a:pt x="591451" y="53340"/>
                </a:lnTo>
                <a:lnTo>
                  <a:pt x="591451" y="92710"/>
                </a:lnTo>
                <a:lnTo>
                  <a:pt x="589318" y="99060"/>
                </a:lnTo>
                <a:lnTo>
                  <a:pt x="580783" y="107950"/>
                </a:lnTo>
                <a:lnTo>
                  <a:pt x="575195" y="109220"/>
                </a:lnTo>
                <a:lnTo>
                  <a:pt x="591299" y="109220"/>
                </a:lnTo>
                <a:lnTo>
                  <a:pt x="591299" y="140970"/>
                </a:lnTo>
                <a:lnTo>
                  <a:pt x="602881" y="140970"/>
                </a:lnTo>
                <a:lnTo>
                  <a:pt x="602881" y="53340"/>
                </a:lnTo>
                <a:close/>
              </a:path>
              <a:path w="1489710" h="184785">
                <a:moveTo>
                  <a:pt x="259927" y="67310"/>
                </a:moveTo>
                <a:lnTo>
                  <a:pt x="253479" y="68580"/>
                </a:lnTo>
                <a:lnTo>
                  <a:pt x="247354" y="69850"/>
                </a:lnTo>
                <a:lnTo>
                  <a:pt x="241554" y="73660"/>
                </a:lnTo>
                <a:lnTo>
                  <a:pt x="234035" y="77470"/>
                </a:lnTo>
                <a:lnTo>
                  <a:pt x="230276" y="85090"/>
                </a:lnTo>
                <a:lnTo>
                  <a:pt x="230276" y="104140"/>
                </a:lnTo>
                <a:lnTo>
                  <a:pt x="233019" y="110490"/>
                </a:lnTo>
                <a:lnTo>
                  <a:pt x="243992" y="120650"/>
                </a:lnTo>
                <a:lnTo>
                  <a:pt x="250596" y="123190"/>
                </a:lnTo>
                <a:lnTo>
                  <a:pt x="267766" y="123190"/>
                </a:lnTo>
                <a:lnTo>
                  <a:pt x="274929" y="120650"/>
                </a:lnTo>
                <a:lnTo>
                  <a:pt x="279806" y="114300"/>
                </a:lnTo>
                <a:lnTo>
                  <a:pt x="291846" y="114300"/>
                </a:lnTo>
                <a:lnTo>
                  <a:pt x="291846" y="113030"/>
                </a:lnTo>
                <a:lnTo>
                  <a:pt x="255016" y="113030"/>
                </a:lnTo>
                <a:lnTo>
                  <a:pt x="250723" y="111760"/>
                </a:lnTo>
                <a:lnTo>
                  <a:pt x="244119" y="105410"/>
                </a:lnTo>
                <a:lnTo>
                  <a:pt x="242468" y="100330"/>
                </a:lnTo>
                <a:lnTo>
                  <a:pt x="242468" y="88900"/>
                </a:lnTo>
                <a:lnTo>
                  <a:pt x="245033" y="83820"/>
                </a:lnTo>
                <a:lnTo>
                  <a:pt x="255295" y="77470"/>
                </a:lnTo>
                <a:lnTo>
                  <a:pt x="267633" y="77470"/>
                </a:lnTo>
                <a:lnTo>
                  <a:pt x="266700" y="68580"/>
                </a:lnTo>
                <a:lnTo>
                  <a:pt x="259927" y="67310"/>
                </a:lnTo>
                <a:close/>
              </a:path>
              <a:path w="1489710" h="184785">
                <a:moveTo>
                  <a:pt x="123596" y="53340"/>
                </a:moveTo>
                <a:lnTo>
                  <a:pt x="111404" y="53340"/>
                </a:lnTo>
                <a:lnTo>
                  <a:pt x="115773" y="57150"/>
                </a:lnTo>
                <a:lnTo>
                  <a:pt x="117957" y="62230"/>
                </a:lnTo>
                <a:lnTo>
                  <a:pt x="117957" y="72390"/>
                </a:lnTo>
                <a:lnTo>
                  <a:pt x="116128" y="76200"/>
                </a:lnTo>
                <a:lnTo>
                  <a:pt x="108813" y="81280"/>
                </a:lnTo>
                <a:lnTo>
                  <a:pt x="103327" y="83820"/>
                </a:lnTo>
                <a:lnTo>
                  <a:pt x="96012" y="85090"/>
                </a:lnTo>
                <a:lnTo>
                  <a:pt x="97402" y="92710"/>
                </a:lnTo>
                <a:lnTo>
                  <a:pt x="121361" y="120650"/>
                </a:lnTo>
                <a:lnTo>
                  <a:pt x="130606" y="120650"/>
                </a:lnTo>
                <a:lnTo>
                  <a:pt x="138055" y="119380"/>
                </a:lnTo>
                <a:lnTo>
                  <a:pt x="144551" y="118110"/>
                </a:lnTo>
                <a:lnTo>
                  <a:pt x="150094" y="114300"/>
                </a:lnTo>
                <a:lnTo>
                  <a:pt x="154686" y="109220"/>
                </a:lnTo>
                <a:lnTo>
                  <a:pt x="125374" y="109220"/>
                </a:lnTo>
                <a:lnTo>
                  <a:pt x="119989" y="107950"/>
                </a:lnTo>
                <a:lnTo>
                  <a:pt x="112268" y="100330"/>
                </a:lnTo>
                <a:lnTo>
                  <a:pt x="109982" y="95250"/>
                </a:lnTo>
                <a:lnTo>
                  <a:pt x="109270" y="90170"/>
                </a:lnTo>
                <a:lnTo>
                  <a:pt x="115366" y="88900"/>
                </a:lnTo>
                <a:lnTo>
                  <a:pt x="120294" y="86360"/>
                </a:lnTo>
                <a:lnTo>
                  <a:pt x="127812" y="78740"/>
                </a:lnTo>
                <a:lnTo>
                  <a:pt x="129692" y="74930"/>
                </a:lnTo>
                <a:lnTo>
                  <a:pt x="129692" y="63500"/>
                </a:lnTo>
                <a:lnTo>
                  <a:pt x="127660" y="58420"/>
                </a:lnTo>
                <a:lnTo>
                  <a:pt x="123596" y="53340"/>
                </a:lnTo>
                <a:close/>
              </a:path>
              <a:path w="1489710" h="184785">
                <a:moveTo>
                  <a:pt x="559600" y="53340"/>
                </a:moveTo>
                <a:lnTo>
                  <a:pt x="547408" y="53340"/>
                </a:lnTo>
                <a:lnTo>
                  <a:pt x="551776" y="57150"/>
                </a:lnTo>
                <a:lnTo>
                  <a:pt x="553961" y="62230"/>
                </a:lnTo>
                <a:lnTo>
                  <a:pt x="553961" y="72390"/>
                </a:lnTo>
                <a:lnTo>
                  <a:pt x="552132" y="76200"/>
                </a:lnTo>
                <a:lnTo>
                  <a:pt x="544817" y="81280"/>
                </a:lnTo>
                <a:lnTo>
                  <a:pt x="539343" y="83820"/>
                </a:lnTo>
                <a:lnTo>
                  <a:pt x="532015" y="85090"/>
                </a:lnTo>
                <a:lnTo>
                  <a:pt x="533406" y="92710"/>
                </a:lnTo>
                <a:lnTo>
                  <a:pt x="557364" y="120650"/>
                </a:lnTo>
                <a:lnTo>
                  <a:pt x="566610" y="120650"/>
                </a:lnTo>
                <a:lnTo>
                  <a:pt x="574060" y="119380"/>
                </a:lnTo>
                <a:lnTo>
                  <a:pt x="580559" y="118110"/>
                </a:lnTo>
                <a:lnTo>
                  <a:pt x="586104" y="114300"/>
                </a:lnTo>
                <a:lnTo>
                  <a:pt x="590689" y="109220"/>
                </a:lnTo>
                <a:lnTo>
                  <a:pt x="561378" y="109220"/>
                </a:lnTo>
                <a:lnTo>
                  <a:pt x="555993" y="107950"/>
                </a:lnTo>
                <a:lnTo>
                  <a:pt x="548271" y="100330"/>
                </a:lnTo>
                <a:lnTo>
                  <a:pt x="545985" y="95250"/>
                </a:lnTo>
                <a:lnTo>
                  <a:pt x="545274" y="90170"/>
                </a:lnTo>
                <a:lnTo>
                  <a:pt x="551370" y="88900"/>
                </a:lnTo>
                <a:lnTo>
                  <a:pt x="556298" y="86360"/>
                </a:lnTo>
                <a:lnTo>
                  <a:pt x="563816" y="78740"/>
                </a:lnTo>
                <a:lnTo>
                  <a:pt x="565696" y="74930"/>
                </a:lnTo>
                <a:lnTo>
                  <a:pt x="565696" y="63500"/>
                </a:lnTo>
                <a:lnTo>
                  <a:pt x="563664" y="58420"/>
                </a:lnTo>
                <a:lnTo>
                  <a:pt x="559600" y="53340"/>
                </a:lnTo>
                <a:close/>
              </a:path>
              <a:path w="1489710" h="184785">
                <a:moveTo>
                  <a:pt x="392582" y="53340"/>
                </a:moveTo>
                <a:lnTo>
                  <a:pt x="381152" y="53340"/>
                </a:lnTo>
                <a:lnTo>
                  <a:pt x="381152" y="96520"/>
                </a:lnTo>
                <a:lnTo>
                  <a:pt x="383413" y="102870"/>
                </a:lnTo>
                <a:lnTo>
                  <a:pt x="392442" y="111760"/>
                </a:lnTo>
                <a:lnTo>
                  <a:pt x="398462" y="114300"/>
                </a:lnTo>
                <a:lnTo>
                  <a:pt x="413512" y="114300"/>
                </a:lnTo>
                <a:lnTo>
                  <a:pt x="419569" y="111760"/>
                </a:lnTo>
                <a:lnTo>
                  <a:pt x="427505" y="104140"/>
                </a:lnTo>
                <a:lnTo>
                  <a:pt x="401777" y="104140"/>
                </a:lnTo>
                <a:lnTo>
                  <a:pt x="398424" y="102870"/>
                </a:lnTo>
                <a:lnTo>
                  <a:pt x="393738" y="97790"/>
                </a:lnTo>
                <a:lnTo>
                  <a:pt x="392582" y="93980"/>
                </a:lnTo>
                <a:lnTo>
                  <a:pt x="392582" y="53340"/>
                </a:lnTo>
                <a:close/>
              </a:path>
              <a:path w="1489710" h="184785">
                <a:moveTo>
                  <a:pt x="291846" y="53340"/>
                </a:moveTo>
                <a:lnTo>
                  <a:pt x="280416" y="53340"/>
                </a:lnTo>
                <a:lnTo>
                  <a:pt x="280416" y="97790"/>
                </a:lnTo>
                <a:lnTo>
                  <a:pt x="278561" y="102870"/>
                </a:lnTo>
                <a:lnTo>
                  <a:pt x="271145" y="111760"/>
                </a:lnTo>
                <a:lnTo>
                  <a:pt x="266293" y="113030"/>
                </a:lnTo>
                <a:lnTo>
                  <a:pt x="291846" y="113030"/>
                </a:lnTo>
                <a:lnTo>
                  <a:pt x="291846" y="53340"/>
                </a:lnTo>
                <a:close/>
              </a:path>
              <a:path w="1489710" h="184785">
                <a:moveTo>
                  <a:pt x="27889" y="53340"/>
                </a:moveTo>
                <a:lnTo>
                  <a:pt x="16459" y="53340"/>
                </a:lnTo>
                <a:lnTo>
                  <a:pt x="16459" y="93980"/>
                </a:lnTo>
                <a:lnTo>
                  <a:pt x="18770" y="100330"/>
                </a:lnTo>
                <a:lnTo>
                  <a:pt x="28016" y="109220"/>
                </a:lnTo>
                <a:lnTo>
                  <a:pt x="33985" y="111760"/>
                </a:lnTo>
                <a:lnTo>
                  <a:pt x="50850" y="111760"/>
                </a:lnTo>
                <a:lnTo>
                  <a:pt x="57708" y="107950"/>
                </a:lnTo>
                <a:lnTo>
                  <a:pt x="61874" y="101600"/>
                </a:lnTo>
                <a:lnTo>
                  <a:pt x="73914" y="101600"/>
                </a:lnTo>
                <a:lnTo>
                  <a:pt x="73914" y="100330"/>
                </a:lnTo>
                <a:lnTo>
                  <a:pt x="38049" y="100330"/>
                </a:lnTo>
                <a:lnTo>
                  <a:pt x="34239" y="99060"/>
                </a:lnTo>
                <a:lnTo>
                  <a:pt x="29159" y="93980"/>
                </a:lnTo>
                <a:lnTo>
                  <a:pt x="27889" y="90170"/>
                </a:lnTo>
                <a:lnTo>
                  <a:pt x="27889" y="53340"/>
                </a:lnTo>
                <a:close/>
              </a:path>
              <a:path w="1489710" h="184785">
                <a:moveTo>
                  <a:pt x="431139" y="53340"/>
                </a:moveTo>
                <a:lnTo>
                  <a:pt x="419709" y="53340"/>
                </a:lnTo>
                <a:lnTo>
                  <a:pt x="419709" y="93980"/>
                </a:lnTo>
                <a:lnTo>
                  <a:pt x="418541" y="97790"/>
                </a:lnTo>
                <a:lnTo>
                  <a:pt x="413854" y="102870"/>
                </a:lnTo>
                <a:lnTo>
                  <a:pt x="410502" y="104140"/>
                </a:lnTo>
                <a:lnTo>
                  <a:pt x="427505" y="104140"/>
                </a:lnTo>
                <a:lnTo>
                  <a:pt x="428828" y="102870"/>
                </a:lnTo>
                <a:lnTo>
                  <a:pt x="431139" y="96520"/>
                </a:lnTo>
                <a:lnTo>
                  <a:pt x="431139" y="53340"/>
                </a:lnTo>
                <a:close/>
              </a:path>
              <a:path w="1489710" h="184785">
                <a:moveTo>
                  <a:pt x="73914" y="53340"/>
                </a:moveTo>
                <a:lnTo>
                  <a:pt x="62484" y="53340"/>
                </a:lnTo>
                <a:lnTo>
                  <a:pt x="62484" y="85090"/>
                </a:lnTo>
                <a:lnTo>
                  <a:pt x="60782" y="91440"/>
                </a:lnTo>
                <a:lnTo>
                  <a:pt x="53975" y="99060"/>
                </a:lnTo>
                <a:lnTo>
                  <a:pt x="49225" y="100330"/>
                </a:lnTo>
                <a:lnTo>
                  <a:pt x="73914" y="100330"/>
                </a:lnTo>
                <a:lnTo>
                  <a:pt x="73914" y="53340"/>
                </a:lnTo>
                <a:close/>
              </a:path>
              <a:path w="1489710" h="184785">
                <a:moveTo>
                  <a:pt x="354025" y="53340"/>
                </a:moveTo>
                <a:lnTo>
                  <a:pt x="342595" y="53340"/>
                </a:lnTo>
                <a:lnTo>
                  <a:pt x="342595" y="86360"/>
                </a:lnTo>
                <a:lnTo>
                  <a:pt x="339191" y="90170"/>
                </a:lnTo>
                <a:lnTo>
                  <a:pt x="352856" y="90170"/>
                </a:lnTo>
                <a:lnTo>
                  <a:pt x="354025" y="87630"/>
                </a:lnTo>
                <a:lnTo>
                  <a:pt x="354025" y="53340"/>
                </a:lnTo>
                <a:close/>
              </a:path>
              <a:path w="1489710" h="184785">
                <a:moveTo>
                  <a:pt x="267633" y="77470"/>
                </a:moveTo>
                <a:lnTo>
                  <a:pt x="261162" y="77470"/>
                </a:lnTo>
                <a:lnTo>
                  <a:pt x="267766" y="78740"/>
                </a:lnTo>
                <a:lnTo>
                  <a:pt x="267633" y="77470"/>
                </a:lnTo>
                <a:close/>
              </a:path>
              <a:path w="1489710" h="184785">
                <a:moveTo>
                  <a:pt x="85648" y="43180"/>
                </a:moveTo>
                <a:lnTo>
                  <a:pt x="0" y="43180"/>
                </a:lnTo>
                <a:lnTo>
                  <a:pt x="0" y="53340"/>
                </a:lnTo>
                <a:lnTo>
                  <a:pt x="85648" y="53340"/>
                </a:lnTo>
                <a:lnTo>
                  <a:pt x="85648" y="43180"/>
                </a:lnTo>
                <a:close/>
              </a:path>
              <a:path w="1489710" h="184785">
                <a:moveTo>
                  <a:pt x="92354" y="43180"/>
                </a:moveTo>
                <a:lnTo>
                  <a:pt x="85648" y="43180"/>
                </a:lnTo>
                <a:lnTo>
                  <a:pt x="85648" y="53340"/>
                </a:lnTo>
                <a:lnTo>
                  <a:pt x="92354" y="53340"/>
                </a:lnTo>
                <a:lnTo>
                  <a:pt x="92354" y="43180"/>
                </a:lnTo>
                <a:close/>
              </a:path>
              <a:path w="1489710" h="184785">
                <a:moveTo>
                  <a:pt x="178460" y="43180"/>
                </a:moveTo>
                <a:lnTo>
                  <a:pt x="92354" y="43180"/>
                </a:lnTo>
                <a:lnTo>
                  <a:pt x="92354" y="53340"/>
                </a:lnTo>
                <a:lnTo>
                  <a:pt x="178460" y="53340"/>
                </a:lnTo>
                <a:lnTo>
                  <a:pt x="178460" y="43180"/>
                </a:lnTo>
                <a:close/>
              </a:path>
              <a:path w="1489710" h="184785">
                <a:moveTo>
                  <a:pt x="185318" y="43180"/>
                </a:moveTo>
                <a:lnTo>
                  <a:pt x="178460" y="43180"/>
                </a:lnTo>
                <a:lnTo>
                  <a:pt x="178460" y="53340"/>
                </a:lnTo>
                <a:lnTo>
                  <a:pt x="185318" y="53340"/>
                </a:lnTo>
                <a:lnTo>
                  <a:pt x="185318" y="43180"/>
                </a:lnTo>
                <a:close/>
              </a:path>
              <a:path w="1489710" h="184785">
                <a:moveTo>
                  <a:pt x="196900" y="43180"/>
                </a:moveTo>
                <a:lnTo>
                  <a:pt x="185318" y="43180"/>
                </a:lnTo>
                <a:lnTo>
                  <a:pt x="185318" y="53340"/>
                </a:lnTo>
                <a:lnTo>
                  <a:pt x="220065" y="53340"/>
                </a:lnTo>
                <a:lnTo>
                  <a:pt x="220065" y="44450"/>
                </a:lnTo>
                <a:lnTo>
                  <a:pt x="196900" y="44450"/>
                </a:lnTo>
                <a:lnTo>
                  <a:pt x="196900" y="43180"/>
                </a:lnTo>
                <a:close/>
              </a:path>
              <a:path w="1489710" h="184785">
                <a:moveTo>
                  <a:pt x="226771" y="43180"/>
                </a:moveTo>
                <a:lnTo>
                  <a:pt x="220065" y="43180"/>
                </a:lnTo>
                <a:lnTo>
                  <a:pt x="220065" y="53340"/>
                </a:lnTo>
                <a:lnTo>
                  <a:pt x="226771" y="53340"/>
                </a:lnTo>
                <a:lnTo>
                  <a:pt x="226771" y="43180"/>
                </a:lnTo>
                <a:close/>
              </a:path>
              <a:path w="1489710" h="184785">
                <a:moveTo>
                  <a:pt x="303580" y="43180"/>
                </a:moveTo>
                <a:lnTo>
                  <a:pt x="226771" y="43180"/>
                </a:lnTo>
                <a:lnTo>
                  <a:pt x="226771" y="53340"/>
                </a:lnTo>
                <a:lnTo>
                  <a:pt x="303580" y="53340"/>
                </a:lnTo>
                <a:lnTo>
                  <a:pt x="303580" y="43180"/>
                </a:lnTo>
                <a:close/>
              </a:path>
              <a:path w="1489710" h="184785">
                <a:moveTo>
                  <a:pt x="310286" y="43180"/>
                </a:moveTo>
                <a:lnTo>
                  <a:pt x="303580" y="43180"/>
                </a:lnTo>
                <a:lnTo>
                  <a:pt x="303580" y="53340"/>
                </a:lnTo>
                <a:lnTo>
                  <a:pt x="310286" y="53340"/>
                </a:lnTo>
                <a:lnTo>
                  <a:pt x="310286" y="43180"/>
                </a:lnTo>
                <a:close/>
              </a:path>
              <a:path w="1489710" h="184785">
                <a:moveTo>
                  <a:pt x="364845" y="43180"/>
                </a:moveTo>
                <a:lnTo>
                  <a:pt x="310286" y="43180"/>
                </a:lnTo>
                <a:lnTo>
                  <a:pt x="310286" y="53340"/>
                </a:lnTo>
                <a:lnTo>
                  <a:pt x="364845" y="53340"/>
                </a:lnTo>
                <a:lnTo>
                  <a:pt x="364845" y="43180"/>
                </a:lnTo>
                <a:close/>
              </a:path>
              <a:path w="1489710" h="184785">
                <a:moveTo>
                  <a:pt x="371551" y="43180"/>
                </a:moveTo>
                <a:lnTo>
                  <a:pt x="364845" y="43180"/>
                </a:lnTo>
                <a:lnTo>
                  <a:pt x="364845" y="53340"/>
                </a:lnTo>
                <a:lnTo>
                  <a:pt x="371551" y="53340"/>
                </a:lnTo>
                <a:lnTo>
                  <a:pt x="371551" y="43180"/>
                </a:lnTo>
                <a:close/>
              </a:path>
              <a:path w="1489710" h="184785">
                <a:moveTo>
                  <a:pt x="480060" y="43180"/>
                </a:moveTo>
                <a:lnTo>
                  <a:pt x="371551" y="43180"/>
                </a:lnTo>
                <a:lnTo>
                  <a:pt x="371551" y="53340"/>
                </a:lnTo>
                <a:lnTo>
                  <a:pt x="480060" y="53340"/>
                </a:lnTo>
                <a:lnTo>
                  <a:pt x="480060" y="43180"/>
                </a:lnTo>
                <a:close/>
              </a:path>
              <a:path w="1489710" h="184785">
                <a:moveTo>
                  <a:pt x="486765" y="43180"/>
                </a:moveTo>
                <a:lnTo>
                  <a:pt x="480060" y="43180"/>
                </a:lnTo>
                <a:lnTo>
                  <a:pt x="480060" y="53340"/>
                </a:lnTo>
                <a:lnTo>
                  <a:pt x="486765" y="53340"/>
                </a:lnTo>
                <a:lnTo>
                  <a:pt x="486765" y="43180"/>
                </a:lnTo>
                <a:close/>
              </a:path>
              <a:path w="1489710" h="184785">
                <a:moveTo>
                  <a:pt x="521665" y="43180"/>
                </a:moveTo>
                <a:lnTo>
                  <a:pt x="486765" y="43180"/>
                </a:lnTo>
                <a:lnTo>
                  <a:pt x="486765" y="53340"/>
                </a:lnTo>
                <a:lnTo>
                  <a:pt x="521665" y="53340"/>
                </a:lnTo>
                <a:lnTo>
                  <a:pt x="521665" y="43180"/>
                </a:lnTo>
                <a:close/>
              </a:path>
              <a:path w="1489710" h="184785">
                <a:moveTo>
                  <a:pt x="528370" y="43180"/>
                </a:moveTo>
                <a:lnTo>
                  <a:pt x="521665" y="43180"/>
                </a:lnTo>
                <a:lnTo>
                  <a:pt x="521665" y="53340"/>
                </a:lnTo>
                <a:lnTo>
                  <a:pt x="528370" y="53340"/>
                </a:lnTo>
                <a:lnTo>
                  <a:pt x="528370" y="43180"/>
                </a:lnTo>
                <a:close/>
              </a:path>
              <a:path w="1489710" h="184785">
                <a:moveTo>
                  <a:pt x="621322" y="43180"/>
                </a:moveTo>
                <a:lnTo>
                  <a:pt x="528370" y="43180"/>
                </a:lnTo>
                <a:lnTo>
                  <a:pt x="528370" y="53340"/>
                </a:lnTo>
                <a:lnTo>
                  <a:pt x="621322" y="53340"/>
                </a:lnTo>
                <a:lnTo>
                  <a:pt x="621322" y="43180"/>
                </a:lnTo>
                <a:close/>
              </a:path>
              <a:path w="1489710" h="184785">
                <a:moveTo>
                  <a:pt x="216154" y="3810"/>
                </a:moveTo>
                <a:lnTo>
                  <a:pt x="204165" y="3810"/>
                </a:lnTo>
                <a:lnTo>
                  <a:pt x="198958" y="6350"/>
                </a:lnTo>
                <a:lnTo>
                  <a:pt x="190119" y="13970"/>
                </a:lnTo>
                <a:lnTo>
                  <a:pt x="187909" y="19050"/>
                </a:lnTo>
                <a:lnTo>
                  <a:pt x="187909" y="29210"/>
                </a:lnTo>
                <a:lnTo>
                  <a:pt x="188798" y="33020"/>
                </a:lnTo>
                <a:lnTo>
                  <a:pt x="192354" y="39370"/>
                </a:lnTo>
                <a:lnTo>
                  <a:pt x="194462" y="40640"/>
                </a:lnTo>
                <a:lnTo>
                  <a:pt x="196900" y="43180"/>
                </a:lnTo>
                <a:lnTo>
                  <a:pt x="196900" y="44450"/>
                </a:lnTo>
                <a:lnTo>
                  <a:pt x="211226" y="44450"/>
                </a:lnTo>
                <a:lnTo>
                  <a:pt x="211226" y="43180"/>
                </a:lnTo>
                <a:lnTo>
                  <a:pt x="207670" y="41910"/>
                </a:lnTo>
                <a:lnTo>
                  <a:pt x="204749" y="39370"/>
                </a:lnTo>
                <a:lnTo>
                  <a:pt x="200177" y="33020"/>
                </a:lnTo>
                <a:lnTo>
                  <a:pt x="199034" y="30480"/>
                </a:lnTo>
                <a:lnTo>
                  <a:pt x="199034" y="22860"/>
                </a:lnTo>
                <a:lnTo>
                  <a:pt x="200152" y="20320"/>
                </a:lnTo>
                <a:lnTo>
                  <a:pt x="204622" y="15240"/>
                </a:lnTo>
                <a:lnTo>
                  <a:pt x="207619" y="13970"/>
                </a:lnTo>
                <a:lnTo>
                  <a:pt x="222770" y="13970"/>
                </a:lnTo>
                <a:lnTo>
                  <a:pt x="225247" y="7620"/>
                </a:lnTo>
                <a:lnTo>
                  <a:pt x="221183" y="5080"/>
                </a:lnTo>
                <a:lnTo>
                  <a:pt x="216154" y="3810"/>
                </a:lnTo>
                <a:close/>
              </a:path>
              <a:path w="1489710" h="184785">
                <a:moveTo>
                  <a:pt x="220065" y="43180"/>
                </a:moveTo>
                <a:lnTo>
                  <a:pt x="211226" y="43180"/>
                </a:lnTo>
                <a:lnTo>
                  <a:pt x="211226" y="44450"/>
                </a:lnTo>
                <a:lnTo>
                  <a:pt x="220065" y="44450"/>
                </a:lnTo>
                <a:lnTo>
                  <a:pt x="220065" y="43180"/>
                </a:lnTo>
                <a:close/>
              </a:path>
              <a:path w="1489710" h="184785">
                <a:moveTo>
                  <a:pt x="496771" y="10160"/>
                </a:moveTo>
                <a:lnTo>
                  <a:pt x="480263" y="10160"/>
                </a:lnTo>
                <a:lnTo>
                  <a:pt x="486168" y="13970"/>
                </a:lnTo>
                <a:lnTo>
                  <a:pt x="495414" y="26670"/>
                </a:lnTo>
                <a:lnTo>
                  <a:pt x="497979" y="34290"/>
                </a:lnTo>
                <a:lnTo>
                  <a:pt x="498500" y="43180"/>
                </a:lnTo>
                <a:lnTo>
                  <a:pt x="509778" y="43180"/>
                </a:lnTo>
                <a:lnTo>
                  <a:pt x="508470" y="34290"/>
                </a:lnTo>
                <a:lnTo>
                  <a:pt x="506091" y="25400"/>
                </a:lnTo>
                <a:lnTo>
                  <a:pt x="502641" y="17780"/>
                </a:lnTo>
                <a:lnTo>
                  <a:pt x="498119" y="11430"/>
                </a:lnTo>
                <a:lnTo>
                  <a:pt x="496771" y="10160"/>
                </a:lnTo>
                <a:close/>
              </a:path>
              <a:path w="1489710" h="184785">
                <a:moveTo>
                  <a:pt x="472744" y="0"/>
                </a:moveTo>
                <a:lnTo>
                  <a:pt x="465734" y="0"/>
                </a:lnTo>
                <a:lnTo>
                  <a:pt x="460044" y="2540"/>
                </a:lnTo>
                <a:lnTo>
                  <a:pt x="451307" y="10160"/>
                </a:lnTo>
                <a:lnTo>
                  <a:pt x="449122" y="15240"/>
                </a:lnTo>
                <a:lnTo>
                  <a:pt x="449122" y="26670"/>
                </a:lnTo>
                <a:lnTo>
                  <a:pt x="450748" y="30480"/>
                </a:lnTo>
                <a:lnTo>
                  <a:pt x="453999" y="34290"/>
                </a:lnTo>
                <a:lnTo>
                  <a:pt x="465581" y="31750"/>
                </a:lnTo>
                <a:lnTo>
                  <a:pt x="462534" y="29210"/>
                </a:lnTo>
                <a:lnTo>
                  <a:pt x="461009" y="25400"/>
                </a:lnTo>
                <a:lnTo>
                  <a:pt x="461009" y="17780"/>
                </a:lnTo>
                <a:lnTo>
                  <a:pt x="462102" y="15240"/>
                </a:lnTo>
                <a:lnTo>
                  <a:pt x="466471" y="11430"/>
                </a:lnTo>
                <a:lnTo>
                  <a:pt x="469392" y="10160"/>
                </a:lnTo>
                <a:lnTo>
                  <a:pt x="496771" y="10160"/>
                </a:lnTo>
                <a:lnTo>
                  <a:pt x="492727" y="6350"/>
                </a:lnTo>
                <a:lnTo>
                  <a:pt x="486703" y="2540"/>
                </a:lnTo>
                <a:lnTo>
                  <a:pt x="480043" y="1270"/>
                </a:lnTo>
                <a:lnTo>
                  <a:pt x="472744" y="0"/>
                </a:lnTo>
                <a:close/>
              </a:path>
              <a:path w="1489710" h="184785">
                <a:moveTo>
                  <a:pt x="222770" y="13970"/>
                </a:moveTo>
                <a:lnTo>
                  <a:pt x="215138" y="13970"/>
                </a:lnTo>
                <a:lnTo>
                  <a:pt x="218440" y="15240"/>
                </a:lnTo>
                <a:lnTo>
                  <a:pt x="221284" y="17780"/>
                </a:lnTo>
                <a:lnTo>
                  <a:pt x="222770" y="13970"/>
                </a:lnTo>
                <a:close/>
              </a:path>
              <a:path w="1489710" h="184785">
                <a:moveTo>
                  <a:pt x="684872" y="150876"/>
                </a:moveTo>
                <a:lnTo>
                  <a:pt x="709552" y="183089"/>
                </a:lnTo>
                <a:lnTo>
                  <a:pt x="722515" y="184708"/>
                </a:lnTo>
                <a:lnTo>
                  <a:pt x="732269" y="184708"/>
                </a:lnTo>
                <a:lnTo>
                  <a:pt x="739609" y="182245"/>
                </a:lnTo>
                <a:lnTo>
                  <a:pt x="747356" y="174498"/>
                </a:lnTo>
                <a:lnTo>
                  <a:pt x="722668" y="174498"/>
                </a:lnTo>
                <a:lnTo>
                  <a:pt x="712133" y="173021"/>
                </a:lnTo>
                <a:lnTo>
                  <a:pt x="702322" y="168592"/>
                </a:lnTo>
                <a:lnTo>
                  <a:pt x="693235" y="161210"/>
                </a:lnTo>
                <a:lnTo>
                  <a:pt x="684872" y="150876"/>
                </a:lnTo>
                <a:close/>
              </a:path>
              <a:path w="1489710" h="184785">
                <a:moveTo>
                  <a:pt x="749792" y="148132"/>
                </a:moveTo>
                <a:lnTo>
                  <a:pt x="731608" y="148132"/>
                </a:lnTo>
                <a:lnTo>
                  <a:pt x="734453" y="149275"/>
                </a:lnTo>
                <a:lnTo>
                  <a:pt x="738924" y="153847"/>
                </a:lnTo>
                <a:lnTo>
                  <a:pt x="740041" y="156667"/>
                </a:lnTo>
                <a:lnTo>
                  <a:pt x="740041" y="164693"/>
                </a:lnTo>
                <a:lnTo>
                  <a:pt x="738390" y="168275"/>
                </a:lnTo>
                <a:lnTo>
                  <a:pt x="731786" y="173253"/>
                </a:lnTo>
                <a:lnTo>
                  <a:pt x="727646" y="174498"/>
                </a:lnTo>
                <a:lnTo>
                  <a:pt x="747356" y="174498"/>
                </a:lnTo>
                <a:lnTo>
                  <a:pt x="749465" y="172389"/>
                </a:lnTo>
                <a:lnTo>
                  <a:pt x="751928" y="166624"/>
                </a:lnTo>
                <a:lnTo>
                  <a:pt x="751866" y="153162"/>
                </a:lnTo>
                <a:lnTo>
                  <a:pt x="749792" y="148132"/>
                </a:lnTo>
                <a:close/>
              </a:path>
              <a:path w="1489710" h="184785">
                <a:moveTo>
                  <a:pt x="818264" y="137922"/>
                </a:moveTo>
                <a:lnTo>
                  <a:pt x="807402" y="137922"/>
                </a:lnTo>
                <a:lnTo>
                  <a:pt x="816394" y="155752"/>
                </a:lnTo>
                <a:lnTo>
                  <a:pt x="829348" y="153162"/>
                </a:lnTo>
                <a:lnTo>
                  <a:pt x="818264" y="137922"/>
                </a:lnTo>
                <a:close/>
              </a:path>
              <a:path w="1489710" h="184785">
                <a:moveTo>
                  <a:pt x="723430" y="137922"/>
                </a:moveTo>
                <a:lnTo>
                  <a:pt x="719416" y="137922"/>
                </a:lnTo>
                <a:lnTo>
                  <a:pt x="712254" y="141274"/>
                </a:lnTo>
                <a:lnTo>
                  <a:pt x="706970" y="147980"/>
                </a:lnTo>
                <a:lnTo>
                  <a:pt x="715352" y="154990"/>
                </a:lnTo>
                <a:lnTo>
                  <a:pt x="718299" y="150418"/>
                </a:lnTo>
                <a:lnTo>
                  <a:pt x="722566" y="148132"/>
                </a:lnTo>
                <a:lnTo>
                  <a:pt x="749792" y="148132"/>
                </a:lnTo>
                <a:lnTo>
                  <a:pt x="749719" y="147955"/>
                </a:lnTo>
                <a:lnTo>
                  <a:pt x="741523" y="140512"/>
                </a:lnTo>
                <a:lnTo>
                  <a:pt x="723430" y="140512"/>
                </a:lnTo>
                <a:lnTo>
                  <a:pt x="723430" y="137922"/>
                </a:lnTo>
                <a:close/>
              </a:path>
              <a:path w="1489710" h="184785">
                <a:moveTo>
                  <a:pt x="808469" y="52425"/>
                </a:moveTo>
                <a:lnTo>
                  <a:pt x="797039" y="52425"/>
                </a:lnTo>
                <a:lnTo>
                  <a:pt x="797039" y="65379"/>
                </a:lnTo>
                <a:lnTo>
                  <a:pt x="775347" y="65379"/>
                </a:lnTo>
                <a:lnTo>
                  <a:pt x="769378" y="67183"/>
                </a:lnTo>
                <a:lnTo>
                  <a:pt x="761149" y="74396"/>
                </a:lnTo>
                <a:lnTo>
                  <a:pt x="759210" y="78536"/>
                </a:lnTo>
                <a:lnTo>
                  <a:pt x="759175" y="88290"/>
                </a:lnTo>
                <a:lnTo>
                  <a:pt x="760234" y="91516"/>
                </a:lnTo>
                <a:lnTo>
                  <a:pt x="777227" y="102565"/>
                </a:lnTo>
                <a:lnTo>
                  <a:pt x="777227" y="103174"/>
                </a:lnTo>
                <a:lnTo>
                  <a:pt x="773366" y="104495"/>
                </a:lnTo>
                <a:lnTo>
                  <a:pt x="770115" y="106654"/>
                </a:lnTo>
                <a:lnTo>
                  <a:pt x="764832" y="112649"/>
                </a:lnTo>
                <a:lnTo>
                  <a:pt x="763511" y="116433"/>
                </a:lnTo>
                <a:lnTo>
                  <a:pt x="763511" y="127000"/>
                </a:lnTo>
                <a:lnTo>
                  <a:pt x="765898" y="131902"/>
                </a:lnTo>
                <a:lnTo>
                  <a:pt x="775449" y="139522"/>
                </a:lnTo>
                <a:lnTo>
                  <a:pt x="782002" y="141427"/>
                </a:lnTo>
                <a:lnTo>
                  <a:pt x="796531" y="141427"/>
                </a:lnTo>
                <a:lnTo>
                  <a:pt x="802220" y="140258"/>
                </a:lnTo>
                <a:lnTo>
                  <a:pt x="807402" y="137922"/>
                </a:lnTo>
                <a:lnTo>
                  <a:pt x="818264" y="137922"/>
                </a:lnTo>
                <a:lnTo>
                  <a:pt x="814717" y="133045"/>
                </a:lnTo>
                <a:lnTo>
                  <a:pt x="816187" y="131673"/>
                </a:lnTo>
                <a:lnTo>
                  <a:pt x="785761" y="131673"/>
                </a:lnTo>
                <a:lnTo>
                  <a:pt x="781977" y="130708"/>
                </a:lnTo>
                <a:lnTo>
                  <a:pt x="776592" y="126847"/>
                </a:lnTo>
                <a:lnTo>
                  <a:pt x="775246" y="124155"/>
                </a:lnTo>
                <a:lnTo>
                  <a:pt x="775246" y="120700"/>
                </a:lnTo>
                <a:lnTo>
                  <a:pt x="777055" y="114757"/>
                </a:lnTo>
                <a:lnTo>
                  <a:pt x="782485" y="110032"/>
                </a:lnTo>
                <a:lnTo>
                  <a:pt x="791533" y="106527"/>
                </a:lnTo>
                <a:lnTo>
                  <a:pt x="804202" y="104241"/>
                </a:lnTo>
                <a:lnTo>
                  <a:pt x="801857" y="96164"/>
                </a:lnTo>
                <a:lnTo>
                  <a:pt x="782713" y="96164"/>
                </a:lnTo>
                <a:lnTo>
                  <a:pt x="778243" y="95123"/>
                </a:lnTo>
                <a:lnTo>
                  <a:pt x="772553" y="90957"/>
                </a:lnTo>
                <a:lnTo>
                  <a:pt x="771131" y="88290"/>
                </a:lnTo>
                <a:lnTo>
                  <a:pt x="771131" y="78536"/>
                </a:lnTo>
                <a:lnTo>
                  <a:pt x="776160" y="75285"/>
                </a:lnTo>
                <a:lnTo>
                  <a:pt x="808469" y="75285"/>
                </a:lnTo>
                <a:lnTo>
                  <a:pt x="808469" y="52425"/>
                </a:lnTo>
                <a:close/>
              </a:path>
              <a:path w="1489710" h="184785">
                <a:moveTo>
                  <a:pt x="734860" y="99212"/>
                </a:moveTo>
                <a:lnTo>
                  <a:pt x="723430" y="99212"/>
                </a:lnTo>
                <a:lnTo>
                  <a:pt x="723430" y="140512"/>
                </a:lnTo>
                <a:lnTo>
                  <a:pt x="734860" y="140512"/>
                </a:lnTo>
                <a:lnTo>
                  <a:pt x="734860" y="99212"/>
                </a:lnTo>
                <a:close/>
              </a:path>
              <a:path w="1489710" h="184785">
                <a:moveTo>
                  <a:pt x="735266" y="137922"/>
                </a:moveTo>
                <a:lnTo>
                  <a:pt x="734860" y="137922"/>
                </a:lnTo>
                <a:lnTo>
                  <a:pt x="734860" y="140512"/>
                </a:lnTo>
                <a:lnTo>
                  <a:pt x="741523" y="140512"/>
                </a:lnTo>
                <a:lnTo>
                  <a:pt x="740879" y="139928"/>
                </a:lnTo>
                <a:lnTo>
                  <a:pt x="735266" y="137922"/>
                </a:lnTo>
                <a:close/>
              </a:path>
              <a:path w="1489710" h="184785">
                <a:moveTo>
                  <a:pt x="813955" y="112776"/>
                </a:moveTo>
                <a:lnTo>
                  <a:pt x="805726" y="114909"/>
                </a:lnTo>
                <a:lnTo>
                  <a:pt x="805726" y="128016"/>
                </a:lnTo>
                <a:lnTo>
                  <a:pt x="801255" y="130454"/>
                </a:lnTo>
                <a:lnTo>
                  <a:pt x="796226" y="131673"/>
                </a:lnTo>
                <a:lnTo>
                  <a:pt x="816187" y="131673"/>
                </a:lnTo>
                <a:lnTo>
                  <a:pt x="817765" y="130200"/>
                </a:lnTo>
                <a:lnTo>
                  <a:pt x="819177" y="127000"/>
                </a:lnTo>
                <a:lnTo>
                  <a:pt x="819289" y="118516"/>
                </a:lnTo>
                <a:lnTo>
                  <a:pt x="817511" y="115214"/>
                </a:lnTo>
                <a:lnTo>
                  <a:pt x="813955" y="112776"/>
                </a:lnTo>
                <a:close/>
              </a:path>
              <a:path w="1489710" h="184785">
                <a:moveTo>
                  <a:pt x="691121" y="52425"/>
                </a:moveTo>
                <a:lnTo>
                  <a:pt x="679691" y="52425"/>
                </a:lnTo>
                <a:lnTo>
                  <a:pt x="679691" y="89001"/>
                </a:lnTo>
                <a:lnTo>
                  <a:pt x="672223" y="94640"/>
                </a:lnTo>
                <a:lnTo>
                  <a:pt x="681367" y="114757"/>
                </a:lnTo>
                <a:lnTo>
                  <a:pt x="690968" y="114757"/>
                </a:lnTo>
                <a:lnTo>
                  <a:pt x="690968" y="99212"/>
                </a:lnTo>
                <a:lnTo>
                  <a:pt x="734860" y="99212"/>
                </a:lnTo>
                <a:lnTo>
                  <a:pt x="734860" y="88696"/>
                </a:lnTo>
                <a:lnTo>
                  <a:pt x="691121" y="88696"/>
                </a:lnTo>
                <a:lnTo>
                  <a:pt x="691121" y="52425"/>
                </a:lnTo>
                <a:close/>
              </a:path>
              <a:path w="1489710" h="184785">
                <a:moveTo>
                  <a:pt x="801458" y="94792"/>
                </a:moveTo>
                <a:lnTo>
                  <a:pt x="797801" y="95707"/>
                </a:lnTo>
                <a:lnTo>
                  <a:pt x="793584" y="96164"/>
                </a:lnTo>
                <a:lnTo>
                  <a:pt x="801857" y="96164"/>
                </a:lnTo>
                <a:lnTo>
                  <a:pt x="801458" y="94792"/>
                </a:lnTo>
                <a:close/>
              </a:path>
              <a:path w="1489710" h="184785">
                <a:moveTo>
                  <a:pt x="734860" y="52425"/>
                </a:moveTo>
                <a:lnTo>
                  <a:pt x="723430" y="52425"/>
                </a:lnTo>
                <a:lnTo>
                  <a:pt x="723430" y="88696"/>
                </a:lnTo>
                <a:lnTo>
                  <a:pt x="734860" y="88696"/>
                </a:lnTo>
                <a:lnTo>
                  <a:pt x="734860" y="52425"/>
                </a:lnTo>
                <a:close/>
              </a:path>
              <a:path w="1489710" h="184785">
                <a:moveTo>
                  <a:pt x="746594" y="42672"/>
                </a:moveTo>
                <a:lnTo>
                  <a:pt x="658355" y="42672"/>
                </a:lnTo>
                <a:lnTo>
                  <a:pt x="658355" y="52425"/>
                </a:lnTo>
                <a:lnTo>
                  <a:pt x="746594" y="52425"/>
                </a:lnTo>
                <a:lnTo>
                  <a:pt x="746594" y="42672"/>
                </a:lnTo>
                <a:close/>
              </a:path>
              <a:path w="1489710" h="184785">
                <a:moveTo>
                  <a:pt x="753300" y="42672"/>
                </a:moveTo>
                <a:lnTo>
                  <a:pt x="746594" y="42672"/>
                </a:lnTo>
                <a:lnTo>
                  <a:pt x="746594" y="52425"/>
                </a:lnTo>
                <a:lnTo>
                  <a:pt x="753300" y="52425"/>
                </a:lnTo>
                <a:lnTo>
                  <a:pt x="753300" y="42672"/>
                </a:lnTo>
                <a:close/>
              </a:path>
              <a:path w="1489710" h="184785">
                <a:moveTo>
                  <a:pt x="798537" y="42672"/>
                </a:moveTo>
                <a:lnTo>
                  <a:pt x="753300" y="42672"/>
                </a:lnTo>
                <a:lnTo>
                  <a:pt x="753300" y="52425"/>
                </a:lnTo>
                <a:lnTo>
                  <a:pt x="829652" y="52425"/>
                </a:lnTo>
                <a:lnTo>
                  <a:pt x="829652" y="44805"/>
                </a:lnTo>
                <a:lnTo>
                  <a:pt x="800849" y="44805"/>
                </a:lnTo>
                <a:lnTo>
                  <a:pt x="799934" y="44043"/>
                </a:lnTo>
                <a:lnTo>
                  <a:pt x="798537" y="42672"/>
                </a:lnTo>
                <a:close/>
              </a:path>
              <a:path w="1489710" h="184785">
                <a:moveTo>
                  <a:pt x="781037" y="3962"/>
                </a:moveTo>
                <a:lnTo>
                  <a:pt x="768235" y="6553"/>
                </a:lnTo>
                <a:lnTo>
                  <a:pt x="777532" y="18745"/>
                </a:lnTo>
                <a:lnTo>
                  <a:pt x="783047" y="25812"/>
                </a:lnTo>
                <a:lnTo>
                  <a:pt x="788619" y="32385"/>
                </a:lnTo>
                <a:lnTo>
                  <a:pt x="794248" y="38461"/>
                </a:lnTo>
                <a:lnTo>
                  <a:pt x="799934" y="44043"/>
                </a:lnTo>
                <a:lnTo>
                  <a:pt x="800849" y="44805"/>
                </a:lnTo>
                <a:lnTo>
                  <a:pt x="809536" y="43281"/>
                </a:lnTo>
                <a:lnTo>
                  <a:pt x="781037" y="3962"/>
                </a:lnTo>
                <a:close/>
              </a:path>
              <a:path w="1489710" h="184785">
                <a:moveTo>
                  <a:pt x="829652" y="42672"/>
                </a:moveTo>
                <a:lnTo>
                  <a:pt x="809094" y="42672"/>
                </a:lnTo>
                <a:lnTo>
                  <a:pt x="809536" y="43281"/>
                </a:lnTo>
                <a:lnTo>
                  <a:pt x="800849" y="44805"/>
                </a:lnTo>
                <a:lnTo>
                  <a:pt x="829652" y="44805"/>
                </a:lnTo>
                <a:lnTo>
                  <a:pt x="829652" y="42672"/>
                </a:lnTo>
                <a:close/>
              </a:path>
              <a:path w="1489710" h="184785">
                <a:moveTo>
                  <a:pt x="1033564" y="82296"/>
                </a:moveTo>
                <a:lnTo>
                  <a:pt x="1024877" y="89154"/>
                </a:lnTo>
                <a:lnTo>
                  <a:pt x="1064348" y="140970"/>
                </a:lnTo>
                <a:lnTo>
                  <a:pt x="1073645" y="134721"/>
                </a:lnTo>
                <a:lnTo>
                  <a:pt x="1055966" y="111556"/>
                </a:lnTo>
                <a:lnTo>
                  <a:pt x="1053020" y="107797"/>
                </a:lnTo>
                <a:lnTo>
                  <a:pt x="1049426" y="103479"/>
                </a:lnTo>
                <a:lnTo>
                  <a:pt x="1045451" y="98907"/>
                </a:lnTo>
                <a:lnTo>
                  <a:pt x="1045603" y="98450"/>
                </a:lnTo>
                <a:lnTo>
                  <a:pt x="1057150" y="98450"/>
                </a:lnTo>
                <a:lnTo>
                  <a:pt x="1060462" y="97205"/>
                </a:lnTo>
                <a:lnTo>
                  <a:pt x="1067482" y="90982"/>
                </a:lnTo>
                <a:lnTo>
                  <a:pt x="1068070" y="89458"/>
                </a:lnTo>
                <a:lnTo>
                  <a:pt x="1042301" y="89458"/>
                </a:lnTo>
                <a:lnTo>
                  <a:pt x="1037628" y="87071"/>
                </a:lnTo>
                <a:lnTo>
                  <a:pt x="1033564" y="82296"/>
                </a:lnTo>
                <a:close/>
              </a:path>
              <a:path w="1489710" h="184785">
                <a:moveTo>
                  <a:pt x="965593" y="100888"/>
                </a:moveTo>
                <a:lnTo>
                  <a:pt x="954011" y="100888"/>
                </a:lnTo>
                <a:lnTo>
                  <a:pt x="954011" y="140512"/>
                </a:lnTo>
                <a:lnTo>
                  <a:pt x="965593" y="140512"/>
                </a:lnTo>
                <a:lnTo>
                  <a:pt x="965593" y="100888"/>
                </a:lnTo>
                <a:close/>
              </a:path>
              <a:path w="1489710" h="184785">
                <a:moveTo>
                  <a:pt x="1007046" y="52425"/>
                </a:moveTo>
                <a:lnTo>
                  <a:pt x="995616" y="52425"/>
                </a:lnTo>
                <a:lnTo>
                  <a:pt x="995616" y="140512"/>
                </a:lnTo>
                <a:lnTo>
                  <a:pt x="1007046" y="140512"/>
                </a:lnTo>
                <a:lnTo>
                  <a:pt x="1007046" y="52425"/>
                </a:lnTo>
                <a:close/>
              </a:path>
              <a:path w="1489710" h="184785">
                <a:moveTo>
                  <a:pt x="884516" y="110794"/>
                </a:moveTo>
                <a:lnTo>
                  <a:pt x="876592" y="118719"/>
                </a:lnTo>
                <a:lnTo>
                  <a:pt x="882535" y="123786"/>
                </a:lnTo>
                <a:lnTo>
                  <a:pt x="889088" y="127406"/>
                </a:lnTo>
                <a:lnTo>
                  <a:pt x="896251" y="129578"/>
                </a:lnTo>
                <a:lnTo>
                  <a:pt x="904024" y="130302"/>
                </a:lnTo>
                <a:lnTo>
                  <a:pt x="912660" y="130302"/>
                </a:lnTo>
                <a:lnTo>
                  <a:pt x="919594" y="127838"/>
                </a:lnTo>
                <a:lnTo>
                  <a:pt x="927820" y="120091"/>
                </a:lnTo>
                <a:lnTo>
                  <a:pt x="896302" y="120091"/>
                </a:lnTo>
                <a:lnTo>
                  <a:pt x="889800" y="116992"/>
                </a:lnTo>
                <a:lnTo>
                  <a:pt x="884516" y="110794"/>
                </a:lnTo>
                <a:close/>
              </a:path>
              <a:path w="1489710" h="184785">
                <a:moveTo>
                  <a:pt x="925603" y="52882"/>
                </a:moveTo>
                <a:lnTo>
                  <a:pt x="907478" y="52882"/>
                </a:lnTo>
                <a:lnTo>
                  <a:pt x="910704" y="54076"/>
                </a:lnTo>
                <a:lnTo>
                  <a:pt x="915479" y="58851"/>
                </a:lnTo>
                <a:lnTo>
                  <a:pt x="916673" y="62026"/>
                </a:lnTo>
                <a:lnTo>
                  <a:pt x="916673" y="70561"/>
                </a:lnTo>
                <a:lnTo>
                  <a:pt x="915225" y="74168"/>
                </a:lnTo>
                <a:lnTo>
                  <a:pt x="909434" y="79451"/>
                </a:lnTo>
                <a:lnTo>
                  <a:pt x="905598" y="80772"/>
                </a:lnTo>
                <a:lnTo>
                  <a:pt x="896099" y="80772"/>
                </a:lnTo>
                <a:lnTo>
                  <a:pt x="896099" y="90982"/>
                </a:lnTo>
                <a:lnTo>
                  <a:pt x="909713" y="90982"/>
                </a:lnTo>
                <a:lnTo>
                  <a:pt x="913853" y="92176"/>
                </a:lnTo>
                <a:lnTo>
                  <a:pt x="919645" y="96951"/>
                </a:lnTo>
                <a:lnTo>
                  <a:pt x="921092" y="100279"/>
                </a:lnTo>
                <a:lnTo>
                  <a:pt x="921092" y="109016"/>
                </a:lnTo>
                <a:lnTo>
                  <a:pt x="919619" y="112725"/>
                </a:lnTo>
                <a:lnTo>
                  <a:pt x="913726" y="118618"/>
                </a:lnTo>
                <a:lnTo>
                  <a:pt x="909510" y="120091"/>
                </a:lnTo>
                <a:lnTo>
                  <a:pt x="927820" y="120091"/>
                </a:lnTo>
                <a:lnTo>
                  <a:pt x="930059" y="117983"/>
                </a:lnTo>
                <a:lnTo>
                  <a:pt x="932675" y="111810"/>
                </a:lnTo>
                <a:lnTo>
                  <a:pt x="932573" y="102209"/>
                </a:lnTo>
                <a:lnTo>
                  <a:pt x="932370" y="100584"/>
                </a:lnTo>
                <a:lnTo>
                  <a:pt x="965593" y="100584"/>
                </a:lnTo>
                <a:lnTo>
                  <a:pt x="965593" y="93116"/>
                </a:lnTo>
                <a:lnTo>
                  <a:pt x="935621" y="93116"/>
                </a:lnTo>
                <a:lnTo>
                  <a:pt x="930795" y="91846"/>
                </a:lnTo>
                <a:lnTo>
                  <a:pt x="926426" y="89306"/>
                </a:lnTo>
                <a:lnTo>
                  <a:pt x="923683" y="86868"/>
                </a:lnTo>
                <a:lnTo>
                  <a:pt x="920686" y="85242"/>
                </a:lnTo>
                <a:lnTo>
                  <a:pt x="917435" y="84429"/>
                </a:lnTo>
                <a:lnTo>
                  <a:pt x="917435" y="83820"/>
                </a:lnTo>
                <a:lnTo>
                  <a:pt x="920280" y="82397"/>
                </a:lnTo>
                <a:lnTo>
                  <a:pt x="922794" y="80035"/>
                </a:lnTo>
                <a:lnTo>
                  <a:pt x="927163" y="73431"/>
                </a:lnTo>
                <a:lnTo>
                  <a:pt x="928255" y="69596"/>
                </a:lnTo>
                <a:lnTo>
                  <a:pt x="928255" y="58724"/>
                </a:lnTo>
                <a:lnTo>
                  <a:pt x="926045" y="53314"/>
                </a:lnTo>
                <a:lnTo>
                  <a:pt x="925603" y="52882"/>
                </a:lnTo>
                <a:close/>
              </a:path>
              <a:path w="1489710" h="184785">
                <a:moveTo>
                  <a:pt x="965593" y="100584"/>
                </a:moveTo>
                <a:lnTo>
                  <a:pt x="932370" y="100584"/>
                </a:lnTo>
                <a:lnTo>
                  <a:pt x="935824" y="102209"/>
                </a:lnTo>
                <a:lnTo>
                  <a:pt x="939634" y="103022"/>
                </a:lnTo>
                <a:lnTo>
                  <a:pt x="947356" y="103022"/>
                </a:lnTo>
                <a:lnTo>
                  <a:pt x="950760" y="102311"/>
                </a:lnTo>
                <a:lnTo>
                  <a:pt x="954011" y="100888"/>
                </a:lnTo>
                <a:lnTo>
                  <a:pt x="965593" y="100888"/>
                </a:lnTo>
                <a:lnTo>
                  <a:pt x="965593" y="100584"/>
                </a:lnTo>
                <a:close/>
              </a:path>
              <a:path w="1489710" h="184785">
                <a:moveTo>
                  <a:pt x="1057150" y="98450"/>
                </a:moveTo>
                <a:lnTo>
                  <a:pt x="1045603" y="98450"/>
                </a:lnTo>
                <a:lnTo>
                  <a:pt x="1046924" y="98856"/>
                </a:lnTo>
                <a:lnTo>
                  <a:pt x="1048651" y="99060"/>
                </a:lnTo>
                <a:lnTo>
                  <a:pt x="1050785" y="99060"/>
                </a:lnTo>
                <a:lnTo>
                  <a:pt x="1056068" y="98856"/>
                </a:lnTo>
                <a:lnTo>
                  <a:pt x="1057150" y="98450"/>
                </a:lnTo>
                <a:close/>
              </a:path>
              <a:path w="1489710" h="184785">
                <a:moveTo>
                  <a:pt x="965593" y="52425"/>
                </a:moveTo>
                <a:lnTo>
                  <a:pt x="954011" y="52425"/>
                </a:lnTo>
                <a:lnTo>
                  <a:pt x="954011" y="89916"/>
                </a:lnTo>
                <a:lnTo>
                  <a:pt x="950556" y="92049"/>
                </a:lnTo>
                <a:lnTo>
                  <a:pt x="946188" y="93116"/>
                </a:lnTo>
                <a:lnTo>
                  <a:pt x="965593" y="93116"/>
                </a:lnTo>
                <a:lnTo>
                  <a:pt x="965593" y="52425"/>
                </a:lnTo>
                <a:close/>
              </a:path>
              <a:path w="1489710" h="184785">
                <a:moveTo>
                  <a:pt x="1069225" y="52425"/>
                </a:moveTo>
                <a:lnTo>
                  <a:pt x="1057795" y="52425"/>
                </a:lnTo>
                <a:lnTo>
                  <a:pt x="1057795" y="86106"/>
                </a:lnTo>
                <a:lnTo>
                  <a:pt x="1054392" y="89458"/>
                </a:lnTo>
                <a:lnTo>
                  <a:pt x="1068070" y="89458"/>
                </a:lnTo>
                <a:lnTo>
                  <a:pt x="1069225" y="86461"/>
                </a:lnTo>
                <a:lnTo>
                  <a:pt x="1069225" y="52425"/>
                </a:lnTo>
                <a:close/>
              </a:path>
              <a:path w="1489710" h="184785">
                <a:moveTo>
                  <a:pt x="911237" y="42519"/>
                </a:moveTo>
                <a:lnTo>
                  <a:pt x="894270" y="42519"/>
                </a:lnTo>
                <a:lnTo>
                  <a:pt x="887056" y="45770"/>
                </a:lnTo>
                <a:lnTo>
                  <a:pt x="882078" y="52273"/>
                </a:lnTo>
                <a:lnTo>
                  <a:pt x="890155" y="59588"/>
                </a:lnTo>
                <a:lnTo>
                  <a:pt x="893305" y="55118"/>
                </a:lnTo>
                <a:lnTo>
                  <a:pt x="897724" y="52882"/>
                </a:lnTo>
                <a:lnTo>
                  <a:pt x="925603" y="52882"/>
                </a:lnTo>
                <a:lnTo>
                  <a:pt x="917206" y="44678"/>
                </a:lnTo>
                <a:lnTo>
                  <a:pt x="911237" y="42519"/>
                </a:lnTo>
                <a:close/>
              </a:path>
              <a:path w="1489710" h="184785">
                <a:moveTo>
                  <a:pt x="1018781" y="42672"/>
                </a:moveTo>
                <a:lnTo>
                  <a:pt x="937704" y="42672"/>
                </a:lnTo>
                <a:lnTo>
                  <a:pt x="937704" y="52425"/>
                </a:lnTo>
                <a:lnTo>
                  <a:pt x="1018781" y="52425"/>
                </a:lnTo>
                <a:lnTo>
                  <a:pt x="1018781" y="42672"/>
                </a:lnTo>
                <a:close/>
              </a:path>
              <a:path w="1489710" h="184785">
                <a:moveTo>
                  <a:pt x="1025486" y="42672"/>
                </a:moveTo>
                <a:lnTo>
                  <a:pt x="1018781" y="42672"/>
                </a:lnTo>
                <a:lnTo>
                  <a:pt x="1018781" y="52425"/>
                </a:lnTo>
                <a:lnTo>
                  <a:pt x="1025486" y="52425"/>
                </a:lnTo>
                <a:lnTo>
                  <a:pt x="1025486" y="42672"/>
                </a:lnTo>
                <a:close/>
              </a:path>
              <a:path w="1489710" h="184785">
                <a:moveTo>
                  <a:pt x="1086751" y="42672"/>
                </a:moveTo>
                <a:lnTo>
                  <a:pt x="1025486" y="42672"/>
                </a:lnTo>
                <a:lnTo>
                  <a:pt x="1025486" y="52425"/>
                </a:lnTo>
                <a:lnTo>
                  <a:pt x="1086751" y="52425"/>
                </a:lnTo>
                <a:lnTo>
                  <a:pt x="1086751" y="42672"/>
                </a:lnTo>
                <a:close/>
              </a:path>
              <a:path w="1489710" h="184785">
                <a:moveTo>
                  <a:pt x="957973" y="1828"/>
                </a:moveTo>
                <a:lnTo>
                  <a:pt x="947153" y="8382"/>
                </a:lnTo>
                <a:lnTo>
                  <a:pt x="957878" y="17383"/>
                </a:lnTo>
                <a:lnTo>
                  <a:pt x="968717" y="26098"/>
                </a:lnTo>
                <a:lnTo>
                  <a:pt x="979671" y="34528"/>
                </a:lnTo>
                <a:lnTo>
                  <a:pt x="990739" y="42672"/>
                </a:lnTo>
                <a:lnTo>
                  <a:pt x="1000188" y="42672"/>
                </a:lnTo>
                <a:lnTo>
                  <a:pt x="957973" y="1828"/>
                </a:lnTo>
                <a:close/>
              </a:path>
              <a:path w="1489710" h="184785">
                <a:moveTo>
                  <a:pt x="992568" y="1371"/>
                </a:moveTo>
                <a:lnTo>
                  <a:pt x="979766" y="4419"/>
                </a:lnTo>
                <a:lnTo>
                  <a:pt x="1000798" y="42672"/>
                </a:lnTo>
                <a:lnTo>
                  <a:pt x="1007656" y="42672"/>
                </a:lnTo>
                <a:lnTo>
                  <a:pt x="992568" y="1371"/>
                </a:lnTo>
                <a:close/>
              </a:path>
              <a:path w="1489710" h="184785">
                <a:moveTo>
                  <a:pt x="1433218" y="126492"/>
                </a:moveTo>
                <a:lnTo>
                  <a:pt x="1421726" y="126492"/>
                </a:lnTo>
                <a:lnTo>
                  <a:pt x="1432852" y="146608"/>
                </a:lnTo>
                <a:lnTo>
                  <a:pt x="1446415" y="143256"/>
                </a:lnTo>
                <a:lnTo>
                  <a:pt x="1433218" y="126492"/>
                </a:lnTo>
                <a:close/>
              </a:path>
              <a:path w="1489710" h="184785">
                <a:moveTo>
                  <a:pt x="1222692" y="100888"/>
                </a:moveTo>
                <a:lnTo>
                  <a:pt x="1211110" y="100888"/>
                </a:lnTo>
                <a:lnTo>
                  <a:pt x="1211110" y="140512"/>
                </a:lnTo>
                <a:lnTo>
                  <a:pt x="1222692" y="140512"/>
                </a:lnTo>
                <a:lnTo>
                  <a:pt x="1222692" y="100888"/>
                </a:lnTo>
                <a:close/>
              </a:path>
              <a:path w="1489710" h="184785">
                <a:moveTo>
                  <a:pt x="1264297" y="52425"/>
                </a:moveTo>
                <a:lnTo>
                  <a:pt x="1252867" y="52425"/>
                </a:lnTo>
                <a:lnTo>
                  <a:pt x="1252867" y="140512"/>
                </a:lnTo>
                <a:lnTo>
                  <a:pt x="1264297" y="140512"/>
                </a:lnTo>
                <a:lnTo>
                  <a:pt x="1264297" y="52425"/>
                </a:lnTo>
                <a:close/>
              </a:path>
              <a:path w="1489710" h="184785">
                <a:moveTo>
                  <a:pt x="1349794" y="101346"/>
                </a:moveTo>
                <a:lnTo>
                  <a:pt x="1338364" y="101346"/>
                </a:lnTo>
                <a:lnTo>
                  <a:pt x="1338364" y="140512"/>
                </a:lnTo>
                <a:lnTo>
                  <a:pt x="1349794" y="140512"/>
                </a:lnTo>
                <a:lnTo>
                  <a:pt x="1349794" y="101346"/>
                </a:lnTo>
                <a:close/>
              </a:path>
              <a:path w="1489710" h="184785">
                <a:moveTo>
                  <a:pt x="1471104" y="52425"/>
                </a:moveTo>
                <a:lnTo>
                  <a:pt x="1459674" y="52425"/>
                </a:lnTo>
                <a:lnTo>
                  <a:pt x="1459674" y="140512"/>
                </a:lnTo>
                <a:lnTo>
                  <a:pt x="1471104" y="140512"/>
                </a:lnTo>
                <a:lnTo>
                  <a:pt x="1471104" y="52425"/>
                </a:lnTo>
                <a:close/>
              </a:path>
              <a:path w="1489710" h="184785">
                <a:moveTo>
                  <a:pt x="1141615" y="110794"/>
                </a:moveTo>
                <a:lnTo>
                  <a:pt x="1133690" y="118719"/>
                </a:lnTo>
                <a:lnTo>
                  <a:pt x="1139634" y="123786"/>
                </a:lnTo>
                <a:lnTo>
                  <a:pt x="1146187" y="127406"/>
                </a:lnTo>
                <a:lnTo>
                  <a:pt x="1153350" y="129578"/>
                </a:lnTo>
                <a:lnTo>
                  <a:pt x="1161122" y="130302"/>
                </a:lnTo>
                <a:lnTo>
                  <a:pt x="1169758" y="130302"/>
                </a:lnTo>
                <a:lnTo>
                  <a:pt x="1176693" y="127838"/>
                </a:lnTo>
                <a:lnTo>
                  <a:pt x="1184919" y="120091"/>
                </a:lnTo>
                <a:lnTo>
                  <a:pt x="1153401" y="120091"/>
                </a:lnTo>
                <a:lnTo>
                  <a:pt x="1146898" y="116992"/>
                </a:lnTo>
                <a:lnTo>
                  <a:pt x="1141615" y="110794"/>
                </a:lnTo>
                <a:close/>
              </a:path>
              <a:path w="1489710" h="184785">
                <a:moveTo>
                  <a:pt x="1425536" y="52425"/>
                </a:moveTo>
                <a:lnTo>
                  <a:pt x="1413954" y="52425"/>
                </a:lnTo>
                <a:lnTo>
                  <a:pt x="1413954" y="67665"/>
                </a:lnTo>
                <a:lnTo>
                  <a:pt x="1395666" y="72237"/>
                </a:lnTo>
                <a:lnTo>
                  <a:pt x="1372044" y="106222"/>
                </a:lnTo>
                <a:lnTo>
                  <a:pt x="1375270" y="113665"/>
                </a:lnTo>
                <a:lnTo>
                  <a:pt x="1406944" y="129540"/>
                </a:lnTo>
                <a:lnTo>
                  <a:pt x="1412532" y="129540"/>
                </a:lnTo>
                <a:lnTo>
                  <a:pt x="1417459" y="128524"/>
                </a:lnTo>
                <a:lnTo>
                  <a:pt x="1421726" y="126492"/>
                </a:lnTo>
                <a:lnTo>
                  <a:pt x="1433218" y="126492"/>
                </a:lnTo>
                <a:lnTo>
                  <a:pt x="1429499" y="121767"/>
                </a:lnTo>
                <a:lnTo>
                  <a:pt x="1432481" y="119126"/>
                </a:lnTo>
                <a:lnTo>
                  <a:pt x="1399222" y="119126"/>
                </a:lnTo>
                <a:lnTo>
                  <a:pt x="1394066" y="117246"/>
                </a:lnTo>
                <a:lnTo>
                  <a:pt x="1385836" y="109524"/>
                </a:lnTo>
                <a:lnTo>
                  <a:pt x="1383779" y="104749"/>
                </a:lnTo>
                <a:lnTo>
                  <a:pt x="1383902" y="94259"/>
                </a:lnTo>
                <a:lnTo>
                  <a:pt x="1425536" y="75742"/>
                </a:lnTo>
                <a:lnTo>
                  <a:pt x="1425536" y="52425"/>
                </a:lnTo>
                <a:close/>
              </a:path>
              <a:path w="1489710" h="184785">
                <a:moveTo>
                  <a:pt x="1182702" y="52882"/>
                </a:moveTo>
                <a:lnTo>
                  <a:pt x="1164577" y="52882"/>
                </a:lnTo>
                <a:lnTo>
                  <a:pt x="1167803" y="54076"/>
                </a:lnTo>
                <a:lnTo>
                  <a:pt x="1172578" y="58851"/>
                </a:lnTo>
                <a:lnTo>
                  <a:pt x="1173772" y="62026"/>
                </a:lnTo>
                <a:lnTo>
                  <a:pt x="1173772" y="70561"/>
                </a:lnTo>
                <a:lnTo>
                  <a:pt x="1172324" y="74168"/>
                </a:lnTo>
                <a:lnTo>
                  <a:pt x="1166533" y="79451"/>
                </a:lnTo>
                <a:lnTo>
                  <a:pt x="1162697" y="80772"/>
                </a:lnTo>
                <a:lnTo>
                  <a:pt x="1153198" y="80772"/>
                </a:lnTo>
                <a:lnTo>
                  <a:pt x="1153198" y="90982"/>
                </a:lnTo>
                <a:lnTo>
                  <a:pt x="1166812" y="90982"/>
                </a:lnTo>
                <a:lnTo>
                  <a:pt x="1170952" y="92176"/>
                </a:lnTo>
                <a:lnTo>
                  <a:pt x="1176743" y="96951"/>
                </a:lnTo>
                <a:lnTo>
                  <a:pt x="1178191" y="100279"/>
                </a:lnTo>
                <a:lnTo>
                  <a:pt x="1178191" y="109016"/>
                </a:lnTo>
                <a:lnTo>
                  <a:pt x="1176718" y="112725"/>
                </a:lnTo>
                <a:lnTo>
                  <a:pt x="1170825" y="118618"/>
                </a:lnTo>
                <a:lnTo>
                  <a:pt x="1166609" y="120091"/>
                </a:lnTo>
                <a:lnTo>
                  <a:pt x="1184919" y="120091"/>
                </a:lnTo>
                <a:lnTo>
                  <a:pt x="1187157" y="117983"/>
                </a:lnTo>
                <a:lnTo>
                  <a:pt x="1189774" y="111810"/>
                </a:lnTo>
                <a:lnTo>
                  <a:pt x="1189672" y="102209"/>
                </a:lnTo>
                <a:lnTo>
                  <a:pt x="1189469" y="100584"/>
                </a:lnTo>
                <a:lnTo>
                  <a:pt x="1222692" y="100584"/>
                </a:lnTo>
                <a:lnTo>
                  <a:pt x="1222692" y="93116"/>
                </a:lnTo>
                <a:lnTo>
                  <a:pt x="1192720" y="93116"/>
                </a:lnTo>
                <a:lnTo>
                  <a:pt x="1187894" y="91846"/>
                </a:lnTo>
                <a:lnTo>
                  <a:pt x="1183525" y="89306"/>
                </a:lnTo>
                <a:lnTo>
                  <a:pt x="1180782" y="86868"/>
                </a:lnTo>
                <a:lnTo>
                  <a:pt x="1177785" y="85242"/>
                </a:lnTo>
                <a:lnTo>
                  <a:pt x="1174534" y="84429"/>
                </a:lnTo>
                <a:lnTo>
                  <a:pt x="1174534" y="83820"/>
                </a:lnTo>
                <a:lnTo>
                  <a:pt x="1177378" y="82397"/>
                </a:lnTo>
                <a:lnTo>
                  <a:pt x="1179893" y="80035"/>
                </a:lnTo>
                <a:lnTo>
                  <a:pt x="1184262" y="73431"/>
                </a:lnTo>
                <a:lnTo>
                  <a:pt x="1185354" y="69596"/>
                </a:lnTo>
                <a:lnTo>
                  <a:pt x="1185354" y="58724"/>
                </a:lnTo>
                <a:lnTo>
                  <a:pt x="1183144" y="53314"/>
                </a:lnTo>
                <a:lnTo>
                  <a:pt x="1182702" y="52882"/>
                </a:lnTo>
                <a:close/>
              </a:path>
              <a:path w="1489710" h="184785">
                <a:moveTo>
                  <a:pt x="1427213" y="96621"/>
                </a:moveTo>
                <a:lnTo>
                  <a:pt x="1418831" y="99669"/>
                </a:lnTo>
                <a:lnTo>
                  <a:pt x="1418831" y="115214"/>
                </a:lnTo>
                <a:lnTo>
                  <a:pt x="1415986" y="117754"/>
                </a:lnTo>
                <a:lnTo>
                  <a:pt x="1411516" y="119024"/>
                </a:lnTo>
                <a:lnTo>
                  <a:pt x="1405420" y="119024"/>
                </a:lnTo>
                <a:lnTo>
                  <a:pt x="1399222" y="119126"/>
                </a:lnTo>
                <a:lnTo>
                  <a:pt x="1432481" y="119126"/>
                </a:lnTo>
                <a:lnTo>
                  <a:pt x="1433055" y="118618"/>
                </a:lnTo>
                <a:lnTo>
                  <a:pt x="1434833" y="114401"/>
                </a:lnTo>
                <a:lnTo>
                  <a:pt x="1434833" y="106172"/>
                </a:lnTo>
                <a:lnTo>
                  <a:pt x="1434071" y="103606"/>
                </a:lnTo>
                <a:lnTo>
                  <a:pt x="1431023" y="99237"/>
                </a:lnTo>
                <a:lnTo>
                  <a:pt x="1429245" y="97637"/>
                </a:lnTo>
                <a:lnTo>
                  <a:pt x="1427213" y="96621"/>
                </a:lnTo>
                <a:close/>
              </a:path>
              <a:path w="1489710" h="184785">
                <a:moveTo>
                  <a:pt x="1303769" y="52425"/>
                </a:moveTo>
                <a:lnTo>
                  <a:pt x="1292339" y="52425"/>
                </a:lnTo>
                <a:lnTo>
                  <a:pt x="1292434" y="93929"/>
                </a:lnTo>
                <a:lnTo>
                  <a:pt x="1294650" y="99872"/>
                </a:lnTo>
                <a:lnTo>
                  <a:pt x="1303896" y="108610"/>
                </a:lnTo>
                <a:lnTo>
                  <a:pt x="1309865" y="110794"/>
                </a:lnTo>
                <a:lnTo>
                  <a:pt x="1326730" y="110794"/>
                </a:lnTo>
                <a:lnTo>
                  <a:pt x="1333588" y="107645"/>
                </a:lnTo>
                <a:lnTo>
                  <a:pt x="1337754" y="101346"/>
                </a:lnTo>
                <a:lnTo>
                  <a:pt x="1349794" y="101346"/>
                </a:lnTo>
                <a:lnTo>
                  <a:pt x="1349794" y="100279"/>
                </a:lnTo>
                <a:lnTo>
                  <a:pt x="1313929" y="100279"/>
                </a:lnTo>
                <a:lnTo>
                  <a:pt x="1310119" y="99009"/>
                </a:lnTo>
                <a:lnTo>
                  <a:pt x="1305039" y="93929"/>
                </a:lnTo>
                <a:lnTo>
                  <a:pt x="1303800" y="89916"/>
                </a:lnTo>
                <a:lnTo>
                  <a:pt x="1303769" y="52425"/>
                </a:lnTo>
                <a:close/>
              </a:path>
              <a:path w="1489710" h="184785">
                <a:moveTo>
                  <a:pt x="1222692" y="100584"/>
                </a:moveTo>
                <a:lnTo>
                  <a:pt x="1189469" y="100584"/>
                </a:lnTo>
                <a:lnTo>
                  <a:pt x="1192923" y="102209"/>
                </a:lnTo>
                <a:lnTo>
                  <a:pt x="1196733" y="103022"/>
                </a:lnTo>
                <a:lnTo>
                  <a:pt x="1204455" y="103022"/>
                </a:lnTo>
                <a:lnTo>
                  <a:pt x="1207858" y="102311"/>
                </a:lnTo>
                <a:lnTo>
                  <a:pt x="1211110" y="100888"/>
                </a:lnTo>
                <a:lnTo>
                  <a:pt x="1222692" y="100888"/>
                </a:lnTo>
                <a:lnTo>
                  <a:pt x="1222692" y="100584"/>
                </a:lnTo>
                <a:close/>
              </a:path>
              <a:path w="1489710" h="184785">
                <a:moveTo>
                  <a:pt x="1349794" y="52425"/>
                </a:moveTo>
                <a:lnTo>
                  <a:pt x="1338364" y="52425"/>
                </a:lnTo>
                <a:lnTo>
                  <a:pt x="1338251" y="85242"/>
                </a:lnTo>
                <a:lnTo>
                  <a:pt x="1336662" y="90246"/>
                </a:lnTo>
                <a:lnTo>
                  <a:pt x="1329855" y="98272"/>
                </a:lnTo>
                <a:lnTo>
                  <a:pt x="1325105" y="100279"/>
                </a:lnTo>
                <a:lnTo>
                  <a:pt x="1349794" y="100279"/>
                </a:lnTo>
                <a:lnTo>
                  <a:pt x="1349794" y="52425"/>
                </a:lnTo>
                <a:close/>
              </a:path>
              <a:path w="1489710" h="184785">
                <a:moveTo>
                  <a:pt x="1222692" y="52425"/>
                </a:moveTo>
                <a:lnTo>
                  <a:pt x="1211110" y="52425"/>
                </a:lnTo>
                <a:lnTo>
                  <a:pt x="1211110" y="89916"/>
                </a:lnTo>
                <a:lnTo>
                  <a:pt x="1207655" y="92049"/>
                </a:lnTo>
                <a:lnTo>
                  <a:pt x="1203286" y="93116"/>
                </a:lnTo>
                <a:lnTo>
                  <a:pt x="1222692" y="93116"/>
                </a:lnTo>
                <a:lnTo>
                  <a:pt x="1222692" y="52425"/>
                </a:lnTo>
                <a:close/>
              </a:path>
              <a:path w="1489710" h="184785">
                <a:moveTo>
                  <a:pt x="1168336" y="42519"/>
                </a:moveTo>
                <a:lnTo>
                  <a:pt x="1151369" y="42519"/>
                </a:lnTo>
                <a:lnTo>
                  <a:pt x="1144155" y="45770"/>
                </a:lnTo>
                <a:lnTo>
                  <a:pt x="1139177" y="52273"/>
                </a:lnTo>
                <a:lnTo>
                  <a:pt x="1147254" y="59588"/>
                </a:lnTo>
                <a:lnTo>
                  <a:pt x="1150404" y="55118"/>
                </a:lnTo>
                <a:lnTo>
                  <a:pt x="1154823" y="52882"/>
                </a:lnTo>
                <a:lnTo>
                  <a:pt x="1182702" y="52882"/>
                </a:lnTo>
                <a:lnTo>
                  <a:pt x="1174305" y="44678"/>
                </a:lnTo>
                <a:lnTo>
                  <a:pt x="1168336" y="42519"/>
                </a:lnTo>
                <a:close/>
              </a:path>
              <a:path w="1489710" h="184785">
                <a:moveTo>
                  <a:pt x="1275880" y="42672"/>
                </a:moveTo>
                <a:lnTo>
                  <a:pt x="1194803" y="42672"/>
                </a:lnTo>
                <a:lnTo>
                  <a:pt x="1194803" y="52425"/>
                </a:lnTo>
                <a:lnTo>
                  <a:pt x="1275880" y="52425"/>
                </a:lnTo>
                <a:lnTo>
                  <a:pt x="1275880" y="42672"/>
                </a:lnTo>
                <a:close/>
              </a:path>
              <a:path w="1489710" h="184785">
                <a:moveTo>
                  <a:pt x="1282738" y="42672"/>
                </a:moveTo>
                <a:lnTo>
                  <a:pt x="1275880" y="42672"/>
                </a:lnTo>
                <a:lnTo>
                  <a:pt x="1275880" y="52425"/>
                </a:lnTo>
                <a:lnTo>
                  <a:pt x="1282738" y="52425"/>
                </a:lnTo>
                <a:lnTo>
                  <a:pt x="1282738" y="42672"/>
                </a:lnTo>
                <a:close/>
              </a:path>
              <a:path w="1489710" h="184785">
                <a:moveTo>
                  <a:pt x="1361528" y="42672"/>
                </a:moveTo>
                <a:lnTo>
                  <a:pt x="1282738" y="42672"/>
                </a:lnTo>
                <a:lnTo>
                  <a:pt x="1282738" y="52425"/>
                </a:lnTo>
                <a:lnTo>
                  <a:pt x="1361528" y="52425"/>
                </a:lnTo>
                <a:lnTo>
                  <a:pt x="1361528" y="42672"/>
                </a:lnTo>
                <a:close/>
              </a:path>
              <a:path w="1489710" h="184785">
                <a:moveTo>
                  <a:pt x="1368234" y="42672"/>
                </a:moveTo>
                <a:lnTo>
                  <a:pt x="1361528" y="42672"/>
                </a:lnTo>
                <a:lnTo>
                  <a:pt x="1361528" y="52425"/>
                </a:lnTo>
                <a:lnTo>
                  <a:pt x="1368234" y="52425"/>
                </a:lnTo>
                <a:lnTo>
                  <a:pt x="1368234" y="42672"/>
                </a:lnTo>
                <a:close/>
              </a:path>
              <a:path w="1489710" h="184785">
                <a:moveTo>
                  <a:pt x="1441234" y="42672"/>
                </a:moveTo>
                <a:lnTo>
                  <a:pt x="1368234" y="42672"/>
                </a:lnTo>
                <a:lnTo>
                  <a:pt x="1368234" y="52425"/>
                </a:lnTo>
                <a:lnTo>
                  <a:pt x="1441234" y="52425"/>
                </a:lnTo>
                <a:lnTo>
                  <a:pt x="1441234" y="42672"/>
                </a:lnTo>
                <a:close/>
              </a:path>
              <a:path w="1489710" h="184785">
                <a:moveTo>
                  <a:pt x="1447939" y="42672"/>
                </a:moveTo>
                <a:lnTo>
                  <a:pt x="1441234" y="42672"/>
                </a:lnTo>
                <a:lnTo>
                  <a:pt x="1441234" y="52425"/>
                </a:lnTo>
                <a:lnTo>
                  <a:pt x="1447939" y="52425"/>
                </a:lnTo>
                <a:lnTo>
                  <a:pt x="1447939" y="42672"/>
                </a:lnTo>
                <a:close/>
              </a:path>
              <a:path w="1489710" h="184785">
                <a:moveTo>
                  <a:pt x="1489544" y="42672"/>
                </a:moveTo>
                <a:lnTo>
                  <a:pt x="1447939" y="42672"/>
                </a:lnTo>
                <a:lnTo>
                  <a:pt x="1447939" y="52425"/>
                </a:lnTo>
                <a:lnTo>
                  <a:pt x="1489544" y="52425"/>
                </a:lnTo>
                <a:lnTo>
                  <a:pt x="1489544" y="4267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50053" y="4285136"/>
            <a:ext cx="461832" cy="103533"/>
          </a:xfrm>
          <a:custGeom>
            <a:avLst/>
            <a:gdLst/>
            <a:ahLst/>
            <a:cxnLst/>
            <a:rect l="l" t="t" r="r" b="b"/>
            <a:pathLst>
              <a:path w="356869" h="133985">
                <a:moveTo>
                  <a:pt x="60929" y="99364"/>
                </a:moveTo>
                <a:lnTo>
                  <a:pt x="44805" y="99364"/>
                </a:lnTo>
                <a:lnTo>
                  <a:pt x="44805" y="99974"/>
                </a:lnTo>
                <a:lnTo>
                  <a:pt x="11887" y="127101"/>
                </a:lnTo>
                <a:lnTo>
                  <a:pt x="23622" y="133654"/>
                </a:lnTo>
                <a:lnTo>
                  <a:pt x="60929" y="99364"/>
                </a:lnTo>
                <a:close/>
              </a:path>
              <a:path w="356869" h="133985">
                <a:moveTo>
                  <a:pt x="77266" y="95554"/>
                </a:moveTo>
                <a:lnTo>
                  <a:pt x="65684" y="95554"/>
                </a:lnTo>
                <a:lnTo>
                  <a:pt x="65684" y="131978"/>
                </a:lnTo>
                <a:lnTo>
                  <a:pt x="77266" y="131978"/>
                </a:lnTo>
                <a:lnTo>
                  <a:pt x="77266" y="95554"/>
                </a:lnTo>
                <a:close/>
              </a:path>
              <a:path w="356869" h="133985">
                <a:moveTo>
                  <a:pt x="163677" y="106222"/>
                </a:moveTo>
                <a:lnTo>
                  <a:pt x="152095" y="106222"/>
                </a:lnTo>
                <a:lnTo>
                  <a:pt x="152095" y="131978"/>
                </a:lnTo>
                <a:lnTo>
                  <a:pt x="163677" y="131978"/>
                </a:lnTo>
                <a:lnTo>
                  <a:pt x="163677" y="106222"/>
                </a:lnTo>
                <a:close/>
              </a:path>
              <a:path w="356869" h="133985">
                <a:moveTo>
                  <a:pt x="259994" y="101803"/>
                </a:moveTo>
                <a:lnTo>
                  <a:pt x="248412" y="101803"/>
                </a:lnTo>
                <a:lnTo>
                  <a:pt x="248412" y="131978"/>
                </a:lnTo>
                <a:lnTo>
                  <a:pt x="259994" y="131978"/>
                </a:lnTo>
                <a:lnTo>
                  <a:pt x="259994" y="101803"/>
                </a:lnTo>
                <a:close/>
              </a:path>
              <a:path w="356869" h="133985">
                <a:moveTo>
                  <a:pt x="338023" y="82448"/>
                </a:moveTo>
                <a:lnTo>
                  <a:pt x="326593" y="82448"/>
                </a:lnTo>
                <a:lnTo>
                  <a:pt x="326593" y="131978"/>
                </a:lnTo>
                <a:lnTo>
                  <a:pt x="338023" y="131978"/>
                </a:lnTo>
                <a:lnTo>
                  <a:pt x="338023" y="82448"/>
                </a:lnTo>
                <a:close/>
              </a:path>
              <a:path w="356869" h="133985">
                <a:moveTo>
                  <a:pt x="134772" y="56692"/>
                </a:moveTo>
                <a:lnTo>
                  <a:pt x="122072" y="56692"/>
                </a:lnTo>
                <a:lnTo>
                  <a:pt x="114706" y="59486"/>
                </a:lnTo>
                <a:lnTo>
                  <a:pt x="102311" y="70662"/>
                </a:lnTo>
                <a:lnTo>
                  <a:pt x="99212" y="77876"/>
                </a:lnTo>
                <a:lnTo>
                  <a:pt x="99335" y="95554"/>
                </a:lnTo>
                <a:lnTo>
                  <a:pt x="102057" y="102285"/>
                </a:lnTo>
                <a:lnTo>
                  <a:pt x="113436" y="113360"/>
                </a:lnTo>
                <a:lnTo>
                  <a:pt x="120446" y="116128"/>
                </a:lnTo>
                <a:lnTo>
                  <a:pt x="138633" y="116128"/>
                </a:lnTo>
                <a:lnTo>
                  <a:pt x="146202" y="112826"/>
                </a:lnTo>
                <a:lnTo>
                  <a:pt x="151485" y="106222"/>
                </a:lnTo>
                <a:lnTo>
                  <a:pt x="163677" y="106222"/>
                </a:lnTo>
                <a:lnTo>
                  <a:pt x="163677" y="105917"/>
                </a:lnTo>
                <a:lnTo>
                  <a:pt x="124409" y="105917"/>
                </a:lnTo>
                <a:lnTo>
                  <a:pt x="119659" y="104089"/>
                </a:lnTo>
                <a:lnTo>
                  <a:pt x="112445" y="96773"/>
                </a:lnTo>
                <a:lnTo>
                  <a:pt x="110662" y="92151"/>
                </a:lnTo>
                <a:lnTo>
                  <a:pt x="110724" y="82448"/>
                </a:lnTo>
                <a:lnTo>
                  <a:pt x="111556" y="79349"/>
                </a:lnTo>
                <a:lnTo>
                  <a:pt x="113385" y="76199"/>
                </a:lnTo>
                <a:lnTo>
                  <a:pt x="126051" y="76199"/>
                </a:lnTo>
                <a:lnTo>
                  <a:pt x="119024" y="70408"/>
                </a:lnTo>
                <a:lnTo>
                  <a:pt x="122580" y="68071"/>
                </a:lnTo>
                <a:lnTo>
                  <a:pt x="126695" y="66903"/>
                </a:lnTo>
                <a:lnTo>
                  <a:pt x="141507" y="66903"/>
                </a:lnTo>
                <a:lnTo>
                  <a:pt x="141122" y="57911"/>
                </a:lnTo>
                <a:lnTo>
                  <a:pt x="138277" y="57099"/>
                </a:lnTo>
                <a:lnTo>
                  <a:pt x="134772" y="56692"/>
                </a:lnTo>
                <a:close/>
              </a:path>
              <a:path w="356869" h="133985">
                <a:moveTo>
                  <a:pt x="211074" y="34137"/>
                </a:moveTo>
                <a:lnTo>
                  <a:pt x="181965" y="34137"/>
                </a:lnTo>
                <a:lnTo>
                  <a:pt x="181965" y="43891"/>
                </a:lnTo>
                <a:lnTo>
                  <a:pt x="197205" y="43891"/>
                </a:lnTo>
                <a:lnTo>
                  <a:pt x="197205" y="44500"/>
                </a:lnTo>
                <a:lnTo>
                  <a:pt x="195376" y="45415"/>
                </a:lnTo>
                <a:lnTo>
                  <a:pt x="193725" y="46964"/>
                </a:lnTo>
                <a:lnTo>
                  <a:pt x="190779" y="51333"/>
                </a:lnTo>
                <a:lnTo>
                  <a:pt x="190042" y="53949"/>
                </a:lnTo>
                <a:lnTo>
                  <a:pt x="190042" y="61569"/>
                </a:lnTo>
                <a:lnTo>
                  <a:pt x="191414" y="65227"/>
                </a:lnTo>
                <a:lnTo>
                  <a:pt x="196900" y="70713"/>
                </a:lnTo>
                <a:lnTo>
                  <a:pt x="200304" y="72339"/>
                </a:lnTo>
                <a:lnTo>
                  <a:pt x="204368" y="72847"/>
                </a:lnTo>
                <a:lnTo>
                  <a:pt x="204368" y="73456"/>
                </a:lnTo>
                <a:lnTo>
                  <a:pt x="200812" y="74371"/>
                </a:lnTo>
                <a:lnTo>
                  <a:pt x="197713" y="76352"/>
                </a:lnTo>
                <a:lnTo>
                  <a:pt x="192430" y="82448"/>
                </a:lnTo>
                <a:lnTo>
                  <a:pt x="191109" y="86258"/>
                </a:lnTo>
                <a:lnTo>
                  <a:pt x="191144" y="97307"/>
                </a:lnTo>
                <a:lnTo>
                  <a:pt x="193598" y="102692"/>
                </a:lnTo>
                <a:lnTo>
                  <a:pt x="203555" y="111734"/>
                </a:lnTo>
                <a:lnTo>
                  <a:pt x="210566" y="113995"/>
                </a:lnTo>
                <a:lnTo>
                  <a:pt x="226720" y="113995"/>
                </a:lnTo>
                <a:lnTo>
                  <a:pt x="232613" y="112725"/>
                </a:lnTo>
                <a:lnTo>
                  <a:pt x="241960" y="107645"/>
                </a:lnTo>
                <a:lnTo>
                  <a:pt x="245465" y="104851"/>
                </a:lnTo>
                <a:lnTo>
                  <a:pt x="246283" y="103784"/>
                </a:lnTo>
                <a:lnTo>
                  <a:pt x="214680" y="103784"/>
                </a:lnTo>
                <a:lnTo>
                  <a:pt x="210261" y="102488"/>
                </a:lnTo>
                <a:lnTo>
                  <a:pt x="204571" y="97307"/>
                </a:lnTo>
                <a:lnTo>
                  <a:pt x="203240" y="94335"/>
                </a:lnTo>
                <a:lnTo>
                  <a:pt x="203149" y="86613"/>
                </a:lnTo>
                <a:lnTo>
                  <a:pt x="204470" y="83642"/>
                </a:lnTo>
                <a:lnTo>
                  <a:pt x="209753" y="79273"/>
                </a:lnTo>
                <a:lnTo>
                  <a:pt x="213715" y="78181"/>
                </a:lnTo>
                <a:lnTo>
                  <a:pt x="228447" y="78181"/>
                </a:lnTo>
                <a:lnTo>
                  <a:pt x="228447" y="68122"/>
                </a:lnTo>
                <a:lnTo>
                  <a:pt x="213055" y="68122"/>
                </a:lnTo>
                <a:lnTo>
                  <a:pt x="208965" y="67030"/>
                </a:lnTo>
                <a:lnTo>
                  <a:pt x="203581" y="62661"/>
                </a:lnTo>
                <a:lnTo>
                  <a:pt x="202234" y="59842"/>
                </a:lnTo>
                <a:lnTo>
                  <a:pt x="202234" y="50393"/>
                </a:lnTo>
                <a:lnTo>
                  <a:pt x="205943" y="46227"/>
                </a:lnTo>
                <a:lnTo>
                  <a:pt x="213360" y="43891"/>
                </a:lnTo>
                <a:lnTo>
                  <a:pt x="211074" y="34137"/>
                </a:lnTo>
                <a:close/>
              </a:path>
              <a:path w="356869" h="133985">
                <a:moveTo>
                  <a:pt x="126051" y="76199"/>
                </a:moveTo>
                <a:lnTo>
                  <a:pt x="113385" y="76199"/>
                </a:lnTo>
                <a:lnTo>
                  <a:pt x="144170" y="101498"/>
                </a:lnTo>
                <a:lnTo>
                  <a:pt x="140208" y="104444"/>
                </a:lnTo>
                <a:lnTo>
                  <a:pt x="135585" y="105917"/>
                </a:lnTo>
                <a:lnTo>
                  <a:pt x="163677" y="105917"/>
                </a:lnTo>
                <a:lnTo>
                  <a:pt x="163677" y="95402"/>
                </a:lnTo>
                <a:lnTo>
                  <a:pt x="149352" y="95402"/>
                </a:lnTo>
                <a:lnTo>
                  <a:pt x="126051" y="76199"/>
                </a:lnTo>
                <a:close/>
              </a:path>
              <a:path w="356869" h="133985">
                <a:moveTo>
                  <a:pt x="259994" y="43891"/>
                </a:moveTo>
                <a:lnTo>
                  <a:pt x="248564" y="43891"/>
                </a:lnTo>
                <a:lnTo>
                  <a:pt x="248564" y="84937"/>
                </a:lnTo>
                <a:lnTo>
                  <a:pt x="246100" y="91084"/>
                </a:lnTo>
                <a:lnTo>
                  <a:pt x="236245" y="101244"/>
                </a:lnTo>
                <a:lnTo>
                  <a:pt x="229412" y="103784"/>
                </a:lnTo>
                <a:lnTo>
                  <a:pt x="246283" y="103784"/>
                </a:lnTo>
                <a:lnTo>
                  <a:pt x="247802" y="101803"/>
                </a:lnTo>
                <a:lnTo>
                  <a:pt x="259994" y="101803"/>
                </a:lnTo>
                <a:lnTo>
                  <a:pt x="259994" y="43891"/>
                </a:lnTo>
                <a:close/>
              </a:path>
              <a:path w="356869" h="133985">
                <a:moveTo>
                  <a:pt x="30022" y="43891"/>
                </a:moveTo>
                <a:lnTo>
                  <a:pt x="18440" y="43891"/>
                </a:lnTo>
                <a:lnTo>
                  <a:pt x="18566" y="84937"/>
                </a:lnTo>
                <a:lnTo>
                  <a:pt x="20904" y="90601"/>
                </a:lnTo>
                <a:lnTo>
                  <a:pt x="30759" y="98221"/>
                </a:lnTo>
                <a:lnTo>
                  <a:pt x="37084" y="99872"/>
                </a:lnTo>
                <a:lnTo>
                  <a:pt x="44805" y="99364"/>
                </a:lnTo>
                <a:lnTo>
                  <a:pt x="60929" y="99364"/>
                </a:lnTo>
                <a:lnTo>
                  <a:pt x="65074" y="95554"/>
                </a:lnTo>
                <a:lnTo>
                  <a:pt x="77266" y="95554"/>
                </a:lnTo>
                <a:lnTo>
                  <a:pt x="77266" y="90373"/>
                </a:lnTo>
                <a:lnTo>
                  <a:pt x="40182" y="90373"/>
                </a:lnTo>
                <a:lnTo>
                  <a:pt x="36245" y="89103"/>
                </a:lnTo>
                <a:lnTo>
                  <a:pt x="31267" y="84023"/>
                </a:lnTo>
                <a:lnTo>
                  <a:pt x="30022" y="79959"/>
                </a:lnTo>
                <a:lnTo>
                  <a:pt x="30022" y="43891"/>
                </a:lnTo>
                <a:close/>
              </a:path>
              <a:path w="356869" h="133985">
                <a:moveTo>
                  <a:pt x="338023" y="43891"/>
                </a:moveTo>
                <a:lnTo>
                  <a:pt x="326593" y="43891"/>
                </a:lnTo>
                <a:lnTo>
                  <a:pt x="326593" y="72085"/>
                </a:lnTo>
                <a:lnTo>
                  <a:pt x="287578" y="72085"/>
                </a:lnTo>
                <a:lnTo>
                  <a:pt x="279044" y="78943"/>
                </a:lnTo>
                <a:lnTo>
                  <a:pt x="279170" y="83642"/>
                </a:lnTo>
                <a:lnTo>
                  <a:pt x="279971" y="87020"/>
                </a:lnTo>
                <a:lnTo>
                  <a:pt x="283743" y="94335"/>
                </a:lnTo>
                <a:lnTo>
                  <a:pt x="286143" y="97078"/>
                </a:lnTo>
                <a:lnTo>
                  <a:pt x="289102" y="98907"/>
                </a:lnTo>
                <a:lnTo>
                  <a:pt x="296113" y="96469"/>
                </a:lnTo>
                <a:lnTo>
                  <a:pt x="296113" y="82448"/>
                </a:lnTo>
                <a:lnTo>
                  <a:pt x="338023" y="82448"/>
                </a:lnTo>
                <a:lnTo>
                  <a:pt x="338023" y="43891"/>
                </a:lnTo>
                <a:close/>
              </a:path>
              <a:path w="356869" h="133985">
                <a:moveTo>
                  <a:pt x="163677" y="43891"/>
                </a:moveTo>
                <a:lnTo>
                  <a:pt x="152095" y="43891"/>
                </a:lnTo>
                <a:lnTo>
                  <a:pt x="152095" y="88544"/>
                </a:lnTo>
                <a:lnTo>
                  <a:pt x="151180" y="92151"/>
                </a:lnTo>
                <a:lnTo>
                  <a:pt x="149352" y="95402"/>
                </a:lnTo>
                <a:lnTo>
                  <a:pt x="163677" y="95402"/>
                </a:lnTo>
                <a:lnTo>
                  <a:pt x="163677" y="43891"/>
                </a:lnTo>
                <a:close/>
              </a:path>
              <a:path w="356869" h="133985">
                <a:moveTo>
                  <a:pt x="77266" y="43891"/>
                </a:moveTo>
                <a:lnTo>
                  <a:pt x="65684" y="43891"/>
                </a:lnTo>
                <a:lnTo>
                  <a:pt x="65684" y="82600"/>
                </a:lnTo>
                <a:lnTo>
                  <a:pt x="63652" y="84531"/>
                </a:lnTo>
                <a:lnTo>
                  <a:pt x="60706" y="86309"/>
                </a:lnTo>
                <a:lnTo>
                  <a:pt x="52984" y="89560"/>
                </a:lnTo>
                <a:lnTo>
                  <a:pt x="49225" y="90373"/>
                </a:lnTo>
                <a:lnTo>
                  <a:pt x="77266" y="90373"/>
                </a:lnTo>
                <a:lnTo>
                  <a:pt x="77266" y="43891"/>
                </a:lnTo>
                <a:close/>
              </a:path>
              <a:path w="356869" h="133985">
                <a:moveTo>
                  <a:pt x="141507" y="66903"/>
                </a:moveTo>
                <a:lnTo>
                  <a:pt x="135128" y="66903"/>
                </a:lnTo>
                <a:lnTo>
                  <a:pt x="138531" y="67462"/>
                </a:lnTo>
                <a:lnTo>
                  <a:pt x="141579" y="68579"/>
                </a:lnTo>
                <a:lnTo>
                  <a:pt x="141507" y="66903"/>
                </a:lnTo>
                <a:close/>
              </a:path>
              <a:path w="356869" h="133985">
                <a:moveTo>
                  <a:pt x="88849" y="34137"/>
                </a:moveTo>
                <a:lnTo>
                  <a:pt x="0" y="34137"/>
                </a:lnTo>
                <a:lnTo>
                  <a:pt x="0" y="43891"/>
                </a:lnTo>
                <a:lnTo>
                  <a:pt x="88849" y="43891"/>
                </a:lnTo>
                <a:lnTo>
                  <a:pt x="88849" y="34137"/>
                </a:lnTo>
                <a:close/>
              </a:path>
              <a:path w="356869" h="133985">
                <a:moveTo>
                  <a:pt x="95707" y="34137"/>
                </a:moveTo>
                <a:lnTo>
                  <a:pt x="88849" y="34137"/>
                </a:lnTo>
                <a:lnTo>
                  <a:pt x="88849" y="43891"/>
                </a:lnTo>
                <a:lnTo>
                  <a:pt x="95707" y="43891"/>
                </a:lnTo>
                <a:lnTo>
                  <a:pt x="95707" y="34137"/>
                </a:lnTo>
                <a:close/>
              </a:path>
              <a:path w="356869" h="133985">
                <a:moveTo>
                  <a:pt x="175260" y="34137"/>
                </a:moveTo>
                <a:lnTo>
                  <a:pt x="95707" y="34137"/>
                </a:lnTo>
                <a:lnTo>
                  <a:pt x="95707" y="43891"/>
                </a:lnTo>
                <a:lnTo>
                  <a:pt x="175260" y="43891"/>
                </a:lnTo>
                <a:lnTo>
                  <a:pt x="175260" y="34137"/>
                </a:lnTo>
                <a:close/>
              </a:path>
              <a:path w="356869" h="133985">
                <a:moveTo>
                  <a:pt x="181965" y="34137"/>
                </a:moveTo>
                <a:lnTo>
                  <a:pt x="175260" y="34137"/>
                </a:lnTo>
                <a:lnTo>
                  <a:pt x="175260" y="43891"/>
                </a:lnTo>
                <a:lnTo>
                  <a:pt x="181965" y="43891"/>
                </a:lnTo>
                <a:lnTo>
                  <a:pt x="181965" y="34137"/>
                </a:lnTo>
                <a:close/>
              </a:path>
              <a:path w="356869" h="133985">
                <a:moveTo>
                  <a:pt x="271576" y="34137"/>
                </a:moveTo>
                <a:lnTo>
                  <a:pt x="235458" y="34137"/>
                </a:lnTo>
                <a:lnTo>
                  <a:pt x="235458" y="43891"/>
                </a:lnTo>
                <a:lnTo>
                  <a:pt x="271576" y="43891"/>
                </a:lnTo>
                <a:lnTo>
                  <a:pt x="271576" y="34137"/>
                </a:lnTo>
                <a:close/>
              </a:path>
              <a:path w="356869" h="133985">
                <a:moveTo>
                  <a:pt x="278282" y="34137"/>
                </a:moveTo>
                <a:lnTo>
                  <a:pt x="271576" y="34137"/>
                </a:lnTo>
                <a:lnTo>
                  <a:pt x="271576" y="43891"/>
                </a:lnTo>
                <a:lnTo>
                  <a:pt x="278282" y="43891"/>
                </a:lnTo>
                <a:lnTo>
                  <a:pt x="278282" y="34137"/>
                </a:lnTo>
                <a:close/>
              </a:path>
              <a:path w="356869" h="133985">
                <a:moveTo>
                  <a:pt x="356463" y="34137"/>
                </a:moveTo>
                <a:lnTo>
                  <a:pt x="278282" y="34137"/>
                </a:lnTo>
                <a:lnTo>
                  <a:pt x="278282" y="43891"/>
                </a:lnTo>
                <a:lnTo>
                  <a:pt x="356463" y="43891"/>
                </a:lnTo>
                <a:lnTo>
                  <a:pt x="356463" y="34137"/>
                </a:lnTo>
                <a:close/>
              </a:path>
              <a:path w="356869" h="133985">
                <a:moveTo>
                  <a:pt x="160274" y="0"/>
                </a:moveTo>
                <a:lnTo>
                  <a:pt x="155295" y="0"/>
                </a:lnTo>
                <a:lnTo>
                  <a:pt x="153263" y="838"/>
                </a:lnTo>
                <a:lnTo>
                  <a:pt x="150012" y="4190"/>
                </a:lnTo>
                <a:lnTo>
                  <a:pt x="149199" y="6299"/>
                </a:lnTo>
                <a:lnTo>
                  <a:pt x="149199" y="11175"/>
                </a:lnTo>
                <a:lnTo>
                  <a:pt x="150037" y="13131"/>
                </a:lnTo>
                <a:lnTo>
                  <a:pt x="153390" y="16281"/>
                </a:lnTo>
                <a:lnTo>
                  <a:pt x="155397" y="17068"/>
                </a:lnTo>
                <a:lnTo>
                  <a:pt x="160274" y="17068"/>
                </a:lnTo>
                <a:lnTo>
                  <a:pt x="162356" y="16281"/>
                </a:lnTo>
                <a:lnTo>
                  <a:pt x="165608" y="13131"/>
                </a:lnTo>
                <a:lnTo>
                  <a:pt x="166420" y="11175"/>
                </a:lnTo>
                <a:lnTo>
                  <a:pt x="166420" y="6299"/>
                </a:lnTo>
                <a:lnTo>
                  <a:pt x="165608" y="4190"/>
                </a:lnTo>
                <a:lnTo>
                  <a:pt x="162356" y="838"/>
                </a:lnTo>
                <a:lnTo>
                  <a:pt x="16027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object 3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032337" y="4132630"/>
            <a:ext cx="128787" cy="78902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4459341" y="4101542"/>
            <a:ext cx="1406039" cy="294900"/>
          </a:xfrm>
          <a:custGeom>
            <a:avLst/>
            <a:gdLst/>
            <a:ahLst/>
            <a:cxnLst/>
            <a:rect l="l" t="t" r="r" b="b"/>
            <a:pathLst>
              <a:path w="1086485" h="381635">
                <a:moveTo>
                  <a:pt x="288188" y="43129"/>
                </a:moveTo>
                <a:lnTo>
                  <a:pt x="269595" y="43129"/>
                </a:lnTo>
                <a:lnTo>
                  <a:pt x="268287" y="33858"/>
                </a:lnTo>
                <a:lnTo>
                  <a:pt x="265912" y="25552"/>
                </a:lnTo>
                <a:lnTo>
                  <a:pt x="232562" y="0"/>
                </a:lnTo>
                <a:lnTo>
                  <a:pt x="225552" y="0"/>
                </a:lnTo>
                <a:lnTo>
                  <a:pt x="219862" y="1981"/>
                </a:lnTo>
                <a:lnTo>
                  <a:pt x="211124" y="9906"/>
                </a:lnTo>
                <a:lnTo>
                  <a:pt x="208940" y="14833"/>
                </a:lnTo>
                <a:lnTo>
                  <a:pt x="208965" y="26314"/>
                </a:lnTo>
                <a:lnTo>
                  <a:pt x="210566" y="30683"/>
                </a:lnTo>
                <a:lnTo>
                  <a:pt x="213817" y="34137"/>
                </a:lnTo>
                <a:lnTo>
                  <a:pt x="225399" y="31699"/>
                </a:lnTo>
                <a:lnTo>
                  <a:pt x="222351" y="28752"/>
                </a:lnTo>
                <a:lnTo>
                  <a:pt x="220827" y="25196"/>
                </a:lnTo>
                <a:lnTo>
                  <a:pt x="220827" y="17780"/>
                </a:lnTo>
                <a:lnTo>
                  <a:pt x="221919" y="15138"/>
                </a:lnTo>
                <a:lnTo>
                  <a:pt x="226288" y="11074"/>
                </a:lnTo>
                <a:lnTo>
                  <a:pt x="229209" y="10058"/>
                </a:lnTo>
                <a:lnTo>
                  <a:pt x="240080" y="10058"/>
                </a:lnTo>
                <a:lnTo>
                  <a:pt x="258318" y="43129"/>
                </a:lnTo>
                <a:lnTo>
                  <a:pt x="246583" y="43129"/>
                </a:lnTo>
                <a:lnTo>
                  <a:pt x="239877" y="43129"/>
                </a:lnTo>
                <a:lnTo>
                  <a:pt x="29870" y="43129"/>
                </a:lnTo>
                <a:lnTo>
                  <a:pt x="29870" y="23571"/>
                </a:lnTo>
                <a:lnTo>
                  <a:pt x="32029" y="18745"/>
                </a:lnTo>
                <a:lnTo>
                  <a:pt x="40665" y="12039"/>
                </a:lnTo>
                <a:lnTo>
                  <a:pt x="46837" y="10363"/>
                </a:lnTo>
                <a:lnTo>
                  <a:pt x="54864" y="10363"/>
                </a:lnTo>
                <a:lnTo>
                  <a:pt x="96266" y="26873"/>
                </a:lnTo>
                <a:lnTo>
                  <a:pt x="100736" y="33070"/>
                </a:lnTo>
                <a:lnTo>
                  <a:pt x="108966" y="26670"/>
                </a:lnTo>
                <a:lnTo>
                  <a:pt x="72478" y="2057"/>
                </a:lnTo>
                <a:lnTo>
                  <a:pt x="54864" y="0"/>
                </a:lnTo>
                <a:lnTo>
                  <a:pt x="46799" y="520"/>
                </a:lnTo>
                <a:lnTo>
                  <a:pt x="18440" y="20726"/>
                </a:lnTo>
                <a:lnTo>
                  <a:pt x="18440" y="43129"/>
                </a:lnTo>
                <a:lnTo>
                  <a:pt x="0" y="43129"/>
                </a:lnTo>
                <a:lnTo>
                  <a:pt x="0" y="52882"/>
                </a:lnTo>
                <a:lnTo>
                  <a:pt x="18440" y="52882"/>
                </a:lnTo>
                <a:lnTo>
                  <a:pt x="18440" y="140970"/>
                </a:lnTo>
                <a:lnTo>
                  <a:pt x="29870" y="140970"/>
                </a:lnTo>
                <a:lnTo>
                  <a:pt x="29870" y="52882"/>
                </a:lnTo>
                <a:lnTo>
                  <a:pt x="41605" y="52882"/>
                </a:lnTo>
                <a:lnTo>
                  <a:pt x="48310" y="52882"/>
                </a:lnTo>
                <a:lnTo>
                  <a:pt x="98298" y="52882"/>
                </a:lnTo>
                <a:lnTo>
                  <a:pt x="98298" y="67970"/>
                </a:lnTo>
                <a:lnTo>
                  <a:pt x="68580" y="67970"/>
                </a:lnTo>
                <a:lnTo>
                  <a:pt x="64058" y="69418"/>
                </a:lnTo>
                <a:lnTo>
                  <a:pt x="57556" y="75209"/>
                </a:lnTo>
                <a:lnTo>
                  <a:pt x="55930" y="78943"/>
                </a:lnTo>
                <a:lnTo>
                  <a:pt x="55930" y="91541"/>
                </a:lnTo>
                <a:lnTo>
                  <a:pt x="59639" y="97891"/>
                </a:lnTo>
                <a:lnTo>
                  <a:pt x="67056" y="102565"/>
                </a:lnTo>
                <a:lnTo>
                  <a:pt x="60553" y="107442"/>
                </a:lnTo>
                <a:lnTo>
                  <a:pt x="57302" y="113639"/>
                </a:lnTo>
                <a:lnTo>
                  <a:pt x="57416" y="122224"/>
                </a:lnTo>
                <a:lnTo>
                  <a:pt x="58064" y="127622"/>
                </a:lnTo>
                <a:lnTo>
                  <a:pt x="94640" y="152374"/>
                </a:lnTo>
                <a:lnTo>
                  <a:pt x="105308" y="153619"/>
                </a:lnTo>
                <a:lnTo>
                  <a:pt x="110185" y="143713"/>
                </a:lnTo>
                <a:lnTo>
                  <a:pt x="92176" y="141465"/>
                </a:lnTo>
                <a:lnTo>
                  <a:pt x="79324" y="137007"/>
                </a:lnTo>
                <a:lnTo>
                  <a:pt x="71602" y="130340"/>
                </a:lnTo>
                <a:lnTo>
                  <a:pt x="69037" y="121462"/>
                </a:lnTo>
                <a:lnTo>
                  <a:pt x="69037" y="116890"/>
                </a:lnTo>
                <a:lnTo>
                  <a:pt x="70967" y="113106"/>
                </a:lnTo>
                <a:lnTo>
                  <a:pt x="78689" y="107111"/>
                </a:lnTo>
                <a:lnTo>
                  <a:pt x="83769" y="105613"/>
                </a:lnTo>
                <a:lnTo>
                  <a:pt x="94335" y="105613"/>
                </a:lnTo>
                <a:lnTo>
                  <a:pt x="97637" y="106578"/>
                </a:lnTo>
                <a:lnTo>
                  <a:pt x="102311" y="110439"/>
                </a:lnTo>
                <a:lnTo>
                  <a:pt x="103479" y="112877"/>
                </a:lnTo>
                <a:lnTo>
                  <a:pt x="103479" y="119786"/>
                </a:lnTo>
                <a:lnTo>
                  <a:pt x="101447" y="123393"/>
                </a:lnTo>
                <a:lnTo>
                  <a:pt x="97383" y="126644"/>
                </a:lnTo>
                <a:lnTo>
                  <a:pt x="107442" y="132435"/>
                </a:lnTo>
                <a:lnTo>
                  <a:pt x="112318" y="127965"/>
                </a:lnTo>
                <a:lnTo>
                  <a:pt x="114757" y="122580"/>
                </a:lnTo>
                <a:lnTo>
                  <a:pt x="114731" y="110439"/>
                </a:lnTo>
                <a:lnTo>
                  <a:pt x="112610" y="105613"/>
                </a:lnTo>
                <a:lnTo>
                  <a:pt x="104228" y="97688"/>
                </a:lnTo>
                <a:lnTo>
                  <a:pt x="103962" y="97434"/>
                </a:lnTo>
                <a:lnTo>
                  <a:pt x="97790" y="95402"/>
                </a:lnTo>
                <a:lnTo>
                  <a:pt x="84683" y="95402"/>
                </a:lnTo>
                <a:lnTo>
                  <a:pt x="80162" y="96164"/>
                </a:lnTo>
                <a:lnTo>
                  <a:pt x="76200" y="97688"/>
                </a:lnTo>
                <a:lnTo>
                  <a:pt x="70408" y="94335"/>
                </a:lnTo>
                <a:lnTo>
                  <a:pt x="67513" y="90119"/>
                </a:lnTo>
                <a:lnTo>
                  <a:pt x="67513" y="80264"/>
                </a:lnTo>
                <a:lnTo>
                  <a:pt x="70662" y="77876"/>
                </a:lnTo>
                <a:lnTo>
                  <a:pt x="109423" y="77876"/>
                </a:lnTo>
                <a:lnTo>
                  <a:pt x="109423" y="52882"/>
                </a:lnTo>
                <a:lnTo>
                  <a:pt x="118872" y="52882"/>
                </a:lnTo>
                <a:lnTo>
                  <a:pt x="125577" y="52882"/>
                </a:lnTo>
                <a:lnTo>
                  <a:pt x="212598" y="52882"/>
                </a:lnTo>
                <a:lnTo>
                  <a:pt x="212598" y="68122"/>
                </a:lnTo>
                <a:lnTo>
                  <a:pt x="186893" y="74523"/>
                </a:lnTo>
                <a:lnTo>
                  <a:pt x="181254" y="77317"/>
                </a:lnTo>
                <a:lnTo>
                  <a:pt x="177393" y="81076"/>
                </a:lnTo>
                <a:lnTo>
                  <a:pt x="134874" y="81076"/>
                </a:lnTo>
                <a:lnTo>
                  <a:pt x="126339" y="87934"/>
                </a:lnTo>
                <a:lnTo>
                  <a:pt x="126339" y="92100"/>
                </a:lnTo>
                <a:lnTo>
                  <a:pt x="127279" y="96012"/>
                </a:lnTo>
                <a:lnTo>
                  <a:pt x="131038" y="103327"/>
                </a:lnTo>
                <a:lnTo>
                  <a:pt x="133451" y="106070"/>
                </a:lnTo>
                <a:lnTo>
                  <a:pt x="136398" y="107899"/>
                </a:lnTo>
                <a:lnTo>
                  <a:pt x="143408" y="105460"/>
                </a:lnTo>
                <a:lnTo>
                  <a:pt x="143408" y="91440"/>
                </a:lnTo>
                <a:lnTo>
                  <a:pt x="171450" y="91440"/>
                </a:lnTo>
                <a:lnTo>
                  <a:pt x="170942" y="93776"/>
                </a:lnTo>
                <a:lnTo>
                  <a:pt x="170789" y="95046"/>
                </a:lnTo>
                <a:lnTo>
                  <a:pt x="170688" y="106680"/>
                </a:lnTo>
                <a:lnTo>
                  <a:pt x="173913" y="114122"/>
                </a:lnTo>
                <a:lnTo>
                  <a:pt x="205587" y="129997"/>
                </a:lnTo>
                <a:lnTo>
                  <a:pt x="211175" y="129997"/>
                </a:lnTo>
                <a:lnTo>
                  <a:pt x="216103" y="128981"/>
                </a:lnTo>
                <a:lnTo>
                  <a:pt x="220370" y="126949"/>
                </a:lnTo>
                <a:lnTo>
                  <a:pt x="231495" y="147066"/>
                </a:lnTo>
                <a:lnTo>
                  <a:pt x="245059" y="143713"/>
                </a:lnTo>
                <a:lnTo>
                  <a:pt x="231851" y="126949"/>
                </a:lnTo>
                <a:lnTo>
                  <a:pt x="228142" y="122224"/>
                </a:lnTo>
                <a:lnTo>
                  <a:pt x="231114" y="119583"/>
                </a:lnTo>
                <a:lnTo>
                  <a:pt x="231698" y="119075"/>
                </a:lnTo>
                <a:lnTo>
                  <a:pt x="233476" y="114858"/>
                </a:lnTo>
                <a:lnTo>
                  <a:pt x="225856" y="97078"/>
                </a:lnTo>
                <a:lnTo>
                  <a:pt x="217474" y="100126"/>
                </a:lnTo>
                <a:lnTo>
                  <a:pt x="217474" y="115671"/>
                </a:lnTo>
                <a:lnTo>
                  <a:pt x="214630" y="118211"/>
                </a:lnTo>
                <a:lnTo>
                  <a:pt x="210159" y="119481"/>
                </a:lnTo>
                <a:lnTo>
                  <a:pt x="204063" y="119481"/>
                </a:lnTo>
                <a:lnTo>
                  <a:pt x="197866" y="119583"/>
                </a:lnTo>
                <a:lnTo>
                  <a:pt x="192709" y="117703"/>
                </a:lnTo>
                <a:lnTo>
                  <a:pt x="184480" y="109982"/>
                </a:lnTo>
                <a:lnTo>
                  <a:pt x="182524" y="105460"/>
                </a:lnTo>
                <a:lnTo>
                  <a:pt x="182422" y="95046"/>
                </a:lnTo>
                <a:lnTo>
                  <a:pt x="183769" y="91440"/>
                </a:lnTo>
                <a:lnTo>
                  <a:pt x="189153" y="85953"/>
                </a:lnTo>
                <a:lnTo>
                  <a:pt x="193751" y="83718"/>
                </a:lnTo>
                <a:lnTo>
                  <a:pt x="200253" y="81991"/>
                </a:lnTo>
                <a:lnTo>
                  <a:pt x="224180" y="76200"/>
                </a:lnTo>
                <a:lnTo>
                  <a:pt x="224180" y="52882"/>
                </a:lnTo>
                <a:lnTo>
                  <a:pt x="239877" y="52882"/>
                </a:lnTo>
                <a:lnTo>
                  <a:pt x="246583" y="52882"/>
                </a:lnTo>
                <a:lnTo>
                  <a:pt x="258318" y="52882"/>
                </a:lnTo>
                <a:lnTo>
                  <a:pt x="258318" y="140970"/>
                </a:lnTo>
                <a:lnTo>
                  <a:pt x="269748" y="140970"/>
                </a:lnTo>
                <a:lnTo>
                  <a:pt x="269748" y="52882"/>
                </a:lnTo>
                <a:lnTo>
                  <a:pt x="288188" y="52882"/>
                </a:lnTo>
                <a:lnTo>
                  <a:pt x="288188" y="43129"/>
                </a:lnTo>
                <a:close/>
              </a:path>
              <a:path w="1086485" h="381635">
                <a:moveTo>
                  <a:pt x="444246" y="271729"/>
                </a:moveTo>
                <a:lnTo>
                  <a:pt x="366064" y="271729"/>
                </a:lnTo>
                <a:lnTo>
                  <a:pt x="359359" y="271729"/>
                </a:lnTo>
                <a:lnTo>
                  <a:pt x="336194" y="271729"/>
                </a:lnTo>
                <a:lnTo>
                  <a:pt x="336194" y="281482"/>
                </a:lnTo>
                <a:lnTo>
                  <a:pt x="336169" y="313994"/>
                </a:lnTo>
                <a:lnTo>
                  <a:pt x="334492" y="319303"/>
                </a:lnTo>
                <a:lnTo>
                  <a:pt x="327685" y="327329"/>
                </a:lnTo>
                <a:lnTo>
                  <a:pt x="322935" y="329336"/>
                </a:lnTo>
                <a:lnTo>
                  <a:pt x="311759" y="329336"/>
                </a:lnTo>
                <a:lnTo>
                  <a:pt x="307949" y="328066"/>
                </a:lnTo>
                <a:lnTo>
                  <a:pt x="302869" y="322986"/>
                </a:lnTo>
                <a:lnTo>
                  <a:pt x="301599" y="318871"/>
                </a:lnTo>
                <a:lnTo>
                  <a:pt x="301599" y="281482"/>
                </a:lnTo>
                <a:lnTo>
                  <a:pt x="336194" y="281482"/>
                </a:lnTo>
                <a:lnTo>
                  <a:pt x="336194" y="271729"/>
                </a:lnTo>
                <a:lnTo>
                  <a:pt x="29870" y="271729"/>
                </a:lnTo>
                <a:lnTo>
                  <a:pt x="29870" y="252171"/>
                </a:lnTo>
                <a:lnTo>
                  <a:pt x="32029" y="247345"/>
                </a:lnTo>
                <a:lnTo>
                  <a:pt x="40665" y="240639"/>
                </a:lnTo>
                <a:lnTo>
                  <a:pt x="46837" y="238963"/>
                </a:lnTo>
                <a:lnTo>
                  <a:pt x="54864" y="238963"/>
                </a:lnTo>
                <a:lnTo>
                  <a:pt x="96266" y="255473"/>
                </a:lnTo>
                <a:lnTo>
                  <a:pt x="100736" y="261670"/>
                </a:lnTo>
                <a:lnTo>
                  <a:pt x="108966" y="255270"/>
                </a:lnTo>
                <a:lnTo>
                  <a:pt x="72478" y="230657"/>
                </a:lnTo>
                <a:lnTo>
                  <a:pt x="54864" y="228600"/>
                </a:lnTo>
                <a:lnTo>
                  <a:pt x="46799" y="229120"/>
                </a:lnTo>
                <a:lnTo>
                  <a:pt x="18440" y="249326"/>
                </a:lnTo>
                <a:lnTo>
                  <a:pt x="18440" y="271729"/>
                </a:lnTo>
                <a:lnTo>
                  <a:pt x="0" y="271729"/>
                </a:lnTo>
                <a:lnTo>
                  <a:pt x="0" y="281482"/>
                </a:lnTo>
                <a:lnTo>
                  <a:pt x="18440" y="281482"/>
                </a:lnTo>
                <a:lnTo>
                  <a:pt x="18440" y="369570"/>
                </a:lnTo>
                <a:lnTo>
                  <a:pt x="29870" y="369570"/>
                </a:lnTo>
                <a:lnTo>
                  <a:pt x="29870" y="281482"/>
                </a:lnTo>
                <a:lnTo>
                  <a:pt x="41605" y="281482"/>
                </a:lnTo>
                <a:lnTo>
                  <a:pt x="48310" y="281482"/>
                </a:lnTo>
                <a:lnTo>
                  <a:pt x="101955" y="281482"/>
                </a:lnTo>
                <a:lnTo>
                  <a:pt x="101955" y="325882"/>
                </a:lnTo>
                <a:lnTo>
                  <a:pt x="100101" y="331139"/>
                </a:lnTo>
                <a:lnTo>
                  <a:pt x="92684" y="339572"/>
                </a:lnTo>
                <a:lnTo>
                  <a:pt x="87833" y="341680"/>
                </a:lnTo>
                <a:lnTo>
                  <a:pt x="76555" y="341680"/>
                </a:lnTo>
                <a:lnTo>
                  <a:pt x="72263" y="340004"/>
                </a:lnTo>
                <a:lnTo>
                  <a:pt x="65659" y="333298"/>
                </a:lnTo>
                <a:lnTo>
                  <a:pt x="64096" y="329336"/>
                </a:lnTo>
                <a:lnTo>
                  <a:pt x="64008" y="317398"/>
                </a:lnTo>
                <a:lnTo>
                  <a:pt x="66573" y="312572"/>
                </a:lnTo>
                <a:lnTo>
                  <a:pt x="76835" y="306476"/>
                </a:lnTo>
                <a:lnTo>
                  <a:pt x="82702" y="305816"/>
                </a:lnTo>
                <a:lnTo>
                  <a:pt x="89306" y="307543"/>
                </a:lnTo>
                <a:lnTo>
                  <a:pt x="89128" y="305816"/>
                </a:lnTo>
                <a:lnTo>
                  <a:pt x="88239" y="296722"/>
                </a:lnTo>
                <a:lnTo>
                  <a:pt x="81457" y="296113"/>
                </a:lnTo>
                <a:lnTo>
                  <a:pt x="75018" y="296722"/>
                </a:lnTo>
                <a:lnTo>
                  <a:pt x="51816" y="332384"/>
                </a:lnTo>
                <a:lnTo>
                  <a:pt x="54559" y="339090"/>
                </a:lnTo>
                <a:lnTo>
                  <a:pt x="65532" y="349453"/>
                </a:lnTo>
                <a:lnTo>
                  <a:pt x="72136" y="352044"/>
                </a:lnTo>
                <a:lnTo>
                  <a:pt x="89306" y="352044"/>
                </a:lnTo>
                <a:lnTo>
                  <a:pt x="96469" y="348996"/>
                </a:lnTo>
                <a:lnTo>
                  <a:pt x="101346" y="342900"/>
                </a:lnTo>
                <a:lnTo>
                  <a:pt x="101955" y="342900"/>
                </a:lnTo>
                <a:lnTo>
                  <a:pt x="101955" y="369570"/>
                </a:lnTo>
                <a:lnTo>
                  <a:pt x="113385" y="369570"/>
                </a:lnTo>
                <a:lnTo>
                  <a:pt x="113385" y="342900"/>
                </a:lnTo>
                <a:lnTo>
                  <a:pt x="113385" y="341680"/>
                </a:lnTo>
                <a:lnTo>
                  <a:pt x="113385" y="281482"/>
                </a:lnTo>
                <a:lnTo>
                  <a:pt x="125120" y="281482"/>
                </a:lnTo>
                <a:lnTo>
                  <a:pt x="131826" y="281482"/>
                </a:lnTo>
                <a:lnTo>
                  <a:pt x="208788" y="281482"/>
                </a:lnTo>
                <a:lnTo>
                  <a:pt x="208788" y="300532"/>
                </a:lnTo>
                <a:lnTo>
                  <a:pt x="149504" y="300532"/>
                </a:lnTo>
                <a:lnTo>
                  <a:pt x="145084" y="309219"/>
                </a:lnTo>
                <a:lnTo>
                  <a:pt x="145084" y="309981"/>
                </a:lnTo>
                <a:lnTo>
                  <a:pt x="153111" y="312013"/>
                </a:lnTo>
                <a:lnTo>
                  <a:pt x="160147" y="315163"/>
                </a:lnTo>
                <a:lnTo>
                  <a:pt x="172237" y="323697"/>
                </a:lnTo>
                <a:lnTo>
                  <a:pt x="175260" y="328930"/>
                </a:lnTo>
                <a:lnTo>
                  <a:pt x="175158" y="340004"/>
                </a:lnTo>
                <a:lnTo>
                  <a:pt x="173659" y="343433"/>
                </a:lnTo>
                <a:lnTo>
                  <a:pt x="167259" y="348615"/>
                </a:lnTo>
                <a:lnTo>
                  <a:pt x="163017" y="349910"/>
                </a:lnTo>
                <a:lnTo>
                  <a:pt x="155295" y="349910"/>
                </a:lnTo>
                <a:lnTo>
                  <a:pt x="152857" y="349605"/>
                </a:lnTo>
                <a:lnTo>
                  <a:pt x="150418" y="348996"/>
                </a:lnTo>
                <a:lnTo>
                  <a:pt x="134874" y="334822"/>
                </a:lnTo>
                <a:lnTo>
                  <a:pt x="131724" y="336854"/>
                </a:lnTo>
                <a:lnTo>
                  <a:pt x="130175" y="339801"/>
                </a:lnTo>
                <a:lnTo>
                  <a:pt x="130149" y="347472"/>
                </a:lnTo>
                <a:lnTo>
                  <a:pt x="131724" y="350647"/>
                </a:lnTo>
                <a:lnTo>
                  <a:pt x="138023" y="356031"/>
                </a:lnTo>
                <a:lnTo>
                  <a:pt x="142494" y="357632"/>
                </a:lnTo>
                <a:lnTo>
                  <a:pt x="148285" y="358140"/>
                </a:lnTo>
                <a:lnTo>
                  <a:pt x="169621" y="381609"/>
                </a:lnTo>
                <a:lnTo>
                  <a:pt x="182270" y="376275"/>
                </a:lnTo>
                <a:lnTo>
                  <a:pt x="160020" y="357987"/>
                </a:lnTo>
                <a:lnTo>
                  <a:pt x="169468" y="357987"/>
                </a:lnTo>
                <a:lnTo>
                  <a:pt x="175310" y="356031"/>
                </a:lnTo>
                <a:lnTo>
                  <a:pt x="182613" y="349910"/>
                </a:lnTo>
                <a:lnTo>
                  <a:pt x="184658" y="348208"/>
                </a:lnTo>
                <a:lnTo>
                  <a:pt x="186994" y="342950"/>
                </a:lnTo>
                <a:lnTo>
                  <a:pt x="186994" y="329844"/>
                </a:lnTo>
                <a:lnTo>
                  <a:pt x="184708" y="324459"/>
                </a:lnTo>
                <a:lnTo>
                  <a:pt x="175564" y="315925"/>
                </a:lnTo>
                <a:lnTo>
                  <a:pt x="170535" y="312877"/>
                </a:lnTo>
                <a:lnTo>
                  <a:pt x="165049" y="311048"/>
                </a:lnTo>
                <a:lnTo>
                  <a:pt x="165049" y="310438"/>
                </a:lnTo>
                <a:lnTo>
                  <a:pt x="208788" y="310438"/>
                </a:lnTo>
                <a:lnTo>
                  <a:pt x="208788" y="369570"/>
                </a:lnTo>
                <a:lnTo>
                  <a:pt x="220370" y="369570"/>
                </a:lnTo>
                <a:lnTo>
                  <a:pt x="220370" y="310438"/>
                </a:lnTo>
                <a:lnTo>
                  <a:pt x="220370" y="281482"/>
                </a:lnTo>
                <a:lnTo>
                  <a:pt x="232105" y="281482"/>
                </a:lnTo>
                <a:lnTo>
                  <a:pt x="238810" y="281482"/>
                </a:lnTo>
                <a:lnTo>
                  <a:pt x="250545" y="281482"/>
                </a:lnTo>
                <a:lnTo>
                  <a:pt x="250545" y="369570"/>
                </a:lnTo>
                <a:lnTo>
                  <a:pt x="261975" y="369570"/>
                </a:lnTo>
                <a:lnTo>
                  <a:pt x="261975" y="281482"/>
                </a:lnTo>
                <a:lnTo>
                  <a:pt x="273710" y="281482"/>
                </a:lnTo>
                <a:lnTo>
                  <a:pt x="280416" y="281482"/>
                </a:lnTo>
                <a:lnTo>
                  <a:pt x="290169" y="281482"/>
                </a:lnTo>
                <a:lnTo>
                  <a:pt x="290258" y="322986"/>
                </a:lnTo>
                <a:lnTo>
                  <a:pt x="292481" y="328930"/>
                </a:lnTo>
                <a:lnTo>
                  <a:pt x="301726" y="337667"/>
                </a:lnTo>
                <a:lnTo>
                  <a:pt x="307695" y="339852"/>
                </a:lnTo>
                <a:lnTo>
                  <a:pt x="324561" y="339852"/>
                </a:lnTo>
                <a:lnTo>
                  <a:pt x="331419" y="336702"/>
                </a:lnTo>
                <a:lnTo>
                  <a:pt x="335584" y="330403"/>
                </a:lnTo>
                <a:lnTo>
                  <a:pt x="336194" y="330403"/>
                </a:lnTo>
                <a:lnTo>
                  <a:pt x="336194" y="369570"/>
                </a:lnTo>
                <a:lnTo>
                  <a:pt x="347624" y="369570"/>
                </a:lnTo>
                <a:lnTo>
                  <a:pt x="347624" y="330403"/>
                </a:lnTo>
                <a:lnTo>
                  <a:pt x="347624" y="329336"/>
                </a:lnTo>
                <a:lnTo>
                  <a:pt x="347624" y="281482"/>
                </a:lnTo>
                <a:lnTo>
                  <a:pt x="359359" y="281482"/>
                </a:lnTo>
                <a:lnTo>
                  <a:pt x="366064" y="281482"/>
                </a:lnTo>
                <a:lnTo>
                  <a:pt x="414375" y="281482"/>
                </a:lnTo>
                <a:lnTo>
                  <a:pt x="414375" y="309676"/>
                </a:lnTo>
                <a:lnTo>
                  <a:pt x="375361" y="309676"/>
                </a:lnTo>
                <a:lnTo>
                  <a:pt x="366826" y="316534"/>
                </a:lnTo>
                <a:lnTo>
                  <a:pt x="366826" y="320700"/>
                </a:lnTo>
                <a:lnTo>
                  <a:pt x="367766" y="324612"/>
                </a:lnTo>
                <a:lnTo>
                  <a:pt x="371525" y="331927"/>
                </a:lnTo>
                <a:lnTo>
                  <a:pt x="373938" y="334670"/>
                </a:lnTo>
                <a:lnTo>
                  <a:pt x="376885" y="336499"/>
                </a:lnTo>
                <a:lnTo>
                  <a:pt x="383895" y="334060"/>
                </a:lnTo>
                <a:lnTo>
                  <a:pt x="383895" y="320040"/>
                </a:lnTo>
                <a:lnTo>
                  <a:pt x="414375" y="320040"/>
                </a:lnTo>
                <a:lnTo>
                  <a:pt x="414375" y="369570"/>
                </a:lnTo>
                <a:lnTo>
                  <a:pt x="425805" y="369570"/>
                </a:lnTo>
                <a:lnTo>
                  <a:pt x="425805" y="320040"/>
                </a:lnTo>
                <a:lnTo>
                  <a:pt x="425805" y="281482"/>
                </a:lnTo>
                <a:lnTo>
                  <a:pt x="444246" y="281482"/>
                </a:lnTo>
                <a:lnTo>
                  <a:pt x="444246" y="271729"/>
                </a:lnTo>
                <a:close/>
              </a:path>
              <a:path w="1086485" h="381635">
                <a:moveTo>
                  <a:pt x="828890" y="43129"/>
                </a:moveTo>
                <a:lnTo>
                  <a:pt x="744004" y="43129"/>
                </a:lnTo>
                <a:lnTo>
                  <a:pt x="737298" y="43129"/>
                </a:lnTo>
                <a:lnTo>
                  <a:pt x="724496" y="43129"/>
                </a:lnTo>
                <a:lnTo>
                  <a:pt x="691426" y="2286"/>
                </a:lnTo>
                <a:lnTo>
                  <a:pt x="678319" y="5334"/>
                </a:lnTo>
                <a:lnTo>
                  <a:pt x="690816" y="19659"/>
                </a:lnTo>
                <a:lnTo>
                  <a:pt x="696531" y="26098"/>
                </a:lnTo>
                <a:lnTo>
                  <a:pt x="702284" y="32156"/>
                </a:lnTo>
                <a:lnTo>
                  <a:pt x="708037" y="37833"/>
                </a:lnTo>
                <a:lnTo>
                  <a:pt x="713828" y="43129"/>
                </a:lnTo>
                <a:lnTo>
                  <a:pt x="702551" y="43129"/>
                </a:lnTo>
                <a:lnTo>
                  <a:pt x="695693" y="43129"/>
                </a:lnTo>
                <a:lnTo>
                  <a:pt x="672680" y="43129"/>
                </a:lnTo>
                <a:lnTo>
                  <a:pt x="672680" y="52882"/>
                </a:lnTo>
                <a:lnTo>
                  <a:pt x="672579" y="92684"/>
                </a:lnTo>
                <a:lnTo>
                  <a:pt x="670547" y="98526"/>
                </a:lnTo>
                <a:lnTo>
                  <a:pt x="662012" y="107365"/>
                </a:lnTo>
                <a:lnTo>
                  <a:pt x="656424" y="109575"/>
                </a:lnTo>
                <a:lnTo>
                  <a:pt x="642607" y="109575"/>
                </a:lnTo>
                <a:lnTo>
                  <a:pt x="637222" y="107594"/>
                </a:lnTo>
                <a:lnTo>
                  <a:pt x="629500" y="99669"/>
                </a:lnTo>
                <a:lnTo>
                  <a:pt x="627214" y="95199"/>
                </a:lnTo>
                <a:lnTo>
                  <a:pt x="626503" y="90220"/>
                </a:lnTo>
                <a:lnTo>
                  <a:pt x="632599" y="88798"/>
                </a:lnTo>
                <a:lnTo>
                  <a:pt x="637527" y="86207"/>
                </a:lnTo>
                <a:lnTo>
                  <a:pt x="645045" y="78689"/>
                </a:lnTo>
                <a:lnTo>
                  <a:pt x="646925" y="74218"/>
                </a:lnTo>
                <a:lnTo>
                  <a:pt x="646925" y="63042"/>
                </a:lnTo>
                <a:lnTo>
                  <a:pt x="644893" y="57861"/>
                </a:lnTo>
                <a:lnTo>
                  <a:pt x="640829" y="53492"/>
                </a:lnTo>
                <a:lnTo>
                  <a:pt x="640829" y="52882"/>
                </a:lnTo>
                <a:lnTo>
                  <a:pt x="672680" y="52882"/>
                </a:lnTo>
                <a:lnTo>
                  <a:pt x="672680" y="43129"/>
                </a:lnTo>
                <a:lnTo>
                  <a:pt x="609739" y="43129"/>
                </a:lnTo>
                <a:lnTo>
                  <a:pt x="602881" y="43129"/>
                </a:lnTo>
                <a:lnTo>
                  <a:pt x="579716" y="43129"/>
                </a:lnTo>
                <a:lnTo>
                  <a:pt x="579716" y="52882"/>
                </a:lnTo>
                <a:lnTo>
                  <a:pt x="579716" y="91592"/>
                </a:lnTo>
                <a:lnTo>
                  <a:pt x="577684" y="93522"/>
                </a:lnTo>
                <a:lnTo>
                  <a:pt x="574738" y="95300"/>
                </a:lnTo>
                <a:lnTo>
                  <a:pt x="567016" y="98552"/>
                </a:lnTo>
                <a:lnTo>
                  <a:pt x="563257" y="99364"/>
                </a:lnTo>
                <a:lnTo>
                  <a:pt x="554215" y="99364"/>
                </a:lnTo>
                <a:lnTo>
                  <a:pt x="550278" y="98094"/>
                </a:lnTo>
                <a:lnTo>
                  <a:pt x="545299" y="93014"/>
                </a:lnTo>
                <a:lnTo>
                  <a:pt x="544055" y="88950"/>
                </a:lnTo>
                <a:lnTo>
                  <a:pt x="544055" y="52882"/>
                </a:lnTo>
                <a:lnTo>
                  <a:pt x="579716" y="52882"/>
                </a:lnTo>
                <a:lnTo>
                  <a:pt x="579716" y="43129"/>
                </a:lnTo>
                <a:lnTo>
                  <a:pt x="396240" y="43129"/>
                </a:lnTo>
                <a:lnTo>
                  <a:pt x="396240" y="52882"/>
                </a:lnTo>
                <a:lnTo>
                  <a:pt x="412546" y="52882"/>
                </a:lnTo>
                <a:lnTo>
                  <a:pt x="412546" y="90373"/>
                </a:lnTo>
                <a:lnTo>
                  <a:pt x="409092" y="92506"/>
                </a:lnTo>
                <a:lnTo>
                  <a:pt x="404710" y="93573"/>
                </a:lnTo>
                <a:lnTo>
                  <a:pt x="394157" y="93573"/>
                </a:lnTo>
                <a:lnTo>
                  <a:pt x="389318" y="92303"/>
                </a:lnTo>
                <a:lnTo>
                  <a:pt x="384962" y="89763"/>
                </a:lnTo>
                <a:lnTo>
                  <a:pt x="382219" y="87325"/>
                </a:lnTo>
                <a:lnTo>
                  <a:pt x="379222" y="85699"/>
                </a:lnTo>
                <a:lnTo>
                  <a:pt x="375970" y="84886"/>
                </a:lnTo>
                <a:lnTo>
                  <a:pt x="375970" y="84277"/>
                </a:lnTo>
                <a:lnTo>
                  <a:pt x="378802" y="82854"/>
                </a:lnTo>
                <a:lnTo>
                  <a:pt x="381317" y="80492"/>
                </a:lnTo>
                <a:lnTo>
                  <a:pt x="385686" y="73888"/>
                </a:lnTo>
                <a:lnTo>
                  <a:pt x="386791" y="70053"/>
                </a:lnTo>
                <a:lnTo>
                  <a:pt x="386791" y="59182"/>
                </a:lnTo>
                <a:lnTo>
                  <a:pt x="384581" y="53771"/>
                </a:lnTo>
                <a:lnTo>
                  <a:pt x="384136" y="53340"/>
                </a:lnTo>
                <a:lnTo>
                  <a:pt x="375742" y="45135"/>
                </a:lnTo>
                <a:lnTo>
                  <a:pt x="369760" y="42976"/>
                </a:lnTo>
                <a:lnTo>
                  <a:pt x="352806" y="42976"/>
                </a:lnTo>
                <a:lnTo>
                  <a:pt x="345579" y="46228"/>
                </a:lnTo>
                <a:lnTo>
                  <a:pt x="340614" y="52730"/>
                </a:lnTo>
                <a:lnTo>
                  <a:pt x="348691" y="60045"/>
                </a:lnTo>
                <a:lnTo>
                  <a:pt x="351828" y="55575"/>
                </a:lnTo>
                <a:lnTo>
                  <a:pt x="356247" y="53340"/>
                </a:lnTo>
                <a:lnTo>
                  <a:pt x="366001" y="53340"/>
                </a:lnTo>
                <a:lnTo>
                  <a:pt x="369239" y="54533"/>
                </a:lnTo>
                <a:lnTo>
                  <a:pt x="374002" y="59309"/>
                </a:lnTo>
                <a:lnTo>
                  <a:pt x="375208" y="62484"/>
                </a:lnTo>
                <a:lnTo>
                  <a:pt x="375208" y="71018"/>
                </a:lnTo>
                <a:lnTo>
                  <a:pt x="373761" y="74625"/>
                </a:lnTo>
                <a:lnTo>
                  <a:pt x="367969" y="79908"/>
                </a:lnTo>
                <a:lnTo>
                  <a:pt x="364121" y="81229"/>
                </a:lnTo>
                <a:lnTo>
                  <a:pt x="354634" y="81229"/>
                </a:lnTo>
                <a:lnTo>
                  <a:pt x="354634" y="91440"/>
                </a:lnTo>
                <a:lnTo>
                  <a:pt x="368236" y="91440"/>
                </a:lnTo>
                <a:lnTo>
                  <a:pt x="372389" y="92633"/>
                </a:lnTo>
                <a:lnTo>
                  <a:pt x="378180" y="97409"/>
                </a:lnTo>
                <a:lnTo>
                  <a:pt x="379628" y="100736"/>
                </a:lnTo>
                <a:lnTo>
                  <a:pt x="379577" y="109575"/>
                </a:lnTo>
                <a:lnTo>
                  <a:pt x="378142" y="113182"/>
                </a:lnTo>
                <a:lnTo>
                  <a:pt x="372249" y="119075"/>
                </a:lnTo>
                <a:lnTo>
                  <a:pt x="368046" y="120548"/>
                </a:lnTo>
                <a:lnTo>
                  <a:pt x="354825" y="120548"/>
                </a:lnTo>
                <a:lnTo>
                  <a:pt x="348322" y="117449"/>
                </a:lnTo>
                <a:lnTo>
                  <a:pt x="343052" y="111252"/>
                </a:lnTo>
                <a:lnTo>
                  <a:pt x="335127" y="119176"/>
                </a:lnTo>
                <a:lnTo>
                  <a:pt x="341071" y="124244"/>
                </a:lnTo>
                <a:lnTo>
                  <a:pt x="347624" y="127863"/>
                </a:lnTo>
                <a:lnTo>
                  <a:pt x="354787" y="130035"/>
                </a:lnTo>
                <a:lnTo>
                  <a:pt x="362559" y="130759"/>
                </a:lnTo>
                <a:lnTo>
                  <a:pt x="371182" y="130759"/>
                </a:lnTo>
                <a:lnTo>
                  <a:pt x="378117" y="128295"/>
                </a:lnTo>
                <a:lnTo>
                  <a:pt x="386334" y="120548"/>
                </a:lnTo>
                <a:lnTo>
                  <a:pt x="388581" y="118440"/>
                </a:lnTo>
                <a:lnTo>
                  <a:pt x="391210" y="112268"/>
                </a:lnTo>
                <a:lnTo>
                  <a:pt x="391096" y="102666"/>
                </a:lnTo>
                <a:lnTo>
                  <a:pt x="390906" y="101041"/>
                </a:lnTo>
                <a:lnTo>
                  <a:pt x="394347" y="102666"/>
                </a:lnTo>
                <a:lnTo>
                  <a:pt x="398157" y="103479"/>
                </a:lnTo>
                <a:lnTo>
                  <a:pt x="405879" y="103479"/>
                </a:lnTo>
                <a:lnTo>
                  <a:pt x="409282" y="102768"/>
                </a:lnTo>
                <a:lnTo>
                  <a:pt x="412546" y="101346"/>
                </a:lnTo>
                <a:lnTo>
                  <a:pt x="412546" y="140970"/>
                </a:lnTo>
                <a:lnTo>
                  <a:pt x="424129" y="140970"/>
                </a:lnTo>
                <a:lnTo>
                  <a:pt x="424129" y="101346"/>
                </a:lnTo>
                <a:lnTo>
                  <a:pt x="424129" y="101041"/>
                </a:lnTo>
                <a:lnTo>
                  <a:pt x="424129" y="93573"/>
                </a:lnTo>
                <a:lnTo>
                  <a:pt x="424129" y="52882"/>
                </a:lnTo>
                <a:lnTo>
                  <a:pt x="435851" y="52882"/>
                </a:lnTo>
                <a:lnTo>
                  <a:pt x="442569" y="52882"/>
                </a:lnTo>
                <a:lnTo>
                  <a:pt x="490867" y="52882"/>
                </a:lnTo>
                <a:lnTo>
                  <a:pt x="490867" y="81076"/>
                </a:lnTo>
                <a:lnTo>
                  <a:pt x="451853" y="81076"/>
                </a:lnTo>
                <a:lnTo>
                  <a:pt x="443318" y="87934"/>
                </a:lnTo>
                <a:lnTo>
                  <a:pt x="453377" y="107899"/>
                </a:lnTo>
                <a:lnTo>
                  <a:pt x="460387" y="105460"/>
                </a:lnTo>
                <a:lnTo>
                  <a:pt x="460387" y="91440"/>
                </a:lnTo>
                <a:lnTo>
                  <a:pt x="490867" y="91440"/>
                </a:lnTo>
                <a:lnTo>
                  <a:pt x="490867" y="138379"/>
                </a:lnTo>
                <a:lnTo>
                  <a:pt x="486854" y="138379"/>
                </a:lnTo>
                <a:lnTo>
                  <a:pt x="479691" y="141732"/>
                </a:lnTo>
                <a:lnTo>
                  <a:pt x="474408" y="148437"/>
                </a:lnTo>
                <a:lnTo>
                  <a:pt x="482790" y="155448"/>
                </a:lnTo>
                <a:lnTo>
                  <a:pt x="485736" y="150876"/>
                </a:lnTo>
                <a:lnTo>
                  <a:pt x="490004" y="148590"/>
                </a:lnTo>
                <a:lnTo>
                  <a:pt x="499046" y="148590"/>
                </a:lnTo>
                <a:lnTo>
                  <a:pt x="501891" y="149733"/>
                </a:lnTo>
                <a:lnTo>
                  <a:pt x="506361" y="154305"/>
                </a:lnTo>
                <a:lnTo>
                  <a:pt x="507479" y="157124"/>
                </a:lnTo>
                <a:lnTo>
                  <a:pt x="507479" y="165150"/>
                </a:lnTo>
                <a:lnTo>
                  <a:pt x="505828" y="168732"/>
                </a:lnTo>
                <a:lnTo>
                  <a:pt x="499224" y="173710"/>
                </a:lnTo>
                <a:lnTo>
                  <a:pt x="495084" y="174955"/>
                </a:lnTo>
                <a:lnTo>
                  <a:pt x="490105" y="174955"/>
                </a:lnTo>
                <a:lnTo>
                  <a:pt x="479564" y="173482"/>
                </a:lnTo>
                <a:lnTo>
                  <a:pt x="469760" y="169049"/>
                </a:lnTo>
                <a:lnTo>
                  <a:pt x="460667" y="161671"/>
                </a:lnTo>
                <a:lnTo>
                  <a:pt x="452310" y="151333"/>
                </a:lnTo>
                <a:lnTo>
                  <a:pt x="443471" y="159258"/>
                </a:lnTo>
                <a:lnTo>
                  <a:pt x="453745" y="170599"/>
                </a:lnTo>
                <a:lnTo>
                  <a:pt x="464921" y="178689"/>
                </a:lnTo>
                <a:lnTo>
                  <a:pt x="476986" y="183553"/>
                </a:lnTo>
                <a:lnTo>
                  <a:pt x="489953" y="185166"/>
                </a:lnTo>
                <a:lnTo>
                  <a:pt x="499706" y="185166"/>
                </a:lnTo>
                <a:lnTo>
                  <a:pt x="507047" y="182702"/>
                </a:lnTo>
                <a:lnTo>
                  <a:pt x="514794" y="174955"/>
                </a:lnTo>
                <a:lnTo>
                  <a:pt x="516902" y="172847"/>
                </a:lnTo>
                <a:lnTo>
                  <a:pt x="519366" y="167081"/>
                </a:lnTo>
                <a:lnTo>
                  <a:pt x="519366" y="153771"/>
                </a:lnTo>
                <a:lnTo>
                  <a:pt x="517220" y="148590"/>
                </a:lnTo>
                <a:lnTo>
                  <a:pt x="517156" y="148412"/>
                </a:lnTo>
                <a:lnTo>
                  <a:pt x="508952" y="140970"/>
                </a:lnTo>
                <a:lnTo>
                  <a:pt x="508317" y="140385"/>
                </a:lnTo>
                <a:lnTo>
                  <a:pt x="502704" y="138379"/>
                </a:lnTo>
                <a:lnTo>
                  <a:pt x="502297" y="138379"/>
                </a:lnTo>
                <a:lnTo>
                  <a:pt x="502297" y="91440"/>
                </a:lnTo>
                <a:lnTo>
                  <a:pt x="502297" y="52882"/>
                </a:lnTo>
                <a:lnTo>
                  <a:pt x="514032" y="52882"/>
                </a:lnTo>
                <a:lnTo>
                  <a:pt x="520738" y="52882"/>
                </a:lnTo>
                <a:lnTo>
                  <a:pt x="532472" y="52882"/>
                </a:lnTo>
                <a:lnTo>
                  <a:pt x="532472" y="93624"/>
                </a:lnTo>
                <a:lnTo>
                  <a:pt x="534924" y="99580"/>
                </a:lnTo>
                <a:lnTo>
                  <a:pt x="544791" y="107213"/>
                </a:lnTo>
                <a:lnTo>
                  <a:pt x="551116" y="108864"/>
                </a:lnTo>
                <a:lnTo>
                  <a:pt x="558838" y="108356"/>
                </a:lnTo>
                <a:lnTo>
                  <a:pt x="558838" y="108966"/>
                </a:lnTo>
                <a:lnTo>
                  <a:pt x="525919" y="136093"/>
                </a:lnTo>
                <a:lnTo>
                  <a:pt x="537654" y="142646"/>
                </a:lnTo>
                <a:lnTo>
                  <a:pt x="574954" y="108356"/>
                </a:lnTo>
                <a:lnTo>
                  <a:pt x="579107" y="104546"/>
                </a:lnTo>
                <a:lnTo>
                  <a:pt x="579716" y="104546"/>
                </a:lnTo>
                <a:lnTo>
                  <a:pt x="579716" y="140970"/>
                </a:lnTo>
                <a:lnTo>
                  <a:pt x="591299" y="140970"/>
                </a:lnTo>
                <a:lnTo>
                  <a:pt x="591299" y="104546"/>
                </a:lnTo>
                <a:lnTo>
                  <a:pt x="591299" y="99364"/>
                </a:lnTo>
                <a:lnTo>
                  <a:pt x="591299" y="52882"/>
                </a:lnTo>
                <a:lnTo>
                  <a:pt x="602881" y="52882"/>
                </a:lnTo>
                <a:lnTo>
                  <a:pt x="609739" y="52882"/>
                </a:lnTo>
                <a:lnTo>
                  <a:pt x="628637" y="52882"/>
                </a:lnTo>
                <a:lnTo>
                  <a:pt x="633006" y="56743"/>
                </a:lnTo>
                <a:lnTo>
                  <a:pt x="635190" y="61569"/>
                </a:lnTo>
                <a:lnTo>
                  <a:pt x="635190" y="71932"/>
                </a:lnTo>
                <a:lnTo>
                  <a:pt x="633361" y="75590"/>
                </a:lnTo>
                <a:lnTo>
                  <a:pt x="626046" y="81076"/>
                </a:lnTo>
                <a:lnTo>
                  <a:pt x="620560" y="83261"/>
                </a:lnTo>
                <a:lnTo>
                  <a:pt x="613244" y="84886"/>
                </a:lnTo>
                <a:lnTo>
                  <a:pt x="614616" y="92633"/>
                </a:lnTo>
                <a:lnTo>
                  <a:pt x="638594" y="120091"/>
                </a:lnTo>
                <a:lnTo>
                  <a:pt x="647839" y="120091"/>
                </a:lnTo>
                <a:lnTo>
                  <a:pt x="655281" y="119405"/>
                </a:lnTo>
                <a:lnTo>
                  <a:pt x="661784" y="117348"/>
                </a:lnTo>
                <a:lnTo>
                  <a:pt x="667321" y="113919"/>
                </a:lnTo>
                <a:lnTo>
                  <a:pt x="671474" y="109575"/>
                </a:lnTo>
                <a:lnTo>
                  <a:pt x="671918" y="109118"/>
                </a:lnTo>
                <a:lnTo>
                  <a:pt x="672528" y="109118"/>
                </a:lnTo>
                <a:lnTo>
                  <a:pt x="672528" y="140970"/>
                </a:lnTo>
                <a:lnTo>
                  <a:pt x="684110" y="140970"/>
                </a:lnTo>
                <a:lnTo>
                  <a:pt x="684110" y="109118"/>
                </a:lnTo>
                <a:lnTo>
                  <a:pt x="684110" y="52882"/>
                </a:lnTo>
                <a:lnTo>
                  <a:pt x="695693" y="52882"/>
                </a:lnTo>
                <a:lnTo>
                  <a:pt x="702551" y="52882"/>
                </a:lnTo>
                <a:lnTo>
                  <a:pt x="714133" y="52882"/>
                </a:lnTo>
                <a:lnTo>
                  <a:pt x="714133" y="140970"/>
                </a:lnTo>
                <a:lnTo>
                  <a:pt x="725563" y="140970"/>
                </a:lnTo>
                <a:lnTo>
                  <a:pt x="725563" y="52882"/>
                </a:lnTo>
                <a:lnTo>
                  <a:pt x="737298" y="52882"/>
                </a:lnTo>
                <a:lnTo>
                  <a:pt x="744004" y="52882"/>
                </a:lnTo>
                <a:lnTo>
                  <a:pt x="759853" y="52882"/>
                </a:lnTo>
                <a:lnTo>
                  <a:pt x="759853" y="83972"/>
                </a:lnTo>
                <a:lnTo>
                  <a:pt x="750404" y="90678"/>
                </a:lnTo>
                <a:lnTo>
                  <a:pt x="750608" y="98806"/>
                </a:lnTo>
                <a:lnTo>
                  <a:pt x="753402" y="105054"/>
                </a:lnTo>
                <a:lnTo>
                  <a:pt x="758786" y="109423"/>
                </a:lnTo>
                <a:lnTo>
                  <a:pt x="771131" y="109423"/>
                </a:lnTo>
                <a:lnTo>
                  <a:pt x="771131" y="52882"/>
                </a:lnTo>
                <a:lnTo>
                  <a:pt x="799020" y="52882"/>
                </a:lnTo>
                <a:lnTo>
                  <a:pt x="799020" y="140970"/>
                </a:lnTo>
                <a:lnTo>
                  <a:pt x="810450" y="140970"/>
                </a:lnTo>
                <a:lnTo>
                  <a:pt x="810450" y="52882"/>
                </a:lnTo>
                <a:lnTo>
                  <a:pt x="828890" y="52882"/>
                </a:lnTo>
                <a:lnTo>
                  <a:pt x="828890" y="43129"/>
                </a:lnTo>
                <a:close/>
              </a:path>
              <a:path w="1086485" h="381635">
                <a:moveTo>
                  <a:pt x="950963" y="271729"/>
                </a:moveTo>
                <a:lnTo>
                  <a:pt x="921092" y="271729"/>
                </a:lnTo>
                <a:lnTo>
                  <a:pt x="921092" y="281482"/>
                </a:lnTo>
                <a:lnTo>
                  <a:pt x="920991" y="321284"/>
                </a:lnTo>
                <a:lnTo>
                  <a:pt x="918959" y="327126"/>
                </a:lnTo>
                <a:lnTo>
                  <a:pt x="910424" y="335965"/>
                </a:lnTo>
                <a:lnTo>
                  <a:pt x="904836" y="338175"/>
                </a:lnTo>
                <a:lnTo>
                  <a:pt x="891019" y="338175"/>
                </a:lnTo>
                <a:lnTo>
                  <a:pt x="885634" y="336194"/>
                </a:lnTo>
                <a:lnTo>
                  <a:pt x="877912" y="328269"/>
                </a:lnTo>
                <a:lnTo>
                  <a:pt x="875626" y="323799"/>
                </a:lnTo>
                <a:lnTo>
                  <a:pt x="874915" y="318820"/>
                </a:lnTo>
                <a:lnTo>
                  <a:pt x="881011" y="317398"/>
                </a:lnTo>
                <a:lnTo>
                  <a:pt x="885939" y="314807"/>
                </a:lnTo>
                <a:lnTo>
                  <a:pt x="893457" y="307289"/>
                </a:lnTo>
                <a:lnTo>
                  <a:pt x="895337" y="302818"/>
                </a:lnTo>
                <a:lnTo>
                  <a:pt x="895337" y="291642"/>
                </a:lnTo>
                <a:lnTo>
                  <a:pt x="893305" y="286461"/>
                </a:lnTo>
                <a:lnTo>
                  <a:pt x="889241" y="282092"/>
                </a:lnTo>
                <a:lnTo>
                  <a:pt x="889241" y="281482"/>
                </a:lnTo>
                <a:lnTo>
                  <a:pt x="921092" y="281482"/>
                </a:lnTo>
                <a:lnTo>
                  <a:pt x="921092" y="271729"/>
                </a:lnTo>
                <a:lnTo>
                  <a:pt x="857999" y="271729"/>
                </a:lnTo>
                <a:lnTo>
                  <a:pt x="851293" y="271729"/>
                </a:lnTo>
                <a:lnTo>
                  <a:pt x="816394" y="271729"/>
                </a:lnTo>
                <a:lnTo>
                  <a:pt x="809688" y="271729"/>
                </a:lnTo>
                <a:lnTo>
                  <a:pt x="786371" y="271729"/>
                </a:lnTo>
                <a:lnTo>
                  <a:pt x="786371" y="281482"/>
                </a:lnTo>
                <a:lnTo>
                  <a:pt x="786371" y="316077"/>
                </a:lnTo>
                <a:lnTo>
                  <a:pt x="782205" y="317398"/>
                </a:lnTo>
                <a:lnTo>
                  <a:pt x="777379" y="318058"/>
                </a:lnTo>
                <a:lnTo>
                  <a:pt x="766102" y="318058"/>
                </a:lnTo>
                <a:lnTo>
                  <a:pt x="760666" y="317347"/>
                </a:lnTo>
                <a:lnTo>
                  <a:pt x="755586" y="315925"/>
                </a:lnTo>
                <a:lnTo>
                  <a:pt x="755929" y="314807"/>
                </a:lnTo>
                <a:lnTo>
                  <a:pt x="756018" y="314375"/>
                </a:lnTo>
                <a:lnTo>
                  <a:pt x="756119" y="313486"/>
                </a:lnTo>
                <a:lnTo>
                  <a:pt x="756196" y="281482"/>
                </a:lnTo>
                <a:lnTo>
                  <a:pt x="786371" y="281482"/>
                </a:lnTo>
                <a:lnTo>
                  <a:pt x="786371" y="271729"/>
                </a:lnTo>
                <a:lnTo>
                  <a:pt x="712762" y="271729"/>
                </a:lnTo>
                <a:lnTo>
                  <a:pt x="706056" y="271729"/>
                </a:lnTo>
                <a:lnTo>
                  <a:pt x="629246" y="271729"/>
                </a:lnTo>
                <a:lnTo>
                  <a:pt x="622541" y="271729"/>
                </a:lnTo>
                <a:lnTo>
                  <a:pt x="599376" y="271729"/>
                </a:lnTo>
                <a:lnTo>
                  <a:pt x="599376" y="281482"/>
                </a:lnTo>
                <a:lnTo>
                  <a:pt x="599274" y="321284"/>
                </a:lnTo>
                <a:lnTo>
                  <a:pt x="597242" y="327126"/>
                </a:lnTo>
                <a:lnTo>
                  <a:pt x="588708" y="335965"/>
                </a:lnTo>
                <a:lnTo>
                  <a:pt x="583120" y="338175"/>
                </a:lnTo>
                <a:lnTo>
                  <a:pt x="569302" y="338175"/>
                </a:lnTo>
                <a:lnTo>
                  <a:pt x="553199" y="318820"/>
                </a:lnTo>
                <a:lnTo>
                  <a:pt x="559295" y="317398"/>
                </a:lnTo>
                <a:lnTo>
                  <a:pt x="564222" y="314807"/>
                </a:lnTo>
                <a:lnTo>
                  <a:pt x="571741" y="307289"/>
                </a:lnTo>
                <a:lnTo>
                  <a:pt x="573620" y="302818"/>
                </a:lnTo>
                <a:lnTo>
                  <a:pt x="573620" y="291642"/>
                </a:lnTo>
                <a:lnTo>
                  <a:pt x="571588" y="286461"/>
                </a:lnTo>
                <a:lnTo>
                  <a:pt x="567524" y="282092"/>
                </a:lnTo>
                <a:lnTo>
                  <a:pt x="567524" y="281482"/>
                </a:lnTo>
                <a:lnTo>
                  <a:pt x="599376" y="281482"/>
                </a:lnTo>
                <a:lnTo>
                  <a:pt x="599376" y="271729"/>
                </a:lnTo>
                <a:lnTo>
                  <a:pt x="481418" y="271729"/>
                </a:lnTo>
                <a:lnTo>
                  <a:pt x="481418" y="281482"/>
                </a:lnTo>
                <a:lnTo>
                  <a:pt x="555332" y="281482"/>
                </a:lnTo>
                <a:lnTo>
                  <a:pt x="559701" y="285343"/>
                </a:lnTo>
                <a:lnTo>
                  <a:pt x="561886" y="290169"/>
                </a:lnTo>
                <a:lnTo>
                  <a:pt x="561886" y="300532"/>
                </a:lnTo>
                <a:lnTo>
                  <a:pt x="560057" y="304190"/>
                </a:lnTo>
                <a:lnTo>
                  <a:pt x="552742" y="309676"/>
                </a:lnTo>
                <a:lnTo>
                  <a:pt x="547255" y="311861"/>
                </a:lnTo>
                <a:lnTo>
                  <a:pt x="539940" y="313486"/>
                </a:lnTo>
                <a:lnTo>
                  <a:pt x="540296" y="317347"/>
                </a:lnTo>
                <a:lnTo>
                  <a:pt x="540385" y="318058"/>
                </a:lnTo>
                <a:lnTo>
                  <a:pt x="541261" y="321868"/>
                </a:lnTo>
                <a:lnTo>
                  <a:pt x="542683" y="325526"/>
                </a:lnTo>
                <a:lnTo>
                  <a:pt x="541261" y="329895"/>
                </a:lnTo>
                <a:lnTo>
                  <a:pt x="538848" y="333654"/>
                </a:lnTo>
                <a:lnTo>
                  <a:pt x="532041" y="339953"/>
                </a:lnTo>
                <a:lnTo>
                  <a:pt x="527494" y="341528"/>
                </a:lnTo>
                <a:lnTo>
                  <a:pt x="516521" y="341528"/>
                </a:lnTo>
                <a:lnTo>
                  <a:pt x="512203" y="339902"/>
                </a:lnTo>
                <a:lnTo>
                  <a:pt x="505498" y="333400"/>
                </a:lnTo>
                <a:lnTo>
                  <a:pt x="503872" y="329336"/>
                </a:lnTo>
                <a:lnTo>
                  <a:pt x="503821" y="318617"/>
                </a:lnTo>
                <a:lnTo>
                  <a:pt x="505599" y="314375"/>
                </a:lnTo>
                <a:lnTo>
                  <a:pt x="512711" y="308178"/>
                </a:lnTo>
                <a:lnTo>
                  <a:pt x="517131" y="306628"/>
                </a:lnTo>
                <a:lnTo>
                  <a:pt x="524649" y="306628"/>
                </a:lnTo>
                <a:lnTo>
                  <a:pt x="526884" y="306933"/>
                </a:lnTo>
                <a:lnTo>
                  <a:pt x="529120" y="307543"/>
                </a:lnTo>
                <a:lnTo>
                  <a:pt x="529018" y="306628"/>
                </a:lnTo>
                <a:lnTo>
                  <a:pt x="528053" y="296722"/>
                </a:lnTo>
                <a:lnTo>
                  <a:pt x="525208" y="296316"/>
                </a:lnTo>
                <a:lnTo>
                  <a:pt x="523125" y="296113"/>
                </a:lnTo>
                <a:lnTo>
                  <a:pt x="513676" y="296113"/>
                </a:lnTo>
                <a:lnTo>
                  <a:pt x="506615" y="298526"/>
                </a:lnTo>
                <a:lnTo>
                  <a:pt x="494626" y="308178"/>
                </a:lnTo>
                <a:lnTo>
                  <a:pt x="491629" y="315112"/>
                </a:lnTo>
                <a:lnTo>
                  <a:pt x="491629" y="332486"/>
                </a:lnTo>
                <a:lnTo>
                  <a:pt x="494449" y="339217"/>
                </a:lnTo>
                <a:lnTo>
                  <a:pt x="505726" y="349478"/>
                </a:lnTo>
                <a:lnTo>
                  <a:pt x="512559" y="352044"/>
                </a:lnTo>
                <a:lnTo>
                  <a:pt x="520585" y="352044"/>
                </a:lnTo>
                <a:lnTo>
                  <a:pt x="529259" y="351091"/>
                </a:lnTo>
                <a:lnTo>
                  <a:pt x="536854" y="348195"/>
                </a:lnTo>
                <a:lnTo>
                  <a:pt x="543356" y="343395"/>
                </a:lnTo>
                <a:lnTo>
                  <a:pt x="544842" y="341528"/>
                </a:lnTo>
                <a:lnTo>
                  <a:pt x="548779" y="336651"/>
                </a:lnTo>
                <a:lnTo>
                  <a:pt x="554037" y="341922"/>
                </a:lnTo>
                <a:lnTo>
                  <a:pt x="560095" y="345681"/>
                </a:lnTo>
                <a:lnTo>
                  <a:pt x="566915" y="347941"/>
                </a:lnTo>
                <a:lnTo>
                  <a:pt x="574535" y="348691"/>
                </a:lnTo>
                <a:lnTo>
                  <a:pt x="581977" y="348005"/>
                </a:lnTo>
                <a:lnTo>
                  <a:pt x="588479" y="345948"/>
                </a:lnTo>
                <a:lnTo>
                  <a:pt x="594017" y="342519"/>
                </a:lnTo>
                <a:lnTo>
                  <a:pt x="598170" y="338175"/>
                </a:lnTo>
                <a:lnTo>
                  <a:pt x="598614" y="337718"/>
                </a:lnTo>
                <a:lnTo>
                  <a:pt x="599224" y="337718"/>
                </a:lnTo>
                <a:lnTo>
                  <a:pt x="599224" y="369570"/>
                </a:lnTo>
                <a:lnTo>
                  <a:pt x="610806" y="369570"/>
                </a:lnTo>
                <a:lnTo>
                  <a:pt x="610806" y="337718"/>
                </a:lnTo>
                <a:lnTo>
                  <a:pt x="610806" y="281482"/>
                </a:lnTo>
                <a:lnTo>
                  <a:pt x="622541" y="281482"/>
                </a:lnTo>
                <a:lnTo>
                  <a:pt x="629246" y="281482"/>
                </a:lnTo>
                <a:lnTo>
                  <a:pt x="682891" y="281482"/>
                </a:lnTo>
                <a:lnTo>
                  <a:pt x="682891" y="325882"/>
                </a:lnTo>
                <a:lnTo>
                  <a:pt x="681037" y="331139"/>
                </a:lnTo>
                <a:lnTo>
                  <a:pt x="673620" y="339572"/>
                </a:lnTo>
                <a:lnTo>
                  <a:pt x="668769" y="341680"/>
                </a:lnTo>
                <a:lnTo>
                  <a:pt x="657491" y="341680"/>
                </a:lnTo>
                <a:lnTo>
                  <a:pt x="653199" y="340004"/>
                </a:lnTo>
                <a:lnTo>
                  <a:pt x="646595" y="333298"/>
                </a:lnTo>
                <a:lnTo>
                  <a:pt x="645033" y="329336"/>
                </a:lnTo>
                <a:lnTo>
                  <a:pt x="644969" y="317347"/>
                </a:lnTo>
                <a:lnTo>
                  <a:pt x="647509" y="312572"/>
                </a:lnTo>
                <a:lnTo>
                  <a:pt x="657771" y="306476"/>
                </a:lnTo>
                <a:lnTo>
                  <a:pt x="663638" y="305816"/>
                </a:lnTo>
                <a:lnTo>
                  <a:pt x="670242" y="307543"/>
                </a:lnTo>
                <a:lnTo>
                  <a:pt x="670064" y="305816"/>
                </a:lnTo>
                <a:lnTo>
                  <a:pt x="669175" y="296722"/>
                </a:lnTo>
                <a:lnTo>
                  <a:pt x="662393" y="296113"/>
                </a:lnTo>
                <a:lnTo>
                  <a:pt x="655955" y="296722"/>
                </a:lnTo>
                <a:lnTo>
                  <a:pt x="649820" y="298551"/>
                </a:lnTo>
                <a:lnTo>
                  <a:pt x="644029" y="301599"/>
                </a:lnTo>
                <a:lnTo>
                  <a:pt x="636511" y="306476"/>
                </a:lnTo>
                <a:lnTo>
                  <a:pt x="632752" y="313994"/>
                </a:lnTo>
                <a:lnTo>
                  <a:pt x="632790" y="332486"/>
                </a:lnTo>
                <a:lnTo>
                  <a:pt x="635495" y="339090"/>
                </a:lnTo>
                <a:lnTo>
                  <a:pt x="646468" y="349453"/>
                </a:lnTo>
                <a:lnTo>
                  <a:pt x="653072" y="352044"/>
                </a:lnTo>
                <a:lnTo>
                  <a:pt x="670242" y="352044"/>
                </a:lnTo>
                <a:lnTo>
                  <a:pt x="677405" y="348996"/>
                </a:lnTo>
                <a:lnTo>
                  <a:pt x="682282" y="342900"/>
                </a:lnTo>
                <a:lnTo>
                  <a:pt x="682891" y="342900"/>
                </a:lnTo>
                <a:lnTo>
                  <a:pt x="682891" y="369570"/>
                </a:lnTo>
                <a:lnTo>
                  <a:pt x="694321" y="369570"/>
                </a:lnTo>
                <a:lnTo>
                  <a:pt x="694321" y="342900"/>
                </a:lnTo>
                <a:lnTo>
                  <a:pt x="694321" y="341680"/>
                </a:lnTo>
                <a:lnTo>
                  <a:pt x="694321" y="281482"/>
                </a:lnTo>
                <a:lnTo>
                  <a:pt x="706056" y="281482"/>
                </a:lnTo>
                <a:lnTo>
                  <a:pt x="712762" y="281482"/>
                </a:lnTo>
                <a:lnTo>
                  <a:pt x="744766" y="281482"/>
                </a:lnTo>
                <a:lnTo>
                  <a:pt x="744766" y="316433"/>
                </a:lnTo>
                <a:lnTo>
                  <a:pt x="741413" y="319735"/>
                </a:lnTo>
                <a:lnTo>
                  <a:pt x="729322" y="319735"/>
                </a:lnTo>
                <a:lnTo>
                  <a:pt x="724700" y="317449"/>
                </a:lnTo>
                <a:lnTo>
                  <a:pt x="720839" y="312877"/>
                </a:lnTo>
                <a:lnTo>
                  <a:pt x="712152" y="319735"/>
                </a:lnTo>
                <a:lnTo>
                  <a:pt x="751471" y="371246"/>
                </a:lnTo>
                <a:lnTo>
                  <a:pt x="760768" y="365150"/>
                </a:lnTo>
                <a:lnTo>
                  <a:pt x="742594" y="341528"/>
                </a:lnTo>
                <a:lnTo>
                  <a:pt x="740600" y="338836"/>
                </a:lnTo>
                <a:lnTo>
                  <a:pt x="737095" y="334619"/>
                </a:lnTo>
                <a:lnTo>
                  <a:pt x="732421" y="329336"/>
                </a:lnTo>
                <a:lnTo>
                  <a:pt x="732726" y="328879"/>
                </a:lnTo>
                <a:lnTo>
                  <a:pt x="733640" y="329184"/>
                </a:lnTo>
                <a:lnTo>
                  <a:pt x="735317" y="329336"/>
                </a:lnTo>
                <a:lnTo>
                  <a:pt x="737755" y="329336"/>
                </a:lnTo>
                <a:lnTo>
                  <a:pt x="743242" y="329133"/>
                </a:lnTo>
                <a:lnTo>
                  <a:pt x="743940" y="328879"/>
                </a:lnTo>
                <a:lnTo>
                  <a:pt x="747610" y="327558"/>
                </a:lnTo>
                <a:lnTo>
                  <a:pt x="750862" y="324612"/>
                </a:lnTo>
                <a:lnTo>
                  <a:pt x="757262" y="327050"/>
                </a:lnTo>
                <a:lnTo>
                  <a:pt x="764425" y="328269"/>
                </a:lnTo>
                <a:lnTo>
                  <a:pt x="777938" y="328269"/>
                </a:lnTo>
                <a:lnTo>
                  <a:pt x="782612" y="327863"/>
                </a:lnTo>
                <a:lnTo>
                  <a:pt x="786371" y="327050"/>
                </a:lnTo>
                <a:lnTo>
                  <a:pt x="786371" y="369570"/>
                </a:lnTo>
                <a:lnTo>
                  <a:pt x="797953" y="369570"/>
                </a:lnTo>
                <a:lnTo>
                  <a:pt x="797953" y="327050"/>
                </a:lnTo>
                <a:lnTo>
                  <a:pt x="797953" y="324612"/>
                </a:lnTo>
                <a:lnTo>
                  <a:pt x="797953" y="319735"/>
                </a:lnTo>
                <a:lnTo>
                  <a:pt x="797953" y="318058"/>
                </a:lnTo>
                <a:lnTo>
                  <a:pt x="797953" y="281482"/>
                </a:lnTo>
                <a:lnTo>
                  <a:pt x="809688" y="281482"/>
                </a:lnTo>
                <a:lnTo>
                  <a:pt x="816394" y="281482"/>
                </a:lnTo>
                <a:lnTo>
                  <a:pt x="828128" y="281482"/>
                </a:lnTo>
                <a:lnTo>
                  <a:pt x="828128" y="369570"/>
                </a:lnTo>
                <a:lnTo>
                  <a:pt x="839558" y="369570"/>
                </a:lnTo>
                <a:lnTo>
                  <a:pt x="839558" y="281482"/>
                </a:lnTo>
                <a:lnTo>
                  <a:pt x="851293" y="281482"/>
                </a:lnTo>
                <a:lnTo>
                  <a:pt x="857999" y="281482"/>
                </a:lnTo>
                <a:lnTo>
                  <a:pt x="877049" y="281482"/>
                </a:lnTo>
                <a:lnTo>
                  <a:pt x="881418" y="285343"/>
                </a:lnTo>
                <a:lnTo>
                  <a:pt x="883602" y="290169"/>
                </a:lnTo>
                <a:lnTo>
                  <a:pt x="883602" y="300532"/>
                </a:lnTo>
                <a:lnTo>
                  <a:pt x="881773" y="304190"/>
                </a:lnTo>
                <a:lnTo>
                  <a:pt x="874458" y="309676"/>
                </a:lnTo>
                <a:lnTo>
                  <a:pt x="868972" y="311861"/>
                </a:lnTo>
                <a:lnTo>
                  <a:pt x="861656" y="313486"/>
                </a:lnTo>
                <a:lnTo>
                  <a:pt x="863041" y="321284"/>
                </a:lnTo>
                <a:lnTo>
                  <a:pt x="887006" y="348691"/>
                </a:lnTo>
                <a:lnTo>
                  <a:pt x="896251" y="348691"/>
                </a:lnTo>
                <a:lnTo>
                  <a:pt x="903693" y="348005"/>
                </a:lnTo>
                <a:lnTo>
                  <a:pt x="910196" y="345948"/>
                </a:lnTo>
                <a:lnTo>
                  <a:pt x="915733" y="342519"/>
                </a:lnTo>
                <a:lnTo>
                  <a:pt x="919886" y="338175"/>
                </a:lnTo>
                <a:lnTo>
                  <a:pt x="920330" y="337718"/>
                </a:lnTo>
                <a:lnTo>
                  <a:pt x="920940" y="337718"/>
                </a:lnTo>
                <a:lnTo>
                  <a:pt x="920940" y="369570"/>
                </a:lnTo>
                <a:lnTo>
                  <a:pt x="932522" y="369570"/>
                </a:lnTo>
                <a:lnTo>
                  <a:pt x="932522" y="337718"/>
                </a:lnTo>
                <a:lnTo>
                  <a:pt x="932522" y="281482"/>
                </a:lnTo>
                <a:lnTo>
                  <a:pt x="950963" y="281482"/>
                </a:lnTo>
                <a:lnTo>
                  <a:pt x="950963" y="271729"/>
                </a:lnTo>
                <a:close/>
              </a:path>
              <a:path w="1086485" h="381635">
                <a:moveTo>
                  <a:pt x="1085989" y="43129"/>
                </a:moveTo>
                <a:lnTo>
                  <a:pt x="1024724" y="43129"/>
                </a:lnTo>
                <a:lnTo>
                  <a:pt x="1018019" y="43129"/>
                </a:lnTo>
                <a:lnTo>
                  <a:pt x="1006894" y="43129"/>
                </a:lnTo>
                <a:lnTo>
                  <a:pt x="991806" y="1828"/>
                </a:lnTo>
                <a:lnTo>
                  <a:pt x="979004" y="4876"/>
                </a:lnTo>
                <a:lnTo>
                  <a:pt x="1000036" y="43129"/>
                </a:lnTo>
                <a:lnTo>
                  <a:pt x="999426" y="43129"/>
                </a:lnTo>
                <a:lnTo>
                  <a:pt x="957211" y="2286"/>
                </a:lnTo>
                <a:lnTo>
                  <a:pt x="946391" y="8839"/>
                </a:lnTo>
                <a:lnTo>
                  <a:pt x="957110" y="17843"/>
                </a:lnTo>
                <a:lnTo>
                  <a:pt x="967955" y="26555"/>
                </a:lnTo>
                <a:lnTo>
                  <a:pt x="978903" y="34988"/>
                </a:lnTo>
                <a:lnTo>
                  <a:pt x="989977" y="43129"/>
                </a:lnTo>
                <a:lnTo>
                  <a:pt x="936942" y="43129"/>
                </a:lnTo>
                <a:lnTo>
                  <a:pt x="936942" y="52882"/>
                </a:lnTo>
                <a:lnTo>
                  <a:pt x="953249" y="52882"/>
                </a:lnTo>
                <a:lnTo>
                  <a:pt x="953249" y="90373"/>
                </a:lnTo>
                <a:lnTo>
                  <a:pt x="949794" y="92506"/>
                </a:lnTo>
                <a:lnTo>
                  <a:pt x="945426" y="93573"/>
                </a:lnTo>
                <a:lnTo>
                  <a:pt x="934859" y="93573"/>
                </a:lnTo>
                <a:lnTo>
                  <a:pt x="930033" y="92303"/>
                </a:lnTo>
                <a:lnTo>
                  <a:pt x="925664" y="89763"/>
                </a:lnTo>
                <a:lnTo>
                  <a:pt x="922921" y="87325"/>
                </a:lnTo>
                <a:lnTo>
                  <a:pt x="919924" y="85699"/>
                </a:lnTo>
                <a:lnTo>
                  <a:pt x="916673" y="84886"/>
                </a:lnTo>
                <a:lnTo>
                  <a:pt x="916673" y="84277"/>
                </a:lnTo>
                <a:lnTo>
                  <a:pt x="919518" y="82854"/>
                </a:lnTo>
                <a:lnTo>
                  <a:pt x="922032" y="80492"/>
                </a:lnTo>
                <a:lnTo>
                  <a:pt x="926401" y="73888"/>
                </a:lnTo>
                <a:lnTo>
                  <a:pt x="927493" y="70053"/>
                </a:lnTo>
                <a:lnTo>
                  <a:pt x="927493" y="59182"/>
                </a:lnTo>
                <a:lnTo>
                  <a:pt x="925283" y="53771"/>
                </a:lnTo>
                <a:lnTo>
                  <a:pt x="924839" y="53340"/>
                </a:lnTo>
                <a:lnTo>
                  <a:pt x="916444" y="45135"/>
                </a:lnTo>
                <a:lnTo>
                  <a:pt x="910475" y="42976"/>
                </a:lnTo>
                <a:lnTo>
                  <a:pt x="893508" y="42976"/>
                </a:lnTo>
                <a:lnTo>
                  <a:pt x="886294" y="46228"/>
                </a:lnTo>
                <a:lnTo>
                  <a:pt x="881316" y="52730"/>
                </a:lnTo>
                <a:lnTo>
                  <a:pt x="889393" y="60045"/>
                </a:lnTo>
                <a:lnTo>
                  <a:pt x="892543" y="55575"/>
                </a:lnTo>
                <a:lnTo>
                  <a:pt x="896962" y="53340"/>
                </a:lnTo>
                <a:lnTo>
                  <a:pt x="906716" y="53340"/>
                </a:lnTo>
                <a:lnTo>
                  <a:pt x="909942" y="54533"/>
                </a:lnTo>
                <a:lnTo>
                  <a:pt x="914717" y="59309"/>
                </a:lnTo>
                <a:lnTo>
                  <a:pt x="915911" y="62484"/>
                </a:lnTo>
                <a:lnTo>
                  <a:pt x="915911" y="71018"/>
                </a:lnTo>
                <a:lnTo>
                  <a:pt x="914463" y="74625"/>
                </a:lnTo>
                <a:lnTo>
                  <a:pt x="908672" y="79908"/>
                </a:lnTo>
                <a:lnTo>
                  <a:pt x="904836" y="81229"/>
                </a:lnTo>
                <a:lnTo>
                  <a:pt x="895337" y="81229"/>
                </a:lnTo>
                <a:lnTo>
                  <a:pt x="895337" y="91440"/>
                </a:lnTo>
                <a:lnTo>
                  <a:pt x="908951" y="91440"/>
                </a:lnTo>
                <a:lnTo>
                  <a:pt x="913091" y="92633"/>
                </a:lnTo>
                <a:lnTo>
                  <a:pt x="918883" y="97409"/>
                </a:lnTo>
                <a:lnTo>
                  <a:pt x="920330" y="100736"/>
                </a:lnTo>
                <a:lnTo>
                  <a:pt x="920330" y="109474"/>
                </a:lnTo>
                <a:lnTo>
                  <a:pt x="918857" y="113182"/>
                </a:lnTo>
                <a:lnTo>
                  <a:pt x="912964" y="119075"/>
                </a:lnTo>
                <a:lnTo>
                  <a:pt x="908748" y="120548"/>
                </a:lnTo>
                <a:lnTo>
                  <a:pt x="895540" y="120548"/>
                </a:lnTo>
                <a:lnTo>
                  <a:pt x="889038" y="117449"/>
                </a:lnTo>
                <a:lnTo>
                  <a:pt x="883754" y="111252"/>
                </a:lnTo>
                <a:lnTo>
                  <a:pt x="875830" y="119176"/>
                </a:lnTo>
                <a:lnTo>
                  <a:pt x="881773" y="124244"/>
                </a:lnTo>
                <a:lnTo>
                  <a:pt x="888326" y="127863"/>
                </a:lnTo>
                <a:lnTo>
                  <a:pt x="895489" y="130035"/>
                </a:lnTo>
                <a:lnTo>
                  <a:pt x="903262" y="130759"/>
                </a:lnTo>
                <a:lnTo>
                  <a:pt x="911898" y="130759"/>
                </a:lnTo>
                <a:lnTo>
                  <a:pt x="918832" y="128295"/>
                </a:lnTo>
                <a:lnTo>
                  <a:pt x="927049" y="120548"/>
                </a:lnTo>
                <a:lnTo>
                  <a:pt x="929297" y="118440"/>
                </a:lnTo>
                <a:lnTo>
                  <a:pt x="931913" y="112268"/>
                </a:lnTo>
                <a:lnTo>
                  <a:pt x="931811" y="102666"/>
                </a:lnTo>
                <a:lnTo>
                  <a:pt x="931608" y="101041"/>
                </a:lnTo>
                <a:lnTo>
                  <a:pt x="935062" y="102666"/>
                </a:lnTo>
                <a:lnTo>
                  <a:pt x="938872" y="103479"/>
                </a:lnTo>
                <a:lnTo>
                  <a:pt x="946594" y="103479"/>
                </a:lnTo>
                <a:lnTo>
                  <a:pt x="949998" y="102768"/>
                </a:lnTo>
                <a:lnTo>
                  <a:pt x="953249" y="101346"/>
                </a:lnTo>
                <a:lnTo>
                  <a:pt x="953249" y="140970"/>
                </a:lnTo>
                <a:lnTo>
                  <a:pt x="964831" y="140970"/>
                </a:lnTo>
                <a:lnTo>
                  <a:pt x="964831" y="101346"/>
                </a:lnTo>
                <a:lnTo>
                  <a:pt x="964831" y="101041"/>
                </a:lnTo>
                <a:lnTo>
                  <a:pt x="964831" y="93573"/>
                </a:lnTo>
                <a:lnTo>
                  <a:pt x="964831" y="52882"/>
                </a:lnTo>
                <a:lnTo>
                  <a:pt x="994854" y="52882"/>
                </a:lnTo>
                <a:lnTo>
                  <a:pt x="994854" y="140970"/>
                </a:lnTo>
                <a:lnTo>
                  <a:pt x="1006284" y="140970"/>
                </a:lnTo>
                <a:lnTo>
                  <a:pt x="1006284" y="52882"/>
                </a:lnTo>
                <a:lnTo>
                  <a:pt x="1018019" y="52882"/>
                </a:lnTo>
                <a:lnTo>
                  <a:pt x="1024724" y="52882"/>
                </a:lnTo>
                <a:lnTo>
                  <a:pt x="1057033" y="52882"/>
                </a:lnTo>
                <a:lnTo>
                  <a:pt x="1057033" y="86563"/>
                </a:lnTo>
                <a:lnTo>
                  <a:pt x="1053630" y="89916"/>
                </a:lnTo>
                <a:lnTo>
                  <a:pt x="1041539" y="89916"/>
                </a:lnTo>
                <a:lnTo>
                  <a:pt x="1036866" y="87528"/>
                </a:lnTo>
                <a:lnTo>
                  <a:pt x="1032802" y="82753"/>
                </a:lnTo>
                <a:lnTo>
                  <a:pt x="1024115" y="89611"/>
                </a:lnTo>
                <a:lnTo>
                  <a:pt x="1063586" y="141427"/>
                </a:lnTo>
                <a:lnTo>
                  <a:pt x="1072883" y="135178"/>
                </a:lnTo>
                <a:lnTo>
                  <a:pt x="1055204" y="112014"/>
                </a:lnTo>
                <a:lnTo>
                  <a:pt x="1052258" y="108254"/>
                </a:lnTo>
                <a:lnTo>
                  <a:pt x="1048664" y="103936"/>
                </a:lnTo>
                <a:lnTo>
                  <a:pt x="1044689" y="99364"/>
                </a:lnTo>
                <a:lnTo>
                  <a:pt x="1044841" y="98907"/>
                </a:lnTo>
                <a:lnTo>
                  <a:pt x="1046162" y="99314"/>
                </a:lnTo>
                <a:lnTo>
                  <a:pt x="1047889" y="99517"/>
                </a:lnTo>
                <a:lnTo>
                  <a:pt x="1050023" y="99517"/>
                </a:lnTo>
                <a:lnTo>
                  <a:pt x="1055306" y="99314"/>
                </a:lnTo>
                <a:lnTo>
                  <a:pt x="1056386" y="98907"/>
                </a:lnTo>
                <a:lnTo>
                  <a:pt x="1059700" y="97663"/>
                </a:lnTo>
                <a:lnTo>
                  <a:pt x="1066711" y="91440"/>
                </a:lnTo>
                <a:lnTo>
                  <a:pt x="1067308" y="89916"/>
                </a:lnTo>
                <a:lnTo>
                  <a:pt x="1068463" y="86918"/>
                </a:lnTo>
                <a:lnTo>
                  <a:pt x="1068463" y="52882"/>
                </a:lnTo>
                <a:lnTo>
                  <a:pt x="1085989" y="52882"/>
                </a:lnTo>
                <a:lnTo>
                  <a:pt x="1085989" y="431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object 4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540083" y="4132630"/>
            <a:ext cx="124053" cy="77842"/>
          </a:xfrm>
          <a:prstGeom prst="rect">
            <a:avLst/>
          </a:prstGeom>
        </p:spPr>
      </p:pic>
      <p:sp>
        <p:nvSpPr>
          <p:cNvPr id="42" name="object 42"/>
          <p:cNvSpPr/>
          <p:nvPr/>
        </p:nvSpPr>
        <p:spPr>
          <a:xfrm>
            <a:off x="6932179" y="4101543"/>
            <a:ext cx="1642708" cy="110403"/>
          </a:xfrm>
          <a:custGeom>
            <a:avLst/>
            <a:gdLst/>
            <a:ahLst/>
            <a:cxnLst/>
            <a:rect l="l" t="t" r="r" b="b"/>
            <a:pathLst>
              <a:path w="1269365" h="142875">
                <a:moveTo>
                  <a:pt x="264718" y="52882"/>
                </a:moveTo>
                <a:lnTo>
                  <a:pt x="253288" y="52882"/>
                </a:lnTo>
                <a:lnTo>
                  <a:pt x="253288" y="74218"/>
                </a:lnTo>
                <a:lnTo>
                  <a:pt x="222097" y="74218"/>
                </a:lnTo>
                <a:lnTo>
                  <a:pt x="215671" y="76733"/>
                </a:lnTo>
                <a:lnTo>
                  <a:pt x="205409" y="86791"/>
                </a:lnTo>
                <a:lnTo>
                  <a:pt x="202844" y="93522"/>
                </a:lnTo>
                <a:lnTo>
                  <a:pt x="202844" y="110490"/>
                </a:lnTo>
                <a:lnTo>
                  <a:pt x="204724" y="118160"/>
                </a:lnTo>
                <a:lnTo>
                  <a:pt x="212242" y="131775"/>
                </a:lnTo>
                <a:lnTo>
                  <a:pt x="217119" y="137464"/>
                </a:lnTo>
                <a:lnTo>
                  <a:pt x="223113" y="142036"/>
                </a:lnTo>
                <a:lnTo>
                  <a:pt x="232257" y="135178"/>
                </a:lnTo>
                <a:lnTo>
                  <a:pt x="224589" y="128196"/>
                </a:lnTo>
                <a:lnTo>
                  <a:pt x="219113" y="120357"/>
                </a:lnTo>
                <a:lnTo>
                  <a:pt x="215826" y="111661"/>
                </a:lnTo>
                <a:lnTo>
                  <a:pt x="214743" y="102209"/>
                </a:lnTo>
                <a:lnTo>
                  <a:pt x="214731" y="96621"/>
                </a:lnTo>
                <a:lnTo>
                  <a:pt x="216306" y="92329"/>
                </a:lnTo>
                <a:lnTo>
                  <a:pt x="222605" y="86131"/>
                </a:lnTo>
                <a:lnTo>
                  <a:pt x="226771" y="84582"/>
                </a:lnTo>
                <a:lnTo>
                  <a:pt x="264718" y="84582"/>
                </a:lnTo>
                <a:lnTo>
                  <a:pt x="264718" y="52882"/>
                </a:lnTo>
                <a:close/>
              </a:path>
              <a:path w="1269365" h="142875">
                <a:moveTo>
                  <a:pt x="145237" y="82753"/>
                </a:moveTo>
                <a:lnTo>
                  <a:pt x="136550" y="89611"/>
                </a:lnTo>
                <a:lnTo>
                  <a:pt x="176022" y="141427"/>
                </a:lnTo>
                <a:lnTo>
                  <a:pt x="185318" y="135178"/>
                </a:lnTo>
                <a:lnTo>
                  <a:pt x="167640" y="112014"/>
                </a:lnTo>
                <a:lnTo>
                  <a:pt x="164693" y="108254"/>
                </a:lnTo>
                <a:lnTo>
                  <a:pt x="161188" y="104038"/>
                </a:lnTo>
                <a:lnTo>
                  <a:pt x="157124" y="99364"/>
                </a:lnTo>
                <a:lnTo>
                  <a:pt x="157276" y="98907"/>
                </a:lnTo>
                <a:lnTo>
                  <a:pt x="168823" y="98907"/>
                </a:lnTo>
                <a:lnTo>
                  <a:pt x="172135" y="97663"/>
                </a:lnTo>
                <a:lnTo>
                  <a:pt x="179146" y="91465"/>
                </a:lnTo>
                <a:lnTo>
                  <a:pt x="179743" y="89916"/>
                </a:lnTo>
                <a:lnTo>
                  <a:pt x="153974" y="89916"/>
                </a:lnTo>
                <a:lnTo>
                  <a:pt x="149301" y="87528"/>
                </a:lnTo>
                <a:lnTo>
                  <a:pt x="145237" y="82753"/>
                </a:lnTo>
                <a:close/>
              </a:path>
              <a:path w="1269365" h="142875">
                <a:moveTo>
                  <a:pt x="77266" y="99669"/>
                </a:moveTo>
                <a:lnTo>
                  <a:pt x="65836" y="99669"/>
                </a:lnTo>
                <a:lnTo>
                  <a:pt x="65836" y="140970"/>
                </a:lnTo>
                <a:lnTo>
                  <a:pt x="77266" y="140970"/>
                </a:lnTo>
                <a:lnTo>
                  <a:pt x="77266" y="99669"/>
                </a:lnTo>
                <a:close/>
              </a:path>
              <a:path w="1269365" h="142875">
                <a:moveTo>
                  <a:pt x="118719" y="52882"/>
                </a:moveTo>
                <a:lnTo>
                  <a:pt x="107289" y="52882"/>
                </a:lnTo>
                <a:lnTo>
                  <a:pt x="107289" y="140970"/>
                </a:lnTo>
                <a:lnTo>
                  <a:pt x="118719" y="140970"/>
                </a:lnTo>
                <a:lnTo>
                  <a:pt x="118719" y="52882"/>
                </a:lnTo>
                <a:close/>
              </a:path>
              <a:path w="1269365" h="142875">
                <a:moveTo>
                  <a:pt x="264718" y="84582"/>
                </a:moveTo>
                <a:lnTo>
                  <a:pt x="253288" y="84582"/>
                </a:lnTo>
                <a:lnTo>
                  <a:pt x="253288" y="140970"/>
                </a:lnTo>
                <a:lnTo>
                  <a:pt x="264718" y="140970"/>
                </a:lnTo>
                <a:lnTo>
                  <a:pt x="264718" y="84582"/>
                </a:lnTo>
                <a:close/>
              </a:path>
              <a:path w="1269365" h="142875">
                <a:moveTo>
                  <a:pt x="17983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13970" y="52882"/>
                </a:lnTo>
                <a:lnTo>
                  <a:pt x="16891" y="53746"/>
                </a:lnTo>
                <a:lnTo>
                  <a:pt x="20447" y="57200"/>
                </a:lnTo>
                <a:lnTo>
                  <a:pt x="21336" y="59994"/>
                </a:lnTo>
                <a:lnTo>
                  <a:pt x="21336" y="89458"/>
                </a:lnTo>
                <a:lnTo>
                  <a:pt x="13868" y="95097"/>
                </a:lnTo>
                <a:lnTo>
                  <a:pt x="13943" y="97663"/>
                </a:lnTo>
                <a:lnTo>
                  <a:pt x="23012" y="115214"/>
                </a:lnTo>
                <a:lnTo>
                  <a:pt x="32613" y="115214"/>
                </a:lnTo>
                <a:lnTo>
                  <a:pt x="32613" y="99669"/>
                </a:lnTo>
                <a:lnTo>
                  <a:pt x="77266" y="99669"/>
                </a:lnTo>
                <a:lnTo>
                  <a:pt x="77266" y="89154"/>
                </a:lnTo>
                <a:lnTo>
                  <a:pt x="32766" y="89154"/>
                </a:lnTo>
                <a:lnTo>
                  <a:pt x="32766" y="56692"/>
                </a:lnTo>
                <a:lnTo>
                  <a:pt x="30861" y="51765"/>
                </a:lnTo>
                <a:lnTo>
                  <a:pt x="23241" y="44856"/>
                </a:lnTo>
                <a:lnTo>
                  <a:pt x="17983" y="43129"/>
                </a:lnTo>
                <a:close/>
              </a:path>
              <a:path w="1269365" h="142875">
                <a:moveTo>
                  <a:pt x="168823" y="98907"/>
                </a:moveTo>
                <a:lnTo>
                  <a:pt x="157276" y="98907"/>
                </a:lnTo>
                <a:lnTo>
                  <a:pt x="158597" y="99314"/>
                </a:lnTo>
                <a:lnTo>
                  <a:pt x="160324" y="99517"/>
                </a:lnTo>
                <a:lnTo>
                  <a:pt x="162458" y="99517"/>
                </a:lnTo>
                <a:lnTo>
                  <a:pt x="167741" y="99314"/>
                </a:lnTo>
                <a:lnTo>
                  <a:pt x="168823" y="98907"/>
                </a:lnTo>
                <a:close/>
              </a:path>
              <a:path w="1269365" h="142875">
                <a:moveTo>
                  <a:pt x="180898" y="52882"/>
                </a:moveTo>
                <a:lnTo>
                  <a:pt x="169468" y="52882"/>
                </a:lnTo>
                <a:lnTo>
                  <a:pt x="169468" y="86563"/>
                </a:lnTo>
                <a:lnTo>
                  <a:pt x="166065" y="89916"/>
                </a:lnTo>
                <a:lnTo>
                  <a:pt x="179743" y="89916"/>
                </a:lnTo>
                <a:lnTo>
                  <a:pt x="180898" y="86918"/>
                </a:lnTo>
                <a:lnTo>
                  <a:pt x="180898" y="52882"/>
                </a:lnTo>
                <a:close/>
              </a:path>
              <a:path w="1269365" h="142875">
                <a:moveTo>
                  <a:pt x="77266" y="52882"/>
                </a:moveTo>
                <a:lnTo>
                  <a:pt x="65836" y="52882"/>
                </a:lnTo>
                <a:lnTo>
                  <a:pt x="65836" y="89154"/>
                </a:lnTo>
                <a:lnTo>
                  <a:pt x="77266" y="89154"/>
                </a:lnTo>
                <a:lnTo>
                  <a:pt x="77266" y="52882"/>
                </a:lnTo>
                <a:close/>
              </a:path>
              <a:path w="1269365" h="142875">
                <a:moveTo>
                  <a:pt x="88849" y="43129"/>
                </a:moveTo>
                <a:lnTo>
                  <a:pt x="53644" y="43129"/>
                </a:lnTo>
                <a:lnTo>
                  <a:pt x="53644" y="52882"/>
                </a:lnTo>
                <a:lnTo>
                  <a:pt x="88849" y="52882"/>
                </a:lnTo>
                <a:lnTo>
                  <a:pt x="88849" y="43129"/>
                </a:lnTo>
                <a:close/>
              </a:path>
              <a:path w="1269365" h="142875">
                <a:moveTo>
                  <a:pt x="95554" y="43129"/>
                </a:moveTo>
                <a:lnTo>
                  <a:pt x="88849" y="43129"/>
                </a:lnTo>
                <a:lnTo>
                  <a:pt x="88849" y="52882"/>
                </a:lnTo>
                <a:lnTo>
                  <a:pt x="95554" y="52882"/>
                </a:lnTo>
                <a:lnTo>
                  <a:pt x="95554" y="43129"/>
                </a:lnTo>
                <a:close/>
              </a:path>
              <a:path w="1269365" h="142875">
                <a:moveTo>
                  <a:pt x="130454" y="43129"/>
                </a:moveTo>
                <a:lnTo>
                  <a:pt x="95554" y="43129"/>
                </a:lnTo>
                <a:lnTo>
                  <a:pt x="95554" y="52882"/>
                </a:lnTo>
                <a:lnTo>
                  <a:pt x="130454" y="52882"/>
                </a:lnTo>
                <a:lnTo>
                  <a:pt x="130454" y="43129"/>
                </a:lnTo>
                <a:close/>
              </a:path>
              <a:path w="1269365" h="142875">
                <a:moveTo>
                  <a:pt x="137160" y="43129"/>
                </a:moveTo>
                <a:lnTo>
                  <a:pt x="130454" y="43129"/>
                </a:lnTo>
                <a:lnTo>
                  <a:pt x="130454" y="52882"/>
                </a:lnTo>
                <a:lnTo>
                  <a:pt x="137160" y="52882"/>
                </a:lnTo>
                <a:lnTo>
                  <a:pt x="137160" y="43129"/>
                </a:lnTo>
                <a:close/>
              </a:path>
              <a:path w="1269365" h="142875">
                <a:moveTo>
                  <a:pt x="191719" y="43129"/>
                </a:moveTo>
                <a:lnTo>
                  <a:pt x="137160" y="43129"/>
                </a:lnTo>
                <a:lnTo>
                  <a:pt x="137160" y="52882"/>
                </a:lnTo>
                <a:lnTo>
                  <a:pt x="191719" y="52882"/>
                </a:lnTo>
                <a:lnTo>
                  <a:pt x="191719" y="43129"/>
                </a:lnTo>
                <a:close/>
              </a:path>
              <a:path w="1269365" h="142875">
                <a:moveTo>
                  <a:pt x="198424" y="43129"/>
                </a:moveTo>
                <a:lnTo>
                  <a:pt x="191719" y="43129"/>
                </a:lnTo>
                <a:lnTo>
                  <a:pt x="191719" y="52882"/>
                </a:lnTo>
                <a:lnTo>
                  <a:pt x="198424" y="52882"/>
                </a:lnTo>
                <a:lnTo>
                  <a:pt x="198424" y="43129"/>
                </a:lnTo>
                <a:close/>
              </a:path>
              <a:path w="1269365" h="142875">
                <a:moveTo>
                  <a:pt x="283159" y="43129"/>
                </a:moveTo>
                <a:lnTo>
                  <a:pt x="198424" y="43129"/>
                </a:lnTo>
                <a:lnTo>
                  <a:pt x="198424" y="52882"/>
                </a:lnTo>
                <a:lnTo>
                  <a:pt x="283159" y="52882"/>
                </a:lnTo>
                <a:lnTo>
                  <a:pt x="283159" y="43129"/>
                </a:lnTo>
                <a:close/>
              </a:path>
              <a:path w="1269365" h="142875">
                <a:moveTo>
                  <a:pt x="396849" y="99669"/>
                </a:moveTo>
                <a:lnTo>
                  <a:pt x="385419" y="99669"/>
                </a:lnTo>
                <a:lnTo>
                  <a:pt x="385419" y="140970"/>
                </a:lnTo>
                <a:lnTo>
                  <a:pt x="396849" y="140970"/>
                </a:lnTo>
                <a:lnTo>
                  <a:pt x="396849" y="99669"/>
                </a:lnTo>
                <a:close/>
              </a:path>
              <a:path w="1269365" h="142875">
                <a:moveTo>
                  <a:pt x="353110" y="52882"/>
                </a:moveTo>
                <a:lnTo>
                  <a:pt x="341680" y="52882"/>
                </a:lnTo>
                <a:lnTo>
                  <a:pt x="341680" y="89458"/>
                </a:lnTo>
                <a:lnTo>
                  <a:pt x="334213" y="95097"/>
                </a:lnTo>
                <a:lnTo>
                  <a:pt x="343357" y="115214"/>
                </a:lnTo>
                <a:lnTo>
                  <a:pt x="352958" y="115214"/>
                </a:lnTo>
                <a:lnTo>
                  <a:pt x="352958" y="99669"/>
                </a:lnTo>
                <a:lnTo>
                  <a:pt x="396849" y="99669"/>
                </a:lnTo>
                <a:lnTo>
                  <a:pt x="396849" y="89154"/>
                </a:lnTo>
                <a:lnTo>
                  <a:pt x="353110" y="89154"/>
                </a:lnTo>
                <a:lnTo>
                  <a:pt x="353110" y="52882"/>
                </a:lnTo>
                <a:close/>
              </a:path>
              <a:path w="1269365" h="142875">
                <a:moveTo>
                  <a:pt x="396849" y="52882"/>
                </a:moveTo>
                <a:lnTo>
                  <a:pt x="385419" y="52882"/>
                </a:lnTo>
                <a:lnTo>
                  <a:pt x="385419" y="89154"/>
                </a:lnTo>
                <a:lnTo>
                  <a:pt x="396849" y="89154"/>
                </a:lnTo>
                <a:lnTo>
                  <a:pt x="396849" y="52882"/>
                </a:lnTo>
                <a:close/>
              </a:path>
              <a:path w="1269365" h="142875">
                <a:moveTo>
                  <a:pt x="384885" y="43129"/>
                </a:moveTo>
                <a:lnTo>
                  <a:pt x="320344" y="43129"/>
                </a:lnTo>
                <a:lnTo>
                  <a:pt x="320344" y="52882"/>
                </a:lnTo>
                <a:lnTo>
                  <a:pt x="415290" y="52882"/>
                </a:lnTo>
                <a:lnTo>
                  <a:pt x="415290" y="45262"/>
                </a:lnTo>
                <a:lnTo>
                  <a:pt x="387400" y="45262"/>
                </a:lnTo>
                <a:lnTo>
                  <a:pt x="386638" y="44653"/>
                </a:lnTo>
                <a:lnTo>
                  <a:pt x="384885" y="43129"/>
                </a:lnTo>
                <a:close/>
              </a:path>
              <a:path w="1269365" h="142875">
                <a:moveTo>
                  <a:pt x="362407" y="2286"/>
                </a:moveTo>
                <a:lnTo>
                  <a:pt x="349300" y="5334"/>
                </a:lnTo>
                <a:lnTo>
                  <a:pt x="361843" y="19710"/>
                </a:lnTo>
                <a:lnTo>
                  <a:pt x="368607" y="27279"/>
                </a:lnTo>
                <a:lnTo>
                  <a:pt x="375018" y="33985"/>
                </a:lnTo>
                <a:lnTo>
                  <a:pt x="381028" y="39776"/>
                </a:lnTo>
                <a:lnTo>
                  <a:pt x="386638" y="44653"/>
                </a:lnTo>
                <a:lnTo>
                  <a:pt x="387400" y="45262"/>
                </a:lnTo>
                <a:lnTo>
                  <a:pt x="395935" y="43738"/>
                </a:lnTo>
                <a:lnTo>
                  <a:pt x="362407" y="2286"/>
                </a:lnTo>
                <a:close/>
              </a:path>
              <a:path w="1269365" h="142875">
                <a:moveTo>
                  <a:pt x="415290" y="43129"/>
                </a:moveTo>
                <a:lnTo>
                  <a:pt x="395442" y="43129"/>
                </a:lnTo>
                <a:lnTo>
                  <a:pt x="395935" y="43738"/>
                </a:lnTo>
                <a:lnTo>
                  <a:pt x="387400" y="45262"/>
                </a:lnTo>
                <a:lnTo>
                  <a:pt x="415290" y="45262"/>
                </a:lnTo>
                <a:lnTo>
                  <a:pt x="415290" y="43129"/>
                </a:lnTo>
                <a:close/>
              </a:path>
              <a:path w="1269365" h="142875">
                <a:moveTo>
                  <a:pt x="405942" y="8534"/>
                </a:moveTo>
                <a:lnTo>
                  <a:pt x="400964" y="8534"/>
                </a:lnTo>
                <a:lnTo>
                  <a:pt x="398932" y="9372"/>
                </a:lnTo>
                <a:lnTo>
                  <a:pt x="395681" y="12725"/>
                </a:lnTo>
                <a:lnTo>
                  <a:pt x="394868" y="14833"/>
                </a:lnTo>
                <a:lnTo>
                  <a:pt x="394912" y="19710"/>
                </a:lnTo>
                <a:lnTo>
                  <a:pt x="395706" y="21539"/>
                </a:lnTo>
                <a:lnTo>
                  <a:pt x="399059" y="24790"/>
                </a:lnTo>
                <a:lnTo>
                  <a:pt x="401066" y="25603"/>
                </a:lnTo>
                <a:lnTo>
                  <a:pt x="405942" y="25603"/>
                </a:lnTo>
                <a:lnTo>
                  <a:pt x="408025" y="24815"/>
                </a:lnTo>
                <a:lnTo>
                  <a:pt x="411276" y="21666"/>
                </a:lnTo>
                <a:lnTo>
                  <a:pt x="412089" y="19710"/>
                </a:lnTo>
                <a:lnTo>
                  <a:pt x="412089" y="14833"/>
                </a:lnTo>
                <a:lnTo>
                  <a:pt x="411276" y="12725"/>
                </a:lnTo>
                <a:lnTo>
                  <a:pt x="408025" y="9372"/>
                </a:lnTo>
                <a:lnTo>
                  <a:pt x="405942" y="8534"/>
                </a:lnTo>
                <a:close/>
              </a:path>
              <a:path w="1269365" h="142875">
                <a:moveTo>
                  <a:pt x="695236" y="84277"/>
                </a:moveTo>
                <a:lnTo>
                  <a:pt x="686549" y="91135"/>
                </a:lnTo>
                <a:lnTo>
                  <a:pt x="725868" y="142646"/>
                </a:lnTo>
                <a:lnTo>
                  <a:pt x="735164" y="136550"/>
                </a:lnTo>
                <a:lnTo>
                  <a:pt x="717334" y="113385"/>
                </a:lnTo>
                <a:lnTo>
                  <a:pt x="714997" y="110236"/>
                </a:lnTo>
                <a:lnTo>
                  <a:pt x="711492" y="106019"/>
                </a:lnTo>
                <a:lnTo>
                  <a:pt x="706818" y="100736"/>
                </a:lnTo>
                <a:lnTo>
                  <a:pt x="707123" y="100279"/>
                </a:lnTo>
                <a:lnTo>
                  <a:pt x="718343" y="100279"/>
                </a:lnTo>
                <a:lnTo>
                  <a:pt x="722007" y="98958"/>
                </a:lnTo>
                <a:lnTo>
                  <a:pt x="725258" y="96012"/>
                </a:lnTo>
                <a:lnTo>
                  <a:pt x="772350" y="96012"/>
                </a:lnTo>
                <a:lnTo>
                  <a:pt x="772350" y="91135"/>
                </a:lnTo>
                <a:lnTo>
                  <a:pt x="703719" y="91135"/>
                </a:lnTo>
                <a:lnTo>
                  <a:pt x="699096" y="88849"/>
                </a:lnTo>
                <a:lnTo>
                  <a:pt x="695236" y="84277"/>
                </a:lnTo>
                <a:close/>
              </a:path>
              <a:path w="1269365" h="142875">
                <a:moveTo>
                  <a:pt x="857084" y="52882"/>
                </a:moveTo>
                <a:lnTo>
                  <a:pt x="845654" y="52882"/>
                </a:lnTo>
                <a:lnTo>
                  <a:pt x="845654" y="74218"/>
                </a:lnTo>
                <a:lnTo>
                  <a:pt x="814463" y="74218"/>
                </a:lnTo>
                <a:lnTo>
                  <a:pt x="808037" y="76733"/>
                </a:lnTo>
                <a:lnTo>
                  <a:pt x="797775" y="86791"/>
                </a:lnTo>
                <a:lnTo>
                  <a:pt x="795210" y="93522"/>
                </a:lnTo>
                <a:lnTo>
                  <a:pt x="795328" y="110972"/>
                </a:lnTo>
                <a:lnTo>
                  <a:pt x="797090" y="118160"/>
                </a:lnTo>
                <a:lnTo>
                  <a:pt x="804608" y="131775"/>
                </a:lnTo>
                <a:lnTo>
                  <a:pt x="809485" y="137464"/>
                </a:lnTo>
                <a:lnTo>
                  <a:pt x="815479" y="142036"/>
                </a:lnTo>
                <a:lnTo>
                  <a:pt x="824623" y="135178"/>
                </a:lnTo>
                <a:lnTo>
                  <a:pt x="816956" y="128196"/>
                </a:lnTo>
                <a:lnTo>
                  <a:pt x="811479" y="120357"/>
                </a:lnTo>
                <a:lnTo>
                  <a:pt x="808193" y="111661"/>
                </a:lnTo>
                <a:lnTo>
                  <a:pt x="807147" y="102539"/>
                </a:lnTo>
                <a:lnTo>
                  <a:pt x="807097" y="96621"/>
                </a:lnTo>
                <a:lnTo>
                  <a:pt x="808672" y="92329"/>
                </a:lnTo>
                <a:lnTo>
                  <a:pt x="814971" y="86131"/>
                </a:lnTo>
                <a:lnTo>
                  <a:pt x="819137" y="84582"/>
                </a:lnTo>
                <a:lnTo>
                  <a:pt x="857084" y="84582"/>
                </a:lnTo>
                <a:lnTo>
                  <a:pt x="857084" y="52882"/>
                </a:lnTo>
                <a:close/>
              </a:path>
              <a:path w="1269365" h="142875">
                <a:moveTo>
                  <a:pt x="592366" y="82753"/>
                </a:moveTo>
                <a:lnTo>
                  <a:pt x="583679" y="89611"/>
                </a:lnTo>
                <a:lnTo>
                  <a:pt x="623150" y="141427"/>
                </a:lnTo>
                <a:lnTo>
                  <a:pt x="632447" y="135178"/>
                </a:lnTo>
                <a:lnTo>
                  <a:pt x="614768" y="112014"/>
                </a:lnTo>
                <a:lnTo>
                  <a:pt x="611822" y="108254"/>
                </a:lnTo>
                <a:lnTo>
                  <a:pt x="608317" y="104038"/>
                </a:lnTo>
                <a:lnTo>
                  <a:pt x="604253" y="99364"/>
                </a:lnTo>
                <a:lnTo>
                  <a:pt x="604405" y="98907"/>
                </a:lnTo>
                <a:lnTo>
                  <a:pt x="615952" y="98907"/>
                </a:lnTo>
                <a:lnTo>
                  <a:pt x="619264" y="97663"/>
                </a:lnTo>
                <a:lnTo>
                  <a:pt x="626275" y="91465"/>
                </a:lnTo>
                <a:lnTo>
                  <a:pt x="626872" y="89916"/>
                </a:lnTo>
                <a:lnTo>
                  <a:pt x="601103" y="89916"/>
                </a:lnTo>
                <a:lnTo>
                  <a:pt x="596430" y="87528"/>
                </a:lnTo>
                <a:lnTo>
                  <a:pt x="592366" y="82753"/>
                </a:lnTo>
                <a:close/>
              </a:path>
              <a:path w="1269365" h="142875">
                <a:moveTo>
                  <a:pt x="482346" y="52882"/>
                </a:moveTo>
                <a:lnTo>
                  <a:pt x="470916" y="52882"/>
                </a:lnTo>
                <a:lnTo>
                  <a:pt x="470916" y="140970"/>
                </a:lnTo>
                <a:lnTo>
                  <a:pt x="482346" y="140970"/>
                </a:lnTo>
                <a:lnTo>
                  <a:pt x="482346" y="52882"/>
                </a:lnTo>
                <a:close/>
              </a:path>
              <a:path w="1269365" h="142875">
                <a:moveTo>
                  <a:pt x="565848" y="114300"/>
                </a:moveTo>
                <a:lnTo>
                  <a:pt x="554431" y="114300"/>
                </a:lnTo>
                <a:lnTo>
                  <a:pt x="554431" y="140970"/>
                </a:lnTo>
                <a:lnTo>
                  <a:pt x="565848" y="140970"/>
                </a:lnTo>
                <a:lnTo>
                  <a:pt x="565848" y="114300"/>
                </a:lnTo>
                <a:close/>
              </a:path>
              <a:path w="1269365" h="142875">
                <a:moveTo>
                  <a:pt x="668718" y="52882"/>
                </a:moveTo>
                <a:lnTo>
                  <a:pt x="657288" y="52882"/>
                </a:lnTo>
                <a:lnTo>
                  <a:pt x="657288" y="140970"/>
                </a:lnTo>
                <a:lnTo>
                  <a:pt x="668718" y="140970"/>
                </a:lnTo>
                <a:lnTo>
                  <a:pt x="668718" y="52882"/>
                </a:lnTo>
                <a:close/>
              </a:path>
              <a:path w="1269365" h="142875">
                <a:moveTo>
                  <a:pt x="772350" y="98450"/>
                </a:moveTo>
                <a:lnTo>
                  <a:pt x="760768" y="98450"/>
                </a:lnTo>
                <a:lnTo>
                  <a:pt x="760768" y="140970"/>
                </a:lnTo>
                <a:lnTo>
                  <a:pt x="772350" y="140970"/>
                </a:lnTo>
                <a:lnTo>
                  <a:pt x="772350" y="98450"/>
                </a:lnTo>
                <a:close/>
              </a:path>
              <a:path w="1269365" h="142875">
                <a:moveTo>
                  <a:pt x="857084" y="84582"/>
                </a:moveTo>
                <a:lnTo>
                  <a:pt x="845654" y="84582"/>
                </a:lnTo>
                <a:lnTo>
                  <a:pt x="845654" y="140970"/>
                </a:lnTo>
                <a:lnTo>
                  <a:pt x="857084" y="140970"/>
                </a:lnTo>
                <a:lnTo>
                  <a:pt x="857084" y="84582"/>
                </a:lnTo>
                <a:close/>
              </a:path>
              <a:path w="1269365" h="142875">
                <a:moveTo>
                  <a:pt x="533930" y="67513"/>
                </a:moveTo>
                <a:lnTo>
                  <a:pt x="504291" y="85394"/>
                </a:lnTo>
                <a:lnTo>
                  <a:pt x="504395" y="104038"/>
                </a:lnTo>
                <a:lnTo>
                  <a:pt x="507034" y="110490"/>
                </a:lnTo>
                <a:lnTo>
                  <a:pt x="517994" y="120853"/>
                </a:lnTo>
                <a:lnTo>
                  <a:pt x="524598" y="123444"/>
                </a:lnTo>
                <a:lnTo>
                  <a:pt x="541782" y="123444"/>
                </a:lnTo>
                <a:lnTo>
                  <a:pt x="548932" y="120396"/>
                </a:lnTo>
                <a:lnTo>
                  <a:pt x="553808" y="114300"/>
                </a:lnTo>
                <a:lnTo>
                  <a:pt x="565848" y="114300"/>
                </a:lnTo>
                <a:lnTo>
                  <a:pt x="565848" y="113080"/>
                </a:lnTo>
                <a:lnTo>
                  <a:pt x="529018" y="113080"/>
                </a:lnTo>
                <a:lnTo>
                  <a:pt x="524725" y="111404"/>
                </a:lnTo>
                <a:lnTo>
                  <a:pt x="518121" y="104698"/>
                </a:lnTo>
                <a:lnTo>
                  <a:pt x="516570" y="100736"/>
                </a:lnTo>
                <a:lnTo>
                  <a:pt x="516497" y="88747"/>
                </a:lnTo>
                <a:lnTo>
                  <a:pt x="519036" y="83972"/>
                </a:lnTo>
                <a:lnTo>
                  <a:pt x="529297" y="77876"/>
                </a:lnTo>
                <a:lnTo>
                  <a:pt x="535165" y="77216"/>
                </a:lnTo>
                <a:lnTo>
                  <a:pt x="541609" y="77216"/>
                </a:lnTo>
                <a:lnTo>
                  <a:pt x="540702" y="68122"/>
                </a:lnTo>
                <a:lnTo>
                  <a:pt x="533930" y="67513"/>
                </a:lnTo>
                <a:close/>
              </a:path>
              <a:path w="1269365" h="142875">
                <a:moveTo>
                  <a:pt x="565848" y="52882"/>
                </a:moveTo>
                <a:lnTo>
                  <a:pt x="554431" y="52882"/>
                </a:lnTo>
                <a:lnTo>
                  <a:pt x="554431" y="97282"/>
                </a:lnTo>
                <a:lnTo>
                  <a:pt x="552564" y="102539"/>
                </a:lnTo>
                <a:lnTo>
                  <a:pt x="545147" y="110972"/>
                </a:lnTo>
                <a:lnTo>
                  <a:pt x="540296" y="113080"/>
                </a:lnTo>
                <a:lnTo>
                  <a:pt x="565848" y="113080"/>
                </a:lnTo>
                <a:lnTo>
                  <a:pt x="565848" y="52882"/>
                </a:lnTo>
                <a:close/>
              </a:path>
              <a:path w="1269365" h="142875">
                <a:moveTo>
                  <a:pt x="718343" y="100279"/>
                </a:moveTo>
                <a:lnTo>
                  <a:pt x="707123" y="100279"/>
                </a:lnTo>
                <a:lnTo>
                  <a:pt x="708037" y="100584"/>
                </a:lnTo>
                <a:lnTo>
                  <a:pt x="709714" y="100736"/>
                </a:lnTo>
                <a:lnTo>
                  <a:pt x="712152" y="100736"/>
                </a:lnTo>
                <a:lnTo>
                  <a:pt x="717638" y="100533"/>
                </a:lnTo>
                <a:lnTo>
                  <a:pt x="718343" y="100279"/>
                </a:lnTo>
                <a:close/>
              </a:path>
              <a:path w="1269365" h="142875">
                <a:moveTo>
                  <a:pt x="772350" y="96012"/>
                </a:moveTo>
                <a:lnTo>
                  <a:pt x="725258" y="96012"/>
                </a:lnTo>
                <a:lnTo>
                  <a:pt x="731659" y="98450"/>
                </a:lnTo>
                <a:lnTo>
                  <a:pt x="738822" y="99669"/>
                </a:lnTo>
                <a:lnTo>
                  <a:pt x="752335" y="99669"/>
                </a:lnTo>
                <a:lnTo>
                  <a:pt x="757008" y="99263"/>
                </a:lnTo>
                <a:lnTo>
                  <a:pt x="760768" y="98450"/>
                </a:lnTo>
                <a:lnTo>
                  <a:pt x="772350" y="98450"/>
                </a:lnTo>
                <a:lnTo>
                  <a:pt x="772350" y="96012"/>
                </a:lnTo>
                <a:close/>
              </a:path>
              <a:path w="1269365" h="142875">
                <a:moveTo>
                  <a:pt x="615952" y="98907"/>
                </a:moveTo>
                <a:lnTo>
                  <a:pt x="604405" y="98907"/>
                </a:lnTo>
                <a:lnTo>
                  <a:pt x="605726" y="99314"/>
                </a:lnTo>
                <a:lnTo>
                  <a:pt x="607453" y="99517"/>
                </a:lnTo>
                <a:lnTo>
                  <a:pt x="609587" y="99517"/>
                </a:lnTo>
                <a:lnTo>
                  <a:pt x="614870" y="99314"/>
                </a:lnTo>
                <a:lnTo>
                  <a:pt x="615952" y="98907"/>
                </a:lnTo>
                <a:close/>
              </a:path>
              <a:path w="1269365" h="142875">
                <a:moveTo>
                  <a:pt x="730592" y="52882"/>
                </a:moveTo>
                <a:lnTo>
                  <a:pt x="719162" y="52882"/>
                </a:lnTo>
                <a:lnTo>
                  <a:pt x="719162" y="87833"/>
                </a:lnTo>
                <a:lnTo>
                  <a:pt x="715810" y="91135"/>
                </a:lnTo>
                <a:lnTo>
                  <a:pt x="772350" y="91135"/>
                </a:lnTo>
                <a:lnTo>
                  <a:pt x="772350" y="89458"/>
                </a:lnTo>
                <a:lnTo>
                  <a:pt x="740498" y="89458"/>
                </a:lnTo>
                <a:lnTo>
                  <a:pt x="735063" y="88747"/>
                </a:lnTo>
                <a:lnTo>
                  <a:pt x="729983" y="87325"/>
                </a:lnTo>
                <a:lnTo>
                  <a:pt x="730350" y="86131"/>
                </a:lnTo>
                <a:lnTo>
                  <a:pt x="730557" y="84582"/>
                </a:lnTo>
                <a:lnTo>
                  <a:pt x="730592" y="52882"/>
                </a:lnTo>
                <a:close/>
              </a:path>
              <a:path w="1269365" h="142875">
                <a:moveTo>
                  <a:pt x="628027" y="52882"/>
                </a:moveTo>
                <a:lnTo>
                  <a:pt x="616597" y="52882"/>
                </a:lnTo>
                <a:lnTo>
                  <a:pt x="616597" y="86563"/>
                </a:lnTo>
                <a:lnTo>
                  <a:pt x="613194" y="89916"/>
                </a:lnTo>
                <a:lnTo>
                  <a:pt x="626872" y="89916"/>
                </a:lnTo>
                <a:lnTo>
                  <a:pt x="628027" y="86918"/>
                </a:lnTo>
                <a:lnTo>
                  <a:pt x="628027" y="52882"/>
                </a:lnTo>
                <a:close/>
              </a:path>
              <a:path w="1269365" h="142875">
                <a:moveTo>
                  <a:pt x="772350" y="52882"/>
                </a:moveTo>
                <a:lnTo>
                  <a:pt x="760768" y="52882"/>
                </a:lnTo>
                <a:lnTo>
                  <a:pt x="760768" y="87477"/>
                </a:lnTo>
                <a:lnTo>
                  <a:pt x="756602" y="88798"/>
                </a:lnTo>
                <a:lnTo>
                  <a:pt x="751776" y="89458"/>
                </a:lnTo>
                <a:lnTo>
                  <a:pt x="772350" y="89458"/>
                </a:lnTo>
                <a:lnTo>
                  <a:pt x="772350" y="52882"/>
                </a:lnTo>
                <a:close/>
              </a:path>
              <a:path w="1269365" h="142875">
                <a:moveTo>
                  <a:pt x="541609" y="77216"/>
                </a:moveTo>
                <a:lnTo>
                  <a:pt x="535165" y="77216"/>
                </a:lnTo>
                <a:lnTo>
                  <a:pt x="541782" y="78943"/>
                </a:lnTo>
                <a:lnTo>
                  <a:pt x="541609" y="77216"/>
                </a:lnTo>
                <a:close/>
              </a:path>
              <a:path w="1269365" h="142875">
                <a:moveTo>
                  <a:pt x="494068" y="43129"/>
                </a:moveTo>
                <a:lnTo>
                  <a:pt x="452475" y="43129"/>
                </a:lnTo>
                <a:lnTo>
                  <a:pt x="452475" y="52882"/>
                </a:lnTo>
                <a:lnTo>
                  <a:pt x="494068" y="52882"/>
                </a:lnTo>
                <a:lnTo>
                  <a:pt x="494068" y="43129"/>
                </a:lnTo>
                <a:close/>
              </a:path>
              <a:path w="1269365" h="142875">
                <a:moveTo>
                  <a:pt x="500786" y="43129"/>
                </a:moveTo>
                <a:lnTo>
                  <a:pt x="494068" y="43129"/>
                </a:lnTo>
                <a:lnTo>
                  <a:pt x="494068" y="52882"/>
                </a:lnTo>
                <a:lnTo>
                  <a:pt x="500786" y="52882"/>
                </a:lnTo>
                <a:lnTo>
                  <a:pt x="500786" y="43129"/>
                </a:lnTo>
                <a:close/>
              </a:path>
              <a:path w="1269365" h="142875">
                <a:moveTo>
                  <a:pt x="577583" y="43129"/>
                </a:moveTo>
                <a:lnTo>
                  <a:pt x="500786" y="43129"/>
                </a:lnTo>
                <a:lnTo>
                  <a:pt x="500786" y="52882"/>
                </a:lnTo>
                <a:lnTo>
                  <a:pt x="577583" y="52882"/>
                </a:lnTo>
                <a:lnTo>
                  <a:pt x="577583" y="43129"/>
                </a:lnTo>
                <a:close/>
              </a:path>
              <a:path w="1269365" h="142875">
                <a:moveTo>
                  <a:pt x="584288" y="43129"/>
                </a:moveTo>
                <a:lnTo>
                  <a:pt x="577583" y="43129"/>
                </a:lnTo>
                <a:lnTo>
                  <a:pt x="577583" y="52882"/>
                </a:lnTo>
                <a:lnTo>
                  <a:pt x="584288" y="52882"/>
                </a:lnTo>
                <a:lnTo>
                  <a:pt x="584288" y="43129"/>
                </a:lnTo>
                <a:close/>
              </a:path>
              <a:path w="1269365" h="142875">
                <a:moveTo>
                  <a:pt x="638848" y="43129"/>
                </a:moveTo>
                <a:lnTo>
                  <a:pt x="584288" y="43129"/>
                </a:lnTo>
                <a:lnTo>
                  <a:pt x="584288" y="52882"/>
                </a:lnTo>
                <a:lnTo>
                  <a:pt x="638848" y="52882"/>
                </a:lnTo>
                <a:lnTo>
                  <a:pt x="638848" y="43129"/>
                </a:lnTo>
                <a:close/>
              </a:path>
              <a:path w="1269365" h="142875">
                <a:moveTo>
                  <a:pt x="645553" y="43129"/>
                </a:moveTo>
                <a:lnTo>
                  <a:pt x="638848" y="43129"/>
                </a:lnTo>
                <a:lnTo>
                  <a:pt x="638848" y="52882"/>
                </a:lnTo>
                <a:lnTo>
                  <a:pt x="645553" y="52882"/>
                </a:lnTo>
                <a:lnTo>
                  <a:pt x="645553" y="43129"/>
                </a:lnTo>
                <a:close/>
              </a:path>
              <a:path w="1269365" h="142875">
                <a:moveTo>
                  <a:pt x="680453" y="43129"/>
                </a:moveTo>
                <a:lnTo>
                  <a:pt x="645553" y="43129"/>
                </a:lnTo>
                <a:lnTo>
                  <a:pt x="645553" y="52882"/>
                </a:lnTo>
                <a:lnTo>
                  <a:pt x="680453" y="52882"/>
                </a:lnTo>
                <a:lnTo>
                  <a:pt x="680453" y="43129"/>
                </a:lnTo>
                <a:close/>
              </a:path>
              <a:path w="1269365" h="142875">
                <a:moveTo>
                  <a:pt x="687158" y="43129"/>
                </a:moveTo>
                <a:lnTo>
                  <a:pt x="680453" y="43129"/>
                </a:lnTo>
                <a:lnTo>
                  <a:pt x="680453" y="52882"/>
                </a:lnTo>
                <a:lnTo>
                  <a:pt x="687158" y="52882"/>
                </a:lnTo>
                <a:lnTo>
                  <a:pt x="687158" y="43129"/>
                </a:lnTo>
                <a:close/>
              </a:path>
              <a:path w="1269365" h="142875">
                <a:moveTo>
                  <a:pt x="784085" y="43129"/>
                </a:moveTo>
                <a:lnTo>
                  <a:pt x="687158" y="43129"/>
                </a:lnTo>
                <a:lnTo>
                  <a:pt x="687158" y="52882"/>
                </a:lnTo>
                <a:lnTo>
                  <a:pt x="784085" y="52882"/>
                </a:lnTo>
                <a:lnTo>
                  <a:pt x="784085" y="43129"/>
                </a:lnTo>
                <a:close/>
              </a:path>
              <a:path w="1269365" h="142875">
                <a:moveTo>
                  <a:pt x="790790" y="43129"/>
                </a:moveTo>
                <a:lnTo>
                  <a:pt x="784085" y="43129"/>
                </a:lnTo>
                <a:lnTo>
                  <a:pt x="784085" y="52882"/>
                </a:lnTo>
                <a:lnTo>
                  <a:pt x="790790" y="52882"/>
                </a:lnTo>
                <a:lnTo>
                  <a:pt x="790790" y="43129"/>
                </a:lnTo>
                <a:close/>
              </a:path>
              <a:path w="1269365" h="142875">
                <a:moveTo>
                  <a:pt x="875525" y="43129"/>
                </a:moveTo>
                <a:lnTo>
                  <a:pt x="790790" y="43129"/>
                </a:lnTo>
                <a:lnTo>
                  <a:pt x="790790" y="52882"/>
                </a:lnTo>
                <a:lnTo>
                  <a:pt x="875525" y="52882"/>
                </a:lnTo>
                <a:lnTo>
                  <a:pt x="875525" y="43129"/>
                </a:lnTo>
                <a:close/>
              </a:path>
              <a:path w="1269365" h="142875">
                <a:moveTo>
                  <a:pt x="507339" y="0"/>
                </a:moveTo>
                <a:lnTo>
                  <a:pt x="470916" y="20726"/>
                </a:lnTo>
                <a:lnTo>
                  <a:pt x="470916" y="43129"/>
                </a:lnTo>
                <a:lnTo>
                  <a:pt x="482346" y="43129"/>
                </a:lnTo>
                <a:lnTo>
                  <a:pt x="482346" y="23571"/>
                </a:lnTo>
                <a:lnTo>
                  <a:pt x="484492" y="18745"/>
                </a:lnTo>
                <a:lnTo>
                  <a:pt x="493128" y="12039"/>
                </a:lnTo>
                <a:lnTo>
                  <a:pt x="499313" y="10363"/>
                </a:lnTo>
                <a:lnTo>
                  <a:pt x="543688" y="10363"/>
                </a:lnTo>
                <a:lnTo>
                  <a:pt x="540334" y="8229"/>
                </a:lnTo>
                <a:lnTo>
                  <a:pt x="532923" y="4629"/>
                </a:lnTo>
                <a:lnTo>
                  <a:pt x="524956" y="2057"/>
                </a:lnTo>
                <a:lnTo>
                  <a:pt x="516429" y="514"/>
                </a:lnTo>
                <a:lnTo>
                  <a:pt x="507339" y="0"/>
                </a:lnTo>
                <a:close/>
              </a:path>
              <a:path w="1269365" h="142875">
                <a:moveTo>
                  <a:pt x="543688" y="10363"/>
                </a:moveTo>
                <a:lnTo>
                  <a:pt x="507339" y="10363"/>
                </a:lnTo>
                <a:lnTo>
                  <a:pt x="514933" y="10782"/>
                </a:lnTo>
                <a:lnTo>
                  <a:pt x="522036" y="12039"/>
                </a:lnTo>
                <a:lnTo>
                  <a:pt x="553212" y="33070"/>
                </a:lnTo>
                <a:lnTo>
                  <a:pt x="561441" y="26670"/>
                </a:lnTo>
                <a:lnTo>
                  <a:pt x="557550" y="21688"/>
                </a:lnTo>
                <a:lnTo>
                  <a:pt x="552735" y="16954"/>
                </a:lnTo>
                <a:lnTo>
                  <a:pt x="546996" y="12468"/>
                </a:lnTo>
                <a:lnTo>
                  <a:pt x="543688" y="10363"/>
                </a:lnTo>
                <a:close/>
              </a:path>
              <a:path w="1269365" h="142875">
                <a:moveTo>
                  <a:pt x="973640" y="108356"/>
                </a:moveTo>
                <a:lnTo>
                  <a:pt x="957516" y="108356"/>
                </a:lnTo>
                <a:lnTo>
                  <a:pt x="957516" y="108966"/>
                </a:lnTo>
                <a:lnTo>
                  <a:pt x="924598" y="136093"/>
                </a:lnTo>
                <a:lnTo>
                  <a:pt x="936332" y="142646"/>
                </a:lnTo>
                <a:lnTo>
                  <a:pt x="973640" y="108356"/>
                </a:lnTo>
                <a:close/>
              </a:path>
              <a:path w="1269365" h="142875">
                <a:moveTo>
                  <a:pt x="989977" y="104546"/>
                </a:moveTo>
                <a:lnTo>
                  <a:pt x="978395" y="104546"/>
                </a:lnTo>
                <a:lnTo>
                  <a:pt x="978395" y="140970"/>
                </a:lnTo>
                <a:lnTo>
                  <a:pt x="989977" y="140970"/>
                </a:lnTo>
                <a:lnTo>
                  <a:pt x="989977" y="104546"/>
                </a:lnTo>
                <a:close/>
              </a:path>
              <a:path w="1269365" h="142875">
                <a:moveTo>
                  <a:pt x="1076388" y="115214"/>
                </a:moveTo>
                <a:lnTo>
                  <a:pt x="1064806" y="115214"/>
                </a:lnTo>
                <a:lnTo>
                  <a:pt x="1064806" y="140970"/>
                </a:lnTo>
                <a:lnTo>
                  <a:pt x="1076388" y="140970"/>
                </a:lnTo>
                <a:lnTo>
                  <a:pt x="1076388" y="115214"/>
                </a:lnTo>
                <a:close/>
              </a:path>
              <a:path w="1269365" h="142875">
                <a:moveTo>
                  <a:pt x="1172705" y="110794"/>
                </a:moveTo>
                <a:lnTo>
                  <a:pt x="1161122" y="110794"/>
                </a:lnTo>
                <a:lnTo>
                  <a:pt x="1161122" y="140970"/>
                </a:lnTo>
                <a:lnTo>
                  <a:pt x="1172705" y="140970"/>
                </a:lnTo>
                <a:lnTo>
                  <a:pt x="1172705" y="110794"/>
                </a:lnTo>
                <a:close/>
              </a:path>
              <a:path w="1269365" h="142875">
                <a:moveTo>
                  <a:pt x="1250734" y="91440"/>
                </a:moveTo>
                <a:lnTo>
                  <a:pt x="1239304" y="91440"/>
                </a:lnTo>
                <a:lnTo>
                  <a:pt x="1239304" y="140970"/>
                </a:lnTo>
                <a:lnTo>
                  <a:pt x="1250734" y="140970"/>
                </a:lnTo>
                <a:lnTo>
                  <a:pt x="1250734" y="91440"/>
                </a:lnTo>
                <a:close/>
              </a:path>
              <a:path w="1269365" h="142875">
                <a:moveTo>
                  <a:pt x="1047483" y="65684"/>
                </a:moveTo>
                <a:lnTo>
                  <a:pt x="1034783" y="65684"/>
                </a:lnTo>
                <a:lnTo>
                  <a:pt x="1027417" y="68478"/>
                </a:lnTo>
                <a:lnTo>
                  <a:pt x="1015022" y="79654"/>
                </a:lnTo>
                <a:lnTo>
                  <a:pt x="1011923" y="86868"/>
                </a:lnTo>
                <a:lnTo>
                  <a:pt x="1012046" y="104546"/>
                </a:lnTo>
                <a:lnTo>
                  <a:pt x="1014768" y="111277"/>
                </a:lnTo>
                <a:lnTo>
                  <a:pt x="1026147" y="122351"/>
                </a:lnTo>
                <a:lnTo>
                  <a:pt x="1033157" y="125120"/>
                </a:lnTo>
                <a:lnTo>
                  <a:pt x="1051344" y="125120"/>
                </a:lnTo>
                <a:lnTo>
                  <a:pt x="1058913" y="121818"/>
                </a:lnTo>
                <a:lnTo>
                  <a:pt x="1064196" y="115214"/>
                </a:lnTo>
                <a:lnTo>
                  <a:pt x="1076388" y="115214"/>
                </a:lnTo>
                <a:lnTo>
                  <a:pt x="1076388" y="114909"/>
                </a:lnTo>
                <a:lnTo>
                  <a:pt x="1037120" y="114909"/>
                </a:lnTo>
                <a:lnTo>
                  <a:pt x="1032370" y="113080"/>
                </a:lnTo>
                <a:lnTo>
                  <a:pt x="1025156" y="105765"/>
                </a:lnTo>
                <a:lnTo>
                  <a:pt x="1023372" y="101142"/>
                </a:lnTo>
                <a:lnTo>
                  <a:pt x="1023435" y="91440"/>
                </a:lnTo>
                <a:lnTo>
                  <a:pt x="1024267" y="88341"/>
                </a:lnTo>
                <a:lnTo>
                  <a:pt x="1026096" y="85191"/>
                </a:lnTo>
                <a:lnTo>
                  <a:pt x="1038762" y="85191"/>
                </a:lnTo>
                <a:lnTo>
                  <a:pt x="1031735" y="79400"/>
                </a:lnTo>
                <a:lnTo>
                  <a:pt x="1035291" y="77063"/>
                </a:lnTo>
                <a:lnTo>
                  <a:pt x="1039406" y="75895"/>
                </a:lnTo>
                <a:lnTo>
                  <a:pt x="1054218" y="75895"/>
                </a:lnTo>
                <a:lnTo>
                  <a:pt x="1053833" y="66903"/>
                </a:lnTo>
                <a:lnTo>
                  <a:pt x="1050988" y="66090"/>
                </a:lnTo>
                <a:lnTo>
                  <a:pt x="1047483" y="65684"/>
                </a:lnTo>
                <a:close/>
              </a:path>
              <a:path w="1269365" h="142875">
                <a:moveTo>
                  <a:pt x="1123784" y="43129"/>
                </a:moveTo>
                <a:lnTo>
                  <a:pt x="1094676" y="43129"/>
                </a:lnTo>
                <a:lnTo>
                  <a:pt x="1094676" y="52882"/>
                </a:lnTo>
                <a:lnTo>
                  <a:pt x="1109916" y="52882"/>
                </a:lnTo>
                <a:lnTo>
                  <a:pt x="1109916" y="53492"/>
                </a:lnTo>
                <a:lnTo>
                  <a:pt x="1108087" y="54406"/>
                </a:lnTo>
                <a:lnTo>
                  <a:pt x="1106436" y="55956"/>
                </a:lnTo>
                <a:lnTo>
                  <a:pt x="1103490" y="60325"/>
                </a:lnTo>
                <a:lnTo>
                  <a:pt x="1102753" y="62941"/>
                </a:lnTo>
                <a:lnTo>
                  <a:pt x="1102753" y="70561"/>
                </a:lnTo>
                <a:lnTo>
                  <a:pt x="1104125" y="74218"/>
                </a:lnTo>
                <a:lnTo>
                  <a:pt x="1109611" y="79705"/>
                </a:lnTo>
                <a:lnTo>
                  <a:pt x="1113015" y="81330"/>
                </a:lnTo>
                <a:lnTo>
                  <a:pt x="1117079" y="81838"/>
                </a:lnTo>
                <a:lnTo>
                  <a:pt x="1117079" y="82448"/>
                </a:lnTo>
                <a:lnTo>
                  <a:pt x="1113523" y="83362"/>
                </a:lnTo>
                <a:lnTo>
                  <a:pt x="1110424" y="85344"/>
                </a:lnTo>
                <a:lnTo>
                  <a:pt x="1105141" y="91440"/>
                </a:lnTo>
                <a:lnTo>
                  <a:pt x="1103820" y="95250"/>
                </a:lnTo>
                <a:lnTo>
                  <a:pt x="1103855" y="106299"/>
                </a:lnTo>
                <a:lnTo>
                  <a:pt x="1106309" y="111683"/>
                </a:lnTo>
                <a:lnTo>
                  <a:pt x="1116266" y="120726"/>
                </a:lnTo>
                <a:lnTo>
                  <a:pt x="1123276" y="122986"/>
                </a:lnTo>
                <a:lnTo>
                  <a:pt x="1139431" y="122986"/>
                </a:lnTo>
                <a:lnTo>
                  <a:pt x="1145324" y="121716"/>
                </a:lnTo>
                <a:lnTo>
                  <a:pt x="1154671" y="116636"/>
                </a:lnTo>
                <a:lnTo>
                  <a:pt x="1158176" y="113842"/>
                </a:lnTo>
                <a:lnTo>
                  <a:pt x="1158994" y="112776"/>
                </a:lnTo>
                <a:lnTo>
                  <a:pt x="1127391" y="112776"/>
                </a:lnTo>
                <a:lnTo>
                  <a:pt x="1122972" y="111480"/>
                </a:lnTo>
                <a:lnTo>
                  <a:pt x="1117282" y="106299"/>
                </a:lnTo>
                <a:lnTo>
                  <a:pt x="1115951" y="103327"/>
                </a:lnTo>
                <a:lnTo>
                  <a:pt x="1115860" y="95605"/>
                </a:lnTo>
                <a:lnTo>
                  <a:pt x="1117180" y="92633"/>
                </a:lnTo>
                <a:lnTo>
                  <a:pt x="1122464" y="88265"/>
                </a:lnTo>
                <a:lnTo>
                  <a:pt x="1126426" y="87172"/>
                </a:lnTo>
                <a:lnTo>
                  <a:pt x="1141158" y="87172"/>
                </a:lnTo>
                <a:lnTo>
                  <a:pt x="1141158" y="77114"/>
                </a:lnTo>
                <a:lnTo>
                  <a:pt x="1125766" y="77114"/>
                </a:lnTo>
                <a:lnTo>
                  <a:pt x="1121676" y="76022"/>
                </a:lnTo>
                <a:lnTo>
                  <a:pt x="1116291" y="71653"/>
                </a:lnTo>
                <a:lnTo>
                  <a:pt x="1114945" y="68834"/>
                </a:lnTo>
                <a:lnTo>
                  <a:pt x="1114945" y="59385"/>
                </a:lnTo>
                <a:lnTo>
                  <a:pt x="1118654" y="55219"/>
                </a:lnTo>
                <a:lnTo>
                  <a:pt x="1126070" y="52882"/>
                </a:lnTo>
                <a:lnTo>
                  <a:pt x="1123784" y="43129"/>
                </a:lnTo>
                <a:close/>
              </a:path>
              <a:path w="1269365" h="142875">
                <a:moveTo>
                  <a:pt x="1038762" y="85191"/>
                </a:moveTo>
                <a:lnTo>
                  <a:pt x="1026096" y="85191"/>
                </a:lnTo>
                <a:lnTo>
                  <a:pt x="1056881" y="110490"/>
                </a:lnTo>
                <a:lnTo>
                  <a:pt x="1052918" y="113436"/>
                </a:lnTo>
                <a:lnTo>
                  <a:pt x="1048296" y="114909"/>
                </a:lnTo>
                <a:lnTo>
                  <a:pt x="1076388" y="114909"/>
                </a:lnTo>
                <a:lnTo>
                  <a:pt x="1076388" y="104394"/>
                </a:lnTo>
                <a:lnTo>
                  <a:pt x="1062062" y="104394"/>
                </a:lnTo>
                <a:lnTo>
                  <a:pt x="1038762" y="85191"/>
                </a:lnTo>
                <a:close/>
              </a:path>
              <a:path w="1269365" h="142875">
                <a:moveTo>
                  <a:pt x="1172705" y="52882"/>
                </a:moveTo>
                <a:lnTo>
                  <a:pt x="1161275" y="52882"/>
                </a:lnTo>
                <a:lnTo>
                  <a:pt x="1161275" y="93929"/>
                </a:lnTo>
                <a:lnTo>
                  <a:pt x="1158811" y="100076"/>
                </a:lnTo>
                <a:lnTo>
                  <a:pt x="1148956" y="110236"/>
                </a:lnTo>
                <a:lnTo>
                  <a:pt x="1142123" y="112776"/>
                </a:lnTo>
                <a:lnTo>
                  <a:pt x="1158994" y="112776"/>
                </a:lnTo>
                <a:lnTo>
                  <a:pt x="1160513" y="110794"/>
                </a:lnTo>
                <a:lnTo>
                  <a:pt x="1172705" y="110794"/>
                </a:lnTo>
                <a:lnTo>
                  <a:pt x="1172705" y="52882"/>
                </a:lnTo>
                <a:close/>
              </a:path>
              <a:path w="1269365" h="142875">
                <a:moveTo>
                  <a:pt x="942733" y="52882"/>
                </a:moveTo>
                <a:lnTo>
                  <a:pt x="931151" y="52882"/>
                </a:lnTo>
                <a:lnTo>
                  <a:pt x="931277" y="93929"/>
                </a:lnTo>
                <a:lnTo>
                  <a:pt x="933615" y="99593"/>
                </a:lnTo>
                <a:lnTo>
                  <a:pt x="943470" y="107213"/>
                </a:lnTo>
                <a:lnTo>
                  <a:pt x="949794" y="108864"/>
                </a:lnTo>
                <a:lnTo>
                  <a:pt x="957516" y="108356"/>
                </a:lnTo>
                <a:lnTo>
                  <a:pt x="973640" y="108356"/>
                </a:lnTo>
                <a:lnTo>
                  <a:pt x="977785" y="104546"/>
                </a:lnTo>
                <a:lnTo>
                  <a:pt x="989977" y="104546"/>
                </a:lnTo>
                <a:lnTo>
                  <a:pt x="989977" y="99364"/>
                </a:lnTo>
                <a:lnTo>
                  <a:pt x="952893" y="99364"/>
                </a:lnTo>
                <a:lnTo>
                  <a:pt x="948956" y="98094"/>
                </a:lnTo>
                <a:lnTo>
                  <a:pt x="943978" y="93014"/>
                </a:lnTo>
                <a:lnTo>
                  <a:pt x="942733" y="88950"/>
                </a:lnTo>
                <a:lnTo>
                  <a:pt x="942733" y="52882"/>
                </a:lnTo>
                <a:close/>
              </a:path>
              <a:path w="1269365" h="142875">
                <a:moveTo>
                  <a:pt x="1250734" y="52882"/>
                </a:moveTo>
                <a:lnTo>
                  <a:pt x="1239304" y="52882"/>
                </a:lnTo>
                <a:lnTo>
                  <a:pt x="1239304" y="81076"/>
                </a:lnTo>
                <a:lnTo>
                  <a:pt x="1200289" y="81076"/>
                </a:lnTo>
                <a:lnTo>
                  <a:pt x="1191755" y="87934"/>
                </a:lnTo>
                <a:lnTo>
                  <a:pt x="1191755" y="92100"/>
                </a:lnTo>
                <a:lnTo>
                  <a:pt x="1192695" y="96012"/>
                </a:lnTo>
                <a:lnTo>
                  <a:pt x="1196454" y="103327"/>
                </a:lnTo>
                <a:lnTo>
                  <a:pt x="1198867" y="106070"/>
                </a:lnTo>
                <a:lnTo>
                  <a:pt x="1201813" y="107899"/>
                </a:lnTo>
                <a:lnTo>
                  <a:pt x="1208824" y="105460"/>
                </a:lnTo>
                <a:lnTo>
                  <a:pt x="1208824" y="91440"/>
                </a:lnTo>
                <a:lnTo>
                  <a:pt x="1250734" y="91440"/>
                </a:lnTo>
                <a:lnTo>
                  <a:pt x="1250734" y="52882"/>
                </a:lnTo>
                <a:close/>
              </a:path>
              <a:path w="1269365" h="142875">
                <a:moveTo>
                  <a:pt x="1076388" y="52882"/>
                </a:moveTo>
                <a:lnTo>
                  <a:pt x="1064806" y="52882"/>
                </a:lnTo>
                <a:lnTo>
                  <a:pt x="1064806" y="97536"/>
                </a:lnTo>
                <a:lnTo>
                  <a:pt x="1063891" y="101142"/>
                </a:lnTo>
                <a:lnTo>
                  <a:pt x="1062062" y="104394"/>
                </a:lnTo>
                <a:lnTo>
                  <a:pt x="1076388" y="104394"/>
                </a:lnTo>
                <a:lnTo>
                  <a:pt x="1076388" y="52882"/>
                </a:lnTo>
                <a:close/>
              </a:path>
              <a:path w="1269365" h="142875">
                <a:moveTo>
                  <a:pt x="989977" y="52882"/>
                </a:moveTo>
                <a:lnTo>
                  <a:pt x="978395" y="52882"/>
                </a:lnTo>
                <a:lnTo>
                  <a:pt x="978395" y="91592"/>
                </a:lnTo>
                <a:lnTo>
                  <a:pt x="976363" y="93522"/>
                </a:lnTo>
                <a:lnTo>
                  <a:pt x="973416" y="95300"/>
                </a:lnTo>
                <a:lnTo>
                  <a:pt x="965695" y="98552"/>
                </a:lnTo>
                <a:lnTo>
                  <a:pt x="961936" y="99364"/>
                </a:lnTo>
                <a:lnTo>
                  <a:pt x="989977" y="99364"/>
                </a:lnTo>
                <a:lnTo>
                  <a:pt x="989977" y="52882"/>
                </a:lnTo>
                <a:close/>
              </a:path>
              <a:path w="1269365" h="142875">
                <a:moveTo>
                  <a:pt x="1054218" y="75895"/>
                </a:moveTo>
                <a:lnTo>
                  <a:pt x="1047838" y="75895"/>
                </a:lnTo>
                <a:lnTo>
                  <a:pt x="1051242" y="76454"/>
                </a:lnTo>
                <a:lnTo>
                  <a:pt x="1054290" y="77571"/>
                </a:lnTo>
                <a:lnTo>
                  <a:pt x="1054218" y="75895"/>
                </a:lnTo>
                <a:close/>
              </a:path>
              <a:path w="1269365" h="142875">
                <a:moveTo>
                  <a:pt x="1001560" y="43129"/>
                </a:moveTo>
                <a:lnTo>
                  <a:pt x="912710" y="43129"/>
                </a:lnTo>
                <a:lnTo>
                  <a:pt x="912710" y="52882"/>
                </a:lnTo>
                <a:lnTo>
                  <a:pt x="1001560" y="52882"/>
                </a:lnTo>
                <a:lnTo>
                  <a:pt x="1001560" y="43129"/>
                </a:lnTo>
                <a:close/>
              </a:path>
              <a:path w="1269365" h="142875">
                <a:moveTo>
                  <a:pt x="1008418" y="43129"/>
                </a:moveTo>
                <a:lnTo>
                  <a:pt x="1001560" y="43129"/>
                </a:lnTo>
                <a:lnTo>
                  <a:pt x="1001560" y="52882"/>
                </a:lnTo>
                <a:lnTo>
                  <a:pt x="1008418" y="52882"/>
                </a:lnTo>
                <a:lnTo>
                  <a:pt x="1008418" y="43129"/>
                </a:lnTo>
                <a:close/>
              </a:path>
              <a:path w="1269365" h="142875">
                <a:moveTo>
                  <a:pt x="1087970" y="43129"/>
                </a:moveTo>
                <a:lnTo>
                  <a:pt x="1008418" y="43129"/>
                </a:lnTo>
                <a:lnTo>
                  <a:pt x="1008418" y="52882"/>
                </a:lnTo>
                <a:lnTo>
                  <a:pt x="1087970" y="52882"/>
                </a:lnTo>
                <a:lnTo>
                  <a:pt x="1087970" y="43129"/>
                </a:lnTo>
                <a:close/>
              </a:path>
              <a:path w="1269365" h="142875">
                <a:moveTo>
                  <a:pt x="1094676" y="43129"/>
                </a:moveTo>
                <a:lnTo>
                  <a:pt x="1087970" y="43129"/>
                </a:lnTo>
                <a:lnTo>
                  <a:pt x="1087970" y="52882"/>
                </a:lnTo>
                <a:lnTo>
                  <a:pt x="1094676" y="52882"/>
                </a:lnTo>
                <a:lnTo>
                  <a:pt x="1094676" y="43129"/>
                </a:lnTo>
                <a:close/>
              </a:path>
              <a:path w="1269365" h="142875">
                <a:moveTo>
                  <a:pt x="1184287" y="43129"/>
                </a:moveTo>
                <a:lnTo>
                  <a:pt x="1148168" y="43129"/>
                </a:lnTo>
                <a:lnTo>
                  <a:pt x="1148168" y="52882"/>
                </a:lnTo>
                <a:lnTo>
                  <a:pt x="1184287" y="52882"/>
                </a:lnTo>
                <a:lnTo>
                  <a:pt x="1184287" y="43129"/>
                </a:lnTo>
                <a:close/>
              </a:path>
              <a:path w="1269365" h="142875">
                <a:moveTo>
                  <a:pt x="1190993" y="43129"/>
                </a:moveTo>
                <a:lnTo>
                  <a:pt x="1184287" y="43129"/>
                </a:lnTo>
                <a:lnTo>
                  <a:pt x="1184287" y="52882"/>
                </a:lnTo>
                <a:lnTo>
                  <a:pt x="1190993" y="52882"/>
                </a:lnTo>
                <a:lnTo>
                  <a:pt x="1190993" y="43129"/>
                </a:lnTo>
                <a:close/>
              </a:path>
              <a:path w="1269365" h="142875">
                <a:moveTo>
                  <a:pt x="1269174" y="43129"/>
                </a:moveTo>
                <a:lnTo>
                  <a:pt x="1190993" y="43129"/>
                </a:lnTo>
                <a:lnTo>
                  <a:pt x="1190993" y="52882"/>
                </a:lnTo>
                <a:lnTo>
                  <a:pt x="1269174" y="52882"/>
                </a:lnTo>
                <a:lnTo>
                  <a:pt x="1269174" y="43129"/>
                </a:lnTo>
                <a:close/>
              </a:path>
              <a:path w="1269365" h="142875">
                <a:moveTo>
                  <a:pt x="1072984" y="8991"/>
                </a:moveTo>
                <a:lnTo>
                  <a:pt x="1068006" y="8991"/>
                </a:lnTo>
                <a:lnTo>
                  <a:pt x="1065974" y="9829"/>
                </a:lnTo>
                <a:lnTo>
                  <a:pt x="1062723" y="13182"/>
                </a:lnTo>
                <a:lnTo>
                  <a:pt x="1061910" y="15290"/>
                </a:lnTo>
                <a:lnTo>
                  <a:pt x="1061910" y="20167"/>
                </a:lnTo>
                <a:lnTo>
                  <a:pt x="1062748" y="22123"/>
                </a:lnTo>
                <a:lnTo>
                  <a:pt x="1066101" y="25273"/>
                </a:lnTo>
                <a:lnTo>
                  <a:pt x="1068108" y="26060"/>
                </a:lnTo>
                <a:lnTo>
                  <a:pt x="1072984" y="26060"/>
                </a:lnTo>
                <a:lnTo>
                  <a:pt x="1075067" y="25273"/>
                </a:lnTo>
                <a:lnTo>
                  <a:pt x="1078318" y="22123"/>
                </a:lnTo>
                <a:lnTo>
                  <a:pt x="1079131" y="20167"/>
                </a:lnTo>
                <a:lnTo>
                  <a:pt x="1079131" y="15290"/>
                </a:lnTo>
                <a:lnTo>
                  <a:pt x="1078318" y="13182"/>
                </a:lnTo>
                <a:lnTo>
                  <a:pt x="1075067" y="9829"/>
                </a:lnTo>
                <a:lnTo>
                  <a:pt x="1072984" y="89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object 4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237319" y="4511438"/>
            <a:ext cx="218325" cy="78902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1650072" y="4480346"/>
            <a:ext cx="2026472" cy="123162"/>
          </a:xfrm>
          <a:custGeom>
            <a:avLst/>
            <a:gdLst/>
            <a:ahLst/>
            <a:cxnLst/>
            <a:rect l="l" t="t" r="r" b="b"/>
            <a:pathLst>
              <a:path w="1565910" h="159385">
                <a:moveTo>
                  <a:pt x="264718" y="52882"/>
                </a:moveTo>
                <a:lnTo>
                  <a:pt x="253288" y="52882"/>
                </a:lnTo>
                <a:lnTo>
                  <a:pt x="253288" y="74218"/>
                </a:lnTo>
                <a:lnTo>
                  <a:pt x="222097" y="74218"/>
                </a:lnTo>
                <a:lnTo>
                  <a:pt x="215671" y="76733"/>
                </a:lnTo>
                <a:lnTo>
                  <a:pt x="205409" y="86791"/>
                </a:lnTo>
                <a:lnTo>
                  <a:pt x="202844" y="93522"/>
                </a:lnTo>
                <a:lnTo>
                  <a:pt x="202844" y="110490"/>
                </a:lnTo>
                <a:lnTo>
                  <a:pt x="204724" y="118160"/>
                </a:lnTo>
                <a:lnTo>
                  <a:pt x="212242" y="131775"/>
                </a:lnTo>
                <a:lnTo>
                  <a:pt x="217119" y="137464"/>
                </a:lnTo>
                <a:lnTo>
                  <a:pt x="223113" y="142036"/>
                </a:lnTo>
                <a:lnTo>
                  <a:pt x="232257" y="135178"/>
                </a:lnTo>
                <a:lnTo>
                  <a:pt x="224589" y="128196"/>
                </a:lnTo>
                <a:lnTo>
                  <a:pt x="219113" y="120357"/>
                </a:lnTo>
                <a:lnTo>
                  <a:pt x="215826" y="111661"/>
                </a:lnTo>
                <a:lnTo>
                  <a:pt x="214743" y="102209"/>
                </a:lnTo>
                <a:lnTo>
                  <a:pt x="214731" y="96621"/>
                </a:lnTo>
                <a:lnTo>
                  <a:pt x="216306" y="92329"/>
                </a:lnTo>
                <a:lnTo>
                  <a:pt x="222605" y="86131"/>
                </a:lnTo>
                <a:lnTo>
                  <a:pt x="226771" y="84582"/>
                </a:lnTo>
                <a:lnTo>
                  <a:pt x="264718" y="84582"/>
                </a:lnTo>
                <a:lnTo>
                  <a:pt x="264718" y="52882"/>
                </a:lnTo>
                <a:close/>
              </a:path>
              <a:path w="1565910" h="159385">
                <a:moveTo>
                  <a:pt x="145237" y="82753"/>
                </a:moveTo>
                <a:lnTo>
                  <a:pt x="136550" y="89611"/>
                </a:lnTo>
                <a:lnTo>
                  <a:pt x="176022" y="141427"/>
                </a:lnTo>
                <a:lnTo>
                  <a:pt x="185318" y="135178"/>
                </a:lnTo>
                <a:lnTo>
                  <a:pt x="167640" y="112014"/>
                </a:lnTo>
                <a:lnTo>
                  <a:pt x="164693" y="108254"/>
                </a:lnTo>
                <a:lnTo>
                  <a:pt x="161188" y="104038"/>
                </a:lnTo>
                <a:lnTo>
                  <a:pt x="157124" y="99364"/>
                </a:lnTo>
                <a:lnTo>
                  <a:pt x="157276" y="98907"/>
                </a:lnTo>
                <a:lnTo>
                  <a:pt x="168823" y="98907"/>
                </a:lnTo>
                <a:lnTo>
                  <a:pt x="172135" y="97663"/>
                </a:lnTo>
                <a:lnTo>
                  <a:pt x="179146" y="91465"/>
                </a:lnTo>
                <a:lnTo>
                  <a:pt x="179743" y="89916"/>
                </a:lnTo>
                <a:lnTo>
                  <a:pt x="153974" y="89916"/>
                </a:lnTo>
                <a:lnTo>
                  <a:pt x="149301" y="87528"/>
                </a:lnTo>
                <a:lnTo>
                  <a:pt x="145237" y="82753"/>
                </a:lnTo>
                <a:close/>
              </a:path>
              <a:path w="1565910" h="159385">
                <a:moveTo>
                  <a:pt x="77266" y="99669"/>
                </a:moveTo>
                <a:lnTo>
                  <a:pt x="65836" y="99669"/>
                </a:lnTo>
                <a:lnTo>
                  <a:pt x="65836" y="140970"/>
                </a:lnTo>
                <a:lnTo>
                  <a:pt x="77266" y="140970"/>
                </a:lnTo>
                <a:lnTo>
                  <a:pt x="77266" y="99669"/>
                </a:lnTo>
                <a:close/>
              </a:path>
              <a:path w="1565910" h="159385">
                <a:moveTo>
                  <a:pt x="118719" y="52882"/>
                </a:moveTo>
                <a:lnTo>
                  <a:pt x="107289" y="52882"/>
                </a:lnTo>
                <a:lnTo>
                  <a:pt x="107289" y="140970"/>
                </a:lnTo>
                <a:lnTo>
                  <a:pt x="118719" y="140970"/>
                </a:lnTo>
                <a:lnTo>
                  <a:pt x="118719" y="52882"/>
                </a:lnTo>
                <a:close/>
              </a:path>
              <a:path w="1565910" h="159385">
                <a:moveTo>
                  <a:pt x="264718" y="84582"/>
                </a:moveTo>
                <a:lnTo>
                  <a:pt x="253288" y="84582"/>
                </a:lnTo>
                <a:lnTo>
                  <a:pt x="253288" y="140970"/>
                </a:lnTo>
                <a:lnTo>
                  <a:pt x="264718" y="140970"/>
                </a:lnTo>
                <a:lnTo>
                  <a:pt x="264718" y="84582"/>
                </a:lnTo>
                <a:close/>
              </a:path>
              <a:path w="1565910" h="159385">
                <a:moveTo>
                  <a:pt x="17983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13970" y="52882"/>
                </a:lnTo>
                <a:lnTo>
                  <a:pt x="16891" y="53746"/>
                </a:lnTo>
                <a:lnTo>
                  <a:pt x="20447" y="57200"/>
                </a:lnTo>
                <a:lnTo>
                  <a:pt x="21336" y="59994"/>
                </a:lnTo>
                <a:lnTo>
                  <a:pt x="21336" y="89458"/>
                </a:lnTo>
                <a:lnTo>
                  <a:pt x="13868" y="95097"/>
                </a:lnTo>
                <a:lnTo>
                  <a:pt x="13943" y="97663"/>
                </a:lnTo>
                <a:lnTo>
                  <a:pt x="23012" y="115214"/>
                </a:lnTo>
                <a:lnTo>
                  <a:pt x="32613" y="115214"/>
                </a:lnTo>
                <a:lnTo>
                  <a:pt x="32613" y="99669"/>
                </a:lnTo>
                <a:lnTo>
                  <a:pt x="77266" y="99669"/>
                </a:lnTo>
                <a:lnTo>
                  <a:pt x="77266" y="89154"/>
                </a:lnTo>
                <a:lnTo>
                  <a:pt x="32766" y="89154"/>
                </a:lnTo>
                <a:lnTo>
                  <a:pt x="32766" y="56692"/>
                </a:lnTo>
                <a:lnTo>
                  <a:pt x="30861" y="51765"/>
                </a:lnTo>
                <a:lnTo>
                  <a:pt x="23241" y="44856"/>
                </a:lnTo>
                <a:lnTo>
                  <a:pt x="17983" y="43129"/>
                </a:lnTo>
                <a:close/>
              </a:path>
              <a:path w="1565910" h="159385">
                <a:moveTo>
                  <a:pt x="168823" y="98907"/>
                </a:moveTo>
                <a:lnTo>
                  <a:pt x="157276" y="98907"/>
                </a:lnTo>
                <a:lnTo>
                  <a:pt x="158597" y="99314"/>
                </a:lnTo>
                <a:lnTo>
                  <a:pt x="160324" y="99517"/>
                </a:lnTo>
                <a:lnTo>
                  <a:pt x="162458" y="99517"/>
                </a:lnTo>
                <a:lnTo>
                  <a:pt x="167741" y="99314"/>
                </a:lnTo>
                <a:lnTo>
                  <a:pt x="168823" y="98907"/>
                </a:lnTo>
                <a:close/>
              </a:path>
              <a:path w="1565910" h="159385">
                <a:moveTo>
                  <a:pt x="180898" y="52882"/>
                </a:moveTo>
                <a:lnTo>
                  <a:pt x="169468" y="52882"/>
                </a:lnTo>
                <a:lnTo>
                  <a:pt x="169468" y="86563"/>
                </a:lnTo>
                <a:lnTo>
                  <a:pt x="166065" y="89916"/>
                </a:lnTo>
                <a:lnTo>
                  <a:pt x="179743" y="89916"/>
                </a:lnTo>
                <a:lnTo>
                  <a:pt x="180898" y="86918"/>
                </a:lnTo>
                <a:lnTo>
                  <a:pt x="180898" y="52882"/>
                </a:lnTo>
                <a:close/>
              </a:path>
              <a:path w="1565910" h="159385">
                <a:moveTo>
                  <a:pt x="77266" y="52882"/>
                </a:moveTo>
                <a:lnTo>
                  <a:pt x="65836" y="52882"/>
                </a:lnTo>
                <a:lnTo>
                  <a:pt x="65836" y="89154"/>
                </a:lnTo>
                <a:lnTo>
                  <a:pt x="77266" y="89154"/>
                </a:lnTo>
                <a:lnTo>
                  <a:pt x="77266" y="52882"/>
                </a:lnTo>
                <a:close/>
              </a:path>
              <a:path w="1565910" h="159385">
                <a:moveTo>
                  <a:pt x="88849" y="43129"/>
                </a:moveTo>
                <a:lnTo>
                  <a:pt x="53644" y="43129"/>
                </a:lnTo>
                <a:lnTo>
                  <a:pt x="53644" y="52882"/>
                </a:lnTo>
                <a:lnTo>
                  <a:pt x="88849" y="52882"/>
                </a:lnTo>
                <a:lnTo>
                  <a:pt x="88849" y="43129"/>
                </a:lnTo>
                <a:close/>
              </a:path>
              <a:path w="1565910" h="159385">
                <a:moveTo>
                  <a:pt x="95554" y="43129"/>
                </a:moveTo>
                <a:lnTo>
                  <a:pt x="88849" y="43129"/>
                </a:lnTo>
                <a:lnTo>
                  <a:pt x="88849" y="52882"/>
                </a:lnTo>
                <a:lnTo>
                  <a:pt x="95554" y="52882"/>
                </a:lnTo>
                <a:lnTo>
                  <a:pt x="95554" y="43129"/>
                </a:lnTo>
                <a:close/>
              </a:path>
              <a:path w="1565910" h="159385">
                <a:moveTo>
                  <a:pt x="130454" y="43129"/>
                </a:moveTo>
                <a:lnTo>
                  <a:pt x="95554" y="43129"/>
                </a:lnTo>
                <a:lnTo>
                  <a:pt x="95554" y="52882"/>
                </a:lnTo>
                <a:lnTo>
                  <a:pt x="130454" y="52882"/>
                </a:lnTo>
                <a:lnTo>
                  <a:pt x="130454" y="43129"/>
                </a:lnTo>
                <a:close/>
              </a:path>
              <a:path w="1565910" h="159385">
                <a:moveTo>
                  <a:pt x="137160" y="43129"/>
                </a:moveTo>
                <a:lnTo>
                  <a:pt x="130454" y="43129"/>
                </a:lnTo>
                <a:lnTo>
                  <a:pt x="130454" y="52882"/>
                </a:lnTo>
                <a:lnTo>
                  <a:pt x="137160" y="52882"/>
                </a:lnTo>
                <a:lnTo>
                  <a:pt x="137160" y="43129"/>
                </a:lnTo>
                <a:close/>
              </a:path>
              <a:path w="1565910" h="159385">
                <a:moveTo>
                  <a:pt x="191719" y="43129"/>
                </a:moveTo>
                <a:lnTo>
                  <a:pt x="137160" y="43129"/>
                </a:lnTo>
                <a:lnTo>
                  <a:pt x="137160" y="52882"/>
                </a:lnTo>
                <a:lnTo>
                  <a:pt x="191719" y="52882"/>
                </a:lnTo>
                <a:lnTo>
                  <a:pt x="191719" y="43129"/>
                </a:lnTo>
                <a:close/>
              </a:path>
              <a:path w="1565910" h="159385">
                <a:moveTo>
                  <a:pt x="198424" y="43129"/>
                </a:moveTo>
                <a:lnTo>
                  <a:pt x="191719" y="43129"/>
                </a:lnTo>
                <a:lnTo>
                  <a:pt x="191719" y="52882"/>
                </a:lnTo>
                <a:lnTo>
                  <a:pt x="198424" y="52882"/>
                </a:lnTo>
                <a:lnTo>
                  <a:pt x="198424" y="43129"/>
                </a:lnTo>
                <a:close/>
              </a:path>
              <a:path w="1565910" h="159385">
                <a:moveTo>
                  <a:pt x="283159" y="43129"/>
                </a:moveTo>
                <a:lnTo>
                  <a:pt x="198424" y="43129"/>
                </a:lnTo>
                <a:lnTo>
                  <a:pt x="198424" y="52882"/>
                </a:lnTo>
                <a:lnTo>
                  <a:pt x="283159" y="52882"/>
                </a:lnTo>
                <a:lnTo>
                  <a:pt x="283159" y="43129"/>
                </a:lnTo>
                <a:close/>
              </a:path>
              <a:path w="1565910" h="159385">
                <a:moveTo>
                  <a:pt x="388162" y="113080"/>
                </a:moveTo>
                <a:lnTo>
                  <a:pt x="376732" y="113080"/>
                </a:lnTo>
                <a:lnTo>
                  <a:pt x="376732" y="140970"/>
                </a:lnTo>
                <a:lnTo>
                  <a:pt x="388162" y="140970"/>
                </a:lnTo>
                <a:lnTo>
                  <a:pt x="388162" y="113080"/>
                </a:lnTo>
                <a:close/>
              </a:path>
              <a:path w="1565910" h="159385">
                <a:moveTo>
                  <a:pt x="467563" y="52882"/>
                </a:moveTo>
                <a:lnTo>
                  <a:pt x="456133" y="52882"/>
                </a:lnTo>
                <a:lnTo>
                  <a:pt x="456133" y="140970"/>
                </a:lnTo>
                <a:lnTo>
                  <a:pt x="467563" y="140970"/>
                </a:lnTo>
                <a:lnTo>
                  <a:pt x="467563" y="52882"/>
                </a:lnTo>
                <a:close/>
              </a:path>
              <a:path w="1565910" h="159385">
                <a:moveTo>
                  <a:pt x="400354" y="111252"/>
                </a:moveTo>
                <a:lnTo>
                  <a:pt x="402183" y="121767"/>
                </a:lnTo>
                <a:lnTo>
                  <a:pt x="410718" y="122986"/>
                </a:lnTo>
                <a:lnTo>
                  <a:pt x="418185" y="121158"/>
                </a:lnTo>
                <a:lnTo>
                  <a:pt x="429853" y="112268"/>
                </a:lnTo>
                <a:lnTo>
                  <a:pt x="406247" y="112268"/>
                </a:lnTo>
                <a:lnTo>
                  <a:pt x="400354" y="111252"/>
                </a:lnTo>
                <a:close/>
              </a:path>
              <a:path w="1565910" h="159385">
                <a:moveTo>
                  <a:pt x="354177" y="68224"/>
                </a:moveTo>
                <a:lnTo>
                  <a:pt x="346684" y="70104"/>
                </a:lnTo>
                <a:lnTo>
                  <a:pt x="333781" y="79857"/>
                </a:lnTo>
                <a:lnTo>
                  <a:pt x="330555" y="86766"/>
                </a:lnTo>
                <a:lnTo>
                  <a:pt x="330555" y="103327"/>
                </a:lnTo>
                <a:lnTo>
                  <a:pt x="333095" y="109575"/>
                </a:lnTo>
                <a:lnTo>
                  <a:pt x="343255" y="119329"/>
                </a:lnTo>
                <a:lnTo>
                  <a:pt x="349351" y="121767"/>
                </a:lnTo>
                <a:lnTo>
                  <a:pt x="364998" y="121767"/>
                </a:lnTo>
                <a:lnTo>
                  <a:pt x="371551" y="118872"/>
                </a:lnTo>
                <a:lnTo>
                  <a:pt x="376123" y="113080"/>
                </a:lnTo>
                <a:lnTo>
                  <a:pt x="388162" y="113080"/>
                </a:lnTo>
                <a:lnTo>
                  <a:pt x="388162" y="111404"/>
                </a:lnTo>
                <a:lnTo>
                  <a:pt x="353822" y="111404"/>
                </a:lnTo>
                <a:lnTo>
                  <a:pt x="349961" y="109905"/>
                </a:lnTo>
                <a:lnTo>
                  <a:pt x="344068" y="103911"/>
                </a:lnTo>
                <a:lnTo>
                  <a:pt x="342595" y="100126"/>
                </a:lnTo>
                <a:lnTo>
                  <a:pt x="342595" y="89458"/>
                </a:lnTo>
                <a:lnTo>
                  <a:pt x="344779" y="85064"/>
                </a:lnTo>
                <a:lnTo>
                  <a:pt x="353517" y="79679"/>
                </a:lnTo>
                <a:lnTo>
                  <a:pt x="358648" y="78841"/>
                </a:lnTo>
                <a:lnTo>
                  <a:pt x="364364" y="78841"/>
                </a:lnTo>
                <a:lnTo>
                  <a:pt x="362712" y="69342"/>
                </a:lnTo>
                <a:lnTo>
                  <a:pt x="354177" y="68224"/>
                </a:lnTo>
                <a:close/>
              </a:path>
              <a:path w="1565910" h="159385">
                <a:moveTo>
                  <a:pt x="429942" y="79857"/>
                </a:moveTo>
                <a:lnTo>
                  <a:pt x="411073" y="79857"/>
                </a:lnTo>
                <a:lnTo>
                  <a:pt x="414934" y="81330"/>
                </a:lnTo>
                <a:lnTo>
                  <a:pt x="420827" y="87223"/>
                </a:lnTo>
                <a:lnTo>
                  <a:pt x="422300" y="91033"/>
                </a:lnTo>
                <a:lnTo>
                  <a:pt x="422300" y="101701"/>
                </a:lnTo>
                <a:lnTo>
                  <a:pt x="420116" y="106045"/>
                </a:lnTo>
                <a:lnTo>
                  <a:pt x="411378" y="111429"/>
                </a:lnTo>
                <a:lnTo>
                  <a:pt x="406247" y="112268"/>
                </a:lnTo>
                <a:lnTo>
                  <a:pt x="429853" y="112268"/>
                </a:lnTo>
                <a:lnTo>
                  <a:pt x="430953" y="111429"/>
                </a:lnTo>
                <a:lnTo>
                  <a:pt x="431057" y="111252"/>
                </a:lnTo>
                <a:lnTo>
                  <a:pt x="434187" y="104495"/>
                </a:lnTo>
                <a:lnTo>
                  <a:pt x="434187" y="87833"/>
                </a:lnTo>
                <a:lnTo>
                  <a:pt x="431698" y="81559"/>
                </a:lnTo>
                <a:lnTo>
                  <a:pt x="429942" y="79857"/>
                </a:lnTo>
                <a:close/>
              </a:path>
              <a:path w="1565910" h="159385">
                <a:moveTo>
                  <a:pt x="388162" y="52882"/>
                </a:moveTo>
                <a:lnTo>
                  <a:pt x="376732" y="52882"/>
                </a:lnTo>
                <a:lnTo>
                  <a:pt x="376732" y="97891"/>
                </a:lnTo>
                <a:lnTo>
                  <a:pt x="375056" y="102514"/>
                </a:lnTo>
                <a:lnTo>
                  <a:pt x="368350" y="109626"/>
                </a:lnTo>
                <a:lnTo>
                  <a:pt x="363982" y="111404"/>
                </a:lnTo>
                <a:lnTo>
                  <a:pt x="388162" y="111404"/>
                </a:lnTo>
                <a:lnTo>
                  <a:pt x="388162" y="93370"/>
                </a:lnTo>
                <a:lnTo>
                  <a:pt x="389839" y="88747"/>
                </a:lnTo>
                <a:lnTo>
                  <a:pt x="396544" y="81635"/>
                </a:lnTo>
                <a:lnTo>
                  <a:pt x="400913" y="79857"/>
                </a:lnTo>
                <a:lnTo>
                  <a:pt x="429942" y="79857"/>
                </a:lnTo>
                <a:lnTo>
                  <a:pt x="428370" y="78333"/>
                </a:lnTo>
                <a:lnTo>
                  <a:pt x="388162" y="78333"/>
                </a:lnTo>
                <a:lnTo>
                  <a:pt x="388162" y="52882"/>
                </a:lnTo>
                <a:close/>
              </a:path>
              <a:path w="1565910" h="159385">
                <a:moveTo>
                  <a:pt x="364364" y="78841"/>
                </a:moveTo>
                <a:lnTo>
                  <a:pt x="358648" y="78841"/>
                </a:lnTo>
                <a:lnTo>
                  <a:pt x="364540" y="79857"/>
                </a:lnTo>
                <a:lnTo>
                  <a:pt x="364364" y="78841"/>
                </a:lnTo>
                <a:close/>
              </a:path>
              <a:path w="1565910" h="159385">
                <a:moveTo>
                  <a:pt x="415696" y="69494"/>
                </a:moveTo>
                <a:lnTo>
                  <a:pt x="399643" y="69494"/>
                </a:lnTo>
                <a:lnTo>
                  <a:pt x="393039" y="72440"/>
                </a:lnTo>
                <a:lnTo>
                  <a:pt x="388772" y="78333"/>
                </a:lnTo>
                <a:lnTo>
                  <a:pt x="428370" y="78333"/>
                </a:lnTo>
                <a:lnTo>
                  <a:pt x="421741" y="71907"/>
                </a:lnTo>
                <a:lnTo>
                  <a:pt x="415696" y="69494"/>
                </a:lnTo>
                <a:close/>
              </a:path>
              <a:path w="1565910" h="159385">
                <a:moveTo>
                  <a:pt x="437692" y="43129"/>
                </a:moveTo>
                <a:lnTo>
                  <a:pt x="320344" y="43129"/>
                </a:lnTo>
                <a:lnTo>
                  <a:pt x="320344" y="52882"/>
                </a:lnTo>
                <a:lnTo>
                  <a:pt x="437692" y="52882"/>
                </a:lnTo>
                <a:lnTo>
                  <a:pt x="437692" y="43129"/>
                </a:lnTo>
                <a:close/>
              </a:path>
              <a:path w="1565910" h="159385">
                <a:moveTo>
                  <a:pt x="444398" y="43129"/>
                </a:moveTo>
                <a:lnTo>
                  <a:pt x="437692" y="43129"/>
                </a:lnTo>
                <a:lnTo>
                  <a:pt x="437692" y="52882"/>
                </a:lnTo>
                <a:lnTo>
                  <a:pt x="444398" y="52882"/>
                </a:lnTo>
                <a:lnTo>
                  <a:pt x="444398" y="43129"/>
                </a:lnTo>
                <a:close/>
              </a:path>
              <a:path w="1565910" h="159385">
                <a:moveTo>
                  <a:pt x="486003" y="43129"/>
                </a:moveTo>
                <a:lnTo>
                  <a:pt x="444398" y="43129"/>
                </a:lnTo>
                <a:lnTo>
                  <a:pt x="444398" y="52882"/>
                </a:lnTo>
                <a:lnTo>
                  <a:pt x="486003" y="52882"/>
                </a:lnTo>
                <a:lnTo>
                  <a:pt x="486003" y="43129"/>
                </a:lnTo>
                <a:close/>
              </a:path>
              <a:path w="1565910" h="159385">
                <a:moveTo>
                  <a:pt x="537959" y="85496"/>
                </a:moveTo>
                <a:lnTo>
                  <a:pt x="529272" y="91846"/>
                </a:lnTo>
                <a:lnTo>
                  <a:pt x="568591" y="142646"/>
                </a:lnTo>
                <a:lnTo>
                  <a:pt x="577888" y="137566"/>
                </a:lnTo>
                <a:lnTo>
                  <a:pt x="560057" y="113436"/>
                </a:lnTo>
                <a:lnTo>
                  <a:pt x="554215" y="107086"/>
                </a:lnTo>
                <a:lnTo>
                  <a:pt x="549541" y="100736"/>
                </a:lnTo>
                <a:lnTo>
                  <a:pt x="560362" y="100736"/>
                </a:lnTo>
                <a:lnTo>
                  <a:pt x="564730" y="99466"/>
                </a:lnTo>
                <a:lnTo>
                  <a:pt x="567982" y="96926"/>
                </a:lnTo>
                <a:lnTo>
                  <a:pt x="615073" y="96926"/>
                </a:lnTo>
                <a:lnTo>
                  <a:pt x="615073" y="91846"/>
                </a:lnTo>
                <a:lnTo>
                  <a:pt x="546442" y="91846"/>
                </a:lnTo>
                <a:lnTo>
                  <a:pt x="541820" y="89306"/>
                </a:lnTo>
                <a:lnTo>
                  <a:pt x="537959" y="85496"/>
                </a:lnTo>
                <a:close/>
              </a:path>
              <a:path w="1565910" h="159385">
                <a:moveTo>
                  <a:pt x="615073" y="99466"/>
                </a:moveTo>
                <a:lnTo>
                  <a:pt x="603491" y="99466"/>
                </a:lnTo>
                <a:lnTo>
                  <a:pt x="603491" y="141376"/>
                </a:lnTo>
                <a:lnTo>
                  <a:pt x="615073" y="141376"/>
                </a:lnTo>
                <a:lnTo>
                  <a:pt x="615073" y="99466"/>
                </a:lnTo>
                <a:close/>
              </a:path>
              <a:path w="1565910" h="159385">
                <a:moveTo>
                  <a:pt x="698588" y="114706"/>
                </a:moveTo>
                <a:lnTo>
                  <a:pt x="687158" y="114706"/>
                </a:lnTo>
                <a:lnTo>
                  <a:pt x="687158" y="141376"/>
                </a:lnTo>
                <a:lnTo>
                  <a:pt x="698588" y="141376"/>
                </a:lnTo>
                <a:lnTo>
                  <a:pt x="698588" y="114706"/>
                </a:lnTo>
                <a:close/>
              </a:path>
              <a:path w="1565910" h="159385">
                <a:moveTo>
                  <a:pt x="795058" y="110896"/>
                </a:moveTo>
                <a:lnTo>
                  <a:pt x="783475" y="110896"/>
                </a:lnTo>
                <a:lnTo>
                  <a:pt x="783475" y="141376"/>
                </a:lnTo>
                <a:lnTo>
                  <a:pt x="795058" y="141376"/>
                </a:lnTo>
                <a:lnTo>
                  <a:pt x="795058" y="110896"/>
                </a:lnTo>
                <a:close/>
              </a:path>
              <a:path w="1565910" h="159385">
                <a:moveTo>
                  <a:pt x="836510" y="53746"/>
                </a:moveTo>
                <a:lnTo>
                  <a:pt x="825080" y="53746"/>
                </a:lnTo>
                <a:lnTo>
                  <a:pt x="825080" y="141376"/>
                </a:lnTo>
                <a:lnTo>
                  <a:pt x="836510" y="141376"/>
                </a:lnTo>
                <a:lnTo>
                  <a:pt x="836510" y="53746"/>
                </a:lnTo>
                <a:close/>
              </a:path>
              <a:path w="1565910" h="159385">
                <a:moveTo>
                  <a:pt x="878116" y="53746"/>
                </a:moveTo>
                <a:lnTo>
                  <a:pt x="866686" y="53746"/>
                </a:lnTo>
                <a:lnTo>
                  <a:pt x="866686" y="141376"/>
                </a:lnTo>
                <a:lnTo>
                  <a:pt x="878116" y="141376"/>
                </a:lnTo>
                <a:lnTo>
                  <a:pt x="878116" y="53746"/>
                </a:lnTo>
                <a:close/>
              </a:path>
              <a:path w="1565910" h="159385">
                <a:moveTo>
                  <a:pt x="956297" y="91846"/>
                </a:moveTo>
                <a:lnTo>
                  <a:pt x="944867" y="91846"/>
                </a:lnTo>
                <a:lnTo>
                  <a:pt x="944867" y="141376"/>
                </a:lnTo>
                <a:lnTo>
                  <a:pt x="956297" y="141376"/>
                </a:lnTo>
                <a:lnTo>
                  <a:pt x="956297" y="91846"/>
                </a:lnTo>
                <a:close/>
              </a:path>
              <a:path w="1565910" h="159385">
                <a:moveTo>
                  <a:pt x="1035850" y="113436"/>
                </a:moveTo>
                <a:lnTo>
                  <a:pt x="1024420" y="113436"/>
                </a:lnTo>
                <a:lnTo>
                  <a:pt x="1024420" y="141376"/>
                </a:lnTo>
                <a:lnTo>
                  <a:pt x="1035850" y="141376"/>
                </a:lnTo>
                <a:lnTo>
                  <a:pt x="1035850" y="113436"/>
                </a:lnTo>
                <a:close/>
              </a:path>
              <a:path w="1565910" h="159385">
                <a:moveTo>
                  <a:pt x="666670" y="67716"/>
                </a:moveTo>
                <a:lnTo>
                  <a:pt x="660222" y="68986"/>
                </a:lnTo>
                <a:lnTo>
                  <a:pt x="654097" y="70256"/>
                </a:lnTo>
                <a:lnTo>
                  <a:pt x="648296" y="74066"/>
                </a:lnTo>
                <a:lnTo>
                  <a:pt x="640778" y="77876"/>
                </a:lnTo>
                <a:lnTo>
                  <a:pt x="637019" y="85496"/>
                </a:lnTo>
                <a:lnTo>
                  <a:pt x="637019" y="104546"/>
                </a:lnTo>
                <a:lnTo>
                  <a:pt x="639762" y="110896"/>
                </a:lnTo>
                <a:lnTo>
                  <a:pt x="650735" y="121056"/>
                </a:lnTo>
                <a:lnTo>
                  <a:pt x="657339" y="123596"/>
                </a:lnTo>
                <a:lnTo>
                  <a:pt x="674509" y="123596"/>
                </a:lnTo>
                <a:lnTo>
                  <a:pt x="681672" y="121056"/>
                </a:lnTo>
                <a:lnTo>
                  <a:pt x="686549" y="114706"/>
                </a:lnTo>
                <a:lnTo>
                  <a:pt x="698588" y="114706"/>
                </a:lnTo>
                <a:lnTo>
                  <a:pt x="698588" y="113436"/>
                </a:lnTo>
                <a:lnTo>
                  <a:pt x="661758" y="113436"/>
                </a:lnTo>
                <a:lnTo>
                  <a:pt x="657466" y="112166"/>
                </a:lnTo>
                <a:lnTo>
                  <a:pt x="650862" y="105816"/>
                </a:lnTo>
                <a:lnTo>
                  <a:pt x="649211" y="100736"/>
                </a:lnTo>
                <a:lnTo>
                  <a:pt x="649211" y="89306"/>
                </a:lnTo>
                <a:lnTo>
                  <a:pt x="651776" y="84226"/>
                </a:lnTo>
                <a:lnTo>
                  <a:pt x="662038" y="77876"/>
                </a:lnTo>
                <a:lnTo>
                  <a:pt x="674376" y="77876"/>
                </a:lnTo>
                <a:lnTo>
                  <a:pt x="673442" y="68986"/>
                </a:lnTo>
                <a:lnTo>
                  <a:pt x="666670" y="67716"/>
                </a:lnTo>
                <a:close/>
              </a:path>
              <a:path w="1565910" h="159385">
                <a:moveTo>
                  <a:pt x="746137" y="43586"/>
                </a:moveTo>
                <a:lnTo>
                  <a:pt x="717029" y="43586"/>
                </a:lnTo>
                <a:lnTo>
                  <a:pt x="717029" y="53746"/>
                </a:lnTo>
                <a:lnTo>
                  <a:pt x="732269" y="53746"/>
                </a:lnTo>
                <a:lnTo>
                  <a:pt x="730440" y="55016"/>
                </a:lnTo>
                <a:lnTo>
                  <a:pt x="728789" y="56286"/>
                </a:lnTo>
                <a:lnTo>
                  <a:pt x="725843" y="61366"/>
                </a:lnTo>
                <a:lnTo>
                  <a:pt x="725106" y="63906"/>
                </a:lnTo>
                <a:lnTo>
                  <a:pt x="725106" y="71526"/>
                </a:lnTo>
                <a:lnTo>
                  <a:pt x="726478" y="75336"/>
                </a:lnTo>
                <a:lnTo>
                  <a:pt x="731964" y="80416"/>
                </a:lnTo>
                <a:lnTo>
                  <a:pt x="735368" y="81686"/>
                </a:lnTo>
                <a:lnTo>
                  <a:pt x="739432" y="82956"/>
                </a:lnTo>
                <a:lnTo>
                  <a:pt x="735876" y="84226"/>
                </a:lnTo>
                <a:lnTo>
                  <a:pt x="732777" y="85496"/>
                </a:lnTo>
                <a:lnTo>
                  <a:pt x="727494" y="91846"/>
                </a:lnTo>
                <a:lnTo>
                  <a:pt x="726173" y="95656"/>
                </a:lnTo>
                <a:lnTo>
                  <a:pt x="726173" y="107086"/>
                </a:lnTo>
                <a:lnTo>
                  <a:pt x="728662" y="112166"/>
                </a:lnTo>
                <a:lnTo>
                  <a:pt x="738619" y="121056"/>
                </a:lnTo>
                <a:lnTo>
                  <a:pt x="745629" y="123596"/>
                </a:lnTo>
                <a:lnTo>
                  <a:pt x="761784" y="123596"/>
                </a:lnTo>
                <a:lnTo>
                  <a:pt x="767676" y="122326"/>
                </a:lnTo>
                <a:lnTo>
                  <a:pt x="777024" y="117246"/>
                </a:lnTo>
                <a:lnTo>
                  <a:pt x="780529" y="114706"/>
                </a:lnTo>
                <a:lnTo>
                  <a:pt x="781308" y="113436"/>
                </a:lnTo>
                <a:lnTo>
                  <a:pt x="749744" y="113436"/>
                </a:lnTo>
                <a:lnTo>
                  <a:pt x="745324" y="112166"/>
                </a:lnTo>
                <a:lnTo>
                  <a:pt x="739635" y="107086"/>
                </a:lnTo>
                <a:lnTo>
                  <a:pt x="738212" y="103276"/>
                </a:lnTo>
                <a:lnTo>
                  <a:pt x="738212" y="95656"/>
                </a:lnTo>
                <a:lnTo>
                  <a:pt x="739533" y="93116"/>
                </a:lnTo>
                <a:lnTo>
                  <a:pt x="744816" y="89306"/>
                </a:lnTo>
                <a:lnTo>
                  <a:pt x="748779" y="88036"/>
                </a:lnTo>
                <a:lnTo>
                  <a:pt x="763511" y="88036"/>
                </a:lnTo>
                <a:lnTo>
                  <a:pt x="763511" y="77876"/>
                </a:lnTo>
                <a:lnTo>
                  <a:pt x="748118" y="77876"/>
                </a:lnTo>
                <a:lnTo>
                  <a:pt x="744029" y="76606"/>
                </a:lnTo>
                <a:lnTo>
                  <a:pt x="738644" y="72796"/>
                </a:lnTo>
                <a:lnTo>
                  <a:pt x="737298" y="68986"/>
                </a:lnTo>
                <a:lnTo>
                  <a:pt x="737298" y="60096"/>
                </a:lnTo>
                <a:lnTo>
                  <a:pt x="741006" y="56286"/>
                </a:lnTo>
                <a:lnTo>
                  <a:pt x="748423" y="53746"/>
                </a:lnTo>
                <a:lnTo>
                  <a:pt x="746137" y="43586"/>
                </a:lnTo>
                <a:close/>
              </a:path>
              <a:path w="1565910" h="159385">
                <a:moveTo>
                  <a:pt x="1048042" y="112166"/>
                </a:moveTo>
                <a:lnTo>
                  <a:pt x="1049870" y="122326"/>
                </a:lnTo>
                <a:lnTo>
                  <a:pt x="1058405" y="123596"/>
                </a:lnTo>
                <a:lnTo>
                  <a:pt x="1065872" y="122326"/>
                </a:lnTo>
                <a:lnTo>
                  <a:pt x="1077074" y="113436"/>
                </a:lnTo>
                <a:lnTo>
                  <a:pt x="1053934" y="113436"/>
                </a:lnTo>
                <a:lnTo>
                  <a:pt x="1048042" y="112166"/>
                </a:lnTo>
                <a:close/>
              </a:path>
              <a:path w="1565910" h="159385">
                <a:moveTo>
                  <a:pt x="1001864" y="68986"/>
                </a:moveTo>
                <a:lnTo>
                  <a:pt x="994371" y="70256"/>
                </a:lnTo>
                <a:lnTo>
                  <a:pt x="981468" y="80416"/>
                </a:lnTo>
                <a:lnTo>
                  <a:pt x="978242" y="88036"/>
                </a:lnTo>
                <a:lnTo>
                  <a:pt x="978242" y="104546"/>
                </a:lnTo>
                <a:lnTo>
                  <a:pt x="980782" y="109626"/>
                </a:lnTo>
                <a:lnTo>
                  <a:pt x="990942" y="119786"/>
                </a:lnTo>
                <a:lnTo>
                  <a:pt x="997038" y="122326"/>
                </a:lnTo>
                <a:lnTo>
                  <a:pt x="1012685" y="122326"/>
                </a:lnTo>
                <a:lnTo>
                  <a:pt x="1019238" y="119786"/>
                </a:lnTo>
                <a:lnTo>
                  <a:pt x="1023810" y="113436"/>
                </a:lnTo>
                <a:lnTo>
                  <a:pt x="1035850" y="113436"/>
                </a:lnTo>
                <a:lnTo>
                  <a:pt x="1035850" y="112166"/>
                </a:lnTo>
                <a:lnTo>
                  <a:pt x="1001509" y="112166"/>
                </a:lnTo>
                <a:lnTo>
                  <a:pt x="997648" y="110896"/>
                </a:lnTo>
                <a:lnTo>
                  <a:pt x="991755" y="104546"/>
                </a:lnTo>
                <a:lnTo>
                  <a:pt x="990282" y="100736"/>
                </a:lnTo>
                <a:lnTo>
                  <a:pt x="990282" y="90576"/>
                </a:lnTo>
                <a:lnTo>
                  <a:pt x="992466" y="85496"/>
                </a:lnTo>
                <a:lnTo>
                  <a:pt x="1001204" y="80416"/>
                </a:lnTo>
                <a:lnTo>
                  <a:pt x="1006335" y="79146"/>
                </a:lnTo>
                <a:lnTo>
                  <a:pt x="1011999" y="79146"/>
                </a:lnTo>
                <a:lnTo>
                  <a:pt x="1010399" y="70256"/>
                </a:lnTo>
                <a:lnTo>
                  <a:pt x="1001864" y="68986"/>
                </a:lnTo>
                <a:close/>
              </a:path>
              <a:path w="1565910" h="159385">
                <a:moveTo>
                  <a:pt x="698588" y="53746"/>
                </a:moveTo>
                <a:lnTo>
                  <a:pt x="687158" y="53746"/>
                </a:lnTo>
                <a:lnTo>
                  <a:pt x="687158" y="98196"/>
                </a:lnTo>
                <a:lnTo>
                  <a:pt x="685304" y="103276"/>
                </a:lnTo>
                <a:lnTo>
                  <a:pt x="677887" y="112166"/>
                </a:lnTo>
                <a:lnTo>
                  <a:pt x="673036" y="113436"/>
                </a:lnTo>
                <a:lnTo>
                  <a:pt x="698588" y="113436"/>
                </a:lnTo>
                <a:lnTo>
                  <a:pt x="698588" y="53746"/>
                </a:lnTo>
                <a:close/>
              </a:path>
              <a:path w="1565910" h="159385">
                <a:moveTo>
                  <a:pt x="795058" y="53746"/>
                </a:moveTo>
                <a:lnTo>
                  <a:pt x="783628" y="53746"/>
                </a:lnTo>
                <a:lnTo>
                  <a:pt x="783628" y="94386"/>
                </a:lnTo>
                <a:lnTo>
                  <a:pt x="781164" y="100736"/>
                </a:lnTo>
                <a:lnTo>
                  <a:pt x="771309" y="110896"/>
                </a:lnTo>
                <a:lnTo>
                  <a:pt x="764476" y="113436"/>
                </a:lnTo>
                <a:lnTo>
                  <a:pt x="781308" y="113436"/>
                </a:lnTo>
                <a:lnTo>
                  <a:pt x="782866" y="110896"/>
                </a:lnTo>
                <a:lnTo>
                  <a:pt x="795058" y="110896"/>
                </a:lnTo>
                <a:lnTo>
                  <a:pt x="795058" y="53746"/>
                </a:lnTo>
                <a:close/>
              </a:path>
              <a:path w="1565910" h="159385">
                <a:moveTo>
                  <a:pt x="1077963" y="80416"/>
                </a:moveTo>
                <a:lnTo>
                  <a:pt x="1058760" y="80416"/>
                </a:lnTo>
                <a:lnTo>
                  <a:pt x="1062621" y="81686"/>
                </a:lnTo>
                <a:lnTo>
                  <a:pt x="1068514" y="88036"/>
                </a:lnTo>
                <a:lnTo>
                  <a:pt x="1069987" y="91846"/>
                </a:lnTo>
                <a:lnTo>
                  <a:pt x="1069987" y="102006"/>
                </a:lnTo>
                <a:lnTo>
                  <a:pt x="1067803" y="107086"/>
                </a:lnTo>
                <a:lnTo>
                  <a:pt x="1059065" y="112166"/>
                </a:lnTo>
                <a:lnTo>
                  <a:pt x="1053934" y="113436"/>
                </a:lnTo>
                <a:lnTo>
                  <a:pt x="1077074" y="113436"/>
                </a:lnTo>
                <a:lnTo>
                  <a:pt x="1078674" y="112166"/>
                </a:lnTo>
                <a:lnTo>
                  <a:pt x="1081874" y="104546"/>
                </a:lnTo>
                <a:lnTo>
                  <a:pt x="1081874" y="88036"/>
                </a:lnTo>
                <a:lnTo>
                  <a:pt x="1079385" y="81686"/>
                </a:lnTo>
                <a:lnTo>
                  <a:pt x="1077963" y="80416"/>
                </a:lnTo>
                <a:close/>
              </a:path>
              <a:path w="1565910" h="159385">
                <a:moveTo>
                  <a:pt x="1035850" y="53746"/>
                </a:moveTo>
                <a:lnTo>
                  <a:pt x="1024420" y="53746"/>
                </a:lnTo>
                <a:lnTo>
                  <a:pt x="1024420" y="98196"/>
                </a:lnTo>
                <a:lnTo>
                  <a:pt x="1022743" y="103276"/>
                </a:lnTo>
                <a:lnTo>
                  <a:pt x="1016038" y="109626"/>
                </a:lnTo>
                <a:lnTo>
                  <a:pt x="1011669" y="112166"/>
                </a:lnTo>
                <a:lnTo>
                  <a:pt x="1035850" y="112166"/>
                </a:lnTo>
                <a:lnTo>
                  <a:pt x="1035850" y="94386"/>
                </a:lnTo>
                <a:lnTo>
                  <a:pt x="1037526" y="89306"/>
                </a:lnTo>
                <a:lnTo>
                  <a:pt x="1044232" y="81686"/>
                </a:lnTo>
                <a:lnTo>
                  <a:pt x="1048600" y="80416"/>
                </a:lnTo>
                <a:lnTo>
                  <a:pt x="1077963" y="80416"/>
                </a:lnTo>
                <a:lnTo>
                  <a:pt x="1076540" y="79146"/>
                </a:lnTo>
                <a:lnTo>
                  <a:pt x="1035850" y="79146"/>
                </a:lnTo>
                <a:lnTo>
                  <a:pt x="1035850" y="53746"/>
                </a:lnTo>
                <a:close/>
              </a:path>
              <a:path w="1565910" h="159385">
                <a:moveTo>
                  <a:pt x="956297" y="53746"/>
                </a:moveTo>
                <a:lnTo>
                  <a:pt x="944867" y="53746"/>
                </a:lnTo>
                <a:lnTo>
                  <a:pt x="944867" y="81686"/>
                </a:lnTo>
                <a:lnTo>
                  <a:pt x="905852" y="81686"/>
                </a:lnTo>
                <a:lnTo>
                  <a:pt x="897318" y="88036"/>
                </a:lnTo>
                <a:lnTo>
                  <a:pt x="897318" y="93116"/>
                </a:lnTo>
                <a:lnTo>
                  <a:pt x="898258" y="96926"/>
                </a:lnTo>
                <a:lnTo>
                  <a:pt x="902017" y="104546"/>
                </a:lnTo>
                <a:lnTo>
                  <a:pt x="904430" y="107086"/>
                </a:lnTo>
                <a:lnTo>
                  <a:pt x="907376" y="108356"/>
                </a:lnTo>
                <a:lnTo>
                  <a:pt x="914387" y="105816"/>
                </a:lnTo>
                <a:lnTo>
                  <a:pt x="914387" y="91846"/>
                </a:lnTo>
                <a:lnTo>
                  <a:pt x="956297" y="91846"/>
                </a:lnTo>
                <a:lnTo>
                  <a:pt x="956297" y="53746"/>
                </a:lnTo>
                <a:close/>
              </a:path>
              <a:path w="1565910" h="159385">
                <a:moveTo>
                  <a:pt x="615073" y="96926"/>
                </a:moveTo>
                <a:lnTo>
                  <a:pt x="567982" y="96926"/>
                </a:lnTo>
                <a:lnTo>
                  <a:pt x="574382" y="99466"/>
                </a:lnTo>
                <a:lnTo>
                  <a:pt x="581545" y="100736"/>
                </a:lnTo>
                <a:lnTo>
                  <a:pt x="595058" y="100736"/>
                </a:lnTo>
                <a:lnTo>
                  <a:pt x="599732" y="99466"/>
                </a:lnTo>
                <a:lnTo>
                  <a:pt x="615073" y="99466"/>
                </a:lnTo>
                <a:lnTo>
                  <a:pt x="615073" y="96926"/>
                </a:lnTo>
                <a:close/>
              </a:path>
              <a:path w="1565910" h="159385">
                <a:moveTo>
                  <a:pt x="573316" y="53746"/>
                </a:moveTo>
                <a:lnTo>
                  <a:pt x="561886" y="53746"/>
                </a:lnTo>
                <a:lnTo>
                  <a:pt x="561886" y="88036"/>
                </a:lnTo>
                <a:lnTo>
                  <a:pt x="558533" y="91846"/>
                </a:lnTo>
                <a:lnTo>
                  <a:pt x="615073" y="91846"/>
                </a:lnTo>
                <a:lnTo>
                  <a:pt x="615073" y="90576"/>
                </a:lnTo>
                <a:lnTo>
                  <a:pt x="583222" y="90576"/>
                </a:lnTo>
                <a:lnTo>
                  <a:pt x="577786" y="89306"/>
                </a:lnTo>
                <a:lnTo>
                  <a:pt x="572706" y="88036"/>
                </a:lnTo>
                <a:lnTo>
                  <a:pt x="573112" y="86766"/>
                </a:lnTo>
                <a:lnTo>
                  <a:pt x="573316" y="85496"/>
                </a:lnTo>
                <a:lnTo>
                  <a:pt x="573316" y="53746"/>
                </a:lnTo>
                <a:close/>
              </a:path>
              <a:path w="1565910" h="159385">
                <a:moveTo>
                  <a:pt x="615073" y="53746"/>
                </a:moveTo>
                <a:lnTo>
                  <a:pt x="603491" y="53746"/>
                </a:lnTo>
                <a:lnTo>
                  <a:pt x="603491" y="88036"/>
                </a:lnTo>
                <a:lnTo>
                  <a:pt x="599325" y="89306"/>
                </a:lnTo>
                <a:lnTo>
                  <a:pt x="594499" y="90576"/>
                </a:lnTo>
                <a:lnTo>
                  <a:pt x="615073" y="90576"/>
                </a:lnTo>
                <a:lnTo>
                  <a:pt x="615073" y="53746"/>
                </a:lnTo>
                <a:close/>
              </a:path>
              <a:path w="1565910" h="159385">
                <a:moveTo>
                  <a:pt x="1011999" y="79146"/>
                </a:moveTo>
                <a:lnTo>
                  <a:pt x="1006335" y="79146"/>
                </a:lnTo>
                <a:lnTo>
                  <a:pt x="1012228" y="80416"/>
                </a:lnTo>
                <a:lnTo>
                  <a:pt x="1011999" y="79146"/>
                </a:lnTo>
                <a:close/>
              </a:path>
              <a:path w="1565910" h="159385">
                <a:moveTo>
                  <a:pt x="674376" y="77876"/>
                </a:moveTo>
                <a:lnTo>
                  <a:pt x="667905" y="77876"/>
                </a:lnTo>
                <a:lnTo>
                  <a:pt x="674509" y="79146"/>
                </a:lnTo>
                <a:lnTo>
                  <a:pt x="674376" y="77876"/>
                </a:lnTo>
                <a:close/>
              </a:path>
              <a:path w="1565910" h="159385">
                <a:moveTo>
                  <a:pt x="1063383" y="70256"/>
                </a:moveTo>
                <a:lnTo>
                  <a:pt x="1047330" y="70256"/>
                </a:lnTo>
                <a:lnTo>
                  <a:pt x="1040726" y="72796"/>
                </a:lnTo>
                <a:lnTo>
                  <a:pt x="1036459" y="79146"/>
                </a:lnTo>
                <a:lnTo>
                  <a:pt x="1076540" y="79146"/>
                </a:lnTo>
                <a:lnTo>
                  <a:pt x="1069428" y="72796"/>
                </a:lnTo>
                <a:lnTo>
                  <a:pt x="1063383" y="70256"/>
                </a:lnTo>
                <a:close/>
              </a:path>
              <a:path w="1565910" h="159385">
                <a:moveTo>
                  <a:pt x="626808" y="43586"/>
                </a:moveTo>
                <a:lnTo>
                  <a:pt x="523176" y="43586"/>
                </a:lnTo>
                <a:lnTo>
                  <a:pt x="523176" y="53746"/>
                </a:lnTo>
                <a:lnTo>
                  <a:pt x="626808" y="53746"/>
                </a:lnTo>
                <a:lnTo>
                  <a:pt x="626808" y="43586"/>
                </a:lnTo>
                <a:close/>
              </a:path>
              <a:path w="1565910" h="159385">
                <a:moveTo>
                  <a:pt x="633514" y="43586"/>
                </a:moveTo>
                <a:lnTo>
                  <a:pt x="626808" y="43586"/>
                </a:lnTo>
                <a:lnTo>
                  <a:pt x="626808" y="53746"/>
                </a:lnTo>
                <a:lnTo>
                  <a:pt x="633514" y="53746"/>
                </a:lnTo>
                <a:lnTo>
                  <a:pt x="633514" y="43586"/>
                </a:lnTo>
                <a:close/>
              </a:path>
              <a:path w="1565910" h="159385">
                <a:moveTo>
                  <a:pt x="681302" y="43586"/>
                </a:moveTo>
                <a:lnTo>
                  <a:pt x="633514" y="43586"/>
                </a:lnTo>
                <a:lnTo>
                  <a:pt x="633514" y="53746"/>
                </a:lnTo>
                <a:lnTo>
                  <a:pt x="710323" y="53746"/>
                </a:lnTo>
                <a:lnTo>
                  <a:pt x="710323" y="49936"/>
                </a:lnTo>
                <a:lnTo>
                  <a:pt x="690664" y="49936"/>
                </a:lnTo>
                <a:lnTo>
                  <a:pt x="681302" y="43586"/>
                </a:lnTo>
                <a:close/>
              </a:path>
              <a:path w="1565910" h="159385">
                <a:moveTo>
                  <a:pt x="717029" y="43586"/>
                </a:moveTo>
                <a:lnTo>
                  <a:pt x="710323" y="43586"/>
                </a:lnTo>
                <a:lnTo>
                  <a:pt x="710323" y="53746"/>
                </a:lnTo>
                <a:lnTo>
                  <a:pt x="717029" y="53746"/>
                </a:lnTo>
                <a:lnTo>
                  <a:pt x="717029" y="43586"/>
                </a:lnTo>
                <a:close/>
              </a:path>
              <a:path w="1565910" h="159385">
                <a:moveTo>
                  <a:pt x="806640" y="43586"/>
                </a:moveTo>
                <a:lnTo>
                  <a:pt x="770521" y="43586"/>
                </a:lnTo>
                <a:lnTo>
                  <a:pt x="770521" y="53746"/>
                </a:lnTo>
                <a:lnTo>
                  <a:pt x="806640" y="53746"/>
                </a:lnTo>
                <a:lnTo>
                  <a:pt x="806640" y="43586"/>
                </a:lnTo>
                <a:close/>
              </a:path>
              <a:path w="1565910" h="159385">
                <a:moveTo>
                  <a:pt x="813346" y="43586"/>
                </a:moveTo>
                <a:lnTo>
                  <a:pt x="806640" y="43586"/>
                </a:lnTo>
                <a:lnTo>
                  <a:pt x="806640" y="53746"/>
                </a:lnTo>
                <a:lnTo>
                  <a:pt x="813346" y="53746"/>
                </a:lnTo>
                <a:lnTo>
                  <a:pt x="813346" y="43586"/>
                </a:lnTo>
                <a:close/>
              </a:path>
              <a:path w="1565910" h="159385">
                <a:moveTo>
                  <a:pt x="848245" y="43586"/>
                </a:moveTo>
                <a:lnTo>
                  <a:pt x="813346" y="43586"/>
                </a:lnTo>
                <a:lnTo>
                  <a:pt x="813346" y="53746"/>
                </a:lnTo>
                <a:lnTo>
                  <a:pt x="848245" y="53746"/>
                </a:lnTo>
                <a:lnTo>
                  <a:pt x="848245" y="43586"/>
                </a:lnTo>
                <a:close/>
              </a:path>
              <a:path w="1565910" h="159385">
                <a:moveTo>
                  <a:pt x="854951" y="43586"/>
                </a:moveTo>
                <a:lnTo>
                  <a:pt x="848245" y="43586"/>
                </a:lnTo>
                <a:lnTo>
                  <a:pt x="848245" y="53746"/>
                </a:lnTo>
                <a:lnTo>
                  <a:pt x="854951" y="53746"/>
                </a:lnTo>
                <a:lnTo>
                  <a:pt x="854951" y="43586"/>
                </a:lnTo>
                <a:close/>
              </a:path>
              <a:path w="1565910" h="159385">
                <a:moveTo>
                  <a:pt x="889850" y="43586"/>
                </a:moveTo>
                <a:lnTo>
                  <a:pt x="854951" y="43586"/>
                </a:lnTo>
                <a:lnTo>
                  <a:pt x="854951" y="53746"/>
                </a:lnTo>
                <a:lnTo>
                  <a:pt x="889850" y="53746"/>
                </a:lnTo>
                <a:lnTo>
                  <a:pt x="889850" y="43586"/>
                </a:lnTo>
                <a:close/>
              </a:path>
              <a:path w="1565910" h="159385">
                <a:moveTo>
                  <a:pt x="896556" y="43586"/>
                </a:moveTo>
                <a:lnTo>
                  <a:pt x="889850" y="43586"/>
                </a:lnTo>
                <a:lnTo>
                  <a:pt x="889850" y="53746"/>
                </a:lnTo>
                <a:lnTo>
                  <a:pt x="896556" y="53746"/>
                </a:lnTo>
                <a:lnTo>
                  <a:pt x="896556" y="43586"/>
                </a:lnTo>
                <a:close/>
              </a:path>
              <a:path w="1565910" h="159385">
                <a:moveTo>
                  <a:pt x="968032" y="43586"/>
                </a:moveTo>
                <a:lnTo>
                  <a:pt x="896556" y="43586"/>
                </a:lnTo>
                <a:lnTo>
                  <a:pt x="896556" y="53746"/>
                </a:lnTo>
                <a:lnTo>
                  <a:pt x="968032" y="53746"/>
                </a:lnTo>
                <a:lnTo>
                  <a:pt x="968032" y="43586"/>
                </a:lnTo>
                <a:close/>
              </a:path>
              <a:path w="1565910" h="159385">
                <a:moveTo>
                  <a:pt x="974737" y="43586"/>
                </a:moveTo>
                <a:lnTo>
                  <a:pt x="968032" y="43586"/>
                </a:lnTo>
                <a:lnTo>
                  <a:pt x="968032" y="53746"/>
                </a:lnTo>
                <a:lnTo>
                  <a:pt x="974737" y="53746"/>
                </a:lnTo>
                <a:lnTo>
                  <a:pt x="974737" y="43586"/>
                </a:lnTo>
                <a:close/>
              </a:path>
              <a:path w="1565910" h="159385">
                <a:moveTo>
                  <a:pt x="1092085" y="43586"/>
                </a:moveTo>
                <a:lnTo>
                  <a:pt x="974737" y="43586"/>
                </a:lnTo>
                <a:lnTo>
                  <a:pt x="974737" y="53746"/>
                </a:lnTo>
                <a:lnTo>
                  <a:pt x="1092085" y="53746"/>
                </a:lnTo>
                <a:lnTo>
                  <a:pt x="1092085" y="43586"/>
                </a:lnTo>
                <a:close/>
              </a:path>
              <a:path w="1565910" h="159385">
                <a:moveTo>
                  <a:pt x="649058" y="2946"/>
                </a:moveTo>
                <a:lnTo>
                  <a:pt x="638238" y="9296"/>
                </a:lnTo>
                <a:lnTo>
                  <a:pt x="651344" y="20726"/>
                </a:lnTo>
                <a:lnTo>
                  <a:pt x="677557" y="41046"/>
                </a:lnTo>
                <a:lnTo>
                  <a:pt x="690664" y="49936"/>
                </a:lnTo>
                <a:lnTo>
                  <a:pt x="699350" y="44856"/>
                </a:lnTo>
                <a:lnTo>
                  <a:pt x="698875" y="43586"/>
                </a:lnTo>
                <a:lnTo>
                  <a:pt x="691426" y="43586"/>
                </a:lnTo>
                <a:lnTo>
                  <a:pt x="649058" y="2946"/>
                </a:lnTo>
                <a:close/>
              </a:path>
              <a:path w="1565910" h="159385">
                <a:moveTo>
                  <a:pt x="710323" y="43586"/>
                </a:moveTo>
                <a:lnTo>
                  <a:pt x="698875" y="43586"/>
                </a:lnTo>
                <a:lnTo>
                  <a:pt x="699350" y="44856"/>
                </a:lnTo>
                <a:lnTo>
                  <a:pt x="690664" y="49936"/>
                </a:lnTo>
                <a:lnTo>
                  <a:pt x="710323" y="49936"/>
                </a:lnTo>
                <a:lnTo>
                  <a:pt x="710323" y="43586"/>
                </a:lnTo>
                <a:close/>
              </a:path>
              <a:path w="1565910" h="159385">
                <a:moveTo>
                  <a:pt x="683653" y="2946"/>
                </a:moveTo>
                <a:lnTo>
                  <a:pt x="670852" y="5486"/>
                </a:lnTo>
                <a:lnTo>
                  <a:pt x="691883" y="43586"/>
                </a:lnTo>
                <a:lnTo>
                  <a:pt x="698875" y="43586"/>
                </a:lnTo>
                <a:lnTo>
                  <a:pt x="683653" y="2946"/>
                </a:lnTo>
                <a:close/>
              </a:path>
              <a:path w="1565910" h="159385">
                <a:moveTo>
                  <a:pt x="901280" y="406"/>
                </a:moveTo>
                <a:lnTo>
                  <a:pt x="866686" y="20726"/>
                </a:lnTo>
                <a:lnTo>
                  <a:pt x="866686" y="43586"/>
                </a:lnTo>
                <a:lnTo>
                  <a:pt x="878116" y="43586"/>
                </a:lnTo>
                <a:lnTo>
                  <a:pt x="878116" y="24536"/>
                </a:lnTo>
                <a:lnTo>
                  <a:pt x="880148" y="19456"/>
                </a:lnTo>
                <a:lnTo>
                  <a:pt x="888276" y="13106"/>
                </a:lnTo>
                <a:lnTo>
                  <a:pt x="893965" y="10566"/>
                </a:lnTo>
                <a:lnTo>
                  <a:pt x="934553" y="10566"/>
                </a:lnTo>
                <a:lnTo>
                  <a:pt x="932446" y="9296"/>
                </a:lnTo>
                <a:lnTo>
                  <a:pt x="925441" y="5486"/>
                </a:lnTo>
                <a:lnTo>
                  <a:pt x="917911" y="2946"/>
                </a:lnTo>
                <a:lnTo>
                  <a:pt x="901280" y="406"/>
                </a:lnTo>
                <a:close/>
              </a:path>
              <a:path w="1565910" h="159385">
                <a:moveTo>
                  <a:pt x="934553" y="10566"/>
                </a:moveTo>
                <a:lnTo>
                  <a:pt x="901280" y="10566"/>
                </a:lnTo>
                <a:lnTo>
                  <a:pt x="908367" y="11836"/>
                </a:lnTo>
                <a:lnTo>
                  <a:pt x="914996" y="13106"/>
                </a:lnTo>
                <a:lnTo>
                  <a:pt x="921169" y="14376"/>
                </a:lnTo>
                <a:lnTo>
                  <a:pt x="926884" y="18186"/>
                </a:lnTo>
                <a:lnTo>
                  <a:pt x="934199" y="21996"/>
                </a:lnTo>
                <a:lnTo>
                  <a:pt x="939990" y="27076"/>
                </a:lnTo>
                <a:lnTo>
                  <a:pt x="944257" y="33426"/>
                </a:lnTo>
                <a:lnTo>
                  <a:pt x="952639" y="27076"/>
                </a:lnTo>
                <a:lnTo>
                  <a:pt x="948863" y="21996"/>
                </a:lnTo>
                <a:lnTo>
                  <a:pt x="944238" y="18186"/>
                </a:lnTo>
                <a:lnTo>
                  <a:pt x="938766" y="13106"/>
                </a:lnTo>
                <a:lnTo>
                  <a:pt x="934553" y="10566"/>
                </a:lnTo>
                <a:close/>
              </a:path>
              <a:path w="1565910" h="159385">
                <a:moveTo>
                  <a:pt x="611822" y="9296"/>
                </a:moveTo>
                <a:lnTo>
                  <a:pt x="606844" y="9296"/>
                </a:lnTo>
                <a:lnTo>
                  <a:pt x="604812" y="10566"/>
                </a:lnTo>
                <a:lnTo>
                  <a:pt x="601560" y="14376"/>
                </a:lnTo>
                <a:lnTo>
                  <a:pt x="600748" y="15646"/>
                </a:lnTo>
                <a:lnTo>
                  <a:pt x="600748" y="20726"/>
                </a:lnTo>
                <a:lnTo>
                  <a:pt x="601586" y="23266"/>
                </a:lnTo>
                <a:lnTo>
                  <a:pt x="604939" y="25806"/>
                </a:lnTo>
                <a:lnTo>
                  <a:pt x="606945" y="27076"/>
                </a:lnTo>
                <a:lnTo>
                  <a:pt x="611822" y="27076"/>
                </a:lnTo>
                <a:lnTo>
                  <a:pt x="613905" y="25806"/>
                </a:lnTo>
                <a:lnTo>
                  <a:pt x="617156" y="23266"/>
                </a:lnTo>
                <a:lnTo>
                  <a:pt x="617969" y="20726"/>
                </a:lnTo>
                <a:lnTo>
                  <a:pt x="617969" y="15646"/>
                </a:lnTo>
                <a:lnTo>
                  <a:pt x="617156" y="14376"/>
                </a:lnTo>
                <a:lnTo>
                  <a:pt x="613905" y="10566"/>
                </a:lnTo>
                <a:lnTo>
                  <a:pt x="611822" y="9296"/>
                </a:lnTo>
                <a:close/>
              </a:path>
              <a:path w="1565910" h="159385">
                <a:moveTo>
                  <a:pt x="1145578" y="114452"/>
                </a:moveTo>
                <a:lnTo>
                  <a:pt x="1142619" y="116179"/>
                </a:lnTo>
                <a:lnTo>
                  <a:pt x="1141158" y="118821"/>
                </a:lnTo>
                <a:lnTo>
                  <a:pt x="1141158" y="126339"/>
                </a:lnTo>
                <a:lnTo>
                  <a:pt x="1143076" y="129794"/>
                </a:lnTo>
                <a:lnTo>
                  <a:pt x="1150810" y="135686"/>
                </a:lnTo>
                <a:lnTo>
                  <a:pt x="1156449" y="137261"/>
                </a:lnTo>
                <a:lnTo>
                  <a:pt x="1163866" y="137464"/>
                </a:lnTo>
                <a:lnTo>
                  <a:pt x="1187945" y="159105"/>
                </a:lnTo>
                <a:lnTo>
                  <a:pt x="1200289" y="152552"/>
                </a:lnTo>
                <a:lnTo>
                  <a:pt x="1176362" y="136702"/>
                </a:lnTo>
                <a:lnTo>
                  <a:pt x="1176362" y="136093"/>
                </a:lnTo>
                <a:lnTo>
                  <a:pt x="1183373" y="135890"/>
                </a:lnTo>
                <a:lnTo>
                  <a:pt x="1189469" y="133832"/>
                </a:lnTo>
                <a:lnTo>
                  <a:pt x="1197174" y="128016"/>
                </a:lnTo>
                <a:lnTo>
                  <a:pt x="1165390" y="128016"/>
                </a:lnTo>
                <a:lnTo>
                  <a:pt x="1145578" y="114452"/>
                </a:lnTo>
                <a:close/>
              </a:path>
              <a:path w="1565910" h="159385">
                <a:moveTo>
                  <a:pt x="1404340" y="52882"/>
                </a:moveTo>
                <a:lnTo>
                  <a:pt x="1393215" y="52882"/>
                </a:lnTo>
                <a:lnTo>
                  <a:pt x="1393215" y="67970"/>
                </a:lnTo>
                <a:lnTo>
                  <a:pt x="1363497" y="67970"/>
                </a:lnTo>
                <a:lnTo>
                  <a:pt x="1358976" y="69418"/>
                </a:lnTo>
                <a:lnTo>
                  <a:pt x="1352473" y="75209"/>
                </a:lnTo>
                <a:lnTo>
                  <a:pt x="1350870" y="78892"/>
                </a:lnTo>
                <a:lnTo>
                  <a:pt x="1350922" y="91668"/>
                </a:lnTo>
                <a:lnTo>
                  <a:pt x="1354556" y="97891"/>
                </a:lnTo>
                <a:lnTo>
                  <a:pt x="1361973" y="102565"/>
                </a:lnTo>
                <a:lnTo>
                  <a:pt x="1355471" y="107442"/>
                </a:lnTo>
                <a:lnTo>
                  <a:pt x="1352353" y="113385"/>
                </a:lnTo>
                <a:lnTo>
                  <a:pt x="1352294" y="121793"/>
                </a:lnTo>
                <a:lnTo>
                  <a:pt x="1353015" y="127877"/>
                </a:lnTo>
                <a:lnTo>
                  <a:pt x="1389562" y="152366"/>
                </a:lnTo>
                <a:lnTo>
                  <a:pt x="1400225" y="153619"/>
                </a:lnTo>
                <a:lnTo>
                  <a:pt x="1405102" y="143713"/>
                </a:lnTo>
                <a:lnTo>
                  <a:pt x="1387100" y="141465"/>
                </a:lnTo>
                <a:lnTo>
                  <a:pt x="1374241" y="137007"/>
                </a:lnTo>
                <a:lnTo>
                  <a:pt x="1366526" y="130340"/>
                </a:lnTo>
                <a:lnTo>
                  <a:pt x="1364050" y="121793"/>
                </a:lnTo>
                <a:lnTo>
                  <a:pt x="1363954" y="116890"/>
                </a:lnTo>
                <a:lnTo>
                  <a:pt x="1365885" y="113106"/>
                </a:lnTo>
                <a:lnTo>
                  <a:pt x="1373606" y="107111"/>
                </a:lnTo>
                <a:lnTo>
                  <a:pt x="1378686" y="105613"/>
                </a:lnTo>
                <a:lnTo>
                  <a:pt x="1407537" y="105613"/>
                </a:lnTo>
                <a:lnTo>
                  <a:pt x="1399149" y="97688"/>
                </a:lnTo>
                <a:lnTo>
                  <a:pt x="1371117" y="97688"/>
                </a:lnTo>
                <a:lnTo>
                  <a:pt x="1365326" y="94335"/>
                </a:lnTo>
                <a:lnTo>
                  <a:pt x="1362430" y="90119"/>
                </a:lnTo>
                <a:lnTo>
                  <a:pt x="1362430" y="80264"/>
                </a:lnTo>
                <a:lnTo>
                  <a:pt x="1365580" y="77876"/>
                </a:lnTo>
                <a:lnTo>
                  <a:pt x="1404340" y="77876"/>
                </a:lnTo>
                <a:lnTo>
                  <a:pt x="1404340" y="52882"/>
                </a:lnTo>
                <a:close/>
              </a:path>
              <a:path w="1565910" h="159385">
                <a:moveTo>
                  <a:pt x="1470177" y="84277"/>
                </a:moveTo>
                <a:lnTo>
                  <a:pt x="1461490" y="91135"/>
                </a:lnTo>
                <a:lnTo>
                  <a:pt x="1500809" y="142646"/>
                </a:lnTo>
                <a:lnTo>
                  <a:pt x="1510106" y="136550"/>
                </a:lnTo>
                <a:lnTo>
                  <a:pt x="1492275" y="113385"/>
                </a:lnTo>
                <a:lnTo>
                  <a:pt x="1489938" y="110236"/>
                </a:lnTo>
                <a:lnTo>
                  <a:pt x="1486433" y="106019"/>
                </a:lnTo>
                <a:lnTo>
                  <a:pt x="1481759" y="100736"/>
                </a:lnTo>
                <a:lnTo>
                  <a:pt x="1482064" y="100279"/>
                </a:lnTo>
                <a:lnTo>
                  <a:pt x="1493284" y="100279"/>
                </a:lnTo>
                <a:lnTo>
                  <a:pt x="1496949" y="98958"/>
                </a:lnTo>
                <a:lnTo>
                  <a:pt x="1500200" y="96012"/>
                </a:lnTo>
                <a:lnTo>
                  <a:pt x="1547291" y="96012"/>
                </a:lnTo>
                <a:lnTo>
                  <a:pt x="1547291" y="91135"/>
                </a:lnTo>
                <a:lnTo>
                  <a:pt x="1478661" y="91135"/>
                </a:lnTo>
                <a:lnTo>
                  <a:pt x="1474038" y="88849"/>
                </a:lnTo>
                <a:lnTo>
                  <a:pt x="1470177" y="84277"/>
                </a:lnTo>
                <a:close/>
              </a:path>
              <a:path w="1565910" h="159385">
                <a:moveTo>
                  <a:pt x="1324787" y="52882"/>
                </a:moveTo>
                <a:lnTo>
                  <a:pt x="1313357" y="52882"/>
                </a:lnTo>
                <a:lnTo>
                  <a:pt x="1313357" y="74218"/>
                </a:lnTo>
                <a:lnTo>
                  <a:pt x="1282166" y="74218"/>
                </a:lnTo>
                <a:lnTo>
                  <a:pt x="1275740" y="76733"/>
                </a:lnTo>
                <a:lnTo>
                  <a:pt x="1265478" y="86791"/>
                </a:lnTo>
                <a:lnTo>
                  <a:pt x="1262913" y="93522"/>
                </a:lnTo>
                <a:lnTo>
                  <a:pt x="1262913" y="110490"/>
                </a:lnTo>
                <a:lnTo>
                  <a:pt x="1264793" y="118160"/>
                </a:lnTo>
                <a:lnTo>
                  <a:pt x="1272311" y="131775"/>
                </a:lnTo>
                <a:lnTo>
                  <a:pt x="1277188" y="137464"/>
                </a:lnTo>
                <a:lnTo>
                  <a:pt x="1283182" y="142036"/>
                </a:lnTo>
                <a:lnTo>
                  <a:pt x="1292326" y="135178"/>
                </a:lnTo>
                <a:lnTo>
                  <a:pt x="1284658" y="128196"/>
                </a:lnTo>
                <a:lnTo>
                  <a:pt x="1279182" y="120357"/>
                </a:lnTo>
                <a:lnTo>
                  <a:pt x="1275895" y="111661"/>
                </a:lnTo>
                <a:lnTo>
                  <a:pt x="1274853" y="102565"/>
                </a:lnTo>
                <a:lnTo>
                  <a:pt x="1274800" y="96621"/>
                </a:lnTo>
                <a:lnTo>
                  <a:pt x="1276375" y="92329"/>
                </a:lnTo>
                <a:lnTo>
                  <a:pt x="1282674" y="86131"/>
                </a:lnTo>
                <a:lnTo>
                  <a:pt x="1286840" y="84582"/>
                </a:lnTo>
                <a:lnTo>
                  <a:pt x="1324787" y="84582"/>
                </a:lnTo>
                <a:lnTo>
                  <a:pt x="1324787" y="52882"/>
                </a:lnTo>
                <a:close/>
              </a:path>
              <a:path w="1565910" h="159385">
                <a:moveTo>
                  <a:pt x="1240053" y="52882"/>
                </a:moveTo>
                <a:lnTo>
                  <a:pt x="1228623" y="52882"/>
                </a:lnTo>
                <a:lnTo>
                  <a:pt x="1228623" y="140970"/>
                </a:lnTo>
                <a:lnTo>
                  <a:pt x="1240053" y="140970"/>
                </a:lnTo>
                <a:lnTo>
                  <a:pt x="1240053" y="52882"/>
                </a:lnTo>
                <a:close/>
              </a:path>
              <a:path w="1565910" h="159385">
                <a:moveTo>
                  <a:pt x="1324787" y="84582"/>
                </a:moveTo>
                <a:lnTo>
                  <a:pt x="1313357" y="84582"/>
                </a:lnTo>
                <a:lnTo>
                  <a:pt x="1313357" y="140970"/>
                </a:lnTo>
                <a:lnTo>
                  <a:pt x="1324787" y="140970"/>
                </a:lnTo>
                <a:lnTo>
                  <a:pt x="1324787" y="84582"/>
                </a:lnTo>
                <a:close/>
              </a:path>
              <a:path w="1565910" h="159385">
                <a:moveTo>
                  <a:pt x="1443659" y="52882"/>
                </a:moveTo>
                <a:lnTo>
                  <a:pt x="1432229" y="52882"/>
                </a:lnTo>
                <a:lnTo>
                  <a:pt x="1432229" y="140970"/>
                </a:lnTo>
                <a:lnTo>
                  <a:pt x="1443659" y="140970"/>
                </a:lnTo>
                <a:lnTo>
                  <a:pt x="1443659" y="52882"/>
                </a:lnTo>
                <a:close/>
              </a:path>
              <a:path w="1565910" h="159385">
                <a:moveTo>
                  <a:pt x="1547291" y="98450"/>
                </a:moveTo>
                <a:lnTo>
                  <a:pt x="1535709" y="98450"/>
                </a:lnTo>
                <a:lnTo>
                  <a:pt x="1535709" y="140970"/>
                </a:lnTo>
                <a:lnTo>
                  <a:pt x="1547291" y="140970"/>
                </a:lnTo>
                <a:lnTo>
                  <a:pt x="1547291" y="98450"/>
                </a:lnTo>
                <a:close/>
              </a:path>
              <a:path w="1565910" h="159385">
                <a:moveTo>
                  <a:pt x="1407537" y="105613"/>
                </a:moveTo>
                <a:lnTo>
                  <a:pt x="1389253" y="105613"/>
                </a:lnTo>
                <a:lnTo>
                  <a:pt x="1392555" y="106578"/>
                </a:lnTo>
                <a:lnTo>
                  <a:pt x="1397228" y="110439"/>
                </a:lnTo>
                <a:lnTo>
                  <a:pt x="1398397" y="112877"/>
                </a:lnTo>
                <a:lnTo>
                  <a:pt x="1398397" y="119786"/>
                </a:lnTo>
                <a:lnTo>
                  <a:pt x="1396365" y="123393"/>
                </a:lnTo>
                <a:lnTo>
                  <a:pt x="1392301" y="126644"/>
                </a:lnTo>
                <a:lnTo>
                  <a:pt x="1402359" y="132435"/>
                </a:lnTo>
                <a:lnTo>
                  <a:pt x="1407180" y="128016"/>
                </a:lnTo>
                <a:lnTo>
                  <a:pt x="1407275" y="127877"/>
                </a:lnTo>
                <a:lnTo>
                  <a:pt x="1409674" y="122580"/>
                </a:lnTo>
                <a:lnTo>
                  <a:pt x="1409563" y="110236"/>
                </a:lnTo>
                <a:lnTo>
                  <a:pt x="1407537" y="105613"/>
                </a:lnTo>
                <a:close/>
              </a:path>
              <a:path w="1565910" h="159385">
                <a:moveTo>
                  <a:pt x="1201312" y="104241"/>
                </a:moveTo>
                <a:lnTo>
                  <a:pt x="1186878" y="104241"/>
                </a:lnTo>
                <a:lnTo>
                  <a:pt x="1189710" y="106172"/>
                </a:lnTo>
                <a:lnTo>
                  <a:pt x="1191097" y="109118"/>
                </a:lnTo>
                <a:lnTo>
                  <a:pt x="1191145" y="118160"/>
                </a:lnTo>
                <a:lnTo>
                  <a:pt x="1189139" y="121793"/>
                </a:lnTo>
                <a:lnTo>
                  <a:pt x="1181100" y="126771"/>
                </a:lnTo>
                <a:lnTo>
                  <a:pt x="1176261" y="128016"/>
                </a:lnTo>
                <a:lnTo>
                  <a:pt x="1197174" y="128016"/>
                </a:lnTo>
                <a:lnTo>
                  <a:pt x="1199832" y="126009"/>
                </a:lnTo>
                <a:lnTo>
                  <a:pt x="1202423" y="120446"/>
                </a:lnTo>
                <a:lnTo>
                  <a:pt x="1202423" y="108153"/>
                </a:lnTo>
                <a:lnTo>
                  <a:pt x="1201312" y="104241"/>
                </a:lnTo>
                <a:close/>
              </a:path>
              <a:path w="1565910" h="159385">
                <a:moveTo>
                  <a:pt x="1195108" y="52882"/>
                </a:moveTo>
                <a:lnTo>
                  <a:pt x="1183830" y="52882"/>
                </a:lnTo>
                <a:lnTo>
                  <a:pt x="1183830" y="68275"/>
                </a:lnTo>
                <a:lnTo>
                  <a:pt x="1155573" y="68275"/>
                </a:lnTo>
                <a:lnTo>
                  <a:pt x="1151305" y="69723"/>
                </a:lnTo>
                <a:lnTo>
                  <a:pt x="1145019" y="75514"/>
                </a:lnTo>
                <a:lnTo>
                  <a:pt x="1143444" y="79298"/>
                </a:lnTo>
                <a:lnTo>
                  <a:pt x="1143444" y="89763"/>
                </a:lnTo>
                <a:lnTo>
                  <a:pt x="1145349" y="94970"/>
                </a:lnTo>
                <a:lnTo>
                  <a:pt x="1152969" y="104216"/>
                </a:lnTo>
                <a:lnTo>
                  <a:pt x="1157668" y="107391"/>
                </a:lnTo>
                <a:lnTo>
                  <a:pt x="1163256" y="109118"/>
                </a:lnTo>
                <a:lnTo>
                  <a:pt x="1186878" y="104241"/>
                </a:lnTo>
                <a:lnTo>
                  <a:pt x="1201312" y="104241"/>
                </a:lnTo>
                <a:lnTo>
                  <a:pt x="1201204" y="103860"/>
                </a:lnTo>
                <a:lnTo>
                  <a:pt x="1197440" y="98450"/>
                </a:lnTo>
                <a:lnTo>
                  <a:pt x="1165085" y="98450"/>
                </a:lnTo>
                <a:lnTo>
                  <a:pt x="1162431" y="97739"/>
                </a:lnTo>
                <a:lnTo>
                  <a:pt x="1160145" y="96240"/>
                </a:lnTo>
                <a:lnTo>
                  <a:pt x="1156296" y="91668"/>
                </a:lnTo>
                <a:lnTo>
                  <a:pt x="1155431" y="89458"/>
                </a:lnTo>
                <a:lnTo>
                  <a:pt x="1155331" y="83820"/>
                </a:lnTo>
                <a:lnTo>
                  <a:pt x="1156106" y="81737"/>
                </a:lnTo>
                <a:lnTo>
                  <a:pt x="1159268" y="78892"/>
                </a:lnTo>
                <a:lnTo>
                  <a:pt x="1162126" y="78181"/>
                </a:lnTo>
                <a:lnTo>
                  <a:pt x="1195108" y="78181"/>
                </a:lnTo>
                <a:lnTo>
                  <a:pt x="1195108" y="52882"/>
                </a:lnTo>
                <a:close/>
              </a:path>
              <a:path w="1565910" h="159385">
                <a:moveTo>
                  <a:pt x="1493284" y="100279"/>
                </a:moveTo>
                <a:lnTo>
                  <a:pt x="1482064" y="100279"/>
                </a:lnTo>
                <a:lnTo>
                  <a:pt x="1482979" y="100584"/>
                </a:lnTo>
                <a:lnTo>
                  <a:pt x="1484655" y="100736"/>
                </a:lnTo>
                <a:lnTo>
                  <a:pt x="1487093" y="100736"/>
                </a:lnTo>
                <a:lnTo>
                  <a:pt x="1492580" y="100533"/>
                </a:lnTo>
                <a:lnTo>
                  <a:pt x="1493284" y="100279"/>
                </a:lnTo>
                <a:close/>
              </a:path>
              <a:path w="1565910" h="159385">
                <a:moveTo>
                  <a:pt x="1547291" y="96012"/>
                </a:moveTo>
                <a:lnTo>
                  <a:pt x="1500200" y="96012"/>
                </a:lnTo>
                <a:lnTo>
                  <a:pt x="1506601" y="98450"/>
                </a:lnTo>
                <a:lnTo>
                  <a:pt x="1513763" y="99669"/>
                </a:lnTo>
                <a:lnTo>
                  <a:pt x="1527276" y="99669"/>
                </a:lnTo>
                <a:lnTo>
                  <a:pt x="1531950" y="99263"/>
                </a:lnTo>
                <a:lnTo>
                  <a:pt x="1535709" y="98450"/>
                </a:lnTo>
                <a:lnTo>
                  <a:pt x="1547291" y="98450"/>
                </a:lnTo>
                <a:lnTo>
                  <a:pt x="1547291" y="96012"/>
                </a:lnTo>
                <a:close/>
              </a:path>
              <a:path w="1565910" h="159385">
                <a:moveTo>
                  <a:pt x="1190840" y="93116"/>
                </a:moveTo>
                <a:lnTo>
                  <a:pt x="1165085" y="98450"/>
                </a:lnTo>
                <a:lnTo>
                  <a:pt x="1197440" y="98450"/>
                </a:lnTo>
                <a:lnTo>
                  <a:pt x="1196327" y="96850"/>
                </a:lnTo>
                <a:lnTo>
                  <a:pt x="1193673" y="94437"/>
                </a:lnTo>
                <a:lnTo>
                  <a:pt x="1190840" y="93116"/>
                </a:lnTo>
                <a:close/>
              </a:path>
              <a:path w="1565910" h="159385">
                <a:moveTo>
                  <a:pt x="1392707" y="95402"/>
                </a:moveTo>
                <a:lnTo>
                  <a:pt x="1379601" y="95402"/>
                </a:lnTo>
                <a:lnTo>
                  <a:pt x="1375079" y="96164"/>
                </a:lnTo>
                <a:lnTo>
                  <a:pt x="1371117" y="97688"/>
                </a:lnTo>
                <a:lnTo>
                  <a:pt x="1399149" y="97688"/>
                </a:lnTo>
                <a:lnTo>
                  <a:pt x="1398879" y="97434"/>
                </a:lnTo>
                <a:lnTo>
                  <a:pt x="1392707" y="95402"/>
                </a:lnTo>
                <a:close/>
              </a:path>
              <a:path w="1565910" h="159385">
                <a:moveTo>
                  <a:pt x="1505534" y="52882"/>
                </a:moveTo>
                <a:lnTo>
                  <a:pt x="1494104" y="52882"/>
                </a:lnTo>
                <a:lnTo>
                  <a:pt x="1494104" y="87833"/>
                </a:lnTo>
                <a:lnTo>
                  <a:pt x="1490751" y="91135"/>
                </a:lnTo>
                <a:lnTo>
                  <a:pt x="1547291" y="91135"/>
                </a:lnTo>
                <a:lnTo>
                  <a:pt x="1547291" y="89458"/>
                </a:lnTo>
                <a:lnTo>
                  <a:pt x="1515440" y="89458"/>
                </a:lnTo>
                <a:lnTo>
                  <a:pt x="1510004" y="88747"/>
                </a:lnTo>
                <a:lnTo>
                  <a:pt x="1504924" y="87325"/>
                </a:lnTo>
                <a:lnTo>
                  <a:pt x="1505331" y="86004"/>
                </a:lnTo>
                <a:lnTo>
                  <a:pt x="1505498" y="84582"/>
                </a:lnTo>
                <a:lnTo>
                  <a:pt x="1505534" y="52882"/>
                </a:lnTo>
                <a:close/>
              </a:path>
              <a:path w="1565910" h="159385">
                <a:moveTo>
                  <a:pt x="1547291" y="52882"/>
                </a:moveTo>
                <a:lnTo>
                  <a:pt x="1535709" y="52882"/>
                </a:lnTo>
                <a:lnTo>
                  <a:pt x="1535709" y="87477"/>
                </a:lnTo>
                <a:lnTo>
                  <a:pt x="1531543" y="88798"/>
                </a:lnTo>
                <a:lnTo>
                  <a:pt x="1526717" y="89458"/>
                </a:lnTo>
                <a:lnTo>
                  <a:pt x="1547291" y="89458"/>
                </a:lnTo>
                <a:lnTo>
                  <a:pt x="1547291" y="52882"/>
                </a:lnTo>
                <a:close/>
              </a:path>
              <a:path w="1565910" h="159385">
                <a:moveTo>
                  <a:pt x="1210183" y="43129"/>
                </a:moveTo>
                <a:lnTo>
                  <a:pt x="1129271" y="43129"/>
                </a:lnTo>
                <a:lnTo>
                  <a:pt x="1129271" y="52882"/>
                </a:lnTo>
                <a:lnTo>
                  <a:pt x="1210183" y="52882"/>
                </a:lnTo>
                <a:lnTo>
                  <a:pt x="1210183" y="43129"/>
                </a:lnTo>
                <a:close/>
              </a:path>
              <a:path w="1565910" h="159385">
                <a:moveTo>
                  <a:pt x="1216901" y="43129"/>
                </a:moveTo>
                <a:lnTo>
                  <a:pt x="1210183" y="43129"/>
                </a:lnTo>
                <a:lnTo>
                  <a:pt x="1210183" y="52882"/>
                </a:lnTo>
                <a:lnTo>
                  <a:pt x="1216901" y="52882"/>
                </a:lnTo>
                <a:lnTo>
                  <a:pt x="1216901" y="43129"/>
                </a:lnTo>
                <a:close/>
              </a:path>
              <a:path w="1565910" h="159385">
                <a:moveTo>
                  <a:pt x="1251788" y="43129"/>
                </a:moveTo>
                <a:lnTo>
                  <a:pt x="1216901" y="43129"/>
                </a:lnTo>
                <a:lnTo>
                  <a:pt x="1216901" y="52882"/>
                </a:lnTo>
                <a:lnTo>
                  <a:pt x="1251788" y="52882"/>
                </a:lnTo>
                <a:lnTo>
                  <a:pt x="1251788" y="43129"/>
                </a:lnTo>
                <a:close/>
              </a:path>
              <a:path w="1565910" h="159385">
                <a:moveTo>
                  <a:pt x="1258493" y="43129"/>
                </a:moveTo>
                <a:lnTo>
                  <a:pt x="1251788" y="43129"/>
                </a:lnTo>
                <a:lnTo>
                  <a:pt x="1251788" y="52882"/>
                </a:lnTo>
                <a:lnTo>
                  <a:pt x="1258493" y="52882"/>
                </a:lnTo>
                <a:lnTo>
                  <a:pt x="1258493" y="43129"/>
                </a:lnTo>
                <a:close/>
              </a:path>
              <a:path w="1565910" h="159385">
                <a:moveTo>
                  <a:pt x="1336522" y="43129"/>
                </a:moveTo>
                <a:lnTo>
                  <a:pt x="1258493" y="43129"/>
                </a:lnTo>
                <a:lnTo>
                  <a:pt x="1258493" y="52882"/>
                </a:lnTo>
                <a:lnTo>
                  <a:pt x="1336522" y="52882"/>
                </a:lnTo>
                <a:lnTo>
                  <a:pt x="1336522" y="43129"/>
                </a:lnTo>
                <a:close/>
              </a:path>
              <a:path w="1565910" h="159385">
                <a:moveTo>
                  <a:pt x="1343228" y="43129"/>
                </a:moveTo>
                <a:lnTo>
                  <a:pt x="1336522" y="43129"/>
                </a:lnTo>
                <a:lnTo>
                  <a:pt x="1336522" y="52882"/>
                </a:lnTo>
                <a:lnTo>
                  <a:pt x="1343228" y="52882"/>
                </a:lnTo>
                <a:lnTo>
                  <a:pt x="1343228" y="43129"/>
                </a:lnTo>
                <a:close/>
              </a:path>
              <a:path w="1565910" h="159385">
                <a:moveTo>
                  <a:pt x="1413789" y="43129"/>
                </a:moveTo>
                <a:lnTo>
                  <a:pt x="1343228" y="43129"/>
                </a:lnTo>
                <a:lnTo>
                  <a:pt x="1343228" y="52882"/>
                </a:lnTo>
                <a:lnTo>
                  <a:pt x="1413789" y="52882"/>
                </a:lnTo>
                <a:lnTo>
                  <a:pt x="1413789" y="43129"/>
                </a:lnTo>
                <a:close/>
              </a:path>
              <a:path w="1565910" h="159385">
                <a:moveTo>
                  <a:pt x="1420495" y="43129"/>
                </a:moveTo>
                <a:lnTo>
                  <a:pt x="1413789" y="43129"/>
                </a:lnTo>
                <a:lnTo>
                  <a:pt x="1413789" y="52882"/>
                </a:lnTo>
                <a:lnTo>
                  <a:pt x="1420495" y="52882"/>
                </a:lnTo>
                <a:lnTo>
                  <a:pt x="1420495" y="43129"/>
                </a:lnTo>
                <a:close/>
              </a:path>
              <a:path w="1565910" h="159385">
                <a:moveTo>
                  <a:pt x="1455394" y="43129"/>
                </a:moveTo>
                <a:lnTo>
                  <a:pt x="1420495" y="43129"/>
                </a:lnTo>
                <a:lnTo>
                  <a:pt x="1420495" y="52882"/>
                </a:lnTo>
                <a:lnTo>
                  <a:pt x="1455394" y="52882"/>
                </a:lnTo>
                <a:lnTo>
                  <a:pt x="1455394" y="43129"/>
                </a:lnTo>
                <a:close/>
              </a:path>
              <a:path w="1565910" h="159385">
                <a:moveTo>
                  <a:pt x="1462100" y="43129"/>
                </a:moveTo>
                <a:lnTo>
                  <a:pt x="1455394" y="43129"/>
                </a:lnTo>
                <a:lnTo>
                  <a:pt x="1455394" y="52882"/>
                </a:lnTo>
                <a:lnTo>
                  <a:pt x="1462100" y="52882"/>
                </a:lnTo>
                <a:lnTo>
                  <a:pt x="1462100" y="43129"/>
                </a:lnTo>
                <a:close/>
              </a:path>
              <a:path w="1565910" h="159385">
                <a:moveTo>
                  <a:pt x="1565732" y="43129"/>
                </a:moveTo>
                <a:lnTo>
                  <a:pt x="1462100" y="43129"/>
                </a:lnTo>
                <a:lnTo>
                  <a:pt x="1462100" y="52882"/>
                </a:lnTo>
                <a:lnTo>
                  <a:pt x="1565732" y="52882"/>
                </a:lnTo>
                <a:lnTo>
                  <a:pt x="1565732" y="43129"/>
                </a:lnTo>
                <a:close/>
              </a:path>
              <a:path w="1565910" h="159385">
                <a:moveTo>
                  <a:pt x="1266875" y="0"/>
                </a:moveTo>
                <a:lnTo>
                  <a:pt x="1228623" y="20828"/>
                </a:lnTo>
                <a:lnTo>
                  <a:pt x="1228623" y="43129"/>
                </a:lnTo>
                <a:lnTo>
                  <a:pt x="1240053" y="43129"/>
                </a:lnTo>
                <a:lnTo>
                  <a:pt x="1240053" y="23825"/>
                </a:lnTo>
                <a:lnTo>
                  <a:pt x="1242314" y="18872"/>
                </a:lnTo>
                <a:lnTo>
                  <a:pt x="1251356" y="12065"/>
                </a:lnTo>
                <a:lnTo>
                  <a:pt x="1258036" y="10363"/>
                </a:lnTo>
                <a:lnTo>
                  <a:pt x="1304989" y="10363"/>
                </a:lnTo>
                <a:lnTo>
                  <a:pt x="1301470" y="8229"/>
                </a:lnTo>
                <a:lnTo>
                  <a:pt x="1293707" y="4629"/>
                </a:lnTo>
                <a:lnTo>
                  <a:pt x="1285354" y="2057"/>
                </a:lnTo>
                <a:lnTo>
                  <a:pt x="1276410" y="514"/>
                </a:lnTo>
                <a:lnTo>
                  <a:pt x="1266875" y="0"/>
                </a:lnTo>
                <a:close/>
              </a:path>
              <a:path w="1565910" h="159385">
                <a:moveTo>
                  <a:pt x="1304989" y="10363"/>
                </a:moveTo>
                <a:lnTo>
                  <a:pt x="1266875" y="10363"/>
                </a:lnTo>
                <a:lnTo>
                  <a:pt x="1274924" y="10782"/>
                </a:lnTo>
                <a:lnTo>
                  <a:pt x="1282543" y="12065"/>
                </a:lnTo>
                <a:lnTo>
                  <a:pt x="1315643" y="33070"/>
                </a:lnTo>
                <a:lnTo>
                  <a:pt x="1323721" y="26670"/>
                </a:lnTo>
                <a:lnTo>
                  <a:pt x="1319587" y="21688"/>
                </a:lnTo>
                <a:lnTo>
                  <a:pt x="1314500" y="16954"/>
                </a:lnTo>
                <a:lnTo>
                  <a:pt x="1308461" y="12468"/>
                </a:lnTo>
                <a:lnTo>
                  <a:pt x="1304989" y="103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object 4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023838" y="4512497"/>
            <a:ext cx="191700" cy="76781"/>
          </a:xfrm>
          <a:prstGeom prst="rect">
            <a:avLst/>
          </a:prstGeom>
        </p:spPr>
      </p:pic>
      <p:sp>
        <p:nvSpPr>
          <p:cNvPr id="46" name="object 46"/>
          <p:cNvSpPr/>
          <p:nvPr/>
        </p:nvSpPr>
        <p:spPr>
          <a:xfrm>
            <a:off x="4459340" y="4480662"/>
            <a:ext cx="1563818" cy="109913"/>
          </a:xfrm>
          <a:custGeom>
            <a:avLst/>
            <a:gdLst/>
            <a:ahLst/>
            <a:cxnLst/>
            <a:rect l="l" t="t" r="r" b="b"/>
            <a:pathLst>
              <a:path w="1208404" h="142239">
                <a:moveTo>
                  <a:pt x="354939" y="76199"/>
                </a:moveTo>
                <a:lnTo>
                  <a:pt x="329082" y="76199"/>
                </a:lnTo>
                <a:lnTo>
                  <a:pt x="322656" y="78739"/>
                </a:lnTo>
                <a:lnTo>
                  <a:pt x="312394" y="88899"/>
                </a:lnTo>
                <a:lnTo>
                  <a:pt x="309829" y="95249"/>
                </a:lnTo>
                <a:lnTo>
                  <a:pt x="309829" y="111759"/>
                </a:lnTo>
                <a:lnTo>
                  <a:pt x="311734" y="119379"/>
                </a:lnTo>
                <a:lnTo>
                  <a:pt x="319354" y="133349"/>
                </a:lnTo>
                <a:lnTo>
                  <a:pt x="324205" y="138429"/>
                </a:lnTo>
                <a:lnTo>
                  <a:pt x="330098" y="142239"/>
                </a:lnTo>
                <a:lnTo>
                  <a:pt x="339242" y="135889"/>
                </a:lnTo>
                <a:lnTo>
                  <a:pt x="331574" y="129539"/>
                </a:lnTo>
                <a:lnTo>
                  <a:pt x="326097" y="121919"/>
                </a:lnTo>
                <a:lnTo>
                  <a:pt x="322811" y="113029"/>
                </a:lnTo>
                <a:lnTo>
                  <a:pt x="321716" y="104139"/>
                </a:lnTo>
                <a:lnTo>
                  <a:pt x="321716" y="99059"/>
                </a:lnTo>
                <a:lnTo>
                  <a:pt x="323291" y="93979"/>
                </a:lnTo>
                <a:lnTo>
                  <a:pt x="329590" y="87629"/>
                </a:lnTo>
                <a:lnTo>
                  <a:pt x="333755" y="86359"/>
                </a:lnTo>
                <a:lnTo>
                  <a:pt x="363795" y="86359"/>
                </a:lnTo>
                <a:lnTo>
                  <a:pt x="361492" y="83819"/>
                </a:lnTo>
                <a:lnTo>
                  <a:pt x="354939" y="76199"/>
                </a:lnTo>
                <a:close/>
              </a:path>
              <a:path w="1208404" h="142239">
                <a:moveTo>
                  <a:pt x="363795" y="86359"/>
                </a:moveTo>
                <a:lnTo>
                  <a:pt x="349148" y="86359"/>
                </a:lnTo>
                <a:lnTo>
                  <a:pt x="351739" y="90169"/>
                </a:lnTo>
                <a:lnTo>
                  <a:pt x="391058" y="142239"/>
                </a:lnTo>
                <a:lnTo>
                  <a:pt x="400354" y="135889"/>
                </a:lnTo>
                <a:lnTo>
                  <a:pt x="382676" y="111759"/>
                </a:lnTo>
                <a:lnTo>
                  <a:pt x="379628" y="107949"/>
                </a:lnTo>
                <a:lnTo>
                  <a:pt x="376072" y="104139"/>
                </a:lnTo>
                <a:lnTo>
                  <a:pt x="372008" y="100329"/>
                </a:lnTo>
                <a:lnTo>
                  <a:pt x="372313" y="99059"/>
                </a:lnTo>
                <a:lnTo>
                  <a:pt x="382371" y="99059"/>
                </a:lnTo>
                <a:lnTo>
                  <a:pt x="386384" y="97789"/>
                </a:lnTo>
                <a:lnTo>
                  <a:pt x="389534" y="95249"/>
                </a:lnTo>
                <a:lnTo>
                  <a:pt x="437540" y="95249"/>
                </a:lnTo>
                <a:lnTo>
                  <a:pt x="437540" y="90169"/>
                </a:lnTo>
                <a:lnTo>
                  <a:pt x="369214" y="90169"/>
                </a:lnTo>
                <a:lnTo>
                  <a:pt x="364947" y="87629"/>
                </a:lnTo>
                <a:lnTo>
                  <a:pt x="363795" y="86359"/>
                </a:lnTo>
                <a:close/>
              </a:path>
              <a:path w="1208404" h="142239">
                <a:moveTo>
                  <a:pt x="29870" y="53339"/>
                </a:moveTo>
                <a:lnTo>
                  <a:pt x="18440" y="53339"/>
                </a:lnTo>
                <a:lnTo>
                  <a:pt x="18440" y="140969"/>
                </a:lnTo>
                <a:lnTo>
                  <a:pt x="29870" y="140969"/>
                </a:lnTo>
                <a:lnTo>
                  <a:pt x="29870" y="53339"/>
                </a:lnTo>
                <a:close/>
              </a:path>
              <a:path w="1208404" h="142239">
                <a:moveTo>
                  <a:pt x="128015" y="111759"/>
                </a:moveTo>
                <a:lnTo>
                  <a:pt x="116585" y="111759"/>
                </a:lnTo>
                <a:lnTo>
                  <a:pt x="116585" y="140969"/>
                </a:lnTo>
                <a:lnTo>
                  <a:pt x="128015" y="140969"/>
                </a:lnTo>
                <a:lnTo>
                  <a:pt x="128015" y="111759"/>
                </a:lnTo>
                <a:close/>
              </a:path>
              <a:path w="1208404" h="142239">
                <a:moveTo>
                  <a:pt x="169621" y="53339"/>
                </a:moveTo>
                <a:lnTo>
                  <a:pt x="158191" y="53339"/>
                </a:lnTo>
                <a:lnTo>
                  <a:pt x="158191" y="140969"/>
                </a:lnTo>
                <a:lnTo>
                  <a:pt x="169621" y="140969"/>
                </a:lnTo>
                <a:lnTo>
                  <a:pt x="169621" y="53339"/>
                </a:lnTo>
                <a:close/>
              </a:path>
              <a:path w="1208404" h="142239">
                <a:moveTo>
                  <a:pt x="249173" y="113029"/>
                </a:moveTo>
                <a:lnTo>
                  <a:pt x="237743" y="113029"/>
                </a:lnTo>
                <a:lnTo>
                  <a:pt x="237743" y="140969"/>
                </a:lnTo>
                <a:lnTo>
                  <a:pt x="249173" y="140969"/>
                </a:lnTo>
                <a:lnTo>
                  <a:pt x="249173" y="113029"/>
                </a:lnTo>
                <a:close/>
              </a:path>
              <a:path w="1208404" h="142239">
                <a:moveTo>
                  <a:pt x="437540" y="99059"/>
                </a:moveTo>
                <a:lnTo>
                  <a:pt x="425957" y="99059"/>
                </a:lnTo>
                <a:lnTo>
                  <a:pt x="425957" y="140969"/>
                </a:lnTo>
                <a:lnTo>
                  <a:pt x="437540" y="140969"/>
                </a:lnTo>
                <a:lnTo>
                  <a:pt x="437540" y="99059"/>
                </a:lnTo>
                <a:close/>
              </a:path>
              <a:path w="1208404" h="142239">
                <a:moveTo>
                  <a:pt x="479145" y="53339"/>
                </a:moveTo>
                <a:lnTo>
                  <a:pt x="467715" y="53339"/>
                </a:lnTo>
                <a:lnTo>
                  <a:pt x="467715" y="140969"/>
                </a:lnTo>
                <a:lnTo>
                  <a:pt x="479145" y="140969"/>
                </a:lnTo>
                <a:lnTo>
                  <a:pt x="479145" y="53339"/>
                </a:lnTo>
                <a:close/>
              </a:path>
              <a:path w="1208404" h="142239">
                <a:moveTo>
                  <a:pt x="85140" y="81279"/>
                </a:moveTo>
                <a:lnTo>
                  <a:pt x="68427" y="81279"/>
                </a:lnTo>
                <a:lnTo>
                  <a:pt x="68427" y="82549"/>
                </a:lnTo>
                <a:lnTo>
                  <a:pt x="63245" y="86359"/>
                </a:lnTo>
                <a:lnTo>
                  <a:pt x="60655" y="91439"/>
                </a:lnTo>
                <a:lnTo>
                  <a:pt x="60655" y="105409"/>
                </a:lnTo>
                <a:lnTo>
                  <a:pt x="63296" y="111759"/>
                </a:lnTo>
                <a:lnTo>
                  <a:pt x="73863" y="121919"/>
                </a:lnTo>
                <a:lnTo>
                  <a:pt x="80721" y="123189"/>
                </a:lnTo>
                <a:lnTo>
                  <a:pt x="101472" y="123189"/>
                </a:lnTo>
                <a:lnTo>
                  <a:pt x="110515" y="118109"/>
                </a:lnTo>
                <a:lnTo>
                  <a:pt x="113842" y="115569"/>
                </a:lnTo>
                <a:lnTo>
                  <a:pt x="115265" y="113029"/>
                </a:lnTo>
                <a:lnTo>
                  <a:pt x="85547" y="113029"/>
                </a:lnTo>
                <a:lnTo>
                  <a:pt x="81076" y="111759"/>
                </a:lnTo>
                <a:lnTo>
                  <a:pt x="74371" y="105409"/>
                </a:lnTo>
                <a:lnTo>
                  <a:pt x="72694" y="101599"/>
                </a:lnTo>
                <a:lnTo>
                  <a:pt x="72694" y="92709"/>
                </a:lnTo>
                <a:lnTo>
                  <a:pt x="74294" y="88899"/>
                </a:lnTo>
                <a:lnTo>
                  <a:pt x="80695" y="82549"/>
                </a:lnTo>
                <a:lnTo>
                  <a:pt x="85140" y="81279"/>
                </a:lnTo>
                <a:close/>
              </a:path>
              <a:path w="1208404" h="142239">
                <a:moveTo>
                  <a:pt x="261365" y="111759"/>
                </a:moveTo>
                <a:lnTo>
                  <a:pt x="263194" y="121919"/>
                </a:lnTo>
                <a:lnTo>
                  <a:pt x="271729" y="123189"/>
                </a:lnTo>
                <a:lnTo>
                  <a:pt x="279196" y="121919"/>
                </a:lnTo>
                <a:lnTo>
                  <a:pt x="290398" y="113029"/>
                </a:lnTo>
                <a:lnTo>
                  <a:pt x="267258" y="113029"/>
                </a:lnTo>
                <a:lnTo>
                  <a:pt x="261365" y="111759"/>
                </a:lnTo>
                <a:close/>
              </a:path>
              <a:path w="1208404" h="142239">
                <a:moveTo>
                  <a:pt x="215188" y="68579"/>
                </a:moveTo>
                <a:lnTo>
                  <a:pt x="207695" y="69849"/>
                </a:lnTo>
                <a:lnTo>
                  <a:pt x="194792" y="80009"/>
                </a:lnTo>
                <a:lnTo>
                  <a:pt x="191566" y="86359"/>
                </a:lnTo>
                <a:lnTo>
                  <a:pt x="191566" y="104139"/>
                </a:lnTo>
                <a:lnTo>
                  <a:pt x="194106" y="109219"/>
                </a:lnTo>
                <a:lnTo>
                  <a:pt x="204266" y="119379"/>
                </a:lnTo>
                <a:lnTo>
                  <a:pt x="210362" y="121919"/>
                </a:lnTo>
                <a:lnTo>
                  <a:pt x="226009" y="121919"/>
                </a:lnTo>
                <a:lnTo>
                  <a:pt x="232562" y="119379"/>
                </a:lnTo>
                <a:lnTo>
                  <a:pt x="237134" y="113029"/>
                </a:lnTo>
                <a:lnTo>
                  <a:pt x="249173" y="113029"/>
                </a:lnTo>
                <a:lnTo>
                  <a:pt x="249173" y="111759"/>
                </a:lnTo>
                <a:lnTo>
                  <a:pt x="214833" y="111759"/>
                </a:lnTo>
                <a:lnTo>
                  <a:pt x="210972" y="110489"/>
                </a:lnTo>
                <a:lnTo>
                  <a:pt x="205079" y="104139"/>
                </a:lnTo>
                <a:lnTo>
                  <a:pt x="203606" y="100329"/>
                </a:lnTo>
                <a:lnTo>
                  <a:pt x="203606" y="90169"/>
                </a:lnTo>
                <a:lnTo>
                  <a:pt x="205790" y="85089"/>
                </a:lnTo>
                <a:lnTo>
                  <a:pt x="214528" y="80009"/>
                </a:lnTo>
                <a:lnTo>
                  <a:pt x="219659" y="78739"/>
                </a:lnTo>
                <a:lnTo>
                  <a:pt x="225323" y="78739"/>
                </a:lnTo>
                <a:lnTo>
                  <a:pt x="223723" y="69849"/>
                </a:lnTo>
                <a:lnTo>
                  <a:pt x="215188" y="68579"/>
                </a:lnTo>
                <a:close/>
              </a:path>
              <a:path w="1208404" h="142239">
                <a:moveTo>
                  <a:pt x="128015" y="53339"/>
                </a:moveTo>
                <a:lnTo>
                  <a:pt x="116585" y="53339"/>
                </a:lnTo>
                <a:lnTo>
                  <a:pt x="116585" y="93979"/>
                </a:lnTo>
                <a:lnTo>
                  <a:pt x="114223" y="101599"/>
                </a:lnTo>
                <a:lnTo>
                  <a:pt x="104774" y="110489"/>
                </a:lnTo>
                <a:lnTo>
                  <a:pt x="98653" y="113029"/>
                </a:lnTo>
                <a:lnTo>
                  <a:pt x="115265" y="113029"/>
                </a:lnTo>
                <a:lnTo>
                  <a:pt x="115976" y="111759"/>
                </a:lnTo>
                <a:lnTo>
                  <a:pt x="128015" y="111759"/>
                </a:lnTo>
                <a:lnTo>
                  <a:pt x="128015" y="53339"/>
                </a:lnTo>
                <a:close/>
              </a:path>
              <a:path w="1208404" h="142239">
                <a:moveTo>
                  <a:pt x="291287" y="80009"/>
                </a:moveTo>
                <a:lnTo>
                  <a:pt x="272084" y="80009"/>
                </a:lnTo>
                <a:lnTo>
                  <a:pt x="275945" y="81279"/>
                </a:lnTo>
                <a:lnTo>
                  <a:pt x="281838" y="87629"/>
                </a:lnTo>
                <a:lnTo>
                  <a:pt x="283311" y="91439"/>
                </a:lnTo>
                <a:lnTo>
                  <a:pt x="283311" y="101599"/>
                </a:lnTo>
                <a:lnTo>
                  <a:pt x="281127" y="106679"/>
                </a:lnTo>
                <a:lnTo>
                  <a:pt x="272389" y="111759"/>
                </a:lnTo>
                <a:lnTo>
                  <a:pt x="267258" y="113029"/>
                </a:lnTo>
                <a:lnTo>
                  <a:pt x="290398" y="113029"/>
                </a:lnTo>
                <a:lnTo>
                  <a:pt x="291998" y="111759"/>
                </a:lnTo>
                <a:lnTo>
                  <a:pt x="295198" y="104139"/>
                </a:lnTo>
                <a:lnTo>
                  <a:pt x="295198" y="87629"/>
                </a:lnTo>
                <a:lnTo>
                  <a:pt x="292709" y="81279"/>
                </a:lnTo>
                <a:lnTo>
                  <a:pt x="291287" y="80009"/>
                </a:lnTo>
                <a:close/>
              </a:path>
              <a:path w="1208404" h="142239">
                <a:moveTo>
                  <a:pt x="249173" y="53339"/>
                </a:moveTo>
                <a:lnTo>
                  <a:pt x="237743" y="53339"/>
                </a:lnTo>
                <a:lnTo>
                  <a:pt x="237743" y="97789"/>
                </a:lnTo>
                <a:lnTo>
                  <a:pt x="236067" y="102869"/>
                </a:lnTo>
                <a:lnTo>
                  <a:pt x="229361" y="109219"/>
                </a:lnTo>
                <a:lnTo>
                  <a:pt x="224993" y="111759"/>
                </a:lnTo>
                <a:lnTo>
                  <a:pt x="249173" y="111759"/>
                </a:lnTo>
                <a:lnTo>
                  <a:pt x="249173" y="93979"/>
                </a:lnTo>
                <a:lnTo>
                  <a:pt x="250850" y="88899"/>
                </a:lnTo>
                <a:lnTo>
                  <a:pt x="257555" y="81279"/>
                </a:lnTo>
                <a:lnTo>
                  <a:pt x="261924" y="80009"/>
                </a:lnTo>
                <a:lnTo>
                  <a:pt x="291287" y="80009"/>
                </a:lnTo>
                <a:lnTo>
                  <a:pt x="289864" y="78739"/>
                </a:lnTo>
                <a:lnTo>
                  <a:pt x="249173" y="78739"/>
                </a:lnTo>
                <a:lnTo>
                  <a:pt x="249173" y="53339"/>
                </a:lnTo>
                <a:close/>
              </a:path>
              <a:path w="1208404" h="142239">
                <a:moveTo>
                  <a:pt x="382371" y="99059"/>
                </a:moveTo>
                <a:lnTo>
                  <a:pt x="373532" y="99059"/>
                </a:lnTo>
                <a:lnTo>
                  <a:pt x="375259" y="100329"/>
                </a:lnTo>
                <a:lnTo>
                  <a:pt x="377494" y="100329"/>
                </a:lnTo>
                <a:lnTo>
                  <a:pt x="382371" y="99059"/>
                </a:lnTo>
                <a:close/>
              </a:path>
              <a:path w="1208404" h="142239">
                <a:moveTo>
                  <a:pt x="437540" y="95249"/>
                </a:moveTo>
                <a:lnTo>
                  <a:pt x="389534" y="95249"/>
                </a:lnTo>
                <a:lnTo>
                  <a:pt x="395630" y="99059"/>
                </a:lnTo>
                <a:lnTo>
                  <a:pt x="403148" y="100329"/>
                </a:lnTo>
                <a:lnTo>
                  <a:pt x="417271" y="100329"/>
                </a:lnTo>
                <a:lnTo>
                  <a:pt x="421893" y="99059"/>
                </a:lnTo>
                <a:lnTo>
                  <a:pt x="437540" y="99059"/>
                </a:lnTo>
                <a:lnTo>
                  <a:pt x="437540" y="95249"/>
                </a:lnTo>
                <a:close/>
              </a:path>
              <a:path w="1208404" h="142239">
                <a:moveTo>
                  <a:pt x="395782" y="53339"/>
                </a:moveTo>
                <a:lnTo>
                  <a:pt x="384352" y="53339"/>
                </a:lnTo>
                <a:lnTo>
                  <a:pt x="384352" y="86359"/>
                </a:lnTo>
                <a:lnTo>
                  <a:pt x="380999" y="90169"/>
                </a:lnTo>
                <a:lnTo>
                  <a:pt x="405383" y="90169"/>
                </a:lnTo>
                <a:lnTo>
                  <a:pt x="399897" y="88899"/>
                </a:lnTo>
                <a:lnTo>
                  <a:pt x="395020" y="87629"/>
                </a:lnTo>
                <a:lnTo>
                  <a:pt x="395782" y="83819"/>
                </a:lnTo>
                <a:lnTo>
                  <a:pt x="395782" y="53339"/>
                </a:lnTo>
                <a:close/>
              </a:path>
              <a:path w="1208404" h="142239">
                <a:moveTo>
                  <a:pt x="437540" y="53339"/>
                </a:moveTo>
                <a:lnTo>
                  <a:pt x="425957" y="53339"/>
                </a:lnTo>
                <a:lnTo>
                  <a:pt x="425957" y="87629"/>
                </a:lnTo>
                <a:lnTo>
                  <a:pt x="422300" y="88899"/>
                </a:lnTo>
                <a:lnTo>
                  <a:pt x="417474" y="90169"/>
                </a:lnTo>
                <a:lnTo>
                  <a:pt x="437540" y="90169"/>
                </a:lnTo>
                <a:lnTo>
                  <a:pt x="437540" y="53339"/>
                </a:lnTo>
                <a:close/>
              </a:path>
              <a:path w="1208404" h="142239">
                <a:moveTo>
                  <a:pt x="102717" y="71119"/>
                </a:moveTo>
                <a:lnTo>
                  <a:pt x="47396" y="71119"/>
                </a:lnTo>
                <a:lnTo>
                  <a:pt x="47396" y="81279"/>
                </a:lnTo>
                <a:lnTo>
                  <a:pt x="102717" y="81279"/>
                </a:lnTo>
                <a:lnTo>
                  <a:pt x="102717" y="71119"/>
                </a:lnTo>
                <a:close/>
              </a:path>
              <a:path w="1208404" h="142239">
                <a:moveTo>
                  <a:pt x="225323" y="78739"/>
                </a:moveTo>
                <a:lnTo>
                  <a:pt x="219659" y="78739"/>
                </a:lnTo>
                <a:lnTo>
                  <a:pt x="225551" y="80009"/>
                </a:lnTo>
                <a:lnTo>
                  <a:pt x="225323" y="78739"/>
                </a:lnTo>
                <a:close/>
              </a:path>
              <a:path w="1208404" h="142239">
                <a:moveTo>
                  <a:pt x="276707" y="69849"/>
                </a:moveTo>
                <a:lnTo>
                  <a:pt x="260654" y="69849"/>
                </a:lnTo>
                <a:lnTo>
                  <a:pt x="254050" y="72389"/>
                </a:lnTo>
                <a:lnTo>
                  <a:pt x="249783" y="78739"/>
                </a:lnTo>
                <a:lnTo>
                  <a:pt x="289864" y="78739"/>
                </a:lnTo>
                <a:lnTo>
                  <a:pt x="282752" y="72389"/>
                </a:lnTo>
                <a:lnTo>
                  <a:pt x="276707" y="69849"/>
                </a:lnTo>
                <a:close/>
              </a:path>
              <a:path w="1208404" h="142239">
                <a:moveTo>
                  <a:pt x="41605" y="43179"/>
                </a:moveTo>
                <a:lnTo>
                  <a:pt x="0" y="43179"/>
                </a:lnTo>
                <a:lnTo>
                  <a:pt x="0" y="53339"/>
                </a:lnTo>
                <a:lnTo>
                  <a:pt x="41605" y="53339"/>
                </a:lnTo>
                <a:lnTo>
                  <a:pt x="41605" y="43179"/>
                </a:lnTo>
                <a:close/>
              </a:path>
              <a:path w="1208404" h="142239">
                <a:moveTo>
                  <a:pt x="48310" y="43179"/>
                </a:moveTo>
                <a:lnTo>
                  <a:pt x="41605" y="43179"/>
                </a:lnTo>
                <a:lnTo>
                  <a:pt x="41605" y="53339"/>
                </a:lnTo>
                <a:lnTo>
                  <a:pt x="48310" y="53339"/>
                </a:lnTo>
                <a:lnTo>
                  <a:pt x="48310" y="43179"/>
                </a:lnTo>
                <a:close/>
              </a:path>
              <a:path w="1208404" h="142239">
                <a:moveTo>
                  <a:pt x="139750" y="43179"/>
                </a:moveTo>
                <a:lnTo>
                  <a:pt x="48310" y="43179"/>
                </a:lnTo>
                <a:lnTo>
                  <a:pt x="48310" y="53339"/>
                </a:lnTo>
                <a:lnTo>
                  <a:pt x="139750" y="53339"/>
                </a:lnTo>
                <a:lnTo>
                  <a:pt x="139750" y="43179"/>
                </a:lnTo>
                <a:close/>
              </a:path>
              <a:path w="1208404" h="142239">
                <a:moveTo>
                  <a:pt x="146456" y="43179"/>
                </a:moveTo>
                <a:lnTo>
                  <a:pt x="139750" y="43179"/>
                </a:lnTo>
                <a:lnTo>
                  <a:pt x="139750" y="53339"/>
                </a:lnTo>
                <a:lnTo>
                  <a:pt x="146456" y="53339"/>
                </a:lnTo>
                <a:lnTo>
                  <a:pt x="146456" y="43179"/>
                </a:lnTo>
                <a:close/>
              </a:path>
              <a:path w="1208404" h="142239">
                <a:moveTo>
                  <a:pt x="181355" y="43179"/>
                </a:moveTo>
                <a:lnTo>
                  <a:pt x="146456" y="43179"/>
                </a:lnTo>
                <a:lnTo>
                  <a:pt x="146456" y="53339"/>
                </a:lnTo>
                <a:lnTo>
                  <a:pt x="181355" y="53339"/>
                </a:lnTo>
                <a:lnTo>
                  <a:pt x="181355" y="43179"/>
                </a:lnTo>
                <a:close/>
              </a:path>
              <a:path w="1208404" h="142239">
                <a:moveTo>
                  <a:pt x="188061" y="43179"/>
                </a:moveTo>
                <a:lnTo>
                  <a:pt x="181355" y="43179"/>
                </a:lnTo>
                <a:lnTo>
                  <a:pt x="181355" y="53339"/>
                </a:lnTo>
                <a:lnTo>
                  <a:pt x="188061" y="53339"/>
                </a:lnTo>
                <a:lnTo>
                  <a:pt x="188061" y="43179"/>
                </a:lnTo>
                <a:close/>
              </a:path>
              <a:path w="1208404" h="142239">
                <a:moveTo>
                  <a:pt x="298703" y="43179"/>
                </a:moveTo>
                <a:lnTo>
                  <a:pt x="188061" y="43179"/>
                </a:lnTo>
                <a:lnTo>
                  <a:pt x="188061" y="53339"/>
                </a:lnTo>
                <a:lnTo>
                  <a:pt x="298703" y="53339"/>
                </a:lnTo>
                <a:lnTo>
                  <a:pt x="298703" y="43179"/>
                </a:lnTo>
                <a:close/>
              </a:path>
              <a:path w="1208404" h="142239">
                <a:moveTo>
                  <a:pt x="305409" y="43179"/>
                </a:moveTo>
                <a:lnTo>
                  <a:pt x="298703" y="43179"/>
                </a:lnTo>
                <a:lnTo>
                  <a:pt x="298703" y="53339"/>
                </a:lnTo>
                <a:lnTo>
                  <a:pt x="305409" y="53339"/>
                </a:lnTo>
                <a:lnTo>
                  <a:pt x="305409" y="43179"/>
                </a:lnTo>
                <a:close/>
              </a:path>
              <a:path w="1208404" h="142239">
                <a:moveTo>
                  <a:pt x="449275" y="43179"/>
                </a:moveTo>
                <a:lnTo>
                  <a:pt x="305409" y="43179"/>
                </a:lnTo>
                <a:lnTo>
                  <a:pt x="305409" y="53339"/>
                </a:lnTo>
                <a:lnTo>
                  <a:pt x="449275" y="53339"/>
                </a:lnTo>
                <a:lnTo>
                  <a:pt x="449275" y="43179"/>
                </a:lnTo>
                <a:close/>
              </a:path>
              <a:path w="1208404" h="142239">
                <a:moveTo>
                  <a:pt x="455980" y="43179"/>
                </a:moveTo>
                <a:lnTo>
                  <a:pt x="449275" y="43179"/>
                </a:lnTo>
                <a:lnTo>
                  <a:pt x="449275" y="53339"/>
                </a:lnTo>
                <a:lnTo>
                  <a:pt x="455980" y="53339"/>
                </a:lnTo>
                <a:lnTo>
                  <a:pt x="455980" y="43179"/>
                </a:lnTo>
                <a:close/>
              </a:path>
              <a:path w="1208404" h="142239">
                <a:moveTo>
                  <a:pt x="497585" y="43179"/>
                </a:moveTo>
                <a:lnTo>
                  <a:pt x="455980" y="43179"/>
                </a:lnTo>
                <a:lnTo>
                  <a:pt x="455980" y="53339"/>
                </a:lnTo>
                <a:lnTo>
                  <a:pt x="497585" y="53339"/>
                </a:lnTo>
                <a:lnTo>
                  <a:pt x="497585" y="43179"/>
                </a:lnTo>
                <a:close/>
              </a:path>
              <a:path w="1208404" h="142239">
                <a:moveTo>
                  <a:pt x="60197" y="0"/>
                </a:moveTo>
                <a:lnTo>
                  <a:pt x="22047" y="13969"/>
                </a:lnTo>
                <a:lnTo>
                  <a:pt x="18440" y="21589"/>
                </a:lnTo>
                <a:lnTo>
                  <a:pt x="18440" y="43179"/>
                </a:lnTo>
                <a:lnTo>
                  <a:pt x="29870" y="43179"/>
                </a:lnTo>
                <a:lnTo>
                  <a:pt x="29870" y="31749"/>
                </a:lnTo>
                <a:lnTo>
                  <a:pt x="31765" y="22859"/>
                </a:lnTo>
                <a:lnTo>
                  <a:pt x="37452" y="15239"/>
                </a:lnTo>
                <a:lnTo>
                  <a:pt x="46929" y="11429"/>
                </a:lnTo>
                <a:lnTo>
                  <a:pt x="60197" y="10159"/>
                </a:lnTo>
                <a:lnTo>
                  <a:pt x="100798" y="10159"/>
                </a:lnTo>
                <a:lnTo>
                  <a:pt x="98221" y="8889"/>
                </a:lnTo>
                <a:lnTo>
                  <a:pt x="89644" y="5079"/>
                </a:lnTo>
                <a:lnTo>
                  <a:pt x="80448" y="2539"/>
                </a:lnTo>
                <a:lnTo>
                  <a:pt x="60197" y="0"/>
                </a:lnTo>
                <a:close/>
              </a:path>
              <a:path w="1208404" h="142239">
                <a:moveTo>
                  <a:pt x="194614" y="0"/>
                </a:moveTo>
                <a:lnTo>
                  <a:pt x="158191" y="20319"/>
                </a:lnTo>
                <a:lnTo>
                  <a:pt x="158191" y="43179"/>
                </a:lnTo>
                <a:lnTo>
                  <a:pt x="169621" y="43179"/>
                </a:lnTo>
                <a:lnTo>
                  <a:pt x="169621" y="24129"/>
                </a:lnTo>
                <a:lnTo>
                  <a:pt x="171780" y="19049"/>
                </a:lnTo>
                <a:lnTo>
                  <a:pt x="180416" y="12699"/>
                </a:lnTo>
                <a:lnTo>
                  <a:pt x="186588" y="10159"/>
                </a:lnTo>
                <a:lnTo>
                  <a:pt x="229830" y="10159"/>
                </a:lnTo>
                <a:lnTo>
                  <a:pt x="227609" y="8889"/>
                </a:lnTo>
                <a:lnTo>
                  <a:pt x="220203" y="5079"/>
                </a:lnTo>
                <a:lnTo>
                  <a:pt x="212236" y="2539"/>
                </a:lnTo>
                <a:lnTo>
                  <a:pt x="194614" y="0"/>
                </a:lnTo>
                <a:close/>
              </a:path>
              <a:path w="1208404" h="142239">
                <a:moveTo>
                  <a:pt x="100798" y="10159"/>
                </a:moveTo>
                <a:lnTo>
                  <a:pt x="60197" y="10159"/>
                </a:lnTo>
                <a:lnTo>
                  <a:pt x="77781" y="12699"/>
                </a:lnTo>
                <a:lnTo>
                  <a:pt x="85701" y="13969"/>
                </a:lnTo>
                <a:lnTo>
                  <a:pt x="93040" y="17779"/>
                </a:lnTo>
                <a:lnTo>
                  <a:pt x="99702" y="20319"/>
                </a:lnTo>
                <a:lnTo>
                  <a:pt x="105594" y="24129"/>
                </a:lnTo>
                <a:lnTo>
                  <a:pt x="110713" y="29209"/>
                </a:lnTo>
                <a:lnTo>
                  <a:pt x="115061" y="33019"/>
                </a:lnTo>
                <a:lnTo>
                  <a:pt x="122681" y="26669"/>
                </a:lnTo>
                <a:lnTo>
                  <a:pt x="118181" y="21589"/>
                </a:lnTo>
                <a:lnTo>
                  <a:pt x="112604" y="16509"/>
                </a:lnTo>
                <a:lnTo>
                  <a:pt x="105951" y="12699"/>
                </a:lnTo>
                <a:lnTo>
                  <a:pt x="100798" y="10159"/>
                </a:lnTo>
                <a:close/>
              </a:path>
              <a:path w="1208404" h="142239">
                <a:moveTo>
                  <a:pt x="229830" y="10159"/>
                </a:moveTo>
                <a:lnTo>
                  <a:pt x="194614" y="10159"/>
                </a:lnTo>
                <a:lnTo>
                  <a:pt x="202215" y="11429"/>
                </a:lnTo>
                <a:lnTo>
                  <a:pt x="209321" y="12699"/>
                </a:lnTo>
                <a:lnTo>
                  <a:pt x="215931" y="13969"/>
                </a:lnTo>
                <a:lnTo>
                  <a:pt x="222046" y="17779"/>
                </a:lnTo>
                <a:lnTo>
                  <a:pt x="229869" y="21589"/>
                </a:lnTo>
                <a:lnTo>
                  <a:pt x="236016" y="26669"/>
                </a:lnTo>
                <a:lnTo>
                  <a:pt x="240487" y="33019"/>
                </a:lnTo>
                <a:lnTo>
                  <a:pt x="248716" y="26669"/>
                </a:lnTo>
                <a:lnTo>
                  <a:pt x="244825" y="21589"/>
                </a:lnTo>
                <a:lnTo>
                  <a:pt x="240010" y="17779"/>
                </a:lnTo>
                <a:lnTo>
                  <a:pt x="234272" y="12699"/>
                </a:lnTo>
                <a:lnTo>
                  <a:pt x="229830" y="10159"/>
                </a:lnTo>
                <a:close/>
              </a:path>
              <a:path w="1208404" h="142239">
                <a:moveTo>
                  <a:pt x="701484" y="82346"/>
                </a:moveTo>
                <a:lnTo>
                  <a:pt x="692797" y="89204"/>
                </a:lnTo>
                <a:lnTo>
                  <a:pt x="732269" y="141020"/>
                </a:lnTo>
                <a:lnTo>
                  <a:pt x="741565" y="134772"/>
                </a:lnTo>
                <a:lnTo>
                  <a:pt x="723887" y="111607"/>
                </a:lnTo>
                <a:lnTo>
                  <a:pt x="720940" y="107848"/>
                </a:lnTo>
                <a:lnTo>
                  <a:pt x="717347" y="103530"/>
                </a:lnTo>
                <a:lnTo>
                  <a:pt x="713371" y="98958"/>
                </a:lnTo>
                <a:lnTo>
                  <a:pt x="713524" y="98501"/>
                </a:lnTo>
                <a:lnTo>
                  <a:pt x="725070" y="98501"/>
                </a:lnTo>
                <a:lnTo>
                  <a:pt x="728383" y="97256"/>
                </a:lnTo>
                <a:lnTo>
                  <a:pt x="735403" y="91033"/>
                </a:lnTo>
                <a:lnTo>
                  <a:pt x="735990" y="89509"/>
                </a:lnTo>
                <a:lnTo>
                  <a:pt x="710222" y="89509"/>
                </a:lnTo>
                <a:lnTo>
                  <a:pt x="705548" y="87121"/>
                </a:lnTo>
                <a:lnTo>
                  <a:pt x="701484" y="82346"/>
                </a:lnTo>
                <a:close/>
              </a:path>
              <a:path w="1208404" h="142239">
                <a:moveTo>
                  <a:pt x="633514" y="100939"/>
                </a:moveTo>
                <a:lnTo>
                  <a:pt x="621931" y="100939"/>
                </a:lnTo>
                <a:lnTo>
                  <a:pt x="621931" y="140563"/>
                </a:lnTo>
                <a:lnTo>
                  <a:pt x="633514" y="140563"/>
                </a:lnTo>
                <a:lnTo>
                  <a:pt x="633514" y="100939"/>
                </a:lnTo>
                <a:close/>
              </a:path>
              <a:path w="1208404" h="142239">
                <a:moveTo>
                  <a:pt x="674966" y="52476"/>
                </a:moveTo>
                <a:lnTo>
                  <a:pt x="663536" y="52476"/>
                </a:lnTo>
                <a:lnTo>
                  <a:pt x="663536" y="140563"/>
                </a:lnTo>
                <a:lnTo>
                  <a:pt x="674966" y="140563"/>
                </a:lnTo>
                <a:lnTo>
                  <a:pt x="674966" y="52476"/>
                </a:lnTo>
                <a:close/>
              </a:path>
              <a:path w="1208404" h="142239">
                <a:moveTo>
                  <a:pt x="552437" y="110845"/>
                </a:moveTo>
                <a:lnTo>
                  <a:pt x="544512" y="118770"/>
                </a:lnTo>
                <a:lnTo>
                  <a:pt x="550456" y="123837"/>
                </a:lnTo>
                <a:lnTo>
                  <a:pt x="557009" y="127457"/>
                </a:lnTo>
                <a:lnTo>
                  <a:pt x="564172" y="129628"/>
                </a:lnTo>
                <a:lnTo>
                  <a:pt x="571944" y="130352"/>
                </a:lnTo>
                <a:lnTo>
                  <a:pt x="580580" y="130352"/>
                </a:lnTo>
                <a:lnTo>
                  <a:pt x="587514" y="127888"/>
                </a:lnTo>
                <a:lnTo>
                  <a:pt x="595740" y="120141"/>
                </a:lnTo>
                <a:lnTo>
                  <a:pt x="564222" y="120141"/>
                </a:lnTo>
                <a:lnTo>
                  <a:pt x="557720" y="117043"/>
                </a:lnTo>
                <a:lnTo>
                  <a:pt x="552437" y="110845"/>
                </a:lnTo>
                <a:close/>
              </a:path>
              <a:path w="1208404" h="142239">
                <a:moveTo>
                  <a:pt x="593524" y="52933"/>
                </a:moveTo>
                <a:lnTo>
                  <a:pt x="575398" y="52933"/>
                </a:lnTo>
                <a:lnTo>
                  <a:pt x="578624" y="54127"/>
                </a:lnTo>
                <a:lnTo>
                  <a:pt x="583399" y="58902"/>
                </a:lnTo>
                <a:lnTo>
                  <a:pt x="584593" y="62077"/>
                </a:lnTo>
                <a:lnTo>
                  <a:pt x="584593" y="70611"/>
                </a:lnTo>
                <a:lnTo>
                  <a:pt x="583145" y="74218"/>
                </a:lnTo>
                <a:lnTo>
                  <a:pt x="577354" y="79501"/>
                </a:lnTo>
                <a:lnTo>
                  <a:pt x="573519" y="80822"/>
                </a:lnTo>
                <a:lnTo>
                  <a:pt x="564019" y="80822"/>
                </a:lnTo>
                <a:lnTo>
                  <a:pt x="564019" y="91033"/>
                </a:lnTo>
                <a:lnTo>
                  <a:pt x="577634" y="91033"/>
                </a:lnTo>
                <a:lnTo>
                  <a:pt x="581774" y="92227"/>
                </a:lnTo>
                <a:lnTo>
                  <a:pt x="587565" y="97002"/>
                </a:lnTo>
                <a:lnTo>
                  <a:pt x="589013" y="100329"/>
                </a:lnTo>
                <a:lnTo>
                  <a:pt x="589013" y="109067"/>
                </a:lnTo>
                <a:lnTo>
                  <a:pt x="587540" y="112775"/>
                </a:lnTo>
                <a:lnTo>
                  <a:pt x="581647" y="118668"/>
                </a:lnTo>
                <a:lnTo>
                  <a:pt x="577430" y="120141"/>
                </a:lnTo>
                <a:lnTo>
                  <a:pt x="595740" y="120141"/>
                </a:lnTo>
                <a:lnTo>
                  <a:pt x="597979" y="118033"/>
                </a:lnTo>
                <a:lnTo>
                  <a:pt x="600595" y="111861"/>
                </a:lnTo>
                <a:lnTo>
                  <a:pt x="600494" y="102260"/>
                </a:lnTo>
                <a:lnTo>
                  <a:pt x="600290" y="100634"/>
                </a:lnTo>
                <a:lnTo>
                  <a:pt x="633514" y="100634"/>
                </a:lnTo>
                <a:lnTo>
                  <a:pt x="633514" y="93167"/>
                </a:lnTo>
                <a:lnTo>
                  <a:pt x="603542" y="93167"/>
                </a:lnTo>
                <a:lnTo>
                  <a:pt x="598716" y="91897"/>
                </a:lnTo>
                <a:lnTo>
                  <a:pt x="594347" y="89357"/>
                </a:lnTo>
                <a:lnTo>
                  <a:pt x="591604" y="86918"/>
                </a:lnTo>
                <a:lnTo>
                  <a:pt x="588606" y="85293"/>
                </a:lnTo>
                <a:lnTo>
                  <a:pt x="585355" y="84480"/>
                </a:lnTo>
                <a:lnTo>
                  <a:pt x="585355" y="83870"/>
                </a:lnTo>
                <a:lnTo>
                  <a:pt x="588200" y="82448"/>
                </a:lnTo>
                <a:lnTo>
                  <a:pt x="590715" y="80086"/>
                </a:lnTo>
                <a:lnTo>
                  <a:pt x="595083" y="73482"/>
                </a:lnTo>
                <a:lnTo>
                  <a:pt x="596176" y="69646"/>
                </a:lnTo>
                <a:lnTo>
                  <a:pt x="596176" y="58775"/>
                </a:lnTo>
                <a:lnTo>
                  <a:pt x="593966" y="53365"/>
                </a:lnTo>
                <a:lnTo>
                  <a:pt x="593524" y="52933"/>
                </a:lnTo>
                <a:close/>
              </a:path>
              <a:path w="1208404" h="142239">
                <a:moveTo>
                  <a:pt x="633514" y="100634"/>
                </a:moveTo>
                <a:lnTo>
                  <a:pt x="600290" y="100634"/>
                </a:lnTo>
                <a:lnTo>
                  <a:pt x="603745" y="102260"/>
                </a:lnTo>
                <a:lnTo>
                  <a:pt x="607555" y="103073"/>
                </a:lnTo>
                <a:lnTo>
                  <a:pt x="615276" y="103073"/>
                </a:lnTo>
                <a:lnTo>
                  <a:pt x="618680" y="102361"/>
                </a:lnTo>
                <a:lnTo>
                  <a:pt x="621931" y="100939"/>
                </a:lnTo>
                <a:lnTo>
                  <a:pt x="633514" y="100939"/>
                </a:lnTo>
                <a:lnTo>
                  <a:pt x="633514" y="100634"/>
                </a:lnTo>
                <a:close/>
              </a:path>
              <a:path w="1208404" h="142239">
                <a:moveTo>
                  <a:pt x="725070" y="98501"/>
                </a:moveTo>
                <a:lnTo>
                  <a:pt x="713524" y="98501"/>
                </a:lnTo>
                <a:lnTo>
                  <a:pt x="714844" y="98907"/>
                </a:lnTo>
                <a:lnTo>
                  <a:pt x="716572" y="99110"/>
                </a:lnTo>
                <a:lnTo>
                  <a:pt x="718705" y="99110"/>
                </a:lnTo>
                <a:lnTo>
                  <a:pt x="723988" y="98907"/>
                </a:lnTo>
                <a:lnTo>
                  <a:pt x="725070" y="98501"/>
                </a:lnTo>
                <a:close/>
              </a:path>
              <a:path w="1208404" h="142239">
                <a:moveTo>
                  <a:pt x="633514" y="52476"/>
                </a:moveTo>
                <a:lnTo>
                  <a:pt x="621931" y="52476"/>
                </a:lnTo>
                <a:lnTo>
                  <a:pt x="621931" y="89966"/>
                </a:lnTo>
                <a:lnTo>
                  <a:pt x="618477" y="92100"/>
                </a:lnTo>
                <a:lnTo>
                  <a:pt x="614108" y="93167"/>
                </a:lnTo>
                <a:lnTo>
                  <a:pt x="633514" y="93167"/>
                </a:lnTo>
                <a:lnTo>
                  <a:pt x="633514" y="52476"/>
                </a:lnTo>
                <a:close/>
              </a:path>
              <a:path w="1208404" h="142239">
                <a:moveTo>
                  <a:pt x="737146" y="52476"/>
                </a:moveTo>
                <a:lnTo>
                  <a:pt x="725716" y="52476"/>
                </a:lnTo>
                <a:lnTo>
                  <a:pt x="725716" y="86156"/>
                </a:lnTo>
                <a:lnTo>
                  <a:pt x="722312" y="89509"/>
                </a:lnTo>
                <a:lnTo>
                  <a:pt x="735990" y="89509"/>
                </a:lnTo>
                <a:lnTo>
                  <a:pt x="737146" y="86512"/>
                </a:lnTo>
                <a:lnTo>
                  <a:pt x="737146" y="52476"/>
                </a:lnTo>
                <a:close/>
              </a:path>
              <a:path w="1208404" h="142239">
                <a:moveTo>
                  <a:pt x="579158" y="42570"/>
                </a:moveTo>
                <a:lnTo>
                  <a:pt x="562190" y="42570"/>
                </a:lnTo>
                <a:lnTo>
                  <a:pt x="554977" y="45821"/>
                </a:lnTo>
                <a:lnTo>
                  <a:pt x="549998" y="52323"/>
                </a:lnTo>
                <a:lnTo>
                  <a:pt x="558076" y="59639"/>
                </a:lnTo>
                <a:lnTo>
                  <a:pt x="561225" y="55168"/>
                </a:lnTo>
                <a:lnTo>
                  <a:pt x="565645" y="52933"/>
                </a:lnTo>
                <a:lnTo>
                  <a:pt x="593524" y="52933"/>
                </a:lnTo>
                <a:lnTo>
                  <a:pt x="585127" y="44729"/>
                </a:lnTo>
                <a:lnTo>
                  <a:pt x="579158" y="42570"/>
                </a:lnTo>
                <a:close/>
              </a:path>
              <a:path w="1208404" h="142239">
                <a:moveTo>
                  <a:pt x="686701" y="42722"/>
                </a:moveTo>
                <a:lnTo>
                  <a:pt x="605624" y="42722"/>
                </a:lnTo>
                <a:lnTo>
                  <a:pt x="605624" y="52476"/>
                </a:lnTo>
                <a:lnTo>
                  <a:pt x="686701" y="52476"/>
                </a:lnTo>
                <a:lnTo>
                  <a:pt x="686701" y="42722"/>
                </a:lnTo>
                <a:close/>
              </a:path>
              <a:path w="1208404" h="142239">
                <a:moveTo>
                  <a:pt x="693407" y="42722"/>
                </a:moveTo>
                <a:lnTo>
                  <a:pt x="686701" y="42722"/>
                </a:lnTo>
                <a:lnTo>
                  <a:pt x="686701" y="52476"/>
                </a:lnTo>
                <a:lnTo>
                  <a:pt x="693407" y="52476"/>
                </a:lnTo>
                <a:lnTo>
                  <a:pt x="693407" y="42722"/>
                </a:lnTo>
                <a:close/>
              </a:path>
              <a:path w="1208404" h="142239">
                <a:moveTo>
                  <a:pt x="754672" y="42722"/>
                </a:moveTo>
                <a:lnTo>
                  <a:pt x="693407" y="42722"/>
                </a:lnTo>
                <a:lnTo>
                  <a:pt x="693407" y="52476"/>
                </a:lnTo>
                <a:lnTo>
                  <a:pt x="754672" y="52476"/>
                </a:lnTo>
                <a:lnTo>
                  <a:pt x="754672" y="42722"/>
                </a:lnTo>
                <a:close/>
              </a:path>
              <a:path w="1208404" h="142239">
                <a:moveTo>
                  <a:pt x="625894" y="1879"/>
                </a:moveTo>
                <a:lnTo>
                  <a:pt x="615073" y="8432"/>
                </a:lnTo>
                <a:lnTo>
                  <a:pt x="625798" y="17433"/>
                </a:lnTo>
                <a:lnTo>
                  <a:pt x="636638" y="26149"/>
                </a:lnTo>
                <a:lnTo>
                  <a:pt x="647592" y="34578"/>
                </a:lnTo>
                <a:lnTo>
                  <a:pt x="658660" y="42722"/>
                </a:lnTo>
                <a:lnTo>
                  <a:pt x="668108" y="42722"/>
                </a:lnTo>
                <a:lnTo>
                  <a:pt x="625894" y="1879"/>
                </a:lnTo>
                <a:close/>
              </a:path>
              <a:path w="1208404" h="142239">
                <a:moveTo>
                  <a:pt x="660488" y="1422"/>
                </a:moveTo>
                <a:lnTo>
                  <a:pt x="647687" y="4470"/>
                </a:lnTo>
                <a:lnTo>
                  <a:pt x="668718" y="42722"/>
                </a:lnTo>
                <a:lnTo>
                  <a:pt x="675576" y="42722"/>
                </a:lnTo>
                <a:lnTo>
                  <a:pt x="660488" y="1422"/>
                </a:lnTo>
                <a:close/>
              </a:path>
              <a:path w="1208404" h="142239">
                <a:moveTo>
                  <a:pt x="806640" y="83870"/>
                </a:moveTo>
                <a:lnTo>
                  <a:pt x="797953" y="90728"/>
                </a:lnTo>
                <a:lnTo>
                  <a:pt x="837272" y="142239"/>
                </a:lnTo>
                <a:lnTo>
                  <a:pt x="846569" y="136143"/>
                </a:lnTo>
                <a:lnTo>
                  <a:pt x="828738" y="112979"/>
                </a:lnTo>
                <a:lnTo>
                  <a:pt x="826401" y="109829"/>
                </a:lnTo>
                <a:lnTo>
                  <a:pt x="822896" y="105613"/>
                </a:lnTo>
                <a:lnTo>
                  <a:pt x="818222" y="100329"/>
                </a:lnTo>
                <a:lnTo>
                  <a:pt x="818527" y="99872"/>
                </a:lnTo>
                <a:lnTo>
                  <a:pt x="830062" y="99872"/>
                </a:lnTo>
                <a:lnTo>
                  <a:pt x="833513" y="98551"/>
                </a:lnTo>
                <a:lnTo>
                  <a:pt x="836663" y="95605"/>
                </a:lnTo>
                <a:lnTo>
                  <a:pt x="878268" y="95605"/>
                </a:lnTo>
                <a:lnTo>
                  <a:pt x="878268" y="90728"/>
                </a:lnTo>
                <a:lnTo>
                  <a:pt x="815327" y="90728"/>
                </a:lnTo>
                <a:lnTo>
                  <a:pt x="810704" y="88442"/>
                </a:lnTo>
                <a:lnTo>
                  <a:pt x="806640" y="83870"/>
                </a:lnTo>
                <a:close/>
              </a:path>
              <a:path w="1208404" h="142239">
                <a:moveTo>
                  <a:pt x="995768" y="82651"/>
                </a:moveTo>
                <a:lnTo>
                  <a:pt x="987082" y="89509"/>
                </a:lnTo>
                <a:lnTo>
                  <a:pt x="1026401" y="141020"/>
                </a:lnTo>
                <a:lnTo>
                  <a:pt x="1035697" y="134924"/>
                </a:lnTo>
                <a:lnTo>
                  <a:pt x="1017747" y="111607"/>
                </a:lnTo>
                <a:lnTo>
                  <a:pt x="1014920" y="108000"/>
                </a:lnTo>
                <a:lnTo>
                  <a:pt x="1011415" y="103784"/>
                </a:lnTo>
                <a:lnTo>
                  <a:pt x="1007351" y="99110"/>
                </a:lnTo>
                <a:lnTo>
                  <a:pt x="1007656" y="98653"/>
                </a:lnTo>
                <a:lnTo>
                  <a:pt x="1019103" y="98653"/>
                </a:lnTo>
                <a:lnTo>
                  <a:pt x="1022489" y="97383"/>
                </a:lnTo>
                <a:lnTo>
                  <a:pt x="1025639" y="94538"/>
                </a:lnTo>
                <a:lnTo>
                  <a:pt x="1067198" y="94538"/>
                </a:lnTo>
                <a:lnTo>
                  <a:pt x="1067092" y="93624"/>
                </a:lnTo>
                <a:lnTo>
                  <a:pt x="1076593" y="90852"/>
                </a:lnTo>
                <a:lnTo>
                  <a:pt x="1080234" y="89509"/>
                </a:lnTo>
                <a:lnTo>
                  <a:pt x="1004252" y="89509"/>
                </a:lnTo>
                <a:lnTo>
                  <a:pt x="999629" y="87223"/>
                </a:lnTo>
                <a:lnTo>
                  <a:pt x="995768" y="82651"/>
                </a:lnTo>
                <a:close/>
              </a:path>
              <a:path w="1208404" h="142239">
                <a:moveTo>
                  <a:pt x="927646" y="113893"/>
                </a:moveTo>
                <a:lnTo>
                  <a:pt x="916216" y="113893"/>
                </a:lnTo>
                <a:lnTo>
                  <a:pt x="916216" y="140563"/>
                </a:lnTo>
                <a:lnTo>
                  <a:pt x="927646" y="140563"/>
                </a:lnTo>
                <a:lnTo>
                  <a:pt x="927646" y="113893"/>
                </a:lnTo>
                <a:close/>
              </a:path>
              <a:path w="1208404" h="142239">
                <a:moveTo>
                  <a:pt x="969251" y="52476"/>
                </a:moveTo>
                <a:lnTo>
                  <a:pt x="957821" y="52476"/>
                </a:lnTo>
                <a:lnTo>
                  <a:pt x="957821" y="140563"/>
                </a:lnTo>
                <a:lnTo>
                  <a:pt x="969251" y="140563"/>
                </a:lnTo>
                <a:lnTo>
                  <a:pt x="969251" y="52476"/>
                </a:lnTo>
                <a:close/>
              </a:path>
              <a:path w="1208404" h="142239">
                <a:moveTo>
                  <a:pt x="1189621" y="108711"/>
                </a:moveTo>
                <a:lnTo>
                  <a:pt x="1178039" y="108711"/>
                </a:lnTo>
                <a:lnTo>
                  <a:pt x="1178039" y="140563"/>
                </a:lnTo>
                <a:lnTo>
                  <a:pt x="1189621" y="140563"/>
                </a:lnTo>
                <a:lnTo>
                  <a:pt x="1189621" y="108711"/>
                </a:lnTo>
                <a:close/>
              </a:path>
              <a:path w="1208404" h="142239">
                <a:moveTo>
                  <a:pt x="1067552" y="97586"/>
                </a:moveTo>
                <a:lnTo>
                  <a:pt x="1055204" y="97586"/>
                </a:lnTo>
                <a:lnTo>
                  <a:pt x="1057744" y="105613"/>
                </a:lnTo>
                <a:lnTo>
                  <a:pt x="1093609" y="124409"/>
                </a:lnTo>
                <a:lnTo>
                  <a:pt x="1104382" y="123447"/>
                </a:lnTo>
                <a:lnTo>
                  <a:pt x="1113840" y="120561"/>
                </a:lnTo>
                <a:lnTo>
                  <a:pt x="1121984" y="115750"/>
                </a:lnTo>
                <a:lnTo>
                  <a:pt x="1123868" y="113893"/>
                </a:lnTo>
                <a:lnTo>
                  <a:pt x="1086345" y="113893"/>
                </a:lnTo>
                <a:lnTo>
                  <a:pt x="1079919" y="111607"/>
                </a:lnTo>
                <a:lnTo>
                  <a:pt x="1070267" y="102463"/>
                </a:lnTo>
                <a:lnTo>
                  <a:pt x="1067675" y="98120"/>
                </a:lnTo>
                <a:lnTo>
                  <a:pt x="1067552" y="97586"/>
                </a:lnTo>
                <a:close/>
              </a:path>
              <a:path w="1208404" h="142239">
                <a:moveTo>
                  <a:pt x="878268" y="99110"/>
                </a:moveTo>
                <a:lnTo>
                  <a:pt x="866381" y="99110"/>
                </a:lnTo>
                <a:lnTo>
                  <a:pt x="867295" y="106222"/>
                </a:lnTo>
                <a:lnTo>
                  <a:pt x="870394" y="111988"/>
                </a:lnTo>
                <a:lnTo>
                  <a:pt x="880960" y="120827"/>
                </a:lnTo>
                <a:lnTo>
                  <a:pt x="887107" y="123037"/>
                </a:lnTo>
                <a:lnTo>
                  <a:pt x="903566" y="123037"/>
                </a:lnTo>
                <a:lnTo>
                  <a:pt x="910729" y="119989"/>
                </a:lnTo>
                <a:lnTo>
                  <a:pt x="915606" y="113893"/>
                </a:lnTo>
                <a:lnTo>
                  <a:pt x="927646" y="113893"/>
                </a:lnTo>
                <a:lnTo>
                  <a:pt x="927646" y="112674"/>
                </a:lnTo>
                <a:lnTo>
                  <a:pt x="890816" y="112674"/>
                </a:lnTo>
                <a:lnTo>
                  <a:pt x="886523" y="110997"/>
                </a:lnTo>
                <a:lnTo>
                  <a:pt x="879919" y="104292"/>
                </a:lnTo>
                <a:lnTo>
                  <a:pt x="878367" y="100329"/>
                </a:lnTo>
                <a:lnTo>
                  <a:pt x="878268" y="99110"/>
                </a:lnTo>
                <a:close/>
              </a:path>
              <a:path w="1208404" h="142239">
                <a:moveTo>
                  <a:pt x="1147703" y="109016"/>
                </a:moveTo>
                <a:lnTo>
                  <a:pt x="1128814" y="109016"/>
                </a:lnTo>
                <a:lnTo>
                  <a:pt x="1134005" y="113684"/>
                </a:lnTo>
                <a:lnTo>
                  <a:pt x="1139824" y="117017"/>
                </a:lnTo>
                <a:lnTo>
                  <a:pt x="1146273" y="119018"/>
                </a:lnTo>
                <a:lnTo>
                  <a:pt x="1153350" y="119684"/>
                </a:lnTo>
                <a:lnTo>
                  <a:pt x="1160799" y="118998"/>
                </a:lnTo>
                <a:lnTo>
                  <a:pt x="1167295" y="116941"/>
                </a:lnTo>
                <a:lnTo>
                  <a:pt x="1172838" y="113512"/>
                </a:lnTo>
                <a:lnTo>
                  <a:pt x="1176992" y="109169"/>
                </a:lnTo>
                <a:lnTo>
                  <a:pt x="1148118" y="109169"/>
                </a:lnTo>
                <a:lnTo>
                  <a:pt x="1147703" y="109016"/>
                </a:lnTo>
                <a:close/>
              </a:path>
              <a:path w="1208404" h="142239">
                <a:moveTo>
                  <a:pt x="1146340" y="52476"/>
                </a:moveTo>
                <a:lnTo>
                  <a:pt x="1134148" y="52476"/>
                </a:lnTo>
                <a:lnTo>
                  <a:pt x="1138516" y="56337"/>
                </a:lnTo>
                <a:lnTo>
                  <a:pt x="1140701" y="61163"/>
                </a:lnTo>
                <a:lnTo>
                  <a:pt x="1118755" y="84480"/>
                </a:lnTo>
                <a:lnTo>
                  <a:pt x="1119365" y="90169"/>
                </a:lnTo>
                <a:lnTo>
                  <a:pt x="1120736" y="95249"/>
                </a:lnTo>
                <a:lnTo>
                  <a:pt x="1122870" y="99720"/>
                </a:lnTo>
                <a:lnTo>
                  <a:pt x="1117374" y="105921"/>
                </a:lnTo>
                <a:lnTo>
                  <a:pt x="1110792" y="110350"/>
                </a:lnTo>
                <a:lnTo>
                  <a:pt x="1103125" y="113007"/>
                </a:lnTo>
                <a:lnTo>
                  <a:pt x="1094371" y="113893"/>
                </a:lnTo>
                <a:lnTo>
                  <a:pt x="1123868" y="113893"/>
                </a:lnTo>
                <a:lnTo>
                  <a:pt x="1128814" y="109016"/>
                </a:lnTo>
                <a:lnTo>
                  <a:pt x="1147703" y="109016"/>
                </a:lnTo>
                <a:lnTo>
                  <a:pt x="1142733" y="107187"/>
                </a:lnTo>
                <a:lnTo>
                  <a:pt x="1135011" y="99263"/>
                </a:lnTo>
                <a:lnTo>
                  <a:pt x="1132725" y="94792"/>
                </a:lnTo>
                <a:lnTo>
                  <a:pt x="1132014" y="89814"/>
                </a:lnTo>
                <a:lnTo>
                  <a:pt x="1138110" y="88391"/>
                </a:lnTo>
                <a:lnTo>
                  <a:pt x="1143038" y="85801"/>
                </a:lnTo>
                <a:lnTo>
                  <a:pt x="1150556" y="78282"/>
                </a:lnTo>
                <a:lnTo>
                  <a:pt x="1152436" y="73812"/>
                </a:lnTo>
                <a:lnTo>
                  <a:pt x="1152436" y="62636"/>
                </a:lnTo>
                <a:lnTo>
                  <a:pt x="1150404" y="57454"/>
                </a:lnTo>
                <a:lnTo>
                  <a:pt x="1146340" y="53085"/>
                </a:lnTo>
                <a:lnTo>
                  <a:pt x="1146340" y="52476"/>
                </a:lnTo>
                <a:close/>
              </a:path>
              <a:path w="1208404" h="142239">
                <a:moveTo>
                  <a:pt x="927646" y="52476"/>
                </a:moveTo>
                <a:lnTo>
                  <a:pt x="916216" y="52476"/>
                </a:lnTo>
                <a:lnTo>
                  <a:pt x="916180" y="96977"/>
                </a:lnTo>
                <a:lnTo>
                  <a:pt x="914361" y="102133"/>
                </a:lnTo>
                <a:lnTo>
                  <a:pt x="906945" y="110566"/>
                </a:lnTo>
                <a:lnTo>
                  <a:pt x="902093" y="112674"/>
                </a:lnTo>
                <a:lnTo>
                  <a:pt x="927646" y="112674"/>
                </a:lnTo>
                <a:lnTo>
                  <a:pt x="927646" y="52476"/>
                </a:lnTo>
                <a:close/>
              </a:path>
              <a:path w="1208404" h="142239">
                <a:moveTo>
                  <a:pt x="1189621" y="52476"/>
                </a:moveTo>
                <a:lnTo>
                  <a:pt x="1178191" y="52476"/>
                </a:lnTo>
                <a:lnTo>
                  <a:pt x="1178191" y="91998"/>
                </a:lnTo>
                <a:lnTo>
                  <a:pt x="1176058" y="98120"/>
                </a:lnTo>
                <a:lnTo>
                  <a:pt x="1167523" y="106959"/>
                </a:lnTo>
                <a:lnTo>
                  <a:pt x="1161935" y="109169"/>
                </a:lnTo>
                <a:lnTo>
                  <a:pt x="1176992" y="109169"/>
                </a:lnTo>
                <a:lnTo>
                  <a:pt x="1177429" y="108711"/>
                </a:lnTo>
                <a:lnTo>
                  <a:pt x="1189621" y="108711"/>
                </a:lnTo>
                <a:lnTo>
                  <a:pt x="1189621" y="52476"/>
                </a:lnTo>
                <a:close/>
              </a:path>
              <a:path w="1208404" h="142239">
                <a:moveTo>
                  <a:pt x="830062" y="99872"/>
                </a:moveTo>
                <a:lnTo>
                  <a:pt x="818527" y="99872"/>
                </a:lnTo>
                <a:lnTo>
                  <a:pt x="819645" y="100177"/>
                </a:lnTo>
                <a:lnTo>
                  <a:pt x="821575" y="100329"/>
                </a:lnTo>
                <a:lnTo>
                  <a:pt x="824318" y="100329"/>
                </a:lnTo>
                <a:lnTo>
                  <a:pt x="829398" y="100126"/>
                </a:lnTo>
                <a:lnTo>
                  <a:pt x="830062" y="99872"/>
                </a:lnTo>
                <a:close/>
              </a:path>
              <a:path w="1208404" h="142239">
                <a:moveTo>
                  <a:pt x="878268" y="95605"/>
                </a:moveTo>
                <a:lnTo>
                  <a:pt x="836663" y="95605"/>
                </a:lnTo>
                <a:lnTo>
                  <a:pt x="842759" y="98247"/>
                </a:lnTo>
                <a:lnTo>
                  <a:pt x="849922" y="99567"/>
                </a:lnTo>
                <a:lnTo>
                  <a:pt x="861199" y="99567"/>
                </a:lnTo>
                <a:lnTo>
                  <a:pt x="863942" y="99415"/>
                </a:lnTo>
                <a:lnTo>
                  <a:pt x="866381" y="99110"/>
                </a:lnTo>
                <a:lnTo>
                  <a:pt x="878268" y="99110"/>
                </a:lnTo>
                <a:lnTo>
                  <a:pt x="878268" y="95605"/>
                </a:lnTo>
                <a:close/>
              </a:path>
              <a:path w="1208404" h="142239">
                <a:moveTo>
                  <a:pt x="1019103" y="98653"/>
                </a:moveTo>
                <a:lnTo>
                  <a:pt x="1007656" y="98653"/>
                </a:lnTo>
                <a:lnTo>
                  <a:pt x="1008773" y="98958"/>
                </a:lnTo>
                <a:lnTo>
                  <a:pt x="1010704" y="99110"/>
                </a:lnTo>
                <a:lnTo>
                  <a:pt x="1013447" y="99110"/>
                </a:lnTo>
                <a:lnTo>
                  <a:pt x="1018425" y="98907"/>
                </a:lnTo>
                <a:lnTo>
                  <a:pt x="1019103" y="98653"/>
                </a:lnTo>
                <a:close/>
              </a:path>
              <a:path w="1208404" h="142239">
                <a:moveTo>
                  <a:pt x="1067198" y="94538"/>
                </a:moveTo>
                <a:lnTo>
                  <a:pt x="1025639" y="94538"/>
                </a:lnTo>
                <a:lnTo>
                  <a:pt x="1031430" y="96977"/>
                </a:lnTo>
                <a:lnTo>
                  <a:pt x="1038186" y="98196"/>
                </a:lnTo>
                <a:lnTo>
                  <a:pt x="1048651" y="98196"/>
                </a:lnTo>
                <a:lnTo>
                  <a:pt x="1051750" y="97993"/>
                </a:lnTo>
                <a:lnTo>
                  <a:pt x="1055204" y="97586"/>
                </a:lnTo>
                <a:lnTo>
                  <a:pt x="1067552" y="97586"/>
                </a:lnTo>
                <a:lnTo>
                  <a:pt x="1067198" y="94538"/>
                </a:lnTo>
                <a:close/>
              </a:path>
              <a:path w="1208404" h="142239">
                <a:moveTo>
                  <a:pt x="841997" y="52476"/>
                </a:moveTo>
                <a:lnTo>
                  <a:pt x="830567" y="52476"/>
                </a:lnTo>
                <a:lnTo>
                  <a:pt x="830464" y="87528"/>
                </a:lnTo>
                <a:lnTo>
                  <a:pt x="827214" y="90728"/>
                </a:lnTo>
                <a:lnTo>
                  <a:pt x="878268" y="90728"/>
                </a:lnTo>
                <a:lnTo>
                  <a:pt x="878268" y="89052"/>
                </a:lnTo>
                <a:lnTo>
                  <a:pt x="851801" y="89052"/>
                </a:lnTo>
                <a:lnTo>
                  <a:pt x="846416" y="88341"/>
                </a:lnTo>
                <a:lnTo>
                  <a:pt x="841540" y="86918"/>
                </a:lnTo>
                <a:lnTo>
                  <a:pt x="841783" y="85699"/>
                </a:lnTo>
                <a:lnTo>
                  <a:pt x="841909" y="84680"/>
                </a:lnTo>
                <a:lnTo>
                  <a:pt x="841997" y="52476"/>
                </a:lnTo>
                <a:close/>
              </a:path>
              <a:path w="1208404" h="142239">
                <a:moveTo>
                  <a:pt x="1031125" y="52476"/>
                </a:moveTo>
                <a:lnTo>
                  <a:pt x="1019695" y="52476"/>
                </a:lnTo>
                <a:lnTo>
                  <a:pt x="1019695" y="86207"/>
                </a:lnTo>
                <a:lnTo>
                  <a:pt x="1016342" y="89509"/>
                </a:lnTo>
                <a:lnTo>
                  <a:pt x="1080234" y="89509"/>
                </a:lnTo>
                <a:lnTo>
                  <a:pt x="1084675" y="87871"/>
                </a:lnTo>
                <a:lnTo>
                  <a:pt x="1085391" y="87528"/>
                </a:lnTo>
                <a:lnTo>
                  <a:pt x="1039558" y="87528"/>
                </a:lnTo>
                <a:lnTo>
                  <a:pt x="1034732" y="86918"/>
                </a:lnTo>
                <a:lnTo>
                  <a:pt x="1030668" y="85699"/>
                </a:lnTo>
                <a:lnTo>
                  <a:pt x="1030973" y="84175"/>
                </a:lnTo>
                <a:lnTo>
                  <a:pt x="1031093" y="82854"/>
                </a:lnTo>
                <a:lnTo>
                  <a:pt x="1031125" y="52476"/>
                </a:lnTo>
                <a:close/>
              </a:path>
              <a:path w="1208404" h="142239">
                <a:moveTo>
                  <a:pt x="897318" y="66801"/>
                </a:moveTo>
                <a:lnTo>
                  <a:pt x="866838" y="88442"/>
                </a:lnTo>
                <a:lnTo>
                  <a:pt x="864400" y="88849"/>
                </a:lnTo>
                <a:lnTo>
                  <a:pt x="861352" y="89052"/>
                </a:lnTo>
                <a:lnTo>
                  <a:pt x="878268" y="89052"/>
                </a:lnTo>
                <a:lnTo>
                  <a:pt x="878295" y="88341"/>
                </a:lnTo>
                <a:lnTo>
                  <a:pt x="880833" y="83565"/>
                </a:lnTo>
                <a:lnTo>
                  <a:pt x="891095" y="77469"/>
                </a:lnTo>
                <a:lnTo>
                  <a:pt x="896962" y="76809"/>
                </a:lnTo>
                <a:lnTo>
                  <a:pt x="903396" y="76809"/>
                </a:lnTo>
                <a:lnTo>
                  <a:pt x="902500" y="67716"/>
                </a:lnTo>
                <a:lnTo>
                  <a:pt x="897318" y="66801"/>
                </a:lnTo>
                <a:close/>
              </a:path>
              <a:path w="1208404" h="142239">
                <a:moveTo>
                  <a:pt x="1103800" y="51561"/>
                </a:moveTo>
                <a:lnTo>
                  <a:pt x="1086700" y="51561"/>
                </a:lnTo>
                <a:lnTo>
                  <a:pt x="1089266" y="52527"/>
                </a:lnTo>
                <a:lnTo>
                  <a:pt x="1093228" y="56387"/>
                </a:lnTo>
                <a:lnTo>
                  <a:pt x="1094021" y="58419"/>
                </a:lnTo>
                <a:lnTo>
                  <a:pt x="1094140" y="66928"/>
                </a:lnTo>
                <a:lnTo>
                  <a:pt x="1092492" y="70662"/>
                </a:lnTo>
                <a:lnTo>
                  <a:pt x="1054747" y="86918"/>
                </a:lnTo>
                <a:lnTo>
                  <a:pt x="1048702" y="87528"/>
                </a:lnTo>
                <a:lnTo>
                  <a:pt x="1085391" y="87528"/>
                </a:lnTo>
                <a:lnTo>
                  <a:pt x="1105578" y="56006"/>
                </a:lnTo>
                <a:lnTo>
                  <a:pt x="1103800" y="51561"/>
                </a:lnTo>
                <a:close/>
              </a:path>
              <a:path w="1208404" h="142239">
                <a:moveTo>
                  <a:pt x="903396" y="76809"/>
                </a:moveTo>
                <a:lnTo>
                  <a:pt x="896962" y="76809"/>
                </a:lnTo>
                <a:lnTo>
                  <a:pt x="903566" y="78536"/>
                </a:lnTo>
                <a:lnTo>
                  <a:pt x="903396" y="76809"/>
                </a:lnTo>
                <a:close/>
              </a:path>
              <a:path w="1208404" h="142239">
                <a:moveTo>
                  <a:pt x="1090155" y="41198"/>
                </a:moveTo>
                <a:lnTo>
                  <a:pt x="1077150" y="41198"/>
                </a:lnTo>
                <a:lnTo>
                  <a:pt x="1071918" y="43129"/>
                </a:lnTo>
                <a:lnTo>
                  <a:pt x="1063790" y="50850"/>
                </a:lnTo>
                <a:lnTo>
                  <a:pt x="1061758" y="55524"/>
                </a:lnTo>
                <a:lnTo>
                  <a:pt x="1061758" y="66293"/>
                </a:lnTo>
                <a:lnTo>
                  <a:pt x="1063383" y="70561"/>
                </a:lnTo>
                <a:lnTo>
                  <a:pt x="1066634" y="73812"/>
                </a:lnTo>
                <a:lnTo>
                  <a:pt x="1077302" y="70611"/>
                </a:lnTo>
                <a:lnTo>
                  <a:pt x="1074559" y="68071"/>
                </a:lnTo>
                <a:lnTo>
                  <a:pt x="1073188" y="65023"/>
                </a:lnTo>
                <a:lnTo>
                  <a:pt x="1073188" y="58419"/>
                </a:lnTo>
                <a:lnTo>
                  <a:pt x="1074127" y="56006"/>
                </a:lnTo>
                <a:lnTo>
                  <a:pt x="1077887" y="52450"/>
                </a:lnTo>
                <a:lnTo>
                  <a:pt x="1080401" y="51561"/>
                </a:lnTo>
                <a:lnTo>
                  <a:pt x="1103800" y="51561"/>
                </a:lnTo>
                <a:lnTo>
                  <a:pt x="1103617" y="51104"/>
                </a:lnTo>
                <a:lnTo>
                  <a:pt x="1095489" y="43179"/>
                </a:lnTo>
                <a:lnTo>
                  <a:pt x="1090155" y="41198"/>
                </a:lnTo>
                <a:close/>
              </a:path>
              <a:path w="1208404" h="142239">
                <a:moveTo>
                  <a:pt x="939380" y="42722"/>
                </a:moveTo>
                <a:lnTo>
                  <a:pt x="791857" y="42722"/>
                </a:lnTo>
                <a:lnTo>
                  <a:pt x="791857" y="52476"/>
                </a:lnTo>
                <a:lnTo>
                  <a:pt x="939380" y="52476"/>
                </a:lnTo>
                <a:lnTo>
                  <a:pt x="939380" y="42722"/>
                </a:lnTo>
                <a:close/>
              </a:path>
              <a:path w="1208404" h="142239">
                <a:moveTo>
                  <a:pt x="946086" y="42722"/>
                </a:moveTo>
                <a:lnTo>
                  <a:pt x="939380" y="42722"/>
                </a:lnTo>
                <a:lnTo>
                  <a:pt x="939380" y="52476"/>
                </a:lnTo>
                <a:lnTo>
                  <a:pt x="946086" y="52476"/>
                </a:lnTo>
                <a:lnTo>
                  <a:pt x="946086" y="42722"/>
                </a:lnTo>
                <a:close/>
              </a:path>
              <a:path w="1208404" h="142239">
                <a:moveTo>
                  <a:pt x="980986" y="42722"/>
                </a:moveTo>
                <a:lnTo>
                  <a:pt x="946086" y="42722"/>
                </a:lnTo>
                <a:lnTo>
                  <a:pt x="946086" y="52476"/>
                </a:lnTo>
                <a:lnTo>
                  <a:pt x="980986" y="52476"/>
                </a:lnTo>
                <a:lnTo>
                  <a:pt x="980986" y="42722"/>
                </a:lnTo>
                <a:close/>
              </a:path>
              <a:path w="1208404" h="142239">
                <a:moveTo>
                  <a:pt x="987691" y="42722"/>
                </a:moveTo>
                <a:lnTo>
                  <a:pt x="980986" y="42722"/>
                </a:lnTo>
                <a:lnTo>
                  <a:pt x="980986" y="52476"/>
                </a:lnTo>
                <a:lnTo>
                  <a:pt x="987691" y="52476"/>
                </a:lnTo>
                <a:lnTo>
                  <a:pt x="987691" y="42722"/>
                </a:lnTo>
                <a:close/>
              </a:path>
              <a:path w="1208404" h="142239">
                <a:moveTo>
                  <a:pt x="1049413" y="42722"/>
                </a:moveTo>
                <a:lnTo>
                  <a:pt x="987691" y="42722"/>
                </a:lnTo>
                <a:lnTo>
                  <a:pt x="987691" y="52476"/>
                </a:lnTo>
                <a:lnTo>
                  <a:pt x="1049413" y="52476"/>
                </a:lnTo>
                <a:lnTo>
                  <a:pt x="1049413" y="42722"/>
                </a:lnTo>
                <a:close/>
              </a:path>
              <a:path w="1208404" h="142239">
                <a:moveTo>
                  <a:pt x="1207909" y="42722"/>
                </a:moveTo>
                <a:lnTo>
                  <a:pt x="1116926" y="42722"/>
                </a:lnTo>
                <a:lnTo>
                  <a:pt x="1116926" y="52476"/>
                </a:lnTo>
                <a:lnTo>
                  <a:pt x="1207909" y="52476"/>
                </a:lnTo>
                <a:lnTo>
                  <a:pt x="1207909" y="4272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459338" y="4659937"/>
            <a:ext cx="440466" cy="105987"/>
          </a:xfrm>
          <a:custGeom>
            <a:avLst/>
            <a:gdLst/>
            <a:ahLst/>
            <a:cxnLst/>
            <a:rect l="l" t="t" r="r" b="b"/>
            <a:pathLst>
              <a:path w="340360" h="137160">
                <a:moveTo>
                  <a:pt x="73914" y="97993"/>
                </a:moveTo>
                <a:lnTo>
                  <a:pt x="62484" y="97993"/>
                </a:lnTo>
                <a:lnTo>
                  <a:pt x="62484" y="137160"/>
                </a:lnTo>
                <a:lnTo>
                  <a:pt x="73914" y="137160"/>
                </a:lnTo>
                <a:lnTo>
                  <a:pt x="73914" y="97993"/>
                </a:lnTo>
                <a:close/>
              </a:path>
              <a:path w="340360" h="137160">
                <a:moveTo>
                  <a:pt x="166878" y="105308"/>
                </a:moveTo>
                <a:lnTo>
                  <a:pt x="155295" y="105308"/>
                </a:lnTo>
                <a:lnTo>
                  <a:pt x="155295" y="137160"/>
                </a:lnTo>
                <a:lnTo>
                  <a:pt x="166878" y="137160"/>
                </a:lnTo>
                <a:lnTo>
                  <a:pt x="166878" y="105308"/>
                </a:lnTo>
                <a:close/>
              </a:path>
              <a:path w="340360" h="137160">
                <a:moveTo>
                  <a:pt x="321564" y="87630"/>
                </a:moveTo>
                <a:lnTo>
                  <a:pt x="310134" y="87630"/>
                </a:lnTo>
                <a:lnTo>
                  <a:pt x="310134" y="137160"/>
                </a:lnTo>
                <a:lnTo>
                  <a:pt x="321564" y="137160"/>
                </a:lnTo>
                <a:lnTo>
                  <a:pt x="321564" y="87630"/>
                </a:lnTo>
                <a:close/>
              </a:path>
              <a:path w="340360" h="137160">
                <a:moveTo>
                  <a:pt x="240792" y="49072"/>
                </a:moveTo>
                <a:lnTo>
                  <a:pt x="229209" y="49072"/>
                </a:lnTo>
                <a:lnTo>
                  <a:pt x="229209" y="66294"/>
                </a:lnTo>
                <a:lnTo>
                  <a:pt x="203708" y="74117"/>
                </a:lnTo>
                <a:lnTo>
                  <a:pt x="198170" y="77292"/>
                </a:lnTo>
                <a:lnTo>
                  <a:pt x="191050" y="85344"/>
                </a:lnTo>
                <a:lnTo>
                  <a:pt x="189366" y="90322"/>
                </a:lnTo>
                <a:lnTo>
                  <a:pt x="189373" y="97993"/>
                </a:lnTo>
                <a:lnTo>
                  <a:pt x="218865" y="130278"/>
                </a:lnTo>
                <a:lnTo>
                  <a:pt x="226466" y="130911"/>
                </a:lnTo>
                <a:lnTo>
                  <a:pt x="235153" y="130225"/>
                </a:lnTo>
                <a:lnTo>
                  <a:pt x="242925" y="128168"/>
                </a:lnTo>
                <a:lnTo>
                  <a:pt x="249783" y="124739"/>
                </a:lnTo>
                <a:lnTo>
                  <a:pt x="255161" y="120396"/>
                </a:lnTo>
                <a:lnTo>
                  <a:pt x="217881" y="120396"/>
                </a:lnTo>
                <a:lnTo>
                  <a:pt x="212064" y="118262"/>
                </a:lnTo>
                <a:lnTo>
                  <a:pt x="203225" y="109728"/>
                </a:lnTo>
                <a:lnTo>
                  <a:pt x="201015" y="104800"/>
                </a:lnTo>
                <a:lnTo>
                  <a:pt x="201015" y="94538"/>
                </a:lnTo>
                <a:lnTo>
                  <a:pt x="240792" y="74371"/>
                </a:lnTo>
                <a:lnTo>
                  <a:pt x="240792" y="49072"/>
                </a:lnTo>
                <a:close/>
              </a:path>
              <a:path w="340360" h="137160">
                <a:moveTo>
                  <a:pt x="249326" y="110642"/>
                </a:moveTo>
                <a:lnTo>
                  <a:pt x="244440" y="114909"/>
                </a:lnTo>
                <a:lnTo>
                  <a:pt x="238772" y="117957"/>
                </a:lnTo>
                <a:lnTo>
                  <a:pt x="232324" y="119786"/>
                </a:lnTo>
                <a:lnTo>
                  <a:pt x="225094" y="120396"/>
                </a:lnTo>
                <a:lnTo>
                  <a:pt x="255161" y="120396"/>
                </a:lnTo>
                <a:lnTo>
                  <a:pt x="255727" y="119938"/>
                </a:lnTo>
                <a:lnTo>
                  <a:pt x="249326" y="110642"/>
                </a:lnTo>
                <a:close/>
              </a:path>
              <a:path w="340360" h="137160">
                <a:moveTo>
                  <a:pt x="123596" y="49072"/>
                </a:moveTo>
                <a:lnTo>
                  <a:pt x="111404" y="49072"/>
                </a:lnTo>
                <a:lnTo>
                  <a:pt x="115773" y="52933"/>
                </a:lnTo>
                <a:lnTo>
                  <a:pt x="117957" y="57759"/>
                </a:lnTo>
                <a:lnTo>
                  <a:pt x="117957" y="68122"/>
                </a:lnTo>
                <a:lnTo>
                  <a:pt x="116128" y="71780"/>
                </a:lnTo>
                <a:lnTo>
                  <a:pt x="108813" y="77266"/>
                </a:lnTo>
                <a:lnTo>
                  <a:pt x="103327" y="79451"/>
                </a:lnTo>
                <a:lnTo>
                  <a:pt x="96012" y="81076"/>
                </a:lnTo>
                <a:lnTo>
                  <a:pt x="97402" y="88863"/>
                </a:lnTo>
                <a:lnTo>
                  <a:pt x="121361" y="116281"/>
                </a:lnTo>
                <a:lnTo>
                  <a:pt x="130606" y="116281"/>
                </a:lnTo>
                <a:lnTo>
                  <a:pt x="138055" y="115595"/>
                </a:lnTo>
                <a:lnTo>
                  <a:pt x="144551" y="113538"/>
                </a:lnTo>
                <a:lnTo>
                  <a:pt x="150094" y="110109"/>
                </a:lnTo>
                <a:lnTo>
                  <a:pt x="154248" y="105765"/>
                </a:lnTo>
                <a:lnTo>
                  <a:pt x="125374" y="105765"/>
                </a:lnTo>
                <a:lnTo>
                  <a:pt x="119989" y="103784"/>
                </a:lnTo>
                <a:lnTo>
                  <a:pt x="112268" y="95859"/>
                </a:lnTo>
                <a:lnTo>
                  <a:pt x="109982" y="91389"/>
                </a:lnTo>
                <a:lnTo>
                  <a:pt x="109270" y="86410"/>
                </a:lnTo>
                <a:lnTo>
                  <a:pt x="115366" y="84988"/>
                </a:lnTo>
                <a:lnTo>
                  <a:pt x="120294" y="82397"/>
                </a:lnTo>
                <a:lnTo>
                  <a:pt x="127812" y="74879"/>
                </a:lnTo>
                <a:lnTo>
                  <a:pt x="129692" y="70408"/>
                </a:lnTo>
                <a:lnTo>
                  <a:pt x="129692" y="59232"/>
                </a:lnTo>
                <a:lnTo>
                  <a:pt x="127660" y="54051"/>
                </a:lnTo>
                <a:lnTo>
                  <a:pt x="123596" y="49682"/>
                </a:lnTo>
                <a:lnTo>
                  <a:pt x="123596" y="49072"/>
                </a:lnTo>
                <a:close/>
              </a:path>
              <a:path w="340360" h="137160">
                <a:moveTo>
                  <a:pt x="27889" y="49072"/>
                </a:moveTo>
                <a:lnTo>
                  <a:pt x="16459" y="49072"/>
                </a:lnTo>
                <a:lnTo>
                  <a:pt x="16553" y="90576"/>
                </a:lnTo>
                <a:lnTo>
                  <a:pt x="18770" y="96520"/>
                </a:lnTo>
                <a:lnTo>
                  <a:pt x="28016" y="105257"/>
                </a:lnTo>
                <a:lnTo>
                  <a:pt x="33985" y="107442"/>
                </a:lnTo>
                <a:lnTo>
                  <a:pt x="50850" y="107442"/>
                </a:lnTo>
                <a:lnTo>
                  <a:pt x="57708" y="104292"/>
                </a:lnTo>
                <a:lnTo>
                  <a:pt x="61874" y="97993"/>
                </a:lnTo>
                <a:lnTo>
                  <a:pt x="73914" y="97993"/>
                </a:lnTo>
                <a:lnTo>
                  <a:pt x="73914" y="96926"/>
                </a:lnTo>
                <a:lnTo>
                  <a:pt x="38049" y="96926"/>
                </a:lnTo>
                <a:lnTo>
                  <a:pt x="34239" y="95656"/>
                </a:lnTo>
                <a:lnTo>
                  <a:pt x="29159" y="90576"/>
                </a:lnTo>
                <a:lnTo>
                  <a:pt x="27889" y="86461"/>
                </a:lnTo>
                <a:lnTo>
                  <a:pt x="27889" y="49072"/>
                </a:lnTo>
                <a:close/>
              </a:path>
              <a:path w="340360" h="137160">
                <a:moveTo>
                  <a:pt x="166878" y="49072"/>
                </a:moveTo>
                <a:lnTo>
                  <a:pt x="155448" y="49072"/>
                </a:lnTo>
                <a:lnTo>
                  <a:pt x="155354" y="88863"/>
                </a:lnTo>
                <a:lnTo>
                  <a:pt x="153314" y="94716"/>
                </a:lnTo>
                <a:lnTo>
                  <a:pt x="144780" y="103555"/>
                </a:lnTo>
                <a:lnTo>
                  <a:pt x="139192" y="105765"/>
                </a:lnTo>
                <a:lnTo>
                  <a:pt x="154248" y="105765"/>
                </a:lnTo>
                <a:lnTo>
                  <a:pt x="154686" y="105308"/>
                </a:lnTo>
                <a:lnTo>
                  <a:pt x="166878" y="105308"/>
                </a:lnTo>
                <a:lnTo>
                  <a:pt x="166878" y="49072"/>
                </a:lnTo>
                <a:close/>
              </a:path>
              <a:path w="340360" h="137160">
                <a:moveTo>
                  <a:pt x="321564" y="49072"/>
                </a:moveTo>
                <a:lnTo>
                  <a:pt x="310134" y="49072"/>
                </a:lnTo>
                <a:lnTo>
                  <a:pt x="310134" y="77266"/>
                </a:lnTo>
                <a:lnTo>
                  <a:pt x="271119" y="77266"/>
                </a:lnTo>
                <a:lnTo>
                  <a:pt x="262585" y="84124"/>
                </a:lnTo>
                <a:lnTo>
                  <a:pt x="262658" y="88595"/>
                </a:lnTo>
                <a:lnTo>
                  <a:pt x="263525" y="92202"/>
                </a:lnTo>
                <a:lnTo>
                  <a:pt x="267284" y="99517"/>
                </a:lnTo>
                <a:lnTo>
                  <a:pt x="269697" y="102260"/>
                </a:lnTo>
                <a:lnTo>
                  <a:pt x="272643" y="104089"/>
                </a:lnTo>
                <a:lnTo>
                  <a:pt x="279654" y="101650"/>
                </a:lnTo>
                <a:lnTo>
                  <a:pt x="279654" y="87630"/>
                </a:lnTo>
                <a:lnTo>
                  <a:pt x="321564" y="87630"/>
                </a:lnTo>
                <a:lnTo>
                  <a:pt x="321564" y="49072"/>
                </a:lnTo>
                <a:close/>
              </a:path>
              <a:path w="340360" h="137160">
                <a:moveTo>
                  <a:pt x="73914" y="49072"/>
                </a:moveTo>
                <a:lnTo>
                  <a:pt x="62484" y="49072"/>
                </a:lnTo>
                <a:lnTo>
                  <a:pt x="62484" y="81534"/>
                </a:lnTo>
                <a:lnTo>
                  <a:pt x="60782" y="86893"/>
                </a:lnTo>
                <a:lnTo>
                  <a:pt x="53975" y="94919"/>
                </a:lnTo>
                <a:lnTo>
                  <a:pt x="49225" y="96926"/>
                </a:lnTo>
                <a:lnTo>
                  <a:pt x="73914" y="96926"/>
                </a:lnTo>
                <a:lnTo>
                  <a:pt x="73914" y="49072"/>
                </a:lnTo>
                <a:close/>
              </a:path>
              <a:path w="340360" h="137160">
                <a:moveTo>
                  <a:pt x="85648" y="39319"/>
                </a:moveTo>
                <a:lnTo>
                  <a:pt x="0" y="39319"/>
                </a:lnTo>
                <a:lnTo>
                  <a:pt x="0" y="49072"/>
                </a:lnTo>
                <a:lnTo>
                  <a:pt x="85648" y="49072"/>
                </a:lnTo>
                <a:lnTo>
                  <a:pt x="85648" y="39319"/>
                </a:lnTo>
                <a:close/>
              </a:path>
              <a:path w="340360" h="137160">
                <a:moveTo>
                  <a:pt x="92354" y="39319"/>
                </a:moveTo>
                <a:lnTo>
                  <a:pt x="85648" y="39319"/>
                </a:lnTo>
                <a:lnTo>
                  <a:pt x="85648" y="49072"/>
                </a:lnTo>
                <a:lnTo>
                  <a:pt x="92354" y="49072"/>
                </a:lnTo>
                <a:lnTo>
                  <a:pt x="92354" y="39319"/>
                </a:lnTo>
                <a:close/>
              </a:path>
              <a:path w="340360" h="137160">
                <a:moveTo>
                  <a:pt x="155295" y="39319"/>
                </a:moveTo>
                <a:lnTo>
                  <a:pt x="92354" y="39319"/>
                </a:lnTo>
                <a:lnTo>
                  <a:pt x="92354" y="49072"/>
                </a:lnTo>
                <a:lnTo>
                  <a:pt x="178460" y="49072"/>
                </a:lnTo>
                <a:lnTo>
                  <a:pt x="178460" y="40081"/>
                </a:lnTo>
                <a:lnTo>
                  <a:pt x="155295" y="40081"/>
                </a:lnTo>
                <a:lnTo>
                  <a:pt x="155295" y="39319"/>
                </a:lnTo>
                <a:close/>
              </a:path>
              <a:path w="340360" h="137160">
                <a:moveTo>
                  <a:pt x="185318" y="39319"/>
                </a:moveTo>
                <a:lnTo>
                  <a:pt x="178460" y="39319"/>
                </a:lnTo>
                <a:lnTo>
                  <a:pt x="178460" y="49072"/>
                </a:lnTo>
                <a:lnTo>
                  <a:pt x="185318" y="49072"/>
                </a:lnTo>
                <a:lnTo>
                  <a:pt x="185318" y="39319"/>
                </a:lnTo>
                <a:close/>
              </a:path>
              <a:path w="340360" h="137160">
                <a:moveTo>
                  <a:pt x="255117" y="39319"/>
                </a:moveTo>
                <a:lnTo>
                  <a:pt x="185318" y="39319"/>
                </a:lnTo>
                <a:lnTo>
                  <a:pt x="185318" y="49072"/>
                </a:lnTo>
                <a:lnTo>
                  <a:pt x="255117" y="49072"/>
                </a:lnTo>
                <a:lnTo>
                  <a:pt x="255117" y="39319"/>
                </a:lnTo>
                <a:close/>
              </a:path>
              <a:path w="340360" h="137160">
                <a:moveTo>
                  <a:pt x="261975" y="39319"/>
                </a:moveTo>
                <a:lnTo>
                  <a:pt x="255117" y="39319"/>
                </a:lnTo>
                <a:lnTo>
                  <a:pt x="255117" y="49072"/>
                </a:lnTo>
                <a:lnTo>
                  <a:pt x="261975" y="49072"/>
                </a:lnTo>
                <a:lnTo>
                  <a:pt x="261975" y="39319"/>
                </a:lnTo>
                <a:close/>
              </a:path>
              <a:path w="340360" h="137160">
                <a:moveTo>
                  <a:pt x="340004" y="39319"/>
                </a:moveTo>
                <a:lnTo>
                  <a:pt x="261975" y="39319"/>
                </a:lnTo>
                <a:lnTo>
                  <a:pt x="261975" y="49072"/>
                </a:lnTo>
                <a:lnTo>
                  <a:pt x="340004" y="49072"/>
                </a:lnTo>
                <a:lnTo>
                  <a:pt x="340004" y="39319"/>
                </a:lnTo>
                <a:close/>
              </a:path>
              <a:path w="340360" h="137160">
                <a:moveTo>
                  <a:pt x="174548" y="0"/>
                </a:moveTo>
                <a:lnTo>
                  <a:pt x="162560" y="0"/>
                </a:lnTo>
                <a:lnTo>
                  <a:pt x="157353" y="2006"/>
                </a:lnTo>
                <a:lnTo>
                  <a:pt x="148513" y="10033"/>
                </a:lnTo>
                <a:lnTo>
                  <a:pt x="146304" y="15036"/>
                </a:lnTo>
                <a:lnTo>
                  <a:pt x="146304" y="25196"/>
                </a:lnTo>
                <a:lnTo>
                  <a:pt x="147193" y="28803"/>
                </a:lnTo>
                <a:lnTo>
                  <a:pt x="150749" y="34899"/>
                </a:lnTo>
                <a:lnTo>
                  <a:pt x="152857" y="37185"/>
                </a:lnTo>
                <a:lnTo>
                  <a:pt x="155295" y="38709"/>
                </a:lnTo>
                <a:lnTo>
                  <a:pt x="155295" y="40081"/>
                </a:lnTo>
                <a:lnTo>
                  <a:pt x="169621" y="40081"/>
                </a:lnTo>
                <a:lnTo>
                  <a:pt x="169621" y="39319"/>
                </a:lnTo>
                <a:lnTo>
                  <a:pt x="166065" y="37795"/>
                </a:lnTo>
                <a:lnTo>
                  <a:pt x="163144" y="35534"/>
                </a:lnTo>
                <a:lnTo>
                  <a:pt x="158572" y="29540"/>
                </a:lnTo>
                <a:lnTo>
                  <a:pt x="157429" y="26111"/>
                </a:lnTo>
                <a:lnTo>
                  <a:pt x="157429" y="18796"/>
                </a:lnTo>
                <a:lnTo>
                  <a:pt x="158546" y="15951"/>
                </a:lnTo>
                <a:lnTo>
                  <a:pt x="163017" y="11480"/>
                </a:lnTo>
                <a:lnTo>
                  <a:pt x="166014" y="10363"/>
                </a:lnTo>
                <a:lnTo>
                  <a:pt x="180937" y="10363"/>
                </a:lnTo>
                <a:lnTo>
                  <a:pt x="183642" y="3810"/>
                </a:lnTo>
                <a:lnTo>
                  <a:pt x="179578" y="1270"/>
                </a:lnTo>
                <a:lnTo>
                  <a:pt x="174548" y="0"/>
                </a:lnTo>
                <a:close/>
              </a:path>
              <a:path w="340360" h="137160">
                <a:moveTo>
                  <a:pt x="178460" y="39319"/>
                </a:moveTo>
                <a:lnTo>
                  <a:pt x="169621" y="39319"/>
                </a:lnTo>
                <a:lnTo>
                  <a:pt x="169621" y="40081"/>
                </a:lnTo>
                <a:lnTo>
                  <a:pt x="178460" y="40081"/>
                </a:lnTo>
                <a:lnTo>
                  <a:pt x="178460" y="39319"/>
                </a:lnTo>
                <a:close/>
              </a:path>
              <a:path w="340360" h="137160">
                <a:moveTo>
                  <a:pt x="180937" y="10363"/>
                </a:moveTo>
                <a:lnTo>
                  <a:pt x="173532" y="10363"/>
                </a:lnTo>
                <a:lnTo>
                  <a:pt x="176834" y="11379"/>
                </a:lnTo>
                <a:lnTo>
                  <a:pt x="179679" y="13411"/>
                </a:lnTo>
                <a:lnTo>
                  <a:pt x="180937" y="103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object 4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534953" y="4511908"/>
            <a:ext cx="204520" cy="77370"/>
          </a:xfrm>
          <a:prstGeom prst="rect">
            <a:avLst/>
          </a:prstGeom>
        </p:spPr>
      </p:pic>
      <p:sp>
        <p:nvSpPr>
          <p:cNvPr id="49" name="object 49"/>
          <p:cNvSpPr/>
          <p:nvPr/>
        </p:nvSpPr>
        <p:spPr>
          <a:xfrm>
            <a:off x="6932181" y="4481761"/>
            <a:ext cx="1149649" cy="121689"/>
          </a:xfrm>
          <a:custGeom>
            <a:avLst/>
            <a:gdLst/>
            <a:ahLst/>
            <a:cxnLst/>
            <a:rect l="l" t="t" r="r" b="b"/>
            <a:pathLst>
              <a:path w="888364" h="157479">
                <a:moveTo>
                  <a:pt x="204063" y="112623"/>
                </a:moveTo>
                <a:lnTo>
                  <a:pt x="201117" y="114350"/>
                </a:lnTo>
                <a:lnTo>
                  <a:pt x="199643" y="116992"/>
                </a:lnTo>
                <a:lnTo>
                  <a:pt x="199643" y="124510"/>
                </a:lnTo>
                <a:lnTo>
                  <a:pt x="201574" y="127965"/>
                </a:lnTo>
                <a:lnTo>
                  <a:pt x="209295" y="133858"/>
                </a:lnTo>
                <a:lnTo>
                  <a:pt x="214934" y="135432"/>
                </a:lnTo>
                <a:lnTo>
                  <a:pt x="222351" y="135636"/>
                </a:lnTo>
                <a:lnTo>
                  <a:pt x="246430" y="157276"/>
                </a:lnTo>
                <a:lnTo>
                  <a:pt x="258775" y="150723"/>
                </a:lnTo>
                <a:lnTo>
                  <a:pt x="234848" y="134874"/>
                </a:lnTo>
                <a:lnTo>
                  <a:pt x="234848" y="134264"/>
                </a:lnTo>
                <a:lnTo>
                  <a:pt x="241858" y="134061"/>
                </a:lnTo>
                <a:lnTo>
                  <a:pt x="247954" y="132003"/>
                </a:lnTo>
                <a:lnTo>
                  <a:pt x="255659" y="126187"/>
                </a:lnTo>
                <a:lnTo>
                  <a:pt x="223875" y="126187"/>
                </a:lnTo>
                <a:lnTo>
                  <a:pt x="204063" y="112623"/>
                </a:lnTo>
                <a:close/>
              </a:path>
              <a:path w="888364" h="157479">
                <a:moveTo>
                  <a:pt x="14782" y="80924"/>
                </a:moveTo>
                <a:lnTo>
                  <a:pt x="6095" y="87782"/>
                </a:lnTo>
                <a:lnTo>
                  <a:pt x="45567" y="139598"/>
                </a:lnTo>
                <a:lnTo>
                  <a:pt x="54863" y="133350"/>
                </a:lnTo>
                <a:lnTo>
                  <a:pt x="37185" y="110185"/>
                </a:lnTo>
                <a:lnTo>
                  <a:pt x="34154" y="106324"/>
                </a:lnTo>
                <a:lnTo>
                  <a:pt x="30733" y="102209"/>
                </a:lnTo>
                <a:lnTo>
                  <a:pt x="26669" y="97536"/>
                </a:lnTo>
                <a:lnTo>
                  <a:pt x="26822" y="97078"/>
                </a:lnTo>
                <a:lnTo>
                  <a:pt x="38368" y="97078"/>
                </a:lnTo>
                <a:lnTo>
                  <a:pt x="41681" y="95834"/>
                </a:lnTo>
                <a:lnTo>
                  <a:pt x="48691" y="89636"/>
                </a:lnTo>
                <a:lnTo>
                  <a:pt x="49289" y="88087"/>
                </a:lnTo>
                <a:lnTo>
                  <a:pt x="23520" y="88087"/>
                </a:lnTo>
                <a:lnTo>
                  <a:pt x="18846" y="85699"/>
                </a:lnTo>
                <a:lnTo>
                  <a:pt x="14782" y="80924"/>
                </a:lnTo>
                <a:close/>
              </a:path>
              <a:path w="888364" h="157479">
                <a:moveTo>
                  <a:pt x="134416" y="51054"/>
                </a:moveTo>
                <a:lnTo>
                  <a:pt x="122986" y="51054"/>
                </a:lnTo>
                <a:lnTo>
                  <a:pt x="122986" y="139141"/>
                </a:lnTo>
                <a:lnTo>
                  <a:pt x="134416" y="139141"/>
                </a:lnTo>
                <a:lnTo>
                  <a:pt x="134416" y="51054"/>
                </a:lnTo>
                <a:close/>
              </a:path>
              <a:path w="888364" h="157479">
                <a:moveTo>
                  <a:pt x="176021" y="51054"/>
                </a:moveTo>
                <a:lnTo>
                  <a:pt x="164591" y="51054"/>
                </a:lnTo>
                <a:lnTo>
                  <a:pt x="164591" y="139141"/>
                </a:lnTo>
                <a:lnTo>
                  <a:pt x="176021" y="139141"/>
                </a:lnTo>
                <a:lnTo>
                  <a:pt x="176021" y="51054"/>
                </a:lnTo>
                <a:close/>
              </a:path>
              <a:path w="888364" h="157479">
                <a:moveTo>
                  <a:pt x="259797" y="102412"/>
                </a:moveTo>
                <a:lnTo>
                  <a:pt x="245363" y="102412"/>
                </a:lnTo>
                <a:lnTo>
                  <a:pt x="248208" y="104343"/>
                </a:lnTo>
                <a:lnTo>
                  <a:pt x="249583" y="107289"/>
                </a:lnTo>
                <a:lnTo>
                  <a:pt x="249631" y="116332"/>
                </a:lnTo>
                <a:lnTo>
                  <a:pt x="247624" y="119964"/>
                </a:lnTo>
                <a:lnTo>
                  <a:pt x="239598" y="124942"/>
                </a:lnTo>
                <a:lnTo>
                  <a:pt x="234746" y="126187"/>
                </a:lnTo>
                <a:lnTo>
                  <a:pt x="255659" y="126187"/>
                </a:lnTo>
                <a:lnTo>
                  <a:pt x="258317" y="124180"/>
                </a:lnTo>
                <a:lnTo>
                  <a:pt x="260908" y="118618"/>
                </a:lnTo>
                <a:lnTo>
                  <a:pt x="260908" y="106324"/>
                </a:lnTo>
                <a:lnTo>
                  <a:pt x="259797" y="102412"/>
                </a:lnTo>
                <a:close/>
              </a:path>
              <a:path w="888364" h="157479">
                <a:moveTo>
                  <a:pt x="95097" y="51054"/>
                </a:moveTo>
                <a:lnTo>
                  <a:pt x="83819" y="51054"/>
                </a:lnTo>
                <a:lnTo>
                  <a:pt x="83819" y="82143"/>
                </a:lnTo>
                <a:lnTo>
                  <a:pt x="74371" y="88849"/>
                </a:lnTo>
                <a:lnTo>
                  <a:pt x="74510" y="94411"/>
                </a:lnTo>
                <a:lnTo>
                  <a:pt x="74619" y="97078"/>
                </a:lnTo>
                <a:lnTo>
                  <a:pt x="77368" y="103225"/>
                </a:lnTo>
                <a:lnTo>
                  <a:pt x="82753" y="107594"/>
                </a:lnTo>
                <a:lnTo>
                  <a:pt x="95097" y="107594"/>
                </a:lnTo>
                <a:lnTo>
                  <a:pt x="95097" y="51054"/>
                </a:lnTo>
                <a:close/>
              </a:path>
              <a:path w="888364" h="157479">
                <a:moveTo>
                  <a:pt x="253593" y="51054"/>
                </a:moveTo>
                <a:lnTo>
                  <a:pt x="242315" y="51054"/>
                </a:lnTo>
                <a:lnTo>
                  <a:pt x="242315" y="66446"/>
                </a:lnTo>
                <a:lnTo>
                  <a:pt x="214071" y="66446"/>
                </a:lnTo>
                <a:lnTo>
                  <a:pt x="209803" y="67894"/>
                </a:lnTo>
                <a:lnTo>
                  <a:pt x="203504" y="73685"/>
                </a:lnTo>
                <a:lnTo>
                  <a:pt x="202099" y="77063"/>
                </a:lnTo>
                <a:lnTo>
                  <a:pt x="201985" y="88087"/>
                </a:lnTo>
                <a:lnTo>
                  <a:pt x="203834" y="93141"/>
                </a:lnTo>
                <a:lnTo>
                  <a:pt x="211454" y="102387"/>
                </a:lnTo>
                <a:lnTo>
                  <a:pt x="216153" y="105562"/>
                </a:lnTo>
                <a:lnTo>
                  <a:pt x="221741" y="107289"/>
                </a:lnTo>
                <a:lnTo>
                  <a:pt x="245363" y="102412"/>
                </a:lnTo>
                <a:lnTo>
                  <a:pt x="259797" y="102412"/>
                </a:lnTo>
                <a:lnTo>
                  <a:pt x="259689" y="102031"/>
                </a:lnTo>
                <a:lnTo>
                  <a:pt x="255925" y="96621"/>
                </a:lnTo>
                <a:lnTo>
                  <a:pt x="223570" y="96621"/>
                </a:lnTo>
                <a:lnTo>
                  <a:pt x="220929" y="95910"/>
                </a:lnTo>
                <a:lnTo>
                  <a:pt x="218643" y="94411"/>
                </a:lnTo>
                <a:lnTo>
                  <a:pt x="214782" y="89839"/>
                </a:lnTo>
                <a:lnTo>
                  <a:pt x="213817" y="87376"/>
                </a:lnTo>
                <a:lnTo>
                  <a:pt x="213817" y="81991"/>
                </a:lnTo>
                <a:lnTo>
                  <a:pt x="214604" y="79908"/>
                </a:lnTo>
                <a:lnTo>
                  <a:pt x="217754" y="77063"/>
                </a:lnTo>
                <a:lnTo>
                  <a:pt x="220624" y="76352"/>
                </a:lnTo>
                <a:lnTo>
                  <a:pt x="253593" y="76352"/>
                </a:lnTo>
                <a:lnTo>
                  <a:pt x="253593" y="51054"/>
                </a:lnTo>
                <a:close/>
              </a:path>
              <a:path w="888364" h="157479">
                <a:moveTo>
                  <a:pt x="38368" y="97078"/>
                </a:moveTo>
                <a:lnTo>
                  <a:pt x="26822" y="97078"/>
                </a:lnTo>
                <a:lnTo>
                  <a:pt x="28143" y="97485"/>
                </a:lnTo>
                <a:lnTo>
                  <a:pt x="29870" y="97688"/>
                </a:lnTo>
                <a:lnTo>
                  <a:pt x="32003" y="97688"/>
                </a:lnTo>
                <a:lnTo>
                  <a:pt x="37287" y="97485"/>
                </a:lnTo>
                <a:lnTo>
                  <a:pt x="38368" y="97078"/>
                </a:lnTo>
                <a:close/>
              </a:path>
              <a:path w="888364" h="157479">
                <a:moveTo>
                  <a:pt x="249326" y="91287"/>
                </a:moveTo>
                <a:lnTo>
                  <a:pt x="223570" y="96621"/>
                </a:lnTo>
                <a:lnTo>
                  <a:pt x="255925" y="96621"/>
                </a:lnTo>
                <a:lnTo>
                  <a:pt x="254812" y="95021"/>
                </a:lnTo>
                <a:lnTo>
                  <a:pt x="252171" y="92608"/>
                </a:lnTo>
                <a:lnTo>
                  <a:pt x="249326" y="91287"/>
                </a:lnTo>
                <a:close/>
              </a:path>
              <a:path w="888364" h="157479">
                <a:moveTo>
                  <a:pt x="50444" y="51054"/>
                </a:moveTo>
                <a:lnTo>
                  <a:pt x="39014" y="51054"/>
                </a:lnTo>
                <a:lnTo>
                  <a:pt x="39014" y="84734"/>
                </a:lnTo>
                <a:lnTo>
                  <a:pt x="35610" y="88087"/>
                </a:lnTo>
                <a:lnTo>
                  <a:pt x="49289" y="88087"/>
                </a:lnTo>
                <a:lnTo>
                  <a:pt x="50444" y="85090"/>
                </a:lnTo>
                <a:lnTo>
                  <a:pt x="50444" y="51054"/>
                </a:lnTo>
                <a:close/>
              </a:path>
              <a:path w="888364" h="157479">
                <a:moveTo>
                  <a:pt x="61264" y="41300"/>
                </a:moveTo>
                <a:lnTo>
                  <a:pt x="0" y="41300"/>
                </a:lnTo>
                <a:lnTo>
                  <a:pt x="0" y="51054"/>
                </a:lnTo>
                <a:lnTo>
                  <a:pt x="61264" y="51054"/>
                </a:lnTo>
                <a:lnTo>
                  <a:pt x="61264" y="41300"/>
                </a:lnTo>
                <a:close/>
              </a:path>
              <a:path w="888364" h="157479">
                <a:moveTo>
                  <a:pt x="67970" y="41300"/>
                </a:moveTo>
                <a:lnTo>
                  <a:pt x="61264" y="41300"/>
                </a:lnTo>
                <a:lnTo>
                  <a:pt x="61264" y="51054"/>
                </a:lnTo>
                <a:lnTo>
                  <a:pt x="67970" y="51054"/>
                </a:lnTo>
                <a:lnTo>
                  <a:pt x="67970" y="41300"/>
                </a:lnTo>
                <a:close/>
              </a:path>
              <a:path w="888364" h="157479">
                <a:moveTo>
                  <a:pt x="146151" y="41300"/>
                </a:moveTo>
                <a:lnTo>
                  <a:pt x="67970" y="41300"/>
                </a:lnTo>
                <a:lnTo>
                  <a:pt x="67970" y="51054"/>
                </a:lnTo>
                <a:lnTo>
                  <a:pt x="146151" y="51054"/>
                </a:lnTo>
                <a:lnTo>
                  <a:pt x="146151" y="41300"/>
                </a:lnTo>
                <a:close/>
              </a:path>
              <a:path w="888364" h="157479">
                <a:moveTo>
                  <a:pt x="152857" y="41300"/>
                </a:moveTo>
                <a:lnTo>
                  <a:pt x="146151" y="41300"/>
                </a:lnTo>
                <a:lnTo>
                  <a:pt x="146151" y="51054"/>
                </a:lnTo>
                <a:lnTo>
                  <a:pt x="152857" y="51054"/>
                </a:lnTo>
                <a:lnTo>
                  <a:pt x="152857" y="41300"/>
                </a:lnTo>
                <a:close/>
              </a:path>
              <a:path w="888364" h="157479">
                <a:moveTo>
                  <a:pt x="187756" y="41300"/>
                </a:moveTo>
                <a:lnTo>
                  <a:pt x="152857" y="41300"/>
                </a:lnTo>
                <a:lnTo>
                  <a:pt x="152857" y="51054"/>
                </a:lnTo>
                <a:lnTo>
                  <a:pt x="187756" y="51054"/>
                </a:lnTo>
                <a:lnTo>
                  <a:pt x="187756" y="41300"/>
                </a:lnTo>
                <a:close/>
              </a:path>
              <a:path w="888364" h="157479">
                <a:moveTo>
                  <a:pt x="194462" y="41300"/>
                </a:moveTo>
                <a:lnTo>
                  <a:pt x="187756" y="41300"/>
                </a:lnTo>
                <a:lnTo>
                  <a:pt x="187756" y="51054"/>
                </a:lnTo>
                <a:lnTo>
                  <a:pt x="194462" y="51054"/>
                </a:lnTo>
                <a:lnTo>
                  <a:pt x="194462" y="41300"/>
                </a:lnTo>
                <a:close/>
              </a:path>
              <a:path w="888364" h="157479">
                <a:moveTo>
                  <a:pt x="275386" y="41300"/>
                </a:moveTo>
                <a:lnTo>
                  <a:pt x="194462" y="41300"/>
                </a:lnTo>
                <a:lnTo>
                  <a:pt x="194462" y="51054"/>
                </a:lnTo>
                <a:lnTo>
                  <a:pt x="275386" y="51054"/>
                </a:lnTo>
                <a:lnTo>
                  <a:pt x="275386" y="41300"/>
                </a:lnTo>
                <a:close/>
              </a:path>
              <a:path w="888364" h="157479">
                <a:moveTo>
                  <a:pt x="257809" y="1981"/>
                </a:moveTo>
                <a:lnTo>
                  <a:pt x="245516" y="1981"/>
                </a:lnTo>
                <a:lnTo>
                  <a:pt x="240258" y="3886"/>
                </a:lnTo>
                <a:lnTo>
                  <a:pt x="231419" y="11506"/>
                </a:lnTo>
                <a:lnTo>
                  <a:pt x="229209" y="16510"/>
                </a:lnTo>
                <a:lnTo>
                  <a:pt x="229209" y="26771"/>
                </a:lnTo>
                <a:lnTo>
                  <a:pt x="230149" y="30353"/>
                </a:lnTo>
                <a:lnTo>
                  <a:pt x="233908" y="36550"/>
                </a:lnTo>
                <a:lnTo>
                  <a:pt x="236219" y="38963"/>
                </a:lnTo>
                <a:lnTo>
                  <a:pt x="238963" y="40690"/>
                </a:lnTo>
                <a:lnTo>
                  <a:pt x="238963" y="41300"/>
                </a:lnTo>
                <a:lnTo>
                  <a:pt x="253136" y="41300"/>
                </a:lnTo>
                <a:lnTo>
                  <a:pt x="249377" y="39776"/>
                </a:lnTo>
                <a:lnTo>
                  <a:pt x="246329" y="37414"/>
                </a:lnTo>
                <a:lnTo>
                  <a:pt x="241655" y="31013"/>
                </a:lnTo>
                <a:lnTo>
                  <a:pt x="240487" y="27584"/>
                </a:lnTo>
                <a:lnTo>
                  <a:pt x="240557" y="20294"/>
                </a:lnTo>
                <a:lnTo>
                  <a:pt x="241604" y="17653"/>
                </a:lnTo>
                <a:lnTo>
                  <a:pt x="246075" y="13284"/>
                </a:lnTo>
                <a:lnTo>
                  <a:pt x="248970" y="12192"/>
                </a:lnTo>
                <a:lnTo>
                  <a:pt x="263799" y="12192"/>
                </a:lnTo>
                <a:lnTo>
                  <a:pt x="266547" y="5638"/>
                </a:lnTo>
                <a:lnTo>
                  <a:pt x="262788" y="3200"/>
                </a:lnTo>
                <a:lnTo>
                  <a:pt x="257809" y="1981"/>
                </a:lnTo>
                <a:close/>
              </a:path>
              <a:path w="888364" h="157479">
                <a:moveTo>
                  <a:pt x="47193" y="7162"/>
                </a:moveTo>
                <a:lnTo>
                  <a:pt x="42214" y="7162"/>
                </a:lnTo>
                <a:lnTo>
                  <a:pt x="40182" y="8001"/>
                </a:lnTo>
                <a:lnTo>
                  <a:pt x="36931" y="11353"/>
                </a:lnTo>
                <a:lnTo>
                  <a:pt x="36236" y="13157"/>
                </a:lnTo>
                <a:lnTo>
                  <a:pt x="36118" y="18338"/>
                </a:lnTo>
                <a:lnTo>
                  <a:pt x="36956" y="20294"/>
                </a:lnTo>
                <a:lnTo>
                  <a:pt x="40309" y="23444"/>
                </a:lnTo>
                <a:lnTo>
                  <a:pt x="42316" y="24231"/>
                </a:lnTo>
                <a:lnTo>
                  <a:pt x="47193" y="24231"/>
                </a:lnTo>
                <a:lnTo>
                  <a:pt x="49275" y="23444"/>
                </a:lnTo>
                <a:lnTo>
                  <a:pt x="52527" y="20294"/>
                </a:lnTo>
                <a:lnTo>
                  <a:pt x="53339" y="18338"/>
                </a:lnTo>
                <a:lnTo>
                  <a:pt x="53222" y="13157"/>
                </a:lnTo>
                <a:lnTo>
                  <a:pt x="52527" y="11353"/>
                </a:lnTo>
                <a:lnTo>
                  <a:pt x="49275" y="8001"/>
                </a:lnTo>
                <a:lnTo>
                  <a:pt x="47193" y="7162"/>
                </a:lnTo>
                <a:close/>
              </a:path>
              <a:path w="888364" h="157479">
                <a:moveTo>
                  <a:pt x="263799" y="12192"/>
                </a:moveTo>
                <a:lnTo>
                  <a:pt x="256285" y="12192"/>
                </a:lnTo>
                <a:lnTo>
                  <a:pt x="259638" y="13157"/>
                </a:lnTo>
                <a:lnTo>
                  <a:pt x="262585" y="15087"/>
                </a:lnTo>
                <a:lnTo>
                  <a:pt x="263799" y="12192"/>
                </a:lnTo>
                <a:close/>
              </a:path>
              <a:path w="888364" h="157479">
                <a:moveTo>
                  <a:pt x="479285" y="80924"/>
                </a:moveTo>
                <a:lnTo>
                  <a:pt x="470598" y="87782"/>
                </a:lnTo>
                <a:lnTo>
                  <a:pt x="510070" y="139598"/>
                </a:lnTo>
                <a:lnTo>
                  <a:pt x="519366" y="133350"/>
                </a:lnTo>
                <a:lnTo>
                  <a:pt x="501688" y="110185"/>
                </a:lnTo>
                <a:lnTo>
                  <a:pt x="498741" y="106426"/>
                </a:lnTo>
                <a:lnTo>
                  <a:pt x="495148" y="102108"/>
                </a:lnTo>
                <a:lnTo>
                  <a:pt x="491172" y="97536"/>
                </a:lnTo>
                <a:lnTo>
                  <a:pt x="491324" y="97078"/>
                </a:lnTo>
                <a:lnTo>
                  <a:pt x="502871" y="97078"/>
                </a:lnTo>
                <a:lnTo>
                  <a:pt x="506183" y="95834"/>
                </a:lnTo>
                <a:lnTo>
                  <a:pt x="513204" y="89611"/>
                </a:lnTo>
                <a:lnTo>
                  <a:pt x="513791" y="88087"/>
                </a:lnTo>
                <a:lnTo>
                  <a:pt x="488022" y="88087"/>
                </a:lnTo>
                <a:lnTo>
                  <a:pt x="483349" y="85699"/>
                </a:lnTo>
                <a:lnTo>
                  <a:pt x="479285" y="80924"/>
                </a:lnTo>
                <a:close/>
              </a:path>
              <a:path w="888364" h="157479">
                <a:moveTo>
                  <a:pt x="411327" y="99517"/>
                </a:moveTo>
                <a:lnTo>
                  <a:pt x="399745" y="99517"/>
                </a:lnTo>
                <a:lnTo>
                  <a:pt x="399745" y="139141"/>
                </a:lnTo>
                <a:lnTo>
                  <a:pt x="411327" y="139141"/>
                </a:lnTo>
                <a:lnTo>
                  <a:pt x="411327" y="99517"/>
                </a:lnTo>
                <a:close/>
              </a:path>
              <a:path w="888364" h="157479">
                <a:moveTo>
                  <a:pt x="452780" y="51054"/>
                </a:moveTo>
                <a:lnTo>
                  <a:pt x="441350" y="51054"/>
                </a:lnTo>
                <a:lnTo>
                  <a:pt x="441350" y="139141"/>
                </a:lnTo>
                <a:lnTo>
                  <a:pt x="452780" y="139141"/>
                </a:lnTo>
                <a:lnTo>
                  <a:pt x="452780" y="51054"/>
                </a:lnTo>
                <a:close/>
              </a:path>
              <a:path w="888364" h="157479">
                <a:moveTo>
                  <a:pt x="330250" y="109423"/>
                </a:moveTo>
                <a:lnTo>
                  <a:pt x="322325" y="117348"/>
                </a:lnTo>
                <a:lnTo>
                  <a:pt x="328269" y="122415"/>
                </a:lnTo>
                <a:lnTo>
                  <a:pt x="334822" y="126034"/>
                </a:lnTo>
                <a:lnTo>
                  <a:pt x="341985" y="128206"/>
                </a:lnTo>
                <a:lnTo>
                  <a:pt x="349757" y="128930"/>
                </a:lnTo>
                <a:lnTo>
                  <a:pt x="358381" y="128930"/>
                </a:lnTo>
                <a:lnTo>
                  <a:pt x="365315" y="126466"/>
                </a:lnTo>
                <a:lnTo>
                  <a:pt x="373541" y="118719"/>
                </a:lnTo>
                <a:lnTo>
                  <a:pt x="342023" y="118719"/>
                </a:lnTo>
                <a:lnTo>
                  <a:pt x="335521" y="115620"/>
                </a:lnTo>
                <a:lnTo>
                  <a:pt x="330250" y="109423"/>
                </a:lnTo>
                <a:close/>
              </a:path>
              <a:path w="888364" h="157479">
                <a:moveTo>
                  <a:pt x="371337" y="51511"/>
                </a:moveTo>
                <a:lnTo>
                  <a:pt x="353199" y="51511"/>
                </a:lnTo>
                <a:lnTo>
                  <a:pt x="356438" y="52705"/>
                </a:lnTo>
                <a:lnTo>
                  <a:pt x="361200" y="57480"/>
                </a:lnTo>
                <a:lnTo>
                  <a:pt x="362407" y="60655"/>
                </a:lnTo>
                <a:lnTo>
                  <a:pt x="362407" y="69189"/>
                </a:lnTo>
                <a:lnTo>
                  <a:pt x="360959" y="72796"/>
                </a:lnTo>
                <a:lnTo>
                  <a:pt x="355168" y="78079"/>
                </a:lnTo>
                <a:lnTo>
                  <a:pt x="351320" y="79400"/>
                </a:lnTo>
                <a:lnTo>
                  <a:pt x="341833" y="79400"/>
                </a:lnTo>
                <a:lnTo>
                  <a:pt x="341833" y="89611"/>
                </a:lnTo>
                <a:lnTo>
                  <a:pt x="355434" y="89611"/>
                </a:lnTo>
                <a:lnTo>
                  <a:pt x="359587" y="90805"/>
                </a:lnTo>
                <a:lnTo>
                  <a:pt x="365378" y="95580"/>
                </a:lnTo>
                <a:lnTo>
                  <a:pt x="366826" y="98907"/>
                </a:lnTo>
                <a:lnTo>
                  <a:pt x="366826" y="107645"/>
                </a:lnTo>
                <a:lnTo>
                  <a:pt x="365340" y="111353"/>
                </a:lnTo>
                <a:lnTo>
                  <a:pt x="359448" y="117246"/>
                </a:lnTo>
                <a:lnTo>
                  <a:pt x="355244" y="118719"/>
                </a:lnTo>
                <a:lnTo>
                  <a:pt x="373541" y="118719"/>
                </a:lnTo>
                <a:lnTo>
                  <a:pt x="375780" y="116611"/>
                </a:lnTo>
                <a:lnTo>
                  <a:pt x="378409" y="110439"/>
                </a:lnTo>
                <a:lnTo>
                  <a:pt x="378294" y="100838"/>
                </a:lnTo>
                <a:lnTo>
                  <a:pt x="378104" y="99212"/>
                </a:lnTo>
                <a:lnTo>
                  <a:pt x="411327" y="99212"/>
                </a:lnTo>
                <a:lnTo>
                  <a:pt x="411327" y="91744"/>
                </a:lnTo>
                <a:lnTo>
                  <a:pt x="381355" y="91744"/>
                </a:lnTo>
                <a:lnTo>
                  <a:pt x="376516" y="90474"/>
                </a:lnTo>
                <a:lnTo>
                  <a:pt x="372160" y="87934"/>
                </a:lnTo>
                <a:lnTo>
                  <a:pt x="369417" y="85496"/>
                </a:lnTo>
                <a:lnTo>
                  <a:pt x="366407" y="83870"/>
                </a:lnTo>
                <a:lnTo>
                  <a:pt x="363169" y="83058"/>
                </a:lnTo>
                <a:lnTo>
                  <a:pt x="363169" y="82448"/>
                </a:lnTo>
                <a:lnTo>
                  <a:pt x="366001" y="81026"/>
                </a:lnTo>
                <a:lnTo>
                  <a:pt x="368515" y="78663"/>
                </a:lnTo>
                <a:lnTo>
                  <a:pt x="372884" y="72059"/>
                </a:lnTo>
                <a:lnTo>
                  <a:pt x="373989" y="68224"/>
                </a:lnTo>
                <a:lnTo>
                  <a:pt x="373989" y="57353"/>
                </a:lnTo>
                <a:lnTo>
                  <a:pt x="371779" y="51943"/>
                </a:lnTo>
                <a:lnTo>
                  <a:pt x="371337" y="51511"/>
                </a:lnTo>
                <a:close/>
              </a:path>
              <a:path w="888364" h="157479">
                <a:moveTo>
                  <a:pt x="411327" y="99212"/>
                </a:moveTo>
                <a:lnTo>
                  <a:pt x="378104" y="99212"/>
                </a:lnTo>
                <a:lnTo>
                  <a:pt x="381546" y="100838"/>
                </a:lnTo>
                <a:lnTo>
                  <a:pt x="385356" y="101650"/>
                </a:lnTo>
                <a:lnTo>
                  <a:pt x="393077" y="101650"/>
                </a:lnTo>
                <a:lnTo>
                  <a:pt x="396481" y="100939"/>
                </a:lnTo>
                <a:lnTo>
                  <a:pt x="399745" y="99517"/>
                </a:lnTo>
                <a:lnTo>
                  <a:pt x="411327" y="99517"/>
                </a:lnTo>
                <a:lnTo>
                  <a:pt x="411327" y="99212"/>
                </a:lnTo>
                <a:close/>
              </a:path>
              <a:path w="888364" h="157479">
                <a:moveTo>
                  <a:pt x="502871" y="97078"/>
                </a:moveTo>
                <a:lnTo>
                  <a:pt x="491324" y="97078"/>
                </a:lnTo>
                <a:lnTo>
                  <a:pt x="492645" y="97485"/>
                </a:lnTo>
                <a:lnTo>
                  <a:pt x="494385" y="97688"/>
                </a:lnTo>
                <a:lnTo>
                  <a:pt x="496519" y="97688"/>
                </a:lnTo>
                <a:lnTo>
                  <a:pt x="501789" y="97485"/>
                </a:lnTo>
                <a:lnTo>
                  <a:pt x="502871" y="97078"/>
                </a:lnTo>
                <a:close/>
              </a:path>
              <a:path w="888364" h="157479">
                <a:moveTo>
                  <a:pt x="411327" y="51054"/>
                </a:moveTo>
                <a:lnTo>
                  <a:pt x="399745" y="51054"/>
                </a:lnTo>
                <a:lnTo>
                  <a:pt x="399745" y="88544"/>
                </a:lnTo>
                <a:lnTo>
                  <a:pt x="396290" y="90678"/>
                </a:lnTo>
                <a:lnTo>
                  <a:pt x="391909" y="91744"/>
                </a:lnTo>
                <a:lnTo>
                  <a:pt x="411327" y="91744"/>
                </a:lnTo>
                <a:lnTo>
                  <a:pt x="411327" y="51054"/>
                </a:lnTo>
                <a:close/>
              </a:path>
              <a:path w="888364" h="157479">
                <a:moveTo>
                  <a:pt x="514946" y="51054"/>
                </a:moveTo>
                <a:lnTo>
                  <a:pt x="503529" y="51054"/>
                </a:lnTo>
                <a:lnTo>
                  <a:pt x="503529" y="84734"/>
                </a:lnTo>
                <a:lnTo>
                  <a:pt x="500113" y="88087"/>
                </a:lnTo>
                <a:lnTo>
                  <a:pt x="513791" y="88087"/>
                </a:lnTo>
                <a:lnTo>
                  <a:pt x="514946" y="85090"/>
                </a:lnTo>
                <a:lnTo>
                  <a:pt x="514946" y="51054"/>
                </a:lnTo>
                <a:close/>
              </a:path>
              <a:path w="888364" h="157479">
                <a:moveTo>
                  <a:pt x="356958" y="41148"/>
                </a:moveTo>
                <a:lnTo>
                  <a:pt x="340004" y="41148"/>
                </a:lnTo>
                <a:lnTo>
                  <a:pt x="332778" y="44399"/>
                </a:lnTo>
                <a:lnTo>
                  <a:pt x="327812" y="50901"/>
                </a:lnTo>
                <a:lnTo>
                  <a:pt x="335889" y="58216"/>
                </a:lnTo>
                <a:lnTo>
                  <a:pt x="339026" y="53746"/>
                </a:lnTo>
                <a:lnTo>
                  <a:pt x="343446" y="51511"/>
                </a:lnTo>
                <a:lnTo>
                  <a:pt x="371337" y="51511"/>
                </a:lnTo>
                <a:lnTo>
                  <a:pt x="362940" y="43307"/>
                </a:lnTo>
                <a:lnTo>
                  <a:pt x="356958" y="41148"/>
                </a:lnTo>
                <a:close/>
              </a:path>
              <a:path w="888364" h="157479">
                <a:moveTo>
                  <a:pt x="464502" y="41300"/>
                </a:moveTo>
                <a:lnTo>
                  <a:pt x="383438" y="41300"/>
                </a:lnTo>
                <a:lnTo>
                  <a:pt x="383438" y="51054"/>
                </a:lnTo>
                <a:lnTo>
                  <a:pt x="464502" y="51054"/>
                </a:lnTo>
                <a:lnTo>
                  <a:pt x="464502" y="41300"/>
                </a:lnTo>
                <a:close/>
              </a:path>
              <a:path w="888364" h="157479">
                <a:moveTo>
                  <a:pt x="471220" y="41300"/>
                </a:moveTo>
                <a:lnTo>
                  <a:pt x="464502" y="41300"/>
                </a:lnTo>
                <a:lnTo>
                  <a:pt x="464502" y="51054"/>
                </a:lnTo>
                <a:lnTo>
                  <a:pt x="471220" y="51054"/>
                </a:lnTo>
                <a:lnTo>
                  <a:pt x="471220" y="41300"/>
                </a:lnTo>
                <a:close/>
              </a:path>
              <a:path w="888364" h="157479">
                <a:moveTo>
                  <a:pt x="532485" y="41300"/>
                </a:moveTo>
                <a:lnTo>
                  <a:pt x="471220" y="41300"/>
                </a:lnTo>
                <a:lnTo>
                  <a:pt x="471220" y="51054"/>
                </a:lnTo>
                <a:lnTo>
                  <a:pt x="532485" y="51054"/>
                </a:lnTo>
                <a:lnTo>
                  <a:pt x="532485" y="41300"/>
                </a:lnTo>
                <a:close/>
              </a:path>
              <a:path w="888364" h="157479">
                <a:moveTo>
                  <a:pt x="403707" y="457"/>
                </a:moveTo>
                <a:lnTo>
                  <a:pt x="392887" y="7010"/>
                </a:lnTo>
                <a:lnTo>
                  <a:pt x="403605" y="16011"/>
                </a:lnTo>
                <a:lnTo>
                  <a:pt x="414442" y="24726"/>
                </a:lnTo>
                <a:lnTo>
                  <a:pt x="425398" y="33156"/>
                </a:lnTo>
                <a:lnTo>
                  <a:pt x="436473" y="41300"/>
                </a:lnTo>
                <a:lnTo>
                  <a:pt x="445922" y="41300"/>
                </a:lnTo>
                <a:lnTo>
                  <a:pt x="403707" y="457"/>
                </a:lnTo>
                <a:close/>
              </a:path>
              <a:path w="888364" h="157479">
                <a:moveTo>
                  <a:pt x="438302" y="0"/>
                </a:moveTo>
                <a:lnTo>
                  <a:pt x="425500" y="3048"/>
                </a:lnTo>
                <a:lnTo>
                  <a:pt x="446531" y="41300"/>
                </a:lnTo>
                <a:lnTo>
                  <a:pt x="453389" y="41300"/>
                </a:lnTo>
                <a:lnTo>
                  <a:pt x="438302" y="0"/>
                </a:lnTo>
                <a:close/>
              </a:path>
              <a:path w="888364" h="157479">
                <a:moveTo>
                  <a:pt x="816546" y="112623"/>
                </a:moveTo>
                <a:lnTo>
                  <a:pt x="813600" y="114350"/>
                </a:lnTo>
                <a:lnTo>
                  <a:pt x="812146" y="116957"/>
                </a:lnTo>
                <a:lnTo>
                  <a:pt x="812126" y="124510"/>
                </a:lnTo>
                <a:lnTo>
                  <a:pt x="814057" y="127965"/>
                </a:lnTo>
                <a:lnTo>
                  <a:pt x="821778" y="133858"/>
                </a:lnTo>
                <a:lnTo>
                  <a:pt x="827417" y="135432"/>
                </a:lnTo>
                <a:lnTo>
                  <a:pt x="834834" y="135636"/>
                </a:lnTo>
                <a:lnTo>
                  <a:pt x="858913" y="157276"/>
                </a:lnTo>
                <a:lnTo>
                  <a:pt x="871258" y="150723"/>
                </a:lnTo>
                <a:lnTo>
                  <a:pt x="847331" y="134874"/>
                </a:lnTo>
                <a:lnTo>
                  <a:pt x="847331" y="134264"/>
                </a:lnTo>
                <a:lnTo>
                  <a:pt x="854341" y="134061"/>
                </a:lnTo>
                <a:lnTo>
                  <a:pt x="860437" y="132003"/>
                </a:lnTo>
                <a:lnTo>
                  <a:pt x="868142" y="126187"/>
                </a:lnTo>
                <a:lnTo>
                  <a:pt x="836358" y="126187"/>
                </a:lnTo>
                <a:lnTo>
                  <a:pt x="816546" y="112623"/>
                </a:lnTo>
                <a:close/>
              </a:path>
              <a:path w="888364" h="157479">
                <a:moveTo>
                  <a:pt x="746899" y="99974"/>
                </a:moveTo>
                <a:lnTo>
                  <a:pt x="735469" y="99974"/>
                </a:lnTo>
                <a:lnTo>
                  <a:pt x="735469" y="139141"/>
                </a:lnTo>
                <a:lnTo>
                  <a:pt x="746899" y="139141"/>
                </a:lnTo>
                <a:lnTo>
                  <a:pt x="746899" y="99974"/>
                </a:lnTo>
                <a:close/>
              </a:path>
              <a:path w="888364" h="157479">
                <a:moveTo>
                  <a:pt x="788504" y="51054"/>
                </a:moveTo>
                <a:lnTo>
                  <a:pt x="777074" y="51054"/>
                </a:lnTo>
                <a:lnTo>
                  <a:pt x="777074" y="139141"/>
                </a:lnTo>
                <a:lnTo>
                  <a:pt x="788504" y="139141"/>
                </a:lnTo>
                <a:lnTo>
                  <a:pt x="788504" y="51054"/>
                </a:lnTo>
                <a:close/>
              </a:path>
              <a:path w="888364" h="157479">
                <a:moveTo>
                  <a:pt x="608926" y="51054"/>
                </a:moveTo>
                <a:lnTo>
                  <a:pt x="592213" y="51054"/>
                </a:lnTo>
                <a:lnTo>
                  <a:pt x="592213" y="51663"/>
                </a:lnTo>
                <a:lnTo>
                  <a:pt x="587133" y="55829"/>
                </a:lnTo>
                <a:lnTo>
                  <a:pt x="584593" y="61112"/>
                </a:lnTo>
                <a:lnTo>
                  <a:pt x="584593" y="71983"/>
                </a:lnTo>
                <a:lnTo>
                  <a:pt x="585959" y="75946"/>
                </a:lnTo>
                <a:lnTo>
                  <a:pt x="591324" y="82727"/>
                </a:lnTo>
                <a:lnTo>
                  <a:pt x="594956" y="84988"/>
                </a:lnTo>
                <a:lnTo>
                  <a:pt x="599528" y="86106"/>
                </a:lnTo>
                <a:lnTo>
                  <a:pt x="599528" y="86715"/>
                </a:lnTo>
                <a:lnTo>
                  <a:pt x="595871" y="88138"/>
                </a:lnTo>
                <a:lnTo>
                  <a:pt x="592823" y="90449"/>
                </a:lnTo>
                <a:lnTo>
                  <a:pt x="587946" y="96850"/>
                </a:lnTo>
                <a:lnTo>
                  <a:pt x="586727" y="100939"/>
                </a:lnTo>
                <a:lnTo>
                  <a:pt x="586727" y="113436"/>
                </a:lnTo>
                <a:lnTo>
                  <a:pt x="620102" y="132892"/>
                </a:lnTo>
                <a:lnTo>
                  <a:pt x="629961" y="132049"/>
                </a:lnTo>
                <a:lnTo>
                  <a:pt x="638962" y="129520"/>
                </a:lnTo>
                <a:lnTo>
                  <a:pt x="647106" y="125306"/>
                </a:lnTo>
                <a:lnTo>
                  <a:pt x="650534" y="122529"/>
                </a:lnTo>
                <a:lnTo>
                  <a:pt x="613600" y="122529"/>
                </a:lnTo>
                <a:lnTo>
                  <a:pt x="608291" y="120929"/>
                </a:lnTo>
                <a:lnTo>
                  <a:pt x="600671" y="114528"/>
                </a:lnTo>
                <a:lnTo>
                  <a:pt x="598766" y="110490"/>
                </a:lnTo>
                <a:lnTo>
                  <a:pt x="598892" y="100939"/>
                </a:lnTo>
                <a:lnTo>
                  <a:pt x="600189" y="97790"/>
                </a:lnTo>
                <a:lnTo>
                  <a:pt x="605878" y="92710"/>
                </a:lnTo>
                <a:lnTo>
                  <a:pt x="609841" y="91389"/>
                </a:lnTo>
                <a:lnTo>
                  <a:pt x="614921" y="91287"/>
                </a:lnTo>
                <a:lnTo>
                  <a:pt x="618426" y="91287"/>
                </a:lnTo>
                <a:lnTo>
                  <a:pt x="618426" y="81076"/>
                </a:lnTo>
                <a:lnTo>
                  <a:pt x="607809" y="81076"/>
                </a:lnTo>
                <a:lnTo>
                  <a:pt x="603897" y="79781"/>
                </a:lnTo>
                <a:lnTo>
                  <a:pt x="598208" y="74599"/>
                </a:lnTo>
                <a:lnTo>
                  <a:pt x="596785" y="71120"/>
                </a:lnTo>
                <a:lnTo>
                  <a:pt x="596785" y="62077"/>
                </a:lnTo>
                <a:lnTo>
                  <a:pt x="598385" y="58293"/>
                </a:lnTo>
                <a:lnTo>
                  <a:pt x="604786" y="52501"/>
                </a:lnTo>
                <a:lnTo>
                  <a:pt x="608926" y="51054"/>
                </a:lnTo>
                <a:close/>
              </a:path>
              <a:path w="888364" h="157479">
                <a:moveTo>
                  <a:pt x="872280" y="102412"/>
                </a:moveTo>
                <a:lnTo>
                  <a:pt x="857846" y="102412"/>
                </a:lnTo>
                <a:lnTo>
                  <a:pt x="860691" y="104343"/>
                </a:lnTo>
                <a:lnTo>
                  <a:pt x="862042" y="107238"/>
                </a:lnTo>
                <a:lnTo>
                  <a:pt x="862114" y="116332"/>
                </a:lnTo>
                <a:lnTo>
                  <a:pt x="860107" y="119964"/>
                </a:lnTo>
                <a:lnTo>
                  <a:pt x="852081" y="124942"/>
                </a:lnTo>
                <a:lnTo>
                  <a:pt x="847229" y="126187"/>
                </a:lnTo>
                <a:lnTo>
                  <a:pt x="868142" y="126187"/>
                </a:lnTo>
                <a:lnTo>
                  <a:pt x="870800" y="124180"/>
                </a:lnTo>
                <a:lnTo>
                  <a:pt x="873391" y="118618"/>
                </a:lnTo>
                <a:lnTo>
                  <a:pt x="873377" y="106273"/>
                </a:lnTo>
                <a:lnTo>
                  <a:pt x="872280" y="102412"/>
                </a:lnTo>
                <a:close/>
              </a:path>
              <a:path w="888364" h="157479">
                <a:moveTo>
                  <a:pt x="664347" y="75133"/>
                </a:moveTo>
                <a:lnTo>
                  <a:pt x="649160" y="75133"/>
                </a:lnTo>
                <a:lnTo>
                  <a:pt x="651776" y="76352"/>
                </a:lnTo>
                <a:lnTo>
                  <a:pt x="655942" y="81229"/>
                </a:lnTo>
                <a:lnTo>
                  <a:pt x="656983" y="84632"/>
                </a:lnTo>
                <a:lnTo>
                  <a:pt x="656898" y="89839"/>
                </a:lnTo>
                <a:lnTo>
                  <a:pt x="656307" y="95621"/>
                </a:lnTo>
                <a:lnTo>
                  <a:pt x="627618" y="121910"/>
                </a:lnTo>
                <a:lnTo>
                  <a:pt x="620407" y="122529"/>
                </a:lnTo>
                <a:lnTo>
                  <a:pt x="650534" y="122529"/>
                </a:lnTo>
                <a:lnTo>
                  <a:pt x="668053" y="83515"/>
                </a:lnTo>
                <a:lnTo>
                  <a:pt x="666838" y="79070"/>
                </a:lnTo>
                <a:lnTo>
                  <a:pt x="664347" y="75133"/>
                </a:lnTo>
                <a:close/>
              </a:path>
              <a:path w="888364" h="157479">
                <a:moveTo>
                  <a:pt x="700874" y="51054"/>
                </a:moveTo>
                <a:lnTo>
                  <a:pt x="689444" y="51054"/>
                </a:lnTo>
                <a:lnTo>
                  <a:pt x="689539" y="92557"/>
                </a:lnTo>
                <a:lnTo>
                  <a:pt x="691756" y="98501"/>
                </a:lnTo>
                <a:lnTo>
                  <a:pt x="701001" y="107238"/>
                </a:lnTo>
                <a:lnTo>
                  <a:pt x="706970" y="109423"/>
                </a:lnTo>
                <a:lnTo>
                  <a:pt x="723836" y="109423"/>
                </a:lnTo>
                <a:lnTo>
                  <a:pt x="730694" y="106273"/>
                </a:lnTo>
                <a:lnTo>
                  <a:pt x="734860" y="99974"/>
                </a:lnTo>
                <a:lnTo>
                  <a:pt x="746899" y="99974"/>
                </a:lnTo>
                <a:lnTo>
                  <a:pt x="746899" y="98907"/>
                </a:lnTo>
                <a:lnTo>
                  <a:pt x="711034" y="98907"/>
                </a:lnTo>
                <a:lnTo>
                  <a:pt x="707224" y="97637"/>
                </a:lnTo>
                <a:lnTo>
                  <a:pt x="702137" y="92532"/>
                </a:lnTo>
                <a:lnTo>
                  <a:pt x="700874" y="88442"/>
                </a:lnTo>
                <a:lnTo>
                  <a:pt x="700874" y="51054"/>
                </a:lnTo>
                <a:close/>
              </a:path>
              <a:path w="888364" h="157479">
                <a:moveTo>
                  <a:pt x="866076" y="51054"/>
                </a:moveTo>
                <a:lnTo>
                  <a:pt x="854798" y="51054"/>
                </a:lnTo>
                <a:lnTo>
                  <a:pt x="854798" y="66446"/>
                </a:lnTo>
                <a:lnTo>
                  <a:pt x="826554" y="66446"/>
                </a:lnTo>
                <a:lnTo>
                  <a:pt x="822286" y="67894"/>
                </a:lnTo>
                <a:lnTo>
                  <a:pt x="815987" y="73685"/>
                </a:lnTo>
                <a:lnTo>
                  <a:pt x="814582" y="77063"/>
                </a:lnTo>
                <a:lnTo>
                  <a:pt x="814487" y="88138"/>
                </a:lnTo>
                <a:lnTo>
                  <a:pt x="816317" y="93141"/>
                </a:lnTo>
                <a:lnTo>
                  <a:pt x="823937" y="102387"/>
                </a:lnTo>
                <a:lnTo>
                  <a:pt x="828636" y="105562"/>
                </a:lnTo>
                <a:lnTo>
                  <a:pt x="834224" y="107289"/>
                </a:lnTo>
                <a:lnTo>
                  <a:pt x="857846" y="102412"/>
                </a:lnTo>
                <a:lnTo>
                  <a:pt x="872280" y="102412"/>
                </a:lnTo>
                <a:lnTo>
                  <a:pt x="872172" y="102031"/>
                </a:lnTo>
                <a:lnTo>
                  <a:pt x="868408" y="96621"/>
                </a:lnTo>
                <a:lnTo>
                  <a:pt x="836053" y="96621"/>
                </a:lnTo>
                <a:lnTo>
                  <a:pt x="833412" y="95910"/>
                </a:lnTo>
                <a:lnTo>
                  <a:pt x="831126" y="94411"/>
                </a:lnTo>
                <a:lnTo>
                  <a:pt x="827265" y="89839"/>
                </a:lnTo>
                <a:lnTo>
                  <a:pt x="826300" y="87376"/>
                </a:lnTo>
                <a:lnTo>
                  <a:pt x="826300" y="81991"/>
                </a:lnTo>
                <a:lnTo>
                  <a:pt x="827087" y="79908"/>
                </a:lnTo>
                <a:lnTo>
                  <a:pt x="830237" y="77063"/>
                </a:lnTo>
                <a:lnTo>
                  <a:pt x="833107" y="76352"/>
                </a:lnTo>
                <a:lnTo>
                  <a:pt x="866076" y="76352"/>
                </a:lnTo>
                <a:lnTo>
                  <a:pt x="866076" y="51054"/>
                </a:lnTo>
                <a:close/>
              </a:path>
              <a:path w="888364" h="157479">
                <a:moveTo>
                  <a:pt x="653935" y="51054"/>
                </a:moveTo>
                <a:lnTo>
                  <a:pt x="642962" y="51054"/>
                </a:lnTo>
                <a:lnTo>
                  <a:pt x="642962" y="65379"/>
                </a:lnTo>
                <a:lnTo>
                  <a:pt x="637882" y="65989"/>
                </a:lnTo>
                <a:lnTo>
                  <a:pt x="633742" y="68046"/>
                </a:lnTo>
                <a:lnTo>
                  <a:pt x="627341" y="75057"/>
                </a:lnTo>
                <a:lnTo>
                  <a:pt x="625790" y="79070"/>
                </a:lnTo>
                <a:lnTo>
                  <a:pt x="625776" y="88442"/>
                </a:lnTo>
                <a:lnTo>
                  <a:pt x="627011" y="92100"/>
                </a:lnTo>
                <a:lnTo>
                  <a:pt x="632091" y="98399"/>
                </a:lnTo>
                <a:lnTo>
                  <a:pt x="635444" y="100482"/>
                </a:lnTo>
                <a:lnTo>
                  <a:pt x="639610" y="101498"/>
                </a:lnTo>
                <a:lnTo>
                  <a:pt x="646620" y="94030"/>
                </a:lnTo>
                <a:lnTo>
                  <a:pt x="643470" y="93624"/>
                </a:lnTo>
                <a:lnTo>
                  <a:pt x="641057" y="92532"/>
                </a:lnTo>
                <a:lnTo>
                  <a:pt x="637729" y="89001"/>
                </a:lnTo>
                <a:lnTo>
                  <a:pt x="636866" y="86715"/>
                </a:lnTo>
                <a:lnTo>
                  <a:pt x="636972" y="81076"/>
                </a:lnTo>
                <a:lnTo>
                  <a:pt x="637755" y="79197"/>
                </a:lnTo>
                <a:lnTo>
                  <a:pt x="641311" y="75946"/>
                </a:lnTo>
                <a:lnTo>
                  <a:pt x="643470" y="75133"/>
                </a:lnTo>
                <a:lnTo>
                  <a:pt x="664347" y="75133"/>
                </a:lnTo>
                <a:lnTo>
                  <a:pt x="661758" y="71043"/>
                </a:lnTo>
                <a:lnTo>
                  <a:pt x="658304" y="68224"/>
                </a:lnTo>
                <a:lnTo>
                  <a:pt x="653935" y="66598"/>
                </a:lnTo>
                <a:lnTo>
                  <a:pt x="653935" y="51054"/>
                </a:lnTo>
                <a:close/>
              </a:path>
              <a:path w="888364" h="157479">
                <a:moveTo>
                  <a:pt x="746899" y="51054"/>
                </a:moveTo>
                <a:lnTo>
                  <a:pt x="735469" y="51054"/>
                </a:lnTo>
                <a:lnTo>
                  <a:pt x="735405" y="83718"/>
                </a:lnTo>
                <a:lnTo>
                  <a:pt x="733767" y="88874"/>
                </a:lnTo>
                <a:lnTo>
                  <a:pt x="726960" y="96901"/>
                </a:lnTo>
                <a:lnTo>
                  <a:pt x="722210" y="98907"/>
                </a:lnTo>
                <a:lnTo>
                  <a:pt x="746899" y="98907"/>
                </a:lnTo>
                <a:lnTo>
                  <a:pt x="746899" y="51054"/>
                </a:lnTo>
                <a:close/>
              </a:path>
              <a:path w="888364" h="157479">
                <a:moveTo>
                  <a:pt x="861809" y="91287"/>
                </a:moveTo>
                <a:lnTo>
                  <a:pt x="836053" y="96621"/>
                </a:lnTo>
                <a:lnTo>
                  <a:pt x="868408" y="96621"/>
                </a:lnTo>
                <a:lnTo>
                  <a:pt x="867295" y="95021"/>
                </a:lnTo>
                <a:lnTo>
                  <a:pt x="864654" y="92608"/>
                </a:lnTo>
                <a:lnTo>
                  <a:pt x="861809" y="91287"/>
                </a:lnTo>
                <a:close/>
              </a:path>
              <a:path w="888364" h="157479">
                <a:moveTo>
                  <a:pt x="672985" y="41300"/>
                </a:moveTo>
                <a:lnTo>
                  <a:pt x="569658" y="41300"/>
                </a:lnTo>
                <a:lnTo>
                  <a:pt x="569658" y="51054"/>
                </a:lnTo>
                <a:lnTo>
                  <a:pt x="672985" y="51054"/>
                </a:lnTo>
                <a:lnTo>
                  <a:pt x="672985" y="41300"/>
                </a:lnTo>
                <a:close/>
              </a:path>
              <a:path w="888364" h="157479">
                <a:moveTo>
                  <a:pt x="679691" y="41300"/>
                </a:moveTo>
                <a:lnTo>
                  <a:pt x="672985" y="41300"/>
                </a:lnTo>
                <a:lnTo>
                  <a:pt x="672985" y="51054"/>
                </a:lnTo>
                <a:lnTo>
                  <a:pt x="679691" y="51054"/>
                </a:lnTo>
                <a:lnTo>
                  <a:pt x="679691" y="41300"/>
                </a:lnTo>
                <a:close/>
              </a:path>
              <a:path w="888364" h="157479">
                <a:moveTo>
                  <a:pt x="758634" y="41300"/>
                </a:moveTo>
                <a:lnTo>
                  <a:pt x="679691" y="41300"/>
                </a:lnTo>
                <a:lnTo>
                  <a:pt x="679691" y="51054"/>
                </a:lnTo>
                <a:lnTo>
                  <a:pt x="758634" y="51054"/>
                </a:lnTo>
                <a:lnTo>
                  <a:pt x="758634" y="41300"/>
                </a:lnTo>
                <a:close/>
              </a:path>
              <a:path w="888364" h="157479">
                <a:moveTo>
                  <a:pt x="765340" y="41300"/>
                </a:moveTo>
                <a:lnTo>
                  <a:pt x="758634" y="41300"/>
                </a:lnTo>
                <a:lnTo>
                  <a:pt x="758634" y="51054"/>
                </a:lnTo>
                <a:lnTo>
                  <a:pt x="765340" y="51054"/>
                </a:lnTo>
                <a:lnTo>
                  <a:pt x="765340" y="41300"/>
                </a:lnTo>
                <a:close/>
              </a:path>
              <a:path w="888364" h="157479">
                <a:moveTo>
                  <a:pt x="800239" y="41300"/>
                </a:moveTo>
                <a:lnTo>
                  <a:pt x="765340" y="41300"/>
                </a:lnTo>
                <a:lnTo>
                  <a:pt x="765340" y="51054"/>
                </a:lnTo>
                <a:lnTo>
                  <a:pt x="800239" y="51054"/>
                </a:lnTo>
                <a:lnTo>
                  <a:pt x="800239" y="41300"/>
                </a:lnTo>
                <a:close/>
              </a:path>
              <a:path w="888364" h="157479">
                <a:moveTo>
                  <a:pt x="806945" y="41300"/>
                </a:moveTo>
                <a:lnTo>
                  <a:pt x="800239" y="41300"/>
                </a:lnTo>
                <a:lnTo>
                  <a:pt x="800239" y="51054"/>
                </a:lnTo>
                <a:lnTo>
                  <a:pt x="806945" y="51054"/>
                </a:lnTo>
                <a:lnTo>
                  <a:pt x="806945" y="41300"/>
                </a:lnTo>
                <a:close/>
              </a:path>
              <a:path w="888364" h="157479">
                <a:moveTo>
                  <a:pt x="887869" y="41300"/>
                </a:moveTo>
                <a:lnTo>
                  <a:pt x="806945" y="41300"/>
                </a:lnTo>
                <a:lnTo>
                  <a:pt x="806945" y="51054"/>
                </a:lnTo>
                <a:lnTo>
                  <a:pt x="887869" y="51054"/>
                </a:lnTo>
                <a:lnTo>
                  <a:pt x="887869" y="41300"/>
                </a:lnTo>
                <a:close/>
              </a:path>
              <a:path w="888364" h="157479">
                <a:moveTo>
                  <a:pt x="870292" y="1981"/>
                </a:moveTo>
                <a:lnTo>
                  <a:pt x="857999" y="1981"/>
                </a:lnTo>
                <a:lnTo>
                  <a:pt x="852741" y="3886"/>
                </a:lnTo>
                <a:lnTo>
                  <a:pt x="843902" y="11506"/>
                </a:lnTo>
                <a:lnTo>
                  <a:pt x="841692" y="16510"/>
                </a:lnTo>
                <a:lnTo>
                  <a:pt x="841692" y="26771"/>
                </a:lnTo>
                <a:lnTo>
                  <a:pt x="842632" y="30353"/>
                </a:lnTo>
                <a:lnTo>
                  <a:pt x="846391" y="36550"/>
                </a:lnTo>
                <a:lnTo>
                  <a:pt x="848702" y="38963"/>
                </a:lnTo>
                <a:lnTo>
                  <a:pt x="851446" y="40690"/>
                </a:lnTo>
                <a:lnTo>
                  <a:pt x="851446" y="41300"/>
                </a:lnTo>
                <a:lnTo>
                  <a:pt x="865619" y="41300"/>
                </a:lnTo>
                <a:lnTo>
                  <a:pt x="861860" y="39776"/>
                </a:lnTo>
                <a:lnTo>
                  <a:pt x="858812" y="37414"/>
                </a:lnTo>
                <a:lnTo>
                  <a:pt x="854138" y="31013"/>
                </a:lnTo>
                <a:lnTo>
                  <a:pt x="852970" y="27584"/>
                </a:lnTo>
                <a:lnTo>
                  <a:pt x="852970" y="20472"/>
                </a:lnTo>
                <a:lnTo>
                  <a:pt x="854087" y="17653"/>
                </a:lnTo>
                <a:lnTo>
                  <a:pt x="858558" y="13284"/>
                </a:lnTo>
                <a:lnTo>
                  <a:pt x="861453" y="12192"/>
                </a:lnTo>
                <a:lnTo>
                  <a:pt x="876282" y="12192"/>
                </a:lnTo>
                <a:lnTo>
                  <a:pt x="879030" y="5638"/>
                </a:lnTo>
                <a:lnTo>
                  <a:pt x="875271" y="3200"/>
                </a:lnTo>
                <a:lnTo>
                  <a:pt x="870292" y="1981"/>
                </a:lnTo>
                <a:close/>
              </a:path>
              <a:path w="888364" h="157479">
                <a:moveTo>
                  <a:pt x="876282" y="12192"/>
                </a:moveTo>
                <a:lnTo>
                  <a:pt x="868768" y="12192"/>
                </a:lnTo>
                <a:lnTo>
                  <a:pt x="872121" y="13157"/>
                </a:lnTo>
                <a:lnTo>
                  <a:pt x="875068" y="15087"/>
                </a:lnTo>
                <a:lnTo>
                  <a:pt x="876282" y="1219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object 5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237319" y="4890363"/>
            <a:ext cx="206492" cy="78666"/>
          </a:xfrm>
          <a:prstGeom prst="rect">
            <a:avLst/>
          </a:prstGeom>
        </p:spPr>
      </p:pic>
      <p:sp>
        <p:nvSpPr>
          <p:cNvPr id="51" name="object 51"/>
          <p:cNvSpPr/>
          <p:nvPr/>
        </p:nvSpPr>
        <p:spPr>
          <a:xfrm>
            <a:off x="1650072" y="4859154"/>
            <a:ext cx="1830892" cy="118745"/>
          </a:xfrm>
          <a:custGeom>
            <a:avLst/>
            <a:gdLst/>
            <a:ahLst/>
            <a:cxnLst/>
            <a:rect l="l" t="t" r="r" b="b"/>
            <a:pathLst>
              <a:path w="1414780" h="153670">
                <a:moveTo>
                  <a:pt x="168859" y="72085"/>
                </a:moveTo>
                <a:lnTo>
                  <a:pt x="157276" y="72085"/>
                </a:lnTo>
                <a:lnTo>
                  <a:pt x="151510" y="74548"/>
                </a:lnTo>
                <a:lnTo>
                  <a:pt x="141858" y="84404"/>
                </a:lnTo>
                <a:lnTo>
                  <a:pt x="139445" y="91135"/>
                </a:lnTo>
                <a:lnTo>
                  <a:pt x="139551" y="101142"/>
                </a:lnTo>
                <a:lnTo>
                  <a:pt x="160810" y="138536"/>
                </a:lnTo>
                <a:lnTo>
                  <a:pt x="166420" y="142036"/>
                </a:lnTo>
                <a:lnTo>
                  <a:pt x="174193" y="133807"/>
                </a:lnTo>
                <a:lnTo>
                  <a:pt x="164191" y="127063"/>
                </a:lnTo>
                <a:lnTo>
                  <a:pt x="157048" y="119176"/>
                </a:lnTo>
                <a:lnTo>
                  <a:pt x="152761" y="110147"/>
                </a:lnTo>
                <a:lnTo>
                  <a:pt x="151333" y="99974"/>
                </a:lnTo>
                <a:lnTo>
                  <a:pt x="151333" y="94183"/>
                </a:lnTo>
                <a:lnTo>
                  <a:pt x="152628" y="89839"/>
                </a:lnTo>
                <a:lnTo>
                  <a:pt x="157810" y="84048"/>
                </a:lnTo>
                <a:lnTo>
                  <a:pt x="161086" y="82600"/>
                </a:lnTo>
                <a:lnTo>
                  <a:pt x="182183" y="82600"/>
                </a:lnTo>
                <a:lnTo>
                  <a:pt x="181508" y="80517"/>
                </a:lnTo>
                <a:lnTo>
                  <a:pt x="179298" y="77546"/>
                </a:lnTo>
                <a:lnTo>
                  <a:pt x="172897" y="73177"/>
                </a:lnTo>
                <a:lnTo>
                  <a:pt x="168859" y="72085"/>
                </a:lnTo>
                <a:close/>
              </a:path>
              <a:path w="1414780" h="153670">
                <a:moveTo>
                  <a:pt x="74828" y="115214"/>
                </a:moveTo>
                <a:lnTo>
                  <a:pt x="63245" y="115214"/>
                </a:lnTo>
                <a:lnTo>
                  <a:pt x="63245" y="140969"/>
                </a:lnTo>
                <a:lnTo>
                  <a:pt x="74828" y="140969"/>
                </a:lnTo>
                <a:lnTo>
                  <a:pt x="74828" y="115214"/>
                </a:lnTo>
                <a:close/>
              </a:path>
              <a:path w="1414780" h="153670">
                <a:moveTo>
                  <a:pt x="116281" y="52882"/>
                </a:moveTo>
                <a:lnTo>
                  <a:pt x="104851" y="52882"/>
                </a:lnTo>
                <a:lnTo>
                  <a:pt x="104851" y="140969"/>
                </a:lnTo>
                <a:lnTo>
                  <a:pt x="116281" y="140969"/>
                </a:lnTo>
                <a:lnTo>
                  <a:pt x="116281" y="52882"/>
                </a:lnTo>
                <a:close/>
              </a:path>
              <a:path w="1414780" h="153670">
                <a:moveTo>
                  <a:pt x="225094" y="81991"/>
                </a:moveTo>
                <a:lnTo>
                  <a:pt x="206095" y="81991"/>
                </a:lnTo>
                <a:lnTo>
                  <a:pt x="210159" y="83667"/>
                </a:lnTo>
                <a:lnTo>
                  <a:pt x="213512" y="87020"/>
                </a:lnTo>
                <a:lnTo>
                  <a:pt x="213512" y="140969"/>
                </a:lnTo>
                <a:lnTo>
                  <a:pt x="225094" y="140969"/>
                </a:lnTo>
                <a:lnTo>
                  <a:pt x="225094" y="81991"/>
                </a:lnTo>
                <a:close/>
              </a:path>
              <a:path w="1414780" h="153670">
                <a:moveTo>
                  <a:pt x="45923" y="65684"/>
                </a:moveTo>
                <a:lnTo>
                  <a:pt x="33223" y="65684"/>
                </a:lnTo>
                <a:lnTo>
                  <a:pt x="25857" y="68478"/>
                </a:lnTo>
                <a:lnTo>
                  <a:pt x="13461" y="79654"/>
                </a:lnTo>
                <a:lnTo>
                  <a:pt x="10363" y="86867"/>
                </a:lnTo>
                <a:lnTo>
                  <a:pt x="10424" y="104393"/>
                </a:lnTo>
                <a:lnTo>
                  <a:pt x="13207" y="111277"/>
                </a:lnTo>
                <a:lnTo>
                  <a:pt x="24587" y="122351"/>
                </a:lnTo>
                <a:lnTo>
                  <a:pt x="31597" y="125120"/>
                </a:lnTo>
                <a:lnTo>
                  <a:pt x="49783" y="125120"/>
                </a:lnTo>
                <a:lnTo>
                  <a:pt x="57353" y="121818"/>
                </a:lnTo>
                <a:lnTo>
                  <a:pt x="62636" y="115214"/>
                </a:lnTo>
                <a:lnTo>
                  <a:pt x="74828" y="115214"/>
                </a:lnTo>
                <a:lnTo>
                  <a:pt x="74828" y="114909"/>
                </a:lnTo>
                <a:lnTo>
                  <a:pt x="35559" y="114909"/>
                </a:lnTo>
                <a:lnTo>
                  <a:pt x="30810" y="113080"/>
                </a:lnTo>
                <a:lnTo>
                  <a:pt x="23596" y="105765"/>
                </a:lnTo>
                <a:lnTo>
                  <a:pt x="21812" y="101142"/>
                </a:lnTo>
                <a:lnTo>
                  <a:pt x="21793" y="91744"/>
                </a:lnTo>
                <a:lnTo>
                  <a:pt x="22707" y="88341"/>
                </a:lnTo>
                <a:lnTo>
                  <a:pt x="24536" y="85191"/>
                </a:lnTo>
                <a:lnTo>
                  <a:pt x="37202" y="85191"/>
                </a:lnTo>
                <a:lnTo>
                  <a:pt x="30175" y="79400"/>
                </a:lnTo>
                <a:lnTo>
                  <a:pt x="33731" y="77063"/>
                </a:lnTo>
                <a:lnTo>
                  <a:pt x="37845" y="75895"/>
                </a:lnTo>
                <a:lnTo>
                  <a:pt x="52658" y="75895"/>
                </a:lnTo>
                <a:lnTo>
                  <a:pt x="52273" y="66903"/>
                </a:lnTo>
                <a:lnTo>
                  <a:pt x="49428" y="66090"/>
                </a:lnTo>
                <a:lnTo>
                  <a:pt x="45923" y="65684"/>
                </a:lnTo>
                <a:close/>
              </a:path>
              <a:path w="1414780" h="153670">
                <a:moveTo>
                  <a:pt x="37202" y="85191"/>
                </a:moveTo>
                <a:lnTo>
                  <a:pt x="24536" y="85191"/>
                </a:lnTo>
                <a:lnTo>
                  <a:pt x="55321" y="110489"/>
                </a:lnTo>
                <a:lnTo>
                  <a:pt x="51358" y="113436"/>
                </a:lnTo>
                <a:lnTo>
                  <a:pt x="46735" y="114909"/>
                </a:lnTo>
                <a:lnTo>
                  <a:pt x="74828" y="114909"/>
                </a:lnTo>
                <a:lnTo>
                  <a:pt x="74828" y="104393"/>
                </a:lnTo>
                <a:lnTo>
                  <a:pt x="60502" y="104393"/>
                </a:lnTo>
                <a:lnTo>
                  <a:pt x="37202" y="85191"/>
                </a:lnTo>
                <a:close/>
              </a:path>
              <a:path w="1414780" h="153670">
                <a:moveTo>
                  <a:pt x="182183" y="82600"/>
                </a:moveTo>
                <a:lnTo>
                  <a:pt x="168909" y="82600"/>
                </a:lnTo>
                <a:lnTo>
                  <a:pt x="171957" y="83845"/>
                </a:lnTo>
                <a:lnTo>
                  <a:pt x="176428" y="88823"/>
                </a:lnTo>
                <a:lnTo>
                  <a:pt x="177484" y="92303"/>
                </a:lnTo>
                <a:lnTo>
                  <a:pt x="177545" y="111861"/>
                </a:lnTo>
                <a:lnTo>
                  <a:pt x="188671" y="111861"/>
                </a:lnTo>
                <a:lnTo>
                  <a:pt x="188671" y="92303"/>
                </a:lnTo>
                <a:lnTo>
                  <a:pt x="189814" y="88468"/>
                </a:lnTo>
                <a:lnTo>
                  <a:pt x="193512" y="84277"/>
                </a:lnTo>
                <a:lnTo>
                  <a:pt x="182727" y="84277"/>
                </a:lnTo>
                <a:lnTo>
                  <a:pt x="182183" y="82600"/>
                </a:lnTo>
                <a:close/>
              </a:path>
              <a:path w="1414780" h="153670">
                <a:moveTo>
                  <a:pt x="74828" y="52882"/>
                </a:moveTo>
                <a:lnTo>
                  <a:pt x="63245" y="52882"/>
                </a:lnTo>
                <a:lnTo>
                  <a:pt x="63245" y="97535"/>
                </a:lnTo>
                <a:lnTo>
                  <a:pt x="62331" y="101142"/>
                </a:lnTo>
                <a:lnTo>
                  <a:pt x="60502" y="104393"/>
                </a:lnTo>
                <a:lnTo>
                  <a:pt x="74828" y="104393"/>
                </a:lnTo>
                <a:lnTo>
                  <a:pt x="74828" y="52882"/>
                </a:lnTo>
                <a:close/>
              </a:path>
              <a:path w="1414780" h="153670">
                <a:moveTo>
                  <a:pt x="205638" y="71475"/>
                </a:moveTo>
                <a:lnTo>
                  <a:pt x="196087" y="71475"/>
                </a:lnTo>
                <a:lnTo>
                  <a:pt x="192633" y="72593"/>
                </a:lnTo>
                <a:lnTo>
                  <a:pt x="186537" y="77063"/>
                </a:lnTo>
                <a:lnTo>
                  <a:pt x="184454" y="80213"/>
                </a:lnTo>
                <a:lnTo>
                  <a:pt x="183337" y="84277"/>
                </a:lnTo>
                <a:lnTo>
                  <a:pt x="193512" y="84277"/>
                </a:lnTo>
                <a:lnTo>
                  <a:pt x="194386" y="83286"/>
                </a:lnTo>
                <a:lnTo>
                  <a:pt x="197459" y="81991"/>
                </a:lnTo>
                <a:lnTo>
                  <a:pt x="225094" y="81991"/>
                </a:lnTo>
                <a:lnTo>
                  <a:pt x="225094" y="76504"/>
                </a:lnTo>
                <a:lnTo>
                  <a:pt x="212902" y="76504"/>
                </a:lnTo>
                <a:lnTo>
                  <a:pt x="209956" y="73151"/>
                </a:lnTo>
                <a:lnTo>
                  <a:pt x="205638" y="71475"/>
                </a:lnTo>
                <a:close/>
              </a:path>
              <a:path w="1414780" h="153670">
                <a:moveTo>
                  <a:pt x="52658" y="75895"/>
                </a:moveTo>
                <a:lnTo>
                  <a:pt x="46278" y="75895"/>
                </a:lnTo>
                <a:lnTo>
                  <a:pt x="49682" y="76453"/>
                </a:lnTo>
                <a:lnTo>
                  <a:pt x="52730" y="77571"/>
                </a:lnTo>
                <a:lnTo>
                  <a:pt x="52658" y="75895"/>
                </a:lnTo>
                <a:close/>
              </a:path>
              <a:path w="1414780" h="153670">
                <a:moveTo>
                  <a:pt x="225094" y="52882"/>
                </a:moveTo>
                <a:lnTo>
                  <a:pt x="213512" y="52882"/>
                </a:lnTo>
                <a:lnTo>
                  <a:pt x="213512" y="76504"/>
                </a:lnTo>
                <a:lnTo>
                  <a:pt x="225094" y="76504"/>
                </a:lnTo>
                <a:lnTo>
                  <a:pt x="225094" y="52882"/>
                </a:lnTo>
                <a:close/>
              </a:path>
              <a:path w="1414780" h="153670">
                <a:moveTo>
                  <a:pt x="86410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86410" y="52882"/>
                </a:lnTo>
                <a:lnTo>
                  <a:pt x="86410" y="43129"/>
                </a:lnTo>
                <a:close/>
              </a:path>
              <a:path w="1414780" h="153670">
                <a:moveTo>
                  <a:pt x="93116" y="43129"/>
                </a:moveTo>
                <a:lnTo>
                  <a:pt x="86410" y="43129"/>
                </a:lnTo>
                <a:lnTo>
                  <a:pt x="86410" y="52882"/>
                </a:lnTo>
                <a:lnTo>
                  <a:pt x="93116" y="52882"/>
                </a:lnTo>
                <a:lnTo>
                  <a:pt x="93116" y="43129"/>
                </a:lnTo>
                <a:close/>
              </a:path>
              <a:path w="1414780" h="153670">
                <a:moveTo>
                  <a:pt x="128015" y="43129"/>
                </a:moveTo>
                <a:lnTo>
                  <a:pt x="93116" y="43129"/>
                </a:lnTo>
                <a:lnTo>
                  <a:pt x="93116" y="52882"/>
                </a:lnTo>
                <a:lnTo>
                  <a:pt x="128015" y="52882"/>
                </a:lnTo>
                <a:lnTo>
                  <a:pt x="128015" y="43129"/>
                </a:lnTo>
                <a:close/>
              </a:path>
              <a:path w="1414780" h="153670">
                <a:moveTo>
                  <a:pt x="134721" y="43129"/>
                </a:moveTo>
                <a:lnTo>
                  <a:pt x="128015" y="43129"/>
                </a:lnTo>
                <a:lnTo>
                  <a:pt x="128015" y="52882"/>
                </a:lnTo>
                <a:lnTo>
                  <a:pt x="134721" y="52882"/>
                </a:lnTo>
                <a:lnTo>
                  <a:pt x="134721" y="43129"/>
                </a:lnTo>
                <a:close/>
              </a:path>
              <a:path w="1414780" h="153670">
                <a:moveTo>
                  <a:pt x="243382" y="43129"/>
                </a:moveTo>
                <a:lnTo>
                  <a:pt x="134721" y="43129"/>
                </a:lnTo>
                <a:lnTo>
                  <a:pt x="134721" y="52882"/>
                </a:lnTo>
                <a:lnTo>
                  <a:pt x="243382" y="52882"/>
                </a:lnTo>
                <a:lnTo>
                  <a:pt x="243382" y="43129"/>
                </a:lnTo>
                <a:close/>
              </a:path>
              <a:path w="1414780" h="153670">
                <a:moveTo>
                  <a:pt x="379323" y="102057"/>
                </a:moveTo>
                <a:lnTo>
                  <a:pt x="367741" y="102057"/>
                </a:lnTo>
                <a:lnTo>
                  <a:pt x="367741" y="141427"/>
                </a:lnTo>
                <a:lnTo>
                  <a:pt x="379323" y="141427"/>
                </a:lnTo>
                <a:lnTo>
                  <a:pt x="379323" y="102057"/>
                </a:lnTo>
                <a:close/>
              </a:path>
              <a:path w="1414780" h="153670">
                <a:moveTo>
                  <a:pt x="420928" y="53797"/>
                </a:moveTo>
                <a:lnTo>
                  <a:pt x="409498" y="53797"/>
                </a:lnTo>
                <a:lnTo>
                  <a:pt x="409498" y="141427"/>
                </a:lnTo>
                <a:lnTo>
                  <a:pt x="420928" y="141427"/>
                </a:lnTo>
                <a:lnTo>
                  <a:pt x="420928" y="53797"/>
                </a:lnTo>
                <a:close/>
              </a:path>
              <a:path w="1414780" h="153670">
                <a:moveTo>
                  <a:pt x="517397" y="110947"/>
                </a:moveTo>
                <a:lnTo>
                  <a:pt x="505802" y="110947"/>
                </a:lnTo>
                <a:lnTo>
                  <a:pt x="505802" y="141427"/>
                </a:lnTo>
                <a:lnTo>
                  <a:pt x="517397" y="141427"/>
                </a:lnTo>
                <a:lnTo>
                  <a:pt x="517397" y="110947"/>
                </a:lnTo>
                <a:close/>
              </a:path>
              <a:path w="1414780" h="153670">
                <a:moveTo>
                  <a:pt x="596785" y="113487"/>
                </a:moveTo>
                <a:lnTo>
                  <a:pt x="585355" y="113487"/>
                </a:lnTo>
                <a:lnTo>
                  <a:pt x="585355" y="141427"/>
                </a:lnTo>
                <a:lnTo>
                  <a:pt x="596785" y="141427"/>
                </a:lnTo>
                <a:lnTo>
                  <a:pt x="596785" y="113487"/>
                </a:lnTo>
                <a:close/>
              </a:path>
              <a:path w="1414780" h="153670">
                <a:moveTo>
                  <a:pt x="676186" y="53797"/>
                </a:moveTo>
                <a:lnTo>
                  <a:pt x="664756" y="53797"/>
                </a:lnTo>
                <a:lnTo>
                  <a:pt x="664756" y="141427"/>
                </a:lnTo>
                <a:lnTo>
                  <a:pt x="676186" y="141427"/>
                </a:lnTo>
                <a:lnTo>
                  <a:pt x="676186" y="53797"/>
                </a:lnTo>
                <a:close/>
              </a:path>
              <a:path w="1414780" h="153670">
                <a:moveTo>
                  <a:pt x="702703" y="83007"/>
                </a:moveTo>
                <a:lnTo>
                  <a:pt x="694016" y="90627"/>
                </a:lnTo>
                <a:lnTo>
                  <a:pt x="733488" y="141427"/>
                </a:lnTo>
                <a:lnTo>
                  <a:pt x="742784" y="136347"/>
                </a:lnTo>
                <a:lnTo>
                  <a:pt x="725106" y="112217"/>
                </a:lnTo>
                <a:lnTo>
                  <a:pt x="722160" y="108407"/>
                </a:lnTo>
                <a:lnTo>
                  <a:pt x="718654" y="104597"/>
                </a:lnTo>
                <a:lnTo>
                  <a:pt x="714590" y="99517"/>
                </a:lnTo>
                <a:lnTo>
                  <a:pt x="725208" y="99517"/>
                </a:lnTo>
                <a:lnTo>
                  <a:pt x="729602" y="98247"/>
                </a:lnTo>
                <a:lnTo>
                  <a:pt x="736612" y="91897"/>
                </a:lnTo>
                <a:lnTo>
                  <a:pt x="737196" y="90627"/>
                </a:lnTo>
                <a:lnTo>
                  <a:pt x="711441" y="90627"/>
                </a:lnTo>
                <a:lnTo>
                  <a:pt x="706767" y="88087"/>
                </a:lnTo>
                <a:lnTo>
                  <a:pt x="702703" y="83007"/>
                </a:lnTo>
                <a:close/>
              </a:path>
              <a:path w="1414780" h="153670">
                <a:moveTo>
                  <a:pt x="298246" y="112217"/>
                </a:moveTo>
                <a:lnTo>
                  <a:pt x="290321" y="119837"/>
                </a:lnTo>
                <a:lnTo>
                  <a:pt x="296265" y="124917"/>
                </a:lnTo>
                <a:lnTo>
                  <a:pt x="302818" y="128727"/>
                </a:lnTo>
                <a:lnTo>
                  <a:pt x="309981" y="131267"/>
                </a:lnTo>
                <a:lnTo>
                  <a:pt x="326389" y="131267"/>
                </a:lnTo>
                <a:lnTo>
                  <a:pt x="333324" y="128727"/>
                </a:lnTo>
                <a:lnTo>
                  <a:pt x="341172" y="121107"/>
                </a:lnTo>
                <a:lnTo>
                  <a:pt x="310032" y="121107"/>
                </a:lnTo>
                <a:lnTo>
                  <a:pt x="303529" y="118567"/>
                </a:lnTo>
                <a:lnTo>
                  <a:pt x="298246" y="112217"/>
                </a:lnTo>
                <a:close/>
              </a:path>
              <a:path w="1414780" h="153670">
                <a:moveTo>
                  <a:pt x="468464" y="43637"/>
                </a:moveTo>
                <a:lnTo>
                  <a:pt x="439369" y="43637"/>
                </a:lnTo>
                <a:lnTo>
                  <a:pt x="439369" y="53797"/>
                </a:lnTo>
                <a:lnTo>
                  <a:pt x="454609" y="53797"/>
                </a:lnTo>
                <a:lnTo>
                  <a:pt x="452767" y="55067"/>
                </a:lnTo>
                <a:lnTo>
                  <a:pt x="451116" y="56337"/>
                </a:lnTo>
                <a:lnTo>
                  <a:pt x="448170" y="61417"/>
                </a:lnTo>
                <a:lnTo>
                  <a:pt x="447446" y="63957"/>
                </a:lnTo>
                <a:lnTo>
                  <a:pt x="447446" y="71577"/>
                </a:lnTo>
                <a:lnTo>
                  <a:pt x="448805" y="75387"/>
                </a:lnTo>
                <a:lnTo>
                  <a:pt x="454291" y="80467"/>
                </a:lnTo>
                <a:lnTo>
                  <a:pt x="457695" y="81737"/>
                </a:lnTo>
                <a:lnTo>
                  <a:pt x="461759" y="83007"/>
                </a:lnTo>
                <a:lnTo>
                  <a:pt x="458203" y="84277"/>
                </a:lnTo>
                <a:lnTo>
                  <a:pt x="455104" y="85547"/>
                </a:lnTo>
                <a:lnTo>
                  <a:pt x="449821" y="91897"/>
                </a:lnTo>
                <a:lnTo>
                  <a:pt x="448500" y="95707"/>
                </a:lnTo>
                <a:lnTo>
                  <a:pt x="448500" y="107137"/>
                </a:lnTo>
                <a:lnTo>
                  <a:pt x="450989" y="112217"/>
                </a:lnTo>
                <a:lnTo>
                  <a:pt x="460946" y="121107"/>
                </a:lnTo>
                <a:lnTo>
                  <a:pt x="467956" y="123647"/>
                </a:lnTo>
                <a:lnTo>
                  <a:pt x="484111" y="123647"/>
                </a:lnTo>
                <a:lnTo>
                  <a:pt x="490004" y="122377"/>
                </a:lnTo>
                <a:lnTo>
                  <a:pt x="499351" y="117297"/>
                </a:lnTo>
                <a:lnTo>
                  <a:pt x="502856" y="114757"/>
                </a:lnTo>
                <a:lnTo>
                  <a:pt x="503635" y="113487"/>
                </a:lnTo>
                <a:lnTo>
                  <a:pt x="472071" y="113487"/>
                </a:lnTo>
                <a:lnTo>
                  <a:pt x="467652" y="112217"/>
                </a:lnTo>
                <a:lnTo>
                  <a:pt x="461962" y="107137"/>
                </a:lnTo>
                <a:lnTo>
                  <a:pt x="460540" y="103327"/>
                </a:lnTo>
                <a:lnTo>
                  <a:pt x="460540" y="95707"/>
                </a:lnTo>
                <a:lnTo>
                  <a:pt x="461860" y="93167"/>
                </a:lnTo>
                <a:lnTo>
                  <a:pt x="467144" y="89357"/>
                </a:lnTo>
                <a:lnTo>
                  <a:pt x="471106" y="88087"/>
                </a:lnTo>
                <a:lnTo>
                  <a:pt x="485838" y="88087"/>
                </a:lnTo>
                <a:lnTo>
                  <a:pt x="485838" y="77927"/>
                </a:lnTo>
                <a:lnTo>
                  <a:pt x="470458" y="77927"/>
                </a:lnTo>
                <a:lnTo>
                  <a:pt x="466356" y="76657"/>
                </a:lnTo>
                <a:lnTo>
                  <a:pt x="460971" y="72847"/>
                </a:lnTo>
                <a:lnTo>
                  <a:pt x="459625" y="69037"/>
                </a:lnTo>
                <a:lnTo>
                  <a:pt x="459625" y="60147"/>
                </a:lnTo>
                <a:lnTo>
                  <a:pt x="463334" y="56337"/>
                </a:lnTo>
                <a:lnTo>
                  <a:pt x="470763" y="53797"/>
                </a:lnTo>
                <a:lnTo>
                  <a:pt x="468464" y="43637"/>
                </a:lnTo>
                <a:close/>
              </a:path>
              <a:path w="1414780" h="153670">
                <a:moveTo>
                  <a:pt x="608977" y="112217"/>
                </a:moveTo>
                <a:lnTo>
                  <a:pt x="610806" y="122377"/>
                </a:lnTo>
                <a:lnTo>
                  <a:pt x="619340" y="123647"/>
                </a:lnTo>
                <a:lnTo>
                  <a:pt x="626808" y="122377"/>
                </a:lnTo>
                <a:lnTo>
                  <a:pt x="638009" y="113487"/>
                </a:lnTo>
                <a:lnTo>
                  <a:pt x="614870" y="113487"/>
                </a:lnTo>
                <a:lnTo>
                  <a:pt x="608977" y="112217"/>
                </a:lnTo>
                <a:close/>
              </a:path>
              <a:path w="1414780" h="153670">
                <a:moveTo>
                  <a:pt x="562800" y="69037"/>
                </a:moveTo>
                <a:lnTo>
                  <a:pt x="555307" y="70307"/>
                </a:lnTo>
                <a:lnTo>
                  <a:pt x="542404" y="80467"/>
                </a:lnTo>
                <a:lnTo>
                  <a:pt x="539178" y="86817"/>
                </a:lnTo>
                <a:lnTo>
                  <a:pt x="539178" y="104597"/>
                </a:lnTo>
                <a:lnTo>
                  <a:pt x="541718" y="109677"/>
                </a:lnTo>
                <a:lnTo>
                  <a:pt x="551878" y="119837"/>
                </a:lnTo>
                <a:lnTo>
                  <a:pt x="557974" y="122377"/>
                </a:lnTo>
                <a:lnTo>
                  <a:pt x="573620" y="122377"/>
                </a:lnTo>
                <a:lnTo>
                  <a:pt x="580174" y="119837"/>
                </a:lnTo>
                <a:lnTo>
                  <a:pt x="584746" y="113487"/>
                </a:lnTo>
                <a:lnTo>
                  <a:pt x="596785" y="113487"/>
                </a:lnTo>
                <a:lnTo>
                  <a:pt x="596785" y="112217"/>
                </a:lnTo>
                <a:lnTo>
                  <a:pt x="562444" y="112217"/>
                </a:lnTo>
                <a:lnTo>
                  <a:pt x="558584" y="110947"/>
                </a:lnTo>
                <a:lnTo>
                  <a:pt x="552691" y="104597"/>
                </a:lnTo>
                <a:lnTo>
                  <a:pt x="551218" y="100787"/>
                </a:lnTo>
                <a:lnTo>
                  <a:pt x="551218" y="90627"/>
                </a:lnTo>
                <a:lnTo>
                  <a:pt x="553402" y="85547"/>
                </a:lnTo>
                <a:lnTo>
                  <a:pt x="562140" y="80467"/>
                </a:lnTo>
                <a:lnTo>
                  <a:pt x="567270" y="79197"/>
                </a:lnTo>
                <a:lnTo>
                  <a:pt x="572935" y="79197"/>
                </a:lnTo>
                <a:lnTo>
                  <a:pt x="571334" y="70307"/>
                </a:lnTo>
                <a:lnTo>
                  <a:pt x="562800" y="69037"/>
                </a:lnTo>
                <a:close/>
              </a:path>
              <a:path w="1414780" h="153670">
                <a:moveTo>
                  <a:pt x="339775" y="53797"/>
                </a:moveTo>
                <a:lnTo>
                  <a:pt x="321208" y="53797"/>
                </a:lnTo>
                <a:lnTo>
                  <a:pt x="324434" y="55067"/>
                </a:lnTo>
                <a:lnTo>
                  <a:pt x="329209" y="60147"/>
                </a:lnTo>
                <a:lnTo>
                  <a:pt x="330403" y="62687"/>
                </a:lnTo>
                <a:lnTo>
                  <a:pt x="330403" y="71577"/>
                </a:lnTo>
                <a:lnTo>
                  <a:pt x="328955" y="75387"/>
                </a:lnTo>
                <a:lnTo>
                  <a:pt x="323164" y="80467"/>
                </a:lnTo>
                <a:lnTo>
                  <a:pt x="319328" y="81737"/>
                </a:lnTo>
                <a:lnTo>
                  <a:pt x="309829" y="81737"/>
                </a:lnTo>
                <a:lnTo>
                  <a:pt x="309829" y="91897"/>
                </a:lnTo>
                <a:lnTo>
                  <a:pt x="323443" y="91897"/>
                </a:lnTo>
                <a:lnTo>
                  <a:pt x="327583" y="93167"/>
                </a:lnTo>
                <a:lnTo>
                  <a:pt x="333374" y="98247"/>
                </a:lnTo>
                <a:lnTo>
                  <a:pt x="334822" y="100787"/>
                </a:lnTo>
                <a:lnTo>
                  <a:pt x="334822" y="109677"/>
                </a:lnTo>
                <a:lnTo>
                  <a:pt x="333349" y="113487"/>
                </a:lnTo>
                <a:lnTo>
                  <a:pt x="327456" y="119837"/>
                </a:lnTo>
                <a:lnTo>
                  <a:pt x="323240" y="121107"/>
                </a:lnTo>
                <a:lnTo>
                  <a:pt x="341172" y="121107"/>
                </a:lnTo>
                <a:lnTo>
                  <a:pt x="343788" y="118567"/>
                </a:lnTo>
                <a:lnTo>
                  <a:pt x="346405" y="113487"/>
                </a:lnTo>
                <a:lnTo>
                  <a:pt x="346303" y="103327"/>
                </a:lnTo>
                <a:lnTo>
                  <a:pt x="346100" y="102057"/>
                </a:lnTo>
                <a:lnTo>
                  <a:pt x="379323" y="102057"/>
                </a:lnTo>
                <a:lnTo>
                  <a:pt x="379323" y="94437"/>
                </a:lnTo>
                <a:lnTo>
                  <a:pt x="349351" y="94437"/>
                </a:lnTo>
                <a:lnTo>
                  <a:pt x="344525" y="93167"/>
                </a:lnTo>
                <a:lnTo>
                  <a:pt x="340156" y="90627"/>
                </a:lnTo>
                <a:lnTo>
                  <a:pt x="337413" y="88087"/>
                </a:lnTo>
                <a:lnTo>
                  <a:pt x="334416" y="86817"/>
                </a:lnTo>
                <a:lnTo>
                  <a:pt x="331165" y="85547"/>
                </a:lnTo>
                <a:lnTo>
                  <a:pt x="331165" y="84277"/>
                </a:lnTo>
                <a:lnTo>
                  <a:pt x="334009" y="83007"/>
                </a:lnTo>
                <a:lnTo>
                  <a:pt x="336524" y="81737"/>
                </a:lnTo>
                <a:lnTo>
                  <a:pt x="340893" y="74117"/>
                </a:lnTo>
                <a:lnTo>
                  <a:pt x="341985" y="70307"/>
                </a:lnTo>
                <a:lnTo>
                  <a:pt x="341985" y="60147"/>
                </a:lnTo>
                <a:lnTo>
                  <a:pt x="339775" y="53797"/>
                </a:lnTo>
                <a:close/>
              </a:path>
              <a:path w="1414780" h="153670">
                <a:moveTo>
                  <a:pt x="517397" y="53797"/>
                </a:moveTo>
                <a:lnTo>
                  <a:pt x="505955" y="53797"/>
                </a:lnTo>
                <a:lnTo>
                  <a:pt x="505955" y="94437"/>
                </a:lnTo>
                <a:lnTo>
                  <a:pt x="503491" y="100787"/>
                </a:lnTo>
                <a:lnTo>
                  <a:pt x="493636" y="110947"/>
                </a:lnTo>
                <a:lnTo>
                  <a:pt x="486803" y="113487"/>
                </a:lnTo>
                <a:lnTo>
                  <a:pt x="503635" y="113487"/>
                </a:lnTo>
                <a:lnTo>
                  <a:pt x="505193" y="110947"/>
                </a:lnTo>
                <a:lnTo>
                  <a:pt x="517397" y="110947"/>
                </a:lnTo>
                <a:lnTo>
                  <a:pt x="517397" y="53797"/>
                </a:lnTo>
                <a:close/>
              </a:path>
              <a:path w="1414780" h="153670">
                <a:moveTo>
                  <a:pt x="638898" y="80467"/>
                </a:moveTo>
                <a:lnTo>
                  <a:pt x="619696" y="80467"/>
                </a:lnTo>
                <a:lnTo>
                  <a:pt x="623557" y="81737"/>
                </a:lnTo>
                <a:lnTo>
                  <a:pt x="629450" y="88087"/>
                </a:lnTo>
                <a:lnTo>
                  <a:pt x="630923" y="91897"/>
                </a:lnTo>
                <a:lnTo>
                  <a:pt x="630923" y="102057"/>
                </a:lnTo>
                <a:lnTo>
                  <a:pt x="628738" y="107137"/>
                </a:lnTo>
                <a:lnTo>
                  <a:pt x="620001" y="112217"/>
                </a:lnTo>
                <a:lnTo>
                  <a:pt x="614870" y="113487"/>
                </a:lnTo>
                <a:lnTo>
                  <a:pt x="638009" y="113487"/>
                </a:lnTo>
                <a:lnTo>
                  <a:pt x="639610" y="112217"/>
                </a:lnTo>
                <a:lnTo>
                  <a:pt x="642810" y="104597"/>
                </a:lnTo>
                <a:lnTo>
                  <a:pt x="642810" y="88087"/>
                </a:lnTo>
                <a:lnTo>
                  <a:pt x="640321" y="81737"/>
                </a:lnTo>
                <a:lnTo>
                  <a:pt x="638898" y="80467"/>
                </a:lnTo>
                <a:close/>
              </a:path>
              <a:path w="1414780" h="153670">
                <a:moveTo>
                  <a:pt x="596785" y="53797"/>
                </a:moveTo>
                <a:lnTo>
                  <a:pt x="585355" y="53797"/>
                </a:lnTo>
                <a:lnTo>
                  <a:pt x="585355" y="98247"/>
                </a:lnTo>
                <a:lnTo>
                  <a:pt x="583679" y="103327"/>
                </a:lnTo>
                <a:lnTo>
                  <a:pt x="576973" y="109677"/>
                </a:lnTo>
                <a:lnTo>
                  <a:pt x="572604" y="112217"/>
                </a:lnTo>
                <a:lnTo>
                  <a:pt x="596785" y="112217"/>
                </a:lnTo>
                <a:lnTo>
                  <a:pt x="596785" y="94437"/>
                </a:lnTo>
                <a:lnTo>
                  <a:pt x="598462" y="89357"/>
                </a:lnTo>
                <a:lnTo>
                  <a:pt x="605167" y="81737"/>
                </a:lnTo>
                <a:lnTo>
                  <a:pt x="609536" y="80467"/>
                </a:lnTo>
                <a:lnTo>
                  <a:pt x="638898" y="80467"/>
                </a:lnTo>
                <a:lnTo>
                  <a:pt x="637476" y="79197"/>
                </a:lnTo>
                <a:lnTo>
                  <a:pt x="596785" y="79197"/>
                </a:lnTo>
                <a:lnTo>
                  <a:pt x="596785" y="53797"/>
                </a:lnTo>
                <a:close/>
              </a:path>
              <a:path w="1414780" h="153670">
                <a:moveTo>
                  <a:pt x="367741" y="102057"/>
                </a:moveTo>
                <a:lnTo>
                  <a:pt x="346100" y="102057"/>
                </a:lnTo>
                <a:lnTo>
                  <a:pt x="349554" y="103327"/>
                </a:lnTo>
                <a:lnTo>
                  <a:pt x="353364" y="104597"/>
                </a:lnTo>
                <a:lnTo>
                  <a:pt x="361086" y="104597"/>
                </a:lnTo>
                <a:lnTo>
                  <a:pt x="364489" y="103327"/>
                </a:lnTo>
                <a:lnTo>
                  <a:pt x="367741" y="102057"/>
                </a:lnTo>
                <a:close/>
              </a:path>
              <a:path w="1414780" h="153670">
                <a:moveTo>
                  <a:pt x="725208" y="99517"/>
                </a:moveTo>
                <a:lnTo>
                  <a:pt x="716064" y="99517"/>
                </a:lnTo>
                <a:lnTo>
                  <a:pt x="717791" y="100787"/>
                </a:lnTo>
                <a:lnTo>
                  <a:pt x="719924" y="100787"/>
                </a:lnTo>
                <a:lnTo>
                  <a:pt x="725208" y="99517"/>
                </a:lnTo>
                <a:close/>
              </a:path>
              <a:path w="1414780" h="153670">
                <a:moveTo>
                  <a:pt x="379323" y="53797"/>
                </a:moveTo>
                <a:lnTo>
                  <a:pt x="367741" y="53797"/>
                </a:lnTo>
                <a:lnTo>
                  <a:pt x="367741" y="90627"/>
                </a:lnTo>
                <a:lnTo>
                  <a:pt x="364286" y="93167"/>
                </a:lnTo>
                <a:lnTo>
                  <a:pt x="359917" y="94437"/>
                </a:lnTo>
                <a:lnTo>
                  <a:pt x="379323" y="94437"/>
                </a:lnTo>
                <a:lnTo>
                  <a:pt x="379323" y="53797"/>
                </a:lnTo>
                <a:close/>
              </a:path>
              <a:path w="1414780" h="153670">
                <a:moveTo>
                  <a:pt x="738365" y="53797"/>
                </a:moveTo>
                <a:lnTo>
                  <a:pt x="726935" y="53797"/>
                </a:lnTo>
                <a:lnTo>
                  <a:pt x="726935" y="86817"/>
                </a:lnTo>
                <a:lnTo>
                  <a:pt x="723531" y="90627"/>
                </a:lnTo>
                <a:lnTo>
                  <a:pt x="737196" y="90627"/>
                </a:lnTo>
                <a:lnTo>
                  <a:pt x="738365" y="88087"/>
                </a:lnTo>
                <a:lnTo>
                  <a:pt x="738365" y="53797"/>
                </a:lnTo>
                <a:close/>
              </a:path>
              <a:path w="1414780" h="153670">
                <a:moveTo>
                  <a:pt x="572935" y="79197"/>
                </a:moveTo>
                <a:lnTo>
                  <a:pt x="567270" y="79197"/>
                </a:lnTo>
                <a:lnTo>
                  <a:pt x="573163" y="80467"/>
                </a:lnTo>
                <a:lnTo>
                  <a:pt x="572935" y="79197"/>
                </a:lnTo>
                <a:close/>
              </a:path>
              <a:path w="1414780" h="153670">
                <a:moveTo>
                  <a:pt x="624319" y="70307"/>
                </a:moveTo>
                <a:lnTo>
                  <a:pt x="608266" y="70307"/>
                </a:lnTo>
                <a:lnTo>
                  <a:pt x="601662" y="72847"/>
                </a:lnTo>
                <a:lnTo>
                  <a:pt x="597395" y="79197"/>
                </a:lnTo>
                <a:lnTo>
                  <a:pt x="637476" y="79197"/>
                </a:lnTo>
                <a:lnTo>
                  <a:pt x="630364" y="72847"/>
                </a:lnTo>
                <a:lnTo>
                  <a:pt x="624319" y="70307"/>
                </a:lnTo>
                <a:close/>
              </a:path>
              <a:path w="1414780" h="153670">
                <a:moveTo>
                  <a:pt x="324967" y="43637"/>
                </a:moveTo>
                <a:lnTo>
                  <a:pt x="308000" y="43637"/>
                </a:lnTo>
                <a:lnTo>
                  <a:pt x="300786" y="47447"/>
                </a:lnTo>
                <a:lnTo>
                  <a:pt x="295808" y="53797"/>
                </a:lnTo>
                <a:lnTo>
                  <a:pt x="303885" y="60147"/>
                </a:lnTo>
                <a:lnTo>
                  <a:pt x="307035" y="56337"/>
                </a:lnTo>
                <a:lnTo>
                  <a:pt x="311454" y="53797"/>
                </a:lnTo>
                <a:lnTo>
                  <a:pt x="339775" y="53797"/>
                </a:lnTo>
                <a:lnTo>
                  <a:pt x="330936" y="46177"/>
                </a:lnTo>
                <a:lnTo>
                  <a:pt x="324967" y="43637"/>
                </a:lnTo>
                <a:close/>
              </a:path>
              <a:path w="1414780" h="153670">
                <a:moveTo>
                  <a:pt x="391058" y="43637"/>
                </a:moveTo>
                <a:lnTo>
                  <a:pt x="351434" y="43637"/>
                </a:lnTo>
                <a:lnTo>
                  <a:pt x="351434" y="53797"/>
                </a:lnTo>
                <a:lnTo>
                  <a:pt x="391058" y="53797"/>
                </a:lnTo>
                <a:lnTo>
                  <a:pt x="391058" y="43637"/>
                </a:lnTo>
                <a:close/>
              </a:path>
              <a:path w="1414780" h="153670">
                <a:moveTo>
                  <a:pt x="397763" y="43637"/>
                </a:moveTo>
                <a:lnTo>
                  <a:pt x="391058" y="43637"/>
                </a:lnTo>
                <a:lnTo>
                  <a:pt x="391058" y="53797"/>
                </a:lnTo>
                <a:lnTo>
                  <a:pt x="397763" y="53797"/>
                </a:lnTo>
                <a:lnTo>
                  <a:pt x="397763" y="43637"/>
                </a:lnTo>
                <a:close/>
              </a:path>
              <a:path w="1414780" h="153670">
                <a:moveTo>
                  <a:pt x="432663" y="43637"/>
                </a:moveTo>
                <a:lnTo>
                  <a:pt x="397763" y="43637"/>
                </a:lnTo>
                <a:lnTo>
                  <a:pt x="397763" y="53797"/>
                </a:lnTo>
                <a:lnTo>
                  <a:pt x="432663" y="53797"/>
                </a:lnTo>
                <a:lnTo>
                  <a:pt x="432663" y="43637"/>
                </a:lnTo>
                <a:close/>
              </a:path>
              <a:path w="1414780" h="153670">
                <a:moveTo>
                  <a:pt x="439369" y="43637"/>
                </a:moveTo>
                <a:lnTo>
                  <a:pt x="432663" y="43637"/>
                </a:lnTo>
                <a:lnTo>
                  <a:pt x="432663" y="53797"/>
                </a:lnTo>
                <a:lnTo>
                  <a:pt x="439369" y="53797"/>
                </a:lnTo>
                <a:lnTo>
                  <a:pt x="439369" y="43637"/>
                </a:lnTo>
                <a:close/>
              </a:path>
              <a:path w="1414780" h="153670">
                <a:moveTo>
                  <a:pt x="528967" y="43637"/>
                </a:moveTo>
                <a:lnTo>
                  <a:pt x="492848" y="43637"/>
                </a:lnTo>
                <a:lnTo>
                  <a:pt x="492848" y="53797"/>
                </a:lnTo>
                <a:lnTo>
                  <a:pt x="528967" y="53797"/>
                </a:lnTo>
                <a:lnTo>
                  <a:pt x="528967" y="43637"/>
                </a:lnTo>
                <a:close/>
              </a:path>
              <a:path w="1414780" h="153670">
                <a:moveTo>
                  <a:pt x="535685" y="43637"/>
                </a:moveTo>
                <a:lnTo>
                  <a:pt x="528967" y="43637"/>
                </a:lnTo>
                <a:lnTo>
                  <a:pt x="528967" y="53797"/>
                </a:lnTo>
                <a:lnTo>
                  <a:pt x="535685" y="53797"/>
                </a:lnTo>
                <a:lnTo>
                  <a:pt x="535685" y="43637"/>
                </a:lnTo>
                <a:close/>
              </a:path>
              <a:path w="1414780" h="153670">
                <a:moveTo>
                  <a:pt x="646315" y="43637"/>
                </a:moveTo>
                <a:lnTo>
                  <a:pt x="535685" y="43637"/>
                </a:lnTo>
                <a:lnTo>
                  <a:pt x="535685" y="53797"/>
                </a:lnTo>
                <a:lnTo>
                  <a:pt x="646315" y="53797"/>
                </a:lnTo>
                <a:lnTo>
                  <a:pt x="646315" y="43637"/>
                </a:lnTo>
                <a:close/>
              </a:path>
              <a:path w="1414780" h="153670">
                <a:moveTo>
                  <a:pt x="653021" y="43637"/>
                </a:moveTo>
                <a:lnTo>
                  <a:pt x="646315" y="43637"/>
                </a:lnTo>
                <a:lnTo>
                  <a:pt x="646315" y="53797"/>
                </a:lnTo>
                <a:lnTo>
                  <a:pt x="653021" y="53797"/>
                </a:lnTo>
                <a:lnTo>
                  <a:pt x="653021" y="43637"/>
                </a:lnTo>
                <a:close/>
              </a:path>
              <a:path w="1414780" h="153670">
                <a:moveTo>
                  <a:pt x="687920" y="43637"/>
                </a:moveTo>
                <a:lnTo>
                  <a:pt x="653021" y="43637"/>
                </a:lnTo>
                <a:lnTo>
                  <a:pt x="653021" y="53797"/>
                </a:lnTo>
                <a:lnTo>
                  <a:pt x="687920" y="53797"/>
                </a:lnTo>
                <a:lnTo>
                  <a:pt x="687920" y="43637"/>
                </a:lnTo>
                <a:close/>
              </a:path>
              <a:path w="1414780" h="153670">
                <a:moveTo>
                  <a:pt x="694626" y="43637"/>
                </a:moveTo>
                <a:lnTo>
                  <a:pt x="687920" y="43637"/>
                </a:lnTo>
                <a:lnTo>
                  <a:pt x="687920" y="53797"/>
                </a:lnTo>
                <a:lnTo>
                  <a:pt x="694626" y="53797"/>
                </a:lnTo>
                <a:lnTo>
                  <a:pt x="694626" y="43637"/>
                </a:lnTo>
                <a:close/>
              </a:path>
              <a:path w="1414780" h="153670">
                <a:moveTo>
                  <a:pt x="755891" y="43637"/>
                </a:moveTo>
                <a:lnTo>
                  <a:pt x="694626" y="43637"/>
                </a:lnTo>
                <a:lnTo>
                  <a:pt x="694626" y="53797"/>
                </a:lnTo>
                <a:lnTo>
                  <a:pt x="755891" y="53797"/>
                </a:lnTo>
                <a:lnTo>
                  <a:pt x="755891" y="43637"/>
                </a:lnTo>
                <a:close/>
              </a:path>
              <a:path w="1414780" h="153670">
                <a:moveTo>
                  <a:pt x="451256" y="457"/>
                </a:moveTo>
                <a:lnTo>
                  <a:pt x="413092" y="14427"/>
                </a:lnTo>
                <a:lnTo>
                  <a:pt x="409498" y="22047"/>
                </a:lnTo>
                <a:lnTo>
                  <a:pt x="409498" y="43637"/>
                </a:lnTo>
                <a:lnTo>
                  <a:pt x="420928" y="43637"/>
                </a:lnTo>
                <a:lnTo>
                  <a:pt x="420928" y="32207"/>
                </a:lnTo>
                <a:lnTo>
                  <a:pt x="422822" y="22047"/>
                </a:lnTo>
                <a:lnTo>
                  <a:pt x="428505" y="15697"/>
                </a:lnTo>
                <a:lnTo>
                  <a:pt x="437982" y="11887"/>
                </a:lnTo>
                <a:lnTo>
                  <a:pt x="451256" y="10617"/>
                </a:lnTo>
                <a:lnTo>
                  <a:pt x="491854" y="10617"/>
                </a:lnTo>
                <a:lnTo>
                  <a:pt x="489280" y="9347"/>
                </a:lnTo>
                <a:lnTo>
                  <a:pt x="480697" y="5537"/>
                </a:lnTo>
                <a:lnTo>
                  <a:pt x="471501" y="2997"/>
                </a:lnTo>
                <a:lnTo>
                  <a:pt x="451256" y="457"/>
                </a:lnTo>
                <a:close/>
              </a:path>
              <a:path w="1414780" h="153670">
                <a:moveTo>
                  <a:pt x="491854" y="10617"/>
                </a:moveTo>
                <a:lnTo>
                  <a:pt x="451256" y="10617"/>
                </a:lnTo>
                <a:lnTo>
                  <a:pt x="468839" y="13157"/>
                </a:lnTo>
                <a:lnTo>
                  <a:pt x="476759" y="14427"/>
                </a:lnTo>
                <a:lnTo>
                  <a:pt x="484098" y="18237"/>
                </a:lnTo>
                <a:lnTo>
                  <a:pt x="490754" y="20777"/>
                </a:lnTo>
                <a:lnTo>
                  <a:pt x="496643" y="24587"/>
                </a:lnTo>
                <a:lnTo>
                  <a:pt x="501765" y="29667"/>
                </a:lnTo>
                <a:lnTo>
                  <a:pt x="506120" y="33477"/>
                </a:lnTo>
                <a:lnTo>
                  <a:pt x="513740" y="27127"/>
                </a:lnTo>
                <a:lnTo>
                  <a:pt x="509232" y="22047"/>
                </a:lnTo>
                <a:lnTo>
                  <a:pt x="503653" y="16967"/>
                </a:lnTo>
                <a:lnTo>
                  <a:pt x="497002" y="13157"/>
                </a:lnTo>
                <a:lnTo>
                  <a:pt x="491854" y="10617"/>
                </a:lnTo>
                <a:close/>
              </a:path>
              <a:path w="1414780" h="153670">
                <a:moveTo>
                  <a:pt x="959802" y="82753"/>
                </a:moveTo>
                <a:lnTo>
                  <a:pt x="951115" y="89611"/>
                </a:lnTo>
                <a:lnTo>
                  <a:pt x="990587" y="141427"/>
                </a:lnTo>
                <a:lnTo>
                  <a:pt x="999883" y="135178"/>
                </a:lnTo>
                <a:lnTo>
                  <a:pt x="982205" y="112013"/>
                </a:lnTo>
                <a:lnTo>
                  <a:pt x="979258" y="108254"/>
                </a:lnTo>
                <a:lnTo>
                  <a:pt x="975665" y="103936"/>
                </a:lnTo>
                <a:lnTo>
                  <a:pt x="971689" y="99364"/>
                </a:lnTo>
                <a:lnTo>
                  <a:pt x="971842" y="98907"/>
                </a:lnTo>
                <a:lnTo>
                  <a:pt x="983388" y="98907"/>
                </a:lnTo>
                <a:lnTo>
                  <a:pt x="986701" y="97662"/>
                </a:lnTo>
                <a:lnTo>
                  <a:pt x="993721" y="91439"/>
                </a:lnTo>
                <a:lnTo>
                  <a:pt x="994308" y="89915"/>
                </a:lnTo>
                <a:lnTo>
                  <a:pt x="968540" y="89915"/>
                </a:lnTo>
                <a:lnTo>
                  <a:pt x="963866" y="87528"/>
                </a:lnTo>
                <a:lnTo>
                  <a:pt x="959802" y="82753"/>
                </a:lnTo>
                <a:close/>
              </a:path>
              <a:path w="1414780" h="153670">
                <a:moveTo>
                  <a:pt x="891832" y="101345"/>
                </a:moveTo>
                <a:lnTo>
                  <a:pt x="880249" y="101345"/>
                </a:lnTo>
                <a:lnTo>
                  <a:pt x="880249" y="140969"/>
                </a:lnTo>
                <a:lnTo>
                  <a:pt x="891832" y="140969"/>
                </a:lnTo>
                <a:lnTo>
                  <a:pt x="891832" y="101345"/>
                </a:lnTo>
                <a:close/>
              </a:path>
              <a:path w="1414780" h="153670">
                <a:moveTo>
                  <a:pt x="933284" y="52882"/>
                </a:moveTo>
                <a:lnTo>
                  <a:pt x="921854" y="52882"/>
                </a:lnTo>
                <a:lnTo>
                  <a:pt x="921854" y="140969"/>
                </a:lnTo>
                <a:lnTo>
                  <a:pt x="933284" y="140969"/>
                </a:lnTo>
                <a:lnTo>
                  <a:pt x="933284" y="52882"/>
                </a:lnTo>
                <a:close/>
              </a:path>
              <a:path w="1414780" h="153670">
                <a:moveTo>
                  <a:pt x="810755" y="111251"/>
                </a:moveTo>
                <a:lnTo>
                  <a:pt x="802830" y="119176"/>
                </a:lnTo>
                <a:lnTo>
                  <a:pt x="808774" y="124244"/>
                </a:lnTo>
                <a:lnTo>
                  <a:pt x="815327" y="127863"/>
                </a:lnTo>
                <a:lnTo>
                  <a:pt x="822490" y="130035"/>
                </a:lnTo>
                <a:lnTo>
                  <a:pt x="830262" y="130759"/>
                </a:lnTo>
                <a:lnTo>
                  <a:pt x="838898" y="130759"/>
                </a:lnTo>
                <a:lnTo>
                  <a:pt x="845832" y="128295"/>
                </a:lnTo>
                <a:lnTo>
                  <a:pt x="854058" y="120548"/>
                </a:lnTo>
                <a:lnTo>
                  <a:pt x="822540" y="120548"/>
                </a:lnTo>
                <a:lnTo>
                  <a:pt x="816038" y="117449"/>
                </a:lnTo>
                <a:lnTo>
                  <a:pt x="810755" y="111251"/>
                </a:lnTo>
                <a:close/>
              </a:path>
              <a:path w="1414780" h="153670">
                <a:moveTo>
                  <a:pt x="851842" y="53339"/>
                </a:moveTo>
                <a:lnTo>
                  <a:pt x="833716" y="53339"/>
                </a:lnTo>
                <a:lnTo>
                  <a:pt x="836942" y="54533"/>
                </a:lnTo>
                <a:lnTo>
                  <a:pt x="841717" y="59308"/>
                </a:lnTo>
                <a:lnTo>
                  <a:pt x="842911" y="62483"/>
                </a:lnTo>
                <a:lnTo>
                  <a:pt x="842911" y="71018"/>
                </a:lnTo>
                <a:lnTo>
                  <a:pt x="841463" y="74625"/>
                </a:lnTo>
                <a:lnTo>
                  <a:pt x="835672" y="79908"/>
                </a:lnTo>
                <a:lnTo>
                  <a:pt x="831837" y="81229"/>
                </a:lnTo>
                <a:lnTo>
                  <a:pt x="822337" y="81229"/>
                </a:lnTo>
                <a:lnTo>
                  <a:pt x="822337" y="91439"/>
                </a:lnTo>
                <a:lnTo>
                  <a:pt x="835952" y="91439"/>
                </a:lnTo>
                <a:lnTo>
                  <a:pt x="840092" y="92633"/>
                </a:lnTo>
                <a:lnTo>
                  <a:pt x="845883" y="97408"/>
                </a:lnTo>
                <a:lnTo>
                  <a:pt x="847331" y="100736"/>
                </a:lnTo>
                <a:lnTo>
                  <a:pt x="847331" y="109473"/>
                </a:lnTo>
                <a:lnTo>
                  <a:pt x="845858" y="113182"/>
                </a:lnTo>
                <a:lnTo>
                  <a:pt x="839965" y="119075"/>
                </a:lnTo>
                <a:lnTo>
                  <a:pt x="835748" y="120548"/>
                </a:lnTo>
                <a:lnTo>
                  <a:pt x="854058" y="120548"/>
                </a:lnTo>
                <a:lnTo>
                  <a:pt x="856297" y="118440"/>
                </a:lnTo>
                <a:lnTo>
                  <a:pt x="858913" y="112267"/>
                </a:lnTo>
                <a:lnTo>
                  <a:pt x="858812" y="102666"/>
                </a:lnTo>
                <a:lnTo>
                  <a:pt x="858608" y="101041"/>
                </a:lnTo>
                <a:lnTo>
                  <a:pt x="891832" y="101041"/>
                </a:lnTo>
                <a:lnTo>
                  <a:pt x="891832" y="93573"/>
                </a:lnTo>
                <a:lnTo>
                  <a:pt x="861860" y="93573"/>
                </a:lnTo>
                <a:lnTo>
                  <a:pt x="857034" y="92303"/>
                </a:lnTo>
                <a:lnTo>
                  <a:pt x="852665" y="89763"/>
                </a:lnTo>
                <a:lnTo>
                  <a:pt x="849922" y="87325"/>
                </a:lnTo>
                <a:lnTo>
                  <a:pt x="846924" y="85699"/>
                </a:lnTo>
                <a:lnTo>
                  <a:pt x="843673" y="84886"/>
                </a:lnTo>
                <a:lnTo>
                  <a:pt x="843673" y="84277"/>
                </a:lnTo>
                <a:lnTo>
                  <a:pt x="846518" y="82854"/>
                </a:lnTo>
                <a:lnTo>
                  <a:pt x="849033" y="80492"/>
                </a:lnTo>
                <a:lnTo>
                  <a:pt x="853401" y="73888"/>
                </a:lnTo>
                <a:lnTo>
                  <a:pt x="854494" y="70053"/>
                </a:lnTo>
                <a:lnTo>
                  <a:pt x="854494" y="59181"/>
                </a:lnTo>
                <a:lnTo>
                  <a:pt x="852284" y="53771"/>
                </a:lnTo>
                <a:lnTo>
                  <a:pt x="851842" y="53339"/>
                </a:lnTo>
                <a:close/>
              </a:path>
              <a:path w="1414780" h="153670">
                <a:moveTo>
                  <a:pt x="891832" y="101041"/>
                </a:moveTo>
                <a:lnTo>
                  <a:pt x="858608" y="101041"/>
                </a:lnTo>
                <a:lnTo>
                  <a:pt x="862063" y="102666"/>
                </a:lnTo>
                <a:lnTo>
                  <a:pt x="865873" y="103479"/>
                </a:lnTo>
                <a:lnTo>
                  <a:pt x="873594" y="103479"/>
                </a:lnTo>
                <a:lnTo>
                  <a:pt x="876998" y="102768"/>
                </a:lnTo>
                <a:lnTo>
                  <a:pt x="880249" y="101345"/>
                </a:lnTo>
                <a:lnTo>
                  <a:pt x="891832" y="101345"/>
                </a:lnTo>
                <a:lnTo>
                  <a:pt x="891832" y="101041"/>
                </a:lnTo>
                <a:close/>
              </a:path>
              <a:path w="1414780" h="153670">
                <a:moveTo>
                  <a:pt x="983388" y="98907"/>
                </a:moveTo>
                <a:lnTo>
                  <a:pt x="971842" y="98907"/>
                </a:lnTo>
                <a:lnTo>
                  <a:pt x="973162" y="99313"/>
                </a:lnTo>
                <a:lnTo>
                  <a:pt x="974890" y="99517"/>
                </a:lnTo>
                <a:lnTo>
                  <a:pt x="977023" y="99517"/>
                </a:lnTo>
                <a:lnTo>
                  <a:pt x="982306" y="99313"/>
                </a:lnTo>
                <a:lnTo>
                  <a:pt x="983388" y="98907"/>
                </a:lnTo>
                <a:close/>
              </a:path>
              <a:path w="1414780" h="153670">
                <a:moveTo>
                  <a:pt x="891832" y="52882"/>
                </a:moveTo>
                <a:lnTo>
                  <a:pt x="880249" y="52882"/>
                </a:lnTo>
                <a:lnTo>
                  <a:pt x="880249" y="90373"/>
                </a:lnTo>
                <a:lnTo>
                  <a:pt x="876795" y="92506"/>
                </a:lnTo>
                <a:lnTo>
                  <a:pt x="872426" y="93573"/>
                </a:lnTo>
                <a:lnTo>
                  <a:pt x="891832" y="93573"/>
                </a:lnTo>
                <a:lnTo>
                  <a:pt x="891832" y="52882"/>
                </a:lnTo>
                <a:close/>
              </a:path>
              <a:path w="1414780" h="153670">
                <a:moveTo>
                  <a:pt x="995464" y="52882"/>
                </a:moveTo>
                <a:lnTo>
                  <a:pt x="984034" y="52882"/>
                </a:lnTo>
                <a:lnTo>
                  <a:pt x="984034" y="86563"/>
                </a:lnTo>
                <a:lnTo>
                  <a:pt x="980630" y="89915"/>
                </a:lnTo>
                <a:lnTo>
                  <a:pt x="994308" y="89915"/>
                </a:lnTo>
                <a:lnTo>
                  <a:pt x="995464" y="86918"/>
                </a:lnTo>
                <a:lnTo>
                  <a:pt x="995464" y="52882"/>
                </a:lnTo>
                <a:close/>
              </a:path>
              <a:path w="1414780" h="153670">
                <a:moveTo>
                  <a:pt x="837476" y="42976"/>
                </a:moveTo>
                <a:lnTo>
                  <a:pt x="820508" y="42976"/>
                </a:lnTo>
                <a:lnTo>
                  <a:pt x="813295" y="46227"/>
                </a:lnTo>
                <a:lnTo>
                  <a:pt x="808316" y="52730"/>
                </a:lnTo>
                <a:lnTo>
                  <a:pt x="816394" y="60045"/>
                </a:lnTo>
                <a:lnTo>
                  <a:pt x="819543" y="55575"/>
                </a:lnTo>
                <a:lnTo>
                  <a:pt x="823963" y="53339"/>
                </a:lnTo>
                <a:lnTo>
                  <a:pt x="851842" y="53339"/>
                </a:lnTo>
                <a:lnTo>
                  <a:pt x="843445" y="45135"/>
                </a:lnTo>
                <a:lnTo>
                  <a:pt x="837476" y="42976"/>
                </a:lnTo>
                <a:close/>
              </a:path>
              <a:path w="1414780" h="153670">
                <a:moveTo>
                  <a:pt x="945019" y="43129"/>
                </a:moveTo>
                <a:lnTo>
                  <a:pt x="863942" y="43129"/>
                </a:lnTo>
                <a:lnTo>
                  <a:pt x="863942" y="52882"/>
                </a:lnTo>
                <a:lnTo>
                  <a:pt x="945019" y="52882"/>
                </a:lnTo>
                <a:lnTo>
                  <a:pt x="945019" y="43129"/>
                </a:lnTo>
                <a:close/>
              </a:path>
              <a:path w="1414780" h="153670">
                <a:moveTo>
                  <a:pt x="951725" y="43129"/>
                </a:moveTo>
                <a:lnTo>
                  <a:pt x="945019" y="43129"/>
                </a:lnTo>
                <a:lnTo>
                  <a:pt x="945019" y="52882"/>
                </a:lnTo>
                <a:lnTo>
                  <a:pt x="951725" y="52882"/>
                </a:lnTo>
                <a:lnTo>
                  <a:pt x="951725" y="43129"/>
                </a:lnTo>
                <a:close/>
              </a:path>
              <a:path w="1414780" h="153670">
                <a:moveTo>
                  <a:pt x="1012990" y="43129"/>
                </a:moveTo>
                <a:lnTo>
                  <a:pt x="951725" y="43129"/>
                </a:lnTo>
                <a:lnTo>
                  <a:pt x="951725" y="52882"/>
                </a:lnTo>
                <a:lnTo>
                  <a:pt x="1012990" y="52882"/>
                </a:lnTo>
                <a:lnTo>
                  <a:pt x="1012990" y="43129"/>
                </a:lnTo>
                <a:close/>
              </a:path>
              <a:path w="1414780" h="153670">
                <a:moveTo>
                  <a:pt x="884212" y="2285"/>
                </a:moveTo>
                <a:lnTo>
                  <a:pt x="873391" y="8839"/>
                </a:lnTo>
                <a:lnTo>
                  <a:pt x="884116" y="17840"/>
                </a:lnTo>
                <a:lnTo>
                  <a:pt x="894956" y="26555"/>
                </a:lnTo>
                <a:lnTo>
                  <a:pt x="905910" y="34985"/>
                </a:lnTo>
                <a:lnTo>
                  <a:pt x="916978" y="43129"/>
                </a:lnTo>
                <a:lnTo>
                  <a:pt x="926426" y="43129"/>
                </a:lnTo>
                <a:lnTo>
                  <a:pt x="884212" y="2285"/>
                </a:lnTo>
                <a:close/>
              </a:path>
              <a:path w="1414780" h="153670">
                <a:moveTo>
                  <a:pt x="918806" y="1828"/>
                </a:moveTo>
                <a:lnTo>
                  <a:pt x="906005" y="4876"/>
                </a:lnTo>
                <a:lnTo>
                  <a:pt x="927036" y="43129"/>
                </a:lnTo>
                <a:lnTo>
                  <a:pt x="933894" y="43129"/>
                </a:lnTo>
                <a:lnTo>
                  <a:pt x="918806" y="1828"/>
                </a:lnTo>
                <a:close/>
              </a:path>
              <a:path w="1414780" h="153670">
                <a:moveTo>
                  <a:pt x="1247838" y="52882"/>
                </a:moveTo>
                <a:lnTo>
                  <a:pt x="1236713" y="52882"/>
                </a:lnTo>
                <a:lnTo>
                  <a:pt x="1236713" y="67970"/>
                </a:lnTo>
                <a:lnTo>
                  <a:pt x="1206995" y="67970"/>
                </a:lnTo>
                <a:lnTo>
                  <a:pt x="1202474" y="69418"/>
                </a:lnTo>
                <a:lnTo>
                  <a:pt x="1195971" y="75209"/>
                </a:lnTo>
                <a:lnTo>
                  <a:pt x="1194346" y="78943"/>
                </a:lnTo>
                <a:lnTo>
                  <a:pt x="1194346" y="91541"/>
                </a:lnTo>
                <a:lnTo>
                  <a:pt x="1198054" y="97891"/>
                </a:lnTo>
                <a:lnTo>
                  <a:pt x="1205471" y="102565"/>
                </a:lnTo>
                <a:lnTo>
                  <a:pt x="1198968" y="107441"/>
                </a:lnTo>
                <a:lnTo>
                  <a:pt x="1195717" y="113639"/>
                </a:lnTo>
                <a:lnTo>
                  <a:pt x="1195753" y="121462"/>
                </a:lnTo>
                <a:lnTo>
                  <a:pt x="1196513" y="127877"/>
                </a:lnTo>
                <a:lnTo>
                  <a:pt x="1233060" y="152366"/>
                </a:lnTo>
                <a:lnTo>
                  <a:pt x="1243723" y="153619"/>
                </a:lnTo>
                <a:lnTo>
                  <a:pt x="1248600" y="143713"/>
                </a:lnTo>
                <a:lnTo>
                  <a:pt x="1230598" y="141465"/>
                </a:lnTo>
                <a:lnTo>
                  <a:pt x="1217739" y="137007"/>
                </a:lnTo>
                <a:lnTo>
                  <a:pt x="1210024" y="130340"/>
                </a:lnTo>
                <a:lnTo>
                  <a:pt x="1207452" y="121462"/>
                </a:lnTo>
                <a:lnTo>
                  <a:pt x="1207452" y="116890"/>
                </a:lnTo>
                <a:lnTo>
                  <a:pt x="1209382" y="113106"/>
                </a:lnTo>
                <a:lnTo>
                  <a:pt x="1217104" y="107111"/>
                </a:lnTo>
                <a:lnTo>
                  <a:pt x="1222184" y="105613"/>
                </a:lnTo>
                <a:lnTo>
                  <a:pt x="1251035" y="105613"/>
                </a:lnTo>
                <a:lnTo>
                  <a:pt x="1242647" y="97688"/>
                </a:lnTo>
                <a:lnTo>
                  <a:pt x="1214615" y="97688"/>
                </a:lnTo>
                <a:lnTo>
                  <a:pt x="1208824" y="94335"/>
                </a:lnTo>
                <a:lnTo>
                  <a:pt x="1205928" y="90119"/>
                </a:lnTo>
                <a:lnTo>
                  <a:pt x="1205995" y="80213"/>
                </a:lnTo>
                <a:lnTo>
                  <a:pt x="1209078" y="77876"/>
                </a:lnTo>
                <a:lnTo>
                  <a:pt x="1247838" y="77876"/>
                </a:lnTo>
                <a:lnTo>
                  <a:pt x="1247838" y="52882"/>
                </a:lnTo>
                <a:close/>
              </a:path>
              <a:path w="1414780" h="153670">
                <a:moveTo>
                  <a:pt x="1298130" y="72085"/>
                </a:moveTo>
                <a:lnTo>
                  <a:pt x="1286548" y="72085"/>
                </a:lnTo>
                <a:lnTo>
                  <a:pt x="1280769" y="74548"/>
                </a:lnTo>
                <a:lnTo>
                  <a:pt x="1271117" y="84404"/>
                </a:lnTo>
                <a:lnTo>
                  <a:pt x="1268717" y="91135"/>
                </a:lnTo>
                <a:lnTo>
                  <a:pt x="1268739" y="99974"/>
                </a:lnTo>
                <a:lnTo>
                  <a:pt x="1290074" y="138536"/>
                </a:lnTo>
                <a:lnTo>
                  <a:pt x="1295692" y="142036"/>
                </a:lnTo>
                <a:lnTo>
                  <a:pt x="1303464" y="133807"/>
                </a:lnTo>
                <a:lnTo>
                  <a:pt x="1293463" y="127063"/>
                </a:lnTo>
                <a:lnTo>
                  <a:pt x="1286319" y="119176"/>
                </a:lnTo>
                <a:lnTo>
                  <a:pt x="1282033" y="110147"/>
                </a:lnTo>
                <a:lnTo>
                  <a:pt x="1280604" y="99974"/>
                </a:lnTo>
                <a:lnTo>
                  <a:pt x="1280604" y="94183"/>
                </a:lnTo>
                <a:lnTo>
                  <a:pt x="1281899" y="89839"/>
                </a:lnTo>
                <a:lnTo>
                  <a:pt x="1287081" y="84048"/>
                </a:lnTo>
                <a:lnTo>
                  <a:pt x="1290358" y="82600"/>
                </a:lnTo>
                <a:lnTo>
                  <a:pt x="1311455" y="82600"/>
                </a:lnTo>
                <a:lnTo>
                  <a:pt x="1310779" y="80517"/>
                </a:lnTo>
                <a:lnTo>
                  <a:pt x="1308569" y="77546"/>
                </a:lnTo>
                <a:lnTo>
                  <a:pt x="1302169" y="73177"/>
                </a:lnTo>
                <a:lnTo>
                  <a:pt x="1298130" y="72085"/>
                </a:lnTo>
                <a:close/>
              </a:path>
              <a:path w="1414780" h="153670">
                <a:moveTo>
                  <a:pt x="1126680" y="99669"/>
                </a:moveTo>
                <a:lnTo>
                  <a:pt x="1115250" y="99669"/>
                </a:lnTo>
                <a:lnTo>
                  <a:pt x="1115250" y="140969"/>
                </a:lnTo>
                <a:lnTo>
                  <a:pt x="1126680" y="140969"/>
                </a:lnTo>
                <a:lnTo>
                  <a:pt x="1126680" y="99669"/>
                </a:lnTo>
                <a:close/>
              </a:path>
              <a:path w="1414780" h="153670">
                <a:moveTo>
                  <a:pt x="1168285" y="52882"/>
                </a:moveTo>
                <a:lnTo>
                  <a:pt x="1156855" y="52882"/>
                </a:lnTo>
                <a:lnTo>
                  <a:pt x="1156855" y="140969"/>
                </a:lnTo>
                <a:lnTo>
                  <a:pt x="1168285" y="140969"/>
                </a:lnTo>
                <a:lnTo>
                  <a:pt x="1168285" y="52882"/>
                </a:lnTo>
                <a:close/>
              </a:path>
              <a:path w="1414780" h="153670">
                <a:moveTo>
                  <a:pt x="1354366" y="81991"/>
                </a:moveTo>
                <a:lnTo>
                  <a:pt x="1335354" y="81991"/>
                </a:lnTo>
                <a:lnTo>
                  <a:pt x="1339430" y="83667"/>
                </a:lnTo>
                <a:lnTo>
                  <a:pt x="1342783" y="87020"/>
                </a:lnTo>
                <a:lnTo>
                  <a:pt x="1342783" y="140969"/>
                </a:lnTo>
                <a:lnTo>
                  <a:pt x="1354366" y="140969"/>
                </a:lnTo>
                <a:lnTo>
                  <a:pt x="1354366" y="81991"/>
                </a:lnTo>
                <a:close/>
              </a:path>
              <a:path w="1414780" h="153670">
                <a:moveTo>
                  <a:pt x="1395806" y="52882"/>
                </a:moveTo>
                <a:lnTo>
                  <a:pt x="1384376" y="52882"/>
                </a:lnTo>
                <a:lnTo>
                  <a:pt x="1384376" y="140969"/>
                </a:lnTo>
                <a:lnTo>
                  <a:pt x="1395806" y="140969"/>
                </a:lnTo>
                <a:lnTo>
                  <a:pt x="1395806" y="52882"/>
                </a:lnTo>
                <a:close/>
              </a:path>
              <a:path w="1414780" h="153670">
                <a:moveTo>
                  <a:pt x="1251035" y="105613"/>
                </a:moveTo>
                <a:lnTo>
                  <a:pt x="1232750" y="105613"/>
                </a:lnTo>
                <a:lnTo>
                  <a:pt x="1236052" y="106578"/>
                </a:lnTo>
                <a:lnTo>
                  <a:pt x="1240726" y="110439"/>
                </a:lnTo>
                <a:lnTo>
                  <a:pt x="1241782" y="112642"/>
                </a:lnTo>
                <a:lnTo>
                  <a:pt x="1241894" y="119786"/>
                </a:lnTo>
                <a:lnTo>
                  <a:pt x="1239862" y="123393"/>
                </a:lnTo>
                <a:lnTo>
                  <a:pt x="1235798" y="126644"/>
                </a:lnTo>
                <a:lnTo>
                  <a:pt x="1245857" y="132435"/>
                </a:lnTo>
                <a:lnTo>
                  <a:pt x="1250734" y="127965"/>
                </a:lnTo>
                <a:lnTo>
                  <a:pt x="1253172" y="122580"/>
                </a:lnTo>
                <a:lnTo>
                  <a:pt x="1253150" y="110439"/>
                </a:lnTo>
                <a:lnTo>
                  <a:pt x="1251035" y="105613"/>
                </a:lnTo>
                <a:close/>
              </a:path>
              <a:path w="1414780" h="153670">
                <a:moveTo>
                  <a:pt x="1082941" y="52882"/>
                </a:moveTo>
                <a:lnTo>
                  <a:pt x="1071511" y="52882"/>
                </a:lnTo>
                <a:lnTo>
                  <a:pt x="1071511" y="89458"/>
                </a:lnTo>
                <a:lnTo>
                  <a:pt x="1064044" y="95097"/>
                </a:lnTo>
                <a:lnTo>
                  <a:pt x="1073188" y="115214"/>
                </a:lnTo>
                <a:lnTo>
                  <a:pt x="1082789" y="115214"/>
                </a:lnTo>
                <a:lnTo>
                  <a:pt x="1082789" y="99669"/>
                </a:lnTo>
                <a:lnTo>
                  <a:pt x="1126680" y="99669"/>
                </a:lnTo>
                <a:lnTo>
                  <a:pt x="1126680" y="89153"/>
                </a:lnTo>
                <a:lnTo>
                  <a:pt x="1082941" y="89153"/>
                </a:lnTo>
                <a:lnTo>
                  <a:pt x="1082941" y="52882"/>
                </a:lnTo>
                <a:close/>
              </a:path>
              <a:path w="1414780" h="153670">
                <a:moveTo>
                  <a:pt x="1311455" y="82600"/>
                </a:moveTo>
                <a:lnTo>
                  <a:pt x="1298168" y="82600"/>
                </a:lnTo>
                <a:lnTo>
                  <a:pt x="1301216" y="83845"/>
                </a:lnTo>
                <a:lnTo>
                  <a:pt x="1305686" y="88823"/>
                </a:lnTo>
                <a:lnTo>
                  <a:pt x="1306754" y="92303"/>
                </a:lnTo>
                <a:lnTo>
                  <a:pt x="1306817" y="111861"/>
                </a:lnTo>
                <a:lnTo>
                  <a:pt x="1317942" y="111861"/>
                </a:lnTo>
                <a:lnTo>
                  <a:pt x="1317942" y="92303"/>
                </a:lnTo>
                <a:lnTo>
                  <a:pt x="1319085" y="88468"/>
                </a:lnTo>
                <a:lnTo>
                  <a:pt x="1322783" y="84277"/>
                </a:lnTo>
                <a:lnTo>
                  <a:pt x="1311998" y="84277"/>
                </a:lnTo>
                <a:lnTo>
                  <a:pt x="1311455" y="82600"/>
                </a:lnTo>
                <a:close/>
              </a:path>
              <a:path w="1414780" h="153670">
                <a:moveTo>
                  <a:pt x="1236205" y="95402"/>
                </a:moveTo>
                <a:lnTo>
                  <a:pt x="1223098" y="95402"/>
                </a:lnTo>
                <a:lnTo>
                  <a:pt x="1218577" y="96164"/>
                </a:lnTo>
                <a:lnTo>
                  <a:pt x="1214615" y="97688"/>
                </a:lnTo>
                <a:lnTo>
                  <a:pt x="1242647" y="97688"/>
                </a:lnTo>
                <a:lnTo>
                  <a:pt x="1242377" y="97434"/>
                </a:lnTo>
                <a:lnTo>
                  <a:pt x="1236205" y="95402"/>
                </a:lnTo>
                <a:close/>
              </a:path>
              <a:path w="1414780" h="153670">
                <a:moveTo>
                  <a:pt x="1126680" y="52882"/>
                </a:moveTo>
                <a:lnTo>
                  <a:pt x="1115250" y="52882"/>
                </a:lnTo>
                <a:lnTo>
                  <a:pt x="1115250" y="89153"/>
                </a:lnTo>
                <a:lnTo>
                  <a:pt x="1126680" y="89153"/>
                </a:lnTo>
                <a:lnTo>
                  <a:pt x="1126680" y="52882"/>
                </a:lnTo>
                <a:close/>
              </a:path>
              <a:path w="1414780" h="153670">
                <a:moveTo>
                  <a:pt x="1334897" y="71475"/>
                </a:moveTo>
                <a:lnTo>
                  <a:pt x="1325346" y="71475"/>
                </a:lnTo>
                <a:lnTo>
                  <a:pt x="1321904" y="72593"/>
                </a:lnTo>
                <a:lnTo>
                  <a:pt x="1315808" y="77063"/>
                </a:lnTo>
                <a:lnTo>
                  <a:pt x="1313713" y="80213"/>
                </a:lnTo>
                <a:lnTo>
                  <a:pt x="1312608" y="84277"/>
                </a:lnTo>
                <a:lnTo>
                  <a:pt x="1322783" y="84277"/>
                </a:lnTo>
                <a:lnTo>
                  <a:pt x="1323657" y="83286"/>
                </a:lnTo>
                <a:lnTo>
                  <a:pt x="1326718" y="81991"/>
                </a:lnTo>
                <a:lnTo>
                  <a:pt x="1354366" y="81991"/>
                </a:lnTo>
                <a:lnTo>
                  <a:pt x="1354366" y="76504"/>
                </a:lnTo>
                <a:lnTo>
                  <a:pt x="1342174" y="76504"/>
                </a:lnTo>
                <a:lnTo>
                  <a:pt x="1339214" y="73151"/>
                </a:lnTo>
                <a:lnTo>
                  <a:pt x="1334897" y="71475"/>
                </a:lnTo>
                <a:close/>
              </a:path>
              <a:path w="1414780" h="153670">
                <a:moveTo>
                  <a:pt x="1354366" y="52882"/>
                </a:moveTo>
                <a:lnTo>
                  <a:pt x="1342783" y="52882"/>
                </a:lnTo>
                <a:lnTo>
                  <a:pt x="1342783" y="76504"/>
                </a:lnTo>
                <a:lnTo>
                  <a:pt x="1354366" y="76504"/>
                </a:lnTo>
                <a:lnTo>
                  <a:pt x="1354366" y="52882"/>
                </a:lnTo>
                <a:close/>
              </a:path>
              <a:path w="1414780" h="153670">
                <a:moveTo>
                  <a:pt x="1138415" y="43129"/>
                </a:moveTo>
                <a:lnTo>
                  <a:pt x="1050175" y="43129"/>
                </a:lnTo>
                <a:lnTo>
                  <a:pt x="1050175" y="52882"/>
                </a:lnTo>
                <a:lnTo>
                  <a:pt x="1138415" y="52882"/>
                </a:lnTo>
                <a:lnTo>
                  <a:pt x="1138415" y="43129"/>
                </a:lnTo>
                <a:close/>
              </a:path>
              <a:path w="1414780" h="153670">
                <a:moveTo>
                  <a:pt x="1145120" y="43129"/>
                </a:moveTo>
                <a:lnTo>
                  <a:pt x="1138415" y="43129"/>
                </a:lnTo>
                <a:lnTo>
                  <a:pt x="1138415" y="52882"/>
                </a:lnTo>
                <a:lnTo>
                  <a:pt x="1145120" y="52882"/>
                </a:lnTo>
                <a:lnTo>
                  <a:pt x="1145120" y="43129"/>
                </a:lnTo>
                <a:close/>
              </a:path>
              <a:path w="1414780" h="153670">
                <a:moveTo>
                  <a:pt x="1180020" y="43129"/>
                </a:moveTo>
                <a:lnTo>
                  <a:pt x="1145120" y="43129"/>
                </a:lnTo>
                <a:lnTo>
                  <a:pt x="1145120" y="52882"/>
                </a:lnTo>
                <a:lnTo>
                  <a:pt x="1180020" y="52882"/>
                </a:lnTo>
                <a:lnTo>
                  <a:pt x="1180020" y="43129"/>
                </a:lnTo>
                <a:close/>
              </a:path>
              <a:path w="1414780" h="153670">
                <a:moveTo>
                  <a:pt x="1186726" y="43129"/>
                </a:moveTo>
                <a:lnTo>
                  <a:pt x="1180020" y="43129"/>
                </a:lnTo>
                <a:lnTo>
                  <a:pt x="1180020" y="52882"/>
                </a:lnTo>
                <a:lnTo>
                  <a:pt x="1186726" y="52882"/>
                </a:lnTo>
                <a:lnTo>
                  <a:pt x="1186726" y="43129"/>
                </a:lnTo>
                <a:close/>
              </a:path>
              <a:path w="1414780" h="153670">
                <a:moveTo>
                  <a:pt x="1257287" y="43129"/>
                </a:moveTo>
                <a:lnTo>
                  <a:pt x="1186726" y="43129"/>
                </a:lnTo>
                <a:lnTo>
                  <a:pt x="1186726" y="52882"/>
                </a:lnTo>
                <a:lnTo>
                  <a:pt x="1257287" y="52882"/>
                </a:lnTo>
                <a:lnTo>
                  <a:pt x="1257287" y="43129"/>
                </a:lnTo>
                <a:close/>
              </a:path>
              <a:path w="1414780" h="153670">
                <a:moveTo>
                  <a:pt x="1263992" y="43129"/>
                </a:moveTo>
                <a:lnTo>
                  <a:pt x="1257287" y="43129"/>
                </a:lnTo>
                <a:lnTo>
                  <a:pt x="1257287" y="52882"/>
                </a:lnTo>
                <a:lnTo>
                  <a:pt x="1263992" y="52882"/>
                </a:lnTo>
                <a:lnTo>
                  <a:pt x="1263992" y="43129"/>
                </a:lnTo>
                <a:close/>
              </a:path>
              <a:path w="1414780" h="153670">
                <a:moveTo>
                  <a:pt x="1365948" y="43129"/>
                </a:moveTo>
                <a:lnTo>
                  <a:pt x="1263992" y="43129"/>
                </a:lnTo>
                <a:lnTo>
                  <a:pt x="1263992" y="52882"/>
                </a:lnTo>
                <a:lnTo>
                  <a:pt x="1365948" y="52882"/>
                </a:lnTo>
                <a:lnTo>
                  <a:pt x="1365948" y="43129"/>
                </a:lnTo>
                <a:close/>
              </a:path>
              <a:path w="1414780" h="153670">
                <a:moveTo>
                  <a:pt x="1372654" y="43129"/>
                </a:moveTo>
                <a:lnTo>
                  <a:pt x="1365948" y="43129"/>
                </a:lnTo>
                <a:lnTo>
                  <a:pt x="1365948" y="52882"/>
                </a:lnTo>
                <a:lnTo>
                  <a:pt x="1372654" y="52882"/>
                </a:lnTo>
                <a:lnTo>
                  <a:pt x="1372654" y="43129"/>
                </a:lnTo>
                <a:close/>
              </a:path>
              <a:path w="1414780" h="153670">
                <a:moveTo>
                  <a:pt x="1414246" y="43129"/>
                </a:moveTo>
                <a:lnTo>
                  <a:pt x="1372654" y="43129"/>
                </a:lnTo>
                <a:lnTo>
                  <a:pt x="1372654" y="52882"/>
                </a:lnTo>
                <a:lnTo>
                  <a:pt x="1414246" y="52882"/>
                </a:lnTo>
                <a:lnTo>
                  <a:pt x="1414246" y="43129"/>
                </a:lnTo>
                <a:close/>
              </a:path>
              <a:path w="1414780" h="153670">
                <a:moveTo>
                  <a:pt x="1193279" y="0"/>
                </a:moveTo>
                <a:lnTo>
                  <a:pt x="1156855" y="20726"/>
                </a:lnTo>
                <a:lnTo>
                  <a:pt x="1156855" y="43129"/>
                </a:lnTo>
                <a:lnTo>
                  <a:pt x="1168285" y="43129"/>
                </a:lnTo>
                <a:lnTo>
                  <a:pt x="1168285" y="23571"/>
                </a:lnTo>
                <a:lnTo>
                  <a:pt x="1170444" y="18745"/>
                </a:lnTo>
                <a:lnTo>
                  <a:pt x="1179080" y="12039"/>
                </a:lnTo>
                <a:lnTo>
                  <a:pt x="1185252" y="10363"/>
                </a:lnTo>
                <a:lnTo>
                  <a:pt x="1229627" y="10363"/>
                </a:lnTo>
                <a:lnTo>
                  <a:pt x="1226273" y="8229"/>
                </a:lnTo>
                <a:lnTo>
                  <a:pt x="1218868" y="4629"/>
                </a:lnTo>
                <a:lnTo>
                  <a:pt x="1210900" y="2057"/>
                </a:lnTo>
                <a:lnTo>
                  <a:pt x="1202370" y="514"/>
                </a:lnTo>
                <a:lnTo>
                  <a:pt x="1193279" y="0"/>
                </a:lnTo>
                <a:close/>
              </a:path>
              <a:path w="1414780" h="153670">
                <a:moveTo>
                  <a:pt x="1229627" y="10363"/>
                </a:moveTo>
                <a:lnTo>
                  <a:pt x="1193279" y="10363"/>
                </a:lnTo>
                <a:lnTo>
                  <a:pt x="1200880" y="10782"/>
                </a:lnTo>
                <a:lnTo>
                  <a:pt x="1207985" y="12039"/>
                </a:lnTo>
                <a:lnTo>
                  <a:pt x="1239151" y="33070"/>
                </a:lnTo>
                <a:lnTo>
                  <a:pt x="1247381" y="26669"/>
                </a:lnTo>
                <a:lnTo>
                  <a:pt x="1243490" y="21688"/>
                </a:lnTo>
                <a:lnTo>
                  <a:pt x="1238675" y="16954"/>
                </a:lnTo>
                <a:lnTo>
                  <a:pt x="1232936" y="12468"/>
                </a:lnTo>
                <a:lnTo>
                  <a:pt x="1229627" y="103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650071" y="5035801"/>
            <a:ext cx="939277" cy="110403"/>
          </a:xfrm>
          <a:custGeom>
            <a:avLst/>
            <a:gdLst/>
            <a:ahLst/>
            <a:cxnLst/>
            <a:rect l="l" t="t" r="r" b="b"/>
            <a:pathLst>
              <a:path w="725805" h="142875">
                <a:moveTo>
                  <a:pt x="14782" y="84277"/>
                </a:moveTo>
                <a:lnTo>
                  <a:pt x="6096" y="91135"/>
                </a:lnTo>
                <a:lnTo>
                  <a:pt x="45415" y="142646"/>
                </a:lnTo>
                <a:lnTo>
                  <a:pt x="54711" y="136550"/>
                </a:lnTo>
                <a:lnTo>
                  <a:pt x="36843" y="113334"/>
                </a:lnTo>
                <a:lnTo>
                  <a:pt x="34544" y="110235"/>
                </a:lnTo>
                <a:lnTo>
                  <a:pt x="31038" y="106019"/>
                </a:lnTo>
                <a:lnTo>
                  <a:pt x="26365" y="100736"/>
                </a:lnTo>
                <a:lnTo>
                  <a:pt x="26670" y="100279"/>
                </a:lnTo>
                <a:lnTo>
                  <a:pt x="37890" y="100279"/>
                </a:lnTo>
                <a:lnTo>
                  <a:pt x="41554" y="98958"/>
                </a:lnTo>
                <a:lnTo>
                  <a:pt x="44805" y="96011"/>
                </a:lnTo>
                <a:lnTo>
                  <a:pt x="91897" y="96011"/>
                </a:lnTo>
                <a:lnTo>
                  <a:pt x="91897" y="91135"/>
                </a:lnTo>
                <a:lnTo>
                  <a:pt x="23266" y="91135"/>
                </a:lnTo>
                <a:lnTo>
                  <a:pt x="18643" y="88849"/>
                </a:lnTo>
                <a:lnTo>
                  <a:pt x="14782" y="84277"/>
                </a:lnTo>
                <a:close/>
              </a:path>
              <a:path w="725805" h="142875">
                <a:moveTo>
                  <a:pt x="116128" y="90220"/>
                </a:moveTo>
                <a:lnTo>
                  <a:pt x="109270" y="99517"/>
                </a:lnTo>
                <a:lnTo>
                  <a:pt x="119938" y="108508"/>
                </a:lnTo>
                <a:lnTo>
                  <a:pt x="154990" y="142646"/>
                </a:lnTo>
                <a:lnTo>
                  <a:pt x="135737" y="108864"/>
                </a:lnTo>
                <a:lnTo>
                  <a:pt x="128930" y="103174"/>
                </a:lnTo>
                <a:lnTo>
                  <a:pt x="129235" y="102565"/>
                </a:lnTo>
                <a:lnTo>
                  <a:pt x="161139" y="92811"/>
                </a:lnTo>
                <a:lnTo>
                  <a:pt x="126136" y="92811"/>
                </a:lnTo>
                <a:lnTo>
                  <a:pt x="120904" y="91947"/>
                </a:lnTo>
                <a:lnTo>
                  <a:pt x="116128" y="90220"/>
                </a:lnTo>
                <a:close/>
              </a:path>
              <a:path w="725805" h="142875">
                <a:moveTo>
                  <a:pt x="91897" y="98450"/>
                </a:moveTo>
                <a:lnTo>
                  <a:pt x="80314" y="98450"/>
                </a:lnTo>
                <a:lnTo>
                  <a:pt x="80314" y="140969"/>
                </a:lnTo>
                <a:lnTo>
                  <a:pt x="91897" y="140969"/>
                </a:lnTo>
                <a:lnTo>
                  <a:pt x="91897" y="98450"/>
                </a:lnTo>
                <a:close/>
              </a:path>
              <a:path w="725805" h="142875">
                <a:moveTo>
                  <a:pt x="37890" y="100279"/>
                </a:moveTo>
                <a:lnTo>
                  <a:pt x="26670" y="100279"/>
                </a:lnTo>
                <a:lnTo>
                  <a:pt x="27584" y="100583"/>
                </a:lnTo>
                <a:lnTo>
                  <a:pt x="29260" y="100736"/>
                </a:lnTo>
                <a:lnTo>
                  <a:pt x="31699" y="100736"/>
                </a:lnTo>
                <a:lnTo>
                  <a:pt x="37185" y="100533"/>
                </a:lnTo>
                <a:lnTo>
                  <a:pt x="37890" y="100279"/>
                </a:lnTo>
                <a:close/>
              </a:path>
              <a:path w="725805" h="142875">
                <a:moveTo>
                  <a:pt x="91897" y="96011"/>
                </a:moveTo>
                <a:lnTo>
                  <a:pt x="44805" y="96011"/>
                </a:lnTo>
                <a:lnTo>
                  <a:pt x="51206" y="98450"/>
                </a:lnTo>
                <a:lnTo>
                  <a:pt x="58369" y="99669"/>
                </a:lnTo>
                <a:lnTo>
                  <a:pt x="71882" y="99669"/>
                </a:lnTo>
                <a:lnTo>
                  <a:pt x="76555" y="99263"/>
                </a:lnTo>
                <a:lnTo>
                  <a:pt x="80314" y="98450"/>
                </a:lnTo>
                <a:lnTo>
                  <a:pt x="91897" y="98450"/>
                </a:lnTo>
                <a:lnTo>
                  <a:pt x="91897" y="96011"/>
                </a:lnTo>
                <a:close/>
              </a:path>
              <a:path w="725805" h="142875">
                <a:moveTo>
                  <a:pt x="166006" y="51663"/>
                </a:moveTo>
                <a:lnTo>
                  <a:pt x="149047" y="51663"/>
                </a:lnTo>
                <a:lnTo>
                  <a:pt x="152425" y="53238"/>
                </a:lnTo>
                <a:lnTo>
                  <a:pt x="158013" y="59537"/>
                </a:lnTo>
                <a:lnTo>
                  <a:pt x="159410" y="63855"/>
                </a:lnTo>
                <a:lnTo>
                  <a:pt x="159410" y="76555"/>
                </a:lnTo>
                <a:lnTo>
                  <a:pt x="156819" y="82270"/>
                </a:lnTo>
                <a:lnTo>
                  <a:pt x="146456" y="90703"/>
                </a:lnTo>
                <a:lnTo>
                  <a:pt x="139852" y="92811"/>
                </a:lnTo>
                <a:lnTo>
                  <a:pt x="161139" y="92811"/>
                </a:lnTo>
                <a:lnTo>
                  <a:pt x="171297" y="61569"/>
                </a:lnTo>
                <a:lnTo>
                  <a:pt x="168960" y="55067"/>
                </a:lnTo>
                <a:lnTo>
                  <a:pt x="166006" y="51663"/>
                </a:lnTo>
                <a:close/>
              </a:path>
              <a:path w="725805" h="142875">
                <a:moveTo>
                  <a:pt x="50139" y="52882"/>
                </a:moveTo>
                <a:lnTo>
                  <a:pt x="38709" y="52882"/>
                </a:lnTo>
                <a:lnTo>
                  <a:pt x="38709" y="87833"/>
                </a:lnTo>
                <a:lnTo>
                  <a:pt x="35356" y="91135"/>
                </a:lnTo>
                <a:lnTo>
                  <a:pt x="91897" y="91135"/>
                </a:lnTo>
                <a:lnTo>
                  <a:pt x="91897" y="89458"/>
                </a:lnTo>
                <a:lnTo>
                  <a:pt x="60045" y="89458"/>
                </a:lnTo>
                <a:lnTo>
                  <a:pt x="54610" y="88747"/>
                </a:lnTo>
                <a:lnTo>
                  <a:pt x="49530" y="87325"/>
                </a:lnTo>
                <a:lnTo>
                  <a:pt x="49936" y="86004"/>
                </a:lnTo>
                <a:lnTo>
                  <a:pt x="50139" y="84277"/>
                </a:lnTo>
                <a:lnTo>
                  <a:pt x="50139" y="52882"/>
                </a:lnTo>
                <a:close/>
              </a:path>
              <a:path w="725805" h="142875">
                <a:moveTo>
                  <a:pt x="91897" y="52882"/>
                </a:moveTo>
                <a:lnTo>
                  <a:pt x="80314" y="52882"/>
                </a:lnTo>
                <a:lnTo>
                  <a:pt x="80314" y="87477"/>
                </a:lnTo>
                <a:lnTo>
                  <a:pt x="76149" y="88798"/>
                </a:lnTo>
                <a:lnTo>
                  <a:pt x="71323" y="89458"/>
                </a:lnTo>
                <a:lnTo>
                  <a:pt x="91897" y="89458"/>
                </a:lnTo>
                <a:lnTo>
                  <a:pt x="91897" y="52882"/>
                </a:lnTo>
                <a:close/>
              </a:path>
              <a:path w="725805" h="142875">
                <a:moveTo>
                  <a:pt x="153162" y="41605"/>
                </a:moveTo>
                <a:lnTo>
                  <a:pt x="138023" y="41605"/>
                </a:lnTo>
                <a:lnTo>
                  <a:pt x="132384" y="43662"/>
                </a:lnTo>
                <a:lnTo>
                  <a:pt x="123647" y="51892"/>
                </a:lnTo>
                <a:lnTo>
                  <a:pt x="121529" y="56743"/>
                </a:lnTo>
                <a:lnTo>
                  <a:pt x="121470" y="67284"/>
                </a:lnTo>
                <a:lnTo>
                  <a:pt x="122631" y="71119"/>
                </a:lnTo>
                <a:lnTo>
                  <a:pt x="127304" y="77622"/>
                </a:lnTo>
                <a:lnTo>
                  <a:pt x="130556" y="79857"/>
                </a:lnTo>
                <a:lnTo>
                  <a:pt x="134721" y="81076"/>
                </a:lnTo>
                <a:lnTo>
                  <a:pt x="141732" y="73151"/>
                </a:lnTo>
                <a:lnTo>
                  <a:pt x="138988" y="72542"/>
                </a:lnTo>
                <a:lnTo>
                  <a:pt x="136855" y="71246"/>
                </a:lnTo>
                <a:lnTo>
                  <a:pt x="133798" y="67259"/>
                </a:lnTo>
                <a:lnTo>
                  <a:pt x="133045" y="65074"/>
                </a:lnTo>
                <a:lnTo>
                  <a:pt x="133045" y="59385"/>
                </a:lnTo>
                <a:lnTo>
                  <a:pt x="134112" y="56743"/>
                </a:lnTo>
                <a:lnTo>
                  <a:pt x="138379" y="52679"/>
                </a:lnTo>
                <a:lnTo>
                  <a:pt x="141325" y="51663"/>
                </a:lnTo>
                <a:lnTo>
                  <a:pt x="166006" y="51663"/>
                </a:lnTo>
                <a:lnTo>
                  <a:pt x="159613" y="44297"/>
                </a:lnTo>
                <a:lnTo>
                  <a:pt x="153162" y="41605"/>
                </a:lnTo>
                <a:close/>
              </a:path>
              <a:path w="725805" h="142875">
                <a:moveTo>
                  <a:pt x="110337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110337" y="52882"/>
                </a:lnTo>
                <a:lnTo>
                  <a:pt x="110337" y="43129"/>
                </a:lnTo>
                <a:close/>
              </a:path>
              <a:path w="725805" h="142875">
                <a:moveTo>
                  <a:pt x="413461" y="79857"/>
                </a:moveTo>
                <a:lnTo>
                  <a:pt x="347065" y="79857"/>
                </a:lnTo>
                <a:lnTo>
                  <a:pt x="351942" y="82194"/>
                </a:lnTo>
                <a:lnTo>
                  <a:pt x="355321" y="86766"/>
                </a:lnTo>
                <a:lnTo>
                  <a:pt x="355366" y="86918"/>
                </a:lnTo>
                <a:lnTo>
                  <a:pt x="352856" y="91135"/>
                </a:lnTo>
                <a:lnTo>
                  <a:pt x="351586" y="96164"/>
                </a:lnTo>
                <a:lnTo>
                  <a:pt x="351586" y="110489"/>
                </a:lnTo>
                <a:lnTo>
                  <a:pt x="353466" y="118160"/>
                </a:lnTo>
                <a:lnTo>
                  <a:pt x="360984" y="131775"/>
                </a:lnTo>
                <a:lnTo>
                  <a:pt x="365861" y="137464"/>
                </a:lnTo>
                <a:lnTo>
                  <a:pt x="371856" y="142036"/>
                </a:lnTo>
                <a:lnTo>
                  <a:pt x="381000" y="135178"/>
                </a:lnTo>
                <a:lnTo>
                  <a:pt x="373332" y="128196"/>
                </a:lnTo>
                <a:lnTo>
                  <a:pt x="367855" y="120357"/>
                </a:lnTo>
                <a:lnTo>
                  <a:pt x="364616" y="111785"/>
                </a:lnTo>
                <a:lnTo>
                  <a:pt x="364522" y="111251"/>
                </a:lnTo>
                <a:lnTo>
                  <a:pt x="363570" y="102946"/>
                </a:lnTo>
                <a:lnTo>
                  <a:pt x="363474" y="96621"/>
                </a:lnTo>
                <a:lnTo>
                  <a:pt x="365048" y="92328"/>
                </a:lnTo>
                <a:lnTo>
                  <a:pt x="371348" y="86131"/>
                </a:lnTo>
                <a:lnTo>
                  <a:pt x="375513" y="84581"/>
                </a:lnTo>
                <a:lnTo>
                  <a:pt x="413461" y="84581"/>
                </a:lnTo>
                <a:lnTo>
                  <a:pt x="413461" y="79857"/>
                </a:lnTo>
                <a:close/>
              </a:path>
              <a:path w="725805" h="142875">
                <a:moveTo>
                  <a:pt x="557314" y="82753"/>
                </a:moveTo>
                <a:lnTo>
                  <a:pt x="548627" y="89611"/>
                </a:lnTo>
                <a:lnTo>
                  <a:pt x="588098" y="141427"/>
                </a:lnTo>
                <a:lnTo>
                  <a:pt x="597395" y="135178"/>
                </a:lnTo>
                <a:lnTo>
                  <a:pt x="579119" y="111251"/>
                </a:lnTo>
                <a:lnTo>
                  <a:pt x="576770" y="108254"/>
                </a:lnTo>
                <a:lnTo>
                  <a:pt x="573154" y="103911"/>
                </a:lnTo>
                <a:lnTo>
                  <a:pt x="569201" y="99364"/>
                </a:lnTo>
                <a:lnTo>
                  <a:pt x="569353" y="98907"/>
                </a:lnTo>
                <a:lnTo>
                  <a:pt x="580900" y="98907"/>
                </a:lnTo>
                <a:lnTo>
                  <a:pt x="584212" y="97662"/>
                </a:lnTo>
                <a:lnTo>
                  <a:pt x="591223" y="91465"/>
                </a:lnTo>
                <a:lnTo>
                  <a:pt x="591820" y="89915"/>
                </a:lnTo>
                <a:lnTo>
                  <a:pt x="566051" y="89915"/>
                </a:lnTo>
                <a:lnTo>
                  <a:pt x="561378" y="87528"/>
                </a:lnTo>
                <a:lnTo>
                  <a:pt x="557314" y="82753"/>
                </a:lnTo>
                <a:close/>
              </a:path>
              <a:path w="725805" h="142875">
                <a:moveTo>
                  <a:pt x="213055" y="43129"/>
                </a:moveTo>
                <a:lnTo>
                  <a:pt x="189890" y="43129"/>
                </a:lnTo>
                <a:lnTo>
                  <a:pt x="189890" y="140969"/>
                </a:lnTo>
                <a:lnTo>
                  <a:pt x="201320" y="140969"/>
                </a:lnTo>
                <a:lnTo>
                  <a:pt x="201320" y="52882"/>
                </a:lnTo>
                <a:lnTo>
                  <a:pt x="213055" y="52882"/>
                </a:lnTo>
                <a:lnTo>
                  <a:pt x="213055" y="43129"/>
                </a:lnTo>
                <a:close/>
              </a:path>
              <a:path w="725805" h="142875">
                <a:moveTo>
                  <a:pt x="242925" y="52882"/>
                </a:moveTo>
                <a:lnTo>
                  <a:pt x="231495" y="52882"/>
                </a:lnTo>
                <a:lnTo>
                  <a:pt x="231495" y="140969"/>
                </a:lnTo>
                <a:lnTo>
                  <a:pt x="242925" y="140969"/>
                </a:lnTo>
                <a:lnTo>
                  <a:pt x="242925" y="52882"/>
                </a:lnTo>
                <a:close/>
              </a:path>
              <a:path w="725805" h="142875">
                <a:moveTo>
                  <a:pt x="322478" y="113080"/>
                </a:moveTo>
                <a:lnTo>
                  <a:pt x="311048" y="113080"/>
                </a:lnTo>
                <a:lnTo>
                  <a:pt x="311048" y="140969"/>
                </a:lnTo>
                <a:lnTo>
                  <a:pt x="322478" y="140969"/>
                </a:lnTo>
                <a:lnTo>
                  <a:pt x="322478" y="113080"/>
                </a:lnTo>
                <a:close/>
              </a:path>
              <a:path w="725805" h="142875">
                <a:moveTo>
                  <a:pt x="413461" y="84581"/>
                </a:moveTo>
                <a:lnTo>
                  <a:pt x="402031" y="84581"/>
                </a:lnTo>
                <a:lnTo>
                  <a:pt x="402031" y="140969"/>
                </a:lnTo>
                <a:lnTo>
                  <a:pt x="413461" y="140969"/>
                </a:lnTo>
                <a:lnTo>
                  <a:pt x="413461" y="84581"/>
                </a:lnTo>
                <a:close/>
              </a:path>
              <a:path w="725805" h="142875">
                <a:moveTo>
                  <a:pt x="493014" y="113080"/>
                </a:moveTo>
                <a:lnTo>
                  <a:pt x="481584" y="113080"/>
                </a:lnTo>
                <a:lnTo>
                  <a:pt x="481584" y="140969"/>
                </a:lnTo>
                <a:lnTo>
                  <a:pt x="493014" y="140969"/>
                </a:lnTo>
                <a:lnTo>
                  <a:pt x="493014" y="113080"/>
                </a:lnTo>
                <a:close/>
              </a:path>
              <a:path w="725805" h="142875">
                <a:moveTo>
                  <a:pt x="707275" y="52882"/>
                </a:moveTo>
                <a:lnTo>
                  <a:pt x="695845" y="52882"/>
                </a:lnTo>
                <a:lnTo>
                  <a:pt x="695845" y="140969"/>
                </a:lnTo>
                <a:lnTo>
                  <a:pt x="707275" y="140969"/>
                </a:lnTo>
                <a:lnTo>
                  <a:pt x="707275" y="52882"/>
                </a:lnTo>
                <a:close/>
              </a:path>
              <a:path w="725805" h="142875">
                <a:moveTo>
                  <a:pt x="505206" y="111251"/>
                </a:moveTo>
                <a:lnTo>
                  <a:pt x="507034" y="121767"/>
                </a:lnTo>
                <a:lnTo>
                  <a:pt x="515569" y="122986"/>
                </a:lnTo>
                <a:lnTo>
                  <a:pt x="523036" y="121157"/>
                </a:lnTo>
                <a:lnTo>
                  <a:pt x="534704" y="112267"/>
                </a:lnTo>
                <a:lnTo>
                  <a:pt x="511086" y="112267"/>
                </a:lnTo>
                <a:lnTo>
                  <a:pt x="505206" y="111251"/>
                </a:lnTo>
                <a:close/>
              </a:path>
              <a:path w="725805" h="142875">
                <a:moveTo>
                  <a:pt x="288493" y="68224"/>
                </a:moveTo>
                <a:lnTo>
                  <a:pt x="281000" y="70103"/>
                </a:lnTo>
                <a:lnTo>
                  <a:pt x="268097" y="79857"/>
                </a:lnTo>
                <a:lnTo>
                  <a:pt x="264966" y="86563"/>
                </a:lnTo>
                <a:lnTo>
                  <a:pt x="264995" y="103631"/>
                </a:lnTo>
                <a:lnTo>
                  <a:pt x="267411" y="109575"/>
                </a:lnTo>
                <a:lnTo>
                  <a:pt x="277571" y="119329"/>
                </a:lnTo>
                <a:lnTo>
                  <a:pt x="283667" y="121767"/>
                </a:lnTo>
                <a:lnTo>
                  <a:pt x="299313" y="121767"/>
                </a:lnTo>
                <a:lnTo>
                  <a:pt x="305866" y="118871"/>
                </a:lnTo>
                <a:lnTo>
                  <a:pt x="310438" y="113080"/>
                </a:lnTo>
                <a:lnTo>
                  <a:pt x="322478" y="113080"/>
                </a:lnTo>
                <a:lnTo>
                  <a:pt x="322478" y="111404"/>
                </a:lnTo>
                <a:lnTo>
                  <a:pt x="288137" y="111404"/>
                </a:lnTo>
                <a:lnTo>
                  <a:pt x="284276" y="109905"/>
                </a:lnTo>
                <a:lnTo>
                  <a:pt x="278384" y="103911"/>
                </a:lnTo>
                <a:lnTo>
                  <a:pt x="276910" y="100126"/>
                </a:lnTo>
                <a:lnTo>
                  <a:pt x="276910" y="89458"/>
                </a:lnTo>
                <a:lnTo>
                  <a:pt x="279095" y="85064"/>
                </a:lnTo>
                <a:lnTo>
                  <a:pt x="287832" y="79679"/>
                </a:lnTo>
                <a:lnTo>
                  <a:pt x="292963" y="78841"/>
                </a:lnTo>
                <a:lnTo>
                  <a:pt x="298679" y="78841"/>
                </a:lnTo>
                <a:lnTo>
                  <a:pt x="297027" y="69341"/>
                </a:lnTo>
                <a:lnTo>
                  <a:pt x="288493" y="68224"/>
                </a:lnTo>
                <a:close/>
              </a:path>
              <a:path w="725805" h="142875">
                <a:moveTo>
                  <a:pt x="459028" y="68224"/>
                </a:moveTo>
                <a:lnTo>
                  <a:pt x="451523" y="70103"/>
                </a:lnTo>
                <a:lnTo>
                  <a:pt x="438619" y="79857"/>
                </a:lnTo>
                <a:lnTo>
                  <a:pt x="435501" y="86563"/>
                </a:lnTo>
                <a:lnTo>
                  <a:pt x="435530" y="103631"/>
                </a:lnTo>
                <a:lnTo>
                  <a:pt x="437934" y="109575"/>
                </a:lnTo>
                <a:lnTo>
                  <a:pt x="448094" y="119329"/>
                </a:lnTo>
                <a:lnTo>
                  <a:pt x="454190" y="121767"/>
                </a:lnTo>
                <a:lnTo>
                  <a:pt x="469849" y="121767"/>
                </a:lnTo>
                <a:lnTo>
                  <a:pt x="476402" y="118871"/>
                </a:lnTo>
                <a:lnTo>
                  <a:pt x="480974" y="113080"/>
                </a:lnTo>
                <a:lnTo>
                  <a:pt x="493014" y="113080"/>
                </a:lnTo>
                <a:lnTo>
                  <a:pt x="493014" y="111404"/>
                </a:lnTo>
                <a:lnTo>
                  <a:pt x="458660" y="111404"/>
                </a:lnTo>
                <a:lnTo>
                  <a:pt x="454799" y="109905"/>
                </a:lnTo>
                <a:lnTo>
                  <a:pt x="448906" y="103911"/>
                </a:lnTo>
                <a:lnTo>
                  <a:pt x="447446" y="100126"/>
                </a:lnTo>
                <a:lnTo>
                  <a:pt x="447446" y="89458"/>
                </a:lnTo>
                <a:lnTo>
                  <a:pt x="449618" y="85064"/>
                </a:lnTo>
                <a:lnTo>
                  <a:pt x="458355" y="79679"/>
                </a:lnTo>
                <a:lnTo>
                  <a:pt x="463486" y="78841"/>
                </a:lnTo>
                <a:lnTo>
                  <a:pt x="469215" y="78841"/>
                </a:lnTo>
                <a:lnTo>
                  <a:pt x="467563" y="69341"/>
                </a:lnTo>
                <a:lnTo>
                  <a:pt x="459028" y="68224"/>
                </a:lnTo>
                <a:close/>
              </a:path>
              <a:path w="725805" h="142875">
                <a:moveTo>
                  <a:pt x="631532" y="52882"/>
                </a:moveTo>
                <a:lnTo>
                  <a:pt x="620102" y="52882"/>
                </a:lnTo>
                <a:lnTo>
                  <a:pt x="620213" y="97027"/>
                </a:lnTo>
                <a:lnTo>
                  <a:pt x="622363" y="102946"/>
                </a:lnTo>
                <a:lnTo>
                  <a:pt x="631405" y="111785"/>
                </a:lnTo>
                <a:lnTo>
                  <a:pt x="637425" y="113995"/>
                </a:lnTo>
                <a:lnTo>
                  <a:pt x="652462" y="113995"/>
                </a:lnTo>
                <a:lnTo>
                  <a:pt x="658533" y="111785"/>
                </a:lnTo>
                <a:lnTo>
                  <a:pt x="667061" y="103631"/>
                </a:lnTo>
                <a:lnTo>
                  <a:pt x="640727" y="103631"/>
                </a:lnTo>
                <a:lnTo>
                  <a:pt x="637374" y="102336"/>
                </a:lnTo>
                <a:lnTo>
                  <a:pt x="632701" y="97154"/>
                </a:lnTo>
                <a:lnTo>
                  <a:pt x="631532" y="93370"/>
                </a:lnTo>
                <a:lnTo>
                  <a:pt x="631532" y="52882"/>
                </a:lnTo>
                <a:close/>
              </a:path>
              <a:path w="725805" h="142875">
                <a:moveTo>
                  <a:pt x="534781" y="79857"/>
                </a:moveTo>
                <a:lnTo>
                  <a:pt x="515912" y="79857"/>
                </a:lnTo>
                <a:lnTo>
                  <a:pt x="519772" y="81330"/>
                </a:lnTo>
                <a:lnTo>
                  <a:pt x="525665" y="87223"/>
                </a:lnTo>
                <a:lnTo>
                  <a:pt x="527151" y="91033"/>
                </a:lnTo>
                <a:lnTo>
                  <a:pt x="527151" y="101701"/>
                </a:lnTo>
                <a:lnTo>
                  <a:pt x="524954" y="106044"/>
                </a:lnTo>
                <a:lnTo>
                  <a:pt x="516216" y="111429"/>
                </a:lnTo>
                <a:lnTo>
                  <a:pt x="511086" y="112267"/>
                </a:lnTo>
                <a:lnTo>
                  <a:pt x="534704" y="112267"/>
                </a:lnTo>
                <a:lnTo>
                  <a:pt x="535805" y="111429"/>
                </a:lnTo>
                <a:lnTo>
                  <a:pt x="535908" y="111251"/>
                </a:lnTo>
                <a:lnTo>
                  <a:pt x="539038" y="104495"/>
                </a:lnTo>
                <a:lnTo>
                  <a:pt x="538917" y="87528"/>
                </a:lnTo>
                <a:lnTo>
                  <a:pt x="536536" y="81559"/>
                </a:lnTo>
                <a:lnTo>
                  <a:pt x="534781" y="79857"/>
                </a:lnTo>
                <a:close/>
              </a:path>
              <a:path w="725805" h="142875">
                <a:moveTo>
                  <a:pt x="322478" y="52882"/>
                </a:moveTo>
                <a:lnTo>
                  <a:pt x="311048" y="52882"/>
                </a:lnTo>
                <a:lnTo>
                  <a:pt x="311048" y="97891"/>
                </a:lnTo>
                <a:lnTo>
                  <a:pt x="309372" y="102514"/>
                </a:lnTo>
                <a:lnTo>
                  <a:pt x="302666" y="109626"/>
                </a:lnTo>
                <a:lnTo>
                  <a:pt x="298297" y="111404"/>
                </a:lnTo>
                <a:lnTo>
                  <a:pt x="322478" y="111404"/>
                </a:lnTo>
                <a:lnTo>
                  <a:pt x="322515" y="93268"/>
                </a:lnTo>
                <a:lnTo>
                  <a:pt x="324154" y="88747"/>
                </a:lnTo>
                <a:lnTo>
                  <a:pt x="330860" y="81635"/>
                </a:lnTo>
                <a:lnTo>
                  <a:pt x="335280" y="79857"/>
                </a:lnTo>
                <a:lnTo>
                  <a:pt x="413461" y="79857"/>
                </a:lnTo>
                <a:lnTo>
                  <a:pt x="413461" y="78638"/>
                </a:lnTo>
                <a:lnTo>
                  <a:pt x="363169" y="78638"/>
                </a:lnTo>
                <a:lnTo>
                  <a:pt x="362795" y="78181"/>
                </a:lnTo>
                <a:lnTo>
                  <a:pt x="322478" y="78181"/>
                </a:lnTo>
                <a:lnTo>
                  <a:pt x="322478" y="52882"/>
                </a:lnTo>
                <a:close/>
              </a:path>
              <a:path w="725805" h="142875">
                <a:moveTo>
                  <a:pt x="493014" y="52882"/>
                </a:moveTo>
                <a:lnTo>
                  <a:pt x="481584" y="52882"/>
                </a:lnTo>
                <a:lnTo>
                  <a:pt x="481584" y="97891"/>
                </a:lnTo>
                <a:lnTo>
                  <a:pt x="479907" y="102514"/>
                </a:lnTo>
                <a:lnTo>
                  <a:pt x="473202" y="109626"/>
                </a:lnTo>
                <a:lnTo>
                  <a:pt x="468820" y="111404"/>
                </a:lnTo>
                <a:lnTo>
                  <a:pt x="493014" y="111404"/>
                </a:lnTo>
                <a:lnTo>
                  <a:pt x="493050" y="93268"/>
                </a:lnTo>
                <a:lnTo>
                  <a:pt x="494690" y="88747"/>
                </a:lnTo>
                <a:lnTo>
                  <a:pt x="501396" y="81635"/>
                </a:lnTo>
                <a:lnTo>
                  <a:pt x="505752" y="79857"/>
                </a:lnTo>
                <a:lnTo>
                  <a:pt x="534781" y="79857"/>
                </a:lnTo>
                <a:lnTo>
                  <a:pt x="533209" y="78333"/>
                </a:lnTo>
                <a:lnTo>
                  <a:pt x="493014" y="78333"/>
                </a:lnTo>
                <a:lnTo>
                  <a:pt x="493014" y="52882"/>
                </a:lnTo>
                <a:close/>
              </a:path>
              <a:path w="725805" h="142875">
                <a:moveTo>
                  <a:pt x="670090" y="52882"/>
                </a:moveTo>
                <a:lnTo>
                  <a:pt x="658660" y="52882"/>
                </a:lnTo>
                <a:lnTo>
                  <a:pt x="658628" y="93370"/>
                </a:lnTo>
                <a:lnTo>
                  <a:pt x="657491" y="97027"/>
                </a:lnTo>
                <a:lnTo>
                  <a:pt x="652818" y="102311"/>
                </a:lnTo>
                <a:lnTo>
                  <a:pt x="649465" y="103631"/>
                </a:lnTo>
                <a:lnTo>
                  <a:pt x="667061" y="103631"/>
                </a:lnTo>
                <a:lnTo>
                  <a:pt x="667778" y="102946"/>
                </a:lnTo>
                <a:lnTo>
                  <a:pt x="669976" y="97027"/>
                </a:lnTo>
                <a:lnTo>
                  <a:pt x="670090" y="52882"/>
                </a:lnTo>
                <a:close/>
              </a:path>
              <a:path w="725805" h="142875">
                <a:moveTo>
                  <a:pt x="580900" y="98907"/>
                </a:moveTo>
                <a:lnTo>
                  <a:pt x="569353" y="98907"/>
                </a:lnTo>
                <a:lnTo>
                  <a:pt x="570674" y="99313"/>
                </a:lnTo>
                <a:lnTo>
                  <a:pt x="572401" y="99517"/>
                </a:lnTo>
                <a:lnTo>
                  <a:pt x="574535" y="99517"/>
                </a:lnTo>
                <a:lnTo>
                  <a:pt x="579818" y="99313"/>
                </a:lnTo>
                <a:lnTo>
                  <a:pt x="580900" y="98907"/>
                </a:lnTo>
                <a:close/>
              </a:path>
              <a:path w="725805" h="142875">
                <a:moveTo>
                  <a:pt x="592975" y="52882"/>
                </a:moveTo>
                <a:lnTo>
                  <a:pt x="581545" y="52882"/>
                </a:lnTo>
                <a:lnTo>
                  <a:pt x="581545" y="86563"/>
                </a:lnTo>
                <a:lnTo>
                  <a:pt x="578142" y="89915"/>
                </a:lnTo>
                <a:lnTo>
                  <a:pt x="591820" y="89915"/>
                </a:lnTo>
                <a:lnTo>
                  <a:pt x="592858" y="87223"/>
                </a:lnTo>
                <a:lnTo>
                  <a:pt x="592975" y="52882"/>
                </a:lnTo>
                <a:close/>
              </a:path>
              <a:path w="725805" h="142875">
                <a:moveTo>
                  <a:pt x="298679" y="78841"/>
                </a:moveTo>
                <a:lnTo>
                  <a:pt x="292963" y="78841"/>
                </a:lnTo>
                <a:lnTo>
                  <a:pt x="298856" y="79857"/>
                </a:lnTo>
                <a:lnTo>
                  <a:pt x="298679" y="78841"/>
                </a:lnTo>
                <a:close/>
              </a:path>
              <a:path w="725805" h="142875">
                <a:moveTo>
                  <a:pt x="469215" y="78841"/>
                </a:moveTo>
                <a:lnTo>
                  <a:pt x="463486" y="78841"/>
                </a:lnTo>
                <a:lnTo>
                  <a:pt x="469392" y="79857"/>
                </a:lnTo>
                <a:lnTo>
                  <a:pt x="469215" y="78841"/>
                </a:lnTo>
                <a:close/>
              </a:path>
              <a:path w="725805" h="142875">
                <a:moveTo>
                  <a:pt x="413461" y="52882"/>
                </a:moveTo>
                <a:lnTo>
                  <a:pt x="402031" y="52882"/>
                </a:lnTo>
                <a:lnTo>
                  <a:pt x="402031" y="74218"/>
                </a:lnTo>
                <a:lnTo>
                  <a:pt x="372770" y="74218"/>
                </a:lnTo>
                <a:lnTo>
                  <a:pt x="367639" y="75691"/>
                </a:lnTo>
                <a:lnTo>
                  <a:pt x="363169" y="78638"/>
                </a:lnTo>
                <a:lnTo>
                  <a:pt x="413461" y="78638"/>
                </a:lnTo>
                <a:lnTo>
                  <a:pt x="413461" y="52882"/>
                </a:lnTo>
                <a:close/>
              </a:path>
              <a:path w="725805" h="142875">
                <a:moveTo>
                  <a:pt x="520534" y="69494"/>
                </a:moveTo>
                <a:lnTo>
                  <a:pt x="504482" y="69494"/>
                </a:lnTo>
                <a:lnTo>
                  <a:pt x="497890" y="72440"/>
                </a:lnTo>
                <a:lnTo>
                  <a:pt x="493623" y="78333"/>
                </a:lnTo>
                <a:lnTo>
                  <a:pt x="533209" y="78333"/>
                </a:lnTo>
                <a:lnTo>
                  <a:pt x="526580" y="71907"/>
                </a:lnTo>
                <a:lnTo>
                  <a:pt x="520534" y="69494"/>
                </a:lnTo>
                <a:close/>
              </a:path>
              <a:path w="725805" h="142875">
                <a:moveTo>
                  <a:pt x="351434" y="69494"/>
                </a:moveTo>
                <a:lnTo>
                  <a:pt x="334060" y="69494"/>
                </a:lnTo>
                <a:lnTo>
                  <a:pt x="327456" y="72389"/>
                </a:lnTo>
                <a:lnTo>
                  <a:pt x="323088" y="78181"/>
                </a:lnTo>
                <a:lnTo>
                  <a:pt x="362795" y="78181"/>
                </a:lnTo>
                <a:lnTo>
                  <a:pt x="358190" y="72542"/>
                </a:lnTo>
                <a:lnTo>
                  <a:pt x="351434" y="69494"/>
                </a:lnTo>
                <a:close/>
              </a:path>
              <a:path w="725805" h="142875">
                <a:moveTo>
                  <a:pt x="219760" y="43129"/>
                </a:moveTo>
                <a:lnTo>
                  <a:pt x="213055" y="43129"/>
                </a:lnTo>
                <a:lnTo>
                  <a:pt x="213055" y="52882"/>
                </a:lnTo>
                <a:lnTo>
                  <a:pt x="219760" y="52882"/>
                </a:lnTo>
                <a:lnTo>
                  <a:pt x="219760" y="43129"/>
                </a:lnTo>
                <a:close/>
              </a:path>
              <a:path w="725805" h="142875">
                <a:moveTo>
                  <a:pt x="254660" y="43129"/>
                </a:moveTo>
                <a:lnTo>
                  <a:pt x="219760" y="43129"/>
                </a:lnTo>
                <a:lnTo>
                  <a:pt x="219760" y="52882"/>
                </a:lnTo>
                <a:lnTo>
                  <a:pt x="254660" y="52882"/>
                </a:lnTo>
                <a:lnTo>
                  <a:pt x="254660" y="43129"/>
                </a:lnTo>
                <a:close/>
              </a:path>
              <a:path w="725805" h="142875">
                <a:moveTo>
                  <a:pt x="261366" y="43129"/>
                </a:moveTo>
                <a:lnTo>
                  <a:pt x="254660" y="43129"/>
                </a:lnTo>
                <a:lnTo>
                  <a:pt x="254660" y="52882"/>
                </a:lnTo>
                <a:lnTo>
                  <a:pt x="261366" y="52882"/>
                </a:lnTo>
                <a:lnTo>
                  <a:pt x="261366" y="43129"/>
                </a:lnTo>
                <a:close/>
              </a:path>
              <a:path w="725805" h="142875">
                <a:moveTo>
                  <a:pt x="425196" y="43129"/>
                </a:moveTo>
                <a:lnTo>
                  <a:pt x="261366" y="43129"/>
                </a:lnTo>
                <a:lnTo>
                  <a:pt x="261366" y="52882"/>
                </a:lnTo>
                <a:lnTo>
                  <a:pt x="425196" y="52882"/>
                </a:lnTo>
                <a:lnTo>
                  <a:pt x="425196" y="43129"/>
                </a:lnTo>
                <a:close/>
              </a:path>
              <a:path w="725805" h="142875">
                <a:moveTo>
                  <a:pt x="431901" y="43129"/>
                </a:moveTo>
                <a:lnTo>
                  <a:pt x="425196" y="43129"/>
                </a:lnTo>
                <a:lnTo>
                  <a:pt x="425196" y="52882"/>
                </a:lnTo>
                <a:lnTo>
                  <a:pt x="431901" y="52882"/>
                </a:lnTo>
                <a:lnTo>
                  <a:pt x="431901" y="43129"/>
                </a:lnTo>
                <a:close/>
              </a:path>
              <a:path w="725805" h="142875">
                <a:moveTo>
                  <a:pt x="542531" y="43129"/>
                </a:moveTo>
                <a:lnTo>
                  <a:pt x="431901" y="43129"/>
                </a:lnTo>
                <a:lnTo>
                  <a:pt x="431901" y="52882"/>
                </a:lnTo>
                <a:lnTo>
                  <a:pt x="542531" y="52882"/>
                </a:lnTo>
                <a:lnTo>
                  <a:pt x="542531" y="43129"/>
                </a:lnTo>
                <a:close/>
              </a:path>
              <a:path w="725805" h="142875">
                <a:moveTo>
                  <a:pt x="549249" y="43129"/>
                </a:moveTo>
                <a:lnTo>
                  <a:pt x="542531" y="43129"/>
                </a:lnTo>
                <a:lnTo>
                  <a:pt x="542531" y="52882"/>
                </a:lnTo>
                <a:lnTo>
                  <a:pt x="549249" y="52882"/>
                </a:lnTo>
                <a:lnTo>
                  <a:pt x="549249" y="43129"/>
                </a:lnTo>
                <a:close/>
              </a:path>
              <a:path w="725805" h="142875">
                <a:moveTo>
                  <a:pt x="603796" y="43129"/>
                </a:moveTo>
                <a:lnTo>
                  <a:pt x="549249" y="43129"/>
                </a:lnTo>
                <a:lnTo>
                  <a:pt x="549249" y="52882"/>
                </a:lnTo>
                <a:lnTo>
                  <a:pt x="603796" y="52882"/>
                </a:lnTo>
                <a:lnTo>
                  <a:pt x="603796" y="43129"/>
                </a:lnTo>
                <a:close/>
              </a:path>
              <a:path w="725805" h="142875">
                <a:moveTo>
                  <a:pt x="610501" y="43129"/>
                </a:moveTo>
                <a:lnTo>
                  <a:pt x="603796" y="43129"/>
                </a:lnTo>
                <a:lnTo>
                  <a:pt x="603796" y="52882"/>
                </a:lnTo>
                <a:lnTo>
                  <a:pt x="610501" y="52882"/>
                </a:lnTo>
                <a:lnTo>
                  <a:pt x="610501" y="43129"/>
                </a:lnTo>
                <a:close/>
              </a:path>
              <a:path w="725805" h="142875">
                <a:moveTo>
                  <a:pt x="725716" y="43129"/>
                </a:moveTo>
                <a:lnTo>
                  <a:pt x="610501" y="43129"/>
                </a:lnTo>
                <a:lnTo>
                  <a:pt x="610501" y="52882"/>
                </a:lnTo>
                <a:lnTo>
                  <a:pt x="725716" y="52882"/>
                </a:lnTo>
                <a:lnTo>
                  <a:pt x="725716" y="43129"/>
                </a:lnTo>
                <a:close/>
              </a:path>
              <a:path w="725805" h="142875">
                <a:moveTo>
                  <a:pt x="300228" y="0"/>
                </a:moveTo>
                <a:lnTo>
                  <a:pt x="256794" y="5400"/>
                </a:lnTo>
                <a:lnTo>
                  <a:pt x="231495" y="37185"/>
                </a:lnTo>
                <a:lnTo>
                  <a:pt x="231495" y="43129"/>
                </a:lnTo>
                <a:lnTo>
                  <a:pt x="242925" y="43129"/>
                </a:lnTo>
                <a:lnTo>
                  <a:pt x="242925" y="28193"/>
                </a:lnTo>
                <a:lnTo>
                  <a:pt x="247243" y="21539"/>
                </a:lnTo>
                <a:lnTo>
                  <a:pt x="285683" y="10782"/>
                </a:lnTo>
                <a:lnTo>
                  <a:pt x="300228" y="10363"/>
                </a:lnTo>
                <a:lnTo>
                  <a:pt x="373437" y="10363"/>
                </a:lnTo>
                <a:lnTo>
                  <a:pt x="364388" y="7619"/>
                </a:lnTo>
                <a:lnTo>
                  <a:pt x="349862" y="4286"/>
                </a:lnTo>
                <a:lnTo>
                  <a:pt x="334327" y="1904"/>
                </a:lnTo>
                <a:lnTo>
                  <a:pt x="317782" y="476"/>
                </a:lnTo>
                <a:lnTo>
                  <a:pt x="300228" y="0"/>
                </a:lnTo>
                <a:close/>
              </a:path>
              <a:path w="725805" h="142875">
                <a:moveTo>
                  <a:pt x="373437" y="10363"/>
                </a:moveTo>
                <a:lnTo>
                  <a:pt x="300228" y="10363"/>
                </a:lnTo>
                <a:lnTo>
                  <a:pt x="316717" y="10782"/>
                </a:lnTo>
                <a:lnTo>
                  <a:pt x="332117" y="12020"/>
                </a:lnTo>
                <a:lnTo>
                  <a:pt x="372313" y="20483"/>
                </a:lnTo>
                <a:lnTo>
                  <a:pt x="398830" y="33070"/>
                </a:lnTo>
                <a:lnTo>
                  <a:pt x="404774" y="25145"/>
                </a:lnTo>
                <a:lnTo>
                  <a:pt x="397621" y="20335"/>
                </a:lnTo>
                <a:lnTo>
                  <a:pt x="388505" y="15811"/>
                </a:lnTo>
                <a:lnTo>
                  <a:pt x="377428" y="11572"/>
                </a:lnTo>
                <a:lnTo>
                  <a:pt x="373437" y="103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3" name="object 5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4023838" y="4891304"/>
            <a:ext cx="209254" cy="76781"/>
          </a:xfrm>
          <a:prstGeom prst="rect">
            <a:avLst/>
          </a:prstGeom>
        </p:spPr>
      </p:pic>
      <p:sp>
        <p:nvSpPr>
          <p:cNvPr id="54" name="object 54"/>
          <p:cNvSpPr/>
          <p:nvPr/>
        </p:nvSpPr>
        <p:spPr>
          <a:xfrm>
            <a:off x="4459339" y="4859155"/>
            <a:ext cx="1853902" cy="110403"/>
          </a:xfrm>
          <a:custGeom>
            <a:avLst/>
            <a:gdLst/>
            <a:ahLst/>
            <a:cxnLst/>
            <a:rect l="l" t="t" r="r" b="b"/>
            <a:pathLst>
              <a:path w="1432560" h="142875">
                <a:moveTo>
                  <a:pt x="264718" y="52882"/>
                </a:moveTo>
                <a:lnTo>
                  <a:pt x="253288" y="52882"/>
                </a:lnTo>
                <a:lnTo>
                  <a:pt x="253288" y="74218"/>
                </a:lnTo>
                <a:lnTo>
                  <a:pt x="222097" y="74218"/>
                </a:lnTo>
                <a:lnTo>
                  <a:pt x="215671" y="76733"/>
                </a:lnTo>
                <a:lnTo>
                  <a:pt x="205409" y="86791"/>
                </a:lnTo>
                <a:lnTo>
                  <a:pt x="202844" y="93522"/>
                </a:lnTo>
                <a:lnTo>
                  <a:pt x="202900" y="110718"/>
                </a:lnTo>
                <a:lnTo>
                  <a:pt x="204724" y="118160"/>
                </a:lnTo>
                <a:lnTo>
                  <a:pt x="212242" y="131775"/>
                </a:lnTo>
                <a:lnTo>
                  <a:pt x="217119" y="137464"/>
                </a:lnTo>
                <a:lnTo>
                  <a:pt x="223113" y="142036"/>
                </a:lnTo>
                <a:lnTo>
                  <a:pt x="232257" y="135178"/>
                </a:lnTo>
                <a:lnTo>
                  <a:pt x="224589" y="128196"/>
                </a:lnTo>
                <a:lnTo>
                  <a:pt x="219113" y="120357"/>
                </a:lnTo>
                <a:lnTo>
                  <a:pt x="215826" y="111661"/>
                </a:lnTo>
                <a:lnTo>
                  <a:pt x="214743" y="102209"/>
                </a:lnTo>
                <a:lnTo>
                  <a:pt x="214731" y="96621"/>
                </a:lnTo>
                <a:lnTo>
                  <a:pt x="216306" y="92329"/>
                </a:lnTo>
                <a:lnTo>
                  <a:pt x="222605" y="86131"/>
                </a:lnTo>
                <a:lnTo>
                  <a:pt x="226771" y="84582"/>
                </a:lnTo>
                <a:lnTo>
                  <a:pt x="264718" y="84582"/>
                </a:lnTo>
                <a:lnTo>
                  <a:pt x="264718" y="52882"/>
                </a:lnTo>
                <a:close/>
              </a:path>
              <a:path w="1432560" h="142875">
                <a:moveTo>
                  <a:pt x="145237" y="82753"/>
                </a:moveTo>
                <a:lnTo>
                  <a:pt x="136550" y="89611"/>
                </a:lnTo>
                <a:lnTo>
                  <a:pt x="176022" y="141427"/>
                </a:lnTo>
                <a:lnTo>
                  <a:pt x="185318" y="135178"/>
                </a:lnTo>
                <a:lnTo>
                  <a:pt x="167640" y="112014"/>
                </a:lnTo>
                <a:lnTo>
                  <a:pt x="164693" y="108254"/>
                </a:lnTo>
                <a:lnTo>
                  <a:pt x="161188" y="104038"/>
                </a:lnTo>
                <a:lnTo>
                  <a:pt x="157256" y="99517"/>
                </a:lnTo>
                <a:lnTo>
                  <a:pt x="157141" y="99314"/>
                </a:lnTo>
                <a:lnTo>
                  <a:pt x="157276" y="98907"/>
                </a:lnTo>
                <a:lnTo>
                  <a:pt x="168823" y="98907"/>
                </a:lnTo>
                <a:lnTo>
                  <a:pt x="172135" y="97663"/>
                </a:lnTo>
                <a:lnTo>
                  <a:pt x="179146" y="91465"/>
                </a:lnTo>
                <a:lnTo>
                  <a:pt x="179743" y="89916"/>
                </a:lnTo>
                <a:lnTo>
                  <a:pt x="153974" y="89916"/>
                </a:lnTo>
                <a:lnTo>
                  <a:pt x="149301" y="87528"/>
                </a:lnTo>
                <a:lnTo>
                  <a:pt x="145237" y="82753"/>
                </a:lnTo>
                <a:close/>
              </a:path>
              <a:path w="1432560" h="142875">
                <a:moveTo>
                  <a:pt x="77266" y="99669"/>
                </a:moveTo>
                <a:lnTo>
                  <a:pt x="65836" y="99669"/>
                </a:lnTo>
                <a:lnTo>
                  <a:pt x="65836" y="140970"/>
                </a:lnTo>
                <a:lnTo>
                  <a:pt x="77266" y="140970"/>
                </a:lnTo>
                <a:lnTo>
                  <a:pt x="77266" y="99669"/>
                </a:lnTo>
                <a:close/>
              </a:path>
              <a:path w="1432560" h="142875">
                <a:moveTo>
                  <a:pt x="118719" y="52882"/>
                </a:moveTo>
                <a:lnTo>
                  <a:pt x="107289" y="52882"/>
                </a:lnTo>
                <a:lnTo>
                  <a:pt x="107289" y="140970"/>
                </a:lnTo>
                <a:lnTo>
                  <a:pt x="118719" y="140970"/>
                </a:lnTo>
                <a:lnTo>
                  <a:pt x="118719" y="52882"/>
                </a:lnTo>
                <a:close/>
              </a:path>
              <a:path w="1432560" h="142875">
                <a:moveTo>
                  <a:pt x="264718" y="84582"/>
                </a:moveTo>
                <a:lnTo>
                  <a:pt x="253288" y="84582"/>
                </a:lnTo>
                <a:lnTo>
                  <a:pt x="253288" y="140970"/>
                </a:lnTo>
                <a:lnTo>
                  <a:pt x="264718" y="140970"/>
                </a:lnTo>
                <a:lnTo>
                  <a:pt x="264718" y="84582"/>
                </a:lnTo>
                <a:close/>
              </a:path>
              <a:path w="1432560" h="142875">
                <a:moveTo>
                  <a:pt x="306324" y="52882"/>
                </a:moveTo>
                <a:lnTo>
                  <a:pt x="294894" y="52882"/>
                </a:lnTo>
                <a:lnTo>
                  <a:pt x="294894" y="140970"/>
                </a:lnTo>
                <a:lnTo>
                  <a:pt x="306324" y="140970"/>
                </a:lnTo>
                <a:lnTo>
                  <a:pt x="306324" y="52882"/>
                </a:lnTo>
                <a:close/>
              </a:path>
              <a:path w="1432560" h="142875">
                <a:moveTo>
                  <a:pt x="399288" y="109118"/>
                </a:moveTo>
                <a:lnTo>
                  <a:pt x="387705" y="109118"/>
                </a:lnTo>
                <a:lnTo>
                  <a:pt x="387705" y="140970"/>
                </a:lnTo>
                <a:lnTo>
                  <a:pt x="399288" y="140970"/>
                </a:lnTo>
                <a:lnTo>
                  <a:pt x="399288" y="109118"/>
                </a:lnTo>
                <a:close/>
              </a:path>
              <a:path w="1432560" h="142875">
                <a:moveTo>
                  <a:pt x="356006" y="52882"/>
                </a:moveTo>
                <a:lnTo>
                  <a:pt x="343814" y="52882"/>
                </a:lnTo>
                <a:lnTo>
                  <a:pt x="348183" y="56743"/>
                </a:lnTo>
                <a:lnTo>
                  <a:pt x="350367" y="61569"/>
                </a:lnTo>
                <a:lnTo>
                  <a:pt x="350367" y="71932"/>
                </a:lnTo>
                <a:lnTo>
                  <a:pt x="348538" y="75590"/>
                </a:lnTo>
                <a:lnTo>
                  <a:pt x="341223" y="81076"/>
                </a:lnTo>
                <a:lnTo>
                  <a:pt x="335737" y="83261"/>
                </a:lnTo>
                <a:lnTo>
                  <a:pt x="328422" y="84886"/>
                </a:lnTo>
                <a:lnTo>
                  <a:pt x="329812" y="92673"/>
                </a:lnTo>
                <a:lnTo>
                  <a:pt x="353771" y="120091"/>
                </a:lnTo>
                <a:lnTo>
                  <a:pt x="363016" y="120091"/>
                </a:lnTo>
                <a:lnTo>
                  <a:pt x="370465" y="119405"/>
                </a:lnTo>
                <a:lnTo>
                  <a:pt x="376961" y="117348"/>
                </a:lnTo>
                <a:lnTo>
                  <a:pt x="382504" y="113919"/>
                </a:lnTo>
                <a:lnTo>
                  <a:pt x="386658" y="109575"/>
                </a:lnTo>
                <a:lnTo>
                  <a:pt x="357784" y="109575"/>
                </a:lnTo>
                <a:lnTo>
                  <a:pt x="352399" y="107594"/>
                </a:lnTo>
                <a:lnTo>
                  <a:pt x="344678" y="99669"/>
                </a:lnTo>
                <a:lnTo>
                  <a:pt x="342392" y="95199"/>
                </a:lnTo>
                <a:lnTo>
                  <a:pt x="341680" y="90220"/>
                </a:lnTo>
                <a:lnTo>
                  <a:pt x="347776" y="88798"/>
                </a:lnTo>
                <a:lnTo>
                  <a:pt x="352704" y="86207"/>
                </a:lnTo>
                <a:lnTo>
                  <a:pt x="360222" y="78689"/>
                </a:lnTo>
                <a:lnTo>
                  <a:pt x="362102" y="74218"/>
                </a:lnTo>
                <a:lnTo>
                  <a:pt x="362102" y="63042"/>
                </a:lnTo>
                <a:lnTo>
                  <a:pt x="360070" y="57861"/>
                </a:lnTo>
                <a:lnTo>
                  <a:pt x="356006" y="53492"/>
                </a:lnTo>
                <a:lnTo>
                  <a:pt x="356006" y="52882"/>
                </a:lnTo>
                <a:close/>
              </a:path>
              <a:path w="1432560" h="142875">
                <a:moveTo>
                  <a:pt x="17983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13970" y="52882"/>
                </a:lnTo>
                <a:lnTo>
                  <a:pt x="16891" y="53746"/>
                </a:lnTo>
                <a:lnTo>
                  <a:pt x="20447" y="57200"/>
                </a:lnTo>
                <a:lnTo>
                  <a:pt x="21336" y="59994"/>
                </a:lnTo>
                <a:lnTo>
                  <a:pt x="21336" y="89458"/>
                </a:lnTo>
                <a:lnTo>
                  <a:pt x="13868" y="95097"/>
                </a:lnTo>
                <a:lnTo>
                  <a:pt x="13943" y="97663"/>
                </a:lnTo>
                <a:lnTo>
                  <a:pt x="23012" y="115214"/>
                </a:lnTo>
                <a:lnTo>
                  <a:pt x="32613" y="115214"/>
                </a:lnTo>
                <a:lnTo>
                  <a:pt x="32613" y="99669"/>
                </a:lnTo>
                <a:lnTo>
                  <a:pt x="77266" y="99669"/>
                </a:lnTo>
                <a:lnTo>
                  <a:pt x="77266" y="89154"/>
                </a:lnTo>
                <a:lnTo>
                  <a:pt x="32766" y="89154"/>
                </a:lnTo>
                <a:lnTo>
                  <a:pt x="32766" y="56692"/>
                </a:lnTo>
                <a:lnTo>
                  <a:pt x="30861" y="51765"/>
                </a:lnTo>
                <a:lnTo>
                  <a:pt x="23241" y="44856"/>
                </a:lnTo>
                <a:lnTo>
                  <a:pt x="17983" y="43129"/>
                </a:lnTo>
                <a:close/>
              </a:path>
              <a:path w="1432560" h="142875">
                <a:moveTo>
                  <a:pt x="399288" y="52882"/>
                </a:moveTo>
                <a:lnTo>
                  <a:pt x="387858" y="52882"/>
                </a:lnTo>
                <a:lnTo>
                  <a:pt x="387764" y="92673"/>
                </a:lnTo>
                <a:lnTo>
                  <a:pt x="385724" y="98526"/>
                </a:lnTo>
                <a:lnTo>
                  <a:pt x="377190" y="107365"/>
                </a:lnTo>
                <a:lnTo>
                  <a:pt x="371602" y="109575"/>
                </a:lnTo>
                <a:lnTo>
                  <a:pt x="386658" y="109575"/>
                </a:lnTo>
                <a:lnTo>
                  <a:pt x="387096" y="109118"/>
                </a:lnTo>
                <a:lnTo>
                  <a:pt x="399288" y="109118"/>
                </a:lnTo>
                <a:lnTo>
                  <a:pt x="399288" y="52882"/>
                </a:lnTo>
                <a:close/>
              </a:path>
              <a:path w="1432560" h="142875">
                <a:moveTo>
                  <a:pt x="168823" y="98907"/>
                </a:moveTo>
                <a:lnTo>
                  <a:pt x="157276" y="98907"/>
                </a:lnTo>
                <a:lnTo>
                  <a:pt x="158597" y="99314"/>
                </a:lnTo>
                <a:lnTo>
                  <a:pt x="160324" y="99517"/>
                </a:lnTo>
                <a:lnTo>
                  <a:pt x="162458" y="99517"/>
                </a:lnTo>
                <a:lnTo>
                  <a:pt x="167741" y="99314"/>
                </a:lnTo>
                <a:lnTo>
                  <a:pt x="168823" y="98907"/>
                </a:lnTo>
                <a:close/>
              </a:path>
              <a:path w="1432560" h="142875">
                <a:moveTo>
                  <a:pt x="180898" y="52882"/>
                </a:moveTo>
                <a:lnTo>
                  <a:pt x="169468" y="52882"/>
                </a:lnTo>
                <a:lnTo>
                  <a:pt x="169468" y="86563"/>
                </a:lnTo>
                <a:lnTo>
                  <a:pt x="166065" y="89916"/>
                </a:lnTo>
                <a:lnTo>
                  <a:pt x="179743" y="89916"/>
                </a:lnTo>
                <a:lnTo>
                  <a:pt x="180898" y="86918"/>
                </a:lnTo>
                <a:lnTo>
                  <a:pt x="180898" y="52882"/>
                </a:lnTo>
                <a:close/>
              </a:path>
              <a:path w="1432560" h="142875">
                <a:moveTo>
                  <a:pt x="77266" y="52882"/>
                </a:moveTo>
                <a:lnTo>
                  <a:pt x="65836" y="52882"/>
                </a:lnTo>
                <a:lnTo>
                  <a:pt x="65836" y="89154"/>
                </a:lnTo>
                <a:lnTo>
                  <a:pt x="77266" y="89154"/>
                </a:lnTo>
                <a:lnTo>
                  <a:pt x="77266" y="52882"/>
                </a:lnTo>
                <a:close/>
              </a:path>
              <a:path w="1432560" h="142875">
                <a:moveTo>
                  <a:pt x="88849" y="43129"/>
                </a:moveTo>
                <a:lnTo>
                  <a:pt x="53644" y="43129"/>
                </a:lnTo>
                <a:lnTo>
                  <a:pt x="53644" y="52882"/>
                </a:lnTo>
                <a:lnTo>
                  <a:pt x="88849" y="52882"/>
                </a:lnTo>
                <a:lnTo>
                  <a:pt x="88849" y="43129"/>
                </a:lnTo>
                <a:close/>
              </a:path>
              <a:path w="1432560" h="142875">
                <a:moveTo>
                  <a:pt x="95554" y="43129"/>
                </a:moveTo>
                <a:lnTo>
                  <a:pt x="88849" y="43129"/>
                </a:lnTo>
                <a:lnTo>
                  <a:pt x="88849" y="52882"/>
                </a:lnTo>
                <a:lnTo>
                  <a:pt x="95554" y="52882"/>
                </a:lnTo>
                <a:lnTo>
                  <a:pt x="95554" y="43129"/>
                </a:lnTo>
                <a:close/>
              </a:path>
              <a:path w="1432560" h="142875">
                <a:moveTo>
                  <a:pt x="130454" y="43129"/>
                </a:moveTo>
                <a:lnTo>
                  <a:pt x="95554" y="43129"/>
                </a:lnTo>
                <a:lnTo>
                  <a:pt x="95554" y="52882"/>
                </a:lnTo>
                <a:lnTo>
                  <a:pt x="130454" y="52882"/>
                </a:lnTo>
                <a:lnTo>
                  <a:pt x="130454" y="43129"/>
                </a:lnTo>
                <a:close/>
              </a:path>
              <a:path w="1432560" h="142875">
                <a:moveTo>
                  <a:pt x="137160" y="43129"/>
                </a:moveTo>
                <a:lnTo>
                  <a:pt x="130454" y="43129"/>
                </a:lnTo>
                <a:lnTo>
                  <a:pt x="130454" y="52882"/>
                </a:lnTo>
                <a:lnTo>
                  <a:pt x="137160" y="52882"/>
                </a:lnTo>
                <a:lnTo>
                  <a:pt x="137160" y="43129"/>
                </a:lnTo>
                <a:close/>
              </a:path>
              <a:path w="1432560" h="142875">
                <a:moveTo>
                  <a:pt x="191719" y="43129"/>
                </a:moveTo>
                <a:lnTo>
                  <a:pt x="137160" y="43129"/>
                </a:lnTo>
                <a:lnTo>
                  <a:pt x="137160" y="52882"/>
                </a:lnTo>
                <a:lnTo>
                  <a:pt x="191719" y="52882"/>
                </a:lnTo>
                <a:lnTo>
                  <a:pt x="191719" y="43129"/>
                </a:lnTo>
                <a:close/>
              </a:path>
              <a:path w="1432560" h="142875">
                <a:moveTo>
                  <a:pt x="198424" y="43129"/>
                </a:moveTo>
                <a:lnTo>
                  <a:pt x="191719" y="43129"/>
                </a:lnTo>
                <a:lnTo>
                  <a:pt x="191719" y="52882"/>
                </a:lnTo>
                <a:lnTo>
                  <a:pt x="198424" y="52882"/>
                </a:lnTo>
                <a:lnTo>
                  <a:pt x="198424" y="43129"/>
                </a:lnTo>
                <a:close/>
              </a:path>
              <a:path w="1432560" h="142875">
                <a:moveTo>
                  <a:pt x="276453" y="43129"/>
                </a:moveTo>
                <a:lnTo>
                  <a:pt x="198424" y="43129"/>
                </a:lnTo>
                <a:lnTo>
                  <a:pt x="198424" y="52882"/>
                </a:lnTo>
                <a:lnTo>
                  <a:pt x="276453" y="52882"/>
                </a:lnTo>
                <a:lnTo>
                  <a:pt x="276453" y="43129"/>
                </a:lnTo>
                <a:close/>
              </a:path>
              <a:path w="1432560" h="142875">
                <a:moveTo>
                  <a:pt x="283159" y="43129"/>
                </a:moveTo>
                <a:lnTo>
                  <a:pt x="276453" y="43129"/>
                </a:lnTo>
                <a:lnTo>
                  <a:pt x="276453" y="52882"/>
                </a:lnTo>
                <a:lnTo>
                  <a:pt x="283159" y="52882"/>
                </a:lnTo>
                <a:lnTo>
                  <a:pt x="283159" y="43129"/>
                </a:lnTo>
                <a:close/>
              </a:path>
              <a:path w="1432560" h="142875">
                <a:moveTo>
                  <a:pt x="318058" y="43129"/>
                </a:moveTo>
                <a:lnTo>
                  <a:pt x="283159" y="43129"/>
                </a:lnTo>
                <a:lnTo>
                  <a:pt x="283159" y="52882"/>
                </a:lnTo>
                <a:lnTo>
                  <a:pt x="318058" y="52882"/>
                </a:lnTo>
                <a:lnTo>
                  <a:pt x="318058" y="43129"/>
                </a:lnTo>
                <a:close/>
              </a:path>
              <a:path w="1432560" h="142875">
                <a:moveTo>
                  <a:pt x="324764" y="43129"/>
                </a:moveTo>
                <a:lnTo>
                  <a:pt x="318058" y="43129"/>
                </a:lnTo>
                <a:lnTo>
                  <a:pt x="318058" y="52882"/>
                </a:lnTo>
                <a:lnTo>
                  <a:pt x="324764" y="52882"/>
                </a:lnTo>
                <a:lnTo>
                  <a:pt x="324764" y="43129"/>
                </a:lnTo>
                <a:close/>
              </a:path>
              <a:path w="1432560" h="142875">
                <a:moveTo>
                  <a:pt x="417728" y="43129"/>
                </a:moveTo>
                <a:lnTo>
                  <a:pt x="324764" y="43129"/>
                </a:lnTo>
                <a:lnTo>
                  <a:pt x="324764" y="52882"/>
                </a:lnTo>
                <a:lnTo>
                  <a:pt x="417728" y="52882"/>
                </a:lnTo>
                <a:lnTo>
                  <a:pt x="417728" y="43129"/>
                </a:lnTo>
                <a:close/>
              </a:path>
              <a:path w="1432560" h="142875">
                <a:moveTo>
                  <a:pt x="292686" y="10058"/>
                </a:moveTo>
                <a:lnTo>
                  <a:pt x="276656" y="10058"/>
                </a:lnTo>
                <a:lnTo>
                  <a:pt x="282575" y="13309"/>
                </a:lnTo>
                <a:lnTo>
                  <a:pt x="291820" y="26314"/>
                </a:lnTo>
                <a:lnTo>
                  <a:pt x="294310" y="33856"/>
                </a:lnTo>
                <a:lnTo>
                  <a:pt x="294388" y="34137"/>
                </a:lnTo>
                <a:lnTo>
                  <a:pt x="294894" y="43129"/>
                </a:lnTo>
                <a:lnTo>
                  <a:pt x="306171" y="43129"/>
                </a:lnTo>
                <a:lnTo>
                  <a:pt x="304871" y="33856"/>
                </a:lnTo>
                <a:lnTo>
                  <a:pt x="302494" y="25546"/>
                </a:lnTo>
                <a:lnTo>
                  <a:pt x="299042" y="18197"/>
                </a:lnTo>
                <a:lnTo>
                  <a:pt x="294513" y="11811"/>
                </a:lnTo>
                <a:lnTo>
                  <a:pt x="292686" y="10058"/>
                </a:lnTo>
                <a:close/>
              </a:path>
              <a:path w="1432560" h="142875">
                <a:moveTo>
                  <a:pt x="269138" y="0"/>
                </a:moveTo>
                <a:lnTo>
                  <a:pt x="262128" y="0"/>
                </a:lnTo>
                <a:lnTo>
                  <a:pt x="256438" y="1981"/>
                </a:lnTo>
                <a:lnTo>
                  <a:pt x="247700" y="9906"/>
                </a:lnTo>
                <a:lnTo>
                  <a:pt x="245516" y="14833"/>
                </a:lnTo>
                <a:lnTo>
                  <a:pt x="245553" y="26314"/>
                </a:lnTo>
                <a:lnTo>
                  <a:pt x="247142" y="30683"/>
                </a:lnTo>
                <a:lnTo>
                  <a:pt x="250393" y="34137"/>
                </a:lnTo>
                <a:lnTo>
                  <a:pt x="261975" y="31699"/>
                </a:lnTo>
                <a:lnTo>
                  <a:pt x="258927" y="28752"/>
                </a:lnTo>
                <a:lnTo>
                  <a:pt x="257403" y="25196"/>
                </a:lnTo>
                <a:lnTo>
                  <a:pt x="257403" y="17780"/>
                </a:lnTo>
                <a:lnTo>
                  <a:pt x="258495" y="15138"/>
                </a:lnTo>
                <a:lnTo>
                  <a:pt x="262864" y="11074"/>
                </a:lnTo>
                <a:lnTo>
                  <a:pt x="265785" y="10058"/>
                </a:lnTo>
                <a:lnTo>
                  <a:pt x="292686" y="10058"/>
                </a:lnTo>
                <a:lnTo>
                  <a:pt x="289126" y="6643"/>
                </a:lnTo>
                <a:lnTo>
                  <a:pt x="283102" y="2952"/>
                </a:lnTo>
                <a:lnTo>
                  <a:pt x="276439" y="738"/>
                </a:lnTo>
                <a:lnTo>
                  <a:pt x="269138" y="0"/>
                </a:lnTo>
                <a:close/>
              </a:path>
              <a:path w="1432560" h="142875">
                <a:moveTo>
                  <a:pt x="469544" y="84277"/>
                </a:moveTo>
                <a:lnTo>
                  <a:pt x="460857" y="91135"/>
                </a:lnTo>
                <a:lnTo>
                  <a:pt x="500176" y="142646"/>
                </a:lnTo>
                <a:lnTo>
                  <a:pt x="509473" y="136550"/>
                </a:lnTo>
                <a:lnTo>
                  <a:pt x="491642" y="113385"/>
                </a:lnTo>
                <a:lnTo>
                  <a:pt x="489292" y="110236"/>
                </a:lnTo>
                <a:lnTo>
                  <a:pt x="485787" y="106019"/>
                </a:lnTo>
                <a:lnTo>
                  <a:pt x="481126" y="100736"/>
                </a:lnTo>
                <a:lnTo>
                  <a:pt x="481431" y="100279"/>
                </a:lnTo>
                <a:lnTo>
                  <a:pt x="492649" y="100279"/>
                </a:lnTo>
                <a:lnTo>
                  <a:pt x="496303" y="98958"/>
                </a:lnTo>
                <a:lnTo>
                  <a:pt x="499567" y="96012"/>
                </a:lnTo>
                <a:lnTo>
                  <a:pt x="546658" y="96012"/>
                </a:lnTo>
                <a:lnTo>
                  <a:pt x="546658" y="91135"/>
                </a:lnTo>
                <a:lnTo>
                  <a:pt x="478015" y="91135"/>
                </a:lnTo>
                <a:lnTo>
                  <a:pt x="473392" y="88849"/>
                </a:lnTo>
                <a:lnTo>
                  <a:pt x="469544" y="84277"/>
                </a:lnTo>
                <a:close/>
              </a:path>
              <a:path w="1432560" h="142875">
                <a:moveTo>
                  <a:pt x="757872" y="52882"/>
                </a:moveTo>
                <a:lnTo>
                  <a:pt x="746442" y="52882"/>
                </a:lnTo>
                <a:lnTo>
                  <a:pt x="746442" y="74218"/>
                </a:lnTo>
                <a:lnTo>
                  <a:pt x="715251" y="74218"/>
                </a:lnTo>
                <a:lnTo>
                  <a:pt x="708825" y="76733"/>
                </a:lnTo>
                <a:lnTo>
                  <a:pt x="698563" y="86791"/>
                </a:lnTo>
                <a:lnTo>
                  <a:pt x="695998" y="93522"/>
                </a:lnTo>
                <a:lnTo>
                  <a:pt x="695998" y="110490"/>
                </a:lnTo>
                <a:lnTo>
                  <a:pt x="697877" y="118160"/>
                </a:lnTo>
                <a:lnTo>
                  <a:pt x="705396" y="131775"/>
                </a:lnTo>
                <a:lnTo>
                  <a:pt x="710272" y="137464"/>
                </a:lnTo>
                <a:lnTo>
                  <a:pt x="716267" y="142036"/>
                </a:lnTo>
                <a:lnTo>
                  <a:pt x="725411" y="135178"/>
                </a:lnTo>
                <a:lnTo>
                  <a:pt x="717743" y="128196"/>
                </a:lnTo>
                <a:lnTo>
                  <a:pt x="712266" y="120357"/>
                </a:lnTo>
                <a:lnTo>
                  <a:pt x="708980" y="111661"/>
                </a:lnTo>
                <a:lnTo>
                  <a:pt x="707885" y="102108"/>
                </a:lnTo>
                <a:lnTo>
                  <a:pt x="707885" y="96621"/>
                </a:lnTo>
                <a:lnTo>
                  <a:pt x="709460" y="92329"/>
                </a:lnTo>
                <a:lnTo>
                  <a:pt x="715759" y="86131"/>
                </a:lnTo>
                <a:lnTo>
                  <a:pt x="719924" y="84582"/>
                </a:lnTo>
                <a:lnTo>
                  <a:pt x="757872" y="84582"/>
                </a:lnTo>
                <a:lnTo>
                  <a:pt x="757872" y="52882"/>
                </a:lnTo>
                <a:close/>
              </a:path>
              <a:path w="1432560" h="142875">
                <a:moveTo>
                  <a:pt x="546658" y="98450"/>
                </a:moveTo>
                <a:lnTo>
                  <a:pt x="535076" y="98450"/>
                </a:lnTo>
                <a:lnTo>
                  <a:pt x="535076" y="140970"/>
                </a:lnTo>
                <a:lnTo>
                  <a:pt x="546658" y="140970"/>
                </a:lnTo>
                <a:lnTo>
                  <a:pt x="546658" y="98450"/>
                </a:lnTo>
                <a:close/>
              </a:path>
              <a:path w="1432560" h="142875">
                <a:moveTo>
                  <a:pt x="631532" y="52882"/>
                </a:moveTo>
                <a:lnTo>
                  <a:pt x="620102" y="52882"/>
                </a:lnTo>
                <a:lnTo>
                  <a:pt x="620102" y="140970"/>
                </a:lnTo>
                <a:lnTo>
                  <a:pt x="631532" y="140970"/>
                </a:lnTo>
                <a:lnTo>
                  <a:pt x="631532" y="52882"/>
                </a:lnTo>
                <a:close/>
              </a:path>
              <a:path w="1432560" h="142875">
                <a:moveTo>
                  <a:pt x="673138" y="52882"/>
                </a:moveTo>
                <a:lnTo>
                  <a:pt x="661708" y="52882"/>
                </a:lnTo>
                <a:lnTo>
                  <a:pt x="661708" y="140970"/>
                </a:lnTo>
                <a:lnTo>
                  <a:pt x="673138" y="140970"/>
                </a:lnTo>
                <a:lnTo>
                  <a:pt x="673138" y="52882"/>
                </a:lnTo>
                <a:close/>
              </a:path>
              <a:path w="1432560" h="142875">
                <a:moveTo>
                  <a:pt x="757872" y="84582"/>
                </a:moveTo>
                <a:lnTo>
                  <a:pt x="746442" y="84582"/>
                </a:lnTo>
                <a:lnTo>
                  <a:pt x="746442" y="140970"/>
                </a:lnTo>
                <a:lnTo>
                  <a:pt x="757872" y="140970"/>
                </a:lnTo>
                <a:lnTo>
                  <a:pt x="757872" y="84582"/>
                </a:lnTo>
                <a:close/>
              </a:path>
              <a:path w="1432560" h="142875">
                <a:moveTo>
                  <a:pt x="592213" y="52882"/>
                </a:moveTo>
                <a:lnTo>
                  <a:pt x="580936" y="52882"/>
                </a:lnTo>
                <a:lnTo>
                  <a:pt x="580936" y="83972"/>
                </a:lnTo>
                <a:lnTo>
                  <a:pt x="571487" y="90678"/>
                </a:lnTo>
                <a:lnTo>
                  <a:pt x="571635" y="96621"/>
                </a:lnTo>
                <a:lnTo>
                  <a:pt x="571758" y="98958"/>
                </a:lnTo>
                <a:lnTo>
                  <a:pt x="574484" y="105054"/>
                </a:lnTo>
                <a:lnTo>
                  <a:pt x="579869" y="109423"/>
                </a:lnTo>
                <a:lnTo>
                  <a:pt x="592213" y="109423"/>
                </a:lnTo>
                <a:lnTo>
                  <a:pt x="592213" y="52882"/>
                </a:lnTo>
                <a:close/>
              </a:path>
              <a:path w="1432560" h="142875">
                <a:moveTo>
                  <a:pt x="492649" y="100279"/>
                </a:moveTo>
                <a:lnTo>
                  <a:pt x="481431" y="100279"/>
                </a:lnTo>
                <a:lnTo>
                  <a:pt x="482346" y="100584"/>
                </a:lnTo>
                <a:lnTo>
                  <a:pt x="484022" y="100736"/>
                </a:lnTo>
                <a:lnTo>
                  <a:pt x="486460" y="100736"/>
                </a:lnTo>
                <a:lnTo>
                  <a:pt x="491947" y="100533"/>
                </a:lnTo>
                <a:lnTo>
                  <a:pt x="492649" y="100279"/>
                </a:lnTo>
                <a:close/>
              </a:path>
              <a:path w="1432560" h="142875">
                <a:moveTo>
                  <a:pt x="546658" y="96012"/>
                </a:moveTo>
                <a:lnTo>
                  <a:pt x="499567" y="96012"/>
                </a:lnTo>
                <a:lnTo>
                  <a:pt x="505968" y="98450"/>
                </a:lnTo>
                <a:lnTo>
                  <a:pt x="513130" y="99669"/>
                </a:lnTo>
                <a:lnTo>
                  <a:pt x="526630" y="99669"/>
                </a:lnTo>
                <a:lnTo>
                  <a:pt x="531304" y="99263"/>
                </a:lnTo>
                <a:lnTo>
                  <a:pt x="535076" y="98450"/>
                </a:lnTo>
                <a:lnTo>
                  <a:pt x="546658" y="98450"/>
                </a:lnTo>
                <a:lnTo>
                  <a:pt x="546658" y="96012"/>
                </a:lnTo>
                <a:close/>
              </a:path>
              <a:path w="1432560" h="142875">
                <a:moveTo>
                  <a:pt x="504901" y="52882"/>
                </a:moveTo>
                <a:lnTo>
                  <a:pt x="493471" y="52882"/>
                </a:lnTo>
                <a:lnTo>
                  <a:pt x="493471" y="87833"/>
                </a:lnTo>
                <a:lnTo>
                  <a:pt x="490118" y="91135"/>
                </a:lnTo>
                <a:lnTo>
                  <a:pt x="546658" y="91135"/>
                </a:lnTo>
                <a:lnTo>
                  <a:pt x="546658" y="89458"/>
                </a:lnTo>
                <a:lnTo>
                  <a:pt x="514807" y="89458"/>
                </a:lnTo>
                <a:lnTo>
                  <a:pt x="509358" y="88747"/>
                </a:lnTo>
                <a:lnTo>
                  <a:pt x="504291" y="87325"/>
                </a:lnTo>
                <a:lnTo>
                  <a:pt x="504685" y="86004"/>
                </a:lnTo>
                <a:lnTo>
                  <a:pt x="504863" y="84582"/>
                </a:lnTo>
                <a:lnTo>
                  <a:pt x="504901" y="52882"/>
                </a:lnTo>
                <a:close/>
              </a:path>
              <a:path w="1432560" h="142875">
                <a:moveTo>
                  <a:pt x="546658" y="52882"/>
                </a:moveTo>
                <a:lnTo>
                  <a:pt x="535076" y="52882"/>
                </a:lnTo>
                <a:lnTo>
                  <a:pt x="535076" y="87477"/>
                </a:lnTo>
                <a:lnTo>
                  <a:pt x="530898" y="88798"/>
                </a:lnTo>
                <a:lnTo>
                  <a:pt x="526084" y="89458"/>
                </a:lnTo>
                <a:lnTo>
                  <a:pt x="546658" y="89458"/>
                </a:lnTo>
                <a:lnTo>
                  <a:pt x="546658" y="52882"/>
                </a:lnTo>
                <a:close/>
              </a:path>
              <a:path w="1432560" h="142875">
                <a:moveTo>
                  <a:pt x="558380" y="43129"/>
                </a:moveTo>
                <a:lnTo>
                  <a:pt x="454761" y="43129"/>
                </a:lnTo>
                <a:lnTo>
                  <a:pt x="454761" y="52882"/>
                </a:lnTo>
                <a:lnTo>
                  <a:pt x="558380" y="52882"/>
                </a:lnTo>
                <a:lnTo>
                  <a:pt x="558380" y="43129"/>
                </a:lnTo>
                <a:close/>
              </a:path>
              <a:path w="1432560" h="142875">
                <a:moveTo>
                  <a:pt x="565099" y="43129"/>
                </a:moveTo>
                <a:lnTo>
                  <a:pt x="558380" y="43129"/>
                </a:lnTo>
                <a:lnTo>
                  <a:pt x="558380" y="52882"/>
                </a:lnTo>
                <a:lnTo>
                  <a:pt x="565099" y="52882"/>
                </a:lnTo>
                <a:lnTo>
                  <a:pt x="565099" y="43129"/>
                </a:lnTo>
                <a:close/>
              </a:path>
              <a:path w="1432560" h="142875">
                <a:moveTo>
                  <a:pt x="643267" y="43129"/>
                </a:moveTo>
                <a:lnTo>
                  <a:pt x="565099" y="43129"/>
                </a:lnTo>
                <a:lnTo>
                  <a:pt x="565099" y="52882"/>
                </a:lnTo>
                <a:lnTo>
                  <a:pt x="643267" y="52882"/>
                </a:lnTo>
                <a:lnTo>
                  <a:pt x="643267" y="43129"/>
                </a:lnTo>
                <a:close/>
              </a:path>
              <a:path w="1432560" h="142875">
                <a:moveTo>
                  <a:pt x="649973" y="43129"/>
                </a:moveTo>
                <a:lnTo>
                  <a:pt x="643267" y="43129"/>
                </a:lnTo>
                <a:lnTo>
                  <a:pt x="643267" y="52882"/>
                </a:lnTo>
                <a:lnTo>
                  <a:pt x="649973" y="52882"/>
                </a:lnTo>
                <a:lnTo>
                  <a:pt x="649973" y="43129"/>
                </a:lnTo>
                <a:close/>
              </a:path>
              <a:path w="1432560" h="142875">
                <a:moveTo>
                  <a:pt x="684872" y="43129"/>
                </a:moveTo>
                <a:lnTo>
                  <a:pt x="649973" y="43129"/>
                </a:lnTo>
                <a:lnTo>
                  <a:pt x="649973" y="52882"/>
                </a:lnTo>
                <a:lnTo>
                  <a:pt x="684872" y="52882"/>
                </a:lnTo>
                <a:lnTo>
                  <a:pt x="684872" y="43129"/>
                </a:lnTo>
                <a:close/>
              </a:path>
              <a:path w="1432560" h="142875">
                <a:moveTo>
                  <a:pt x="691578" y="43129"/>
                </a:moveTo>
                <a:lnTo>
                  <a:pt x="684872" y="43129"/>
                </a:lnTo>
                <a:lnTo>
                  <a:pt x="684872" y="52882"/>
                </a:lnTo>
                <a:lnTo>
                  <a:pt x="691578" y="52882"/>
                </a:lnTo>
                <a:lnTo>
                  <a:pt x="691578" y="43129"/>
                </a:lnTo>
                <a:close/>
              </a:path>
              <a:path w="1432560" h="142875">
                <a:moveTo>
                  <a:pt x="776312" y="43129"/>
                </a:moveTo>
                <a:lnTo>
                  <a:pt x="691578" y="43129"/>
                </a:lnTo>
                <a:lnTo>
                  <a:pt x="691578" y="52882"/>
                </a:lnTo>
                <a:lnTo>
                  <a:pt x="776312" y="52882"/>
                </a:lnTo>
                <a:lnTo>
                  <a:pt x="776312" y="43129"/>
                </a:lnTo>
                <a:close/>
              </a:path>
              <a:path w="1432560" h="142875">
                <a:moveTo>
                  <a:pt x="659500" y="10058"/>
                </a:moveTo>
                <a:lnTo>
                  <a:pt x="643470" y="10058"/>
                </a:lnTo>
                <a:lnTo>
                  <a:pt x="649389" y="13309"/>
                </a:lnTo>
                <a:lnTo>
                  <a:pt x="658634" y="26314"/>
                </a:lnTo>
                <a:lnTo>
                  <a:pt x="661124" y="33856"/>
                </a:lnTo>
                <a:lnTo>
                  <a:pt x="661202" y="34137"/>
                </a:lnTo>
                <a:lnTo>
                  <a:pt x="661708" y="43129"/>
                </a:lnTo>
                <a:lnTo>
                  <a:pt x="672985" y="43129"/>
                </a:lnTo>
                <a:lnTo>
                  <a:pt x="671685" y="33856"/>
                </a:lnTo>
                <a:lnTo>
                  <a:pt x="669309" y="25546"/>
                </a:lnTo>
                <a:lnTo>
                  <a:pt x="665856" y="18197"/>
                </a:lnTo>
                <a:lnTo>
                  <a:pt x="661327" y="11811"/>
                </a:lnTo>
                <a:lnTo>
                  <a:pt x="659500" y="10058"/>
                </a:lnTo>
                <a:close/>
              </a:path>
              <a:path w="1432560" h="142875">
                <a:moveTo>
                  <a:pt x="635952" y="0"/>
                </a:moveTo>
                <a:lnTo>
                  <a:pt x="628942" y="0"/>
                </a:lnTo>
                <a:lnTo>
                  <a:pt x="623252" y="1981"/>
                </a:lnTo>
                <a:lnTo>
                  <a:pt x="614514" y="9906"/>
                </a:lnTo>
                <a:lnTo>
                  <a:pt x="612330" y="14833"/>
                </a:lnTo>
                <a:lnTo>
                  <a:pt x="612367" y="26314"/>
                </a:lnTo>
                <a:lnTo>
                  <a:pt x="613956" y="30683"/>
                </a:lnTo>
                <a:lnTo>
                  <a:pt x="617207" y="34137"/>
                </a:lnTo>
                <a:lnTo>
                  <a:pt x="628789" y="31699"/>
                </a:lnTo>
                <a:lnTo>
                  <a:pt x="625741" y="28752"/>
                </a:lnTo>
                <a:lnTo>
                  <a:pt x="624250" y="25273"/>
                </a:lnTo>
                <a:lnTo>
                  <a:pt x="624217" y="17780"/>
                </a:lnTo>
                <a:lnTo>
                  <a:pt x="625309" y="15138"/>
                </a:lnTo>
                <a:lnTo>
                  <a:pt x="629678" y="11074"/>
                </a:lnTo>
                <a:lnTo>
                  <a:pt x="632599" y="10058"/>
                </a:lnTo>
                <a:lnTo>
                  <a:pt x="659500" y="10058"/>
                </a:lnTo>
                <a:lnTo>
                  <a:pt x="655940" y="6643"/>
                </a:lnTo>
                <a:lnTo>
                  <a:pt x="649916" y="2952"/>
                </a:lnTo>
                <a:lnTo>
                  <a:pt x="643253" y="738"/>
                </a:lnTo>
                <a:lnTo>
                  <a:pt x="635952" y="0"/>
                </a:lnTo>
                <a:close/>
              </a:path>
              <a:path w="1432560" h="142875">
                <a:moveTo>
                  <a:pt x="543407" y="8991"/>
                </a:moveTo>
                <a:lnTo>
                  <a:pt x="538416" y="8991"/>
                </a:lnTo>
                <a:lnTo>
                  <a:pt x="536397" y="9829"/>
                </a:lnTo>
                <a:lnTo>
                  <a:pt x="533146" y="13182"/>
                </a:lnTo>
                <a:lnTo>
                  <a:pt x="532380" y="15138"/>
                </a:lnTo>
                <a:lnTo>
                  <a:pt x="532320" y="20167"/>
                </a:lnTo>
                <a:lnTo>
                  <a:pt x="533158" y="22123"/>
                </a:lnTo>
                <a:lnTo>
                  <a:pt x="536511" y="25273"/>
                </a:lnTo>
                <a:lnTo>
                  <a:pt x="538530" y="26060"/>
                </a:lnTo>
                <a:lnTo>
                  <a:pt x="543407" y="26060"/>
                </a:lnTo>
                <a:lnTo>
                  <a:pt x="545490" y="25273"/>
                </a:lnTo>
                <a:lnTo>
                  <a:pt x="548741" y="22123"/>
                </a:lnTo>
                <a:lnTo>
                  <a:pt x="549541" y="20167"/>
                </a:lnTo>
                <a:lnTo>
                  <a:pt x="549483" y="15138"/>
                </a:lnTo>
                <a:lnTo>
                  <a:pt x="548741" y="13182"/>
                </a:lnTo>
                <a:lnTo>
                  <a:pt x="545490" y="9829"/>
                </a:lnTo>
                <a:lnTo>
                  <a:pt x="543407" y="8991"/>
                </a:lnTo>
                <a:close/>
              </a:path>
              <a:path w="1432560" h="142875">
                <a:moveTo>
                  <a:pt x="881316" y="113080"/>
                </a:moveTo>
                <a:lnTo>
                  <a:pt x="869886" y="113080"/>
                </a:lnTo>
                <a:lnTo>
                  <a:pt x="869886" y="140970"/>
                </a:lnTo>
                <a:lnTo>
                  <a:pt x="881316" y="140970"/>
                </a:lnTo>
                <a:lnTo>
                  <a:pt x="881316" y="113080"/>
                </a:lnTo>
                <a:close/>
              </a:path>
              <a:path w="1432560" h="142875">
                <a:moveTo>
                  <a:pt x="960716" y="52882"/>
                </a:moveTo>
                <a:lnTo>
                  <a:pt x="949286" y="52882"/>
                </a:lnTo>
                <a:lnTo>
                  <a:pt x="949286" y="140970"/>
                </a:lnTo>
                <a:lnTo>
                  <a:pt x="960716" y="140970"/>
                </a:lnTo>
                <a:lnTo>
                  <a:pt x="960716" y="52882"/>
                </a:lnTo>
                <a:close/>
              </a:path>
              <a:path w="1432560" h="142875">
                <a:moveTo>
                  <a:pt x="893508" y="111252"/>
                </a:moveTo>
                <a:lnTo>
                  <a:pt x="895337" y="121767"/>
                </a:lnTo>
                <a:lnTo>
                  <a:pt x="903871" y="122986"/>
                </a:lnTo>
                <a:lnTo>
                  <a:pt x="911339" y="121158"/>
                </a:lnTo>
                <a:lnTo>
                  <a:pt x="923007" y="112268"/>
                </a:lnTo>
                <a:lnTo>
                  <a:pt x="899401" y="112268"/>
                </a:lnTo>
                <a:lnTo>
                  <a:pt x="893508" y="111252"/>
                </a:lnTo>
                <a:close/>
              </a:path>
              <a:path w="1432560" h="142875">
                <a:moveTo>
                  <a:pt x="847331" y="68224"/>
                </a:moveTo>
                <a:lnTo>
                  <a:pt x="839838" y="70104"/>
                </a:lnTo>
                <a:lnTo>
                  <a:pt x="826935" y="79857"/>
                </a:lnTo>
                <a:lnTo>
                  <a:pt x="823709" y="86766"/>
                </a:lnTo>
                <a:lnTo>
                  <a:pt x="823709" y="103327"/>
                </a:lnTo>
                <a:lnTo>
                  <a:pt x="826249" y="109575"/>
                </a:lnTo>
                <a:lnTo>
                  <a:pt x="836409" y="119329"/>
                </a:lnTo>
                <a:lnTo>
                  <a:pt x="842505" y="121767"/>
                </a:lnTo>
                <a:lnTo>
                  <a:pt x="858151" y="121767"/>
                </a:lnTo>
                <a:lnTo>
                  <a:pt x="864704" y="118872"/>
                </a:lnTo>
                <a:lnTo>
                  <a:pt x="869276" y="113080"/>
                </a:lnTo>
                <a:lnTo>
                  <a:pt x="881316" y="113080"/>
                </a:lnTo>
                <a:lnTo>
                  <a:pt x="881316" y="111404"/>
                </a:lnTo>
                <a:lnTo>
                  <a:pt x="846975" y="111404"/>
                </a:lnTo>
                <a:lnTo>
                  <a:pt x="843114" y="109905"/>
                </a:lnTo>
                <a:lnTo>
                  <a:pt x="837222" y="103911"/>
                </a:lnTo>
                <a:lnTo>
                  <a:pt x="835748" y="100126"/>
                </a:lnTo>
                <a:lnTo>
                  <a:pt x="835748" y="89458"/>
                </a:lnTo>
                <a:lnTo>
                  <a:pt x="837933" y="85064"/>
                </a:lnTo>
                <a:lnTo>
                  <a:pt x="846670" y="79679"/>
                </a:lnTo>
                <a:lnTo>
                  <a:pt x="851801" y="78841"/>
                </a:lnTo>
                <a:lnTo>
                  <a:pt x="857517" y="78841"/>
                </a:lnTo>
                <a:lnTo>
                  <a:pt x="855865" y="69342"/>
                </a:lnTo>
                <a:lnTo>
                  <a:pt x="847331" y="68224"/>
                </a:lnTo>
                <a:close/>
              </a:path>
              <a:path w="1432560" h="142875">
                <a:moveTo>
                  <a:pt x="923096" y="79857"/>
                </a:moveTo>
                <a:lnTo>
                  <a:pt x="904227" y="79857"/>
                </a:lnTo>
                <a:lnTo>
                  <a:pt x="908088" y="81330"/>
                </a:lnTo>
                <a:lnTo>
                  <a:pt x="913980" y="87223"/>
                </a:lnTo>
                <a:lnTo>
                  <a:pt x="915454" y="91033"/>
                </a:lnTo>
                <a:lnTo>
                  <a:pt x="915454" y="101701"/>
                </a:lnTo>
                <a:lnTo>
                  <a:pt x="913269" y="106045"/>
                </a:lnTo>
                <a:lnTo>
                  <a:pt x="904532" y="111429"/>
                </a:lnTo>
                <a:lnTo>
                  <a:pt x="899401" y="112268"/>
                </a:lnTo>
                <a:lnTo>
                  <a:pt x="923007" y="112268"/>
                </a:lnTo>
                <a:lnTo>
                  <a:pt x="924107" y="111429"/>
                </a:lnTo>
                <a:lnTo>
                  <a:pt x="924211" y="111252"/>
                </a:lnTo>
                <a:lnTo>
                  <a:pt x="927341" y="104495"/>
                </a:lnTo>
                <a:lnTo>
                  <a:pt x="927341" y="87833"/>
                </a:lnTo>
                <a:lnTo>
                  <a:pt x="924852" y="81559"/>
                </a:lnTo>
                <a:lnTo>
                  <a:pt x="923096" y="79857"/>
                </a:lnTo>
                <a:close/>
              </a:path>
              <a:path w="1432560" h="142875">
                <a:moveTo>
                  <a:pt x="881316" y="52882"/>
                </a:moveTo>
                <a:lnTo>
                  <a:pt x="869886" y="52882"/>
                </a:lnTo>
                <a:lnTo>
                  <a:pt x="869886" y="97891"/>
                </a:lnTo>
                <a:lnTo>
                  <a:pt x="868210" y="102514"/>
                </a:lnTo>
                <a:lnTo>
                  <a:pt x="861504" y="109626"/>
                </a:lnTo>
                <a:lnTo>
                  <a:pt x="857135" y="111404"/>
                </a:lnTo>
                <a:lnTo>
                  <a:pt x="881316" y="111404"/>
                </a:lnTo>
                <a:lnTo>
                  <a:pt x="881316" y="93370"/>
                </a:lnTo>
                <a:lnTo>
                  <a:pt x="882992" y="88747"/>
                </a:lnTo>
                <a:lnTo>
                  <a:pt x="889698" y="81635"/>
                </a:lnTo>
                <a:lnTo>
                  <a:pt x="894067" y="79857"/>
                </a:lnTo>
                <a:lnTo>
                  <a:pt x="923096" y="79857"/>
                </a:lnTo>
                <a:lnTo>
                  <a:pt x="921524" y="78333"/>
                </a:lnTo>
                <a:lnTo>
                  <a:pt x="881316" y="78333"/>
                </a:lnTo>
                <a:lnTo>
                  <a:pt x="881316" y="52882"/>
                </a:lnTo>
                <a:close/>
              </a:path>
              <a:path w="1432560" h="142875">
                <a:moveTo>
                  <a:pt x="857517" y="78841"/>
                </a:moveTo>
                <a:lnTo>
                  <a:pt x="851801" y="78841"/>
                </a:lnTo>
                <a:lnTo>
                  <a:pt x="857694" y="79857"/>
                </a:lnTo>
                <a:lnTo>
                  <a:pt x="857517" y="78841"/>
                </a:lnTo>
                <a:close/>
              </a:path>
              <a:path w="1432560" h="142875">
                <a:moveTo>
                  <a:pt x="908850" y="69494"/>
                </a:moveTo>
                <a:lnTo>
                  <a:pt x="892797" y="69494"/>
                </a:lnTo>
                <a:lnTo>
                  <a:pt x="886193" y="72440"/>
                </a:lnTo>
                <a:lnTo>
                  <a:pt x="881926" y="78333"/>
                </a:lnTo>
                <a:lnTo>
                  <a:pt x="921524" y="78333"/>
                </a:lnTo>
                <a:lnTo>
                  <a:pt x="914895" y="71907"/>
                </a:lnTo>
                <a:lnTo>
                  <a:pt x="908850" y="69494"/>
                </a:lnTo>
                <a:close/>
              </a:path>
              <a:path w="1432560" h="142875">
                <a:moveTo>
                  <a:pt x="930846" y="43129"/>
                </a:moveTo>
                <a:lnTo>
                  <a:pt x="813498" y="43129"/>
                </a:lnTo>
                <a:lnTo>
                  <a:pt x="813498" y="52882"/>
                </a:lnTo>
                <a:lnTo>
                  <a:pt x="930846" y="52882"/>
                </a:lnTo>
                <a:lnTo>
                  <a:pt x="930846" y="43129"/>
                </a:lnTo>
                <a:close/>
              </a:path>
              <a:path w="1432560" h="142875">
                <a:moveTo>
                  <a:pt x="937552" y="43129"/>
                </a:moveTo>
                <a:lnTo>
                  <a:pt x="930846" y="43129"/>
                </a:lnTo>
                <a:lnTo>
                  <a:pt x="930846" y="52882"/>
                </a:lnTo>
                <a:lnTo>
                  <a:pt x="937552" y="52882"/>
                </a:lnTo>
                <a:lnTo>
                  <a:pt x="937552" y="43129"/>
                </a:lnTo>
                <a:close/>
              </a:path>
              <a:path w="1432560" h="142875">
                <a:moveTo>
                  <a:pt x="979157" y="43129"/>
                </a:moveTo>
                <a:lnTo>
                  <a:pt x="937552" y="43129"/>
                </a:lnTo>
                <a:lnTo>
                  <a:pt x="937552" y="52882"/>
                </a:lnTo>
                <a:lnTo>
                  <a:pt x="979157" y="52882"/>
                </a:lnTo>
                <a:lnTo>
                  <a:pt x="979157" y="43129"/>
                </a:lnTo>
                <a:close/>
              </a:path>
              <a:path w="1432560" h="142875">
                <a:moveTo>
                  <a:pt x="1031125" y="84277"/>
                </a:moveTo>
                <a:lnTo>
                  <a:pt x="1022438" y="91135"/>
                </a:lnTo>
                <a:lnTo>
                  <a:pt x="1061758" y="142646"/>
                </a:lnTo>
                <a:lnTo>
                  <a:pt x="1071054" y="136550"/>
                </a:lnTo>
                <a:lnTo>
                  <a:pt x="1053223" y="113385"/>
                </a:lnTo>
                <a:lnTo>
                  <a:pt x="1050886" y="110236"/>
                </a:lnTo>
                <a:lnTo>
                  <a:pt x="1047381" y="106019"/>
                </a:lnTo>
                <a:lnTo>
                  <a:pt x="1042708" y="100736"/>
                </a:lnTo>
                <a:lnTo>
                  <a:pt x="1043012" y="100279"/>
                </a:lnTo>
                <a:lnTo>
                  <a:pt x="1054233" y="100279"/>
                </a:lnTo>
                <a:lnTo>
                  <a:pt x="1057897" y="98958"/>
                </a:lnTo>
                <a:lnTo>
                  <a:pt x="1061148" y="96012"/>
                </a:lnTo>
                <a:lnTo>
                  <a:pt x="1108240" y="96012"/>
                </a:lnTo>
                <a:lnTo>
                  <a:pt x="1108240" y="91135"/>
                </a:lnTo>
                <a:lnTo>
                  <a:pt x="1039609" y="91135"/>
                </a:lnTo>
                <a:lnTo>
                  <a:pt x="1034986" y="88849"/>
                </a:lnTo>
                <a:lnTo>
                  <a:pt x="1031125" y="84277"/>
                </a:lnTo>
                <a:close/>
              </a:path>
              <a:path w="1432560" h="142875">
                <a:moveTo>
                  <a:pt x="1108240" y="98450"/>
                </a:moveTo>
                <a:lnTo>
                  <a:pt x="1096657" y="98450"/>
                </a:lnTo>
                <a:lnTo>
                  <a:pt x="1096657" y="140970"/>
                </a:lnTo>
                <a:lnTo>
                  <a:pt x="1108240" y="140970"/>
                </a:lnTo>
                <a:lnTo>
                  <a:pt x="1108240" y="98450"/>
                </a:lnTo>
                <a:close/>
              </a:path>
              <a:path w="1432560" h="142875">
                <a:moveTo>
                  <a:pt x="1149845" y="52882"/>
                </a:moveTo>
                <a:lnTo>
                  <a:pt x="1138415" y="52882"/>
                </a:lnTo>
                <a:lnTo>
                  <a:pt x="1138415" y="140970"/>
                </a:lnTo>
                <a:lnTo>
                  <a:pt x="1149845" y="140970"/>
                </a:lnTo>
                <a:lnTo>
                  <a:pt x="1149845" y="52882"/>
                </a:lnTo>
                <a:close/>
              </a:path>
              <a:path w="1432560" h="142875">
                <a:moveTo>
                  <a:pt x="1238084" y="99669"/>
                </a:moveTo>
                <a:lnTo>
                  <a:pt x="1226654" y="99669"/>
                </a:lnTo>
                <a:lnTo>
                  <a:pt x="1226654" y="140970"/>
                </a:lnTo>
                <a:lnTo>
                  <a:pt x="1238084" y="140970"/>
                </a:lnTo>
                <a:lnTo>
                  <a:pt x="1238084" y="99669"/>
                </a:lnTo>
                <a:close/>
              </a:path>
              <a:path w="1432560" h="142875">
                <a:moveTo>
                  <a:pt x="1279690" y="52882"/>
                </a:moveTo>
                <a:lnTo>
                  <a:pt x="1268260" y="52882"/>
                </a:lnTo>
                <a:lnTo>
                  <a:pt x="1268260" y="140970"/>
                </a:lnTo>
                <a:lnTo>
                  <a:pt x="1279690" y="140970"/>
                </a:lnTo>
                <a:lnTo>
                  <a:pt x="1279690" y="52882"/>
                </a:lnTo>
                <a:close/>
              </a:path>
              <a:path w="1432560" h="142875">
                <a:moveTo>
                  <a:pt x="1413954" y="109118"/>
                </a:moveTo>
                <a:lnTo>
                  <a:pt x="1402372" y="109118"/>
                </a:lnTo>
                <a:lnTo>
                  <a:pt x="1402372" y="140970"/>
                </a:lnTo>
                <a:lnTo>
                  <a:pt x="1413954" y="140970"/>
                </a:lnTo>
                <a:lnTo>
                  <a:pt x="1413954" y="109118"/>
                </a:lnTo>
                <a:close/>
              </a:path>
              <a:path w="1432560" h="142875">
                <a:moveTo>
                  <a:pt x="1356521" y="91440"/>
                </a:moveTo>
                <a:lnTo>
                  <a:pt x="1344155" y="91440"/>
                </a:lnTo>
                <a:lnTo>
                  <a:pt x="1346240" y="100279"/>
                </a:lnTo>
                <a:lnTo>
                  <a:pt x="1346318" y="100533"/>
                </a:lnTo>
                <a:lnTo>
                  <a:pt x="1350352" y="107518"/>
                </a:lnTo>
                <a:lnTo>
                  <a:pt x="1362341" y="117576"/>
                </a:lnTo>
                <a:lnTo>
                  <a:pt x="1369453" y="120091"/>
                </a:lnTo>
                <a:lnTo>
                  <a:pt x="1377683" y="120091"/>
                </a:lnTo>
                <a:lnTo>
                  <a:pt x="1385131" y="119405"/>
                </a:lnTo>
                <a:lnTo>
                  <a:pt x="1391627" y="117348"/>
                </a:lnTo>
                <a:lnTo>
                  <a:pt x="1397171" y="113919"/>
                </a:lnTo>
                <a:lnTo>
                  <a:pt x="1401325" y="109575"/>
                </a:lnTo>
                <a:lnTo>
                  <a:pt x="1372450" y="109575"/>
                </a:lnTo>
                <a:lnTo>
                  <a:pt x="1367066" y="107594"/>
                </a:lnTo>
                <a:lnTo>
                  <a:pt x="1359344" y="99669"/>
                </a:lnTo>
                <a:lnTo>
                  <a:pt x="1357058" y="95199"/>
                </a:lnTo>
                <a:lnTo>
                  <a:pt x="1356521" y="91440"/>
                </a:lnTo>
                <a:close/>
              </a:path>
              <a:path w="1432560" h="142875">
                <a:moveTo>
                  <a:pt x="1194346" y="52882"/>
                </a:moveTo>
                <a:lnTo>
                  <a:pt x="1182916" y="52882"/>
                </a:lnTo>
                <a:lnTo>
                  <a:pt x="1182916" y="89458"/>
                </a:lnTo>
                <a:lnTo>
                  <a:pt x="1175448" y="95097"/>
                </a:lnTo>
                <a:lnTo>
                  <a:pt x="1184592" y="115214"/>
                </a:lnTo>
                <a:lnTo>
                  <a:pt x="1194193" y="115214"/>
                </a:lnTo>
                <a:lnTo>
                  <a:pt x="1194193" y="99669"/>
                </a:lnTo>
                <a:lnTo>
                  <a:pt x="1238084" y="99669"/>
                </a:lnTo>
                <a:lnTo>
                  <a:pt x="1238084" y="89154"/>
                </a:lnTo>
                <a:lnTo>
                  <a:pt x="1194346" y="89154"/>
                </a:lnTo>
                <a:lnTo>
                  <a:pt x="1194346" y="52882"/>
                </a:lnTo>
                <a:close/>
              </a:path>
              <a:path w="1432560" h="142875">
                <a:moveTo>
                  <a:pt x="1413954" y="52882"/>
                </a:moveTo>
                <a:lnTo>
                  <a:pt x="1402524" y="52882"/>
                </a:lnTo>
                <a:lnTo>
                  <a:pt x="1402524" y="92405"/>
                </a:lnTo>
                <a:lnTo>
                  <a:pt x="1400417" y="98450"/>
                </a:lnTo>
                <a:lnTo>
                  <a:pt x="1391856" y="107365"/>
                </a:lnTo>
                <a:lnTo>
                  <a:pt x="1386268" y="109575"/>
                </a:lnTo>
                <a:lnTo>
                  <a:pt x="1401325" y="109575"/>
                </a:lnTo>
                <a:lnTo>
                  <a:pt x="1401762" y="109118"/>
                </a:lnTo>
                <a:lnTo>
                  <a:pt x="1413954" y="109118"/>
                </a:lnTo>
                <a:lnTo>
                  <a:pt x="1413954" y="52882"/>
                </a:lnTo>
                <a:close/>
              </a:path>
              <a:path w="1432560" h="142875">
                <a:moveTo>
                  <a:pt x="1370672" y="52882"/>
                </a:moveTo>
                <a:lnTo>
                  <a:pt x="1358480" y="52882"/>
                </a:lnTo>
                <a:lnTo>
                  <a:pt x="1362849" y="56743"/>
                </a:lnTo>
                <a:lnTo>
                  <a:pt x="1365034" y="61569"/>
                </a:lnTo>
                <a:lnTo>
                  <a:pt x="1365034" y="73355"/>
                </a:lnTo>
                <a:lnTo>
                  <a:pt x="1361681" y="77927"/>
                </a:lnTo>
                <a:lnTo>
                  <a:pt x="1354975" y="81076"/>
                </a:lnTo>
                <a:lnTo>
                  <a:pt x="1307426" y="81076"/>
                </a:lnTo>
                <a:lnTo>
                  <a:pt x="1299018" y="87833"/>
                </a:lnTo>
                <a:lnTo>
                  <a:pt x="1308950" y="107899"/>
                </a:lnTo>
                <a:lnTo>
                  <a:pt x="1315961" y="105460"/>
                </a:lnTo>
                <a:lnTo>
                  <a:pt x="1315961" y="91440"/>
                </a:lnTo>
                <a:lnTo>
                  <a:pt x="1356521" y="91440"/>
                </a:lnTo>
                <a:lnTo>
                  <a:pt x="1356347" y="90220"/>
                </a:lnTo>
                <a:lnTo>
                  <a:pt x="1362443" y="88798"/>
                </a:lnTo>
                <a:lnTo>
                  <a:pt x="1367370" y="86207"/>
                </a:lnTo>
                <a:lnTo>
                  <a:pt x="1374889" y="78689"/>
                </a:lnTo>
                <a:lnTo>
                  <a:pt x="1376768" y="74218"/>
                </a:lnTo>
                <a:lnTo>
                  <a:pt x="1376768" y="63042"/>
                </a:lnTo>
                <a:lnTo>
                  <a:pt x="1374736" y="57861"/>
                </a:lnTo>
                <a:lnTo>
                  <a:pt x="1370672" y="53492"/>
                </a:lnTo>
                <a:lnTo>
                  <a:pt x="1370672" y="52882"/>
                </a:lnTo>
                <a:close/>
              </a:path>
              <a:path w="1432560" h="142875">
                <a:moveTo>
                  <a:pt x="1054233" y="100279"/>
                </a:moveTo>
                <a:lnTo>
                  <a:pt x="1043012" y="100279"/>
                </a:lnTo>
                <a:lnTo>
                  <a:pt x="1043927" y="100584"/>
                </a:lnTo>
                <a:lnTo>
                  <a:pt x="1045603" y="100736"/>
                </a:lnTo>
                <a:lnTo>
                  <a:pt x="1048042" y="100736"/>
                </a:lnTo>
                <a:lnTo>
                  <a:pt x="1053528" y="100533"/>
                </a:lnTo>
                <a:lnTo>
                  <a:pt x="1054233" y="100279"/>
                </a:lnTo>
                <a:close/>
              </a:path>
              <a:path w="1432560" h="142875">
                <a:moveTo>
                  <a:pt x="1108240" y="96012"/>
                </a:moveTo>
                <a:lnTo>
                  <a:pt x="1061148" y="96012"/>
                </a:lnTo>
                <a:lnTo>
                  <a:pt x="1067549" y="98450"/>
                </a:lnTo>
                <a:lnTo>
                  <a:pt x="1074712" y="99669"/>
                </a:lnTo>
                <a:lnTo>
                  <a:pt x="1088224" y="99669"/>
                </a:lnTo>
                <a:lnTo>
                  <a:pt x="1092898" y="99263"/>
                </a:lnTo>
                <a:lnTo>
                  <a:pt x="1096657" y="98450"/>
                </a:lnTo>
                <a:lnTo>
                  <a:pt x="1108240" y="98450"/>
                </a:lnTo>
                <a:lnTo>
                  <a:pt x="1108240" y="96012"/>
                </a:lnTo>
                <a:close/>
              </a:path>
              <a:path w="1432560" h="142875">
                <a:moveTo>
                  <a:pt x="1066482" y="52882"/>
                </a:moveTo>
                <a:lnTo>
                  <a:pt x="1055052" y="52882"/>
                </a:lnTo>
                <a:lnTo>
                  <a:pt x="1054949" y="87934"/>
                </a:lnTo>
                <a:lnTo>
                  <a:pt x="1051699" y="91135"/>
                </a:lnTo>
                <a:lnTo>
                  <a:pt x="1108240" y="91135"/>
                </a:lnTo>
                <a:lnTo>
                  <a:pt x="1108240" y="89458"/>
                </a:lnTo>
                <a:lnTo>
                  <a:pt x="1076388" y="89458"/>
                </a:lnTo>
                <a:lnTo>
                  <a:pt x="1070952" y="88747"/>
                </a:lnTo>
                <a:lnTo>
                  <a:pt x="1065872" y="87325"/>
                </a:lnTo>
                <a:lnTo>
                  <a:pt x="1066279" y="86004"/>
                </a:lnTo>
                <a:lnTo>
                  <a:pt x="1066482" y="84277"/>
                </a:lnTo>
                <a:lnTo>
                  <a:pt x="1066482" y="52882"/>
                </a:lnTo>
                <a:close/>
              </a:path>
              <a:path w="1432560" h="142875">
                <a:moveTo>
                  <a:pt x="1108240" y="52882"/>
                </a:moveTo>
                <a:lnTo>
                  <a:pt x="1096657" y="52882"/>
                </a:lnTo>
                <a:lnTo>
                  <a:pt x="1096657" y="87477"/>
                </a:lnTo>
                <a:lnTo>
                  <a:pt x="1092492" y="88798"/>
                </a:lnTo>
                <a:lnTo>
                  <a:pt x="1087666" y="89458"/>
                </a:lnTo>
                <a:lnTo>
                  <a:pt x="1108240" y="89458"/>
                </a:lnTo>
                <a:lnTo>
                  <a:pt x="1108240" y="52882"/>
                </a:lnTo>
                <a:close/>
              </a:path>
              <a:path w="1432560" h="142875">
                <a:moveTo>
                  <a:pt x="1238084" y="52882"/>
                </a:moveTo>
                <a:lnTo>
                  <a:pt x="1226654" y="52882"/>
                </a:lnTo>
                <a:lnTo>
                  <a:pt x="1226654" y="89154"/>
                </a:lnTo>
                <a:lnTo>
                  <a:pt x="1238084" y="89154"/>
                </a:lnTo>
                <a:lnTo>
                  <a:pt x="1238084" y="52882"/>
                </a:lnTo>
                <a:close/>
              </a:path>
              <a:path w="1432560" h="142875">
                <a:moveTo>
                  <a:pt x="1119974" y="43129"/>
                </a:moveTo>
                <a:lnTo>
                  <a:pt x="1016342" y="43129"/>
                </a:lnTo>
                <a:lnTo>
                  <a:pt x="1016342" y="52882"/>
                </a:lnTo>
                <a:lnTo>
                  <a:pt x="1119974" y="52882"/>
                </a:lnTo>
                <a:lnTo>
                  <a:pt x="1119974" y="43129"/>
                </a:lnTo>
                <a:close/>
              </a:path>
              <a:path w="1432560" h="142875">
                <a:moveTo>
                  <a:pt x="1126680" y="43129"/>
                </a:moveTo>
                <a:lnTo>
                  <a:pt x="1119974" y="43129"/>
                </a:lnTo>
                <a:lnTo>
                  <a:pt x="1119974" y="52882"/>
                </a:lnTo>
                <a:lnTo>
                  <a:pt x="1126680" y="52882"/>
                </a:lnTo>
                <a:lnTo>
                  <a:pt x="1126680" y="43129"/>
                </a:lnTo>
                <a:close/>
              </a:path>
              <a:path w="1432560" h="142875">
                <a:moveTo>
                  <a:pt x="1161580" y="43129"/>
                </a:moveTo>
                <a:lnTo>
                  <a:pt x="1126680" y="43129"/>
                </a:lnTo>
                <a:lnTo>
                  <a:pt x="1126680" y="52882"/>
                </a:lnTo>
                <a:lnTo>
                  <a:pt x="1161580" y="52882"/>
                </a:lnTo>
                <a:lnTo>
                  <a:pt x="1161580" y="43129"/>
                </a:lnTo>
                <a:close/>
              </a:path>
              <a:path w="1432560" h="142875">
                <a:moveTo>
                  <a:pt x="1168285" y="43129"/>
                </a:moveTo>
                <a:lnTo>
                  <a:pt x="1161580" y="43129"/>
                </a:lnTo>
                <a:lnTo>
                  <a:pt x="1161580" y="52882"/>
                </a:lnTo>
                <a:lnTo>
                  <a:pt x="1168285" y="52882"/>
                </a:lnTo>
                <a:lnTo>
                  <a:pt x="1168285" y="43129"/>
                </a:lnTo>
                <a:close/>
              </a:path>
              <a:path w="1432560" h="142875">
                <a:moveTo>
                  <a:pt x="1249819" y="43129"/>
                </a:moveTo>
                <a:lnTo>
                  <a:pt x="1168285" y="43129"/>
                </a:lnTo>
                <a:lnTo>
                  <a:pt x="1168285" y="52882"/>
                </a:lnTo>
                <a:lnTo>
                  <a:pt x="1249819" y="52882"/>
                </a:lnTo>
                <a:lnTo>
                  <a:pt x="1249819" y="43129"/>
                </a:lnTo>
                <a:close/>
              </a:path>
              <a:path w="1432560" h="142875">
                <a:moveTo>
                  <a:pt x="1256525" y="43129"/>
                </a:moveTo>
                <a:lnTo>
                  <a:pt x="1249819" y="43129"/>
                </a:lnTo>
                <a:lnTo>
                  <a:pt x="1249819" y="52882"/>
                </a:lnTo>
                <a:lnTo>
                  <a:pt x="1256525" y="52882"/>
                </a:lnTo>
                <a:lnTo>
                  <a:pt x="1256525" y="43129"/>
                </a:lnTo>
                <a:close/>
              </a:path>
              <a:path w="1432560" h="142875">
                <a:moveTo>
                  <a:pt x="1291424" y="43129"/>
                </a:moveTo>
                <a:lnTo>
                  <a:pt x="1256525" y="43129"/>
                </a:lnTo>
                <a:lnTo>
                  <a:pt x="1256525" y="52882"/>
                </a:lnTo>
                <a:lnTo>
                  <a:pt x="1291424" y="52882"/>
                </a:lnTo>
                <a:lnTo>
                  <a:pt x="1291424" y="43129"/>
                </a:lnTo>
                <a:close/>
              </a:path>
              <a:path w="1432560" h="142875">
                <a:moveTo>
                  <a:pt x="1298130" y="43129"/>
                </a:moveTo>
                <a:lnTo>
                  <a:pt x="1291424" y="43129"/>
                </a:lnTo>
                <a:lnTo>
                  <a:pt x="1291424" y="52882"/>
                </a:lnTo>
                <a:lnTo>
                  <a:pt x="1298130" y="52882"/>
                </a:lnTo>
                <a:lnTo>
                  <a:pt x="1298130" y="43129"/>
                </a:lnTo>
                <a:close/>
              </a:path>
              <a:path w="1432560" h="142875">
                <a:moveTo>
                  <a:pt x="1432242" y="43129"/>
                </a:moveTo>
                <a:lnTo>
                  <a:pt x="1298130" y="43129"/>
                </a:lnTo>
                <a:lnTo>
                  <a:pt x="1298130" y="52882"/>
                </a:lnTo>
                <a:lnTo>
                  <a:pt x="1432242" y="52882"/>
                </a:lnTo>
                <a:lnTo>
                  <a:pt x="1432242" y="431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471964" y="5069008"/>
            <a:ext cx="556335" cy="76056"/>
          </a:xfrm>
          <a:custGeom>
            <a:avLst/>
            <a:gdLst/>
            <a:ahLst/>
            <a:cxnLst/>
            <a:rect l="l" t="t" r="r" b="b"/>
            <a:pathLst>
              <a:path w="429895" h="98425">
                <a:moveTo>
                  <a:pt x="89001" y="58369"/>
                </a:moveTo>
                <a:lnTo>
                  <a:pt x="77419" y="58369"/>
                </a:lnTo>
                <a:lnTo>
                  <a:pt x="77419" y="97993"/>
                </a:lnTo>
                <a:lnTo>
                  <a:pt x="89001" y="97993"/>
                </a:lnTo>
                <a:lnTo>
                  <a:pt x="89001" y="58369"/>
                </a:lnTo>
                <a:close/>
              </a:path>
              <a:path w="429895" h="98425">
                <a:moveTo>
                  <a:pt x="240030" y="66141"/>
                </a:moveTo>
                <a:lnTo>
                  <a:pt x="228600" y="66141"/>
                </a:lnTo>
                <a:lnTo>
                  <a:pt x="228600" y="97993"/>
                </a:lnTo>
                <a:lnTo>
                  <a:pt x="240030" y="97993"/>
                </a:lnTo>
                <a:lnTo>
                  <a:pt x="240030" y="66141"/>
                </a:lnTo>
                <a:close/>
              </a:path>
              <a:path w="429895" h="98425">
                <a:moveTo>
                  <a:pt x="332994" y="66141"/>
                </a:moveTo>
                <a:lnTo>
                  <a:pt x="321411" y="66141"/>
                </a:lnTo>
                <a:lnTo>
                  <a:pt x="321411" y="97993"/>
                </a:lnTo>
                <a:lnTo>
                  <a:pt x="332994" y="97993"/>
                </a:lnTo>
                <a:lnTo>
                  <a:pt x="332994" y="66141"/>
                </a:lnTo>
                <a:close/>
              </a:path>
              <a:path w="429895" h="98425">
                <a:moveTo>
                  <a:pt x="411022" y="48463"/>
                </a:moveTo>
                <a:lnTo>
                  <a:pt x="399592" y="48463"/>
                </a:lnTo>
                <a:lnTo>
                  <a:pt x="399592" y="97993"/>
                </a:lnTo>
                <a:lnTo>
                  <a:pt x="411022" y="97993"/>
                </a:lnTo>
                <a:lnTo>
                  <a:pt x="411022" y="48463"/>
                </a:lnTo>
                <a:close/>
              </a:path>
              <a:path w="429895" h="98425">
                <a:moveTo>
                  <a:pt x="7924" y="68275"/>
                </a:moveTo>
                <a:lnTo>
                  <a:pt x="0" y="76199"/>
                </a:lnTo>
                <a:lnTo>
                  <a:pt x="5943" y="81267"/>
                </a:lnTo>
                <a:lnTo>
                  <a:pt x="12496" y="84886"/>
                </a:lnTo>
                <a:lnTo>
                  <a:pt x="19659" y="87058"/>
                </a:lnTo>
                <a:lnTo>
                  <a:pt x="27432" y="87782"/>
                </a:lnTo>
                <a:lnTo>
                  <a:pt x="36068" y="87782"/>
                </a:lnTo>
                <a:lnTo>
                  <a:pt x="43002" y="85318"/>
                </a:lnTo>
                <a:lnTo>
                  <a:pt x="51228" y="77571"/>
                </a:lnTo>
                <a:lnTo>
                  <a:pt x="19710" y="77571"/>
                </a:lnTo>
                <a:lnTo>
                  <a:pt x="13208" y="74472"/>
                </a:lnTo>
                <a:lnTo>
                  <a:pt x="7924" y="68275"/>
                </a:lnTo>
                <a:close/>
              </a:path>
              <a:path w="429895" h="98425">
                <a:moveTo>
                  <a:pt x="136550" y="152"/>
                </a:moveTo>
                <a:lnTo>
                  <a:pt x="107442" y="152"/>
                </a:lnTo>
                <a:lnTo>
                  <a:pt x="107442" y="9905"/>
                </a:lnTo>
                <a:lnTo>
                  <a:pt x="122682" y="9905"/>
                </a:lnTo>
                <a:lnTo>
                  <a:pt x="122682" y="10515"/>
                </a:lnTo>
                <a:lnTo>
                  <a:pt x="120853" y="11429"/>
                </a:lnTo>
                <a:lnTo>
                  <a:pt x="119202" y="12979"/>
                </a:lnTo>
                <a:lnTo>
                  <a:pt x="116255" y="17348"/>
                </a:lnTo>
                <a:lnTo>
                  <a:pt x="115519" y="19964"/>
                </a:lnTo>
                <a:lnTo>
                  <a:pt x="115519" y="27584"/>
                </a:lnTo>
                <a:lnTo>
                  <a:pt x="116890" y="31241"/>
                </a:lnTo>
                <a:lnTo>
                  <a:pt x="122377" y="36728"/>
                </a:lnTo>
                <a:lnTo>
                  <a:pt x="125780" y="38353"/>
                </a:lnTo>
                <a:lnTo>
                  <a:pt x="129844" y="38861"/>
                </a:lnTo>
                <a:lnTo>
                  <a:pt x="129844" y="39471"/>
                </a:lnTo>
                <a:lnTo>
                  <a:pt x="126288" y="40385"/>
                </a:lnTo>
                <a:lnTo>
                  <a:pt x="123190" y="42367"/>
                </a:lnTo>
                <a:lnTo>
                  <a:pt x="117906" y="48463"/>
                </a:lnTo>
                <a:lnTo>
                  <a:pt x="116603" y="52222"/>
                </a:lnTo>
                <a:lnTo>
                  <a:pt x="116620" y="63322"/>
                </a:lnTo>
                <a:lnTo>
                  <a:pt x="119075" y="68706"/>
                </a:lnTo>
                <a:lnTo>
                  <a:pt x="129032" y="77749"/>
                </a:lnTo>
                <a:lnTo>
                  <a:pt x="136042" y="80009"/>
                </a:lnTo>
                <a:lnTo>
                  <a:pt x="145084" y="80009"/>
                </a:lnTo>
                <a:lnTo>
                  <a:pt x="155267" y="79143"/>
                </a:lnTo>
                <a:lnTo>
                  <a:pt x="164325" y="76542"/>
                </a:lnTo>
                <a:lnTo>
                  <a:pt x="172259" y="72209"/>
                </a:lnTo>
                <a:lnTo>
                  <a:pt x="174964" y="69799"/>
                </a:lnTo>
                <a:lnTo>
                  <a:pt x="140157" y="69799"/>
                </a:lnTo>
                <a:lnTo>
                  <a:pt x="135737" y="68503"/>
                </a:lnTo>
                <a:lnTo>
                  <a:pt x="130048" y="63322"/>
                </a:lnTo>
                <a:lnTo>
                  <a:pt x="128716" y="60350"/>
                </a:lnTo>
                <a:lnTo>
                  <a:pt x="128648" y="52577"/>
                </a:lnTo>
                <a:lnTo>
                  <a:pt x="129946" y="49656"/>
                </a:lnTo>
                <a:lnTo>
                  <a:pt x="135229" y="45288"/>
                </a:lnTo>
                <a:lnTo>
                  <a:pt x="139192" y="44195"/>
                </a:lnTo>
                <a:lnTo>
                  <a:pt x="153924" y="44195"/>
                </a:lnTo>
                <a:lnTo>
                  <a:pt x="153924" y="34137"/>
                </a:lnTo>
                <a:lnTo>
                  <a:pt x="138531" y="34137"/>
                </a:lnTo>
                <a:lnTo>
                  <a:pt x="134442" y="33045"/>
                </a:lnTo>
                <a:lnTo>
                  <a:pt x="129057" y="28676"/>
                </a:lnTo>
                <a:lnTo>
                  <a:pt x="127711" y="25857"/>
                </a:lnTo>
                <a:lnTo>
                  <a:pt x="127779" y="16332"/>
                </a:lnTo>
                <a:lnTo>
                  <a:pt x="131419" y="12242"/>
                </a:lnTo>
                <a:lnTo>
                  <a:pt x="138836" y="9905"/>
                </a:lnTo>
                <a:lnTo>
                  <a:pt x="136550" y="152"/>
                </a:lnTo>
                <a:close/>
              </a:path>
              <a:path w="429895" h="98425">
                <a:moveTo>
                  <a:pt x="49011" y="10363"/>
                </a:moveTo>
                <a:lnTo>
                  <a:pt x="30886" y="10363"/>
                </a:lnTo>
                <a:lnTo>
                  <a:pt x="34112" y="11556"/>
                </a:lnTo>
                <a:lnTo>
                  <a:pt x="38887" y="16332"/>
                </a:lnTo>
                <a:lnTo>
                  <a:pt x="40081" y="19507"/>
                </a:lnTo>
                <a:lnTo>
                  <a:pt x="40081" y="28041"/>
                </a:lnTo>
                <a:lnTo>
                  <a:pt x="38633" y="31648"/>
                </a:lnTo>
                <a:lnTo>
                  <a:pt x="32842" y="36931"/>
                </a:lnTo>
                <a:lnTo>
                  <a:pt x="29006" y="38252"/>
                </a:lnTo>
                <a:lnTo>
                  <a:pt x="19507" y="38252"/>
                </a:lnTo>
                <a:lnTo>
                  <a:pt x="19507" y="48463"/>
                </a:lnTo>
                <a:lnTo>
                  <a:pt x="33121" y="48463"/>
                </a:lnTo>
                <a:lnTo>
                  <a:pt x="37261" y="49656"/>
                </a:lnTo>
                <a:lnTo>
                  <a:pt x="43053" y="54432"/>
                </a:lnTo>
                <a:lnTo>
                  <a:pt x="44368" y="57454"/>
                </a:lnTo>
                <a:lnTo>
                  <a:pt x="44415" y="66713"/>
                </a:lnTo>
                <a:lnTo>
                  <a:pt x="43027" y="70205"/>
                </a:lnTo>
                <a:lnTo>
                  <a:pt x="37134" y="76098"/>
                </a:lnTo>
                <a:lnTo>
                  <a:pt x="32918" y="77571"/>
                </a:lnTo>
                <a:lnTo>
                  <a:pt x="51228" y="77571"/>
                </a:lnTo>
                <a:lnTo>
                  <a:pt x="53467" y="75463"/>
                </a:lnTo>
                <a:lnTo>
                  <a:pt x="56083" y="69291"/>
                </a:lnTo>
                <a:lnTo>
                  <a:pt x="55981" y="59689"/>
                </a:lnTo>
                <a:lnTo>
                  <a:pt x="55778" y="58064"/>
                </a:lnTo>
                <a:lnTo>
                  <a:pt x="89001" y="58064"/>
                </a:lnTo>
                <a:lnTo>
                  <a:pt x="89001" y="50596"/>
                </a:lnTo>
                <a:lnTo>
                  <a:pt x="59029" y="50596"/>
                </a:lnTo>
                <a:lnTo>
                  <a:pt x="54203" y="49326"/>
                </a:lnTo>
                <a:lnTo>
                  <a:pt x="49834" y="46786"/>
                </a:lnTo>
                <a:lnTo>
                  <a:pt x="47091" y="44348"/>
                </a:lnTo>
                <a:lnTo>
                  <a:pt x="44094" y="42722"/>
                </a:lnTo>
                <a:lnTo>
                  <a:pt x="40843" y="41909"/>
                </a:lnTo>
                <a:lnTo>
                  <a:pt x="40843" y="41300"/>
                </a:lnTo>
                <a:lnTo>
                  <a:pt x="43688" y="39877"/>
                </a:lnTo>
                <a:lnTo>
                  <a:pt x="46202" y="37515"/>
                </a:lnTo>
                <a:lnTo>
                  <a:pt x="50571" y="30911"/>
                </a:lnTo>
                <a:lnTo>
                  <a:pt x="51663" y="27076"/>
                </a:lnTo>
                <a:lnTo>
                  <a:pt x="51663" y="16205"/>
                </a:lnTo>
                <a:lnTo>
                  <a:pt x="49453" y="10794"/>
                </a:lnTo>
                <a:lnTo>
                  <a:pt x="49011" y="10363"/>
                </a:lnTo>
                <a:close/>
              </a:path>
              <a:path w="429895" h="98425">
                <a:moveTo>
                  <a:pt x="197391" y="66141"/>
                </a:moveTo>
                <a:lnTo>
                  <a:pt x="179070" y="66141"/>
                </a:lnTo>
                <a:lnTo>
                  <a:pt x="184223" y="70942"/>
                </a:lnTo>
                <a:lnTo>
                  <a:pt x="190080" y="74371"/>
                </a:lnTo>
                <a:lnTo>
                  <a:pt x="196643" y="76428"/>
                </a:lnTo>
                <a:lnTo>
                  <a:pt x="203911" y="77114"/>
                </a:lnTo>
                <a:lnTo>
                  <a:pt x="211188" y="76428"/>
                </a:lnTo>
                <a:lnTo>
                  <a:pt x="217627" y="74371"/>
                </a:lnTo>
                <a:lnTo>
                  <a:pt x="223227" y="70942"/>
                </a:lnTo>
                <a:lnTo>
                  <a:pt x="227536" y="66598"/>
                </a:lnTo>
                <a:lnTo>
                  <a:pt x="198628" y="66598"/>
                </a:lnTo>
                <a:lnTo>
                  <a:pt x="197391" y="66141"/>
                </a:lnTo>
                <a:close/>
              </a:path>
              <a:path w="429895" h="98425">
                <a:moveTo>
                  <a:pt x="289712" y="9905"/>
                </a:moveTo>
                <a:lnTo>
                  <a:pt x="277520" y="9905"/>
                </a:lnTo>
                <a:lnTo>
                  <a:pt x="281889" y="13766"/>
                </a:lnTo>
                <a:lnTo>
                  <a:pt x="284073" y="18592"/>
                </a:lnTo>
                <a:lnTo>
                  <a:pt x="284073" y="28955"/>
                </a:lnTo>
                <a:lnTo>
                  <a:pt x="282244" y="32613"/>
                </a:lnTo>
                <a:lnTo>
                  <a:pt x="274929" y="38099"/>
                </a:lnTo>
                <a:lnTo>
                  <a:pt x="269443" y="40284"/>
                </a:lnTo>
                <a:lnTo>
                  <a:pt x="262128" y="41909"/>
                </a:lnTo>
                <a:lnTo>
                  <a:pt x="263518" y="49696"/>
                </a:lnTo>
                <a:lnTo>
                  <a:pt x="287477" y="77114"/>
                </a:lnTo>
                <a:lnTo>
                  <a:pt x="296722" y="77114"/>
                </a:lnTo>
                <a:lnTo>
                  <a:pt x="304171" y="76428"/>
                </a:lnTo>
                <a:lnTo>
                  <a:pt x="310667" y="74371"/>
                </a:lnTo>
                <a:lnTo>
                  <a:pt x="316210" y="70942"/>
                </a:lnTo>
                <a:lnTo>
                  <a:pt x="320364" y="66598"/>
                </a:lnTo>
                <a:lnTo>
                  <a:pt x="291490" y="66598"/>
                </a:lnTo>
                <a:lnTo>
                  <a:pt x="286105" y="64617"/>
                </a:lnTo>
                <a:lnTo>
                  <a:pt x="278384" y="56692"/>
                </a:lnTo>
                <a:lnTo>
                  <a:pt x="276098" y="52222"/>
                </a:lnTo>
                <a:lnTo>
                  <a:pt x="275386" y="47243"/>
                </a:lnTo>
                <a:lnTo>
                  <a:pt x="281482" y="45821"/>
                </a:lnTo>
                <a:lnTo>
                  <a:pt x="286410" y="43230"/>
                </a:lnTo>
                <a:lnTo>
                  <a:pt x="293928" y="35712"/>
                </a:lnTo>
                <a:lnTo>
                  <a:pt x="295808" y="31241"/>
                </a:lnTo>
                <a:lnTo>
                  <a:pt x="295768" y="19964"/>
                </a:lnTo>
                <a:lnTo>
                  <a:pt x="293776" y="14884"/>
                </a:lnTo>
                <a:lnTo>
                  <a:pt x="289712" y="10515"/>
                </a:lnTo>
                <a:lnTo>
                  <a:pt x="289712" y="9905"/>
                </a:lnTo>
                <a:close/>
              </a:path>
              <a:path w="429895" h="98425">
                <a:moveTo>
                  <a:pt x="196748" y="9905"/>
                </a:moveTo>
                <a:lnTo>
                  <a:pt x="184556" y="9905"/>
                </a:lnTo>
                <a:lnTo>
                  <a:pt x="188925" y="13766"/>
                </a:lnTo>
                <a:lnTo>
                  <a:pt x="191109" y="18592"/>
                </a:lnTo>
                <a:lnTo>
                  <a:pt x="191109" y="28955"/>
                </a:lnTo>
                <a:lnTo>
                  <a:pt x="189280" y="32613"/>
                </a:lnTo>
                <a:lnTo>
                  <a:pt x="181965" y="38099"/>
                </a:lnTo>
                <a:lnTo>
                  <a:pt x="176479" y="40284"/>
                </a:lnTo>
                <a:lnTo>
                  <a:pt x="169164" y="41909"/>
                </a:lnTo>
                <a:lnTo>
                  <a:pt x="169773" y="47396"/>
                </a:lnTo>
                <a:lnTo>
                  <a:pt x="171219" y="52628"/>
                </a:lnTo>
                <a:lnTo>
                  <a:pt x="173431" y="57454"/>
                </a:lnTo>
                <a:lnTo>
                  <a:pt x="167840" y="62855"/>
                </a:lnTo>
                <a:lnTo>
                  <a:pt x="161429" y="66713"/>
                </a:lnTo>
                <a:lnTo>
                  <a:pt x="154200" y="69027"/>
                </a:lnTo>
                <a:lnTo>
                  <a:pt x="146151" y="69799"/>
                </a:lnTo>
                <a:lnTo>
                  <a:pt x="174964" y="69799"/>
                </a:lnTo>
                <a:lnTo>
                  <a:pt x="179070" y="66141"/>
                </a:lnTo>
                <a:lnTo>
                  <a:pt x="197391" y="66141"/>
                </a:lnTo>
                <a:lnTo>
                  <a:pt x="193268" y="64617"/>
                </a:lnTo>
                <a:lnTo>
                  <a:pt x="185445" y="56692"/>
                </a:lnTo>
                <a:lnTo>
                  <a:pt x="183134" y="52222"/>
                </a:lnTo>
                <a:lnTo>
                  <a:pt x="182422" y="47243"/>
                </a:lnTo>
                <a:lnTo>
                  <a:pt x="188518" y="45821"/>
                </a:lnTo>
                <a:lnTo>
                  <a:pt x="193471" y="43230"/>
                </a:lnTo>
                <a:lnTo>
                  <a:pt x="201091" y="35712"/>
                </a:lnTo>
                <a:lnTo>
                  <a:pt x="202996" y="31241"/>
                </a:lnTo>
                <a:lnTo>
                  <a:pt x="202915" y="19964"/>
                </a:lnTo>
                <a:lnTo>
                  <a:pt x="200914" y="14985"/>
                </a:lnTo>
                <a:lnTo>
                  <a:pt x="196748" y="10515"/>
                </a:lnTo>
                <a:lnTo>
                  <a:pt x="196748" y="9905"/>
                </a:lnTo>
                <a:close/>
              </a:path>
              <a:path w="429895" h="98425">
                <a:moveTo>
                  <a:pt x="240030" y="9905"/>
                </a:moveTo>
                <a:lnTo>
                  <a:pt x="228600" y="9905"/>
                </a:lnTo>
                <a:lnTo>
                  <a:pt x="228506" y="49696"/>
                </a:lnTo>
                <a:lnTo>
                  <a:pt x="226466" y="55549"/>
                </a:lnTo>
                <a:lnTo>
                  <a:pt x="217932" y="64388"/>
                </a:lnTo>
                <a:lnTo>
                  <a:pt x="212344" y="66598"/>
                </a:lnTo>
                <a:lnTo>
                  <a:pt x="227536" y="66598"/>
                </a:lnTo>
                <a:lnTo>
                  <a:pt x="227990" y="66141"/>
                </a:lnTo>
                <a:lnTo>
                  <a:pt x="240030" y="66141"/>
                </a:lnTo>
                <a:lnTo>
                  <a:pt x="240030" y="9905"/>
                </a:lnTo>
                <a:close/>
              </a:path>
              <a:path w="429895" h="98425">
                <a:moveTo>
                  <a:pt x="332994" y="9905"/>
                </a:moveTo>
                <a:lnTo>
                  <a:pt x="321564" y="9905"/>
                </a:lnTo>
                <a:lnTo>
                  <a:pt x="321470" y="49696"/>
                </a:lnTo>
                <a:lnTo>
                  <a:pt x="319430" y="55549"/>
                </a:lnTo>
                <a:lnTo>
                  <a:pt x="310896" y="64388"/>
                </a:lnTo>
                <a:lnTo>
                  <a:pt x="305308" y="66598"/>
                </a:lnTo>
                <a:lnTo>
                  <a:pt x="320364" y="66598"/>
                </a:lnTo>
                <a:lnTo>
                  <a:pt x="320802" y="66141"/>
                </a:lnTo>
                <a:lnTo>
                  <a:pt x="332994" y="66141"/>
                </a:lnTo>
                <a:lnTo>
                  <a:pt x="332994" y="9905"/>
                </a:lnTo>
                <a:close/>
              </a:path>
              <a:path w="429895" h="98425">
                <a:moveTo>
                  <a:pt x="411022" y="9905"/>
                </a:moveTo>
                <a:lnTo>
                  <a:pt x="399592" y="9905"/>
                </a:lnTo>
                <a:lnTo>
                  <a:pt x="399592" y="38099"/>
                </a:lnTo>
                <a:lnTo>
                  <a:pt x="360578" y="38099"/>
                </a:lnTo>
                <a:lnTo>
                  <a:pt x="352044" y="44957"/>
                </a:lnTo>
                <a:lnTo>
                  <a:pt x="352092" y="49326"/>
                </a:lnTo>
                <a:lnTo>
                  <a:pt x="352983" y="53035"/>
                </a:lnTo>
                <a:lnTo>
                  <a:pt x="356743" y="60350"/>
                </a:lnTo>
                <a:lnTo>
                  <a:pt x="359156" y="63093"/>
                </a:lnTo>
                <a:lnTo>
                  <a:pt x="362102" y="64922"/>
                </a:lnTo>
                <a:lnTo>
                  <a:pt x="369112" y="62483"/>
                </a:lnTo>
                <a:lnTo>
                  <a:pt x="369112" y="48463"/>
                </a:lnTo>
                <a:lnTo>
                  <a:pt x="411022" y="48463"/>
                </a:lnTo>
                <a:lnTo>
                  <a:pt x="411022" y="9905"/>
                </a:lnTo>
                <a:close/>
              </a:path>
              <a:path w="429895" h="98425">
                <a:moveTo>
                  <a:pt x="89001" y="58064"/>
                </a:moveTo>
                <a:lnTo>
                  <a:pt x="55778" y="58064"/>
                </a:lnTo>
                <a:lnTo>
                  <a:pt x="59232" y="59689"/>
                </a:lnTo>
                <a:lnTo>
                  <a:pt x="63042" y="60502"/>
                </a:lnTo>
                <a:lnTo>
                  <a:pt x="70764" y="60502"/>
                </a:lnTo>
                <a:lnTo>
                  <a:pt x="74168" y="59791"/>
                </a:lnTo>
                <a:lnTo>
                  <a:pt x="77419" y="58369"/>
                </a:lnTo>
                <a:lnTo>
                  <a:pt x="89001" y="58369"/>
                </a:lnTo>
                <a:lnTo>
                  <a:pt x="89001" y="58064"/>
                </a:lnTo>
                <a:close/>
              </a:path>
              <a:path w="429895" h="98425">
                <a:moveTo>
                  <a:pt x="89001" y="9905"/>
                </a:moveTo>
                <a:lnTo>
                  <a:pt x="77419" y="9905"/>
                </a:lnTo>
                <a:lnTo>
                  <a:pt x="77419" y="47396"/>
                </a:lnTo>
                <a:lnTo>
                  <a:pt x="73964" y="49529"/>
                </a:lnTo>
                <a:lnTo>
                  <a:pt x="69596" y="50596"/>
                </a:lnTo>
                <a:lnTo>
                  <a:pt x="89001" y="50596"/>
                </a:lnTo>
                <a:lnTo>
                  <a:pt x="89001" y="9905"/>
                </a:lnTo>
                <a:close/>
              </a:path>
              <a:path w="429895" h="98425">
                <a:moveTo>
                  <a:pt x="34645" y="0"/>
                </a:moveTo>
                <a:lnTo>
                  <a:pt x="17678" y="0"/>
                </a:lnTo>
                <a:lnTo>
                  <a:pt x="10464" y="3251"/>
                </a:lnTo>
                <a:lnTo>
                  <a:pt x="5486" y="9753"/>
                </a:lnTo>
                <a:lnTo>
                  <a:pt x="13563" y="17068"/>
                </a:lnTo>
                <a:lnTo>
                  <a:pt x="16713" y="12598"/>
                </a:lnTo>
                <a:lnTo>
                  <a:pt x="21132" y="10363"/>
                </a:lnTo>
                <a:lnTo>
                  <a:pt x="49011" y="10363"/>
                </a:lnTo>
                <a:lnTo>
                  <a:pt x="40614" y="2158"/>
                </a:lnTo>
                <a:lnTo>
                  <a:pt x="34645" y="0"/>
                </a:lnTo>
                <a:close/>
              </a:path>
              <a:path w="429895" h="98425">
                <a:moveTo>
                  <a:pt x="100736" y="152"/>
                </a:moveTo>
                <a:lnTo>
                  <a:pt x="61112" y="152"/>
                </a:lnTo>
                <a:lnTo>
                  <a:pt x="61112" y="9905"/>
                </a:lnTo>
                <a:lnTo>
                  <a:pt x="100736" y="9905"/>
                </a:lnTo>
                <a:lnTo>
                  <a:pt x="100736" y="152"/>
                </a:lnTo>
                <a:close/>
              </a:path>
              <a:path w="429895" h="98425">
                <a:moveTo>
                  <a:pt x="107442" y="152"/>
                </a:moveTo>
                <a:lnTo>
                  <a:pt x="100736" y="152"/>
                </a:lnTo>
                <a:lnTo>
                  <a:pt x="100736" y="9905"/>
                </a:lnTo>
                <a:lnTo>
                  <a:pt x="107442" y="9905"/>
                </a:lnTo>
                <a:lnTo>
                  <a:pt x="107442" y="152"/>
                </a:lnTo>
                <a:close/>
              </a:path>
              <a:path w="429895" h="98425">
                <a:moveTo>
                  <a:pt x="251764" y="152"/>
                </a:moveTo>
                <a:lnTo>
                  <a:pt x="160934" y="152"/>
                </a:lnTo>
                <a:lnTo>
                  <a:pt x="160934" y="9905"/>
                </a:lnTo>
                <a:lnTo>
                  <a:pt x="251764" y="9905"/>
                </a:lnTo>
                <a:lnTo>
                  <a:pt x="251764" y="152"/>
                </a:lnTo>
                <a:close/>
              </a:path>
              <a:path w="429895" h="98425">
                <a:moveTo>
                  <a:pt x="258470" y="152"/>
                </a:moveTo>
                <a:lnTo>
                  <a:pt x="251764" y="152"/>
                </a:lnTo>
                <a:lnTo>
                  <a:pt x="251764" y="9905"/>
                </a:lnTo>
                <a:lnTo>
                  <a:pt x="258470" y="9905"/>
                </a:lnTo>
                <a:lnTo>
                  <a:pt x="258470" y="152"/>
                </a:lnTo>
                <a:close/>
              </a:path>
              <a:path w="429895" h="98425">
                <a:moveTo>
                  <a:pt x="344576" y="152"/>
                </a:moveTo>
                <a:lnTo>
                  <a:pt x="258470" y="152"/>
                </a:lnTo>
                <a:lnTo>
                  <a:pt x="258470" y="9905"/>
                </a:lnTo>
                <a:lnTo>
                  <a:pt x="344576" y="9905"/>
                </a:lnTo>
                <a:lnTo>
                  <a:pt x="344576" y="152"/>
                </a:lnTo>
                <a:close/>
              </a:path>
              <a:path w="429895" h="98425">
                <a:moveTo>
                  <a:pt x="351434" y="152"/>
                </a:moveTo>
                <a:lnTo>
                  <a:pt x="344576" y="152"/>
                </a:lnTo>
                <a:lnTo>
                  <a:pt x="344576" y="9905"/>
                </a:lnTo>
                <a:lnTo>
                  <a:pt x="351434" y="9905"/>
                </a:lnTo>
                <a:lnTo>
                  <a:pt x="351434" y="152"/>
                </a:lnTo>
                <a:close/>
              </a:path>
              <a:path w="429895" h="98425">
                <a:moveTo>
                  <a:pt x="429463" y="152"/>
                </a:moveTo>
                <a:lnTo>
                  <a:pt x="351434" y="152"/>
                </a:lnTo>
                <a:lnTo>
                  <a:pt x="351434" y="9905"/>
                </a:lnTo>
                <a:lnTo>
                  <a:pt x="429463" y="9905"/>
                </a:lnTo>
                <a:lnTo>
                  <a:pt x="429463" y="1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object 56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534952" y="4891303"/>
            <a:ext cx="210436" cy="77724"/>
          </a:xfrm>
          <a:prstGeom prst="rect">
            <a:avLst/>
          </a:prstGeom>
        </p:spPr>
      </p:pic>
      <p:sp>
        <p:nvSpPr>
          <p:cNvPr id="57" name="object 57"/>
          <p:cNvSpPr/>
          <p:nvPr/>
        </p:nvSpPr>
        <p:spPr>
          <a:xfrm>
            <a:off x="6932179" y="4858918"/>
            <a:ext cx="1405218" cy="114328"/>
          </a:xfrm>
          <a:custGeom>
            <a:avLst/>
            <a:gdLst/>
            <a:ahLst/>
            <a:cxnLst/>
            <a:rect l="l" t="t" r="r" b="b"/>
            <a:pathLst>
              <a:path w="1085850" h="147954">
                <a:moveTo>
                  <a:pt x="400067" y="128320"/>
                </a:moveTo>
                <a:lnTo>
                  <a:pt x="388315" y="128320"/>
                </a:lnTo>
                <a:lnTo>
                  <a:pt x="399440" y="147370"/>
                </a:lnTo>
                <a:lnTo>
                  <a:pt x="413003" y="144830"/>
                </a:lnTo>
                <a:lnTo>
                  <a:pt x="400067" y="128320"/>
                </a:lnTo>
                <a:close/>
              </a:path>
              <a:path w="1085850" h="147954">
                <a:moveTo>
                  <a:pt x="269290" y="53390"/>
                </a:moveTo>
                <a:lnTo>
                  <a:pt x="257708" y="53390"/>
                </a:lnTo>
                <a:lnTo>
                  <a:pt x="257708" y="94030"/>
                </a:lnTo>
                <a:lnTo>
                  <a:pt x="260172" y="100380"/>
                </a:lnTo>
                <a:lnTo>
                  <a:pt x="270027" y="108000"/>
                </a:lnTo>
                <a:lnTo>
                  <a:pt x="276352" y="109270"/>
                </a:lnTo>
                <a:lnTo>
                  <a:pt x="284073" y="109270"/>
                </a:lnTo>
                <a:lnTo>
                  <a:pt x="251155" y="137210"/>
                </a:lnTo>
                <a:lnTo>
                  <a:pt x="262890" y="143560"/>
                </a:lnTo>
                <a:lnTo>
                  <a:pt x="304342" y="105460"/>
                </a:lnTo>
                <a:lnTo>
                  <a:pt x="316534" y="105460"/>
                </a:lnTo>
                <a:lnTo>
                  <a:pt x="316534" y="100380"/>
                </a:lnTo>
                <a:lnTo>
                  <a:pt x="279450" y="100380"/>
                </a:lnTo>
                <a:lnTo>
                  <a:pt x="275513" y="99110"/>
                </a:lnTo>
                <a:lnTo>
                  <a:pt x="270535" y="94030"/>
                </a:lnTo>
                <a:lnTo>
                  <a:pt x="269290" y="90220"/>
                </a:lnTo>
                <a:lnTo>
                  <a:pt x="269290" y="53390"/>
                </a:lnTo>
                <a:close/>
              </a:path>
              <a:path w="1085850" h="147954">
                <a:moveTo>
                  <a:pt x="420319" y="91490"/>
                </a:moveTo>
                <a:lnTo>
                  <a:pt x="413461" y="100380"/>
                </a:lnTo>
                <a:lnTo>
                  <a:pt x="424129" y="109270"/>
                </a:lnTo>
                <a:lnTo>
                  <a:pt x="459181" y="143560"/>
                </a:lnTo>
                <a:lnTo>
                  <a:pt x="468782" y="137210"/>
                </a:lnTo>
                <a:lnTo>
                  <a:pt x="448513" y="116890"/>
                </a:lnTo>
                <a:lnTo>
                  <a:pt x="445058" y="114350"/>
                </a:lnTo>
                <a:lnTo>
                  <a:pt x="439928" y="109270"/>
                </a:lnTo>
                <a:lnTo>
                  <a:pt x="433120" y="104190"/>
                </a:lnTo>
                <a:lnTo>
                  <a:pt x="433425" y="102920"/>
                </a:lnTo>
                <a:lnTo>
                  <a:pt x="441921" y="102920"/>
                </a:lnTo>
                <a:lnTo>
                  <a:pt x="449732" y="101650"/>
                </a:lnTo>
                <a:lnTo>
                  <a:pt x="456857" y="99110"/>
                </a:lnTo>
                <a:lnTo>
                  <a:pt x="463296" y="95300"/>
                </a:lnTo>
                <a:lnTo>
                  <a:pt x="464629" y="94030"/>
                </a:lnTo>
                <a:lnTo>
                  <a:pt x="430326" y="94030"/>
                </a:lnTo>
                <a:lnTo>
                  <a:pt x="425094" y="92760"/>
                </a:lnTo>
                <a:lnTo>
                  <a:pt x="420319" y="91490"/>
                </a:lnTo>
                <a:close/>
              </a:path>
              <a:path w="1085850" h="147954">
                <a:moveTo>
                  <a:pt x="76504" y="100380"/>
                </a:moveTo>
                <a:lnTo>
                  <a:pt x="65074" y="100380"/>
                </a:lnTo>
                <a:lnTo>
                  <a:pt x="65074" y="142290"/>
                </a:lnTo>
                <a:lnTo>
                  <a:pt x="76504" y="142290"/>
                </a:lnTo>
                <a:lnTo>
                  <a:pt x="76504" y="100380"/>
                </a:lnTo>
                <a:close/>
              </a:path>
              <a:path w="1085850" h="147954">
                <a:moveTo>
                  <a:pt x="227533" y="53390"/>
                </a:moveTo>
                <a:lnTo>
                  <a:pt x="216103" y="53390"/>
                </a:lnTo>
                <a:lnTo>
                  <a:pt x="216103" y="92760"/>
                </a:lnTo>
                <a:lnTo>
                  <a:pt x="213969" y="99110"/>
                </a:lnTo>
                <a:lnTo>
                  <a:pt x="205435" y="108000"/>
                </a:lnTo>
                <a:lnTo>
                  <a:pt x="199847" y="110540"/>
                </a:lnTo>
                <a:lnTo>
                  <a:pt x="216103" y="110540"/>
                </a:lnTo>
                <a:lnTo>
                  <a:pt x="216103" y="142290"/>
                </a:lnTo>
                <a:lnTo>
                  <a:pt x="227533" y="142290"/>
                </a:lnTo>
                <a:lnTo>
                  <a:pt x="227533" y="53390"/>
                </a:lnTo>
                <a:close/>
              </a:path>
              <a:path w="1085850" h="147954">
                <a:moveTo>
                  <a:pt x="316534" y="105460"/>
                </a:moveTo>
                <a:lnTo>
                  <a:pt x="304952" y="105460"/>
                </a:lnTo>
                <a:lnTo>
                  <a:pt x="304952" y="142290"/>
                </a:lnTo>
                <a:lnTo>
                  <a:pt x="316534" y="142290"/>
                </a:lnTo>
                <a:lnTo>
                  <a:pt x="316534" y="105460"/>
                </a:lnTo>
                <a:close/>
              </a:path>
              <a:path w="1085850" h="147954">
                <a:moveTo>
                  <a:pt x="392125" y="53390"/>
                </a:moveTo>
                <a:lnTo>
                  <a:pt x="380542" y="53390"/>
                </a:lnTo>
                <a:lnTo>
                  <a:pt x="380542" y="68630"/>
                </a:lnTo>
                <a:lnTo>
                  <a:pt x="362254" y="73710"/>
                </a:lnTo>
                <a:lnTo>
                  <a:pt x="351920" y="77520"/>
                </a:lnTo>
                <a:lnTo>
                  <a:pt x="344538" y="82600"/>
                </a:lnTo>
                <a:lnTo>
                  <a:pt x="340109" y="90220"/>
                </a:lnTo>
                <a:lnTo>
                  <a:pt x="338632" y="99110"/>
                </a:lnTo>
                <a:lnTo>
                  <a:pt x="338632" y="108000"/>
                </a:lnTo>
                <a:lnTo>
                  <a:pt x="366126" y="130860"/>
                </a:lnTo>
                <a:lnTo>
                  <a:pt x="379120" y="130860"/>
                </a:lnTo>
                <a:lnTo>
                  <a:pt x="384048" y="129590"/>
                </a:lnTo>
                <a:lnTo>
                  <a:pt x="388315" y="128320"/>
                </a:lnTo>
                <a:lnTo>
                  <a:pt x="400067" y="128320"/>
                </a:lnTo>
                <a:lnTo>
                  <a:pt x="396087" y="123240"/>
                </a:lnTo>
                <a:lnTo>
                  <a:pt x="398458" y="120700"/>
                </a:lnTo>
                <a:lnTo>
                  <a:pt x="365810" y="120700"/>
                </a:lnTo>
                <a:lnTo>
                  <a:pt x="360654" y="118160"/>
                </a:lnTo>
                <a:lnTo>
                  <a:pt x="352425" y="110540"/>
                </a:lnTo>
                <a:lnTo>
                  <a:pt x="350367" y="106730"/>
                </a:lnTo>
                <a:lnTo>
                  <a:pt x="350367" y="96570"/>
                </a:lnTo>
                <a:lnTo>
                  <a:pt x="351713" y="92760"/>
                </a:lnTo>
                <a:lnTo>
                  <a:pt x="357098" y="86410"/>
                </a:lnTo>
                <a:lnTo>
                  <a:pt x="361696" y="85140"/>
                </a:lnTo>
                <a:lnTo>
                  <a:pt x="368198" y="82600"/>
                </a:lnTo>
                <a:lnTo>
                  <a:pt x="392125" y="77520"/>
                </a:lnTo>
                <a:lnTo>
                  <a:pt x="392125" y="53390"/>
                </a:lnTo>
                <a:close/>
              </a:path>
              <a:path w="1085850" h="147954">
                <a:moveTo>
                  <a:pt x="124053" y="44500"/>
                </a:moveTo>
                <a:lnTo>
                  <a:pt x="94945" y="44500"/>
                </a:lnTo>
                <a:lnTo>
                  <a:pt x="94945" y="53390"/>
                </a:lnTo>
                <a:lnTo>
                  <a:pt x="110185" y="53390"/>
                </a:lnTo>
                <a:lnTo>
                  <a:pt x="110185" y="54660"/>
                </a:lnTo>
                <a:lnTo>
                  <a:pt x="108356" y="55930"/>
                </a:lnTo>
                <a:lnTo>
                  <a:pt x="106705" y="57200"/>
                </a:lnTo>
                <a:lnTo>
                  <a:pt x="103759" y="61010"/>
                </a:lnTo>
                <a:lnTo>
                  <a:pt x="103022" y="63550"/>
                </a:lnTo>
                <a:lnTo>
                  <a:pt x="103022" y="71170"/>
                </a:lnTo>
                <a:lnTo>
                  <a:pt x="104394" y="74980"/>
                </a:lnTo>
                <a:lnTo>
                  <a:pt x="109880" y="80060"/>
                </a:lnTo>
                <a:lnTo>
                  <a:pt x="113284" y="82600"/>
                </a:lnTo>
                <a:lnTo>
                  <a:pt x="117348" y="82600"/>
                </a:lnTo>
                <a:lnTo>
                  <a:pt x="117348" y="83870"/>
                </a:lnTo>
                <a:lnTo>
                  <a:pt x="113792" y="83870"/>
                </a:lnTo>
                <a:lnTo>
                  <a:pt x="110693" y="86410"/>
                </a:lnTo>
                <a:lnTo>
                  <a:pt x="105410" y="92760"/>
                </a:lnTo>
                <a:lnTo>
                  <a:pt x="104089" y="96570"/>
                </a:lnTo>
                <a:lnTo>
                  <a:pt x="104089" y="106730"/>
                </a:lnTo>
                <a:lnTo>
                  <a:pt x="106578" y="113080"/>
                </a:lnTo>
                <a:lnTo>
                  <a:pt x="116535" y="121970"/>
                </a:lnTo>
                <a:lnTo>
                  <a:pt x="123545" y="124510"/>
                </a:lnTo>
                <a:lnTo>
                  <a:pt x="132588" y="124510"/>
                </a:lnTo>
                <a:lnTo>
                  <a:pt x="142770" y="123240"/>
                </a:lnTo>
                <a:lnTo>
                  <a:pt x="151828" y="120700"/>
                </a:lnTo>
                <a:lnTo>
                  <a:pt x="159762" y="115620"/>
                </a:lnTo>
                <a:lnTo>
                  <a:pt x="163168" y="113080"/>
                </a:lnTo>
                <a:lnTo>
                  <a:pt x="127660" y="113080"/>
                </a:lnTo>
                <a:lnTo>
                  <a:pt x="123240" y="111810"/>
                </a:lnTo>
                <a:lnTo>
                  <a:pt x="117551" y="106730"/>
                </a:lnTo>
                <a:lnTo>
                  <a:pt x="116128" y="104190"/>
                </a:lnTo>
                <a:lnTo>
                  <a:pt x="116128" y="96570"/>
                </a:lnTo>
                <a:lnTo>
                  <a:pt x="117449" y="94030"/>
                </a:lnTo>
                <a:lnTo>
                  <a:pt x="122732" y="88950"/>
                </a:lnTo>
                <a:lnTo>
                  <a:pt x="126695" y="87680"/>
                </a:lnTo>
                <a:lnTo>
                  <a:pt x="141427" y="87680"/>
                </a:lnTo>
                <a:lnTo>
                  <a:pt x="141427" y="77520"/>
                </a:lnTo>
                <a:lnTo>
                  <a:pt x="121945" y="77520"/>
                </a:lnTo>
                <a:lnTo>
                  <a:pt x="116560" y="72440"/>
                </a:lnTo>
                <a:lnTo>
                  <a:pt x="115214" y="69900"/>
                </a:lnTo>
                <a:lnTo>
                  <a:pt x="115214" y="59740"/>
                </a:lnTo>
                <a:lnTo>
                  <a:pt x="118922" y="55930"/>
                </a:lnTo>
                <a:lnTo>
                  <a:pt x="126339" y="53390"/>
                </a:lnTo>
                <a:lnTo>
                  <a:pt x="124053" y="44500"/>
                </a:lnTo>
                <a:close/>
              </a:path>
              <a:path w="1085850" h="147954">
                <a:moveTo>
                  <a:pt x="215493" y="110540"/>
                </a:moveTo>
                <a:lnTo>
                  <a:pt x="166573" y="110540"/>
                </a:lnTo>
                <a:lnTo>
                  <a:pt x="171726" y="114350"/>
                </a:lnTo>
                <a:lnTo>
                  <a:pt x="177584" y="118160"/>
                </a:lnTo>
                <a:lnTo>
                  <a:pt x="184146" y="120700"/>
                </a:lnTo>
                <a:lnTo>
                  <a:pt x="198691" y="120700"/>
                </a:lnTo>
                <a:lnTo>
                  <a:pt x="205130" y="118160"/>
                </a:lnTo>
                <a:lnTo>
                  <a:pt x="210731" y="114350"/>
                </a:lnTo>
                <a:lnTo>
                  <a:pt x="215493" y="110540"/>
                </a:lnTo>
                <a:close/>
              </a:path>
              <a:path w="1085850" h="147954">
                <a:moveTo>
                  <a:pt x="393801" y="97840"/>
                </a:moveTo>
                <a:lnTo>
                  <a:pt x="385419" y="101650"/>
                </a:lnTo>
                <a:lnTo>
                  <a:pt x="385419" y="116890"/>
                </a:lnTo>
                <a:lnTo>
                  <a:pt x="382574" y="119430"/>
                </a:lnTo>
                <a:lnTo>
                  <a:pt x="378104" y="120700"/>
                </a:lnTo>
                <a:lnTo>
                  <a:pt x="398458" y="120700"/>
                </a:lnTo>
                <a:lnTo>
                  <a:pt x="399643" y="119430"/>
                </a:lnTo>
                <a:lnTo>
                  <a:pt x="401421" y="115620"/>
                </a:lnTo>
                <a:lnTo>
                  <a:pt x="401421" y="108000"/>
                </a:lnTo>
                <a:lnTo>
                  <a:pt x="400659" y="105460"/>
                </a:lnTo>
                <a:lnTo>
                  <a:pt x="397611" y="100380"/>
                </a:lnTo>
                <a:lnTo>
                  <a:pt x="395833" y="99110"/>
                </a:lnTo>
                <a:lnTo>
                  <a:pt x="393801" y="97840"/>
                </a:lnTo>
                <a:close/>
              </a:path>
              <a:path w="1085850" h="147954">
                <a:moveTo>
                  <a:pt x="32766" y="53390"/>
                </a:moveTo>
                <a:lnTo>
                  <a:pt x="21336" y="53390"/>
                </a:lnTo>
                <a:lnTo>
                  <a:pt x="21336" y="90220"/>
                </a:lnTo>
                <a:lnTo>
                  <a:pt x="13868" y="96570"/>
                </a:lnTo>
                <a:lnTo>
                  <a:pt x="23012" y="115620"/>
                </a:lnTo>
                <a:lnTo>
                  <a:pt x="32613" y="115620"/>
                </a:lnTo>
                <a:lnTo>
                  <a:pt x="32613" y="100380"/>
                </a:lnTo>
                <a:lnTo>
                  <a:pt x="76504" y="100380"/>
                </a:lnTo>
                <a:lnTo>
                  <a:pt x="76504" y="90220"/>
                </a:lnTo>
                <a:lnTo>
                  <a:pt x="32766" y="90220"/>
                </a:lnTo>
                <a:lnTo>
                  <a:pt x="32766" y="53390"/>
                </a:lnTo>
                <a:close/>
              </a:path>
              <a:path w="1085850" h="147954">
                <a:moveTo>
                  <a:pt x="184251" y="53390"/>
                </a:moveTo>
                <a:lnTo>
                  <a:pt x="172059" y="53390"/>
                </a:lnTo>
                <a:lnTo>
                  <a:pt x="176428" y="57200"/>
                </a:lnTo>
                <a:lnTo>
                  <a:pt x="178612" y="62280"/>
                </a:lnTo>
                <a:lnTo>
                  <a:pt x="178612" y="72440"/>
                </a:lnTo>
                <a:lnTo>
                  <a:pt x="176784" y="76250"/>
                </a:lnTo>
                <a:lnTo>
                  <a:pt x="169468" y="82600"/>
                </a:lnTo>
                <a:lnTo>
                  <a:pt x="163982" y="83870"/>
                </a:lnTo>
                <a:lnTo>
                  <a:pt x="156667" y="86410"/>
                </a:lnTo>
                <a:lnTo>
                  <a:pt x="157276" y="91490"/>
                </a:lnTo>
                <a:lnTo>
                  <a:pt x="158699" y="96570"/>
                </a:lnTo>
                <a:lnTo>
                  <a:pt x="160934" y="101650"/>
                </a:lnTo>
                <a:lnTo>
                  <a:pt x="155343" y="106730"/>
                </a:lnTo>
                <a:lnTo>
                  <a:pt x="148932" y="110540"/>
                </a:lnTo>
                <a:lnTo>
                  <a:pt x="141703" y="113080"/>
                </a:lnTo>
                <a:lnTo>
                  <a:pt x="163168" y="113080"/>
                </a:lnTo>
                <a:lnTo>
                  <a:pt x="166573" y="110540"/>
                </a:lnTo>
                <a:lnTo>
                  <a:pt x="186131" y="110540"/>
                </a:lnTo>
                <a:lnTo>
                  <a:pt x="180771" y="108000"/>
                </a:lnTo>
                <a:lnTo>
                  <a:pt x="172948" y="100380"/>
                </a:lnTo>
                <a:lnTo>
                  <a:pt x="170637" y="96570"/>
                </a:lnTo>
                <a:lnTo>
                  <a:pt x="169926" y="91490"/>
                </a:lnTo>
                <a:lnTo>
                  <a:pt x="176022" y="90220"/>
                </a:lnTo>
                <a:lnTo>
                  <a:pt x="180975" y="87680"/>
                </a:lnTo>
                <a:lnTo>
                  <a:pt x="188595" y="80060"/>
                </a:lnTo>
                <a:lnTo>
                  <a:pt x="190500" y="74980"/>
                </a:lnTo>
                <a:lnTo>
                  <a:pt x="190500" y="63550"/>
                </a:lnTo>
                <a:lnTo>
                  <a:pt x="188417" y="58470"/>
                </a:lnTo>
                <a:lnTo>
                  <a:pt x="184251" y="54660"/>
                </a:lnTo>
                <a:lnTo>
                  <a:pt x="184251" y="53390"/>
                </a:lnTo>
                <a:close/>
              </a:path>
              <a:path w="1085850" h="147954">
                <a:moveTo>
                  <a:pt x="316534" y="53390"/>
                </a:moveTo>
                <a:lnTo>
                  <a:pt x="304952" y="53390"/>
                </a:lnTo>
                <a:lnTo>
                  <a:pt x="304952" y="92760"/>
                </a:lnTo>
                <a:lnTo>
                  <a:pt x="302920" y="94030"/>
                </a:lnTo>
                <a:lnTo>
                  <a:pt x="299974" y="96570"/>
                </a:lnTo>
                <a:lnTo>
                  <a:pt x="288493" y="100380"/>
                </a:lnTo>
                <a:lnTo>
                  <a:pt x="316534" y="100380"/>
                </a:lnTo>
                <a:lnTo>
                  <a:pt x="316534" y="53390"/>
                </a:lnTo>
                <a:close/>
              </a:path>
              <a:path w="1085850" h="147954">
                <a:moveTo>
                  <a:pt x="469646" y="52120"/>
                </a:moveTo>
                <a:lnTo>
                  <a:pt x="453237" y="52120"/>
                </a:lnTo>
                <a:lnTo>
                  <a:pt x="456615" y="54660"/>
                </a:lnTo>
                <a:lnTo>
                  <a:pt x="462203" y="61010"/>
                </a:lnTo>
                <a:lnTo>
                  <a:pt x="463600" y="64820"/>
                </a:lnTo>
                <a:lnTo>
                  <a:pt x="463600" y="77520"/>
                </a:lnTo>
                <a:lnTo>
                  <a:pt x="461009" y="82600"/>
                </a:lnTo>
                <a:lnTo>
                  <a:pt x="450646" y="91490"/>
                </a:lnTo>
                <a:lnTo>
                  <a:pt x="444042" y="94030"/>
                </a:lnTo>
                <a:lnTo>
                  <a:pt x="464629" y="94030"/>
                </a:lnTo>
                <a:lnTo>
                  <a:pt x="475488" y="62280"/>
                </a:lnTo>
                <a:lnTo>
                  <a:pt x="473151" y="55930"/>
                </a:lnTo>
                <a:lnTo>
                  <a:pt x="469646" y="52120"/>
                </a:lnTo>
                <a:close/>
              </a:path>
              <a:path w="1085850" h="147954">
                <a:moveTo>
                  <a:pt x="76504" y="53390"/>
                </a:moveTo>
                <a:lnTo>
                  <a:pt x="65074" y="53390"/>
                </a:lnTo>
                <a:lnTo>
                  <a:pt x="65074" y="90220"/>
                </a:lnTo>
                <a:lnTo>
                  <a:pt x="76504" y="90220"/>
                </a:lnTo>
                <a:lnTo>
                  <a:pt x="76504" y="53390"/>
                </a:lnTo>
                <a:close/>
              </a:path>
              <a:path w="1085850" h="147954">
                <a:moveTo>
                  <a:pt x="457352" y="41960"/>
                </a:moveTo>
                <a:lnTo>
                  <a:pt x="442214" y="41960"/>
                </a:lnTo>
                <a:lnTo>
                  <a:pt x="436575" y="44500"/>
                </a:lnTo>
                <a:lnTo>
                  <a:pt x="427837" y="53390"/>
                </a:lnTo>
                <a:lnTo>
                  <a:pt x="425653" y="57200"/>
                </a:lnTo>
                <a:lnTo>
                  <a:pt x="425653" y="68630"/>
                </a:lnTo>
                <a:lnTo>
                  <a:pt x="426821" y="72440"/>
                </a:lnTo>
                <a:lnTo>
                  <a:pt x="431495" y="78790"/>
                </a:lnTo>
                <a:lnTo>
                  <a:pt x="434746" y="81330"/>
                </a:lnTo>
                <a:lnTo>
                  <a:pt x="438912" y="82600"/>
                </a:lnTo>
                <a:lnTo>
                  <a:pt x="445922" y="73710"/>
                </a:lnTo>
                <a:lnTo>
                  <a:pt x="443179" y="73710"/>
                </a:lnTo>
                <a:lnTo>
                  <a:pt x="441045" y="72440"/>
                </a:lnTo>
                <a:lnTo>
                  <a:pt x="439521" y="69900"/>
                </a:lnTo>
                <a:lnTo>
                  <a:pt x="437997" y="68630"/>
                </a:lnTo>
                <a:lnTo>
                  <a:pt x="437235" y="66090"/>
                </a:lnTo>
                <a:lnTo>
                  <a:pt x="437235" y="59740"/>
                </a:lnTo>
                <a:lnTo>
                  <a:pt x="438302" y="57200"/>
                </a:lnTo>
                <a:lnTo>
                  <a:pt x="442569" y="53390"/>
                </a:lnTo>
                <a:lnTo>
                  <a:pt x="445516" y="52120"/>
                </a:lnTo>
                <a:lnTo>
                  <a:pt x="469646" y="52120"/>
                </a:lnTo>
                <a:lnTo>
                  <a:pt x="463803" y="45770"/>
                </a:lnTo>
                <a:lnTo>
                  <a:pt x="457352" y="41960"/>
                </a:lnTo>
                <a:close/>
              </a:path>
              <a:path w="1085850" h="147954">
                <a:moveTo>
                  <a:pt x="88239" y="44500"/>
                </a:moveTo>
                <a:lnTo>
                  <a:pt x="0" y="44500"/>
                </a:lnTo>
                <a:lnTo>
                  <a:pt x="0" y="53390"/>
                </a:lnTo>
                <a:lnTo>
                  <a:pt x="88239" y="53390"/>
                </a:lnTo>
                <a:lnTo>
                  <a:pt x="88239" y="44500"/>
                </a:lnTo>
                <a:close/>
              </a:path>
              <a:path w="1085850" h="147954">
                <a:moveTo>
                  <a:pt x="94945" y="44500"/>
                </a:moveTo>
                <a:lnTo>
                  <a:pt x="88239" y="44500"/>
                </a:lnTo>
                <a:lnTo>
                  <a:pt x="88239" y="53390"/>
                </a:lnTo>
                <a:lnTo>
                  <a:pt x="94945" y="53390"/>
                </a:lnTo>
                <a:lnTo>
                  <a:pt x="94945" y="44500"/>
                </a:lnTo>
                <a:close/>
              </a:path>
              <a:path w="1085850" h="147954">
                <a:moveTo>
                  <a:pt x="239268" y="44500"/>
                </a:moveTo>
                <a:lnTo>
                  <a:pt x="148437" y="44500"/>
                </a:lnTo>
                <a:lnTo>
                  <a:pt x="148437" y="53390"/>
                </a:lnTo>
                <a:lnTo>
                  <a:pt x="239268" y="53390"/>
                </a:lnTo>
                <a:lnTo>
                  <a:pt x="239268" y="44500"/>
                </a:lnTo>
                <a:close/>
              </a:path>
              <a:path w="1085850" h="147954">
                <a:moveTo>
                  <a:pt x="245973" y="44500"/>
                </a:moveTo>
                <a:lnTo>
                  <a:pt x="239268" y="44500"/>
                </a:lnTo>
                <a:lnTo>
                  <a:pt x="239268" y="53390"/>
                </a:lnTo>
                <a:lnTo>
                  <a:pt x="245973" y="53390"/>
                </a:lnTo>
                <a:lnTo>
                  <a:pt x="245973" y="44500"/>
                </a:lnTo>
                <a:close/>
              </a:path>
              <a:path w="1085850" h="147954">
                <a:moveTo>
                  <a:pt x="328117" y="44500"/>
                </a:moveTo>
                <a:lnTo>
                  <a:pt x="245973" y="44500"/>
                </a:lnTo>
                <a:lnTo>
                  <a:pt x="245973" y="53390"/>
                </a:lnTo>
                <a:lnTo>
                  <a:pt x="328117" y="53390"/>
                </a:lnTo>
                <a:lnTo>
                  <a:pt x="328117" y="44500"/>
                </a:lnTo>
                <a:close/>
              </a:path>
              <a:path w="1085850" h="147954">
                <a:moveTo>
                  <a:pt x="334975" y="44500"/>
                </a:moveTo>
                <a:lnTo>
                  <a:pt x="328117" y="44500"/>
                </a:lnTo>
                <a:lnTo>
                  <a:pt x="328117" y="53390"/>
                </a:lnTo>
                <a:lnTo>
                  <a:pt x="334975" y="53390"/>
                </a:lnTo>
                <a:lnTo>
                  <a:pt x="334975" y="44500"/>
                </a:lnTo>
                <a:close/>
              </a:path>
              <a:path w="1085850" h="147954">
                <a:moveTo>
                  <a:pt x="380777" y="44500"/>
                </a:moveTo>
                <a:lnTo>
                  <a:pt x="334975" y="44500"/>
                </a:lnTo>
                <a:lnTo>
                  <a:pt x="334975" y="53390"/>
                </a:lnTo>
                <a:lnTo>
                  <a:pt x="414528" y="53390"/>
                </a:lnTo>
                <a:lnTo>
                  <a:pt x="414528" y="45770"/>
                </a:lnTo>
                <a:lnTo>
                  <a:pt x="381914" y="45770"/>
                </a:lnTo>
                <a:lnTo>
                  <a:pt x="380777" y="44500"/>
                </a:lnTo>
                <a:close/>
              </a:path>
              <a:path w="1085850" h="147954">
                <a:moveTo>
                  <a:pt x="363016" y="5130"/>
                </a:moveTo>
                <a:lnTo>
                  <a:pt x="350215" y="7670"/>
                </a:lnTo>
                <a:lnTo>
                  <a:pt x="359511" y="20370"/>
                </a:lnTo>
                <a:lnTo>
                  <a:pt x="365026" y="26720"/>
                </a:lnTo>
                <a:lnTo>
                  <a:pt x="370598" y="34340"/>
                </a:lnTo>
                <a:lnTo>
                  <a:pt x="376227" y="39420"/>
                </a:lnTo>
                <a:lnTo>
                  <a:pt x="381914" y="45770"/>
                </a:lnTo>
                <a:lnTo>
                  <a:pt x="382828" y="45770"/>
                </a:lnTo>
                <a:lnTo>
                  <a:pt x="391515" y="44500"/>
                </a:lnTo>
                <a:lnTo>
                  <a:pt x="363016" y="5130"/>
                </a:lnTo>
                <a:close/>
              </a:path>
              <a:path w="1085850" h="147954">
                <a:moveTo>
                  <a:pt x="414528" y="44500"/>
                </a:moveTo>
                <a:lnTo>
                  <a:pt x="391515" y="44500"/>
                </a:lnTo>
                <a:lnTo>
                  <a:pt x="382828" y="45770"/>
                </a:lnTo>
                <a:lnTo>
                  <a:pt x="414528" y="45770"/>
                </a:lnTo>
                <a:lnTo>
                  <a:pt x="414528" y="44500"/>
                </a:lnTo>
                <a:close/>
              </a:path>
              <a:path w="1085850" h="147954">
                <a:moveTo>
                  <a:pt x="523951" y="43433"/>
                </a:moveTo>
                <a:lnTo>
                  <a:pt x="494080" y="43433"/>
                </a:lnTo>
                <a:lnTo>
                  <a:pt x="494080" y="141274"/>
                </a:lnTo>
                <a:lnTo>
                  <a:pt x="505510" y="141274"/>
                </a:lnTo>
                <a:lnTo>
                  <a:pt x="505510" y="53187"/>
                </a:lnTo>
                <a:lnTo>
                  <a:pt x="523951" y="53187"/>
                </a:lnTo>
                <a:lnTo>
                  <a:pt x="523951" y="43433"/>
                </a:lnTo>
                <a:close/>
              </a:path>
              <a:path w="1085850" h="147954">
                <a:moveTo>
                  <a:pt x="628954" y="113385"/>
                </a:moveTo>
                <a:lnTo>
                  <a:pt x="617524" y="113385"/>
                </a:lnTo>
                <a:lnTo>
                  <a:pt x="617524" y="141274"/>
                </a:lnTo>
                <a:lnTo>
                  <a:pt x="628954" y="141274"/>
                </a:lnTo>
                <a:lnTo>
                  <a:pt x="628954" y="113385"/>
                </a:lnTo>
                <a:close/>
              </a:path>
              <a:path w="1085850" h="147954">
                <a:moveTo>
                  <a:pt x="708342" y="53187"/>
                </a:moveTo>
                <a:lnTo>
                  <a:pt x="696912" y="53187"/>
                </a:lnTo>
                <a:lnTo>
                  <a:pt x="696912" y="141274"/>
                </a:lnTo>
                <a:lnTo>
                  <a:pt x="708342" y="141274"/>
                </a:lnTo>
                <a:lnTo>
                  <a:pt x="708342" y="53187"/>
                </a:lnTo>
                <a:close/>
              </a:path>
              <a:path w="1085850" h="147954">
                <a:moveTo>
                  <a:pt x="641146" y="111556"/>
                </a:moveTo>
                <a:lnTo>
                  <a:pt x="642975" y="122072"/>
                </a:lnTo>
                <a:lnTo>
                  <a:pt x="651510" y="123291"/>
                </a:lnTo>
                <a:lnTo>
                  <a:pt x="658977" y="121462"/>
                </a:lnTo>
                <a:lnTo>
                  <a:pt x="670645" y="112572"/>
                </a:lnTo>
                <a:lnTo>
                  <a:pt x="647026" y="112572"/>
                </a:lnTo>
                <a:lnTo>
                  <a:pt x="641146" y="111556"/>
                </a:lnTo>
                <a:close/>
              </a:path>
              <a:path w="1085850" h="147954">
                <a:moveTo>
                  <a:pt x="594969" y="68529"/>
                </a:moveTo>
                <a:lnTo>
                  <a:pt x="587463" y="70408"/>
                </a:lnTo>
                <a:lnTo>
                  <a:pt x="574560" y="80162"/>
                </a:lnTo>
                <a:lnTo>
                  <a:pt x="571347" y="87071"/>
                </a:lnTo>
                <a:lnTo>
                  <a:pt x="571347" y="103631"/>
                </a:lnTo>
                <a:lnTo>
                  <a:pt x="573874" y="109880"/>
                </a:lnTo>
                <a:lnTo>
                  <a:pt x="584034" y="119633"/>
                </a:lnTo>
                <a:lnTo>
                  <a:pt x="590130" y="122072"/>
                </a:lnTo>
                <a:lnTo>
                  <a:pt x="605790" y="122072"/>
                </a:lnTo>
                <a:lnTo>
                  <a:pt x="612343" y="119176"/>
                </a:lnTo>
                <a:lnTo>
                  <a:pt x="616915" y="113385"/>
                </a:lnTo>
                <a:lnTo>
                  <a:pt x="628954" y="113385"/>
                </a:lnTo>
                <a:lnTo>
                  <a:pt x="628954" y="111709"/>
                </a:lnTo>
                <a:lnTo>
                  <a:pt x="594601" y="111709"/>
                </a:lnTo>
                <a:lnTo>
                  <a:pt x="590740" y="110210"/>
                </a:lnTo>
                <a:lnTo>
                  <a:pt x="584847" y="104216"/>
                </a:lnTo>
                <a:lnTo>
                  <a:pt x="583387" y="100431"/>
                </a:lnTo>
                <a:lnTo>
                  <a:pt x="583387" y="89763"/>
                </a:lnTo>
                <a:lnTo>
                  <a:pt x="585558" y="85369"/>
                </a:lnTo>
                <a:lnTo>
                  <a:pt x="594296" y="79984"/>
                </a:lnTo>
                <a:lnTo>
                  <a:pt x="599427" y="79146"/>
                </a:lnTo>
                <a:lnTo>
                  <a:pt x="605156" y="79146"/>
                </a:lnTo>
                <a:lnTo>
                  <a:pt x="603504" y="69646"/>
                </a:lnTo>
                <a:lnTo>
                  <a:pt x="594969" y="68529"/>
                </a:lnTo>
                <a:close/>
              </a:path>
              <a:path w="1085850" h="147954">
                <a:moveTo>
                  <a:pt x="670722" y="80162"/>
                </a:moveTo>
                <a:lnTo>
                  <a:pt x="651852" y="80162"/>
                </a:lnTo>
                <a:lnTo>
                  <a:pt x="655713" y="81635"/>
                </a:lnTo>
                <a:lnTo>
                  <a:pt x="661606" y="87528"/>
                </a:lnTo>
                <a:lnTo>
                  <a:pt x="663092" y="91338"/>
                </a:lnTo>
                <a:lnTo>
                  <a:pt x="663092" y="102006"/>
                </a:lnTo>
                <a:lnTo>
                  <a:pt x="660895" y="106349"/>
                </a:lnTo>
                <a:lnTo>
                  <a:pt x="652157" y="111734"/>
                </a:lnTo>
                <a:lnTo>
                  <a:pt x="647026" y="112572"/>
                </a:lnTo>
                <a:lnTo>
                  <a:pt x="670645" y="112572"/>
                </a:lnTo>
                <a:lnTo>
                  <a:pt x="671745" y="111734"/>
                </a:lnTo>
                <a:lnTo>
                  <a:pt x="671849" y="111556"/>
                </a:lnTo>
                <a:lnTo>
                  <a:pt x="674979" y="104800"/>
                </a:lnTo>
                <a:lnTo>
                  <a:pt x="674979" y="88137"/>
                </a:lnTo>
                <a:lnTo>
                  <a:pt x="672477" y="81864"/>
                </a:lnTo>
                <a:lnTo>
                  <a:pt x="670722" y="80162"/>
                </a:lnTo>
                <a:close/>
              </a:path>
              <a:path w="1085850" h="147954">
                <a:moveTo>
                  <a:pt x="628954" y="53187"/>
                </a:moveTo>
                <a:lnTo>
                  <a:pt x="617524" y="53187"/>
                </a:lnTo>
                <a:lnTo>
                  <a:pt x="617524" y="98196"/>
                </a:lnTo>
                <a:lnTo>
                  <a:pt x="615848" y="102819"/>
                </a:lnTo>
                <a:lnTo>
                  <a:pt x="609142" y="109931"/>
                </a:lnTo>
                <a:lnTo>
                  <a:pt x="604761" y="111709"/>
                </a:lnTo>
                <a:lnTo>
                  <a:pt x="628954" y="111709"/>
                </a:lnTo>
                <a:lnTo>
                  <a:pt x="628954" y="93675"/>
                </a:lnTo>
                <a:lnTo>
                  <a:pt x="630631" y="89052"/>
                </a:lnTo>
                <a:lnTo>
                  <a:pt x="637336" y="81940"/>
                </a:lnTo>
                <a:lnTo>
                  <a:pt x="641692" y="80162"/>
                </a:lnTo>
                <a:lnTo>
                  <a:pt x="670722" y="80162"/>
                </a:lnTo>
                <a:lnTo>
                  <a:pt x="669150" y="78638"/>
                </a:lnTo>
                <a:lnTo>
                  <a:pt x="628954" y="78638"/>
                </a:lnTo>
                <a:lnTo>
                  <a:pt x="628954" y="53187"/>
                </a:lnTo>
                <a:close/>
              </a:path>
              <a:path w="1085850" h="147954">
                <a:moveTo>
                  <a:pt x="605156" y="79146"/>
                </a:moveTo>
                <a:lnTo>
                  <a:pt x="599427" y="79146"/>
                </a:lnTo>
                <a:lnTo>
                  <a:pt x="605332" y="80162"/>
                </a:lnTo>
                <a:lnTo>
                  <a:pt x="605156" y="79146"/>
                </a:lnTo>
                <a:close/>
              </a:path>
              <a:path w="1085850" h="147954">
                <a:moveTo>
                  <a:pt x="656475" y="69799"/>
                </a:moveTo>
                <a:lnTo>
                  <a:pt x="640422" y="69799"/>
                </a:lnTo>
                <a:lnTo>
                  <a:pt x="633831" y="72745"/>
                </a:lnTo>
                <a:lnTo>
                  <a:pt x="629564" y="78638"/>
                </a:lnTo>
                <a:lnTo>
                  <a:pt x="669150" y="78638"/>
                </a:lnTo>
                <a:lnTo>
                  <a:pt x="662520" y="72212"/>
                </a:lnTo>
                <a:lnTo>
                  <a:pt x="656475" y="69799"/>
                </a:lnTo>
                <a:close/>
              </a:path>
              <a:path w="1085850" h="147954">
                <a:moveTo>
                  <a:pt x="678472" y="43433"/>
                </a:moveTo>
                <a:lnTo>
                  <a:pt x="561136" y="43433"/>
                </a:lnTo>
                <a:lnTo>
                  <a:pt x="561136" y="53187"/>
                </a:lnTo>
                <a:lnTo>
                  <a:pt x="678472" y="53187"/>
                </a:lnTo>
                <a:lnTo>
                  <a:pt x="678472" y="43433"/>
                </a:lnTo>
                <a:close/>
              </a:path>
              <a:path w="1085850" h="147954">
                <a:moveTo>
                  <a:pt x="685190" y="43433"/>
                </a:moveTo>
                <a:lnTo>
                  <a:pt x="678472" y="43433"/>
                </a:lnTo>
                <a:lnTo>
                  <a:pt x="678472" y="53187"/>
                </a:lnTo>
                <a:lnTo>
                  <a:pt x="685190" y="53187"/>
                </a:lnTo>
                <a:lnTo>
                  <a:pt x="685190" y="43433"/>
                </a:lnTo>
                <a:close/>
              </a:path>
              <a:path w="1085850" h="147954">
                <a:moveTo>
                  <a:pt x="726782" y="43433"/>
                </a:moveTo>
                <a:lnTo>
                  <a:pt x="685190" y="43433"/>
                </a:lnTo>
                <a:lnTo>
                  <a:pt x="685190" y="53187"/>
                </a:lnTo>
                <a:lnTo>
                  <a:pt x="726782" y="53187"/>
                </a:lnTo>
                <a:lnTo>
                  <a:pt x="726782" y="43433"/>
                </a:lnTo>
                <a:close/>
              </a:path>
              <a:path w="1085850" h="147954">
                <a:moveTo>
                  <a:pt x="678815" y="10058"/>
                </a:moveTo>
                <a:lnTo>
                  <a:pt x="642962" y="10058"/>
                </a:lnTo>
                <a:lnTo>
                  <a:pt x="652178" y="10706"/>
                </a:lnTo>
                <a:lnTo>
                  <a:pt x="660760" y="12649"/>
                </a:lnTo>
                <a:lnTo>
                  <a:pt x="692264" y="37252"/>
                </a:lnTo>
                <a:lnTo>
                  <a:pt x="695540" y="43433"/>
                </a:lnTo>
                <a:lnTo>
                  <a:pt x="707580" y="43433"/>
                </a:lnTo>
                <a:lnTo>
                  <a:pt x="703494" y="34894"/>
                </a:lnTo>
                <a:lnTo>
                  <a:pt x="698093" y="26955"/>
                </a:lnTo>
                <a:lnTo>
                  <a:pt x="691378" y="19616"/>
                </a:lnTo>
                <a:lnTo>
                  <a:pt x="683348" y="12877"/>
                </a:lnTo>
                <a:lnTo>
                  <a:pt x="678815" y="10058"/>
                </a:lnTo>
                <a:close/>
              </a:path>
              <a:path w="1085850" h="147954">
                <a:moveTo>
                  <a:pt x="642658" y="0"/>
                </a:moveTo>
                <a:lnTo>
                  <a:pt x="633730" y="0"/>
                </a:lnTo>
                <a:lnTo>
                  <a:pt x="626567" y="2158"/>
                </a:lnTo>
                <a:lnTo>
                  <a:pt x="615784" y="10794"/>
                </a:lnTo>
                <a:lnTo>
                  <a:pt x="613201" y="15887"/>
                </a:lnTo>
                <a:lnTo>
                  <a:pt x="613092" y="28701"/>
                </a:lnTo>
                <a:lnTo>
                  <a:pt x="615378" y="33680"/>
                </a:lnTo>
                <a:lnTo>
                  <a:pt x="619950" y="37337"/>
                </a:lnTo>
                <a:lnTo>
                  <a:pt x="630923" y="33985"/>
                </a:lnTo>
                <a:lnTo>
                  <a:pt x="626960" y="31038"/>
                </a:lnTo>
                <a:lnTo>
                  <a:pt x="624979" y="27330"/>
                </a:lnTo>
                <a:lnTo>
                  <a:pt x="624979" y="19100"/>
                </a:lnTo>
                <a:lnTo>
                  <a:pt x="626529" y="16027"/>
                </a:lnTo>
                <a:lnTo>
                  <a:pt x="632739" y="11252"/>
                </a:lnTo>
                <a:lnTo>
                  <a:pt x="637171" y="10058"/>
                </a:lnTo>
                <a:lnTo>
                  <a:pt x="678815" y="10058"/>
                </a:lnTo>
                <a:lnTo>
                  <a:pt x="674290" y="7243"/>
                </a:lnTo>
                <a:lnTo>
                  <a:pt x="664489" y="3219"/>
                </a:lnTo>
                <a:lnTo>
                  <a:pt x="653945" y="804"/>
                </a:lnTo>
                <a:lnTo>
                  <a:pt x="642658" y="0"/>
                </a:lnTo>
                <a:close/>
              </a:path>
              <a:path w="1085850" h="147954">
                <a:moveTo>
                  <a:pt x="778751" y="84581"/>
                </a:moveTo>
                <a:lnTo>
                  <a:pt x="770064" y="91439"/>
                </a:lnTo>
                <a:lnTo>
                  <a:pt x="809383" y="142951"/>
                </a:lnTo>
                <a:lnTo>
                  <a:pt x="818680" y="136855"/>
                </a:lnTo>
                <a:lnTo>
                  <a:pt x="800849" y="113690"/>
                </a:lnTo>
                <a:lnTo>
                  <a:pt x="798512" y="110540"/>
                </a:lnTo>
                <a:lnTo>
                  <a:pt x="795007" y="106324"/>
                </a:lnTo>
                <a:lnTo>
                  <a:pt x="790333" y="101041"/>
                </a:lnTo>
                <a:lnTo>
                  <a:pt x="790638" y="100583"/>
                </a:lnTo>
                <a:lnTo>
                  <a:pt x="801858" y="100583"/>
                </a:lnTo>
                <a:lnTo>
                  <a:pt x="805522" y="99263"/>
                </a:lnTo>
                <a:lnTo>
                  <a:pt x="808774" y="96316"/>
                </a:lnTo>
                <a:lnTo>
                  <a:pt x="855865" y="96316"/>
                </a:lnTo>
                <a:lnTo>
                  <a:pt x="855865" y="91439"/>
                </a:lnTo>
                <a:lnTo>
                  <a:pt x="787234" y="91439"/>
                </a:lnTo>
                <a:lnTo>
                  <a:pt x="782612" y="89153"/>
                </a:lnTo>
                <a:lnTo>
                  <a:pt x="778751" y="84581"/>
                </a:lnTo>
                <a:close/>
              </a:path>
              <a:path w="1085850" h="147954">
                <a:moveTo>
                  <a:pt x="1067092" y="53187"/>
                </a:moveTo>
                <a:lnTo>
                  <a:pt x="1055662" y="53187"/>
                </a:lnTo>
                <a:lnTo>
                  <a:pt x="1055662" y="74523"/>
                </a:lnTo>
                <a:lnTo>
                  <a:pt x="1024470" y="74523"/>
                </a:lnTo>
                <a:lnTo>
                  <a:pt x="1018044" y="77038"/>
                </a:lnTo>
                <a:lnTo>
                  <a:pt x="1007783" y="87096"/>
                </a:lnTo>
                <a:lnTo>
                  <a:pt x="1005217" y="93827"/>
                </a:lnTo>
                <a:lnTo>
                  <a:pt x="1005217" y="110794"/>
                </a:lnTo>
                <a:lnTo>
                  <a:pt x="1007097" y="118465"/>
                </a:lnTo>
                <a:lnTo>
                  <a:pt x="1014615" y="132079"/>
                </a:lnTo>
                <a:lnTo>
                  <a:pt x="1019492" y="137769"/>
                </a:lnTo>
                <a:lnTo>
                  <a:pt x="1025486" y="142341"/>
                </a:lnTo>
                <a:lnTo>
                  <a:pt x="1034630" y="135483"/>
                </a:lnTo>
                <a:lnTo>
                  <a:pt x="1026963" y="128501"/>
                </a:lnTo>
                <a:lnTo>
                  <a:pt x="1021486" y="120662"/>
                </a:lnTo>
                <a:lnTo>
                  <a:pt x="1018200" y="111966"/>
                </a:lnTo>
                <a:lnTo>
                  <a:pt x="1017104" y="102412"/>
                </a:lnTo>
                <a:lnTo>
                  <a:pt x="1017104" y="96926"/>
                </a:lnTo>
                <a:lnTo>
                  <a:pt x="1018679" y="92633"/>
                </a:lnTo>
                <a:lnTo>
                  <a:pt x="1024978" y="86436"/>
                </a:lnTo>
                <a:lnTo>
                  <a:pt x="1029144" y="84886"/>
                </a:lnTo>
                <a:lnTo>
                  <a:pt x="1067092" y="84886"/>
                </a:lnTo>
                <a:lnTo>
                  <a:pt x="1067092" y="53187"/>
                </a:lnTo>
                <a:close/>
              </a:path>
              <a:path w="1085850" h="147954">
                <a:moveTo>
                  <a:pt x="855865" y="98755"/>
                </a:moveTo>
                <a:lnTo>
                  <a:pt x="844283" y="98755"/>
                </a:lnTo>
                <a:lnTo>
                  <a:pt x="844283" y="141274"/>
                </a:lnTo>
                <a:lnTo>
                  <a:pt x="855865" y="141274"/>
                </a:lnTo>
                <a:lnTo>
                  <a:pt x="855865" y="98755"/>
                </a:lnTo>
                <a:close/>
              </a:path>
              <a:path w="1085850" h="147954">
                <a:moveTo>
                  <a:pt x="940752" y="53187"/>
                </a:moveTo>
                <a:lnTo>
                  <a:pt x="929322" y="53187"/>
                </a:lnTo>
                <a:lnTo>
                  <a:pt x="929322" y="141274"/>
                </a:lnTo>
                <a:lnTo>
                  <a:pt x="940752" y="141274"/>
                </a:lnTo>
                <a:lnTo>
                  <a:pt x="940752" y="53187"/>
                </a:lnTo>
                <a:close/>
              </a:path>
              <a:path w="1085850" h="147954">
                <a:moveTo>
                  <a:pt x="982357" y="53187"/>
                </a:moveTo>
                <a:lnTo>
                  <a:pt x="970927" y="53187"/>
                </a:lnTo>
                <a:lnTo>
                  <a:pt x="970927" y="141274"/>
                </a:lnTo>
                <a:lnTo>
                  <a:pt x="982357" y="141274"/>
                </a:lnTo>
                <a:lnTo>
                  <a:pt x="982357" y="53187"/>
                </a:lnTo>
                <a:close/>
              </a:path>
              <a:path w="1085850" h="147954">
                <a:moveTo>
                  <a:pt x="1067092" y="84886"/>
                </a:moveTo>
                <a:lnTo>
                  <a:pt x="1055662" y="84886"/>
                </a:lnTo>
                <a:lnTo>
                  <a:pt x="1055662" y="141274"/>
                </a:lnTo>
                <a:lnTo>
                  <a:pt x="1067092" y="141274"/>
                </a:lnTo>
                <a:lnTo>
                  <a:pt x="1067092" y="84886"/>
                </a:lnTo>
                <a:close/>
              </a:path>
              <a:path w="1085850" h="147954">
                <a:moveTo>
                  <a:pt x="901433" y="53187"/>
                </a:moveTo>
                <a:lnTo>
                  <a:pt x="890155" y="53187"/>
                </a:lnTo>
                <a:lnTo>
                  <a:pt x="890155" y="84277"/>
                </a:lnTo>
                <a:lnTo>
                  <a:pt x="880706" y="90982"/>
                </a:lnTo>
                <a:lnTo>
                  <a:pt x="880855" y="96926"/>
                </a:lnTo>
                <a:lnTo>
                  <a:pt x="880978" y="99263"/>
                </a:lnTo>
                <a:lnTo>
                  <a:pt x="883704" y="105359"/>
                </a:lnTo>
                <a:lnTo>
                  <a:pt x="889088" y="109727"/>
                </a:lnTo>
                <a:lnTo>
                  <a:pt x="901433" y="109727"/>
                </a:lnTo>
                <a:lnTo>
                  <a:pt x="901433" y="53187"/>
                </a:lnTo>
                <a:close/>
              </a:path>
              <a:path w="1085850" h="147954">
                <a:moveTo>
                  <a:pt x="801858" y="100583"/>
                </a:moveTo>
                <a:lnTo>
                  <a:pt x="790638" y="100583"/>
                </a:lnTo>
                <a:lnTo>
                  <a:pt x="791552" y="100888"/>
                </a:lnTo>
                <a:lnTo>
                  <a:pt x="793229" y="101041"/>
                </a:lnTo>
                <a:lnTo>
                  <a:pt x="795667" y="101041"/>
                </a:lnTo>
                <a:lnTo>
                  <a:pt x="801154" y="100837"/>
                </a:lnTo>
                <a:lnTo>
                  <a:pt x="801858" y="100583"/>
                </a:lnTo>
                <a:close/>
              </a:path>
              <a:path w="1085850" h="147954">
                <a:moveTo>
                  <a:pt x="855865" y="96316"/>
                </a:moveTo>
                <a:lnTo>
                  <a:pt x="808774" y="96316"/>
                </a:lnTo>
                <a:lnTo>
                  <a:pt x="815174" y="98755"/>
                </a:lnTo>
                <a:lnTo>
                  <a:pt x="822337" y="99974"/>
                </a:lnTo>
                <a:lnTo>
                  <a:pt x="835850" y="99974"/>
                </a:lnTo>
                <a:lnTo>
                  <a:pt x="840524" y="99567"/>
                </a:lnTo>
                <a:lnTo>
                  <a:pt x="844283" y="98755"/>
                </a:lnTo>
                <a:lnTo>
                  <a:pt x="855865" y="98755"/>
                </a:lnTo>
                <a:lnTo>
                  <a:pt x="855865" y="96316"/>
                </a:lnTo>
                <a:close/>
              </a:path>
              <a:path w="1085850" h="147954">
                <a:moveTo>
                  <a:pt x="814108" y="53187"/>
                </a:moveTo>
                <a:lnTo>
                  <a:pt x="802678" y="53187"/>
                </a:lnTo>
                <a:lnTo>
                  <a:pt x="802678" y="88137"/>
                </a:lnTo>
                <a:lnTo>
                  <a:pt x="799325" y="91439"/>
                </a:lnTo>
                <a:lnTo>
                  <a:pt x="855865" y="91439"/>
                </a:lnTo>
                <a:lnTo>
                  <a:pt x="855865" y="89763"/>
                </a:lnTo>
                <a:lnTo>
                  <a:pt x="824014" y="89763"/>
                </a:lnTo>
                <a:lnTo>
                  <a:pt x="818578" y="89052"/>
                </a:lnTo>
                <a:lnTo>
                  <a:pt x="813498" y="87629"/>
                </a:lnTo>
                <a:lnTo>
                  <a:pt x="813904" y="86309"/>
                </a:lnTo>
                <a:lnTo>
                  <a:pt x="814072" y="84886"/>
                </a:lnTo>
                <a:lnTo>
                  <a:pt x="814108" y="53187"/>
                </a:lnTo>
                <a:close/>
              </a:path>
              <a:path w="1085850" h="147954">
                <a:moveTo>
                  <a:pt x="855865" y="53187"/>
                </a:moveTo>
                <a:lnTo>
                  <a:pt x="844283" y="53187"/>
                </a:lnTo>
                <a:lnTo>
                  <a:pt x="844283" y="87782"/>
                </a:lnTo>
                <a:lnTo>
                  <a:pt x="840117" y="89103"/>
                </a:lnTo>
                <a:lnTo>
                  <a:pt x="835291" y="89763"/>
                </a:lnTo>
                <a:lnTo>
                  <a:pt x="855865" y="89763"/>
                </a:lnTo>
                <a:lnTo>
                  <a:pt x="855865" y="53187"/>
                </a:lnTo>
                <a:close/>
              </a:path>
              <a:path w="1085850" h="147954">
                <a:moveTo>
                  <a:pt x="867600" y="43433"/>
                </a:moveTo>
                <a:lnTo>
                  <a:pt x="763968" y="43433"/>
                </a:lnTo>
                <a:lnTo>
                  <a:pt x="763968" y="53187"/>
                </a:lnTo>
                <a:lnTo>
                  <a:pt x="867600" y="53187"/>
                </a:lnTo>
                <a:lnTo>
                  <a:pt x="867600" y="43433"/>
                </a:lnTo>
                <a:close/>
              </a:path>
              <a:path w="1085850" h="147954">
                <a:moveTo>
                  <a:pt x="874306" y="43433"/>
                </a:moveTo>
                <a:lnTo>
                  <a:pt x="867600" y="43433"/>
                </a:lnTo>
                <a:lnTo>
                  <a:pt x="867600" y="53187"/>
                </a:lnTo>
                <a:lnTo>
                  <a:pt x="874306" y="53187"/>
                </a:lnTo>
                <a:lnTo>
                  <a:pt x="874306" y="43433"/>
                </a:lnTo>
                <a:close/>
              </a:path>
              <a:path w="1085850" h="147954">
                <a:moveTo>
                  <a:pt x="952487" y="43433"/>
                </a:moveTo>
                <a:lnTo>
                  <a:pt x="874306" y="43433"/>
                </a:lnTo>
                <a:lnTo>
                  <a:pt x="874306" y="53187"/>
                </a:lnTo>
                <a:lnTo>
                  <a:pt x="952487" y="53187"/>
                </a:lnTo>
                <a:lnTo>
                  <a:pt x="952487" y="43433"/>
                </a:lnTo>
                <a:close/>
              </a:path>
              <a:path w="1085850" h="147954">
                <a:moveTo>
                  <a:pt x="959192" y="43433"/>
                </a:moveTo>
                <a:lnTo>
                  <a:pt x="952487" y="43433"/>
                </a:lnTo>
                <a:lnTo>
                  <a:pt x="952487" y="53187"/>
                </a:lnTo>
                <a:lnTo>
                  <a:pt x="959192" y="53187"/>
                </a:lnTo>
                <a:lnTo>
                  <a:pt x="959192" y="43433"/>
                </a:lnTo>
                <a:close/>
              </a:path>
              <a:path w="1085850" h="147954">
                <a:moveTo>
                  <a:pt x="994092" y="43433"/>
                </a:moveTo>
                <a:lnTo>
                  <a:pt x="959192" y="43433"/>
                </a:lnTo>
                <a:lnTo>
                  <a:pt x="959192" y="53187"/>
                </a:lnTo>
                <a:lnTo>
                  <a:pt x="994092" y="53187"/>
                </a:lnTo>
                <a:lnTo>
                  <a:pt x="994092" y="43433"/>
                </a:lnTo>
                <a:close/>
              </a:path>
              <a:path w="1085850" h="147954">
                <a:moveTo>
                  <a:pt x="1000798" y="43433"/>
                </a:moveTo>
                <a:lnTo>
                  <a:pt x="994092" y="43433"/>
                </a:lnTo>
                <a:lnTo>
                  <a:pt x="994092" y="53187"/>
                </a:lnTo>
                <a:lnTo>
                  <a:pt x="1000798" y="53187"/>
                </a:lnTo>
                <a:lnTo>
                  <a:pt x="1000798" y="43433"/>
                </a:lnTo>
                <a:close/>
              </a:path>
              <a:path w="1085850" h="147954">
                <a:moveTo>
                  <a:pt x="1085532" y="43433"/>
                </a:moveTo>
                <a:lnTo>
                  <a:pt x="1000798" y="43433"/>
                </a:lnTo>
                <a:lnTo>
                  <a:pt x="1000798" y="53187"/>
                </a:lnTo>
                <a:lnTo>
                  <a:pt x="1085532" y="53187"/>
                </a:lnTo>
                <a:lnTo>
                  <a:pt x="1085532" y="43433"/>
                </a:lnTo>
                <a:close/>
              </a:path>
              <a:path w="1085850" h="147954">
                <a:moveTo>
                  <a:pt x="968719" y="10363"/>
                </a:moveTo>
                <a:lnTo>
                  <a:pt x="952690" y="10363"/>
                </a:lnTo>
                <a:lnTo>
                  <a:pt x="958608" y="13614"/>
                </a:lnTo>
                <a:lnTo>
                  <a:pt x="967854" y="26619"/>
                </a:lnTo>
                <a:lnTo>
                  <a:pt x="970343" y="34161"/>
                </a:lnTo>
                <a:lnTo>
                  <a:pt x="970422" y="34442"/>
                </a:lnTo>
                <a:lnTo>
                  <a:pt x="970927" y="43433"/>
                </a:lnTo>
                <a:lnTo>
                  <a:pt x="982205" y="43433"/>
                </a:lnTo>
                <a:lnTo>
                  <a:pt x="980905" y="34161"/>
                </a:lnTo>
                <a:lnTo>
                  <a:pt x="978528" y="25850"/>
                </a:lnTo>
                <a:lnTo>
                  <a:pt x="975075" y="18502"/>
                </a:lnTo>
                <a:lnTo>
                  <a:pt x="970546" y="12115"/>
                </a:lnTo>
                <a:lnTo>
                  <a:pt x="968719" y="10363"/>
                </a:lnTo>
                <a:close/>
              </a:path>
              <a:path w="1085850" h="147954">
                <a:moveTo>
                  <a:pt x="945172" y="304"/>
                </a:moveTo>
                <a:lnTo>
                  <a:pt x="938161" y="304"/>
                </a:lnTo>
                <a:lnTo>
                  <a:pt x="932472" y="2285"/>
                </a:lnTo>
                <a:lnTo>
                  <a:pt x="923734" y="10210"/>
                </a:lnTo>
                <a:lnTo>
                  <a:pt x="921550" y="15138"/>
                </a:lnTo>
                <a:lnTo>
                  <a:pt x="921587" y="26619"/>
                </a:lnTo>
                <a:lnTo>
                  <a:pt x="923175" y="30987"/>
                </a:lnTo>
                <a:lnTo>
                  <a:pt x="926426" y="34442"/>
                </a:lnTo>
                <a:lnTo>
                  <a:pt x="938009" y="32003"/>
                </a:lnTo>
                <a:lnTo>
                  <a:pt x="934961" y="29057"/>
                </a:lnTo>
                <a:lnTo>
                  <a:pt x="933469" y="25577"/>
                </a:lnTo>
                <a:lnTo>
                  <a:pt x="933437" y="18084"/>
                </a:lnTo>
                <a:lnTo>
                  <a:pt x="934529" y="15443"/>
                </a:lnTo>
                <a:lnTo>
                  <a:pt x="938898" y="11379"/>
                </a:lnTo>
                <a:lnTo>
                  <a:pt x="941819" y="10363"/>
                </a:lnTo>
                <a:lnTo>
                  <a:pt x="968719" y="10363"/>
                </a:lnTo>
                <a:lnTo>
                  <a:pt x="965160" y="6948"/>
                </a:lnTo>
                <a:lnTo>
                  <a:pt x="959135" y="3257"/>
                </a:lnTo>
                <a:lnTo>
                  <a:pt x="952473" y="1042"/>
                </a:lnTo>
                <a:lnTo>
                  <a:pt x="945172" y="304"/>
                </a:lnTo>
                <a:close/>
              </a:path>
              <a:path w="1085850" h="147954">
                <a:moveTo>
                  <a:pt x="852614" y="9296"/>
                </a:moveTo>
                <a:lnTo>
                  <a:pt x="847636" y="9296"/>
                </a:lnTo>
                <a:lnTo>
                  <a:pt x="845604" y="10134"/>
                </a:lnTo>
                <a:lnTo>
                  <a:pt x="842352" y="13487"/>
                </a:lnTo>
                <a:lnTo>
                  <a:pt x="841598" y="15443"/>
                </a:lnTo>
                <a:lnTo>
                  <a:pt x="841540" y="20472"/>
                </a:lnTo>
                <a:lnTo>
                  <a:pt x="842378" y="22428"/>
                </a:lnTo>
                <a:lnTo>
                  <a:pt x="845731" y="25577"/>
                </a:lnTo>
                <a:lnTo>
                  <a:pt x="847737" y="26365"/>
                </a:lnTo>
                <a:lnTo>
                  <a:pt x="852614" y="26365"/>
                </a:lnTo>
                <a:lnTo>
                  <a:pt x="854697" y="25577"/>
                </a:lnTo>
                <a:lnTo>
                  <a:pt x="857948" y="22428"/>
                </a:lnTo>
                <a:lnTo>
                  <a:pt x="858761" y="20472"/>
                </a:lnTo>
                <a:lnTo>
                  <a:pt x="858702" y="15443"/>
                </a:lnTo>
                <a:lnTo>
                  <a:pt x="857948" y="13487"/>
                </a:lnTo>
                <a:lnTo>
                  <a:pt x="854697" y="10134"/>
                </a:lnTo>
                <a:lnTo>
                  <a:pt x="852614" y="92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932179" y="5035801"/>
            <a:ext cx="548117" cy="110403"/>
          </a:xfrm>
          <a:custGeom>
            <a:avLst/>
            <a:gdLst/>
            <a:ahLst/>
            <a:cxnLst/>
            <a:rect l="l" t="t" r="r" b="b"/>
            <a:pathLst>
              <a:path w="423545" h="142875">
                <a:moveTo>
                  <a:pt x="242773" y="84277"/>
                </a:moveTo>
                <a:lnTo>
                  <a:pt x="234086" y="91135"/>
                </a:lnTo>
                <a:lnTo>
                  <a:pt x="273405" y="142646"/>
                </a:lnTo>
                <a:lnTo>
                  <a:pt x="282701" y="136550"/>
                </a:lnTo>
                <a:lnTo>
                  <a:pt x="264871" y="113385"/>
                </a:lnTo>
                <a:lnTo>
                  <a:pt x="262534" y="110235"/>
                </a:lnTo>
                <a:lnTo>
                  <a:pt x="259029" y="106019"/>
                </a:lnTo>
                <a:lnTo>
                  <a:pt x="254355" y="100736"/>
                </a:lnTo>
                <a:lnTo>
                  <a:pt x="254660" y="100279"/>
                </a:lnTo>
                <a:lnTo>
                  <a:pt x="265880" y="100279"/>
                </a:lnTo>
                <a:lnTo>
                  <a:pt x="269544" y="98958"/>
                </a:lnTo>
                <a:lnTo>
                  <a:pt x="272795" y="96011"/>
                </a:lnTo>
                <a:lnTo>
                  <a:pt x="319887" y="96011"/>
                </a:lnTo>
                <a:lnTo>
                  <a:pt x="319887" y="91135"/>
                </a:lnTo>
                <a:lnTo>
                  <a:pt x="251256" y="91135"/>
                </a:lnTo>
                <a:lnTo>
                  <a:pt x="246633" y="88849"/>
                </a:lnTo>
                <a:lnTo>
                  <a:pt x="242773" y="84277"/>
                </a:lnTo>
                <a:close/>
              </a:path>
              <a:path w="423545" h="142875">
                <a:moveTo>
                  <a:pt x="404621" y="52882"/>
                </a:moveTo>
                <a:lnTo>
                  <a:pt x="393191" y="52882"/>
                </a:lnTo>
                <a:lnTo>
                  <a:pt x="393191" y="74218"/>
                </a:lnTo>
                <a:lnTo>
                  <a:pt x="361988" y="74218"/>
                </a:lnTo>
                <a:lnTo>
                  <a:pt x="355561" y="76733"/>
                </a:lnTo>
                <a:lnTo>
                  <a:pt x="345300" y="86791"/>
                </a:lnTo>
                <a:lnTo>
                  <a:pt x="342747" y="93522"/>
                </a:lnTo>
                <a:lnTo>
                  <a:pt x="342865" y="110972"/>
                </a:lnTo>
                <a:lnTo>
                  <a:pt x="344627" y="118160"/>
                </a:lnTo>
                <a:lnTo>
                  <a:pt x="352132" y="131775"/>
                </a:lnTo>
                <a:lnTo>
                  <a:pt x="357009" y="137464"/>
                </a:lnTo>
                <a:lnTo>
                  <a:pt x="363016" y="142036"/>
                </a:lnTo>
                <a:lnTo>
                  <a:pt x="372160" y="135178"/>
                </a:lnTo>
                <a:lnTo>
                  <a:pt x="364487" y="128196"/>
                </a:lnTo>
                <a:lnTo>
                  <a:pt x="359011" y="120357"/>
                </a:lnTo>
                <a:lnTo>
                  <a:pt x="355728" y="111661"/>
                </a:lnTo>
                <a:lnTo>
                  <a:pt x="354684" y="102539"/>
                </a:lnTo>
                <a:lnTo>
                  <a:pt x="354634" y="96621"/>
                </a:lnTo>
                <a:lnTo>
                  <a:pt x="356196" y="92328"/>
                </a:lnTo>
                <a:lnTo>
                  <a:pt x="362496" y="86131"/>
                </a:lnTo>
                <a:lnTo>
                  <a:pt x="366674" y="84581"/>
                </a:lnTo>
                <a:lnTo>
                  <a:pt x="404621" y="84581"/>
                </a:lnTo>
                <a:lnTo>
                  <a:pt x="404621" y="52882"/>
                </a:lnTo>
                <a:close/>
              </a:path>
              <a:path w="423545" h="142875">
                <a:moveTo>
                  <a:pt x="139903" y="82753"/>
                </a:moveTo>
                <a:lnTo>
                  <a:pt x="131216" y="89611"/>
                </a:lnTo>
                <a:lnTo>
                  <a:pt x="170687" y="141427"/>
                </a:lnTo>
                <a:lnTo>
                  <a:pt x="179984" y="135178"/>
                </a:lnTo>
                <a:lnTo>
                  <a:pt x="162305" y="112013"/>
                </a:lnTo>
                <a:lnTo>
                  <a:pt x="159359" y="108254"/>
                </a:lnTo>
                <a:lnTo>
                  <a:pt x="155854" y="104038"/>
                </a:lnTo>
                <a:lnTo>
                  <a:pt x="151790" y="99364"/>
                </a:lnTo>
                <a:lnTo>
                  <a:pt x="151942" y="98907"/>
                </a:lnTo>
                <a:lnTo>
                  <a:pt x="163489" y="98907"/>
                </a:lnTo>
                <a:lnTo>
                  <a:pt x="166801" y="97662"/>
                </a:lnTo>
                <a:lnTo>
                  <a:pt x="173812" y="91465"/>
                </a:lnTo>
                <a:lnTo>
                  <a:pt x="174409" y="89915"/>
                </a:lnTo>
                <a:lnTo>
                  <a:pt x="148640" y="89915"/>
                </a:lnTo>
                <a:lnTo>
                  <a:pt x="143967" y="87528"/>
                </a:lnTo>
                <a:lnTo>
                  <a:pt x="139903" y="82753"/>
                </a:lnTo>
                <a:close/>
              </a:path>
              <a:path w="423545" h="142875">
                <a:moveTo>
                  <a:pt x="29870" y="52882"/>
                </a:moveTo>
                <a:lnTo>
                  <a:pt x="18440" y="52882"/>
                </a:lnTo>
                <a:lnTo>
                  <a:pt x="18440" y="140969"/>
                </a:lnTo>
                <a:lnTo>
                  <a:pt x="29870" y="140969"/>
                </a:lnTo>
                <a:lnTo>
                  <a:pt x="29870" y="52882"/>
                </a:lnTo>
                <a:close/>
              </a:path>
              <a:path w="423545" h="142875">
                <a:moveTo>
                  <a:pt x="113385" y="114299"/>
                </a:moveTo>
                <a:lnTo>
                  <a:pt x="101955" y="114299"/>
                </a:lnTo>
                <a:lnTo>
                  <a:pt x="101955" y="140969"/>
                </a:lnTo>
                <a:lnTo>
                  <a:pt x="113385" y="140969"/>
                </a:lnTo>
                <a:lnTo>
                  <a:pt x="113385" y="114299"/>
                </a:lnTo>
                <a:close/>
              </a:path>
              <a:path w="423545" h="142875">
                <a:moveTo>
                  <a:pt x="216255" y="52882"/>
                </a:moveTo>
                <a:lnTo>
                  <a:pt x="204825" y="52882"/>
                </a:lnTo>
                <a:lnTo>
                  <a:pt x="204825" y="140969"/>
                </a:lnTo>
                <a:lnTo>
                  <a:pt x="216255" y="140969"/>
                </a:lnTo>
                <a:lnTo>
                  <a:pt x="216255" y="52882"/>
                </a:lnTo>
                <a:close/>
              </a:path>
              <a:path w="423545" h="142875">
                <a:moveTo>
                  <a:pt x="319887" y="98450"/>
                </a:moveTo>
                <a:lnTo>
                  <a:pt x="308305" y="98450"/>
                </a:lnTo>
                <a:lnTo>
                  <a:pt x="308305" y="140969"/>
                </a:lnTo>
                <a:lnTo>
                  <a:pt x="319887" y="140969"/>
                </a:lnTo>
                <a:lnTo>
                  <a:pt x="319887" y="98450"/>
                </a:lnTo>
                <a:close/>
              </a:path>
              <a:path w="423545" h="142875">
                <a:moveTo>
                  <a:pt x="404621" y="84581"/>
                </a:moveTo>
                <a:lnTo>
                  <a:pt x="393191" y="84581"/>
                </a:lnTo>
                <a:lnTo>
                  <a:pt x="393191" y="140969"/>
                </a:lnTo>
                <a:lnTo>
                  <a:pt x="404621" y="140969"/>
                </a:lnTo>
                <a:lnTo>
                  <a:pt x="404621" y="84581"/>
                </a:lnTo>
                <a:close/>
              </a:path>
              <a:path w="423545" h="142875">
                <a:moveTo>
                  <a:pt x="81467" y="67513"/>
                </a:moveTo>
                <a:lnTo>
                  <a:pt x="51815" y="85394"/>
                </a:lnTo>
                <a:lnTo>
                  <a:pt x="51919" y="104038"/>
                </a:lnTo>
                <a:lnTo>
                  <a:pt x="54559" y="110489"/>
                </a:lnTo>
                <a:lnTo>
                  <a:pt x="65531" y="120853"/>
                </a:lnTo>
                <a:lnTo>
                  <a:pt x="72135" y="123443"/>
                </a:lnTo>
                <a:lnTo>
                  <a:pt x="89306" y="123443"/>
                </a:lnTo>
                <a:lnTo>
                  <a:pt x="96469" y="120395"/>
                </a:lnTo>
                <a:lnTo>
                  <a:pt x="101345" y="114299"/>
                </a:lnTo>
                <a:lnTo>
                  <a:pt x="113385" y="114299"/>
                </a:lnTo>
                <a:lnTo>
                  <a:pt x="113385" y="113080"/>
                </a:lnTo>
                <a:lnTo>
                  <a:pt x="76555" y="113080"/>
                </a:lnTo>
                <a:lnTo>
                  <a:pt x="72262" y="111404"/>
                </a:lnTo>
                <a:lnTo>
                  <a:pt x="65658" y="104698"/>
                </a:lnTo>
                <a:lnTo>
                  <a:pt x="64107" y="100736"/>
                </a:lnTo>
                <a:lnTo>
                  <a:pt x="64035" y="88747"/>
                </a:lnTo>
                <a:lnTo>
                  <a:pt x="66573" y="83972"/>
                </a:lnTo>
                <a:lnTo>
                  <a:pt x="76834" y="77876"/>
                </a:lnTo>
                <a:lnTo>
                  <a:pt x="82702" y="77215"/>
                </a:lnTo>
                <a:lnTo>
                  <a:pt x="89136" y="77215"/>
                </a:lnTo>
                <a:lnTo>
                  <a:pt x="88239" y="68122"/>
                </a:lnTo>
                <a:lnTo>
                  <a:pt x="81467" y="67513"/>
                </a:lnTo>
                <a:close/>
              </a:path>
              <a:path w="423545" h="142875">
                <a:moveTo>
                  <a:pt x="113385" y="52882"/>
                </a:moveTo>
                <a:lnTo>
                  <a:pt x="101955" y="52882"/>
                </a:lnTo>
                <a:lnTo>
                  <a:pt x="101955" y="97281"/>
                </a:lnTo>
                <a:lnTo>
                  <a:pt x="100101" y="102539"/>
                </a:lnTo>
                <a:lnTo>
                  <a:pt x="92684" y="110972"/>
                </a:lnTo>
                <a:lnTo>
                  <a:pt x="87833" y="113080"/>
                </a:lnTo>
                <a:lnTo>
                  <a:pt x="113385" y="113080"/>
                </a:lnTo>
                <a:lnTo>
                  <a:pt x="113385" y="52882"/>
                </a:lnTo>
                <a:close/>
              </a:path>
              <a:path w="423545" h="142875">
                <a:moveTo>
                  <a:pt x="265880" y="100279"/>
                </a:moveTo>
                <a:lnTo>
                  <a:pt x="254660" y="100279"/>
                </a:lnTo>
                <a:lnTo>
                  <a:pt x="255574" y="100583"/>
                </a:lnTo>
                <a:lnTo>
                  <a:pt x="257251" y="100736"/>
                </a:lnTo>
                <a:lnTo>
                  <a:pt x="259689" y="100736"/>
                </a:lnTo>
                <a:lnTo>
                  <a:pt x="265175" y="100533"/>
                </a:lnTo>
                <a:lnTo>
                  <a:pt x="265880" y="100279"/>
                </a:lnTo>
                <a:close/>
              </a:path>
              <a:path w="423545" h="142875">
                <a:moveTo>
                  <a:pt x="319887" y="96011"/>
                </a:moveTo>
                <a:lnTo>
                  <a:pt x="272795" y="96011"/>
                </a:lnTo>
                <a:lnTo>
                  <a:pt x="279196" y="98450"/>
                </a:lnTo>
                <a:lnTo>
                  <a:pt x="286359" y="99669"/>
                </a:lnTo>
                <a:lnTo>
                  <a:pt x="299872" y="99669"/>
                </a:lnTo>
                <a:lnTo>
                  <a:pt x="304545" y="99263"/>
                </a:lnTo>
                <a:lnTo>
                  <a:pt x="308305" y="98450"/>
                </a:lnTo>
                <a:lnTo>
                  <a:pt x="319887" y="98450"/>
                </a:lnTo>
                <a:lnTo>
                  <a:pt x="319887" y="96011"/>
                </a:lnTo>
                <a:close/>
              </a:path>
              <a:path w="423545" h="142875">
                <a:moveTo>
                  <a:pt x="163489" y="98907"/>
                </a:moveTo>
                <a:lnTo>
                  <a:pt x="151942" y="98907"/>
                </a:lnTo>
                <a:lnTo>
                  <a:pt x="153263" y="99313"/>
                </a:lnTo>
                <a:lnTo>
                  <a:pt x="154990" y="99517"/>
                </a:lnTo>
                <a:lnTo>
                  <a:pt x="157124" y="99517"/>
                </a:lnTo>
                <a:lnTo>
                  <a:pt x="162407" y="99313"/>
                </a:lnTo>
                <a:lnTo>
                  <a:pt x="163489" y="98907"/>
                </a:lnTo>
                <a:close/>
              </a:path>
              <a:path w="423545" h="142875">
                <a:moveTo>
                  <a:pt x="278129" y="52882"/>
                </a:moveTo>
                <a:lnTo>
                  <a:pt x="266699" y="52882"/>
                </a:lnTo>
                <a:lnTo>
                  <a:pt x="266699" y="87833"/>
                </a:lnTo>
                <a:lnTo>
                  <a:pt x="263347" y="91135"/>
                </a:lnTo>
                <a:lnTo>
                  <a:pt x="319887" y="91135"/>
                </a:lnTo>
                <a:lnTo>
                  <a:pt x="319887" y="89458"/>
                </a:lnTo>
                <a:lnTo>
                  <a:pt x="288035" y="89458"/>
                </a:lnTo>
                <a:lnTo>
                  <a:pt x="282600" y="88747"/>
                </a:lnTo>
                <a:lnTo>
                  <a:pt x="277520" y="87325"/>
                </a:lnTo>
                <a:lnTo>
                  <a:pt x="277887" y="86131"/>
                </a:lnTo>
                <a:lnTo>
                  <a:pt x="278094" y="84581"/>
                </a:lnTo>
                <a:lnTo>
                  <a:pt x="278129" y="52882"/>
                </a:lnTo>
                <a:close/>
              </a:path>
              <a:path w="423545" h="142875">
                <a:moveTo>
                  <a:pt x="175564" y="52882"/>
                </a:moveTo>
                <a:lnTo>
                  <a:pt x="164134" y="52882"/>
                </a:lnTo>
                <a:lnTo>
                  <a:pt x="164134" y="86563"/>
                </a:lnTo>
                <a:lnTo>
                  <a:pt x="160731" y="89915"/>
                </a:lnTo>
                <a:lnTo>
                  <a:pt x="174409" y="89915"/>
                </a:lnTo>
                <a:lnTo>
                  <a:pt x="175564" y="86918"/>
                </a:lnTo>
                <a:lnTo>
                  <a:pt x="175564" y="52882"/>
                </a:lnTo>
                <a:close/>
              </a:path>
              <a:path w="423545" h="142875">
                <a:moveTo>
                  <a:pt x="319887" y="52882"/>
                </a:moveTo>
                <a:lnTo>
                  <a:pt x="308305" y="52882"/>
                </a:lnTo>
                <a:lnTo>
                  <a:pt x="308305" y="87477"/>
                </a:lnTo>
                <a:lnTo>
                  <a:pt x="304139" y="88798"/>
                </a:lnTo>
                <a:lnTo>
                  <a:pt x="299313" y="89458"/>
                </a:lnTo>
                <a:lnTo>
                  <a:pt x="319887" y="89458"/>
                </a:lnTo>
                <a:lnTo>
                  <a:pt x="319887" y="52882"/>
                </a:lnTo>
                <a:close/>
              </a:path>
              <a:path w="423545" h="142875">
                <a:moveTo>
                  <a:pt x="89136" y="77215"/>
                </a:moveTo>
                <a:lnTo>
                  <a:pt x="82702" y="77215"/>
                </a:lnTo>
                <a:lnTo>
                  <a:pt x="89306" y="78943"/>
                </a:lnTo>
                <a:lnTo>
                  <a:pt x="89136" y="77215"/>
                </a:lnTo>
                <a:close/>
              </a:path>
              <a:path w="423545" h="142875">
                <a:moveTo>
                  <a:pt x="41605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41605" y="52882"/>
                </a:lnTo>
                <a:lnTo>
                  <a:pt x="41605" y="43129"/>
                </a:lnTo>
                <a:close/>
              </a:path>
              <a:path w="423545" h="142875">
                <a:moveTo>
                  <a:pt x="48310" y="43129"/>
                </a:moveTo>
                <a:lnTo>
                  <a:pt x="41605" y="43129"/>
                </a:lnTo>
                <a:lnTo>
                  <a:pt x="41605" y="52882"/>
                </a:lnTo>
                <a:lnTo>
                  <a:pt x="48310" y="52882"/>
                </a:lnTo>
                <a:lnTo>
                  <a:pt x="48310" y="43129"/>
                </a:lnTo>
                <a:close/>
              </a:path>
              <a:path w="423545" h="142875">
                <a:moveTo>
                  <a:pt x="125120" y="43129"/>
                </a:moveTo>
                <a:lnTo>
                  <a:pt x="48310" y="43129"/>
                </a:lnTo>
                <a:lnTo>
                  <a:pt x="48310" y="52882"/>
                </a:lnTo>
                <a:lnTo>
                  <a:pt x="125120" y="52882"/>
                </a:lnTo>
                <a:lnTo>
                  <a:pt x="125120" y="43129"/>
                </a:lnTo>
                <a:close/>
              </a:path>
              <a:path w="423545" h="142875">
                <a:moveTo>
                  <a:pt x="131825" y="43129"/>
                </a:moveTo>
                <a:lnTo>
                  <a:pt x="125120" y="43129"/>
                </a:lnTo>
                <a:lnTo>
                  <a:pt x="125120" y="52882"/>
                </a:lnTo>
                <a:lnTo>
                  <a:pt x="131825" y="52882"/>
                </a:lnTo>
                <a:lnTo>
                  <a:pt x="131825" y="43129"/>
                </a:lnTo>
                <a:close/>
              </a:path>
              <a:path w="423545" h="142875">
                <a:moveTo>
                  <a:pt x="186385" y="43129"/>
                </a:moveTo>
                <a:lnTo>
                  <a:pt x="131825" y="43129"/>
                </a:lnTo>
                <a:lnTo>
                  <a:pt x="131825" y="52882"/>
                </a:lnTo>
                <a:lnTo>
                  <a:pt x="186385" y="52882"/>
                </a:lnTo>
                <a:lnTo>
                  <a:pt x="186385" y="43129"/>
                </a:lnTo>
                <a:close/>
              </a:path>
              <a:path w="423545" h="142875">
                <a:moveTo>
                  <a:pt x="193090" y="43129"/>
                </a:moveTo>
                <a:lnTo>
                  <a:pt x="186385" y="43129"/>
                </a:lnTo>
                <a:lnTo>
                  <a:pt x="186385" y="52882"/>
                </a:lnTo>
                <a:lnTo>
                  <a:pt x="193090" y="52882"/>
                </a:lnTo>
                <a:lnTo>
                  <a:pt x="193090" y="43129"/>
                </a:lnTo>
                <a:close/>
              </a:path>
              <a:path w="423545" h="142875">
                <a:moveTo>
                  <a:pt x="227990" y="43129"/>
                </a:moveTo>
                <a:lnTo>
                  <a:pt x="193090" y="43129"/>
                </a:lnTo>
                <a:lnTo>
                  <a:pt x="193090" y="52882"/>
                </a:lnTo>
                <a:lnTo>
                  <a:pt x="227990" y="52882"/>
                </a:lnTo>
                <a:lnTo>
                  <a:pt x="227990" y="43129"/>
                </a:lnTo>
                <a:close/>
              </a:path>
              <a:path w="423545" h="142875">
                <a:moveTo>
                  <a:pt x="234695" y="43129"/>
                </a:moveTo>
                <a:lnTo>
                  <a:pt x="227990" y="43129"/>
                </a:lnTo>
                <a:lnTo>
                  <a:pt x="227990" y="52882"/>
                </a:lnTo>
                <a:lnTo>
                  <a:pt x="234695" y="52882"/>
                </a:lnTo>
                <a:lnTo>
                  <a:pt x="234695" y="43129"/>
                </a:lnTo>
                <a:close/>
              </a:path>
              <a:path w="423545" h="142875">
                <a:moveTo>
                  <a:pt x="331622" y="43129"/>
                </a:moveTo>
                <a:lnTo>
                  <a:pt x="234695" y="43129"/>
                </a:lnTo>
                <a:lnTo>
                  <a:pt x="234695" y="52882"/>
                </a:lnTo>
                <a:lnTo>
                  <a:pt x="331622" y="52882"/>
                </a:lnTo>
                <a:lnTo>
                  <a:pt x="331622" y="43129"/>
                </a:lnTo>
                <a:close/>
              </a:path>
              <a:path w="423545" h="142875">
                <a:moveTo>
                  <a:pt x="338327" y="43129"/>
                </a:moveTo>
                <a:lnTo>
                  <a:pt x="331622" y="43129"/>
                </a:lnTo>
                <a:lnTo>
                  <a:pt x="331622" y="52882"/>
                </a:lnTo>
                <a:lnTo>
                  <a:pt x="338327" y="52882"/>
                </a:lnTo>
                <a:lnTo>
                  <a:pt x="338327" y="43129"/>
                </a:lnTo>
                <a:close/>
              </a:path>
              <a:path w="423545" h="142875">
                <a:moveTo>
                  <a:pt x="423062" y="43129"/>
                </a:moveTo>
                <a:lnTo>
                  <a:pt x="338327" y="43129"/>
                </a:lnTo>
                <a:lnTo>
                  <a:pt x="338327" y="52882"/>
                </a:lnTo>
                <a:lnTo>
                  <a:pt x="423062" y="52882"/>
                </a:lnTo>
                <a:lnTo>
                  <a:pt x="423062" y="43129"/>
                </a:lnTo>
                <a:close/>
              </a:path>
              <a:path w="423545" h="142875">
                <a:moveTo>
                  <a:pt x="54863" y="0"/>
                </a:moveTo>
                <a:lnTo>
                  <a:pt x="18440" y="20726"/>
                </a:lnTo>
                <a:lnTo>
                  <a:pt x="18440" y="43129"/>
                </a:lnTo>
                <a:lnTo>
                  <a:pt x="29870" y="43129"/>
                </a:lnTo>
                <a:lnTo>
                  <a:pt x="29870" y="23571"/>
                </a:lnTo>
                <a:lnTo>
                  <a:pt x="32029" y="18745"/>
                </a:lnTo>
                <a:lnTo>
                  <a:pt x="40665" y="12039"/>
                </a:lnTo>
                <a:lnTo>
                  <a:pt x="46837" y="10363"/>
                </a:lnTo>
                <a:lnTo>
                  <a:pt x="91212" y="10363"/>
                </a:lnTo>
                <a:lnTo>
                  <a:pt x="87858" y="8229"/>
                </a:lnTo>
                <a:lnTo>
                  <a:pt x="80452" y="4629"/>
                </a:lnTo>
                <a:lnTo>
                  <a:pt x="72485" y="2057"/>
                </a:lnTo>
                <a:lnTo>
                  <a:pt x="63955" y="514"/>
                </a:lnTo>
                <a:lnTo>
                  <a:pt x="54863" y="0"/>
                </a:lnTo>
                <a:close/>
              </a:path>
              <a:path w="423545" h="142875">
                <a:moveTo>
                  <a:pt x="91212" y="10363"/>
                </a:moveTo>
                <a:lnTo>
                  <a:pt x="54863" y="10363"/>
                </a:lnTo>
                <a:lnTo>
                  <a:pt x="62464" y="10782"/>
                </a:lnTo>
                <a:lnTo>
                  <a:pt x="69570" y="12039"/>
                </a:lnTo>
                <a:lnTo>
                  <a:pt x="100736" y="33070"/>
                </a:lnTo>
                <a:lnTo>
                  <a:pt x="108965" y="26669"/>
                </a:lnTo>
                <a:lnTo>
                  <a:pt x="105075" y="21688"/>
                </a:lnTo>
                <a:lnTo>
                  <a:pt x="100260" y="16954"/>
                </a:lnTo>
                <a:lnTo>
                  <a:pt x="94521" y="12468"/>
                </a:lnTo>
                <a:lnTo>
                  <a:pt x="91212" y="103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59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237317" y="5270109"/>
            <a:ext cx="211226" cy="77842"/>
          </a:xfrm>
          <a:prstGeom prst="rect">
            <a:avLst/>
          </a:prstGeom>
        </p:spPr>
      </p:pic>
      <p:sp>
        <p:nvSpPr>
          <p:cNvPr id="60" name="object 60"/>
          <p:cNvSpPr/>
          <p:nvPr/>
        </p:nvSpPr>
        <p:spPr>
          <a:xfrm>
            <a:off x="1655198" y="5237962"/>
            <a:ext cx="1587649" cy="110403"/>
          </a:xfrm>
          <a:custGeom>
            <a:avLst/>
            <a:gdLst/>
            <a:ahLst/>
            <a:cxnLst/>
            <a:rect l="l" t="t" r="r" b="b"/>
            <a:pathLst>
              <a:path w="1226820" h="142875">
                <a:moveTo>
                  <a:pt x="87325" y="107746"/>
                </a:moveTo>
                <a:lnTo>
                  <a:pt x="75895" y="107746"/>
                </a:lnTo>
                <a:lnTo>
                  <a:pt x="75895" y="140970"/>
                </a:lnTo>
                <a:lnTo>
                  <a:pt x="87325" y="140970"/>
                </a:lnTo>
                <a:lnTo>
                  <a:pt x="87325" y="107746"/>
                </a:lnTo>
                <a:close/>
              </a:path>
              <a:path w="1226820" h="142875">
                <a:moveTo>
                  <a:pt x="128930" y="52882"/>
                </a:moveTo>
                <a:lnTo>
                  <a:pt x="117500" y="52882"/>
                </a:lnTo>
                <a:lnTo>
                  <a:pt x="117500" y="140970"/>
                </a:lnTo>
                <a:lnTo>
                  <a:pt x="128930" y="140970"/>
                </a:lnTo>
                <a:lnTo>
                  <a:pt x="128930" y="52882"/>
                </a:lnTo>
                <a:close/>
              </a:path>
              <a:path w="1226820" h="142875">
                <a:moveTo>
                  <a:pt x="57061" y="91744"/>
                </a:moveTo>
                <a:lnTo>
                  <a:pt x="34899" y="91744"/>
                </a:lnTo>
                <a:lnTo>
                  <a:pt x="40786" y="95183"/>
                </a:lnTo>
                <a:lnTo>
                  <a:pt x="47497" y="98345"/>
                </a:lnTo>
                <a:lnTo>
                  <a:pt x="54959" y="101203"/>
                </a:lnTo>
                <a:lnTo>
                  <a:pt x="63245" y="103784"/>
                </a:lnTo>
                <a:lnTo>
                  <a:pt x="63245" y="104394"/>
                </a:lnTo>
                <a:lnTo>
                  <a:pt x="27584" y="123901"/>
                </a:lnTo>
                <a:lnTo>
                  <a:pt x="36728" y="132283"/>
                </a:lnTo>
                <a:lnTo>
                  <a:pt x="75285" y="107746"/>
                </a:lnTo>
                <a:lnTo>
                  <a:pt x="87325" y="107746"/>
                </a:lnTo>
                <a:lnTo>
                  <a:pt x="87325" y="97536"/>
                </a:lnTo>
                <a:lnTo>
                  <a:pt x="75895" y="97536"/>
                </a:lnTo>
                <a:lnTo>
                  <a:pt x="67265" y="95278"/>
                </a:lnTo>
                <a:lnTo>
                  <a:pt x="59207" y="92621"/>
                </a:lnTo>
                <a:lnTo>
                  <a:pt x="57061" y="91744"/>
                </a:lnTo>
                <a:close/>
              </a:path>
              <a:path w="1226820" h="142875">
                <a:moveTo>
                  <a:pt x="43738" y="41452"/>
                </a:moveTo>
                <a:lnTo>
                  <a:pt x="30530" y="41452"/>
                </a:lnTo>
                <a:lnTo>
                  <a:pt x="24993" y="43510"/>
                </a:lnTo>
                <a:lnTo>
                  <a:pt x="16459" y="51739"/>
                </a:lnTo>
                <a:lnTo>
                  <a:pt x="14445" y="56413"/>
                </a:lnTo>
                <a:lnTo>
                  <a:pt x="14325" y="70713"/>
                </a:lnTo>
                <a:lnTo>
                  <a:pt x="17932" y="78028"/>
                </a:lnTo>
                <a:lnTo>
                  <a:pt x="25145" y="84429"/>
                </a:lnTo>
                <a:lnTo>
                  <a:pt x="19859" y="86144"/>
                </a:lnTo>
                <a:lnTo>
                  <a:pt x="13906" y="87782"/>
                </a:lnTo>
                <a:lnTo>
                  <a:pt x="7286" y="89344"/>
                </a:lnTo>
                <a:lnTo>
                  <a:pt x="0" y="90830"/>
                </a:lnTo>
                <a:lnTo>
                  <a:pt x="7924" y="100431"/>
                </a:lnTo>
                <a:lnTo>
                  <a:pt x="15871" y="98336"/>
                </a:lnTo>
                <a:lnTo>
                  <a:pt x="22974" y="96202"/>
                </a:lnTo>
                <a:lnTo>
                  <a:pt x="29327" y="94002"/>
                </a:lnTo>
                <a:lnTo>
                  <a:pt x="34899" y="91744"/>
                </a:lnTo>
                <a:lnTo>
                  <a:pt x="57061" y="91744"/>
                </a:lnTo>
                <a:lnTo>
                  <a:pt x="51720" y="89563"/>
                </a:lnTo>
                <a:lnTo>
                  <a:pt x="44805" y="86106"/>
                </a:lnTo>
                <a:lnTo>
                  <a:pt x="51339" y="81162"/>
                </a:lnTo>
                <a:lnTo>
                  <a:pt x="52311" y="80010"/>
                </a:lnTo>
                <a:lnTo>
                  <a:pt x="35051" y="80010"/>
                </a:lnTo>
                <a:lnTo>
                  <a:pt x="28651" y="74726"/>
                </a:lnTo>
                <a:lnTo>
                  <a:pt x="25450" y="68986"/>
                </a:lnTo>
                <a:lnTo>
                  <a:pt x="25450" y="59232"/>
                </a:lnTo>
                <a:lnTo>
                  <a:pt x="26568" y="56413"/>
                </a:lnTo>
                <a:lnTo>
                  <a:pt x="31038" y="52247"/>
                </a:lnTo>
                <a:lnTo>
                  <a:pt x="33883" y="51206"/>
                </a:lnTo>
                <a:lnTo>
                  <a:pt x="57579" y="51206"/>
                </a:lnTo>
                <a:lnTo>
                  <a:pt x="49072" y="43408"/>
                </a:lnTo>
                <a:lnTo>
                  <a:pt x="43738" y="41452"/>
                </a:lnTo>
                <a:close/>
              </a:path>
              <a:path w="1226820" h="142875">
                <a:moveTo>
                  <a:pt x="99059" y="43129"/>
                </a:moveTo>
                <a:lnTo>
                  <a:pt x="75895" y="43129"/>
                </a:lnTo>
                <a:lnTo>
                  <a:pt x="75895" y="97536"/>
                </a:lnTo>
                <a:lnTo>
                  <a:pt x="87325" y="97536"/>
                </a:lnTo>
                <a:lnTo>
                  <a:pt x="87325" y="52882"/>
                </a:lnTo>
                <a:lnTo>
                  <a:pt x="99059" y="52882"/>
                </a:lnTo>
                <a:lnTo>
                  <a:pt x="99059" y="43129"/>
                </a:lnTo>
                <a:close/>
              </a:path>
              <a:path w="1226820" h="142875">
                <a:moveTo>
                  <a:pt x="57579" y="51206"/>
                </a:moveTo>
                <a:lnTo>
                  <a:pt x="40589" y="51206"/>
                </a:lnTo>
                <a:lnTo>
                  <a:pt x="43256" y="52247"/>
                </a:lnTo>
                <a:lnTo>
                  <a:pt x="47421" y="56413"/>
                </a:lnTo>
                <a:lnTo>
                  <a:pt x="48463" y="59232"/>
                </a:lnTo>
                <a:lnTo>
                  <a:pt x="48463" y="69596"/>
                </a:lnTo>
                <a:lnTo>
                  <a:pt x="43992" y="75336"/>
                </a:lnTo>
                <a:lnTo>
                  <a:pt x="35051" y="80010"/>
                </a:lnTo>
                <a:lnTo>
                  <a:pt x="52311" y="80010"/>
                </a:lnTo>
                <a:lnTo>
                  <a:pt x="56006" y="75628"/>
                </a:lnTo>
                <a:lnTo>
                  <a:pt x="58765" y="69596"/>
                </a:lnTo>
                <a:lnTo>
                  <a:pt x="58879" y="68986"/>
                </a:lnTo>
                <a:lnTo>
                  <a:pt x="59740" y="62788"/>
                </a:lnTo>
                <a:lnTo>
                  <a:pt x="59740" y="56388"/>
                </a:lnTo>
                <a:lnTo>
                  <a:pt x="57607" y="51231"/>
                </a:lnTo>
                <a:close/>
              </a:path>
              <a:path w="1226820" h="142875">
                <a:moveTo>
                  <a:pt x="105765" y="43129"/>
                </a:moveTo>
                <a:lnTo>
                  <a:pt x="99059" y="43129"/>
                </a:lnTo>
                <a:lnTo>
                  <a:pt x="99059" y="52882"/>
                </a:lnTo>
                <a:lnTo>
                  <a:pt x="105765" y="52882"/>
                </a:lnTo>
                <a:lnTo>
                  <a:pt x="105765" y="43129"/>
                </a:lnTo>
                <a:close/>
              </a:path>
              <a:path w="1226820" h="142875">
                <a:moveTo>
                  <a:pt x="147370" y="43129"/>
                </a:moveTo>
                <a:lnTo>
                  <a:pt x="105765" y="43129"/>
                </a:lnTo>
                <a:lnTo>
                  <a:pt x="105765" y="52882"/>
                </a:lnTo>
                <a:lnTo>
                  <a:pt x="147370" y="52882"/>
                </a:lnTo>
                <a:lnTo>
                  <a:pt x="147370" y="43129"/>
                </a:lnTo>
                <a:close/>
              </a:path>
              <a:path w="1226820" h="142875">
                <a:moveTo>
                  <a:pt x="115292" y="10058"/>
                </a:moveTo>
                <a:lnTo>
                  <a:pt x="99263" y="10058"/>
                </a:lnTo>
                <a:lnTo>
                  <a:pt x="105181" y="13309"/>
                </a:lnTo>
                <a:lnTo>
                  <a:pt x="114426" y="26314"/>
                </a:lnTo>
                <a:lnTo>
                  <a:pt x="116916" y="33856"/>
                </a:lnTo>
                <a:lnTo>
                  <a:pt x="116995" y="34137"/>
                </a:lnTo>
                <a:lnTo>
                  <a:pt x="117500" y="43129"/>
                </a:lnTo>
                <a:lnTo>
                  <a:pt x="128777" y="43129"/>
                </a:lnTo>
                <a:lnTo>
                  <a:pt x="127477" y="33856"/>
                </a:lnTo>
                <a:lnTo>
                  <a:pt x="125101" y="25546"/>
                </a:lnTo>
                <a:lnTo>
                  <a:pt x="121648" y="18197"/>
                </a:lnTo>
                <a:lnTo>
                  <a:pt x="117119" y="11811"/>
                </a:lnTo>
                <a:lnTo>
                  <a:pt x="115292" y="10058"/>
                </a:lnTo>
                <a:close/>
              </a:path>
              <a:path w="1226820" h="142875">
                <a:moveTo>
                  <a:pt x="91744" y="0"/>
                </a:moveTo>
                <a:lnTo>
                  <a:pt x="84734" y="0"/>
                </a:lnTo>
                <a:lnTo>
                  <a:pt x="79044" y="1981"/>
                </a:lnTo>
                <a:lnTo>
                  <a:pt x="70307" y="9906"/>
                </a:lnTo>
                <a:lnTo>
                  <a:pt x="68122" y="14833"/>
                </a:lnTo>
                <a:lnTo>
                  <a:pt x="68159" y="26314"/>
                </a:lnTo>
                <a:lnTo>
                  <a:pt x="69748" y="30683"/>
                </a:lnTo>
                <a:lnTo>
                  <a:pt x="72999" y="34137"/>
                </a:lnTo>
                <a:lnTo>
                  <a:pt x="84581" y="31699"/>
                </a:lnTo>
                <a:lnTo>
                  <a:pt x="81533" y="28752"/>
                </a:lnTo>
                <a:lnTo>
                  <a:pt x="80009" y="25196"/>
                </a:lnTo>
                <a:lnTo>
                  <a:pt x="80009" y="17780"/>
                </a:lnTo>
                <a:lnTo>
                  <a:pt x="81102" y="15138"/>
                </a:lnTo>
                <a:lnTo>
                  <a:pt x="85470" y="11074"/>
                </a:lnTo>
                <a:lnTo>
                  <a:pt x="88391" y="10058"/>
                </a:lnTo>
                <a:lnTo>
                  <a:pt x="115292" y="10058"/>
                </a:lnTo>
                <a:lnTo>
                  <a:pt x="111733" y="6643"/>
                </a:lnTo>
                <a:lnTo>
                  <a:pt x="105708" y="2952"/>
                </a:lnTo>
                <a:lnTo>
                  <a:pt x="99045" y="738"/>
                </a:lnTo>
                <a:lnTo>
                  <a:pt x="91744" y="0"/>
                </a:lnTo>
                <a:close/>
              </a:path>
              <a:path w="1226820" h="142875">
                <a:moveTo>
                  <a:pt x="649668" y="52882"/>
                </a:moveTo>
                <a:lnTo>
                  <a:pt x="638238" y="52882"/>
                </a:lnTo>
                <a:lnTo>
                  <a:pt x="638238" y="74218"/>
                </a:lnTo>
                <a:lnTo>
                  <a:pt x="607047" y="74218"/>
                </a:lnTo>
                <a:lnTo>
                  <a:pt x="600621" y="76733"/>
                </a:lnTo>
                <a:lnTo>
                  <a:pt x="590359" y="86791"/>
                </a:lnTo>
                <a:lnTo>
                  <a:pt x="587794" y="93522"/>
                </a:lnTo>
                <a:lnTo>
                  <a:pt x="587825" y="110617"/>
                </a:lnTo>
                <a:lnTo>
                  <a:pt x="589673" y="118160"/>
                </a:lnTo>
                <a:lnTo>
                  <a:pt x="597192" y="131775"/>
                </a:lnTo>
                <a:lnTo>
                  <a:pt x="602068" y="137464"/>
                </a:lnTo>
                <a:lnTo>
                  <a:pt x="608063" y="142036"/>
                </a:lnTo>
                <a:lnTo>
                  <a:pt x="617207" y="135178"/>
                </a:lnTo>
                <a:lnTo>
                  <a:pt x="609539" y="128196"/>
                </a:lnTo>
                <a:lnTo>
                  <a:pt x="604062" y="120357"/>
                </a:lnTo>
                <a:lnTo>
                  <a:pt x="600794" y="111709"/>
                </a:lnTo>
                <a:lnTo>
                  <a:pt x="599692" y="102209"/>
                </a:lnTo>
                <a:lnTo>
                  <a:pt x="599681" y="96621"/>
                </a:lnTo>
                <a:lnTo>
                  <a:pt x="601256" y="92329"/>
                </a:lnTo>
                <a:lnTo>
                  <a:pt x="607555" y="86131"/>
                </a:lnTo>
                <a:lnTo>
                  <a:pt x="611720" y="84582"/>
                </a:lnTo>
                <a:lnTo>
                  <a:pt x="649668" y="84582"/>
                </a:lnTo>
                <a:lnTo>
                  <a:pt x="649668" y="52882"/>
                </a:lnTo>
                <a:close/>
              </a:path>
              <a:path w="1226820" h="142875">
                <a:moveTo>
                  <a:pt x="199339" y="82753"/>
                </a:moveTo>
                <a:lnTo>
                  <a:pt x="190652" y="89611"/>
                </a:lnTo>
                <a:lnTo>
                  <a:pt x="230123" y="141427"/>
                </a:lnTo>
                <a:lnTo>
                  <a:pt x="239420" y="135178"/>
                </a:lnTo>
                <a:lnTo>
                  <a:pt x="221423" y="111607"/>
                </a:lnTo>
                <a:lnTo>
                  <a:pt x="218795" y="108254"/>
                </a:lnTo>
                <a:lnTo>
                  <a:pt x="215290" y="104038"/>
                </a:lnTo>
                <a:lnTo>
                  <a:pt x="211226" y="99364"/>
                </a:lnTo>
                <a:lnTo>
                  <a:pt x="211378" y="98907"/>
                </a:lnTo>
                <a:lnTo>
                  <a:pt x="222925" y="98907"/>
                </a:lnTo>
                <a:lnTo>
                  <a:pt x="226237" y="97663"/>
                </a:lnTo>
                <a:lnTo>
                  <a:pt x="233248" y="91465"/>
                </a:lnTo>
                <a:lnTo>
                  <a:pt x="233845" y="89916"/>
                </a:lnTo>
                <a:lnTo>
                  <a:pt x="208076" y="89916"/>
                </a:lnTo>
                <a:lnTo>
                  <a:pt x="203403" y="87528"/>
                </a:lnTo>
                <a:lnTo>
                  <a:pt x="199339" y="82753"/>
                </a:lnTo>
                <a:close/>
              </a:path>
              <a:path w="1226820" h="142875">
                <a:moveTo>
                  <a:pt x="530199" y="82753"/>
                </a:moveTo>
                <a:lnTo>
                  <a:pt x="521512" y="89611"/>
                </a:lnTo>
                <a:lnTo>
                  <a:pt x="560984" y="141427"/>
                </a:lnTo>
                <a:lnTo>
                  <a:pt x="570280" y="135178"/>
                </a:lnTo>
                <a:lnTo>
                  <a:pt x="552282" y="111607"/>
                </a:lnTo>
                <a:lnTo>
                  <a:pt x="549643" y="108254"/>
                </a:lnTo>
                <a:lnTo>
                  <a:pt x="546138" y="104038"/>
                </a:lnTo>
                <a:lnTo>
                  <a:pt x="542086" y="99364"/>
                </a:lnTo>
                <a:lnTo>
                  <a:pt x="542239" y="98907"/>
                </a:lnTo>
                <a:lnTo>
                  <a:pt x="553776" y="98907"/>
                </a:lnTo>
                <a:lnTo>
                  <a:pt x="557098" y="97663"/>
                </a:lnTo>
                <a:lnTo>
                  <a:pt x="564095" y="91465"/>
                </a:lnTo>
                <a:lnTo>
                  <a:pt x="564693" y="89916"/>
                </a:lnTo>
                <a:lnTo>
                  <a:pt x="538924" y="89916"/>
                </a:lnTo>
                <a:lnTo>
                  <a:pt x="534250" y="87528"/>
                </a:lnTo>
                <a:lnTo>
                  <a:pt x="530199" y="82753"/>
                </a:lnTo>
                <a:close/>
              </a:path>
              <a:path w="1226820" h="142875">
                <a:moveTo>
                  <a:pt x="275691" y="52882"/>
                </a:moveTo>
                <a:lnTo>
                  <a:pt x="264261" y="52882"/>
                </a:lnTo>
                <a:lnTo>
                  <a:pt x="264261" y="140970"/>
                </a:lnTo>
                <a:lnTo>
                  <a:pt x="275691" y="140970"/>
                </a:lnTo>
                <a:lnTo>
                  <a:pt x="275691" y="52882"/>
                </a:lnTo>
                <a:close/>
              </a:path>
              <a:path w="1226820" h="142875">
                <a:moveTo>
                  <a:pt x="363931" y="99669"/>
                </a:moveTo>
                <a:lnTo>
                  <a:pt x="352501" y="99669"/>
                </a:lnTo>
                <a:lnTo>
                  <a:pt x="352501" y="140970"/>
                </a:lnTo>
                <a:lnTo>
                  <a:pt x="363931" y="140970"/>
                </a:lnTo>
                <a:lnTo>
                  <a:pt x="363931" y="99669"/>
                </a:lnTo>
                <a:close/>
              </a:path>
              <a:path w="1226820" h="142875">
                <a:moveTo>
                  <a:pt x="462076" y="111709"/>
                </a:moveTo>
                <a:lnTo>
                  <a:pt x="450646" y="111709"/>
                </a:lnTo>
                <a:lnTo>
                  <a:pt x="450646" y="140970"/>
                </a:lnTo>
                <a:lnTo>
                  <a:pt x="462076" y="140970"/>
                </a:lnTo>
                <a:lnTo>
                  <a:pt x="462076" y="111709"/>
                </a:lnTo>
                <a:close/>
              </a:path>
              <a:path w="1226820" h="142875">
                <a:moveTo>
                  <a:pt x="503681" y="52882"/>
                </a:moveTo>
                <a:lnTo>
                  <a:pt x="492252" y="52882"/>
                </a:lnTo>
                <a:lnTo>
                  <a:pt x="492252" y="140970"/>
                </a:lnTo>
                <a:lnTo>
                  <a:pt x="503681" y="140970"/>
                </a:lnTo>
                <a:lnTo>
                  <a:pt x="503681" y="52882"/>
                </a:lnTo>
                <a:close/>
              </a:path>
              <a:path w="1226820" h="142875">
                <a:moveTo>
                  <a:pt x="649668" y="84582"/>
                </a:moveTo>
                <a:lnTo>
                  <a:pt x="638238" y="84582"/>
                </a:lnTo>
                <a:lnTo>
                  <a:pt x="638238" y="140970"/>
                </a:lnTo>
                <a:lnTo>
                  <a:pt x="649668" y="140970"/>
                </a:lnTo>
                <a:lnTo>
                  <a:pt x="649668" y="84582"/>
                </a:lnTo>
                <a:close/>
              </a:path>
              <a:path w="1226820" h="142875">
                <a:moveTo>
                  <a:pt x="436778" y="71170"/>
                </a:moveTo>
                <a:lnTo>
                  <a:pt x="381457" y="71170"/>
                </a:lnTo>
                <a:lnTo>
                  <a:pt x="381457" y="81534"/>
                </a:lnTo>
                <a:lnTo>
                  <a:pt x="402488" y="81534"/>
                </a:lnTo>
                <a:lnTo>
                  <a:pt x="402488" y="82143"/>
                </a:lnTo>
                <a:lnTo>
                  <a:pt x="397306" y="86004"/>
                </a:lnTo>
                <a:lnTo>
                  <a:pt x="394727" y="91465"/>
                </a:lnTo>
                <a:lnTo>
                  <a:pt x="394807" y="105714"/>
                </a:lnTo>
                <a:lnTo>
                  <a:pt x="397357" y="111404"/>
                </a:lnTo>
                <a:lnTo>
                  <a:pt x="407911" y="121158"/>
                </a:lnTo>
                <a:lnTo>
                  <a:pt x="414769" y="123596"/>
                </a:lnTo>
                <a:lnTo>
                  <a:pt x="429920" y="123596"/>
                </a:lnTo>
                <a:lnTo>
                  <a:pt x="435533" y="122377"/>
                </a:lnTo>
                <a:lnTo>
                  <a:pt x="444563" y="117500"/>
                </a:lnTo>
                <a:lnTo>
                  <a:pt x="447903" y="114757"/>
                </a:lnTo>
                <a:lnTo>
                  <a:pt x="449077" y="113080"/>
                </a:lnTo>
                <a:lnTo>
                  <a:pt x="419608" y="113080"/>
                </a:lnTo>
                <a:lnTo>
                  <a:pt x="415137" y="111607"/>
                </a:lnTo>
                <a:lnTo>
                  <a:pt x="408431" y="105714"/>
                </a:lnTo>
                <a:lnTo>
                  <a:pt x="406868" y="102209"/>
                </a:lnTo>
                <a:lnTo>
                  <a:pt x="406871" y="92329"/>
                </a:lnTo>
                <a:lnTo>
                  <a:pt x="408355" y="88747"/>
                </a:lnTo>
                <a:lnTo>
                  <a:pt x="414756" y="82854"/>
                </a:lnTo>
                <a:lnTo>
                  <a:pt x="419188" y="81381"/>
                </a:lnTo>
                <a:lnTo>
                  <a:pt x="436778" y="81381"/>
                </a:lnTo>
                <a:lnTo>
                  <a:pt x="436778" y="71170"/>
                </a:lnTo>
                <a:close/>
              </a:path>
              <a:path w="1226820" h="142875">
                <a:moveTo>
                  <a:pt x="320192" y="52882"/>
                </a:moveTo>
                <a:lnTo>
                  <a:pt x="308762" y="52882"/>
                </a:lnTo>
                <a:lnTo>
                  <a:pt x="308762" y="89458"/>
                </a:lnTo>
                <a:lnTo>
                  <a:pt x="301294" y="95097"/>
                </a:lnTo>
                <a:lnTo>
                  <a:pt x="310438" y="115214"/>
                </a:lnTo>
                <a:lnTo>
                  <a:pt x="320040" y="115214"/>
                </a:lnTo>
                <a:lnTo>
                  <a:pt x="320040" y="99669"/>
                </a:lnTo>
                <a:lnTo>
                  <a:pt x="363931" y="99669"/>
                </a:lnTo>
                <a:lnTo>
                  <a:pt x="363931" y="89154"/>
                </a:lnTo>
                <a:lnTo>
                  <a:pt x="320192" y="89154"/>
                </a:lnTo>
                <a:lnTo>
                  <a:pt x="320192" y="52882"/>
                </a:lnTo>
                <a:close/>
              </a:path>
              <a:path w="1226820" h="142875">
                <a:moveTo>
                  <a:pt x="462076" y="52882"/>
                </a:moveTo>
                <a:lnTo>
                  <a:pt x="450646" y="52882"/>
                </a:lnTo>
                <a:lnTo>
                  <a:pt x="450646" y="94081"/>
                </a:lnTo>
                <a:lnTo>
                  <a:pt x="448284" y="100761"/>
                </a:lnTo>
                <a:lnTo>
                  <a:pt x="438835" y="110617"/>
                </a:lnTo>
                <a:lnTo>
                  <a:pt x="432714" y="113080"/>
                </a:lnTo>
                <a:lnTo>
                  <a:pt x="449077" y="113080"/>
                </a:lnTo>
                <a:lnTo>
                  <a:pt x="450037" y="111709"/>
                </a:lnTo>
                <a:lnTo>
                  <a:pt x="462076" y="111709"/>
                </a:lnTo>
                <a:lnTo>
                  <a:pt x="462076" y="52882"/>
                </a:lnTo>
                <a:close/>
              </a:path>
              <a:path w="1226820" h="142875">
                <a:moveTo>
                  <a:pt x="222925" y="98907"/>
                </a:moveTo>
                <a:lnTo>
                  <a:pt x="211378" y="98907"/>
                </a:lnTo>
                <a:lnTo>
                  <a:pt x="212699" y="99314"/>
                </a:lnTo>
                <a:lnTo>
                  <a:pt x="214426" y="99517"/>
                </a:lnTo>
                <a:lnTo>
                  <a:pt x="216560" y="99517"/>
                </a:lnTo>
                <a:lnTo>
                  <a:pt x="221843" y="99314"/>
                </a:lnTo>
                <a:lnTo>
                  <a:pt x="222925" y="98907"/>
                </a:lnTo>
                <a:close/>
              </a:path>
              <a:path w="1226820" h="142875">
                <a:moveTo>
                  <a:pt x="553776" y="98907"/>
                </a:moveTo>
                <a:lnTo>
                  <a:pt x="542239" y="98907"/>
                </a:lnTo>
                <a:lnTo>
                  <a:pt x="543547" y="99314"/>
                </a:lnTo>
                <a:lnTo>
                  <a:pt x="545287" y="99517"/>
                </a:lnTo>
                <a:lnTo>
                  <a:pt x="547420" y="99517"/>
                </a:lnTo>
                <a:lnTo>
                  <a:pt x="552691" y="99314"/>
                </a:lnTo>
                <a:lnTo>
                  <a:pt x="553776" y="98907"/>
                </a:lnTo>
                <a:close/>
              </a:path>
              <a:path w="1226820" h="142875">
                <a:moveTo>
                  <a:pt x="235000" y="52882"/>
                </a:moveTo>
                <a:lnTo>
                  <a:pt x="223570" y="52882"/>
                </a:lnTo>
                <a:lnTo>
                  <a:pt x="223570" y="86563"/>
                </a:lnTo>
                <a:lnTo>
                  <a:pt x="220167" y="89916"/>
                </a:lnTo>
                <a:lnTo>
                  <a:pt x="233845" y="89916"/>
                </a:lnTo>
                <a:lnTo>
                  <a:pt x="235000" y="86918"/>
                </a:lnTo>
                <a:lnTo>
                  <a:pt x="235000" y="52882"/>
                </a:lnTo>
                <a:close/>
              </a:path>
              <a:path w="1226820" h="142875">
                <a:moveTo>
                  <a:pt x="565848" y="52882"/>
                </a:moveTo>
                <a:lnTo>
                  <a:pt x="554431" y="52882"/>
                </a:lnTo>
                <a:lnTo>
                  <a:pt x="554431" y="86563"/>
                </a:lnTo>
                <a:lnTo>
                  <a:pt x="551014" y="89916"/>
                </a:lnTo>
                <a:lnTo>
                  <a:pt x="564693" y="89916"/>
                </a:lnTo>
                <a:lnTo>
                  <a:pt x="565848" y="86918"/>
                </a:lnTo>
                <a:lnTo>
                  <a:pt x="565848" y="52882"/>
                </a:lnTo>
                <a:close/>
              </a:path>
              <a:path w="1226820" h="142875">
                <a:moveTo>
                  <a:pt x="363931" y="52882"/>
                </a:moveTo>
                <a:lnTo>
                  <a:pt x="352501" y="52882"/>
                </a:lnTo>
                <a:lnTo>
                  <a:pt x="352501" y="89154"/>
                </a:lnTo>
                <a:lnTo>
                  <a:pt x="363931" y="89154"/>
                </a:lnTo>
                <a:lnTo>
                  <a:pt x="363931" y="52882"/>
                </a:lnTo>
                <a:close/>
              </a:path>
              <a:path w="1226820" h="142875">
                <a:moveTo>
                  <a:pt x="245821" y="43129"/>
                </a:moveTo>
                <a:lnTo>
                  <a:pt x="184556" y="43129"/>
                </a:lnTo>
                <a:lnTo>
                  <a:pt x="184556" y="52882"/>
                </a:lnTo>
                <a:lnTo>
                  <a:pt x="245821" y="52882"/>
                </a:lnTo>
                <a:lnTo>
                  <a:pt x="245821" y="43129"/>
                </a:lnTo>
                <a:close/>
              </a:path>
              <a:path w="1226820" h="142875">
                <a:moveTo>
                  <a:pt x="252526" y="43129"/>
                </a:moveTo>
                <a:lnTo>
                  <a:pt x="245821" y="43129"/>
                </a:lnTo>
                <a:lnTo>
                  <a:pt x="245821" y="52882"/>
                </a:lnTo>
                <a:lnTo>
                  <a:pt x="252526" y="52882"/>
                </a:lnTo>
                <a:lnTo>
                  <a:pt x="252526" y="43129"/>
                </a:lnTo>
                <a:close/>
              </a:path>
              <a:path w="1226820" h="142875">
                <a:moveTo>
                  <a:pt x="287426" y="43129"/>
                </a:moveTo>
                <a:lnTo>
                  <a:pt x="252526" y="43129"/>
                </a:lnTo>
                <a:lnTo>
                  <a:pt x="252526" y="52882"/>
                </a:lnTo>
                <a:lnTo>
                  <a:pt x="287426" y="52882"/>
                </a:lnTo>
                <a:lnTo>
                  <a:pt x="287426" y="43129"/>
                </a:lnTo>
                <a:close/>
              </a:path>
              <a:path w="1226820" h="142875">
                <a:moveTo>
                  <a:pt x="294132" y="43129"/>
                </a:moveTo>
                <a:lnTo>
                  <a:pt x="287426" y="43129"/>
                </a:lnTo>
                <a:lnTo>
                  <a:pt x="287426" y="52882"/>
                </a:lnTo>
                <a:lnTo>
                  <a:pt x="294132" y="52882"/>
                </a:lnTo>
                <a:lnTo>
                  <a:pt x="294132" y="43129"/>
                </a:lnTo>
                <a:close/>
              </a:path>
              <a:path w="1226820" h="142875">
                <a:moveTo>
                  <a:pt x="375666" y="43129"/>
                </a:moveTo>
                <a:lnTo>
                  <a:pt x="294132" y="43129"/>
                </a:lnTo>
                <a:lnTo>
                  <a:pt x="294132" y="52882"/>
                </a:lnTo>
                <a:lnTo>
                  <a:pt x="375666" y="52882"/>
                </a:lnTo>
                <a:lnTo>
                  <a:pt x="375666" y="43129"/>
                </a:lnTo>
                <a:close/>
              </a:path>
              <a:path w="1226820" h="142875">
                <a:moveTo>
                  <a:pt x="382371" y="43129"/>
                </a:moveTo>
                <a:lnTo>
                  <a:pt x="375666" y="43129"/>
                </a:lnTo>
                <a:lnTo>
                  <a:pt x="375666" y="52882"/>
                </a:lnTo>
                <a:lnTo>
                  <a:pt x="382371" y="52882"/>
                </a:lnTo>
                <a:lnTo>
                  <a:pt x="382371" y="43129"/>
                </a:lnTo>
                <a:close/>
              </a:path>
              <a:path w="1226820" h="142875">
                <a:moveTo>
                  <a:pt x="473811" y="43129"/>
                </a:moveTo>
                <a:lnTo>
                  <a:pt x="382371" y="43129"/>
                </a:lnTo>
                <a:lnTo>
                  <a:pt x="382371" y="52882"/>
                </a:lnTo>
                <a:lnTo>
                  <a:pt x="473811" y="52882"/>
                </a:lnTo>
                <a:lnTo>
                  <a:pt x="473811" y="43129"/>
                </a:lnTo>
                <a:close/>
              </a:path>
              <a:path w="1226820" h="142875">
                <a:moveTo>
                  <a:pt x="480517" y="43129"/>
                </a:moveTo>
                <a:lnTo>
                  <a:pt x="473811" y="43129"/>
                </a:lnTo>
                <a:lnTo>
                  <a:pt x="473811" y="52882"/>
                </a:lnTo>
                <a:lnTo>
                  <a:pt x="480517" y="52882"/>
                </a:lnTo>
                <a:lnTo>
                  <a:pt x="480517" y="43129"/>
                </a:lnTo>
                <a:close/>
              </a:path>
              <a:path w="1226820" h="142875">
                <a:moveTo>
                  <a:pt x="515416" y="43129"/>
                </a:moveTo>
                <a:lnTo>
                  <a:pt x="480517" y="43129"/>
                </a:lnTo>
                <a:lnTo>
                  <a:pt x="480517" y="52882"/>
                </a:lnTo>
                <a:lnTo>
                  <a:pt x="515416" y="52882"/>
                </a:lnTo>
                <a:lnTo>
                  <a:pt x="515416" y="43129"/>
                </a:lnTo>
                <a:close/>
              </a:path>
              <a:path w="1226820" h="142875">
                <a:moveTo>
                  <a:pt x="522122" y="43129"/>
                </a:moveTo>
                <a:lnTo>
                  <a:pt x="515416" y="43129"/>
                </a:lnTo>
                <a:lnTo>
                  <a:pt x="515416" y="52882"/>
                </a:lnTo>
                <a:lnTo>
                  <a:pt x="522122" y="52882"/>
                </a:lnTo>
                <a:lnTo>
                  <a:pt x="522122" y="43129"/>
                </a:lnTo>
                <a:close/>
              </a:path>
              <a:path w="1226820" h="142875">
                <a:moveTo>
                  <a:pt x="576668" y="43129"/>
                </a:moveTo>
                <a:lnTo>
                  <a:pt x="522122" y="43129"/>
                </a:lnTo>
                <a:lnTo>
                  <a:pt x="522122" y="52882"/>
                </a:lnTo>
                <a:lnTo>
                  <a:pt x="576668" y="52882"/>
                </a:lnTo>
                <a:lnTo>
                  <a:pt x="576668" y="43129"/>
                </a:lnTo>
                <a:close/>
              </a:path>
              <a:path w="1226820" h="142875">
                <a:moveTo>
                  <a:pt x="583387" y="43129"/>
                </a:moveTo>
                <a:lnTo>
                  <a:pt x="576668" y="43129"/>
                </a:lnTo>
                <a:lnTo>
                  <a:pt x="576668" y="52882"/>
                </a:lnTo>
                <a:lnTo>
                  <a:pt x="583387" y="52882"/>
                </a:lnTo>
                <a:lnTo>
                  <a:pt x="583387" y="43129"/>
                </a:lnTo>
                <a:close/>
              </a:path>
              <a:path w="1226820" h="142875">
                <a:moveTo>
                  <a:pt x="668108" y="43129"/>
                </a:moveTo>
                <a:lnTo>
                  <a:pt x="583387" y="43129"/>
                </a:lnTo>
                <a:lnTo>
                  <a:pt x="583387" y="52882"/>
                </a:lnTo>
                <a:lnTo>
                  <a:pt x="668108" y="52882"/>
                </a:lnTo>
                <a:lnTo>
                  <a:pt x="668108" y="43129"/>
                </a:lnTo>
                <a:close/>
              </a:path>
              <a:path w="1226820" h="142875">
                <a:moveTo>
                  <a:pt x="528307" y="0"/>
                </a:moveTo>
                <a:lnTo>
                  <a:pt x="513181" y="0"/>
                </a:lnTo>
                <a:lnTo>
                  <a:pt x="506196" y="2590"/>
                </a:lnTo>
                <a:lnTo>
                  <a:pt x="494919" y="12954"/>
                </a:lnTo>
                <a:lnTo>
                  <a:pt x="492099" y="19761"/>
                </a:lnTo>
                <a:lnTo>
                  <a:pt x="492099" y="43129"/>
                </a:lnTo>
                <a:lnTo>
                  <a:pt x="503681" y="43129"/>
                </a:lnTo>
                <a:lnTo>
                  <a:pt x="503681" y="22656"/>
                </a:lnTo>
                <a:lnTo>
                  <a:pt x="505358" y="18237"/>
                </a:lnTo>
                <a:lnTo>
                  <a:pt x="512064" y="11938"/>
                </a:lnTo>
                <a:lnTo>
                  <a:pt x="516331" y="10363"/>
                </a:lnTo>
                <a:lnTo>
                  <a:pt x="550684" y="10363"/>
                </a:lnTo>
                <a:lnTo>
                  <a:pt x="547204" y="7874"/>
                </a:lnTo>
                <a:lnTo>
                  <a:pt x="534809" y="1574"/>
                </a:lnTo>
                <a:lnTo>
                  <a:pt x="528307" y="0"/>
                </a:lnTo>
                <a:close/>
              </a:path>
              <a:path w="1226820" h="142875">
                <a:moveTo>
                  <a:pt x="550684" y="10363"/>
                </a:moveTo>
                <a:lnTo>
                  <a:pt x="529336" y="10363"/>
                </a:lnTo>
                <a:lnTo>
                  <a:pt x="536067" y="12573"/>
                </a:lnTo>
                <a:lnTo>
                  <a:pt x="547344" y="21412"/>
                </a:lnTo>
                <a:lnTo>
                  <a:pt x="551992" y="26771"/>
                </a:lnTo>
                <a:lnTo>
                  <a:pt x="555650" y="33070"/>
                </a:lnTo>
                <a:lnTo>
                  <a:pt x="564337" y="27127"/>
                </a:lnTo>
                <a:lnTo>
                  <a:pt x="561987" y="22961"/>
                </a:lnTo>
                <a:lnTo>
                  <a:pt x="559079" y="18973"/>
                </a:lnTo>
                <a:lnTo>
                  <a:pt x="552069" y="11353"/>
                </a:lnTo>
                <a:lnTo>
                  <a:pt x="550684" y="10363"/>
                </a:lnTo>
                <a:close/>
              </a:path>
              <a:path w="1226820" h="142875">
                <a:moveTo>
                  <a:pt x="928103" y="84277"/>
                </a:moveTo>
                <a:lnTo>
                  <a:pt x="919416" y="91135"/>
                </a:lnTo>
                <a:lnTo>
                  <a:pt x="958735" y="142646"/>
                </a:lnTo>
                <a:lnTo>
                  <a:pt x="968032" y="136550"/>
                </a:lnTo>
                <a:lnTo>
                  <a:pt x="950201" y="113385"/>
                </a:lnTo>
                <a:lnTo>
                  <a:pt x="947864" y="110236"/>
                </a:lnTo>
                <a:lnTo>
                  <a:pt x="944359" y="106019"/>
                </a:lnTo>
                <a:lnTo>
                  <a:pt x="939685" y="100736"/>
                </a:lnTo>
                <a:lnTo>
                  <a:pt x="939990" y="100279"/>
                </a:lnTo>
                <a:lnTo>
                  <a:pt x="951210" y="100279"/>
                </a:lnTo>
                <a:lnTo>
                  <a:pt x="954874" y="98958"/>
                </a:lnTo>
                <a:lnTo>
                  <a:pt x="958126" y="96012"/>
                </a:lnTo>
                <a:lnTo>
                  <a:pt x="1005217" y="96012"/>
                </a:lnTo>
                <a:lnTo>
                  <a:pt x="1005217" y="91135"/>
                </a:lnTo>
                <a:lnTo>
                  <a:pt x="936586" y="91135"/>
                </a:lnTo>
                <a:lnTo>
                  <a:pt x="931964" y="88849"/>
                </a:lnTo>
                <a:lnTo>
                  <a:pt x="928103" y="84277"/>
                </a:lnTo>
                <a:close/>
              </a:path>
              <a:path w="1226820" h="142875">
                <a:moveTo>
                  <a:pt x="781799" y="99669"/>
                </a:moveTo>
                <a:lnTo>
                  <a:pt x="770369" y="99669"/>
                </a:lnTo>
                <a:lnTo>
                  <a:pt x="770369" y="140970"/>
                </a:lnTo>
                <a:lnTo>
                  <a:pt x="781799" y="140970"/>
                </a:lnTo>
                <a:lnTo>
                  <a:pt x="781799" y="99669"/>
                </a:lnTo>
                <a:close/>
              </a:path>
              <a:path w="1226820" h="142875">
                <a:moveTo>
                  <a:pt x="823404" y="52882"/>
                </a:moveTo>
                <a:lnTo>
                  <a:pt x="811974" y="52882"/>
                </a:lnTo>
                <a:lnTo>
                  <a:pt x="811974" y="140970"/>
                </a:lnTo>
                <a:lnTo>
                  <a:pt x="823404" y="140970"/>
                </a:lnTo>
                <a:lnTo>
                  <a:pt x="823404" y="52882"/>
                </a:lnTo>
                <a:close/>
              </a:path>
              <a:path w="1226820" h="142875">
                <a:moveTo>
                  <a:pt x="901585" y="91440"/>
                </a:moveTo>
                <a:lnTo>
                  <a:pt x="890155" y="91440"/>
                </a:lnTo>
                <a:lnTo>
                  <a:pt x="890155" y="140970"/>
                </a:lnTo>
                <a:lnTo>
                  <a:pt x="901585" y="140970"/>
                </a:lnTo>
                <a:lnTo>
                  <a:pt x="901585" y="91440"/>
                </a:lnTo>
                <a:close/>
              </a:path>
              <a:path w="1226820" h="142875">
                <a:moveTo>
                  <a:pt x="1005217" y="98450"/>
                </a:moveTo>
                <a:lnTo>
                  <a:pt x="993635" y="98450"/>
                </a:lnTo>
                <a:lnTo>
                  <a:pt x="993635" y="140970"/>
                </a:lnTo>
                <a:lnTo>
                  <a:pt x="1005217" y="140970"/>
                </a:lnTo>
                <a:lnTo>
                  <a:pt x="1005217" y="98450"/>
                </a:lnTo>
                <a:close/>
              </a:path>
              <a:path w="1226820" h="142875">
                <a:moveTo>
                  <a:pt x="738060" y="52882"/>
                </a:moveTo>
                <a:lnTo>
                  <a:pt x="726630" y="52882"/>
                </a:lnTo>
                <a:lnTo>
                  <a:pt x="726630" y="89458"/>
                </a:lnTo>
                <a:lnTo>
                  <a:pt x="719162" y="95097"/>
                </a:lnTo>
                <a:lnTo>
                  <a:pt x="728306" y="115214"/>
                </a:lnTo>
                <a:lnTo>
                  <a:pt x="737908" y="115214"/>
                </a:lnTo>
                <a:lnTo>
                  <a:pt x="737908" y="99669"/>
                </a:lnTo>
                <a:lnTo>
                  <a:pt x="781799" y="99669"/>
                </a:lnTo>
                <a:lnTo>
                  <a:pt x="781799" y="89154"/>
                </a:lnTo>
                <a:lnTo>
                  <a:pt x="738060" y="89154"/>
                </a:lnTo>
                <a:lnTo>
                  <a:pt x="738060" y="52882"/>
                </a:lnTo>
                <a:close/>
              </a:path>
              <a:path w="1226820" h="142875">
                <a:moveTo>
                  <a:pt x="901585" y="52882"/>
                </a:moveTo>
                <a:lnTo>
                  <a:pt x="890155" y="52882"/>
                </a:lnTo>
                <a:lnTo>
                  <a:pt x="890155" y="81076"/>
                </a:lnTo>
                <a:lnTo>
                  <a:pt x="851141" y="81076"/>
                </a:lnTo>
                <a:lnTo>
                  <a:pt x="842733" y="87833"/>
                </a:lnTo>
                <a:lnTo>
                  <a:pt x="842606" y="92100"/>
                </a:lnTo>
                <a:lnTo>
                  <a:pt x="843546" y="96012"/>
                </a:lnTo>
                <a:lnTo>
                  <a:pt x="847305" y="103327"/>
                </a:lnTo>
                <a:lnTo>
                  <a:pt x="849718" y="106070"/>
                </a:lnTo>
                <a:lnTo>
                  <a:pt x="852665" y="107899"/>
                </a:lnTo>
                <a:lnTo>
                  <a:pt x="859675" y="105460"/>
                </a:lnTo>
                <a:lnTo>
                  <a:pt x="859675" y="91440"/>
                </a:lnTo>
                <a:lnTo>
                  <a:pt x="901585" y="91440"/>
                </a:lnTo>
                <a:lnTo>
                  <a:pt x="901585" y="52882"/>
                </a:lnTo>
                <a:close/>
              </a:path>
              <a:path w="1226820" h="142875">
                <a:moveTo>
                  <a:pt x="951210" y="100279"/>
                </a:moveTo>
                <a:lnTo>
                  <a:pt x="939990" y="100279"/>
                </a:lnTo>
                <a:lnTo>
                  <a:pt x="940904" y="100584"/>
                </a:lnTo>
                <a:lnTo>
                  <a:pt x="942581" y="100736"/>
                </a:lnTo>
                <a:lnTo>
                  <a:pt x="945019" y="100736"/>
                </a:lnTo>
                <a:lnTo>
                  <a:pt x="950506" y="100533"/>
                </a:lnTo>
                <a:lnTo>
                  <a:pt x="951210" y="100279"/>
                </a:lnTo>
                <a:close/>
              </a:path>
              <a:path w="1226820" h="142875">
                <a:moveTo>
                  <a:pt x="1005217" y="96012"/>
                </a:moveTo>
                <a:lnTo>
                  <a:pt x="958126" y="96012"/>
                </a:lnTo>
                <a:lnTo>
                  <a:pt x="964526" y="98450"/>
                </a:lnTo>
                <a:lnTo>
                  <a:pt x="971689" y="99669"/>
                </a:lnTo>
                <a:lnTo>
                  <a:pt x="985202" y="99669"/>
                </a:lnTo>
                <a:lnTo>
                  <a:pt x="989876" y="99263"/>
                </a:lnTo>
                <a:lnTo>
                  <a:pt x="993635" y="98450"/>
                </a:lnTo>
                <a:lnTo>
                  <a:pt x="1005217" y="98450"/>
                </a:lnTo>
                <a:lnTo>
                  <a:pt x="1005217" y="96012"/>
                </a:lnTo>
                <a:close/>
              </a:path>
              <a:path w="1226820" h="142875">
                <a:moveTo>
                  <a:pt x="963460" y="52882"/>
                </a:moveTo>
                <a:lnTo>
                  <a:pt x="952030" y="52882"/>
                </a:lnTo>
                <a:lnTo>
                  <a:pt x="951926" y="87934"/>
                </a:lnTo>
                <a:lnTo>
                  <a:pt x="948677" y="91135"/>
                </a:lnTo>
                <a:lnTo>
                  <a:pt x="1005217" y="91135"/>
                </a:lnTo>
                <a:lnTo>
                  <a:pt x="1005217" y="89458"/>
                </a:lnTo>
                <a:lnTo>
                  <a:pt x="973366" y="89458"/>
                </a:lnTo>
                <a:lnTo>
                  <a:pt x="967930" y="88747"/>
                </a:lnTo>
                <a:lnTo>
                  <a:pt x="962850" y="87325"/>
                </a:lnTo>
                <a:lnTo>
                  <a:pt x="963256" y="86004"/>
                </a:lnTo>
                <a:lnTo>
                  <a:pt x="963460" y="84277"/>
                </a:lnTo>
                <a:lnTo>
                  <a:pt x="963460" y="52882"/>
                </a:lnTo>
                <a:close/>
              </a:path>
              <a:path w="1226820" h="142875">
                <a:moveTo>
                  <a:pt x="1005217" y="52882"/>
                </a:moveTo>
                <a:lnTo>
                  <a:pt x="993635" y="52882"/>
                </a:lnTo>
                <a:lnTo>
                  <a:pt x="993635" y="87477"/>
                </a:lnTo>
                <a:lnTo>
                  <a:pt x="989469" y="88798"/>
                </a:lnTo>
                <a:lnTo>
                  <a:pt x="984643" y="89458"/>
                </a:lnTo>
                <a:lnTo>
                  <a:pt x="1005217" y="89458"/>
                </a:lnTo>
                <a:lnTo>
                  <a:pt x="1005217" y="52882"/>
                </a:lnTo>
                <a:close/>
              </a:path>
              <a:path w="1226820" h="142875">
                <a:moveTo>
                  <a:pt x="781799" y="52882"/>
                </a:moveTo>
                <a:lnTo>
                  <a:pt x="770369" y="52882"/>
                </a:lnTo>
                <a:lnTo>
                  <a:pt x="770369" y="89154"/>
                </a:lnTo>
                <a:lnTo>
                  <a:pt x="781799" y="89154"/>
                </a:lnTo>
                <a:lnTo>
                  <a:pt x="781799" y="52882"/>
                </a:lnTo>
                <a:close/>
              </a:path>
              <a:path w="1226820" h="142875">
                <a:moveTo>
                  <a:pt x="793534" y="43129"/>
                </a:moveTo>
                <a:lnTo>
                  <a:pt x="705294" y="43129"/>
                </a:lnTo>
                <a:lnTo>
                  <a:pt x="705294" y="52882"/>
                </a:lnTo>
                <a:lnTo>
                  <a:pt x="793534" y="52882"/>
                </a:lnTo>
                <a:lnTo>
                  <a:pt x="793534" y="43129"/>
                </a:lnTo>
                <a:close/>
              </a:path>
              <a:path w="1226820" h="142875">
                <a:moveTo>
                  <a:pt x="800239" y="43129"/>
                </a:moveTo>
                <a:lnTo>
                  <a:pt x="793534" y="43129"/>
                </a:lnTo>
                <a:lnTo>
                  <a:pt x="793534" y="52882"/>
                </a:lnTo>
                <a:lnTo>
                  <a:pt x="800239" y="52882"/>
                </a:lnTo>
                <a:lnTo>
                  <a:pt x="800239" y="43129"/>
                </a:lnTo>
                <a:close/>
              </a:path>
              <a:path w="1226820" h="142875">
                <a:moveTo>
                  <a:pt x="835139" y="43129"/>
                </a:moveTo>
                <a:lnTo>
                  <a:pt x="800239" y="43129"/>
                </a:lnTo>
                <a:lnTo>
                  <a:pt x="800239" y="52882"/>
                </a:lnTo>
                <a:lnTo>
                  <a:pt x="835139" y="52882"/>
                </a:lnTo>
                <a:lnTo>
                  <a:pt x="835139" y="43129"/>
                </a:lnTo>
                <a:close/>
              </a:path>
              <a:path w="1226820" h="142875">
                <a:moveTo>
                  <a:pt x="841844" y="43129"/>
                </a:moveTo>
                <a:lnTo>
                  <a:pt x="835139" y="43129"/>
                </a:lnTo>
                <a:lnTo>
                  <a:pt x="835139" y="52882"/>
                </a:lnTo>
                <a:lnTo>
                  <a:pt x="841844" y="52882"/>
                </a:lnTo>
                <a:lnTo>
                  <a:pt x="841844" y="43129"/>
                </a:lnTo>
                <a:close/>
              </a:path>
              <a:path w="1226820" h="142875">
                <a:moveTo>
                  <a:pt x="913320" y="43129"/>
                </a:moveTo>
                <a:lnTo>
                  <a:pt x="841844" y="43129"/>
                </a:lnTo>
                <a:lnTo>
                  <a:pt x="841844" y="52882"/>
                </a:lnTo>
                <a:lnTo>
                  <a:pt x="913320" y="52882"/>
                </a:lnTo>
                <a:lnTo>
                  <a:pt x="913320" y="43129"/>
                </a:lnTo>
                <a:close/>
              </a:path>
              <a:path w="1226820" h="142875">
                <a:moveTo>
                  <a:pt x="920026" y="43129"/>
                </a:moveTo>
                <a:lnTo>
                  <a:pt x="913320" y="43129"/>
                </a:lnTo>
                <a:lnTo>
                  <a:pt x="913320" y="52882"/>
                </a:lnTo>
                <a:lnTo>
                  <a:pt x="920026" y="52882"/>
                </a:lnTo>
                <a:lnTo>
                  <a:pt x="920026" y="43129"/>
                </a:lnTo>
                <a:close/>
              </a:path>
              <a:path w="1226820" h="142875">
                <a:moveTo>
                  <a:pt x="1023658" y="43129"/>
                </a:moveTo>
                <a:lnTo>
                  <a:pt x="920026" y="43129"/>
                </a:lnTo>
                <a:lnTo>
                  <a:pt x="920026" y="52882"/>
                </a:lnTo>
                <a:lnTo>
                  <a:pt x="1023658" y="52882"/>
                </a:lnTo>
                <a:lnTo>
                  <a:pt x="1023658" y="43129"/>
                </a:lnTo>
                <a:close/>
              </a:path>
              <a:path w="1226820" h="142875">
                <a:moveTo>
                  <a:pt x="1128661" y="113080"/>
                </a:moveTo>
                <a:lnTo>
                  <a:pt x="1117231" y="113080"/>
                </a:lnTo>
                <a:lnTo>
                  <a:pt x="1117231" y="140970"/>
                </a:lnTo>
                <a:lnTo>
                  <a:pt x="1128661" y="140970"/>
                </a:lnTo>
                <a:lnTo>
                  <a:pt x="1128661" y="113080"/>
                </a:lnTo>
                <a:close/>
              </a:path>
              <a:path w="1226820" h="142875">
                <a:moveTo>
                  <a:pt x="1208062" y="52882"/>
                </a:moveTo>
                <a:lnTo>
                  <a:pt x="1196632" y="52882"/>
                </a:lnTo>
                <a:lnTo>
                  <a:pt x="1196632" y="140970"/>
                </a:lnTo>
                <a:lnTo>
                  <a:pt x="1208062" y="140970"/>
                </a:lnTo>
                <a:lnTo>
                  <a:pt x="1208062" y="52882"/>
                </a:lnTo>
                <a:close/>
              </a:path>
              <a:path w="1226820" h="142875">
                <a:moveTo>
                  <a:pt x="1140853" y="111252"/>
                </a:moveTo>
                <a:lnTo>
                  <a:pt x="1142682" y="121767"/>
                </a:lnTo>
                <a:lnTo>
                  <a:pt x="1151216" y="122986"/>
                </a:lnTo>
                <a:lnTo>
                  <a:pt x="1158684" y="121158"/>
                </a:lnTo>
                <a:lnTo>
                  <a:pt x="1170352" y="112268"/>
                </a:lnTo>
                <a:lnTo>
                  <a:pt x="1146746" y="112268"/>
                </a:lnTo>
                <a:lnTo>
                  <a:pt x="1140853" y="111252"/>
                </a:lnTo>
                <a:close/>
              </a:path>
              <a:path w="1226820" h="142875">
                <a:moveTo>
                  <a:pt x="1094676" y="68224"/>
                </a:moveTo>
                <a:lnTo>
                  <a:pt x="1087183" y="70104"/>
                </a:lnTo>
                <a:lnTo>
                  <a:pt x="1074280" y="79857"/>
                </a:lnTo>
                <a:lnTo>
                  <a:pt x="1071054" y="86766"/>
                </a:lnTo>
                <a:lnTo>
                  <a:pt x="1071054" y="103327"/>
                </a:lnTo>
                <a:lnTo>
                  <a:pt x="1073594" y="109575"/>
                </a:lnTo>
                <a:lnTo>
                  <a:pt x="1083754" y="119329"/>
                </a:lnTo>
                <a:lnTo>
                  <a:pt x="1089850" y="121767"/>
                </a:lnTo>
                <a:lnTo>
                  <a:pt x="1105496" y="121767"/>
                </a:lnTo>
                <a:lnTo>
                  <a:pt x="1112050" y="118872"/>
                </a:lnTo>
                <a:lnTo>
                  <a:pt x="1116622" y="113080"/>
                </a:lnTo>
                <a:lnTo>
                  <a:pt x="1128661" y="113080"/>
                </a:lnTo>
                <a:lnTo>
                  <a:pt x="1128661" y="111404"/>
                </a:lnTo>
                <a:lnTo>
                  <a:pt x="1094320" y="111404"/>
                </a:lnTo>
                <a:lnTo>
                  <a:pt x="1090460" y="109905"/>
                </a:lnTo>
                <a:lnTo>
                  <a:pt x="1084567" y="103911"/>
                </a:lnTo>
                <a:lnTo>
                  <a:pt x="1083094" y="100126"/>
                </a:lnTo>
                <a:lnTo>
                  <a:pt x="1083094" y="89458"/>
                </a:lnTo>
                <a:lnTo>
                  <a:pt x="1085278" y="85064"/>
                </a:lnTo>
                <a:lnTo>
                  <a:pt x="1094016" y="79679"/>
                </a:lnTo>
                <a:lnTo>
                  <a:pt x="1099146" y="78841"/>
                </a:lnTo>
                <a:lnTo>
                  <a:pt x="1104863" y="78841"/>
                </a:lnTo>
                <a:lnTo>
                  <a:pt x="1103210" y="69342"/>
                </a:lnTo>
                <a:lnTo>
                  <a:pt x="1094676" y="68224"/>
                </a:lnTo>
                <a:close/>
              </a:path>
              <a:path w="1226820" h="142875">
                <a:moveTo>
                  <a:pt x="1170441" y="79857"/>
                </a:moveTo>
                <a:lnTo>
                  <a:pt x="1151572" y="79857"/>
                </a:lnTo>
                <a:lnTo>
                  <a:pt x="1155433" y="81330"/>
                </a:lnTo>
                <a:lnTo>
                  <a:pt x="1161326" y="87223"/>
                </a:lnTo>
                <a:lnTo>
                  <a:pt x="1162799" y="91033"/>
                </a:lnTo>
                <a:lnTo>
                  <a:pt x="1162799" y="101701"/>
                </a:lnTo>
                <a:lnTo>
                  <a:pt x="1160614" y="106045"/>
                </a:lnTo>
                <a:lnTo>
                  <a:pt x="1151877" y="111429"/>
                </a:lnTo>
                <a:lnTo>
                  <a:pt x="1146746" y="112268"/>
                </a:lnTo>
                <a:lnTo>
                  <a:pt x="1170352" y="112268"/>
                </a:lnTo>
                <a:lnTo>
                  <a:pt x="1171452" y="111429"/>
                </a:lnTo>
                <a:lnTo>
                  <a:pt x="1171556" y="111252"/>
                </a:lnTo>
                <a:lnTo>
                  <a:pt x="1174686" y="104495"/>
                </a:lnTo>
                <a:lnTo>
                  <a:pt x="1174686" y="87833"/>
                </a:lnTo>
                <a:lnTo>
                  <a:pt x="1172197" y="81559"/>
                </a:lnTo>
                <a:lnTo>
                  <a:pt x="1170441" y="79857"/>
                </a:lnTo>
                <a:close/>
              </a:path>
              <a:path w="1226820" h="142875">
                <a:moveTo>
                  <a:pt x="1128661" y="52882"/>
                </a:moveTo>
                <a:lnTo>
                  <a:pt x="1117231" y="52882"/>
                </a:lnTo>
                <a:lnTo>
                  <a:pt x="1117231" y="97891"/>
                </a:lnTo>
                <a:lnTo>
                  <a:pt x="1115555" y="102514"/>
                </a:lnTo>
                <a:lnTo>
                  <a:pt x="1108849" y="109626"/>
                </a:lnTo>
                <a:lnTo>
                  <a:pt x="1104480" y="111404"/>
                </a:lnTo>
                <a:lnTo>
                  <a:pt x="1128661" y="111404"/>
                </a:lnTo>
                <a:lnTo>
                  <a:pt x="1128661" y="93370"/>
                </a:lnTo>
                <a:lnTo>
                  <a:pt x="1130338" y="88747"/>
                </a:lnTo>
                <a:lnTo>
                  <a:pt x="1137043" y="81635"/>
                </a:lnTo>
                <a:lnTo>
                  <a:pt x="1141412" y="79857"/>
                </a:lnTo>
                <a:lnTo>
                  <a:pt x="1170441" y="79857"/>
                </a:lnTo>
                <a:lnTo>
                  <a:pt x="1168869" y="78333"/>
                </a:lnTo>
                <a:lnTo>
                  <a:pt x="1128661" y="78333"/>
                </a:lnTo>
                <a:lnTo>
                  <a:pt x="1128661" y="52882"/>
                </a:lnTo>
                <a:close/>
              </a:path>
              <a:path w="1226820" h="142875">
                <a:moveTo>
                  <a:pt x="1104863" y="78841"/>
                </a:moveTo>
                <a:lnTo>
                  <a:pt x="1099146" y="78841"/>
                </a:lnTo>
                <a:lnTo>
                  <a:pt x="1105039" y="79857"/>
                </a:lnTo>
                <a:lnTo>
                  <a:pt x="1104863" y="78841"/>
                </a:lnTo>
                <a:close/>
              </a:path>
              <a:path w="1226820" h="142875">
                <a:moveTo>
                  <a:pt x="1156195" y="69494"/>
                </a:moveTo>
                <a:lnTo>
                  <a:pt x="1140142" y="69494"/>
                </a:lnTo>
                <a:lnTo>
                  <a:pt x="1133538" y="72440"/>
                </a:lnTo>
                <a:lnTo>
                  <a:pt x="1129271" y="78333"/>
                </a:lnTo>
                <a:lnTo>
                  <a:pt x="1168869" y="78333"/>
                </a:lnTo>
                <a:lnTo>
                  <a:pt x="1162240" y="71907"/>
                </a:lnTo>
                <a:lnTo>
                  <a:pt x="1156195" y="69494"/>
                </a:lnTo>
                <a:close/>
              </a:path>
              <a:path w="1226820" h="142875">
                <a:moveTo>
                  <a:pt x="1178191" y="43129"/>
                </a:moveTo>
                <a:lnTo>
                  <a:pt x="1060843" y="43129"/>
                </a:lnTo>
                <a:lnTo>
                  <a:pt x="1060843" y="52882"/>
                </a:lnTo>
                <a:lnTo>
                  <a:pt x="1178191" y="52882"/>
                </a:lnTo>
                <a:lnTo>
                  <a:pt x="1178191" y="43129"/>
                </a:lnTo>
                <a:close/>
              </a:path>
              <a:path w="1226820" h="142875">
                <a:moveTo>
                  <a:pt x="1184897" y="43129"/>
                </a:moveTo>
                <a:lnTo>
                  <a:pt x="1178191" y="43129"/>
                </a:lnTo>
                <a:lnTo>
                  <a:pt x="1178191" y="52882"/>
                </a:lnTo>
                <a:lnTo>
                  <a:pt x="1184897" y="52882"/>
                </a:lnTo>
                <a:lnTo>
                  <a:pt x="1184897" y="43129"/>
                </a:lnTo>
                <a:close/>
              </a:path>
              <a:path w="1226820" h="142875">
                <a:moveTo>
                  <a:pt x="1226502" y="43129"/>
                </a:moveTo>
                <a:lnTo>
                  <a:pt x="1184897" y="43129"/>
                </a:lnTo>
                <a:lnTo>
                  <a:pt x="1184897" y="52882"/>
                </a:lnTo>
                <a:lnTo>
                  <a:pt x="1226502" y="52882"/>
                </a:lnTo>
                <a:lnTo>
                  <a:pt x="1226502" y="431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650070" y="5414606"/>
            <a:ext cx="1063365" cy="113837"/>
          </a:xfrm>
          <a:custGeom>
            <a:avLst/>
            <a:gdLst/>
            <a:ahLst/>
            <a:cxnLst/>
            <a:rect l="l" t="t" r="r" b="b"/>
            <a:pathLst>
              <a:path w="821689" h="147320">
                <a:moveTo>
                  <a:pt x="71689" y="126949"/>
                </a:moveTo>
                <a:lnTo>
                  <a:pt x="60198" y="126949"/>
                </a:lnTo>
                <a:lnTo>
                  <a:pt x="71323" y="147065"/>
                </a:lnTo>
                <a:lnTo>
                  <a:pt x="84886" y="143713"/>
                </a:lnTo>
                <a:lnTo>
                  <a:pt x="71689" y="126949"/>
                </a:lnTo>
                <a:close/>
              </a:path>
              <a:path w="821689" h="147320">
                <a:moveTo>
                  <a:pt x="133807" y="90220"/>
                </a:moveTo>
                <a:lnTo>
                  <a:pt x="126949" y="99517"/>
                </a:lnTo>
                <a:lnTo>
                  <a:pt x="137617" y="108508"/>
                </a:lnTo>
                <a:lnTo>
                  <a:pt x="172669" y="142646"/>
                </a:lnTo>
                <a:lnTo>
                  <a:pt x="153416" y="108864"/>
                </a:lnTo>
                <a:lnTo>
                  <a:pt x="146608" y="103174"/>
                </a:lnTo>
                <a:lnTo>
                  <a:pt x="146913" y="102565"/>
                </a:lnTo>
                <a:lnTo>
                  <a:pt x="178817" y="92811"/>
                </a:lnTo>
                <a:lnTo>
                  <a:pt x="143814" y="92811"/>
                </a:lnTo>
                <a:lnTo>
                  <a:pt x="138582" y="91947"/>
                </a:lnTo>
                <a:lnTo>
                  <a:pt x="133807" y="90220"/>
                </a:lnTo>
                <a:close/>
              </a:path>
              <a:path w="821689" h="147320">
                <a:moveTo>
                  <a:pt x="109575" y="52882"/>
                </a:moveTo>
                <a:lnTo>
                  <a:pt x="98145" y="52882"/>
                </a:lnTo>
                <a:lnTo>
                  <a:pt x="98145" y="140969"/>
                </a:lnTo>
                <a:lnTo>
                  <a:pt x="109575" y="140969"/>
                </a:lnTo>
                <a:lnTo>
                  <a:pt x="109575" y="52882"/>
                </a:lnTo>
                <a:close/>
              </a:path>
              <a:path w="821689" h="147320">
                <a:moveTo>
                  <a:pt x="64008" y="52882"/>
                </a:moveTo>
                <a:lnTo>
                  <a:pt x="52425" y="52882"/>
                </a:lnTo>
                <a:lnTo>
                  <a:pt x="52425" y="68122"/>
                </a:lnTo>
                <a:lnTo>
                  <a:pt x="34137" y="72694"/>
                </a:lnTo>
                <a:lnTo>
                  <a:pt x="10515" y="106679"/>
                </a:lnTo>
                <a:lnTo>
                  <a:pt x="13741" y="114122"/>
                </a:lnTo>
                <a:lnTo>
                  <a:pt x="45415" y="129997"/>
                </a:lnTo>
                <a:lnTo>
                  <a:pt x="51003" y="129997"/>
                </a:lnTo>
                <a:lnTo>
                  <a:pt x="55930" y="128981"/>
                </a:lnTo>
                <a:lnTo>
                  <a:pt x="60198" y="126949"/>
                </a:lnTo>
                <a:lnTo>
                  <a:pt x="71689" y="126949"/>
                </a:lnTo>
                <a:lnTo>
                  <a:pt x="67970" y="122224"/>
                </a:lnTo>
                <a:lnTo>
                  <a:pt x="70952" y="119583"/>
                </a:lnTo>
                <a:lnTo>
                  <a:pt x="37693" y="119583"/>
                </a:lnTo>
                <a:lnTo>
                  <a:pt x="32537" y="117703"/>
                </a:lnTo>
                <a:lnTo>
                  <a:pt x="24307" y="109981"/>
                </a:lnTo>
                <a:lnTo>
                  <a:pt x="22250" y="105206"/>
                </a:lnTo>
                <a:lnTo>
                  <a:pt x="22373" y="94716"/>
                </a:lnTo>
                <a:lnTo>
                  <a:pt x="64008" y="76199"/>
                </a:lnTo>
                <a:lnTo>
                  <a:pt x="64008" y="52882"/>
                </a:lnTo>
                <a:close/>
              </a:path>
              <a:path w="821689" h="147320">
                <a:moveTo>
                  <a:pt x="65684" y="97078"/>
                </a:moveTo>
                <a:lnTo>
                  <a:pt x="57302" y="100126"/>
                </a:lnTo>
                <a:lnTo>
                  <a:pt x="57302" y="115671"/>
                </a:lnTo>
                <a:lnTo>
                  <a:pt x="54457" y="118211"/>
                </a:lnTo>
                <a:lnTo>
                  <a:pt x="49987" y="119481"/>
                </a:lnTo>
                <a:lnTo>
                  <a:pt x="43891" y="119481"/>
                </a:lnTo>
                <a:lnTo>
                  <a:pt x="37693" y="119583"/>
                </a:lnTo>
                <a:lnTo>
                  <a:pt x="70952" y="119583"/>
                </a:lnTo>
                <a:lnTo>
                  <a:pt x="71526" y="119075"/>
                </a:lnTo>
                <a:lnTo>
                  <a:pt x="73304" y="114858"/>
                </a:lnTo>
                <a:lnTo>
                  <a:pt x="73304" y="106629"/>
                </a:lnTo>
                <a:lnTo>
                  <a:pt x="72542" y="104063"/>
                </a:lnTo>
                <a:lnTo>
                  <a:pt x="69494" y="99694"/>
                </a:lnTo>
                <a:lnTo>
                  <a:pt x="67716" y="98094"/>
                </a:lnTo>
                <a:lnTo>
                  <a:pt x="65684" y="97078"/>
                </a:lnTo>
                <a:close/>
              </a:path>
              <a:path w="821689" h="147320">
                <a:moveTo>
                  <a:pt x="183685" y="51663"/>
                </a:moveTo>
                <a:lnTo>
                  <a:pt x="166725" y="51663"/>
                </a:lnTo>
                <a:lnTo>
                  <a:pt x="170103" y="53238"/>
                </a:lnTo>
                <a:lnTo>
                  <a:pt x="175691" y="59537"/>
                </a:lnTo>
                <a:lnTo>
                  <a:pt x="177088" y="63855"/>
                </a:lnTo>
                <a:lnTo>
                  <a:pt x="177088" y="76555"/>
                </a:lnTo>
                <a:lnTo>
                  <a:pt x="174498" y="82270"/>
                </a:lnTo>
                <a:lnTo>
                  <a:pt x="164134" y="90703"/>
                </a:lnTo>
                <a:lnTo>
                  <a:pt x="157530" y="92811"/>
                </a:lnTo>
                <a:lnTo>
                  <a:pt x="178817" y="92811"/>
                </a:lnTo>
                <a:lnTo>
                  <a:pt x="188976" y="61569"/>
                </a:lnTo>
                <a:lnTo>
                  <a:pt x="186639" y="55067"/>
                </a:lnTo>
                <a:lnTo>
                  <a:pt x="183685" y="51663"/>
                </a:lnTo>
                <a:close/>
              </a:path>
              <a:path w="821689" h="147320">
                <a:moveTo>
                  <a:pt x="170840" y="41605"/>
                </a:moveTo>
                <a:lnTo>
                  <a:pt x="155702" y="41605"/>
                </a:lnTo>
                <a:lnTo>
                  <a:pt x="150063" y="43662"/>
                </a:lnTo>
                <a:lnTo>
                  <a:pt x="141325" y="51892"/>
                </a:lnTo>
                <a:lnTo>
                  <a:pt x="139207" y="56743"/>
                </a:lnTo>
                <a:lnTo>
                  <a:pt x="139148" y="67284"/>
                </a:lnTo>
                <a:lnTo>
                  <a:pt x="140309" y="71119"/>
                </a:lnTo>
                <a:lnTo>
                  <a:pt x="144983" y="77622"/>
                </a:lnTo>
                <a:lnTo>
                  <a:pt x="148234" y="79857"/>
                </a:lnTo>
                <a:lnTo>
                  <a:pt x="152400" y="81076"/>
                </a:lnTo>
                <a:lnTo>
                  <a:pt x="159410" y="73151"/>
                </a:lnTo>
                <a:lnTo>
                  <a:pt x="156667" y="72542"/>
                </a:lnTo>
                <a:lnTo>
                  <a:pt x="154533" y="71246"/>
                </a:lnTo>
                <a:lnTo>
                  <a:pt x="151476" y="67259"/>
                </a:lnTo>
                <a:lnTo>
                  <a:pt x="150723" y="65074"/>
                </a:lnTo>
                <a:lnTo>
                  <a:pt x="150723" y="59385"/>
                </a:lnTo>
                <a:lnTo>
                  <a:pt x="151790" y="56743"/>
                </a:lnTo>
                <a:lnTo>
                  <a:pt x="156057" y="52679"/>
                </a:lnTo>
                <a:lnTo>
                  <a:pt x="159004" y="51663"/>
                </a:lnTo>
                <a:lnTo>
                  <a:pt x="183685" y="51663"/>
                </a:lnTo>
                <a:lnTo>
                  <a:pt x="177292" y="44297"/>
                </a:lnTo>
                <a:lnTo>
                  <a:pt x="170840" y="41605"/>
                </a:lnTo>
                <a:close/>
              </a:path>
              <a:path w="821689" h="147320">
                <a:moveTo>
                  <a:pt x="79705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79705" y="52882"/>
                </a:lnTo>
                <a:lnTo>
                  <a:pt x="79705" y="43129"/>
                </a:lnTo>
                <a:close/>
              </a:path>
              <a:path w="821689" h="147320">
                <a:moveTo>
                  <a:pt x="86410" y="43129"/>
                </a:moveTo>
                <a:lnTo>
                  <a:pt x="79705" y="43129"/>
                </a:lnTo>
                <a:lnTo>
                  <a:pt x="79705" y="52882"/>
                </a:lnTo>
                <a:lnTo>
                  <a:pt x="86410" y="52882"/>
                </a:lnTo>
                <a:lnTo>
                  <a:pt x="86410" y="43129"/>
                </a:lnTo>
                <a:close/>
              </a:path>
              <a:path w="821689" h="147320">
                <a:moveTo>
                  <a:pt x="128016" y="43129"/>
                </a:moveTo>
                <a:lnTo>
                  <a:pt x="86410" y="43129"/>
                </a:lnTo>
                <a:lnTo>
                  <a:pt x="86410" y="52882"/>
                </a:lnTo>
                <a:lnTo>
                  <a:pt x="128016" y="52882"/>
                </a:lnTo>
                <a:lnTo>
                  <a:pt x="128016" y="43129"/>
                </a:lnTo>
                <a:close/>
              </a:path>
              <a:path w="821689" h="147320">
                <a:moveTo>
                  <a:pt x="226822" y="3809"/>
                </a:moveTo>
                <a:lnTo>
                  <a:pt x="214833" y="3809"/>
                </a:lnTo>
                <a:lnTo>
                  <a:pt x="209626" y="5816"/>
                </a:lnTo>
                <a:lnTo>
                  <a:pt x="200787" y="13842"/>
                </a:lnTo>
                <a:lnTo>
                  <a:pt x="198622" y="18745"/>
                </a:lnTo>
                <a:lnTo>
                  <a:pt x="198577" y="29006"/>
                </a:lnTo>
                <a:lnTo>
                  <a:pt x="199466" y="32613"/>
                </a:lnTo>
                <a:lnTo>
                  <a:pt x="203022" y="38709"/>
                </a:lnTo>
                <a:lnTo>
                  <a:pt x="205130" y="40995"/>
                </a:lnTo>
                <a:lnTo>
                  <a:pt x="207568" y="42519"/>
                </a:lnTo>
                <a:lnTo>
                  <a:pt x="207568" y="140969"/>
                </a:lnTo>
                <a:lnTo>
                  <a:pt x="218998" y="140969"/>
                </a:lnTo>
                <a:lnTo>
                  <a:pt x="218998" y="52882"/>
                </a:lnTo>
                <a:lnTo>
                  <a:pt x="230733" y="52882"/>
                </a:lnTo>
                <a:lnTo>
                  <a:pt x="230733" y="43891"/>
                </a:lnTo>
                <a:lnTo>
                  <a:pt x="221894" y="43891"/>
                </a:lnTo>
                <a:lnTo>
                  <a:pt x="221894" y="43129"/>
                </a:lnTo>
                <a:lnTo>
                  <a:pt x="218338" y="41605"/>
                </a:lnTo>
                <a:lnTo>
                  <a:pt x="215417" y="39344"/>
                </a:lnTo>
                <a:lnTo>
                  <a:pt x="210845" y="33350"/>
                </a:lnTo>
                <a:lnTo>
                  <a:pt x="209702" y="29921"/>
                </a:lnTo>
                <a:lnTo>
                  <a:pt x="209702" y="22605"/>
                </a:lnTo>
                <a:lnTo>
                  <a:pt x="210820" y="19761"/>
                </a:lnTo>
                <a:lnTo>
                  <a:pt x="215290" y="15290"/>
                </a:lnTo>
                <a:lnTo>
                  <a:pt x="218287" y="14173"/>
                </a:lnTo>
                <a:lnTo>
                  <a:pt x="233210" y="14173"/>
                </a:lnTo>
                <a:lnTo>
                  <a:pt x="235915" y="7619"/>
                </a:lnTo>
                <a:lnTo>
                  <a:pt x="231851" y="5079"/>
                </a:lnTo>
                <a:lnTo>
                  <a:pt x="226822" y="3809"/>
                </a:lnTo>
                <a:close/>
              </a:path>
              <a:path w="821689" h="147320">
                <a:moveTo>
                  <a:pt x="260604" y="52882"/>
                </a:moveTo>
                <a:lnTo>
                  <a:pt x="249174" y="52882"/>
                </a:lnTo>
                <a:lnTo>
                  <a:pt x="249174" y="140969"/>
                </a:lnTo>
                <a:lnTo>
                  <a:pt x="260604" y="140969"/>
                </a:lnTo>
                <a:lnTo>
                  <a:pt x="260604" y="52882"/>
                </a:lnTo>
                <a:close/>
              </a:path>
              <a:path w="821689" h="147320">
                <a:moveTo>
                  <a:pt x="338785" y="91439"/>
                </a:moveTo>
                <a:lnTo>
                  <a:pt x="327355" y="91439"/>
                </a:lnTo>
                <a:lnTo>
                  <a:pt x="327355" y="140969"/>
                </a:lnTo>
                <a:lnTo>
                  <a:pt x="338785" y="140969"/>
                </a:lnTo>
                <a:lnTo>
                  <a:pt x="338785" y="91439"/>
                </a:lnTo>
                <a:close/>
              </a:path>
              <a:path w="821689" h="147320">
                <a:moveTo>
                  <a:pt x="418325" y="113080"/>
                </a:moveTo>
                <a:lnTo>
                  <a:pt x="406895" y="113080"/>
                </a:lnTo>
                <a:lnTo>
                  <a:pt x="406895" y="140969"/>
                </a:lnTo>
                <a:lnTo>
                  <a:pt x="418325" y="140969"/>
                </a:lnTo>
                <a:lnTo>
                  <a:pt x="418325" y="113080"/>
                </a:lnTo>
                <a:close/>
              </a:path>
              <a:path w="821689" h="147320">
                <a:moveTo>
                  <a:pt x="430517" y="111251"/>
                </a:moveTo>
                <a:lnTo>
                  <a:pt x="432346" y="121767"/>
                </a:lnTo>
                <a:lnTo>
                  <a:pt x="440880" y="122986"/>
                </a:lnTo>
                <a:lnTo>
                  <a:pt x="448348" y="121157"/>
                </a:lnTo>
                <a:lnTo>
                  <a:pt x="460016" y="112267"/>
                </a:lnTo>
                <a:lnTo>
                  <a:pt x="436410" y="112267"/>
                </a:lnTo>
                <a:lnTo>
                  <a:pt x="430517" y="111251"/>
                </a:lnTo>
                <a:close/>
              </a:path>
              <a:path w="821689" h="147320">
                <a:moveTo>
                  <a:pt x="384340" y="68224"/>
                </a:moveTo>
                <a:lnTo>
                  <a:pt x="376847" y="70103"/>
                </a:lnTo>
                <a:lnTo>
                  <a:pt x="363943" y="79857"/>
                </a:lnTo>
                <a:lnTo>
                  <a:pt x="360718" y="86766"/>
                </a:lnTo>
                <a:lnTo>
                  <a:pt x="360718" y="103327"/>
                </a:lnTo>
                <a:lnTo>
                  <a:pt x="363258" y="109575"/>
                </a:lnTo>
                <a:lnTo>
                  <a:pt x="373418" y="119329"/>
                </a:lnTo>
                <a:lnTo>
                  <a:pt x="379514" y="121767"/>
                </a:lnTo>
                <a:lnTo>
                  <a:pt x="395160" y="121767"/>
                </a:lnTo>
                <a:lnTo>
                  <a:pt x="401713" y="118871"/>
                </a:lnTo>
                <a:lnTo>
                  <a:pt x="406285" y="113080"/>
                </a:lnTo>
                <a:lnTo>
                  <a:pt x="418325" y="113080"/>
                </a:lnTo>
                <a:lnTo>
                  <a:pt x="418325" y="111404"/>
                </a:lnTo>
                <a:lnTo>
                  <a:pt x="383984" y="111404"/>
                </a:lnTo>
                <a:lnTo>
                  <a:pt x="380123" y="109905"/>
                </a:lnTo>
                <a:lnTo>
                  <a:pt x="374230" y="103911"/>
                </a:lnTo>
                <a:lnTo>
                  <a:pt x="372757" y="100126"/>
                </a:lnTo>
                <a:lnTo>
                  <a:pt x="372757" y="89458"/>
                </a:lnTo>
                <a:lnTo>
                  <a:pt x="374942" y="85064"/>
                </a:lnTo>
                <a:lnTo>
                  <a:pt x="383679" y="79679"/>
                </a:lnTo>
                <a:lnTo>
                  <a:pt x="388810" y="78841"/>
                </a:lnTo>
                <a:lnTo>
                  <a:pt x="394526" y="78841"/>
                </a:lnTo>
                <a:lnTo>
                  <a:pt x="392874" y="69341"/>
                </a:lnTo>
                <a:lnTo>
                  <a:pt x="384340" y="68224"/>
                </a:lnTo>
                <a:close/>
              </a:path>
              <a:path w="821689" h="147320">
                <a:moveTo>
                  <a:pt x="460105" y="79857"/>
                </a:moveTo>
                <a:lnTo>
                  <a:pt x="441236" y="79857"/>
                </a:lnTo>
                <a:lnTo>
                  <a:pt x="445096" y="81330"/>
                </a:lnTo>
                <a:lnTo>
                  <a:pt x="450989" y="87223"/>
                </a:lnTo>
                <a:lnTo>
                  <a:pt x="452462" y="91033"/>
                </a:lnTo>
                <a:lnTo>
                  <a:pt x="452462" y="101701"/>
                </a:lnTo>
                <a:lnTo>
                  <a:pt x="450278" y="106044"/>
                </a:lnTo>
                <a:lnTo>
                  <a:pt x="441540" y="111429"/>
                </a:lnTo>
                <a:lnTo>
                  <a:pt x="436410" y="112267"/>
                </a:lnTo>
                <a:lnTo>
                  <a:pt x="460016" y="112267"/>
                </a:lnTo>
                <a:lnTo>
                  <a:pt x="461116" y="111429"/>
                </a:lnTo>
                <a:lnTo>
                  <a:pt x="461220" y="111251"/>
                </a:lnTo>
                <a:lnTo>
                  <a:pt x="464350" y="104495"/>
                </a:lnTo>
                <a:lnTo>
                  <a:pt x="464350" y="87833"/>
                </a:lnTo>
                <a:lnTo>
                  <a:pt x="461860" y="81559"/>
                </a:lnTo>
                <a:lnTo>
                  <a:pt x="460105" y="79857"/>
                </a:lnTo>
                <a:close/>
              </a:path>
              <a:path w="821689" h="147320">
                <a:moveTo>
                  <a:pt x="418325" y="52882"/>
                </a:moveTo>
                <a:lnTo>
                  <a:pt x="406895" y="52882"/>
                </a:lnTo>
                <a:lnTo>
                  <a:pt x="406895" y="97891"/>
                </a:lnTo>
                <a:lnTo>
                  <a:pt x="405218" y="102514"/>
                </a:lnTo>
                <a:lnTo>
                  <a:pt x="398513" y="109626"/>
                </a:lnTo>
                <a:lnTo>
                  <a:pt x="394144" y="111404"/>
                </a:lnTo>
                <a:lnTo>
                  <a:pt x="418325" y="111404"/>
                </a:lnTo>
                <a:lnTo>
                  <a:pt x="418325" y="93370"/>
                </a:lnTo>
                <a:lnTo>
                  <a:pt x="420001" y="88747"/>
                </a:lnTo>
                <a:lnTo>
                  <a:pt x="426707" y="81635"/>
                </a:lnTo>
                <a:lnTo>
                  <a:pt x="431076" y="79857"/>
                </a:lnTo>
                <a:lnTo>
                  <a:pt x="460105" y="79857"/>
                </a:lnTo>
                <a:lnTo>
                  <a:pt x="458533" y="78333"/>
                </a:lnTo>
                <a:lnTo>
                  <a:pt x="418325" y="78333"/>
                </a:lnTo>
                <a:lnTo>
                  <a:pt x="418325" y="52882"/>
                </a:lnTo>
                <a:close/>
              </a:path>
              <a:path w="821689" h="147320">
                <a:moveTo>
                  <a:pt x="338785" y="52882"/>
                </a:moveTo>
                <a:lnTo>
                  <a:pt x="327355" y="52882"/>
                </a:lnTo>
                <a:lnTo>
                  <a:pt x="327355" y="81076"/>
                </a:lnTo>
                <a:lnTo>
                  <a:pt x="288340" y="81076"/>
                </a:lnTo>
                <a:lnTo>
                  <a:pt x="279932" y="87833"/>
                </a:lnTo>
                <a:lnTo>
                  <a:pt x="279806" y="92100"/>
                </a:lnTo>
                <a:lnTo>
                  <a:pt x="280746" y="96011"/>
                </a:lnTo>
                <a:lnTo>
                  <a:pt x="284505" y="103327"/>
                </a:lnTo>
                <a:lnTo>
                  <a:pt x="286918" y="106070"/>
                </a:lnTo>
                <a:lnTo>
                  <a:pt x="289864" y="107899"/>
                </a:lnTo>
                <a:lnTo>
                  <a:pt x="296875" y="105460"/>
                </a:lnTo>
                <a:lnTo>
                  <a:pt x="296875" y="91439"/>
                </a:lnTo>
                <a:lnTo>
                  <a:pt x="338785" y="91439"/>
                </a:lnTo>
                <a:lnTo>
                  <a:pt x="338785" y="52882"/>
                </a:lnTo>
                <a:close/>
              </a:path>
              <a:path w="821689" h="147320">
                <a:moveTo>
                  <a:pt x="394526" y="78841"/>
                </a:moveTo>
                <a:lnTo>
                  <a:pt x="388810" y="78841"/>
                </a:lnTo>
                <a:lnTo>
                  <a:pt x="394703" y="79857"/>
                </a:lnTo>
                <a:lnTo>
                  <a:pt x="394526" y="78841"/>
                </a:lnTo>
                <a:close/>
              </a:path>
              <a:path w="821689" h="147320">
                <a:moveTo>
                  <a:pt x="445858" y="69494"/>
                </a:moveTo>
                <a:lnTo>
                  <a:pt x="429806" y="69494"/>
                </a:lnTo>
                <a:lnTo>
                  <a:pt x="423202" y="72440"/>
                </a:lnTo>
                <a:lnTo>
                  <a:pt x="418934" y="78333"/>
                </a:lnTo>
                <a:lnTo>
                  <a:pt x="458533" y="78333"/>
                </a:lnTo>
                <a:lnTo>
                  <a:pt x="451904" y="71907"/>
                </a:lnTo>
                <a:lnTo>
                  <a:pt x="445858" y="69494"/>
                </a:lnTo>
                <a:close/>
              </a:path>
              <a:path w="821689" h="147320">
                <a:moveTo>
                  <a:pt x="237439" y="43129"/>
                </a:moveTo>
                <a:lnTo>
                  <a:pt x="230733" y="43129"/>
                </a:lnTo>
                <a:lnTo>
                  <a:pt x="230733" y="52882"/>
                </a:lnTo>
                <a:lnTo>
                  <a:pt x="237439" y="52882"/>
                </a:lnTo>
                <a:lnTo>
                  <a:pt x="237439" y="43129"/>
                </a:lnTo>
                <a:close/>
              </a:path>
              <a:path w="821689" h="147320">
                <a:moveTo>
                  <a:pt x="272338" y="43129"/>
                </a:moveTo>
                <a:lnTo>
                  <a:pt x="237439" y="43129"/>
                </a:lnTo>
                <a:lnTo>
                  <a:pt x="237439" y="52882"/>
                </a:lnTo>
                <a:lnTo>
                  <a:pt x="272338" y="52882"/>
                </a:lnTo>
                <a:lnTo>
                  <a:pt x="272338" y="43129"/>
                </a:lnTo>
                <a:close/>
              </a:path>
              <a:path w="821689" h="147320">
                <a:moveTo>
                  <a:pt x="279044" y="43129"/>
                </a:moveTo>
                <a:lnTo>
                  <a:pt x="272338" y="43129"/>
                </a:lnTo>
                <a:lnTo>
                  <a:pt x="272338" y="52882"/>
                </a:lnTo>
                <a:lnTo>
                  <a:pt x="279044" y="52882"/>
                </a:lnTo>
                <a:lnTo>
                  <a:pt x="279044" y="43129"/>
                </a:lnTo>
                <a:close/>
              </a:path>
              <a:path w="821689" h="147320">
                <a:moveTo>
                  <a:pt x="350507" y="43129"/>
                </a:moveTo>
                <a:lnTo>
                  <a:pt x="279044" y="43129"/>
                </a:lnTo>
                <a:lnTo>
                  <a:pt x="279044" y="52882"/>
                </a:lnTo>
                <a:lnTo>
                  <a:pt x="350507" y="52882"/>
                </a:lnTo>
                <a:lnTo>
                  <a:pt x="350507" y="43129"/>
                </a:lnTo>
                <a:close/>
              </a:path>
              <a:path w="821689" h="147320">
                <a:moveTo>
                  <a:pt x="357225" y="43129"/>
                </a:moveTo>
                <a:lnTo>
                  <a:pt x="350507" y="43129"/>
                </a:lnTo>
                <a:lnTo>
                  <a:pt x="350507" y="52882"/>
                </a:lnTo>
                <a:lnTo>
                  <a:pt x="357225" y="52882"/>
                </a:lnTo>
                <a:lnTo>
                  <a:pt x="357225" y="43129"/>
                </a:lnTo>
                <a:close/>
              </a:path>
              <a:path w="821689" h="147320">
                <a:moveTo>
                  <a:pt x="474560" y="43129"/>
                </a:moveTo>
                <a:lnTo>
                  <a:pt x="357225" y="43129"/>
                </a:lnTo>
                <a:lnTo>
                  <a:pt x="357225" y="52882"/>
                </a:lnTo>
                <a:lnTo>
                  <a:pt x="474560" y="52882"/>
                </a:lnTo>
                <a:lnTo>
                  <a:pt x="474560" y="43129"/>
                </a:lnTo>
                <a:close/>
              </a:path>
              <a:path w="821689" h="147320">
                <a:moveTo>
                  <a:pt x="230733" y="43129"/>
                </a:moveTo>
                <a:lnTo>
                  <a:pt x="221894" y="43129"/>
                </a:lnTo>
                <a:lnTo>
                  <a:pt x="221894" y="43891"/>
                </a:lnTo>
                <a:lnTo>
                  <a:pt x="230733" y="43891"/>
                </a:lnTo>
                <a:lnTo>
                  <a:pt x="230733" y="43129"/>
                </a:lnTo>
                <a:close/>
              </a:path>
              <a:path w="821689" h="147320">
                <a:moveTo>
                  <a:pt x="283768" y="0"/>
                </a:moveTo>
                <a:lnTo>
                  <a:pt x="249174" y="20472"/>
                </a:lnTo>
                <a:lnTo>
                  <a:pt x="249174" y="43129"/>
                </a:lnTo>
                <a:lnTo>
                  <a:pt x="260604" y="43129"/>
                </a:lnTo>
                <a:lnTo>
                  <a:pt x="260604" y="23469"/>
                </a:lnTo>
                <a:lnTo>
                  <a:pt x="262636" y="18745"/>
                </a:lnTo>
                <a:lnTo>
                  <a:pt x="270764" y="12039"/>
                </a:lnTo>
                <a:lnTo>
                  <a:pt x="276453" y="10363"/>
                </a:lnTo>
                <a:lnTo>
                  <a:pt x="317978" y="10363"/>
                </a:lnTo>
                <a:lnTo>
                  <a:pt x="314934" y="8305"/>
                </a:lnTo>
                <a:lnTo>
                  <a:pt x="307928" y="4672"/>
                </a:lnTo>
                <a:lnTo>
                  <a:pt x="300399" y="2076"/>
                </a:lnTo>
                <a:lnTo>
                  <a:pt x="292346" y="519"/>
                </a:lnTo>
                <a:lnTo>
                  <a:pt x="283768" y="0"/>
                </a:lnTo>
                <a:close/>
              </a:path>
              <a:path w="821689" h="147320">
                <a:moveTo>
                  <a:pt x="317978" y="10363"/>
                </a:moveTo>
                <a:lnTo>
                  <a:pt x="283768" y="10363"/>
                </a:lnTo>
                <a:lnTo>
                  <a:pt x="290855" y="10782"/>
                </a:lnTo>
                <a:lnTo>
                  <a:pt x="297484" y="12039"/>
                </a:lnTo>
                <a:lnTo>
                  <a:pt x="326745" y="33070"/>
                </a:lnTo>
                <a:lnTo>
                  <a:pt x="335127" y="26822"/>
                </a:lnTo>
                <a:lnTo>
                  <a:pt x="331350" y="21836"/>
                </a:lnTo>
                <a:lnTo>
                  <a:pt x="326703" y="17068"/>
                </a:lnTo>
                <a:lnTo>
                  <a:pt x="321254" y="12577"/>
                </a:lnTo>
                <a:lnTo>
                  <a:pt x="317978" y="10363"/>
                </a:lnTo>
                <a:close/>
              </a:path>
              <a:path w="821689" h="147320">
                <a:moveTo>
                  <a:pt x="233210" y="14173"/>
                </a:moveTo>
                <a:lnTo>
                  <a:pt x="225806" y="14173"/>
                </a:lnTo>
                <a:lnTo>
                  <a:pt x="229108" y="15189"/>
                </a:lnTo>
                <a:lnTo>
                  <a:pt x="231952" y="17221"/>
                </a:lnTo>
                <a:lnTo>
                  <a:pt x="233210" y="14173"/>
                </a:lnTo>
                <a:close/>
              </a:path>
              <a:path w="821689" h="147320">
                <a:moveTo>
                  <a:pt x="724496" y="52882"/>
                </a:moveTo>
                <a:lnTo>
                  <a:pt x="713066" y="52882"/>
                </a:lnTo>
                <a:lnTo>
                  <a:pt x="713066" y="74218"/>
                </a:lnTo>
                <a:lnTo>
                  <a:pt x="681875" y="74218"/>
                </a:lnTo>
                <a:lnTo>
                  <a:pt x="675449" y="76733"/>
                </a:lnTo>
                <a:lnTo>
                  <a:pt x="665187" y="86791"/>
                </a:lnTo>
                <a:lnTo>
                  <a:pt x="662622" y="93522"/>
                </a:lnTo>
                <a:lnTo>
                  <a:pt x="662653" y="110616"/>
                </a:lnTo>
                <a:lnTo>
                  <a:pt x="664502" y="118160"/>
                </a:lnTo>
                <a:lnTo>
                  <a:pt x="672020" y="131775"/>
                </a:lnTo>
                <a:lnTo>
                  <a:pt x="676897" y="137464"/>
                </a:lnTo>
                <a:lnTo>
                  <a:pt x="682891" y="142036"/>
                </a:lnTo>
                <a:lnTo>
                  <a:pt x="692035" y="135178"/>
                </a:lnTo>
                <a:lnTo>
                  <a:pt x="684368" y="128196"/>
                </a:lnTo>
                <a:lnTo>
                  <a:pt x="678891" y="120357"/>
                </a:lnTo>
                <a:lnTo>
                  <a:pt x="675623" y="111709"/>
                </a:lnTo>
                <a:lnTo>
                  <a:pt x="674509" y="102107"/>
                </a:lnTo>
                <a:lnTo>
                  <a:pt x="674509" y="96621"/>
                </a:lnTo>
                <a:lnTo>
                  <a:pt x="676084" y="92328"/>
                </a:lnTo>
                <a:lnTo>
                  <a:pt x="682383" y="86131"/>
                </a:lnTo>
                <a:lnTo>
                  <a:pt x="686549" y="84581"/>
                </a:lnTo>
                <a:lnTo>
                  <a:pt x="724496" y="84581"/>
                </a:lnTo>
                <a:lnTo>
                  <a:pt x="724496" y="52882"/>
                </a:lnTo>
                <a:close/>
              </a:path>
              <a:path w="821689" h="147320">
                <a:moveTo>
                  <a:pt x="541616" y="52882"/>
                </a:moveTo>
                <a:lnTo>
                  <a:pt x="530186" y="52882"/>
                </a:lnTo>
                <a:lnTo>
                  <a:pt x="530186" y="140969"/>
                </a:lnTo>
                <a:lnTo>
                  <a:pt x="541616" y="140969"/>
                </a:lnTo>
                <a:lnTo>
                  <a:pt x="541616" y="52882"/>
                </a:lnTo>
                <a:close/>
              </a:path>
              <a:path w="821689" h="147320">
                <a:moveTo>
                  <a:pt x="639762" y="111709"/>
                </a:moveTo>
                <a:lnTo>
                  <a:pt x="628332" y="111709"/>
                </a:lnTo>
                <a:lnTo>
                  <a:pt x="628332" y="140969"/>
                </a:lnTo>
                <a:lnTo>
                  <a:pt x="639762" y="140969"/>
                </a:lnTo>
                <a:lnTo>
                  <a:pt x="639762" y="111709"/>
                </a:lnTo>
                <a:close/>
              </a:path>
              <a:path w="821689" h="147320">
                <a:moveTo>
                  <a:pt x="724496" y="84581"/>
                </a:moveTo>
                <a:lnTo>
                  <a:pt x="713066" y="84581"/>
                </a:lnTo>
                <a:lnTo>
                  <a:pt x="713066" y="140969"/>
                </a:lnTo>
                <a:lnTo>
                  <a:pt x="724496" y="140969"/>
                </a:lnTo>
                <a:lnTo>
                  <a:pt x="724496" y="84581"/>
                </a:lnTo>
                <a:close/>
              </a:path>
              <a:path w="821689" h="147320">
                <a:moveTo>
                  <a:pt x="802678" y="91439"/>
                </a:moveTo>
                <a:lnTo>
                  <a:pt x="791248" y="91439"/>
                </a:lnTo>
                <a:lnTo>
                  <a:pt x="791248" y="140969"/>
                </a:lnTo>
                <a:lnTo>
                  <a:pt x="802678" y="140969"/>
                </a:lnTo>
                <a:lnTo>
                  <a:pt x="802678" y="91439"/>
                </a:lnTo>
                <a:close/>
              </a:path>
              <a:path w="821689" h="147320">
                <a:moveTo>
                  <a:pt x="614464" y="71170"/>
                </a:moveTo>
                <a:lnTo>
                  <a:pt x="559142" y="71170"/>
                </a:lnTo>
                <a:lnTo>
                  <a:pt x="559142" y="81533"/>
                </a:lnTo>
                <a:lnTo>
                  <a:pt x="580174" y="81533"/>
                </a:lnTo>
                <a:lnTo>
                  <a:pt x="580174" y="82143"/>
                </a:lnTo>
                <a:lnTo>
                  <a:pt x="574992" y="86004"/>
                </a:lnTo>
                <a:lnTo>
                  <a:pt x="572425" y="91439"/>
                </a:lnTo>
                <a:lnTo>
                  <a:pt x="572492" y="105714"/>
                </a:lnTo>
                <a:lnTo>
                  <a:pt x="575043" y="111404"/>
                </a:lnTo>
                <a:lnTo>
                  <a:pt x="585609" y="121157"/>
                </a:lnTo>
                <a:lnTo>
                  <a:pt x="592467" y="123596"/>
                </a:lnTo>
                <a:lnTo>
                  <a:pt x="607606" y="123596"/>
                </a:lnTo>
                <a:lnTo>
                  <a:pt x="613219" y="122377"/>
                </a:lnTo>
                <a:lnTo>
                  <a:pt x="622261" y="117500"/>
                </a:lnTo>
                <a:lnTo>
                  <a:pt x="625589" y="114757"/>
                </a:lnTo>
                <a:lnTo>
                  <a:pt x="626762" y="113080"/>
                </a:lnTo>
                <a:lnTo>
                  <a:pt x="597293" y="113080"/>
                </a:lnTo>
                <a:lnTo>
                  <a:pt x="592823" y="111607"/>
                </a:lnTo>
                <a:lnTo>
                  <a:pt x="586117" y="105714"/>
                </a:lnTo>
                <a:lnTo>
                  <a:pt x="584509" y="102107"/>
                </a:lnTo>
                <a:lnTo>
                  <a:pt x="584557" y="92328"/>
                </a:lnTo>
                <a:lnTo>
                  <a:pt x="586041" y="88747"/>
                </a:lnTo>
                <a:lnTo>
                  <a:pt x="592442" y="82854"/>
                </a:lnTo>
                <a:lnTo>
                  <a:pt x="596887" y="81381"/>
                </a:lnTo>
                <a:lnTo>
                  <a:pt x="614464" y="81381"/>
                </a:lnTo>
                <a:lnTo>
                  <a:pt x="614464" y="71170"/>
                </a:lnTo>
                <a:close/>
              </a:path>
              <a:path w="821689" h="147320">
                <a:moveTo>
                  <a:pt x="639762" y="52882"/>
                </a:moveTo>
                <a:lnTo>
                  <a:pt x="628332" y="52882"/>
                </a:lnTo>
                <a:lnTo>
                  <a:pt x="628332" y="94081"/>
                </a:lnTo>
                <a:lnTo>
                  <a:pt x="625970" y="100761"/>
                </a:lnTo>
                <a:lnTo>
                  <a:pt x="616521" y="110616"/>
                </a:lnTo>
                <a:lnTo>
                  <a:pt x="610400" y="113080"/>
                </a:lnTo>
                <a:lnTo>
                  <a:pt x="626762" y="113080"/>
                </a:lnTo>
                <a:lnTo>
                  <a:pt x="627722" y="111709"/>
                </a:lnTo>
                <a:lnTo>
                  <a:pt x="639762" y="111709"/>
                </a:lnTo>
                <a:lnTo>
                  <a:pt x="639762" y="52882"/>
                </a:lnTo>
                <a:close/>
              </a:path>
              <a:path w="821689" h="147320">
                <a:moveTo>
                  <a:pt x="802678" y="52882"/>
                </a:moveTo>
                <a:lnTo>
                  <a:pt x="791248" y="52882"/>
                </a:lnTo>
                <a:lnTo>
                  <a:pt x="791248" y="81076"/>
                </a:lnTo>
                <a:lnTo>
                  <a:pt x="752233" y="81076"/>
                </a:lnTo>
                <a:lnTo>
                  <a:pt x="743699" y="87934"/>
                </a:lnTo>
                <a:lnTo>
                  <a:pt x="743821" y="92608"/>
                </a:lnTo>
                <a:lnTo>
                  <a:pt x="744639" y="96011"/>
                </a:lnTo>
                <a:lnTo>
                  <a:pt x="748398" y="103327"/>
                </a:lnTo>
                <a:lnTo>
                  <a:pt x="750811" y="106070"/>
                </a:lnTo>
                <a:lnTo>
                  <a:pt x="753757" y="107899"/>
                </a:lnTo>
                <a:lnTo>
                  <a:pt x="760768" y="105460"/>
                </a:lnTo>
                <a:lnTo>
                  <a:pt x="760768" y="91439"/>
                </a:lnTo>
                <a:lnTo>
                  <a:pt x="802678" y="91439"/>
                </a:lnTo>
                <a:lnTo>
                  <a:pt x="802678" y="52882"/>
                </a:lnTo>
                <a:close/>
              </a:path>
              <a:path w="821689" h="147320">
                <a:moveTo>
                  <a:pt x="553351" y="43129"/>
                </a:moveTo>
                <a:lnTo>
                  <a:pt x="511746" y="43129"/>
                </a:lnTo>
                <a:lnTo>
                  <a:pt x="511746" y="52882"/>
                </a:lnTo>
                <a:lnTo>
                  <a:pt x="553351" y="52882"/>
                </a:lnTo>
                <a:lnTo>
                  <a:pt x="553351" y="43129"/>
                </a:lnTo>
                <a:close/>
              </a:path>
              <a:path w="821689" h="147320">
                <a:moveTo>
                  <a:pt x="560057" y="43129"/>
                </a:moveTo>
                <a:lnTo>
                  <a:pt x="553351" y="43129"/>
                </a:lnTo>
                <a:lnTo>
                  <a:pt x="553351" y="52882"/>
                </a:lnTo>
                <a:lnTo>
                  <a:pt x="560057" y="52882"/>
                </a:lnTo>
                <a:lnTo>
                  <a:pt x="560057" y="43129"/>
                </a:lnTo>
                <a:close/>
              </a:path>
              <a:path w="821689" h="147320">
                <a:moveTo>
                  <a:pt x="651497" y="43129"/>
                </a:moveTo>
                <a:lnTo>
                  <a:pt x="560057" y="43129"/>
                </a:lnTo>
                <a:lnTo>
                  <a:pt x="560057" y="52882"/>
                </a:lnTo>
                <a:lnTo>
                  <a:pt x="651497" y="52882"/>
                </a:lnTo>
                <a:lnTo>
                  <a:pt x="651497" y="43129"/>
                </a:lnTo>
                <a:close/>
              </a:path>
              <a:path w="821689" h="147320">
                <a:moveTo>
                  <a:pt x="658202" y="43129"/>
                </a:moveTo>
                <a:lnTo>
                  <a:pt x="651497" y="43129"/>
                </a:lnTo>
                <a:lnTo>
                  <a:pt x="651497" y="52882"/>
                </a:lnTo>
                <a:lnTo>
                  <a:pt x="658202" y="52882"/>
                </a:lnTo>
                <a:lnTo>
                  <a:pt x="658202" y="43129"/>
                </a:lnTo>
                <a:close/>
              </a:path>
              <a:path w="821689" h="147320">
                <a:moveTo>
                  <a:pt x="736231" y="43129"/>
                </a:moveTo>
                <a:lnTo>
                  <a:pt x="658202" y="43129"/>
                </a:lnTo>
                <a:lnTo>
                  <a:pt x="658202" y="52882"/>
                </a:lnTo>
                <a:lnTo>
                  <a:pt x="736231" y="52882"/>
                </a:lnTo>
                <a:lnTo>
                  <a:pt x="736231" y="43129"/>
                </a:lnTo>
                <a:close/>
              </a:path>
              <a:path w="821689" h="147320">
                <a:moveTo>
                  <a:pt x="742937" y="43129"/>
                </a:moveTo>
                <a:lnTo>
                  <a:pt x="736231" y="43129"/>
                </a:lnTo>
                <a:lnTo>
                  <a:pt x="736231" y="52882"/>
                </a:lnTo>
                <a:lnTo>
                  <a:pt x="742937" y="52882"/>
                </a:lnTo>
                <a:lnTo>
                  <a:pt x="742937" y="43129"/>
                </a:lnTo>
                <a:close/>
              </a:path>
              <a:path w="821689" h="147320">
                <a:moveTo>
                  <a:pt x="821118" y="43129"/>
                </a:moveTo>
                <a:lnTo>
                  <a:pt x="742937" y="43129"/>
                </a:lnTo>
                <a:lnTo>
                  <a:pt x="742937" y="52882"/>
                </a:lnTo>
                <a:lnTo>
                  <a:pt x="821118" y="52882"/>
                </a:lnTo>
                <a:lnTo>
                  <a:pt x="821118" y="43129"/>
                </a:lnTo>
                <a:close/>
              </a:path>
              <a:path w="821689" h="147320">
                <a:moveTo>
                  <a:pt x="571944" y="0"/>
                </a:moveTo>
                <a:lnTo>
                  <a:pt x="533793" y="13842"/>
                </a:lnTo>
                <a:lnTo>
                  <a:pt x="530186" y="21437"/>
                </a:lnTo>
                <a:lnTo>
                  <a:pt x="530186" y="43129"/>
                </a:lnTo>
                <a:lnTo>
                  <a:pt x="541616" y="43129"/>
                </a:lnTo>
                <a:lnTo>
                  <a:pt x="541616" y="31089"/>
                </a:lnTo>
                <a:lnTo>
                  <a:pt x="543512" y="22021"/>
                </a:lnTo>
                <a:lnTo>
                  <a:pt x="549198" y="15544"/>
                </a:lnTo>
                <a:lnTo>
                  <a:pt x="558676" y="11658"/>
                </a:lnTo>
                <a:lnTo>
                  <a:pt x="571944" y="10363"/>
                </a:lnTo>
                <a:lnTo>
                  <a:pt x="614039" y="10363"/>
                </a:lnTo>
                <a:lnTo>
                  <a:pt x="609968" y="8153"/>
                </a:lnTo>
                <a:lnTo>
                  <a:pt x="601391" y="4586"/>
                </a:lnTo>
                <a:lnTo>
                  <a:pt x="592194" y="2038"/>
                </a:lnTo>
                <a:lnTo>
                  <a:pt x="582379" y="509"/>
                </a:lnTo>
                <a:lnTo>
                  <a:pt x="571944" y="0"/>
                </a:lnTo>
                <a:close/>
              </a:path>
              <a:path w="821689" h="147320">
                <a:moveTo>
                  <a:pt x="614039" y="10363"/>
                </a:moveTo>
                <a:lnTo>
                  <a:pt x="571944" y="10363"/>
                </a:lnTo>
                <a:lnTo>
                  <a:pt x="581026" y="10782"/>
                </a:lnTo>
                <a:lnTo>
                  <a:pt x="589527" y="12039"/>
                </a:lnTo>
                <a:lnTo>
                  <a:pt x="626808" y="33070"/>
                </a:lnTo>
                <a:lnTo>
                  <a:pt x="634428" y="26365"/>
                </a:lnTo>
                <a:lnTo>
                  <a:pt x="629907" y="21437"/>
                </a:lnTo>
                <a:lnTo>
                  <a:pt x="624351" y="16783"/>
                </a:lnTo>
                <a:lnTo>
                  <a:pt x="617697" y="12349"/>
                </a:lnTo>
                <a:lnTo>
                  <a:pt x="614039" y="10363"/>
                </a:lnTo>
                <a:close/>
              </a:path>
              <a:path w="821689" h="147320">
                <a:moveTo>
                  <a:pt x="721245" y="8991"/>
                </a:moveTo>
                <a:lnTo>
                  <a:pt x="716267" y="8991"/>
                </a:lnTo>
                <a:lnTo>
                  <a:pt x="714235" y="9829"/>
                </a:lnTo>
                <a:lnTo>
                  <a:pt x="710984" y="13182"/>
                </a:lnTo>
                <a:lnTo>
                  <a:pt x="710171" y="15290"/>
                </a:lnTo>
                <a:lnTo>
                  <a:pt x="710171" y="20167"/>
                </a:lnTo>
                <a:lnTo>
                  <a:pt x="711009" y="22123"/>
                </a:lnTo>
                <a:lnTo>
                  <a:pt x="714362" y="25272"/>
                </a:lnTo>
                <a:lnTo>
                  <a:pt x="716368" y="26060"/>
                </a:lnTo>
                <a:lnTo>
                  <a:pt x="721245" y="26060"/>
                </a:lnTo>
                <a:lnTo>
                  <a:pt x="723328" y="25272"/>
                </a:lnTo>
                <a:lnTo>
                  <a:pt x="726579" y="22123"/>
                </a:lnTo>
                <a:lnTo>
                  <a:pt x="727392" y="20167"/>
                </a:lnTo>
                <a:lnTo>
                  <a:pt x="727392" y="15290"/>
                </a:lnTo>
                <a:lnTo>
                  <a:pt x="726579" y="13182"/>
                </a:lnTo>
                <a:lnTo>
                  <a:pt x="723328" y="9829"/>
                </a:lnTo>
                <a:lnTo>
                  <a:pt x="721245" y="89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2" name="object 6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023838" y="5270110"/>
            <a:ext cx="195645" cy="76781"/>
          </a:xfrm>
          <a:prstGeom prst="rect">
            <a:avLst/>
          </a:prstGeom>
        </p:spPr>
      </p:pic>
      <p:sp>
        <p:nvSpPr>
          <p:cNvPr id="63" name="object 63"/>
          <p:cNvSpPr/>
          <p:nvPr/>
        </p:nvSpPr>
        <p:spPr>
          <a:xfrm>
            <a:off x="4459341" y="5237961"/>
            <a:ext cx="1872802" cy="124632"/>
          </a:xfrm>
          <a:custGeom>
            <a:avLst/>
            <a:gdLst/>
            <a:ahLst/>
            <a:cxnLst/>
            <a:rect l="l" t="t" r="r" b="b"/>
            <a:pathLst>
              <a:path w="1447164" h="161290">
                <a:moveTo>
                  <a:pt x="40843" y="72085"/>
                </a:moveTo>
                <a:lnTo>
                  <a:pt x="29260" y="72085"/>
                </a:lnTo>
                <a:lnTo>
                  <a:pt x="23494" y="74549"/>
                </a:lnTo>
                <a:lnTo>
                  <a:pt x="13842" y="84404"/>
                </a:lnTo>
                <a:lnTo>
                  <a:pt x="11466" y="91033"/>
                </a:lnTo>
                <a:lnTo>
                  <a:pt x="11451" y="99974"/>
                </a:lnTo>
                <a:lnTo>
                  <a:pt x="11906" y="106303"/>
                </a:lnTo>
                <a:lnTo>
                  <a:pt x="32794" y="138536"/>
                </a:lnTo>
                <a:lnTo>
                  <a:pt x="38404" y="142036"/>
                </a:lnTo>
                <a:lnTo>
                  <a:pt x="46177" y="133807"/>
                </a:lnTo>
                <a:lnTo>
                  <a:pt x="36175" y="127063"/>
                </a:lnTo>
                <a:lnTo>
                  <a:pt x="29032" y="119176"/>
                </a:lnTo>
                <a:lnTo>
                  <a:pt x="24745" y="110147"/>
                </a:lnTo>
                <a:lnTo>
                  <a:pt x="23338" y="100126"/>
                </a:lnTo>
                <a:lnTo>
                  <a:pt x="23317" y="94183"/>
                </a:lnTo>
                <a:lnTo>
                  <a:pt x="24612" y="89839"/>
                </a:lnTo>
                <a:lnTo>
                  <a:pt x="29794" y="84048"/>
                </a:lnTo>
                <a:lnTo>
                  <a:pt x="33070" y="82600"/>
                </a:lnTo>
                <a:lnTo>
                  <a:pt x="54167" y="82600"/>
                </a:lnTo>
                <a:lnTo>
                  <a:pt x="53492" y="80518"/>
                </a:lnTo>
                <a:lnTo>
                  <a:pt x="51282" y="77546"/>
                </a:lnTo>
                <a:lnTo>
                  <a:pt x="44881" y="73177"/>
                </a:lnTo>
                <a:lnTo>
                  <a:pt x="40843" y="72085"/>
                </a:lnTo>
                <a:close/>
              </a:path>
              <a:path w="1447164" h="161290">
                <a:moveTo>
                  <a:pt x="97078" y="81991"/>
                </a:moveTo>
                <a:lnTo>
                  <a:pt x="78079" y="81991"/>
                </a:lnTo>
                <a:lnTo>
                  <a:pt x="82143" y="83667"/>
                </a:lnTo>
                <a:lnTo>
                  <a:pt x="85496" y="87020"/>
                </a:lnTo>
                <a:lnTo>
                  <a:pt x="85496" y="140970"/>
                </a:lnTo>
                <a:lnTo>
                  <a:pt x="97078" y="140970"/>
                </a:lnTo>
                <a:lnTo>
                  <a:pt x="97078" y="81991"/>
                </a:lnTo>
                <a:close/>
              </a:path>
              <a:path w="1447164" h="161290">
                <a:moveTo>
                  <a:pt x="138531" y="52882"/>
                </a:moveTo>
                <a:lnTo>
                  <a:pt x="127101" y="52882"/>
                </a:lnTo>
                <a:lnTo>
                  <a:pt x="127101" y="140970"/>
                </a:lnTo>
                <a:lnTo>
                  <a:pt x="138531" y="140970"/>
                </a:lnTo>
                <a:lnTo>
                  <a:pt x="138531" y="52882"/>
                </a:lnTo>
                <a:close/>
              </a:path>
              <a:path w="1447164" h="161290">
                <a:moveTo>
                  <a:pt x="218084" y="113080"/>
                </a:moveTo>
                <a:lnTo>
                  <a:pt x="206654" y="113080"/>
                </a:lnTo>
                <a:lnTo>
                  <a:pt x="206654" y="140970"/>
                </a:lnTo>
                <a:lnTo>
                  <a:pt x="218084" y="140970"/>
                </a:lnTo>
                <a:lnTo>
                  <a:pt x="218084" y="113080"/>
                </a:lnTo>
                <a:close/>
              </a:path>
              <a:path w="1447164" h="161290">
                <a:moveTo>
                  <a:pt x="230276" y="111252"/>
                </a:moveTo>
                <a:lnTo>
                  <a:pt x="232105" y="121767"/>
                </a:lnTo>
                <a:lnTo>
                  <a:pt x="240639" y="122986"/>
                </a:lnTo>
                <a:lnTo>
                  <a:pt x="248107" y="121158"/>
                </a:lnTo>
                <a:lnTo>
                  <a:pt x="259775" y="112268"/>
                </a:lnTo>
                <a:lnTo>
                  <a:pt x="236169" y="112268"/>
                </a:lnTo>
                <a:lnTo>
                  <a:pt x="230276" y="111252"/>
                </a:lnTo>
                <a:close/>
              </a:path>
              <a:path w="1447164" h="161290">
                <a:moveTo>
                  <a:pt x="184099" y="68224"/>
                </a:moveTo>
                <a:lnTo>
                  <a:pt x="176606" y="70104"/>
                </a:lnTo>
                <a:lnTo>
                  <a:pt x="163702" y="79857"/>
                </a:lnTo>
                <a:lnTo>
                  <a:pt x="160477" y="86766"/>
                </a:lnTo>
                <a:lnTo>
                  <a:pt x="160477" y="103327"/>
                </a:lnTo>
                <a:lnTo>
                  <a:pt x="163017" y="109575"/>
                </a:lnTo>
                <a:lnTo>
                  <a:pt x="173177" y="119329"/>
                </a:lnTo>
                <a:lnTo>
                  <a:pt x="179273" y="121767"/>
                </a:lnTo>
                <a:lnTo>
                  <a:pt x="194919" y="121767"/>
                </a:lnTo>
                <a:lnTo>
                  <a:pt x="201472" y="118872"/>
                </a:lnTo>
                <a:lnTo>
                  <a:pt x="206044" y="113080"/>
                </a:lnTo>
                <a:lnTo>
                  <a:pt x="218084" y="113080"/>
                </a:lnTo>
                <a:lnTo>
                  <a:pt x="218084" y="111404"/>
                </a:lnTo>
                <a:lnTo>
                  <a:pt x="183743" y="111404"/>
                </a:lnTo>
                <a:lnTo>
                  <a:pt x="179882" y="109905"/>
                </a:lnTo>
                <a:lnTo>
                  <a:pt x="173989" y="103911"/>
                </a:lnTo>
                <a:lnTo>
                  <a:pt x="172516" y="100126"/>
                </a:lnTo>
                <a:lnTo>
                  <a:pt x="172516" y="89458"/>
                </a:lnTo>
                <a:lnTo>
                  <a:pt x="174701" y="85064"/>
                </a:lnTo>
                <a:lnTo>
                  <a:pt x="183438" y="79679"/>
                </a:lnTo>
                <a:lnTo>
                  <a:pt x="188569" y="78841"/>
                </a:lnTo>
                <a:lnTo>
                  <a:pt x="194285" y="78841"/>
                </a:lnTo>
                <a:lnTo>
                  <a:pt x="192633" y="69342"/>
                </a:lnTo>
                <a:lnTo>
                  <a:pt x="184099" y="68224"/>
                </a:lnTo>
                <a:close/>
              </a:path>
              <a:path w="1447164" h="161290">
                <a:moveTo>
                  <a:pt x="259864" y="79857"/>
                </a:moveTo>
                <a:lnTo>
                  <a:pt x="240995" y="79857"/>
                </a:lnTo>
                <a:lnTo>
                  <a:pt x="244855" y="81330"/>
                </a:lnTo>
                <a:lnTo>
                  <a:pt x="250748" y="87223"/>
                </a:lnTo>
                <a:lnTo>
                  <a:pt x="252221" y="91033"/>
                </a:lnTo>
                <a:lnTo>
                  <a:pt x="252221" y="101701"/>
                </a:lnTo>
                <a:lnTo>
                  <a:pt x="250037" y="106045"/>
                </a:lnTo>
                <a:lnTo>
                  <a:pt x="241299" y="111429"/>
                </a:lnTo>
                <a:lnTo>
                  <a:pt x="236169" y="112268"/>
                </a:lnTo>
                <a:lnTo>
                  <a:pt x="259775" y="112268"/>
                </a:lnTo>
                <a:lnTo>
                  <a:pt x="260875" y="111429"/>
                </a:lnTo>
                <a:lnTo>
                  <a:pt x="260979" y="111252"/>
                </a:lnTo>
                <a:lnTo>
                  <a:pt x="264109" y="104495"/>
                </a:lnTo>
                <a:lnTo>
                  <a:pt x="264109" y="87833"/>
                </a:lnTo>
                <a:lnTo>
                  <a:pt x="261619" y="81559"/>
                </a:lnTo>
                <a:lnTo>
                  <a:pt x="259864" y="79857"/>
                </a:lnTo>
                <a:close/>
              </a:path>
              <a:path w="1447164" h="161290">
                <a:moveTo>
                  <a:pt x="54167" y="82600"/>
                </a:moveTo>
                <a:lnTo>
                  <a:pt x="40893" y="82600"/>
                </a:lnTo>
                <a:lnTo>
                  <a:pt x="43941" y="83845"/>
                </a:lnTo>
                <a:lnTo>
                  <a:pt x="48412" y="88823"/>
                </a:lnTo>
                <a:lnTo>
                  <a:pt x="49468" y="92303"/>
                </a:lnTo>
                <a:lnTo>
                  <a:pt x="49529" y="111861"/>
                </a:lnTo>
                <a:lnTo>
                  <a:pt x="60655" y="111861"/>
                </a:lnTo>
                <a:lnTo>
                  <a:pt x="60655" y="92303"/>
                </a:lnTo>
                <a:lnTo>
                  <a:pt x="61798" y="88468"/>
                </a:lnTo>
                <a:lnTo>
                  <a:pt x="65496" y="84277"/>
                </a:lnTo>
                <a:lnTo>
                  <a:pt x="54711" y="84277"/>
                </a:lnTo>
                <a:lnTo>
                  <a:pt x="54167" y="82600"/>
                </a:lnTo>
                <a:close/>
              </a:path>
              <a:path w="1447164" h="161290">
                <a:moveTo>
                  <a:pt x="218084" y="52882"/>
                </a:moveTo>
                <a:lnTo>
                  <a:pt x="206654" y="52882"/>
                </a:lnTo>
                <a:lnTo>
                  <a:pt x="206654" y="97891"/>
                </a:lnTo>
                <a:lnTo>
                  <a:pt x="204977" y="102514"/>
                </a:lnTo>
                <a:lnTo>
                  <a:pt x="198272" y="109626"/>
                </a:lnTo>
                <a:lnTo>
                  <a:pt x="193903" y="111404"/>
                </a:lnTo>
                <a:lnTo>
                  <a:pt x="218084" y="111404"/>
                </a:lnTo>
                <a:lnTo>
                  <a:pt x="218084" y="93370"/>
                </a:lnTo>
                <a:lnTo>
                  <a:pt x="219760" y="88747"/>
                </a:lnTo>
                <a:lnTo>
                  <a:pt x="226466" y="81635"/>
                </a:lnTo>
                <a:lnTo>
                  <a:pt x="230835" y="79857"/>
                </a:lnTo>
                <a:lnTo>
                  <a:pt x="259864" y="79857"/>
                </a:lnTo>
                <a:lnTo>
                  <a:pt x="258292" y="78333"/>
                </a:lnTo>
                <a:lnTo>
                  <a:pt x="218084" y="78333"/>
                </a:lnTo>
                <a:lnTo>
                  <a:pt x="218084" y="52882"/>
                </a:lnTo>
                <a:close/>
              </a:path>
              <a:path w="1447164" h="161290">
                <a:moveTo>
                  <a:pt x="77622" y="71475"/>
                </a:moveTo>
                <a:lnTo>
                  <a:pt x="68071" y="71475"/>
                </a:lnTo>
                <a:lnTo>
                  <a:pt x="64617" y="72593"/>
                </a:lnTo>
                <a:lnTo>
                  <a:pt x="58521" y="77063"/>
                </a:lnTo>
                <a:lnTo>
                  <a:pt x="56438" y="80213"/>
                </a:lnTo>
                <a:lnTo>
                  <a:pt x="55321" y="84277"/>
                </a:lnTo>
                <a:lnTo>
                  <a:pt x="65496" y="84277"/>
                </a:lnTo>
                <a:lnTo>
                  <a:pt x="66370" y="83286"/>
                </a:lnTo>
                <a:lnTo>
                  <a:pt x="69443" y="81991"/>
                </a:lnTo>
                <a:lnTo>
                  <a:pt x="97078" y="81991"/>
                </a:lnTo>
                <a:lnTo>
                  <a:pt x="97078" y="76504"/>
                </a:lnTo>
                <a:lnTo>
                  <a:pt x="84886" y="76504"/>
                </a:lnTo>
                <a:lnTo>
                  <a:pt x="81940" y="73152"/>
                </a:lnTo>
                <a:lnTo>
                  <a:pt x="77622" y="71475"/>
                </a:lnTo>
                <a:close/>
              </a:path>
              <a:path w="1447164" h="161290">
                <a:moveTo>
                  <a:pt x="194285" y="78841"/>
                </a:moveTo>
                <a:lnTo>
                  <a:pt x="188569" y="78841"/>
                </a:lnTo>
                <a:lnTo>
                  <a:pt x="194462" y="79857"/>
                </a:lnTo>
                <a:lnTo>
                  <a:pt x="194285" y="78841"/>
                </a:lnTo>
                <a:close/>
              </a:path>
              <a:path w="1447164" h="161290">
                <a:moveTo>
                  <a:pt x="245617" y="69494"/>
                </a:moveTo>
                <a:lnTo>
                  <a:pt x="229565" y="69494"/>
                </a:lnTo>
                <a:lnTo>
                  <a:pt x="222961" y="72440"/>
                </a:lnTo>
                <a:lnTo>
                  <a:pt x="218693" y="78333"/>
                </a:lnTo>
                <a:lnTo>
                  <a:pt x="258292" y="78333"/>
                </a:lnTo>
                <a:lnTo>
                  <a:pt x="251663" y="71907"/>
                </a:lnTo>
                <a:lnTo>
                  <a:pt x="245617" y="69494"/>
                </a:lnTo>
                <a:close/>
              </a:path>
              <a:path w="1447164" h="161290">
                <a:moveTo>
                  <a:pt x="97078" y="52882"/>
                </a:moveTo>
                <a:lnTo>
                  <a:pt x="85496" y="52882"/>
                </a:lnTo>
                <a:lnTo>
                  <a:pt x="85496" y="76504"/>
                </a:lnTo>
                <a:lnTo>
                  <a:pt x="97078" y="76504"/>
                </a:lnTo>
                <a:lnTo>
                  <a:pt x="97078" y="52882"/>
                </a:lnTo>
                <a:close/>
              </a:path>
              <a:path w="1447164" h="161290">
                <a:moveTo>
                  <a:pt x="108661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108661" y="52882"/>
                </a:lnTo>
                <a:lnTo>
                  <a:pt x="108661" y="43129"/>
                </a:lnTo>
                <a:close/>
              </a:path>
              <a:path w="1447164" h="161290">
                <a:moveTo>
                  <a:pt x="115366" y="43129"/>
                </a:moveTo>
                <a:lnTo>
                  <a:pt x="108661" y="43129"/>
                </a:lnTo>
                <a:lnTo>
                  <a:pt x="108661" y="52882"/>
                </a:lnTo>
                <a:lnTo>
                  <a:pt x="115366" y="52882"/>
                </a:lnTo>
                <a:lnTo>
                  <a:pt x="115366" y="43129"/>
                </a:lnTo>
                <a:close/>
              </a:path>
              <a:path w="1447164" h="161290">
                <a:moveTo>
                  <a:pt x="150266" y="43129"/>
                </a:moveTo>
                <a:lnTo>
                  <a:pt x="115366" y="43129"/>
                </a:lnTo>
                <a:lnTo>
                  <a:pt x="115366" y="52882"/>
                </a:lnTo>
                <a:lnTo>
                  <a:pt x="150266" y="52882"/>
                </a:lnTo>
                <a:lnTo>
                  <a:pt x="150266" y="43129"/>
                </a:lnTo>
                <a:close/>
              </a:path>
              <a:path w="1447164" h="161290">
                <a:moveTo>
                  <a:pt x="156971" y="43129"/>
                </a:moveTo>
                <a:lnTo>
                  <a:pt x="150266" y="43129"/>
                </a:lnTo>
                <a:lnTo>
                  <a:pt x="150266" y="52882"/>
                </a:lnTo>
                <a:lnTo>
                  <a:pt x="156971" y="52882"/>
                </a:lnTo>
                <a:lnTo>
                  <a:pt x="156971" y="43129"/>
                </a:lnTo>
                <a:close/>
              </a:path>
              <a:path w="1447164" h="161290">
                <a:moveTo>
                  <a:pt x="274319" y="43129"/>
                </a:moveTo>
                <a:lnTo>
                  <a:pt x="156971" y="43129"/>
                </a:lnTo>
                <a:lnTo>
                  <a:pt x="156971" y="52882"/>
                </a:lnTo>
                <a:lnTo>
                  <a:pt x="274319" y="52882"/>
                </a:lnTo>
                <a:lnTo>
                  <a:pt x="274319" y="43129"/>
                </a:lnTo>
                <a:close/>
              </a:path>
              <a:path w="1447164" h="161290">
                <a:moveTo>
                  <a:pt x="104393" y="2286"/>
                </a:moveTo>
                <a:lnTo>
                  <a:pt x="91287" y="5334"/>
                </a:lnTo>
                <a:lnTo>
                  <a:pt x="103784" y="19659"/>
                </a:lnTo>
                <a:lnTo>
                  <a:pt x="109508" y="26098"/>
                </a:lnTo>
                <a:lnTo>
                  <a:pt x="115252" y="32156"/>
                </a:lnTo>
                <a:lnTo>
                  <a:pt x="121015" y="37833"/>
                </a:lnTo>
                <a:lnTo>
                  <a:pt x="126796" y="43129"/>
                </a:lnTo>
                <a:lnTo>
                  <a:pt x="137464" y="43129"/>
                </a:lnTo>
                <a:lnTo>
                  <a:pt x="104393" y="2286"/>
                </a:lnTo>
                <a:close/>
              </a:path>
              <a:path w="1447164" h="161290">
                <a:moveTo>
                  <a:pt x="372435" y="108356"/>
                </a:moveTo>
                <a:lnTo>
                  <a:pt x="356311" y="108356"/>
                </a:lnTo>
                <a:lnTo>
                  <a:pt x="356311" y="108966"/>
                </a:lnTo>
                <a:lnTo>
                  <a:pt x="323392" y="136093"/>
                </a:lnTo>
                <a:lnTo>
                  <a:pt x="335127" y="142646"/>
                </a:lnTo>
                <a:lnTo>
                  <a:pt x="372435" y="108356"/>
                </a:lnTo>
                <a:close/>
              </a:path>
              <a:path w="1447164" h="161290">
                <a:moveTo>
                  <a:pt x="412851" y="90220"/>
                </a:moveTo>
                <a:lnTo>
                  <a:pt x="406106" y="99364"/>
                </a:lnTo>
                <a:lnTo>
                  <a:pt x="406084" y="99593"/>
                </a:lnTo>
                <a:lnTo>
                  <a:pt x="416661" y="108508"/>
                </a:lnTo>
                <a:lnTo>
                  <a:pt x="451713" y="142646"/>
                </a:lnTo>
                <a:lnTo>
                  <a:pt x="432460" y="108864"/>
                </a:lnTo>
                <a:lnTo>
                  <a:pt x="425653" y="103174"/>
                </a:lnTo>
                <a:lnTo>
                  <a:pt x="425957" y="102565"/>
                </a:lnTo>
                <a:lnTo>
                  <a:pt x="457862" y="92811"/>
                </a:lnTo>
                <a:lnTo>
                  <a:pt x="422859" y="92811"/>
                </a:lnTo>
                <a:lnTo>
                  <a:pt x="417626" y="91948"/>
                </a:lnTo>
                <a:lnTo>
                  <a:pt x="412851" y="90220"/>
                </a:lnTo>
                <a:close/>
              </a:path>
              <a:path w="1447164" h="161290">
                <a:moveTo>
                  <a:pt x="388772" y="104546"/>
                </a:moveTo>
                <a:lnTo>
                  <a:pt x="377189" y="104546"/>
                </a:lnTo>
                <a:lnTo>
                  <a:pt x="377189" y="140970"/>
                </a:lnTo>
                <a:lnTo>
                  <a:pt x="388772" y="140970"/>
                </a:lnTo>
                <a:lnTo>
                  <a:pt x="388772" y="104546"/>
                </a:lnTo>
                <a:close/>
              </a:path>
              <a:path w="1447164" h="161290">
                <a:moveTo>
                  <a:pt x="341528" y="52882"/>
                </a:moveTo>
                <a:lnTo>
                  <a:pt x="329945" y="52882"/>
                </a:lnTo>
                <a:lnTo>
                  <a:pt x="329945" y="93624"/>
                </a:lnTo>
                <a:lnTo>
                  <a:pt x="332409" y="99593"/>
                </a:lnTo>
                <a:lnTo>
                  <a:pt x="342264" y="107213"/>
                </a:lnTo>
                <a:lnTo>
                  <a:pt x="348589" y="108864"/>
                </a:lnTo>
                <a:lnTo>
                  <a:pt x="356311" y="108356"/>
                </a:lnTo>
                <a:lnTo>
                  <a:pt x="372435" y="108356"/>
                </a:lnTo>
                <a:lnTo>
                  <a:pt x="376580" y="104546"/>
                </a:lnTo>
                <a:lnTo>
                  <a:pt x="388772" y="104546"/>
                </a:lnTo>
                <a:lnTo>
                  <a:pt x="388772" y="99364"/>
                </a:lnTo>
                <a:lnTo>
                  <a:pt x="351688" y="99364"/>
                </a:lnTo>
                <a:lnTo>
                  <a:pt x="347751" y="98094"/>
                </a:lnTo>
                <a:lnTo>
                  <a:pt x="342772" y="93014"/>
                </a:lnTo>
                <a:lnTo>
                  <a:pt x="341528" y="88950"/>
                </a:lnTo>
                <a:lnTo>
                  <a:pt x="341528" y="52882"/>
                </a:lnTo>
                <a:close/>
              </a:path>
              <a:path w="1447164" h="161290">
                <a:moveTo>
                  <a:pt x="388772" y="52882"/>
                </a:moveTo>
                <a:lnTo>
                  <a:pt x="377189" y="52882"/>
                </a:lnTo>
                <a:lnTo>
                  <a:pt x="377189" y="91592"/>
                </a:lnTo>
                <a:lnTo>
                  <a:pt x="375157" y="93522"/>
                </a:lnTo>
                <a:lnTo>
                  <a:pt x="372211" y="95300"/>
                </a:lnTo>
                <a:lnTo>
                  <a:pt x="364489" y="98552"/>
                </a:lnTo>
                <a:lnTo>
                  <a:pt x="360730" y="99364"/>
                </a:lnTo>
                <a:lnTo>
                  <a:pt x="388772" y="99364"/>
                </a:lnTo>
                <a:lnTo>
                  <a:pt x="388772" y="52882"/>
                </a:lnTo>
                <a:close/>
              </a:path>
              <a:path w="1447164" h="161290">
                <a:moveTo>
                  <a:pt x="462729" y="51663"/>
                </a:moveTo>
                <a:lnTo>
                  <a:pt x="445769" y="51663"/>
                </a:lnTo>
                <a:lnTo>
                  <a:pt x="449148" y="53238"/>
                </a:lnTo>
                <a:lnTo>
                  <a:pt x="454736" y="59537"/>
                </a:lnTo>
                <a:lnTo>
                  <a:pt x="456133" y="63855"/>
                </a:lnTo>
                <a:lnTo>
                  <a:pt x="456133" y="76555"/>
                </a:lnTo>
                <a:lnTo>
                  <a:pt x="453542" y="82270"/>
                </a:lnTo>
                <a:lnTo>
                  <a:pt x="443179" y="90703"/>
                </a:lnTo>
                <a:lnTo>
                  <a:pt x="436575" y="92811"/>
                </a:lnTo>
                <a:lnTo>
                  <a:pt x="457862" y="92811"/>
                </a:lnTo>
                <a:lnTo>
                  <a:pt x="468020" y="61569"/>
                </a:lnTo>
                <a:lnTo>
                  <a:pt x="465683" y="55067"/>
                </a:lnTo>
                <a:lnTo>
                  <a:pt x="462729" y="51663"/>
                </a:lnTo>
                <a:close/>
              </a:path>
              <a:path w="1447164" h="161290">
                <a:moveTo>
                  <a:pt x="449884" y="41605"/>
                </a:moveTo>
                <a:lnTo>
                  <a:pt x="434746" y="41605"/>
                </a:lnTo>
                <a:lnTo>
                  <a:pt x="429107" y="43662"/>
                </a:lnTo>
                <a:lnTo>
                  <a:pt x="420369" y="51892"/>
                </a:lnTo>
                <a:lnTo>
                  <a:pt x="418252" y="56743"/>
                </a:lnTo>
                <a:lnTo>
                  <a:pt x="418193" y="67284"/>
                </a:lnTo>
                <a:lnTo>
                  <a:pt x="419341" y="71120"/>
                </a:lnTo>
                <a:lnTo>
                  <a:pt x="424027" y="77622"/>
                </a:lnTo>
                <a:lnTo>
                  <a:pt x="427266" y="79857"/>
                </a:lnTo>
                <a:lnTo>
                  <a:pt x="431444" y="81076"/>
                </a:lnTo>
                <a:lnTo>
                  <a:pt x="438454" y="73152"/>
                </a:lnTo>
                <a:lnTo>
                  <a:pt x="435711" y="72542"/>
                </a:lnTo>
                <a:lnTo>
                  <a:pt x="433577" y="71247"/>
                </a:lnTo>
                <a:lnTo>
                  <a:pt x="430521" y="67259"/>
                </a:lnTo>
                <a:lnTo>
                  <a:pt x="429767" y="65074"/>
                </a:lnTo>
                <a:lnTo>
                  <a:pt x="429767" y="59385"/>
                </a:lnTo>
                <a:lnTo>
                  <a:pt x="430834" y="56743"/>
                </a:lnTo>
                <a:lnTo>
                  <a:pt x="435101" y="52679"/>
                </a:lnTo>
                <a:lnTo>
                  <a:pt x="438048" y="51663"/>
                </a:lnTo>
                <a:lnTo>
                  <a:pt x="462729" y="51663"/>
                </a:lnTo>
                <a:lnTo>
                  <a:pt x="456336" y="44297"/>
                </a:lnTo>
                <a:lnTo>
                  <a:pt x="449884" y="41605"/>
                </a:lnTo>
                <a:close/>
              </a:path>
              <a:path w="1447164" h="161290">
                <a:moveTo>
                  <a:pt x="407212" y="43129"/>
                </a:moveTo>
                <a:lnTo>
                  <a:pt x="311505" y="43129"/>
                </a:lnTo>
                <a:lnTo>
                  <a:pt x="311505" y="52882"/>
                </a:lnTo>
                <a:lnTo>
                  <a:pt x="407212" y="52882"/>
                </a:lnTo>
                <a:lnTo>
                  <a:pt x="407212" y="43129"/>
                </a:lnTo>
                <a:close/>
              </a:path>
              <a:path w="1447164" h="161290">
                <a:moveTo>
                  <a:pt x="566153" y="84277"/>
                </a:moveTo>
                <a:lnTo>
                  <a:pt x="557466" y="91135"/>
                </a:lnTo>
                <a:lnTo>
                  <a:pt x="596785" y="142646"/>
                </a:lnTo>
                <a:lnTo>
                  <a:pt x="606082" y="136550"/>
                </a:lnTo>
                <a:lnTo>
                  <a:pt x="588251" y="113385"/>
                </a:lnTo>
                <a:lnTo>
                  <a:pt x="585914" y="110236"/>
                </a:lnTo>
                <a:lnTo>
                  <a:pt x="582409" y="106019"/>
                </a:lnTo>
                <a:lnTo>
                  <a:pt x="577735" y="100736"/>
                </a:lnTo>
                <a:lnTo>
                  <a:pt x="578040" y="100279"/>
                </a:lnTo>
                <a:lnTo>
                  <a:pt x="589260" y="100279"/>
                </a:lnTo>
                <a:lnTo>
                  <a:pt x="592924" y="98958"/>
                </a:lnTo>
                <a:lnTo>
                  <a:pt x="596176" y="96012"/>
                </a:lnTo>
                <a:lnTo>
                  <a:pt x="643267" y="96012"/>
                </a:lnTo>
                <a:lnTo>
                  <a:pt x="643267" y="91135"/>
                </a:lnTo>
                <a:lnTo>
                  <a:pt x="574636" y="91135"/>
                </a:lnTo>
                <a:lnTo>
                  <a:pt x="570014" y="88849"/>
                </a:lnTo>
                <a:lnTo>
                  <a:pt x="566153" y="84277"/>
                </a:lnTo>
                <a:close/>
              </a:path>
              <a:path w="1447164" h="161290">
                <a:moveTo>
                  <a:pt x="509765" y="43129"/>
                </a:moveTo>
                <a:lnTo>
                  <a:pt x="486613" y="43129"/>
                </a:lnTo>
                <a:lnTo>
                  <a:pt x="486613" y="140970"/>
                </a:lnTo>
                <a:lnTo>
                  <a:pt x="498043" y="140970"/>
                </a:lnTo>
                <a:lnTo>
                  <a:pt x="498043" y="52882"/>
                </a:lnTo>
                <a:lnTo>
                  <a:pt x="509765" y="52882"/>
                </a:lnTo>
                <a:lnTo>
                  <a:pt x="509765" y="43129"/>
                </a:lnTo>
                <a:close/>
              </a:path>
              <a:path w="1447164" h="161290">
                <a:moveTo>
                  <a:pt x="539635" y="52882"/>
                </a:moveTo>
                <a:lnTo>
                  <a:pt x="528205" y="52882"/>
                </a:lnTo>
                <a:lnTo>
                  <a:pt x="528205" y="140970"/>
                </a:lnTo>
                <a:lnTo>
                  <a:pt x="539635" y="140970"/>
                </a:lnTo>
                <a:lnTo>
                  <a:pt x="539635" y="52882"/>
                </a:lnTo>
                <a:close/>
              </a:path>
              <a:path w="1447164" h="161290">
                <a:moveTo>
                  <a:pt x="643267" y="98450"/>
                </a:moveTo>
                <a:lnTo>
                  <a:pt x="631685" y="98450"/>
                </a:lnTo>
                <a:lnTo>
                  <a:pt x="631685" y="140970"/>
                </a:lnTo>
                <a:lnTo>
                  <a:pt x="643267" y="140970"/>
                </a:lnTo>
                <a:lnTo>
                  <a:pt x="643267" y="98450"/>
                </a:lnTo>
                <a:close/>
              </a:path>
              <a:path w="1447164" h="161290">
                <a:moveTo>
                  <a:pt x="721448" y="91440"/>
                </a:moveTo>
                <a:lnTo>
                  <a:pt x="710018" y="91440"/>
                </a:lnTo>
                <a:lnTo>
                  <a:pt x="710018" y="140970"/>
                </a:lnTo>
                <a:lnTo>
                  <a:pt x="721448" y="140970"/>
                </a:lnTo>
                <a:lnTo>
                  <a:pt x="721448" y="91440"/>
                </a:lnTo>
                <a:close/>
              </a:path>
              <a:path w="1447164" h="161290">
                <a:moveTo>
                  <a:pt x="721448" y="52882"/>
                </a:moveTo>
                <a:lnTo>
                  <a:pt x="710018" y="52882"/>
                </a:lnTo>
                <a:lnTo>
                  <a:pt x="710018" y="81076"/>
                </a:lnTo>
                <a:lnTo>
                  <a:pt x="671004" y="81076"/>
                </a:lnTo>
                <a:lnTo>
                  <a:pt x="662596" y="87833"/>
                </a:lnTo>
                <a:lnTo>
                  <a:pt x="662470" y="92100"/>
                </a:lnTo>
                <a:lnTo>
                  <a:pt x="663409" y="96012"/>
                </a:lnTo>
                <a:lnTo>
                  <a:pt x="667169" y="103327"/>
                </a:lnTo>
                <a:lnTo>
                  <a:pt x="669582" y="106070"/>
                </a:lnTo>
                <a:lnTo>
                  <a:pt x="672528" y="107899"/>
                </a:lnTo>
                <a:lnTo>
                  <a:pt x="679538" y="105460"/>
                </a:lnTo>
                <a:lnTo>
                  <a:pt x="679538" y="91440"/>
                </a:lnTo>
                <a:lnTo>
                  <a:pt x="721448" y="91440"/>
                </a:lnTo>
                <a:lnTo>
                  <a:pt x="721448" y="52882"/>
                </a:lnTo>
                <a:close/>
              </a:path>
              <a:path w="1447164" h="161290">
                <a:moveTo>
                  <a:pt x="589260" y="100279"/>
                </a:moveTo>
                <a:lnTo>
                  <a:pt x="578040" y="100279"/>
                </a:lnTo>
                <a:lnTo>
                  <a:pt x="578954" y="100584"/>
                </a:lnTo>
                <a:lnTo>
                  <a:pt x="580631" y="100736"/>
                </a:lnTo>
                <a:lnTo>
                  <a:pt x="583069" y="100736"/>
                </a:lnTo>
                <a:lnTo>
                  <a:pt x="588556" y="100533"/>
                </a:lnTo>
                <a:lnTo>
                  <a:pt x="589260" y="100279"/>
                </a:lnTo>
                <a:close/>
              </a:path>
              <a:path w="1447164" h="161290">
                <a:moveTo>
                  <a:pt x="643267" y="96012"/>
                </a:moveTo>
                <a:lnTo>
                  <a:pt x="596176" y="96012"/>
                </a:lnTo>
                <a:lnTo>
                  <a:pt x="602576" y="98450"/>
                </a:lnTo>
                <a:lnTo>
                  <a:pt x="609739" y="99669"/>
                </a:lnTo>
                <a:lnTo>
                  <a:pt x="623252" y="99669"/>
                </a:lnTo>
                <a:lnTo>
                  <a:pt x="627926" y="99263"/>
                </a:lnTo>
                <a:lnTo>
                  <a:pt x="631685" y="98450"/>
                </a:lnTo>
                <a:lnTo>
                  <a:pt x="643267" y="98450"/>
                </a:lnTo>
                <a:lnTo>
                  <a:pt x="643267" y="96012"/>
                </a:lnTo>
                <a:close/>
              </a:path>
              <a:path w="1447164" h="161290">
                <a:moveTo>
                  <a:pt x="601510" y="52882"/>
                </a:moveTo>
                <a:lnTo>
                  <a:pt x="590080" y="52882"/>
                </a:lnTo>
                <a:lnTo>
                  <a:pt x="589976" y="87934"/>
                </a:lnTo>
                <a:lnTo>
                  <a:pt x="586727" y="91135"/>
                </a:lnTo>
                <a:lnTo>
                  <a:pt x="643267" y="91135"/>
                </a:lnTo>
                <a:lnTo>
                  <a:pt x="643267" y="89458"/>
                </a:lnTo>
                <a:lnTo>
                  <a:pt x="611416" y="89458"/>
                </a:lnTo>
                <a:lnTo>
                  <a:pt x="605980" y="88747"/>
                </a:lnTo>
                <a:lnTo>
                  <a:pt x="600900" y="87325"/>
                </a:lnTo>
                <a:lnTo>
                  <a:pt x="601306" y="86004"/>
                </a:lnTo>
                <a:lnTo>
                  <a:pt x="601510" y="84277"/>
                </a:lnTo>
                <a:lnTo>
                  <a:pt x="601510" y="52882"/>
                </a:lnTo>
                <a:close/>
              </a:path>
              <a:path w="1447164" h="161290">
                <a:moveTo>
                  <a:pt x="643267" y="52882"/>
                </a:moveTo>
                <a:lnTo>
                  <a:pt x="631685" y="52882"/>
                </a:lnTo>
                <a:lnTo>
                  <a:pt x="631685" y="87477"/>
                </a:lnTo>
                <a:lnTo>
                  <a:pt x="627519" y="88798"/>
                </a:lnTo>
                <a:lnTo>
                  <a:pt x="622693" y="89458"/>
                </a:lnTo>
                <a:lnTo>
                  <a:pt x="643267" y="89458"/>
                </a:lnTo>
                <a:lnTo>
                  <a:pt x="643267" y="52882"/>
                </a:lnTo>
                <a:close/>
              </a:path>
              <a:path w="1447164" h="161290">
                <a:moveTo>
                  <a:pt x="516483" y="43129"/>
                </a:moveTo>
                <a:lnTo>
                  <a:pt x="509765" y="43129"/>
                </a:lnTo>
                <a:lnTo>
                  <a:pt x="509765" y="52882"/>
                </a:lnTo>
                <a:lnTo>
                  <a:pt x="516483" y="52882"/>
                </a:lnTo>
                <a:lnTo>
                  <a:pt x="516483" y="43129"/>
                </a:lnTo>
                <a:close/>
              </a:path>
              <a:path w="1447164" h="161290">
                <a:moveTo>
                  <a:pt x="551370" y="43129"/>
                </a:moveTo>
                <a:lnTo>
                  <a:pt x="516483" y="43129"/>
                </a:lnTo>
                <a:lnTo>
                  <a:pt x="516483" y="52882"/>
                </a:lnTo>
                <a:lnTo>
                  <a:pt x="551370" y="52882"/>
                </a:lnTo>
                <a:lnTo>
                  <a:pt x="551370" y="43129"/>
                </a:lnTo>
                <a:close/>
              </a:path>
              <a:path w="1447164" h="161290">
                <a:moveTo>
                  <a:pt x="558076" y="43129"/>
                </a:moveTo>
                <a:lnTo>
                  <a:pt x="551370" y="43129"/>
                </a:lnTo>
                <a:lnTo>
                  <a:pt x="551370" y="52882"/>
                </a:lnTo>
                <a:lnTo>
                  <a:pt x="558076" y="52882"/>
                </a:lnTo>
                <a:lnTo>
                  <a:pt x="558076" y="43129"/>
                </a:lnTo>
                <a:close/>
              </a:path>
              <a:path w="1447164" h="161290">
                <a:moveTo>
                  <a:pt x="655002" y="43129"/>
                </a:moveTo>
                <a:lnTo>
                  <a:pt x="558076" y="43129"/>
                </a:lnTo>
                <a:lnTo>
                  <a:pt x="558076" y="52882"/>
                </a:lnTo>
                <a:lnTo>
                  <a:pt x="655002" y="52882"/>
                </a:lnTo>
                <a:lnTo>
                  <a:pt x="655002" y="43129"/>
                </a:lnTo>
                <a:close/>
              </a:path>
              <a:path w="1447164" h="161290">
                <a:moveTo>
                  <a:pt x="661708" y="43129"/>
                </a:moveTo>
                <a:lnTo>
                  <a:pt x="655002" y="43129"/>
                </a:lnTo>
                <a:lnTo>
                  <a:pt x="655002" y="52882"/>
                </a:lnTo>
                <a:lnTo>
                  <a:pt x="661708" y="52882"/>
                </a:lnTo>
                <a:lnTo>
                  <a:pt x="661708" y="43129"/>
                </a:lnTo>
                <a:close/>
              </a:path>
              <a:path w="1447164" h="161290">
                <a:moveTo>
                  <a:pt x="739889" y="43129"/>
                </a:moveTo>
                <a:lnTo>
                  <a:pt x="661708" y="43129"/>
                </a:lnTo>
                <a:lnTo>
                  <a:pt x="661708" y="52882"/>
                </a:lnTo>
                <a:lnTo>
                  <a:pt x="739889" y="52882"/>
                </a:lnTo>
                <a:lnTo>
                  <a:pt x="739889" y="43129"/>
                </a:lnTo>
                <a:close/>
              </a:path>
              <a:path w="1447164" h="161290">
                <a:moveTo>
                  <a:pt x="799833" y="60198"/>
                </a:moveTo>
                <a:lnTo>
                  <a:pt x="794651" y="60198"/>
                </a:lnTo>
                <a:lnTo>
                  <a:pt x="792467" y="61137"/>
                </a:lnTo>
                <a:lnTo>
                  <a:pt x="788809" y="64897"/>
                </a:lnTo>
                <a:lnTo>
                  <a:pt x="787895" y="67157"/>
                </a:lnTo>
                <a:lnTo>
                  <a:pt x="787936" y="72440"/>
                </a:lnTo>
                <a:lnTo>
                  <a:pt x="788784" y="74523"/>
                </a:lnTo>
                <a:lnTo>
                  <a:pt x="792340" y="78181"/>
                </a:lnTo>
                <a:lnTo>
                  <a:pt x="794550" y="79095"/>
                </a:lnTo>
                <a:lnTo>
                  <a:pt x="799833" y="79095"/>
                </a:lnTo>
                <a:lnTo>
                  <a:pt x="802068" y="78206"/>
                </a:lnTo>
                <a:lnTo>
                  <a:pt x="805726" y="74650"/>
                </a:lnTo>
                <a:lnTo>
                  <a:pt x="806640" y="72440"/>
                </a:lnTo>
                <a:lnTo>
                  <a:pt x="806640" y="67157"/>
                </a:lnTo>
                <a:lnTo>
                  <a:pt x="805726" y="64897"/>
                </a:lnTo>
                <a:lnTo>
                  <a:pt x="802068" y="61137"/>
                </a:lnTo>
                <a:lnTo>
                  <a:pt x="799833" y="60198"/>
                </a:lnTo>
                <a:close/>
              </a:path>
              <a:path w="1447164" h="161290">
                <a:moveTo>
                  <a:pt x="799833" y="121158"/>
                </a:moveTo>
                <a:lnTo>
                  <a:pt x="794550" y="121158"/>
                </a:lnTo>
                <a:lnTo>
                  <a:pt x="792340" y="122072"/>
                </a:lnTo>
                <a:lnTo>
                  <a:pt x="788784" y="125730"/>
                </a:lnTo>
                <a:lnTo>
                  <a:pt x="787895" y="128016"/>
                </a:lnTo>
                <a:lnTo>
                  <a:pt x="787895" y="133299"/>
                </a:lnTo>
                <a:lnTo>
                  <a:pt x="788809" y="135458"/>
                </a:lnTo>
                <a:lnTo>
                  <a:pt x="792467" y="139014"/>
                </a:lnTo>
                <a:lnTo>
                  <a:pt x="794651" y="139903"/>
                </a:lnTo>
                <a:lnTo>
                  <a:pt x="799833" y="139903"/>
                </a:lnTo>
                <a:lnTo>
                  <a:pt x="802068" y="139014"/>
                </a:lnTo>
                <a:lnTo>
                  <a:pt x="805726" y="135458"/>
                </a:lnTo>
                <a:lnTo>
                  <a:pt x="806640" y="133299"/>
                </a:lnTo>
                <a:lnTo>
                  <a:pt x="806640" y="128016"/>
                </a:lnTo>
                <a:lnTo>
                  <a:pt x="805726" y="125730"/>
                </a:lnTo>
                <a:lnTo>
                  <a:pt x="802068" y="122072"/>
                </a:lnTo>
                <a:lnTo>
                  <a:pt x="799833" y="121158"/>
                </a:lnTo>
                <a:close/>
              </a:path>
              <a:path w="1447164" h="161290">
                <a:moveTo>
                  <a:pt x="1038898" y="139141"/>
                </a:moveTo>
                <a:lnTo>
                  <a:pt x="1029601" y="139141"/>
                </a:lnTo>
                <a:lnTo>
                  <a:pt x="1029093" y="140665"/>
                </a:lnTo>
                <a:lnTo>
                  <a:pt x="1028906" y="141935"/>
                </a:lnTo>
                <a:lnTo>
                  <a:pt x="1028839" y="148691"/>
                </a:lnTo>
                <a:lnTo>
                  <a:pt x="1030566" y="152552"/>
                </a:lnTo>
                <a:lnTo>
                  <a:pt x="1037475" y="159258"/>
                </a:lnTo>
                <a:lnTo>
                  <a:pt x="1042301" y="160934"/>
                </a:lnTo>
                <a:lnTo>
                  <a:pt x="1056220" y="160934"/>
                </a:lnTo>
                <a:lnTo>
                  <a:pt x="1062850" y="158140"/>
                </a:lnTo>
                <a:lnTo>
                  <a:pt x="1068387" y="152552"/>
                </a:lnTo>
                <a:lnTo>
                  <a:pt x="1068762" y="152095"/>
                </a:lnTo>
                <a:lnTo>
                  <a:pt x="1045552" y="152095"/>
                </a:lnTo>
                <a:lnTo>
                  <a:pt x="1043089" y="151307"/>
                </a:lnTo>
                <a:lnTo>
                  <a:pt x="1039736" y="148158"/>
                </a:lnTo>
                <a:lnTo>
                  <a:pt x="1038898" y="146050"/>
                </a:lnTo>
                <a:lnTo>
                  <a:pt x="1038898" y="139141"/>
                </a:lnTo>
                <a:close/>
              </a:path>
              <a:path w="1447164" h="161290">
                <a:moveTo>
                  <a:pt x="1080011" y="129387"/>
                </a:moveTo>
                <a:lnTo>
                  <a:pt x="1069682" y="129387"/>
                </a:lnTo>
                <a:lnTo>
                  <a:pt x="1067854" y="136398"/>
                </a:lnTo>
                <a:lnTo>
                  <a:pt x="1065085" y="141935"/>
                </a:lnTo>
                <a:lnTo>
                  <a:pt x="1057668" y="150063"/>
                </a:lnTo>
                <a:lnTo>
                  <a:pt x="1053477" y="152095"/>
                </a:lnTo>
                <a:lnTo>
                  <a:pt x="1068762" y="152095"/>
                </a:lnTo>
                <a:lnTo>
                  <a:pt x="1072268" y="147818"/>
                </a:lnTo>
                <a:lnTo>
                  <a:pt x="1075633" y="141935"/>
                </a:lnTo>
                <a:lnTo>
                  <a:pt x="1078403" y="135093"/>
                </a:lnTo>
                <a:lnTo>
                  <a:pt x="1080011" y="129387"/>
                </a:lnTo>
                <a:close/>
              </a:path>
              <a:path w="1447164" h="161290">
                <a:moveTo>
                  <a:pt x="1092525" y="127101"/>
                </a:moveTo>
                <a:lnTo>
                  <a:pt x="1081265" y="127101"/>
                </a:lnTo>
                <a:lnTo>
                  <a:pt x="1094371" y="150418"/>
                </a:lnTo>
                <a:lnTo>
                  <a:pt x="1107935" y="146913"/>
                </a:lnTo>
                <a:lnTo>
                  <a:pt x="1092525" y="127101"/>
                </a:lnTo>
                <a:close/>
              </a:path>
              <a:path w="1447164" h="161290">
                <a:moveTo>
                  <a:pt x="911034" y="84277"/>
                </a:moveTo>
                <a:lnTo>
                  <a:pt x="902347" y="91135"/>
                </a:lnTo>
                <a:lnTo>
                  <a:pt x="941666" y="142646"/>
                </a:lnTo>
                <a:lnTo>
                  <a:pt x="950963" y="136550"/>
                </a:lnTo>
                <a:lnTo>
                  <a:pt x="933132" y="113385"/>
                </a:lnTo>
                <a:lnTo>
                  <a:pt x="930795" y="110236"/>
                </a:lnTo>
                <a:lnTo>
                  <a:pt x="927290" y="106019"/>
                </a:lnTo>
                <a:lnTo>
                  <a:pt x="922616" y="100736"/>
                </a:lnTo>
                <a:lnTo>
                  <a:pt x="922921" y="100279"/>
                </a:lnTo>
                <a:lnTo>
                  <a:pt x="934141" y="100279"/>
                </a:lnTo>
                <a:lnTo>
                  <a:pt x="937806" y="98958"/>
                </a:lnTo>
                <a:lnTo>
                  <a:pt x="941057" y="96012"/>
                </a:lnTo>
                <a:lnTo>
                  <a:pt x="988148" y="96012"/>
                </a:lnTo>
                <a:lnTo>
                  <a:pt x="988148" y="91135"/>
                </a:lnTo>
                <a:lnTo>
                  <a:pt x="919518" y="91135"/>
                </a:lnTo>
                <a:lnTo>
                  <a:pt x="914895" y="88849"/>
                </a:lnTo>
                <a:lnTo>
                  <a:pt x="911034" y="84277"/>
                </a:lnTo>
                <a:close/>
              </a:path>
              <a:path w="1447164" h="161290">
                <a:moveTo>
                  <a:pt x="1217663" y="52882"/>
                </a:moveTo>
                <a:lnTo>
                  <a:pt x="1206233" y="52882"/>
                </a:lnTo>
                <a:lnTo>
                  <a:pt x="1206233" y="74218"/>
                </a:lnTo>
                <a:lnTo>
                  <a:pt x="1175029" y="74218"/>
                </a:lnTo>
                <a:lnTo>
                  <a:pt x="1168603" y="76733"/>
                </a:lnTo>
                <a:lnTo>
                  <a:pt x="1158341" y="86791"/>
                </a:lnTo>
                <a:lnTo>
                  <a:pt x="1155788" y="93522"/>
                </a:lnTo>
                <a:lnTo>
                  <a:pt x="1155788" y="110490"/>
                </a:lnTo>
                <a:lnTo>
                  <a:pt x="1157668" y="118160"/>
                </a:lnTo>
                <a:lnTo>
                  <a:pt x="1165174" y="131775"/>
                </a:lnTo>
                <a:lnTo>
                  <a:pt x="1170050" y="137464"/>
                </a:lnTo>
                <a:lnTo>
                  <a:pt x="1176058" y="142036"/>
                </a:lnTo>
                <a:lnTo>
                  <a:pt x="1185202" y="135178"/>
                </a:lnTo>
                <a:lnTo>
                  <a:pt x="1177529" y="128196"/>
                </a:lnTo>
                <a:lnTo>
                  <a:pt x="1172052" y="120357"/>
                </a:lnTo>
                <a:lnTo>
                  <a:pt x="1168769" y="111661"/>
                </a:lnTo>
                <a:lnTo>
                  <a:pt x="1167792" y="103124"/>
                </a:lnTo>
                <a:lnTo>
                  <a:pt x="1167676" y="96621"/>
                </a:lnTo>
                <a:lnTo>
                  <a:pt x="1169238" y="92329"/>
                </a:lnTo>
                <a:lnTo>
                  <a:pt x="1175537" y="86131"/>
                </a:lnTo>
                <a:lnTo>
                  <a:pt x="1179715" y="84582"/>
                </a:lnTo>
                <a:lnTo>
                  <a:pt x="1217663" y="84582"/>
                </a:lnTo>
                <a:lnTo>
                  <a:pt x="1217663" y="52882"/>
                </a:lnTo>
                <a:close/>
              </a:path>
              <a:path w="1447164" h="161290">
                <a:moveTo>
                  <a:pt x="884516" y="52882"/>
                </a:moveTo>
                <a:lnTo>
                  <a:pt x="873086" y="52882"/>
                </a:lnTo>
                <a:lnTo>
                  <a:pt x="873086" y="140970"/>
                </a:lnTo>
                <a:lnTo>
                  <a:pt x="884516" y="140970"/>
                </a:lnTo>
                <a:lnTo>
                  <a:pt x="884516" y="52882"/>
                </a:lnTo>
                <a:close/>
              </a:path>
              <a:path w="1447164" h="161290">
                <a:moveTo>
                  <a:pt x="988148" y="98450"/>
                </a:moveTo>
                <a:lnTo>
                  <a:pt x="976566" y="98450"/>
                </a:lnTo>
                <a:lnTo>
                  <a:pt x="976566" y="140970"/>
                </a:lnTo>
                <a:lnTo>
                  <a:pt x="988148" y="140970"/>
                </a:lnTo>
                <a:lnTo>
                  <a:pt x="988148" y="98450"/>
                </a:lnTo>
                <a:close/>
              </a:path>
              <a:path w="1447164" h="161290">
                <a:moveTo>
                  <a:pt x="1132928" y="52882"/>
                </a:moveTo>
                <a:lnTo>
                  <a:pt x="1121498" y="52882"/>
                </a:lnTo>
                <a:lnTo>
                  <a:pt x="1121498" y="140970"/>
                </a:lnTo>
                <a:lnTo>
                  <a:pt x="1132928" y="140970"/>
                </a:lnTo>
                <a:lnTo>
                  <a:pt x="1132928" y="52882"/>
                </a:lnTo>
                <a:close/>
              </a:path>
              <a:path w="1447164" h="161290">
                <a:moveTo>
                  <a:pt x="1217663" y="84582"/>
                </a:moveTo>
                <a:lnTo>
                  <a:pt x="1206233" y="84582"/>
                </a:lnTo>
                <a:lnTo>
                  <a:pt x="1206233" y="140970"/>
                </a:lnTo>
                <a:lnTo>
                  <a:pt x="1217663" y="140970"/>
                </a:lnTo>
                <a:lnTo>
                  <a:pt x="1217663" y="84582"/>
                </a:lnTo>
                <a:close/>
              </a:path>
              <a:path w="1447164" h="161290">
                <a:moveTo>
                  <a:pt x="1014056" y="95250"/>
                </a:moveTo>
                <a:lnTo>
                  <a:pt x="1013941" y="100126"/>
                </a:lnTo>
                <a:lnTo>
                  <a:pt x="1012659" y="104648"/>
                </a:lnTo>
                <a:lnTo>
                  <a:pt x="1007071" y="115417"/>
                </a:lnTo>
                <a:lnTo>
                  <a:pt x="1005769" y="119634"/>
                </a:lnTo>
                <a:lnTo>
                  <a:pt x="1005736" y="128625"/>
                </a:lnTo>
                <a:lnTo>
                  <a:pt x="1007249" y="132384"/>
                </a:lnTo>
                <a:lnTo>
                  <a:pt x="1013548" y="138277"/>
                </a:lnTo>
                <a:lnTo>
                  <a:pt x="1017765" y="139750"/>
                </a:lnTo>
                <a:lnTo>
                  <a:pt x="1026096" y="139750"/>
                </a:lnTo>
                <a:lnTo>
                  <a:pt x="1028280" y="139547"/>
                </a:lnTo>
                <a:lnTo>
                  <a:pt x="1029601" y="139141"/>
                </a:lnTo>
                <a:lnTo>
                  <a:pt x="1038898" y="139141"/>
                </a:lnTo>
                <a:lnTo>
                  <a:pt x="1038898" y="138836"/>
                </a:lnTo>
                <a:lnTo>
                  <a:pt x="1042606" y="133197"/>
                </a:lnTo>
                <a:lnTo>
                  <a:pt x="1044629" y="131368"/>
                </a:lnTo>
                <a:lnTo>
                  <a:pt x="1019340" y="131368"/>
                </a:lnTo>
                <a:lnTo>
                  <a:pt x="1016190" y="128625"/>
                </a:lnTo>
                <a:lnTo>
                  <a:pt x="1016310" y="120357"/>
                </a:lnTo>
                <a:lnTo>
                  <a:pt x="1017460" y="117068"/>
                </a:lnTo>
                <a:lnTo>
                  <a:pt x="1022548" y="107391"/>
                </a:lnTo>
                <a:lnTo>
                  <a:pt x="1023810" y="103124"/>
                </a:lnTo>
                <a:lnTo>
                  <a:pt x="1023810" y="99364"/>
                </a:lnTo>
                <a:lnTo>
                  <a:pt x="1014056" y="95250"/>
                </a:lnTo>
                <a:close/>
              </a:path>
              <a:path w="1447164" h="161290">
                <a:moveTo>
                  <a:pt x="1084770" y="52882"/>
                </a:moveTo>
                <a:lnTo>
                  <a:pt x="1073188" y="52882"/>
                </a:lnTo>
                <a:lnTo>
                  <a:pt x="1073188" y="68122"/>
                </a:lnTo>
                <a:lnTo>
                  <a:pt x="1054900" y="72694"/>
                </a:lnTo>
                <a:lnTo>
                  <a:pt x="1044632" y="76400"/>
                </a:lnTo>
                <a:lnTo>
                  <a:pt x="1037297" y="81876"/>
                </a:lnTo>
                <a:lnTo>
                  <a:pt x="1032897" y="89125"/>
                </a:lnTo>
                <a:lnTo>
                  <a:pt x="1031438" y="98094"/>
                </a:lnTo>
                <a:lnTo>
                  <a:pt x="1031442" y="107416"/>
                </a:lnTo>
                <a:lnTo>
                  <a:pt x="1034935" y="115062"/>
                </a:lnTo>
                <a:lnTo>
                  <a:pt x="1041946" y="121158"/>
                </a:lnTo>
                <a:lnTo>
                  <a:pt x="1041438" y="121767"/>
                </a:lnTo>
                <a:lnTo>
                  <a:pt x="1027264" y="131368"/>
                </a:lnTo>
                <a:lnTo>
                  <a:pt x="1044629" y="131368"/>
                </a:lnTo>
                <a:lnTo>
                  <a:pt x="1050023" y="126492"/>
                </a:lnTo>
                <a:lnTo>
                  <a:pt x="1092051" y="126492"/>
                </a:lnTo>
                <a:lnTo>
                  <a:pt x="1088732" y="122224"/>
                </a:lnTo>
                <a:lnTo>
                  <a:pt x="1091657" y="119634"/>
                </a:lnTo>
                <a:lnTo>
                  <a:pt x="1058303" y="119634"/>
                </a:lnTo>
                <a:lnTo>
                  <a:pt x="1053172" y="117678"/>
                </a:lnTo>
                <a:lnTo>
                  <a:pt x="1045044" y="109855"/>
                </a:lnTo>
                <a:lnTo>
                  <a:pt x="1043012" y="105105"/>
                </a:lnTo>
                <a:lnTo>
                  <a:pt x="1043012" y="95046"/>
                </a:lnTo>
                <a:lnTo>
                  <a:pt x="1084770" y="76200"/>
                </a:lnTo>
                <a:lnTo>
                  <a:pt x="1084770" y="52882"/>
                </a:lnTo>
                <a:close/>
              </a:path>
              <a:path w="1447164" h="161290">
                <a:moveTo>
                  <a:pt x="1092051" y="126492"/>
                </a:moveTo>
                <a:lnTo>
                  <a:pt x="1050023" y="126492"/>
                </a:lnTo>
                <a:lnTo>
                  <a:pt x="1056119" y="129133"/>
                </a:lnTo>
                <a:lnTo>
                  <a:pt x="1062672" y="130098"/>
                </a:lnTo>
                <a:lnTo>
                  <a:pt x="1069682" y="129387"/>
                </a:lnTo>
                <a:lnTo>
                  <a:pt x="1080011" y="129387"/>
                </a:lnTo>
                <a:lnTo>
                  <a:pt x="1080655" y="127101"/>
                </a:lnTo>
                <a:lnTo>
                  <a:pt x="1092525" y="127101"/>
                </a:lnTo>
                <a:lnTo>
                  <a:pt x="1092051" y="126492"/>
                </a:lnTo>
                <a:close/>
              </a:path>
              <a:path w="1447164" h="161290">
                <a:moveTo>
                  <a:pt x="1086446" y="97078"/>
                </a:moveTo>
                <a:lnTo>
                  <a:pt x="1078064" y="100126"/>
                </a:lnTo>
                <a:lnTo>
                  <a:pt x="1078064" y="115824"/>
                </a:lnTo>
                <a:lnTo>
                  <a:pt x="1075220" y="118364"/>
                </a:lnTo>
                <a:lnTo>
                  <a:pt x="1070698" y="119634"/>
                </a:lnTo>
                <a:lnTo>
                  <a:pt x="1091657" y="119634"/>
                </a:lnTo>
                <a:lnTo>
                  <a:pt x="1092288" y="119075"/>
                </a:lnTo>
                <a:lnTo>
                  <a:pt x="1093981" y="115062"/>
                </a:lnTo>
                <a:lnTo>
                  <a:pt x="1094066" y="106629"/>
                </a:lnTo>
                <a:lnTo>
                  <a:pt x="1093304" y="104063"/>
                </a:lnTo>
                <a:lnTo>
                  <a:pt x="1090228" y="99669"/>
                </a:lnTo>
                <a:lnTo>
                  <a:pt x="1088478" y="98094"/>
                </a:lnTo>
                <a:lnTo>
                  <a:pt x="1086446" y="97078"/>
                </a:lnTo>
                <a:close/>
              </a:path>
              <a:path w="1447164" h="161290">
                <a:moveTo>
                  <a:pt x="934141" y="100279"/>
                </a:moveTo>
                <a:lnTo>
                  <a:pt x="922921" y="100279"/>
                </a:lnTo>
                <a:lnTo>
                  <a:pt x="923836" y="100584"/>
                </a:lnTo>
                <a:lnTo>
                  <a:pt x="925512" y="100736"/>
                </a:lnTo>
                <a:lnTo>
                  <a:pt x="927950" y="100736"/>
                </a:lnTo>
                <a:lnTo>
                  <a:pt x="933437" y="100533"/>
                </a:lnTo>
                <a:lnTo>
                  <a:pt x="934141" y="100279"/>
                </a:lnTo>
                <a:close/>
              </a:path>
              <a:path w="1447164" h="161290">
                <a:moveTo>
                  <a:pt x="988148" y="96012"/>
                </a:moveTo>
                <a:lnTo>
                  <a:pt x="941057" y="96012"/>
                </a:lnTo>
                <a:lnTo>
                  <a:pt x="947458" y="98450"/>
                </a:lnTo>
                <a:lnTo>
                  <a:pt x="954620" y="99669"/>
                </a:lnTo>
                <a:lnTo>
                  <a:pt x="968133" y="99669"/>
                </a:lnTo>
                <a:lnTo>
                  <a:pt x="972807" y="99263"/>
                </a:lnTo>
                <a:lnTo>
                  <a:pt x="976566" y="98450"/>
                </a:lnTo>
                <a:lnTo>
                  <a:pt x="988148" y="98450"/>
                </a:lnTo>
                <a:lnTo>
                  <a:pt x="988148" y="96012"/>
                </a:lnTo>
                <a:close/>
              </a:path>
              <a:path w="1447164" h="161290">
                <a:moveTo>
                  <a:pt x="946391" y="52882"/>
                </a:moveTo>
                <a:lnTo>
                  <a:pt x="934961" y="52882"/>
                </a:lnTo>
                <a:lnTo>
                  <a:pt x="934961" y="87833"/>
                </a:lnTo>
                <a:lnTo>
                  <a:pt x="931608" y="91135"/>
                </a:lnTo>
                <a:lnTo>
                  <a:pt x="988148" y="91135"/>
                </a:lnTo>
                <a:lnTo>
                  <a:pt x="988148" y="89458"/>
                </a:lnTo>
                <a:lnTo>
                  <a:pt x="956297" y="89458"/>
                </a:lnTo>
                <a:lnTo>
                  <a:pt x="950861" y="88747"/>
                </a:lnTo>
                <a:lnTo>
                  <a:pt x="945781" y="87325"/>
                </a:lnTo>
                <a:lnTo>
                  <a:pt x="946194" y="85953"/>
                </a:lnTo>
                <a:lnTo>
                  <a:pt x="946355" y="84582"/>
                </a:lnTo>
                <a:lnTo>
                  <a:pt x="946391" y="52882"/>
                </a:lnTo>
                <a:close/>
              </a:path>
              <a:path w="1447164" h="161290">
                <a:moveTo>
                  <a:pt x="988148" y="52882"/>
                </a:moveTo>
                <a:lnTo>
                  <a:pt x="976566" y="52882"/>
                </a:lnTo>
                <a:lnTo>
                  <a:pt x="976566" y="87477"/>
                </a:lnTo>
                <a:lnTo>
                  <a:pt x="972400" y="88798"/>
                </a:lnTo>
                <a:lnTo>
                  <a:pt x="967574" y="89458"/>
                </a:lnTo>
                <a:lnTo>
                  <a:pt x="988148" y="89458"/>
                </a:lnTo>
                <a:lnTo>
                  <a:pt x="988148" y="52882"/>
                </a:lnTo>
                <a:close/>
              </a:path>
              <a:path w="1447164" h="161290">
                <a:moveTo>
                  <a:pt x="896251" y="43129"/>
                </a:moveTo>
                <a:lnTo>
                  <a:pt x="854646" y="43129"/>
                </a:lnTo>
                <a:lnTo>
                  <a:pt x="854646" y="52882"/>
                </a:lnTo>
                <a:lnTo>
                  <a:pt x="896251" y="52882"/>
                </a:lnTo>
                <a:lnTo>
                  <a:pt x="896251" y="43129"/>
                </a:lnTo>
                <a:close/>
              </a:path>
              <a:path w="1447164" h="161290">
                <a:moveTo>
                  <a:pt x="902957" y="43129"/>
                </a:moveTo>
                <a:lnTo>
                  <a:pt x="896251" y="43129"/>
                </a:lnTo>
                <a:lnTo>
                  <a:pt x="896251" y="52882"/>
                </a:lnTo>
                <a:lnTo>
                  <a:pt x="902957" y="52882"/>
                </a:lnTo>
                <a:lnTo>
                  <a:pt x="902957" y="43129"/>
                </a:lnTo>
                <a:close/>
              </a:path>
              <a:path w="1447164" h="161290">
                <a:moveTo>
                  <a:pt x="999883" y="43129"/>
                </a:moveTo>
                <a:lnTo>
                  <a:pt x="902957" y="43129"/>
                </a:lnTo>
                <a:lnTo>
                  <a:pt x="902957" y="52882"/>
                </a:lnTo>
                <a:lnTo>
                  <a:pt x="999883" y="52882"/>
                </a:lnTo>
                <a:lnTo>
                  <a:pt x="999883" y="43129"/>
                </a:lnTo>
                <a:close/>
              </a:path>
              <a:path w="1447164" h="161290">
                <a:moveTo>
                  <a:pt x="1006589" y="43129"/>
                </a:moveTo>
                <a:lnTo>
                  <a:pt x="999883" y="43129"/>
                </a:lnTo>
                <a:lnTo>
                  <a:pt x="999883" y="52882"/>
                </a:lnTo>
                <a:lnTo>
                  <a:pt x="1006589" y="52882"/>
                </a:lnTo>
                <a:lnTo>
                  <a:pt x="1006589" y="43129"/>
                </a:lnTo>
                <a:close/>
              </a:path>
              <a:path w="1447164" h="161290">
                <a:moveTo>
                  <a:pt x="1103058" y="43129"/>
                </a:moveTo>
                <a:lnTo>
                  <a:pt x="1006589" y="43129"/>
                </a:lnTo>
                <a:lnTo>
                  <a:pt x="1006589" y="52882"/>
                </a:lnTo>
                <a:lnTo>
                  <a:pt x="1103058" y="52882"/>
                </a:lnTo>
                <a:lnTo>
                  <a:pt x="1103058" y="43129"/>
                </a:lnTo>
                <a:close/>
              </a:path>
              <a:path w="1447164" h="161290">
                <a:moveTo>
                  <a:pt x="1109916" y="43129"/>
                </a:moveTo>
                <a:lnTo>
                  <a:pt x="1103058" y="43129"/>
                </a:lnTo>
                <a:lnTo>
                  <a:pt x="1103058" y="52882"/>
                </a:lnTo>
                <a:lnTo>
                  <a:pt x="1109916" y="52882"/>
                </a:lnTo>
                <a:lnTo>
                  <a:pt x="1109916" y="43129"/>
                </a:lnTo>
                <a:close/>
              </a:path>
              <a:path w="1447164" h="161290">
                <a:moveTo>
                  <a:pt x="1144663" y="43129"/>
                </a:moveTo>
                <a:lnTo>
                  <a:pt x="1109916" y="43129"/>
                </a:lnTo>
                <a:lnTo>
                  <a:pt x="1109916" y="52882"/>
                </a:lnTo>
                <a:lnTo>
                  <a:pt x="1144663" y="52882"/>
                </a:lnTo>
                <a:lnTo>
                  <a:pt x="1144663" y="43129"/>
                </a:lnTo>
                <a:close/>
              </a:path>
              <a:path w="1447164" h="161290">
                <a:moveTo>
                  <a:pt x="1151369" y="43129"/>
                </a:moveTo>
                <a:lnTo>
                  <a:pt x="1144663" y="43129"/>
                </a:lnTo>
                <a:lnTo>
                  <a:pt x="1144663" y="52882"/>
                </a:lnTo>
                <a:lnTo>
                  <a:pt x="1151369" y="52882"/>
                </a:lnTo>
                <a:lnTo>
                  <a:pt x="1151369" y="43129"/>
                </a:lnTo>
                <a:close/>
              </a:path>
              <a:path w="1447164" h="161290">
                <a:moveTo>
                  <a:pt x="1236103" y="43129"/>
                </a:moveTo>
                <a:lnTo>
                  <a:pt x="1151369" y="43129"/>
                </a:lnTo>
                <a:lnTo>
                  <a:pt x="1151369" y="52882"/>
                </a:lnTo>
                <a:lnTo>
                  <a:pt x="1236103" y="52882"/>
                </a:lnTo>
                <a:lnTo>
                  <a:pt x="1236103" y="43129"/>
                </a:lnTo>
                <a:close/>
              </a:path>
              <a:path w="1447164" h="161290">
                <a:moveTo>
                  <a:pt x="918654" y="0"/>
                </a:moveTo>
                <a:lnTo>
                  <a:pt x="879601" y="13092"/>
                </a:lnTo>
                <a:lnTo>
                  <a:pt x="873086" y="31851"/>
                </a:lnTo>
                <a:lnTo>
                  <a:pt x="873086" y="43129"/>
                </a:lnTo>
                <a:lnTo>
                  <a:pt x="884516" y="43129"/>
                </a:lnTo>
                <a:lnTo>
                  <a:pt x="884516" y="31851"/>
                </a:lnTo>
                <a:lnTo>
                  <a:pt x="886640" y="22450"/>
                </a:lnTo>
                <a:lnTo>
                  <a:pt x="893013" y="15735"/>
                </a:lnTo>
                <a:lnTo>
                  <a:pt x="903633" y="11706"/>
                </a:lnTo>
                <a:lnTo>
                  <a:pt x="918502" y="10363"/>
                </a:lnTo>
                <a:lnTo>
                  <a:pt x="964658" y="10363"/>
                </a:lnTo>
                <a:lnTo>
                  <a:pt x="960031" y="8077"/>
                </a:lnTo>
                <a:lnTo>
                  <a:pt x="950672" y="4543"/>
                </a:lnTo>
                <a:lnTo>
                  <a:pt x="940657" y="2019"/>
                </a:lnTo>
                <a:lnTo>
                  <a:pt x="929984" y="504"/>
                </a:lnTo>
                <a:lnTo>
                  <a:pt x="918654" y="0"/>
                </a:lnTo>
                <a:close/>
              </a:path>
              <a:path w="1447164" h="161290">
                <a:moveTo>
                  <a:pt x="964658" y="10363"/>
                </a:moveTo>
                <a:lnTo>
                  <a:pt x="918502" y="10363"/>
                </a:lnTo>
                <a:lnTo>
                  <a:pt x="928550" y="10782"/>
                </a:lnTo>
                <a:lnTo>
                  <a:pt x="937971" y="12039"/>
                </a:lnTo>
                <a:lnTo>
                  <a:pt x="974528" y="28584"/>
                </a:lnTo>
                <a:lnTo>
                  <a:pt x="979309" y="33070"/>
                </a:lnTo>
                <a:lnTo>
                  <a:pt x="986472" y="26212"/>
                </a:lnTo>
                <a:lnTo>
                  <a:pt x="981676" y="21307"/>
                </a:lnTo>
                <a:lnTo>
                  <a:pt x="975671" y="16649"/>
                </a:lnTo>
                <a:lnTo>
                  <a:pt x="968455" y="12239"/>
                </a:lnTo>
                <a:lnTo>
                  <a:pt x="964658" y="10363"/>
                </a:lnTo>
                <a:close/>
              </a:path>
              <a:path w="1447164" h="161290">
                <a:moveTo>
                  <a:pt x="1129677" y="8991"/>
                </a:moveTo>
                <a:lnTo>
                  <a:pt x="1124699" y="8991"/>
                </a:lnTo>
                <a:lnTo>
                  <a:pt x="1122667" y="9829"/>
                </a:lnTo>
                <a:lnTo>
                  <a:pt x="1119416" y="13182"/>
                </a:lnTo>
                <a:lnTo>
                  <a:pt x="1118603" y="15290"/>
                </a:lnTo>
                <a:lnTo>
                  <a:pt x="1118603" y="20167"/>
                </a:lnTo>
                <a:lnTo>
                  <a:pt x="1119441" y="22123"/>
                </a:lnTo>
                <a:lnTo>
                  <a:pt x="1122794" y="25273"/>
                </a:lnTo>
                <a:lnTo>
                  <a:pt x="1124800" y="26060"/>
                </a:lnTo>
                <a:lnTo>
                  <a:pt x="1129677" y="26060"/>
                </a:lnTo>
                <a:lnTo>
                  <a:pt x="1131760" y="25273"/>
                </a:lnTo>
                <a:lnTo>
                  <a:pt x="1135011" y="22123"/>
                </a:lnTo>
                <a:lnTo>
                  <a:pt x="1135824" y="20167"/>
                </a:lnTo>
                <a:lnTo>
                  <a:pt x="1135824" y="15290"/>
                </a:lnTo>
                <a:lnTo>
                  <a:pt x="1135011" y="13182"/>
                </a:lnTo>
                <a:lnTo>
                  <a:pt x="1131760" y="9829"/>
                </a:lnTo>
                <a:lnTo>
                  <a:pt x="1129677" y="8991"/>
                </a:lnTo>
                <a:close/>
              </a:path>
              <a:path w="1447164" h="161290">
                <a:moveTo>
                  <a:pt x="1301165" y="52882"/>
                </a:moveTo>
                <a:lnTo>
                  <a:pt x="1289735" y="52882"/>
                </a:lnTo>
                <a:lnTo>
                  <a:pt x="1289735" y="101193"/>
                </a:lnTo>
                <a:lnTo>
                  <a:pt x="1328458" y="134569"/>
                </a:lnTo>
                <a:lnTo>
                  <a:pt x="1332204" y="137718"/>
                </a:lnTo>
                <a:lnTo>
                  <a:pt x="1334084" y="140970"/>
                </a:lnTo>
                <a:lnTo>
                  <a:pt x="1334084" y="148082"/>
                </a:lnTo>
                <a:lnTo>
                  <a:pt x="1332356" y="151892"/>
                </a:lnTo>
                <a:lnTo>
                  <a:pt x="1328902" y="155752"/>
                </a:lnTo>
                <a:lnTo>
                  <a:pt x="1328902" y="156514"/>
                </a:lnTo>
                <a:lnTo>
                  <a:pt x="1341259" y="156514"/>
                </a:lnTo>
                <a:lnTo>
                  <a:pt x="1344193" y="152654"/>
                </a:lnTo>
                <a:lnTo>
                  <a:pt x="1345666" y="148437"/>
                </a:lnTo>
                <a:lnTo>
                  <a:pt x="1345666" y="140512"/>
                </a:lnTo>
                <a:lnTo>
                  <a:pt x="1301165" y="96469"/>
                </a:lnTo>
                <a:lnTo>
                  <a:pt x="1301165" y="52882"/>
                </a:lnTo>
                <a:close/>
              </a:path>
              <a:path w="1447164" h="161290">
                <a:moveTo>
                  <a:pt x="1428572" y="114300"/>
                </a:moveTo>
                <a:lnTo>
                  <a:pt x="1417142" y="114300"/>
                </a:lnTo>
                <a:lnTo>
                  <a:pt x="1417142" y="140970"/>
                </a:lnTo>
                <a:lnTo>
                  <a:pt x="1428572" y="140970"/>
                </a:lnTo>
                <a:lnTo>
                  <a:pt x="1428572" y="114300"/>
                </a:lnTo>
                <a:close/>
              </a:path>
              <a:path w="1447164" h="161290">
                <a:moveTo>
                  <a:pt x="1396653" y="67513"/>
                </a:moveTo>
                <a:lnTo>
                  <a:pt x="1367002" y="85394"/>
                </a:lnTo>
                <a:lnTo>
                  <a:pt x="1367002" y="103784"/>
                </a:lnTo>
                <a:lnTo>
                  <a:pt x="1369745" y="110490"/>
                </a:lnTo>
                <a:lnTo>
                  <a:pt x="1380718" y="120853"/>
                </a:lnTo>
                <a:lnTo>
                  <a:pt x="1387322" y="123444"/>
                </a:lnTo>
                <a:lnTo>
                  <a:pt x="1404492" y="123444"/>
                </a:lnTo>
                <a:lnTo>
                  <a:pt x="1411655" y="120396"/>
                </a:lnTo>
                <a:lnTo>
                  <a:pt x="1416532" y="114300"/>
                </a:lnTo>
                <a:lnTo>
                  <a:pt x="1428572" y="114300"/>
                </a:lnTo>
                <a:lnTo>
                  <a:pt x="1428572" y="113080"/>
                </a:lnTo>
                <a:lnTo>
                  <a:pt x="1391742" y="113080"/>
                </a:lnTo>
                <a:lnTo>
                  <a:pt x="1387449" y="111404"/>
                </a:lnTo>
                <a:lnTo>
                  <a:pt x="1380845" y="104698"/>
                </a:lnTo>
                <a:lnTo>
                  <a:pt x="1379194" y="100482"/>
                </a:lnTo>
                <a:lnTo>
                  <a:pt x="1379194" y="88798"/>
                </a:lnTo>
                <a:lnTo>
                  <a:pt x="1381759" y="83972"/>
                </a:lnTo>
                <a:lnTo>
                  <a:pt x="1392021" y="77876"/>
                </a:lnTo>
                <a:lnTo>
                  <a:pt x="1397889" y="77216"/>
                </a:lnTo>
                <a:lnTo>
                  <a:pt x="1404322" y="77216"/>
                </a:lnTo>
                <a:lnTo>
                  <a:pt x="1403426" y="68122"/>
                </a:lnTo>
                <a:lnTo>
                  <a:pt x="1396653" y="67513"/>
                </a:lnTo>
                <a:close/>
              </a:path>
              <a:path w="1447164" h="161290">
                <a:moveTo>
                  <a:pt x="1428572" y="52882"/>
                </a:moveTo>
                <a:lnTo>
                  <a:pt x="1417142" y="52882"/>
                </a:lnTo>
                <a:lnTo>
                  <a:pt x="1417126" y="97326"/>
                </a:lnTo>
                <a:lnTo>
                  <a:pt x="1415287" y="102539"/>
                </a:lnTo>
                <a:lnTo>
                  <a:pt x="1407871" y="110972"/>
                </a:lnTo>
                <a:lnTo>
                  <a:pt x="1403019" y="113080"/>
                </a:lnTo>
                <a:lnTo>
                  <a:pt x="1428572" y="113080"/>
                </a:lnTo>
                <a:lnTo>
                  <a:pt x="1428572" y="52882"/>
                </a:lnTo>
                <a:close/>
              </a:path>
              <a:path w="1447164" h="161290">
                <a:moveTo>
                  <a:pt x="1346428" y="52882"/>
                </a:moveTo>
                <a:lnTo>
                  <a:pt x="1334998" y="52882"/>
                </a:lnTo>
                <a:lnTo>
                  <a:pt x="1334998" y="82550"/>
                </a:lnTo>
                <a:lnTo>
                  <a:pt x="1334134" y="85699"/>
                </a:lnTo>
                <a:lnTo>
                  <a:pt x="1330680" y="90170"/>
                </a:lnTo>
                <a:lnTo>
                  <a:pt x="1328039" y="92049"/>
                </a:lnTo>
                <a:lnTo>
                  <a:pt x="1324483" y="93573"/>
                </a:lnTo>
                <a:lnTo>
                  <a:pt x="1333322" y="101193"/>
                </a:lnTo>
                <a:lnTo>
                  <a:pt x="1339056" y="97326"/>
                </a:lnTo>
                <a:lnTo>
                  <a:pt x="1343152" y="92278"/>
                </a:lnTo>
                <a:lnTo>
                  <a:pt x="1345609" y="86048"/>
                </a:lnTo>
                <a:lnTo>
                  <a:pt x="1346394" y="78943"/>
                </a:lnTo>
                <a:lnTo>
                  <a:pt x="1346428" y="52882"/>
                </a:lnTo>
                <a:close/>
              </a:path>
              <a:path w="1447164" h="161290">
                <a:moveTo>
                  <a:pt x="1404322" y="77216"/>
                </a:moveTo>
                <a:lnTo>
                  <a:pt x="1397889" y="77216"/>
                </a:lnTo>
                <a:lnTo>
                  <a:pt x="1404492" y="78943"/>
                </a:lnTo>
                <a:lnTo>
                  <a:pt x="1404322" y="77216"/>
                </a:lnTo>
                <a:close/>
              </a:path>
              <a:path w="1447164" h="161290">
                <a:moveTo>
                  <a:pt x="1356791" y="43129"/>
                </a:moveTo>
                <a:lnTo>
                  <a:pt x="1273276" y="43129"/>
                </a:lnTo>
                <a:lnTo>
                  <a:pt x="1273276" y="52882"/>
                </a:lnTo>
                <a:lnTo>
                  <a:pt x="1356791" y="52882"/>
                </a:lnTo>
                <a:lnTo>
                  <a:pt x="1356791" y="43129"/>
                </a:lnTo>
                <a:close/>
              </a:path>
              <a:path w="1447164" h="161290">
                <a:moveTo>
                  <a:pt x="1363497" y="43129"/>
                </a:moveTo>
                <a:lnTo>
                  <a:pt x="1356791" y="43129"/>
                </a:lnTo>
                <a:lnTo>
                  <a:pt x="1356791" y="52882"/>
                </a:lnTo>
                <a:lnTo>
                  <a:pt x="1363497" y="52882"/>
                </a:lnTo>
                <a:lnTo>
                  <a:pt x="1363497" y="43129"/>
                </a:lnTo>
                <a:close/>
              </a:path>
              <a:path w="1447164" h="161290">
                <a:moveTo>
                  <a:pt x="1447012" y="43129"/>
                </a:moveTo>
                <a:lnTo>
                  <a:pt x="1363497" y="43129"/>
                </a:lnTo>
                <a:lnTo>
                  <a:pt x="1363497" y="52882"/>
                </a:lnTo>
                <a:lnTo>
                  <a:pt x="1447012" y="52882"/>
                </a:lnTo>
                <a:lnTo>
                  <a:pt x="1447012" y="43129"/>
                </a:lnTo>
                <a:close/>
              </a:path>
              <a:path w="1447164" h="161290">
                <a:moveTo>
                  <a:pt x="1425320" y="8991"/>
                </a:moveTo>
                <a:lnTo>
                  <a:pt x="1420342" y="8991"/>
                </a:lnTo>
                <a:lnTo>
                  <a:pt x="1418310" y="9829"/>
                </a:lnTo>
                <a:lnTo>
                  <a:pt x="1415059" y="13182"/>
                </a:lnTo>
                <a:lnTo>
                  <a:pt x="1414246" y="15290"/>
                </a:lnTo>
                <a:lnTo>
                  <a:pt x="1414246" y="20167"/>
                </a:lnTo>
                <a:lnTo>
                  <a:pt x="1415084" y="22123"/>
                </a:lnTo>
                <a:lnTo>
                  <a:pt x="1418437" y="25273"/>
                </a:lnTo>
                <a:lnTo>
                  <a:pt x="1420444" y="26060"/>
                </a:lnTo>
                <a:lnTo>
                  <a:pt x="1425320" y="26060"/>
                </a:lnTo>
                <a:lnTo>
                  <a:pt x="1427403" y="25273"/>
                </a:lnTo>
                <a:lnTo>
                  <a:pt x="1430655" y="22123"/>
                </a:lnTo>
                <a:lnTo>
                  <a:pt x="1431467" y="20167"/>
                </a:lnTo>
                <a:lnTo>
                  <a:pt x="1431467" y="15290"/>
                </a:lnTo>
                <a:lnTo>
                  <a:pt x="1430655" y="13182"/>
                </a:lnTo>
                <a:lnTo>
                  <a:pt x="1427403" y="9829"/>
                </a:lnTo>
                <a:lnTo>
                  <a:pt x="1425320" y="89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459338" y="5447934"/>
            <a:ext cx="532505" cy="85377"/>
          </a:xfrm>
          <a:custGeom>
            <a:avLst/>
            <a:gdLst/>
            <a:ahLst/>
            <a:cxnLst/>
            <a:rect l="l" t="t" r="r" b="b"/>
            <a:pathLst>
              <a:path w="411479" h="110490">
                <a:moveTo>
                  <a:pt x="292455" y="9753"/>
                </a:moveTo>
                <a:lnTo>
                  <a:pt x="281330" y="9753"/>
                </a:lnTo>
                <a:lnTo>
                  <a:pt x="281330" y="24841"/>
                </a:lnTo>
                <a:lnTo>
                  <a:pt x="251612" y="24841"/>
                </a:lnTo>
                <a:lnTo>
                  <a:pt x="247091" y="26288"/>
                </a:lnTo>
                <a:lnTo>
                  <a:pt x="240588" y="32080"/>
                </a:lnTo>
                <a:lnTo>
                  <a:pt x="239073" y="35559"/>
                </a:lnTo>
                <a:lnTo>
                  <a:pt x="238963" y="48412"/>
                </a:lnTo>
                <a:lnTo>
                  <a:pt x="242671" y="54762"/>
                </a:lnTo>
                <a:lnTo>
                  <a:pt x="250088" y="59435"/>
                </a:lnTo>
                <a:lnTo>
                  <a:pt x="243585" y="64312"/>
                </a:lnTo>
                <a:lnTo>
                  <a:pt x="240334" y="70510"/>
                </a:lnTo>
                <a:lnTo>
                  <a:pt x="240370" y="78333"/>
                </a:lnTo>
                <a:lnTo>
                  <a:pt x="241130" y="84748"/>
                </a:lnTo>
                <a:lnTo>
                  <a:pt x="277677" y="109237"/>
                </a:lnTo>
                <a:lnTo>
                  <a:pt x="288340" y="110489"/>
                </a:lnTo>
                <a:lnTo>
                  <a:pt x="293217" y="100583"/>
                </a:lnTo>
                <a:lnTo>
                  <a:pt x="275215" y="98336"/>
                </a:lnTo>
                <a:lnTo>
                  <a:pt x="262356" y="93878"/>
                </a:lnTo>
                <a:lnTo>
                  <a:pt x="254641" y="87210"/>
                </a:lnTo>
                <a:lnTo>
                  <a:pt x="252069" y="78333"/>
                </a:lnTo>
                <a:lnTo>
                  <a:pt x="252069" y="73761"/>
                </a:lnTo>
                <a:lnTo>
                  <a:pt x="253999" y="69976"/>
                </a:lnTo>
                <a:lnTo>
                  <a:pt x="261721" y="63982"/>
                </a:lnTo>
                <a:lnTo>
                  <a:pt x="266801" y="62483"/>
                </a:lnTo>
                <a:lnTo>
                  <a:pt x="295652" y="62483"/>
                </a:lnTo>
                <a:lnTo>
                  <a:pt x="287264" y="54559"/>
                </a:lnTo>
                <a:lnTo>
                  <a:pt x="259232" y="54559"/>
                </a:lnTo>
                <a:lnTo>
                  <a:pt x="253441" y="51206"/>
                </a:lnTo>
                <a:lnTo>
                  <a:pt x="250615" y="47091"/>
                </a:lnTo>
                <a:lnTo>
                  <a:pt x="250545" y="37134"/>
                </a:lnTo>
                <a:lnTo>
                  <a:pt x="253695" y="34747"/>
                </a:lnTo>
                <a:lnTo>
                  <a:pt x="292455" y="34747"/>
                </a:lnTo>
                <a:lnTo>
                  <a:pt x="292455" y="9753"/>
                </a:lnTo>
                <a:close/>
              </a:path>
              <a:path w="411479" h="110490">
                <a:moveTo>
                  <a:pt x="358292" y="39623"/>
                </a:moveTo>
                <a:lnTo>
                  <a:pt x="349605" y="46481"/>
                </a:lnTo>
                <a:lnTo>
                  <a:pt x="389077" y="98297"/>
                </a:lnTo>
                <a:lnTo>
                  <a:pt x="398373" y="92049"/>
                </a:lnTo>
                <a:lnTo>
                  <a:pt x="379455" y="67309"/>
                </a:lnTo>
                <a:lnTo>
                  <a:pt x="377736" y="65125"/>
                </a:lnTo>
                <a:lnTo>
                  <a:pt x="374010" y="60655"/>
                </a:lnTo>
                <a:lnTo>
                  <a:pt x="370179" y="56235"/>
                </a:lnTo>
                <a:lnTo>
                  <a:pt x="370331" y="55778"/>
                </a:lnTo>
                <a:lnTo>
                  <a:pt x="381868" y="55778"/>
                </a:lnTo>
                <a:lnTo>
                  <a:pt x="385190" y="54533"/>
                </a:lnTo>
                <a:lnTo>
                  <a:pt x="392201" y="48336"/>
                </a:lnTo>
                <a:lnTo>
                  <a:pt x="392798" y="46786"/>
                </a:lnTo>
                <a:lnTo>
                  <a:pt x="367029" y="46786"/>
                </a:lnTo>
                <a:lnTo>
                  <a:pt x="362343" y="44399"/>
                </a:lnTo>
                <a:lnTo>
                  <a:pt x="358292" y="39623"/>
                </a:lnTo>
                <a:close/>
              </a:path>
              <a:path w="411479" h="110490">
                <a:moveTo>
                  <a:pt x="129387" y="65989"/>
                </a:moveTo>
                <a:lnTo>
                  <a:pt x="117805" y="65989"/>
                </a:lnTo>
                <a:lnTo>
                  <a:pt x="117805" y="97840"/>
                </a:lnTo>
                <a:lnTo>
                  <a:pt x="129387" y="97840"/>
                </a:lnTo>
                <a:lnTo>
                  <a:pt x="129387" y="65989"/>
                </a:lnTo>
                <a:close/>
              </a:path>
              <a:path w="411479" h="110490">
                <a:moveTo>
                  <a:pt x="212902" y="71170"/>
                </a:moveTo>
                <a:lnTo>
                  <a:pt x="201472" y="71170"/>
                </a:lnTo>
                <a:lnTo>
                  <a:pt x="201472" y="97840"/>
                </a:lnTo>
                <a:lnTo>
                  <a:pt x="212902" y="97840"/>
                </a:lnTo>
                <a:lnTo>
                  <a:pt x="212902" y="71170"/>
                </a:lnTo>
                <a:close/>
              </a:path>
              <a:path w="411479" h="110490">
                <a:moveTo>
                  <a:pt x="331774" y="9753"/>
                </a:moveTo>
                <a:lnTo>
                  <a:pt x="320344" y="9753"/>
                </a:lnTo>
                <a:lnTo>
                  <a:pt x="320344" y="97840"/>
                </a:lnTo>
                <a:lnTo>
                  <a:pt x="331774" y="97840"/>
                </a:lnTo>
                <a:lnTo>
                  <a:pt x="331774" y="9753"/>
                </a:lnTo>
                <a:close/>
              </a:path>
              <a:path w="411479" h="110490">
                <a:moveTo>
                  <a:pt x="295652" y="62483"/>
                </a:moveTo>
                <a:lnTo>
                  <a:pt x="277367" y="62483"/>
                </a:lnTo>
                <a:lnTo>
                  <a:pt x="280669" y="63449"/>
                </a:lnTo>
                <a:lnTo>
                  <a:pt x="285343" y="67309"/>
                </a:lnTo>
                <a:lnTo>
                  <a:pt x="286511" y="69748"/>
                </a:lnTo>
                <a:lnTo>
                  <a:pt x="286511" y="76657"/>
                </a:lnTo>
                <a:lnTo>
                  <a:pt x="284479" y="80263"/>
                </a:lnTo>
                <a:lnTo>
                  <a:pt x="280415" y="83515"/>
                </a:lnTo>
                <a:lnTo>
                  <a:pt x="290474" y="89306"/>
                </a:lnTo>
                <a:lnTo>
                  <a:pt x="295351" y="84835"/>
                </a:lnTo>
                <a:lnTo>
                  <a:pt x="297789" y="79451"/>
                </a:lnTo>
                <a:lnTo>
                  <a:pt x="297767" y="67309"/>
                </a:lnTo>
                <a:lnTo>
                  <a:pt x="295652" y="62483"/>
                </a:lnTo>
                <a:close/>
              </a:path>
              <a:path w="411479" h="110490">
                <a:moveTo>
                  <a:pt x="41706" y="24383"/>
                </a:moveTo>
                <a:lnTo>
                  <a:pt x="32257" y="24383"/>
                </a:lnTo>
                <a:lnTo>
                  <a:pt x="25196" y="26796"/>
                </a:lnTo>
                <a:lnTo>
                  <a:pt x="13207" y="36448"/>
                </a:lnTo>
                <a:lnTo>
                  <a:pt x="10342" y="43078"/>
                </a:lnTo>
                <a:lnTo>
                  <a:pt x="10274" y="60909"/>
                </a:lnTo>
                <a:lnTo>
                  <a:pt x="13030" y="67487"/>
                </a:lnTo>
                <a:lnTo>
                  <a:pt x="24307" y="77749"/>
                </a:lnTo>
                <a:lnTo>
                  <a:pt x="31140" y="80314"/>
                </a:lnTo>
                <a:lnTo>
                  <a:pt x="39166" y="80314"/>
                </a:lnTo>
                <a:lnTo>
                  <a:pt x="47844" y="79352"/>
                </a:lnTo>
                <a:lnTo>
                  <a:pt x="55435" y="76466"/>
                </a:lnTo>
                <a:lnTo>
                  <a:pt x="61941" y="71656"/>
                </a:lnTo>
                <a:lnTo>
                  <a:pt x="63435" y="69799"/>
                </a:lnTo>
                <a:lnTo>
                  <a:pt x="35102" y="69799"/>
                </a:lnTo>
                <a:lnTo>
                  <a:pt x="30784" y="68173"/>
                </a:lnTo>
                <a:lnTo>
                  <a:pt x="24079" y="61671"/>
                </a:lnTo>
                <a:lnTo>
                  <a:pt x="22402" y="57454"/>
                </a:lnTo>
                <a:lnTo>
                  <a:pt x="22445" y="46786"/>
                </a:lnTo>
                <a:lnTo>
                  <a:pt x="24180" y="42646"/>
                </a:lnTo>
                <a:lnTo>
                  <a:pt x="31292" y="36448"/>
                </a:lnTo>
                <a:lnTo>
                  <a:pt x="35712" y="34899"/>
                </a:lnTo>
                <a:lnTo>
                  <a:pt x="47611" y="34899"/>
                </a:lnTo>
                <a:lnTo>
                  <a:pt x="46634" y="24993"/>
                </a:lnTo>
                <a:lnTo>
                  <a:pt x="43789" y="24587"/>
                </a:lnTo>
                <a:lnTo>
                  <a:pt x="41706" y="24383"/>
                </a:lnTo>
                <a:close/>
              </a:path>
              <a:path w="411479" h="110490">
                <a:moveTo>
                  <a:pt x="180984" y="24383"/>
                </a:moveTo>
                <a:lnTo>
                  <a:pt x="151333" y="42265"/>
                </a:lnTo>
                <a:lnTo>
                  <a:pt x="151437" y="60909"/>
                </a:lnTo>
                <a:lnTo>
                  <a:pt x="154076" y="67360"/>
                </a:lnTo>
                <a:lnTo>
                  <a:pt x="165049" y="77723"/>
                </a:lnTo>
                <a:lnTo>
                  <a:pt x="171653" y="80314"/>
                </a:lnTo>
                <a:lnTo>
                  <a:pt x="188823" y="80314"/>
                </a:lnTo>
                <a:lnTo>
                  <a:pt x="195986" y="77266"/>
                </a:lnTo>
                <a:lnTo>
                  <a:pt x="200863" y="71170"/>
                </a:lnTo>
                <a:lnTo>
                  <a:pt x="212902" y="71170"/>
                </a:lnTo>
                <a:lnTo>
                  <a:pt x="212902" y="69951"/>
                </a:lnTo>
                <a:lnTo>
                  <a:pt x="176072" y="69951"/>
                </a:lnTo>
                <a:lnTo>
                  <a:pt x="171780" y="68275"/>
                </a:lnTo>
                <a:lnTo>
                  <a:pt x="165176" y="61569"/>
                </a:lnTo>
                <a:lnTo>
                  <a:pt x="163564" y="57454"/>
                </a:lnTo>
                <a:lnTo>
                  <a:pt x="163525" y="45669"/>
                </a:lnTo>
                <a:lnTo>
                  <a:pt x="166090" y="40843"/>
                </a:lnTo>
                <a:lnTo>
                  <a:pt x="176352" y="34747"/>
                </a:lnTo>
                <a:lnTo>
                  <a:pt x="182219" y="34086"/>
                </a:lnTo>
                <a:lnTo>
                  <a:pt x="188653" y="34086"/>
                </a:lnTo>
                <a:lnTo>
                  <a:pt x="187756" y="24993"/>
                </a:lnTo>
                <a:lnTo>
                  <a:pt x="180984" y="24383"/>
                </a:lnTo>
                <a:close/>
              </a:path>
              <a:path w="411479" h="110490">
                <a:moveTo>
                  <a:pt x="83741" y="64922"/>
                </a:moveTo>
                <a:lnTo>
                  <a:pt x="67360" y="64922"/>
                </a:lnTo>
                <a:lnTo>
                  <a:pt x="72628" y="70189"/>
                </a:lnTo>
                <a:lnTo>
                  <a:pt x="78676" y="73952"/>
                </a:lnTo>
                <a:lnTo>
                  <a:pt x="85505" y="76209"/>
                </a:lnTo>
                <a:lnTo>
                  <a:pt x="93116" y="76961"/>
                </a:lnTo>
                <a:lnTo>
                  <a:pt x="100564" y="76276"/>
                </a:lnTo>
                <a:lnTo>
                  <a:pt x="107060" y="74218"/>
                </a:lnTo>
                <a:lnTo>
                  <a:pt x="112604" y="70789"/>
                </a:lnTo>
                <a:lnTo>
                  <a:pt x="116758" y="66446"/>
                </a:lnTo>
                <a:lnTo>
                  <a:pt x="87883" y="66446"/>
                </a:lnTo>
                <a:lnTo>
                  <a:pt x="83741" y="64922"/>
                </a:lnTo>
                <a:close/>
              </a:path>
              <a:path w="411479" h="110490">
                <a:moveTo>
                  <a:pt x="212902" y="9753"/>
                </a:moveTo>
                <a:lnTo>
                  <a:pt x="201472" y="9753"/>
                </a:lnTo>
                <a:lnTo>
                  <a:pt x="201419" y="54305"/>
                </a:lnTo>
                <a:lnTo>
                  <a:pt x="199596" y="59435"/>
                </a:lnTo>
                <a:lnTo>
                  <a:pt x="192201" y="67843"/>
                </a:lnTo>
                <a:lnTo>
                  <a:pt x="187350" y="69951"/>
                </a:lnTo>
                <a:lnTo>
                  <a:pt x="212902" y="69951"/>
                </a:lnTo>
                <a:lnTo>
                  <a:pt x="212902" y="9753"/>
                </a:lnTo>
                <a:close/>
              </a:path>
              <a:path w="411479" h="110490">
                <a:moveTo>
                  <a:pt x="86105" y="9753"/>
                </a:moveTo>
                <a:lnTo>
                  <a:pt x="73913" y="9753"/>
                </a:lnTo>
                <a:lnTo>
                  <a:pt x="78282" y="13614"/>
                </a:lnTo>
                <a:lnTo>
                  <a:pt x="80467" y="18440"/>
                </a:lnTo>
                <a:lnTo>
                  <a:pt x="80467" y="28803"/>
                </a:lnTo>
                <a:lnTo>
                  <a:pt x="78638" y="32461"/>
                </a:lnTo>
                <a:lnTo>
                  <a:pt x="71323" y="37947"/>
                </a:lnTo>
                <a:lnTo>
                  <a:pt x="65836" y="40131"/>
                </a:lnTo>
                <a:lnTo>
                  <a:pt x="58521" y="41757"/>
                </a:lnTo>
                <a:lnTo>
                  <a:pt x="58885" y="45669"/>
                </a:lnTo>
                <a:lnTo>
                  <a:pt x="59009" y="46481"/>
                </a:lnTo>
                <a:lnTo>
                  <a:pt x="59842" y="50139"/>
                </a:lnTo>
                <a:lnTo>
                  <a:pt x="61264" y="53797"/>
                </a:lnTo>
                <a:lnTo>
                  <a:pt x="59842" y="58165"/>
                </a:lnTo>
                <a:lnTo>
                  <a:pt x="57429" y="61925"/>
                </a:lnTo>
                <a:lnTo>
                  <a:pt x="50622" y="68224"/>
                </a:lnTo>
                <a:lnTo>
                  <a:pt x="46075" y="69799"/>
                </a:lnTo>
                <a:lnTo>
                  <a:pt x="63435" y="69799"/>
                </a:lnTo>
                <a:lnTo>
                  <a:pt x="67360" y="64922"/>
                </a:lnTo>
                <a:lnTo>
                  <a:pt x="83741" y="64922"/>
                </a:lnTo>
                <a:lnTo>
                  <a:pt x="82499" y="64465"/>
                </a:lnTo>
                <a:lnTo>
                  <a:pt x="74777" y="56540"/>
                </a:lnTo>
                <a:lnTo>
                  <a:pt x="72491" y="52069"/>
                </a:lnTo>
                <a:lnTo>
                  <a:pt x="71780" y="47091"/>
                </a:lnTo>
                <a:lnTo>
                  <a:pt x="77876" y="45669"/>
                </a:lnTo>
                <a:lnTo>
                  <a:pt x="82803" y="43078"/>
                </a:lnTo>
                <a:lnTo>
                  <a:pt x="90322" y="35559"/>
                </a:lnTo>
                <a:lnTo>
                  <a:pt x="92201" y="31089"/>
                </a:lnTo>
                <a:lnTo>
                  <a:pt x="92201" y="19913"/>
                </a:lnTo>
                <a:lnTo>
                  <a:pt x="90169" y="14731"/>
                </a:lnTo>
                <a:lnTo>
                  <a:pt x="86105" y="10363"/>
                </a:lnTo>
                <a:lnTo>
                  <a:pt x="86105" y="9753"/>
                </a:lnTo>
                <a:close/>
              </a:path>
              <a:path w="411479" h="110490">
                <a:moveTo>
                  <a:pt x="129387" y="9753"/>
                </a:moveTo>
                <a:lnTo>
                  <a:pt x="117957" y="9753"/>
                </a:lnTo>
                <a:lnTo>
                  <a:pt x="117957" y="49275"/>
                </a:lnTo>
                <a:lnTo>
                  <a:pt x="115823" y="55397"/>
                </a:lnTo>
                <a:lnTo>
                  <a:pt x="107289" y="64236"/>
                </a:lnTo>
                <a:lnTo>
                  <a:pt x="101701" y="66446"/>
                </a:lnTo>
                <a:lnTo>
                  <a:pt x="116758" y="66446"/>
                </a:lnTo>
                <a:lnTo>
                  <a:pt x="117195" y="65989"/>
                </a:lnTo>
                <a:lnTo>
                  <a:pt x="129387" y="65989"/>
                </a:lnTo>
                <a:lnTo>
                  <a:pt x="129387" y="9753"/>
                </a:lnTo>
                <a:close/>
              </a:path>
              <a:path w="411479" h="110490">
                <a:moveTo>
                  <a:pt x="381868" y="55778"/>
                </a:moveTo>
                <a:lnTo>
                  <a:pt x="370331" y="55778"/>
                </a:lnTo>
                <a:lnTo>
                  <a:pt x="371640" y="56184"/>
                </a:lnTo>
                <a:lnTo>
                  <a:pt x="373379" y="56387"/>
                </a:lnTo>
                <a:lnTo>
                  <a:pt x="375513" y="56387"/>
                </a:lnTo>
                <a:lnTo>
                  <a:pt x="380784" y="56184"/>
                </a:lnTo>
                <a:lnTo>
                  <a:pt x="381868" y="55778"/>
                </a:lnTo>
                <a:close/>
              </a:path>
              <a:path w="411479" h="110490">
                <a:moveTo>
                  <a:pt x="280822" y="52273"/>
                </a:moveTo>
                <a:lnTo>
                  <a:pt x="267715" y="52273"/>
                </a:lnTo>
                <a:lnTo>
                  <a:pt x="263194" y="53035"/>
                </a:lnTo>
                <a:lnTo>
                  <a:pt x="259232" y="54559"/>
                </a:lnTo>
                <a:lnTo>
                  <a:pt x="287264" y="54559"/>
                </a:lnTo>
                <a:lnTo>
                  <a:pt x="286994" y="54305"/>
                </a:lnTo>
                <a:lnTo>
                  <a:pt x="280822" y="52273"/>
                </a:lnTo>
                <a:close/>
              </a:path>
              <a:path w="411479" h="110490">
                <a:moveTo>
                  <a:pt x="393953" y="9753"/>
                </a:moveTo>
                <a:lnTo>
                  <a:pt x="382523" y="9753"/>
                </a:lnTo>
                <a:lnTo>
                  <a:pt x="382523" y="43433"/>
                </a:lnTo>
                <a:lnTo>
                  <a:pt x="379107" y="46786"/>
                </a:lnTo>
                <a:lnTo>
                  <a:pt x="392798" y="46786"/>
                </a:lnTo>
                <a:lnTo>
                  <a:pt x="393953" y="43789"/>
                </a:lnTo>
                <a:lnTo>
                  <a:pt x="393953" y="9753"/>
                </a:lnTo>
                <a:close/>
              </a:path>
              <a:path w="411479" h="110490">
                <a:moveTo>
                  <a:pt x="47611" y="34899"/>
                </a:moveTo>
                <a:lnTo>
                  <a:pt x="43230" y="34899"/>
                </a:lnTo>
                <a:lnTo>
                  <a:pt x="45465" y="35204"/>
                </a:lnTo>
                <a:lnTo>
                  <a:pt x="47701" y="35813"/>
                </a:lnTo>
                <a:lnTo>
                  <a:pt x="47611" y="34899"/>
                </a:lnTo>
                <a:close/>
              </a:path>
              <a:path w="411479" h="110490">
                <a:moveTo>
                  <a:pt x="188653" y="34086"/>
                </a:moveTo>
                <a:lnTo>
                  <a:pt x="182219" y="34086"/>
                </a:lnTo>
                <a:lnTo>
                  <a:pt x="188823" y="35813"/>
                </a:lnTo>
                <a:lnTo>
                  <a:pt x="188653" y="34086"/>
                </a:lnTo>
                <a:close/>
              </a:path>
              <a:path w="411479" h="110490">
                <a:moveTo>
                  <a:pt x="141122" y="0"/>
                </a:moveTo>
                <a:lnTo>
                  <a:pt x="0" y="0"/>
                </a:lnTo>
                <a:lnTo>
                  <a:pt x="0" y="9753"/>
                </a:lnTo>
                <a:lnTo>
                  <a:pt x="141122" y="9753"/>
                </a:lnTo>
                <a:lnTo>
                  <a:pt x="141122" y="0"/>
                </a:lnTo>
                <a:close/>
              </a:path>
              <a:path w="411479" h="110490">
                <a:moveTo>
                  <a:pt x="147827" y="0"/>
                </a:moveTo>
                <a:lnTo>
                  <a:pt x="141122" y="0"/>
                </a:lnTo>
                <a:lnTo>
                  <a:pt x="141122" y="9753"/>
                </a:lnTo>
                <a:lnTo>
                  <a:pt x="147827" y="9753"/>
                </a:lnTo>
                <a:lnTo>
                  <a:pt x="147827" y="0"/>
                </a:lnTo>
                <a:close/>
              </a:path>
              <a:path w="411479" h="110490">
                <a:moveTo>
                  <a:pt x="224637" y="0"/>
                </a:moveTo>
                <a:lnTo>
                  <a:pt x="147827" y="0"/>
                </a:lnTo>
                <a:lnTo>
                  <a:pt x="147827" y="9753"/>
                </a:lnTo>
                <a:lnTo>
                  <a:pt x="224637" y="9753"/>
                </a:lnTo>
                <a:lnTo>
                  <a:pt x="224637" y="0"/>
                </a:lnTo>
                <a:close/>
              </a:path>
              <a:path w="411479" h="110490">
                <a:moveTo>
                  <a:pt x="231343" y="0"/>
                </a:moveTo>
                <a:lnTo>
                  <a:pt x="224637" y="0"/>
                </a:lnTo>
                <a:lnTo>
                  <a:pt x="224637" y="9753"/>
                </a:lnTo>
                <a:lnTo>
                  <a:pt x="231343" y="9753"/>
                </a:lnTo>
                <a:lnTo>
                  <a:pt x="231343" y="0"/>
                </a:lnTo>
                <a:close/>
              </a:path>
              <a:path w="411479" h="110490">
                <a:moveTo>
                  <a:pt x="301904" y="0"/>
                </a:moveTo>
                <a:lnTo>
                  <a:pt x="231343" y="0"/>
                </a:lnTo>
                <a:lnTo>
                  <a:pt x="231343" y="9753"/>
                </a:lnTo>
                <a:lnTo>
                  <a:pt x="301904" y="9753"/>
                </a:lnTo>
                <a:lnTo>
                  <a:pt x="301904" y="0"/>
                </a:lnTo>
                <a:close/>
              </a:path>
              <a:path w="411479" h="110490">
                <a:moveTo>
                  <a:pt x="308609" y="0"/>
                </a:moveTo>
                <a:lnTo>
                  <a:pt x="301904" y="0"/>
                </a:lnTo>
                <a:lnTo>
                  <a:pt x="301904" y="9753"/>
                </a:lnTo>
                <a:lnTo>
                  <a:pt x="308609" y="9753"/>
                </a:lnTo>
                <a:lnTo>
                  <a:pt x="308609" y="0"/>
                </a:lnTo>
                <a:close/>
              </a:path>
              <a:path w="411479" h="110490">
                <a:moveTo>
                  <a:pt x="343509" y="0"/>
                </a:moveTo>
                <a:lnTo>
                  <a:pt x="308609" y="0"/>
                </a:lnTo>
                <a:lnTo>
                  <a:pt x="308609" y="9753"/>
                </a:lnTo>
                <a:lnTo>
                  <a:pt x="343509" y="9753"/>
                </a:lnTo>
                <a:lnTo>
                  <a:pt x="343509" y="0"/>
                </a:lnTo>
                <a:close/>
              </a:path>
              <a:path w="411479" h="110490">
                <a:moveTo>
                  <a:pt x="350215" y="0"/>
                </a:moveTo>
                <a:lnTo>
                  <a:pt x="343509" y="0"/>
                </a:lnTo>
                <a:lnTo>
                  <a:pt x="343509" y="9753"/>
                </a:lnTo>
                <a:lnTo>
                  <a:pt x="350215" y="9753"/>
                </a:lnTo>
                <a:lnTo>
                  <a:pt x="350215" y="0"/>
                </a:lnTo>
                <a:close/>
              </a:path>
              <a:path w="411479" h="110490">
                <a:moveTo>
                  <a:pt x="411479" y="0"/>
                </a:moveTo>
                <a:lnTo>
                  <a:pt x="350215" y="0"/>
                </a:lnTo>
                <a:lnTo>
                  <a:pt x="350215" y="9753"/>
                </a:lnTo>
                <a:lnTo>
                  <a:pt x="411479" y="9753"/>
                </a:lnTo>
                <a:lnTo>
                  <a:pt x="41147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object 65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534954" y="5269050"/>
            <a:ext cx="217537" cy="78900"/>
          </a:xfrm>
          <a:prstGeom prst="rect">
            <a:avLst/>
          </a:prstGeom>
        </p:spPr>
      </p:pic>
      <p:sp>
        <p:nvSpPr>
          <p:cNvPr id="66" name="object 66"/>
          <p:cNvSpPr/>
          <p:nvPr/>
        </p:nvSpPr>
        <p:spPr>
          <a:xfrm>
            <a:off x="6932180" y="5237960"/>
            <a:ext cx="1346872" cy="109913"/>
          </a:xfrm>
          <a:custGeom>
            <a:avLst/>
            <a:gdLst/>
            <a:ahLst/>
            <a:cxnLst/>
            <a:rect l="l" t="t" r="r" b="b"/>
            <a:pathLst>
              <a:path w="1040764" h="142240">
                <a:moveTo>
                  <a:pt x="264718" y="52882"/>
                </a:moveTo>
                <a:lnTo>
                  <a:pt x="253288" y="52882"/>
                </a:lnTo>
                <a:lnTo>
                  <a:pt x="253288" y="74218"/>
                </a:lnTo>
                <a:lnTo>
                  <a:pt x="222097" y="74218"/>
                </a:lnTo>
                <a:lnTo>
                  <a:pt x="215671" y="76733"/>
                </a:lnTo>
                <a:lnTo>
                  <a:pt x="205409" y="86791"/>
                </a:lnTo>
                <a:lnTo>
                  <a:pt x="202844" y="93522"/>
                </a:lnTo>
                <a:lnTo>
                  <a:pt x="202900" y="110718"/>
                </a:lnTo>
                <a:lnTo>
                  <a:pt x="204724" y="118160"/>
                </a:lnTo>
                <a:lnTo>
                  <a:pt x="212242" y="131775"/>
                </a:lnTo>
                <a:lnTo>
                  <a:pt x="217119" y="137464"/>
                </a:lnTo>
                <a:lnTo>
                  <a:pt x="223113" y="142036"/>
                </a:lnTo>
                <a:lnTo>
                  <a:pt x="232257" y="135178"/>
                </a:lnTo>
                <a:lnTo>
                  <a:pt x="224589" y="128196"/>
                </a:lnTo>
                <a:lnTo>
                  <a:pt x="219113" y="120357"/>
                </a:lnTo>
                <a:lnTo>
                  <a:pt x="215826" y="111661"/>
                </a:lnTo>
                <a:lnTo>
                  <a:pt x="214743" y="102209"/>
                </a:lnTo>
                <a:lnTo>
                  <a:pt x="214731" y="96621"/>
                </a:lnTo>
                <a:lnTo>
                  <a:pt x="216306" y="92329"/>
                </a:lnTo>
                <a:lnTo>
                  <a:pt x="222605" y="86131"/>
                </a:lnTo>
                <a:lnTo>
                  <a:pt x="226771" y="84582"/>
                </a:lnTo>
                <a:lnTo>
                  <a:pt x="264718" y="84582"/>
                </a:lnTo>
                <a:lnTo>
                  <a:pt x="264718" y="52882"/>
                </a:lnTo>
                <a:close/>
              </a:path>
              <a:path w="1040764" h="142240">
                <a:moveTo>
                  <a:pt x="145237" y="82753"/>
                </a:moveTo>
                <a:lnTo>
                  <a:pt x="136550" y="89611"/>
                </a:lnTo>
                <a:lnTo>
                  <a:pt x="176022" y="141427"/>
                </a:lnTo>
                <a:lnTo>
                  <a:pt x="185318" y="135178"/>
                </a:lnTo>
                <a:lnTo>
                  <a:pt x="167640" y="112014"/>
                </a:lnTo>
                <a:lnTo>
                  <a:pt x="164693" y="108254"/>
                </a:lnTo>
                <a:lnTo>
                  <a:pt x="161188" y="104038"/>
                </a:lnTo>
                <a:lnTo>
                  <a:pt x="157256" y="99517"/>
                </a:lnTo>
                <a:lnTo>
                  <a:pt x="157141" y="99314"/>
                </a:lnTo>
                <a:lnTo>
                  <a:pt x="157276" y="98907"/>
                </a:lnTo>
                <a:lnTo>
                  <a:pt x="168823" y="98907"/>
                </a:lnTo>
                <a:lnTo>
                  <a:pt x="172135" y="97663"/>
                </a:lnTo>
                <a:lnTo>
                  <a:pt x="179146" y="91465"/>
                </a:lnTo>
                <a:lnTo>
                  <a:pt x="179743" y="89916"/>
                </a:lnTo>
                <a:lnTo>
                  <a:pt x="153974" y="89916"/>
                </a:lnTo>
                <a:lnTo>
                  <a:pt x="149301" y="87528"/>
                </a:lnTo>
                <a:lnTo>
                  <a:pt x="145237" y="82753"/>
                </a:lnTo>
                <a:close/>
              </a:path>
              <a:path w="1040764" h="142240">
                <a:moveTo>
                  <a:pt x="77266" y="99669"/>
                </a:moveTo>
                <a:lnTo>
                  <a:pt x="65836" y="99669"/>
                </a:lnTo>
                <a:lnTo>
                  <a:pt x="65836" y="140970"/>
                </a:lnTo>
                <a:lnTo>
                  <a:pt x="77266" y="140970"/>
                </a:lnTo>
                <a:lnTo>
                  <a:pt x="77266" y="99669"/>
                </a:lnTo>
                <a:close/>
              </a:path>
              <a:path w="1040764" h="142240">
                <a:moveTo>
                  <a:pt x="118719" y="52882"/>
                </a:moveTo>
                <a:lnTo>
                  <a:pt x="107289" y="52882"/>
                </a:lnTo>
                <a:lnTo>
                  <a:pt x="107289" y="140970"/>
                </a:lnTo>
                <a:lnTo>
                  <a:pt x="118719" y="140970"/>
                </a:lnTo>
                <a:lnTo>
                  <a:pt x="118719" y="52882"/>
                </a:lnTo>
                <a:close/>
              </a:path>
              <a:path w="1040764" h="142240">
                <a:moveTo>
                  <a:pt x="264718" y="84582"/>
                </a:moveTo>
                <a:lnTo>
                  <a:pt x="253288" y="84582"/>
                </a:lnTo>
                <a:lnTo>
                  <a:pt x="253288" y="140970"/>
                </a:lnTo>
                <a:lnTo>
                  <a:pt x="264718" y="140970"/>
                </a:lnTo>
                <a:lnTo>
                  <a:pt x="264718" y="84582"/>
                </a:lnTo>
                <a:close/>
              </a:path>
              <a:path w="1040764" h="142240">
                <a:moveTo>
                  <a:pt x="306324" y="52882"/>
                </a:moveTo>
                <a:lnTo>
                  <a:pt x="294894" y="52882"/>
                </a:lnTo>
                <a:lnTo>
                  <a:pt x="294894" y="140970"/>
                </a:lnTo>
                <a:lnTo>
                  <a:pt x="306324" y="140970"/>
                </a:lnTo>
                <a:lnTo>
                  <a:pt x="306324" y="52882"/>
                </a:lnTo>
                <a:close/>
              </a:path>
              <a:path w="1040764" h="142240">
                <a:moveTo>
                  <a:pt x="399288" y="109118"/>
                </a:moveTo>
                <a:lnTo>
                  <a:pt x="387705" y="109118"/>
                </a:lnTo>
                <a:lnTo>
                  <a:pt x="387705" y="140970"/>
                </a:lnTo>
                <a:lnTo>
                  <a:pt x="399288" y="140970"/>
                </a:lnTo>
                <a:lnTo>
                  <a:pt x="399288" y="109118"/>
                </a:lnTo>
                <a:close/>
              </a:path>
              <a:path w="1040764" h="142240">
                <a:moveTo>
                  <a:pt x="356006" y="52882"/>
                </a:moveTo>
                <a:lnTo>
                  <a:pt x="343814" y="52882"/>
                </a:lnTo>
                <a:lnTo>
                  <a:pt x="348183" y="56743"/>
                </a:lnTo>
                <a:lnTo>
                  <a:pt x="350367" y="61569"/>
                </a:lnTo>
                <a:lnTo>
                  <a:pt x="350367" y="71932"/>
                </a:lnTo>
                <a:lnTo>
                  <a:pt x="348538" y="75590"/>
                </a:lnTo>
                <a:lnTo>
                  <a:pt x="341223" y="81076"/>
                </a:lnTo>
                <a:lnTo>
                  <a:pt x="335737" y="83261"/>
                </a:lnTo>
                <a:lnTo>
                  <a:pt x="328422" y="84886"/>
                </a:lnTo>
                <a:lnTo>
                  <a:pt x="329812" y="92673"/>
                </a:lnTo>
                <a:lnTo>
                  <a:pt x="353771" y="120091"/>
                </a:lnTo>
                <a:lnTo>
                  <a:pt x="363016" y="120091"/>
                </a:lnTo>
                <a:lnTo>
                  <a:pt x="370465" y="119405"/>
                </a:lnTo>
                <a:lnTo>
                  <a:pt x="376961" y="117348"/>
                </a:lnTo>
                <a:lnTo>
                  <a:pt x="382504" y="113919"/>
                </a:lnTo>
                <a:lnTo>
                  <a:pt x="386658" y="109575"/>
                </a:lnTo>
                <a:lnTo>
                  <a:pt x="357784" y="109575"/>
                </a:lnTo>
                <a:lnTo>
                  <a:pt x="352399" y="107594"/>
                </a:lnTo>
                <a:lnTo>
                  <a:pt x="344678" y="99669"/>
                </a:lnTo>
                <a:lnTo>
                  <a:pt x="342392" y="95199"/>
                </a:lnTo>
                <a:lnTo>
                  <a:pt x="341680" y="90220"/>
                </a:lnTo>
                <a:lnTo>
                  <a:pt x="347776" y="88798"/>
                </a:lnTo>
                <a:lnTo>
                  <a:pt x="352704" y="86207"/>
                </a:lnTo>
                <a:lnTo>
                  <a:pt x="360222" y="78689"/>
                </a:lnTo>
                <a:lnTo>
                  <a:pt x="362102" y="74218"/>
                </a:lnTo>
                <a:lnTo>
                  <a:pt x="362102" y="63042"/>
                </a:lnTo>
                <a:lnTo>
                  <a:pt x="360070" y="57861"/>
                </a:lnTo>
                <a:lnTo>
                  <a:pt x="356006" y="53492"/>
                </a:lnTo>
                <a:lnTo>
                  <a:pt x="356006" y="52882"/>
                </a:lnTo>
                <a:close/>
              </a:path>
              <a:path w="1040764" h="142240">
                <a:moveTo>
                  <a:pt x="17983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13970" y="52882"/>
                </a:lnTo>
                <a:lnTo>
                  <a:pt x="16891" y="53746"/>
                </a:lnTo>
                <a:lnTo>
                  <a:pt x="20447" y="57200"/>
                </a:lnTo>
                <a:lnTo>
                  <a:pt x="21336" y="59994"/>
                </a:lnTo>
                <a:lnTo>
                  <a:pt x="21336" y="89458"/>
                </a:lnTo>
                <a:lnTo>
                  <a:pt x="13868" y="95097"/>
                </a:lnTo>
                <a:lnTo>
                  <a:pt x="13943" y="97663"/>
                </a:lnTo>
                <a:lnTo>
                  <a:pt x="23012" y="115214"/>
                </a:lnTo>
                <a:lnTo>
                  <a:pt x="32613" y="115214"/>
                </a:lnTo>
                <a:lnTo>
                  <a:pt x="32613" y="99669"/>
                </a:lnTo>
                <a:lnTo>
                  <a:pt x="77266" y="99669"/>
                </a:lnTo>
                <a:lnTo>
                  <a:pt x="77266" y="89154"/>
                </a:lnTo>
                <a:lnTo>
                  <a:pt x="32766" y="89154"/>
                </a:lnTo>
                <a:lnTo>
                  <a:pt x="32766" y="56692"/>
                </a:lnTo>
                <a:lnTo>
                  <a:pt x="30861" y="51765"/>
                </a:lnTo>
                <a:lnTo>
                  <a:pt x="23241" y="44856"/>
                </a:lnTo>
                <a:lnTo>
                  <a:pt x="17983" y="43129"/>
                </a:lnTo>
                <a:close/>
              </a:path>
              <a:path w="1040764" h="142240">
                <a:moveTo>
                  <a:pt x="399288" y="52882"/>
                </a:moveTo>
                <a:lnTo>
                  <a:pt x="387858" y="52882"/>
                </a:lnTo>
                <a:lnTo>
                  <a:pt x="387764" y="92673"/>
                </a:lnTo>
                <a:lnTo>
                  <a:pt x="385724" y="98526"/>
                </a:lnTo>
                <a:lnTo>
                  <a:pt x="377190" y="107365"/>
                </a:lnTo>
                <a:lnTo>
                  <a:pt x="371602" y="109575"/>
                </a:lnTo>
                <a:lnTo>
                  <a:pt x="386658" y="109575"/>
                </a:lnTo>
                <a:lnTo>
                  <a:pt x="387096" y="109118"/>
                </a:lnTo>
                <a:lnTo>
                  <a:pt x="399288" y="109118"/>
                </a:lnTo>
                <a:lnTo>
                  <a:pt x="399288" y="52882"/>
                </a:lnTo>
                <a:close/>
              </a:path>
              <a:path w="1040764" h="142240">
                <a:moveTo>
                  <a:pt x="168823" y="98907"/>
                </a:moveTo>
                <a:lnTo>
                  <a:pt x="157276" y="98907"/>
                </a:lnTo>
                <a:lnTo>
                  <a:pt x="158597" y="99314"/>
                </a:lnTo>
                <a:lnTo>
                  <a:pt x="160324" y="99517"/>
                </a:lnTo>
                <a:lnTo>
                  <a:pt x="162458" y="99517"/>
                </a:lnTo>
                <a:lnTo>
                  <a:pt x="167741" y="99314"/>
                </a:lnTo>
                <a:lnTo>
                  <a:pt x="168823" y="98907"/>
                </a:lnTo>
                <a:close/>
              </a:path>
              <a:path w="1040764" h="142240">
                <a:moveTo>
                  <a:pt x="180898" y="52882"/>
                </a:moveTo>
                <a:lnTo>
                  <a:pt x="169468" y="52882"/>
                </a:lnTo>
                <a:lnTo>
                  <a:pt x="169468" y="86563"/>
                </a:lnTo>
                <a:lnTo>
                  <a:pt x="166065" y="89916"/>
                </a:lnTo>
                <a:lnTo>
                  <a:pt x="179743" y="89916"/>
                </a:lnTo>
                <a:lnTo>
                  <a:pt x="180898" y="86918"/>
                </a:lnTo>
                <a:lnTo>
                  <a:pt x="180898" y="52882"/>
                </a:lnTo>
                <a:close/>
              </a:path>
              <a:path w="1040764" h="142240">
                <a:moveTo>
                  <a:pt x="77266" y="52882"/>
                </a:moveTo>
                <a:lnTo>
                  <a:pt x="65836" y="52882"/>
                </a:lnTo>
                <a:lnTo>
                  <a:pt x="65836" y="89154"/>
                </a:lnTo>
                <a:lnTo>
                  <a:pt x="77266" y="89154"/>
                </a:lnTo>
                <a:lnTo>
                  <a:pt x="77266" y="52882"/>
                </a:lnTo>
                <a:close/>
              </a:path>
              <a:path w="1040764" h="142240">
                <a:moveTo>
                  <a:pt x="88849" y="43129"/>
                </a:moveTo>
                <a:lnTo>
                  <a:pt x="53644" y="43129"/>
                </a:lnTo>
                <a:lnTo>
                  <a:pt x="53644" y="52882"/>
                </a:lnTo>
                <a:lnTo>
                  <a:pt x="88849" y="52882"/>
                </a:lnTo>
                <a:lnTo>
                  <a:pt x="88849" y="43129"/>
                </a:lnTo>
                <a:close/>
              </a:path>
              <a:path w="1040764" h="142240">
                <a:moveTo>
                  <a:pt x="95554" y="43129"/>
                </a:moveTo>
                <a:lnTo>
                  <a:pt x="88849" y="43129"/>
                </a:lnTo>
                <a:lnTo>
                  <a:pt x="88849" y="52882"/>
                </a:lnTo>
                <a:lnTo>
                  <a:pt x="95554" y="52882"/>
                </a:lnTo>
                <a:lnTo>
                  <a:pt x="95554" y="43129"/>
                </a:lnTo>
                <a:close/>
              </a:path>
              <a:path w="1040764" h="142240">
                <a:moveTo>
                  <a:pt x="130454" y="43129"/>
                </a:moveTo>
                <a:lnTo>
                  <a:pt x="95554" y="43129"/>
                </a:lnTo>
                <a:lnTo>
                  <a:pt x="95554" y="52882"/>
                </a:lnTo>
                <a:lnTo>
                  <a:pt x="130454" y="52882"/>
                </a:lnTo>
                <a:lnTo>
                  <a:pt x="130454" y="43129"/>
                </a:lnTo>
                <a:close/>
              </a:path>
              <a:path w="1040764" h="142240">
                <a:moveTo>
                  <a:pt x="137160" y="43129"/>
                </a:moveTo>
                <a:lnTo>
                  <a:pt x="130454" y="43129"/>
                </a:lnTo>
                <a:lnTo>
                  <a:pt x="130454" y="52882"/>
                </a:lnTo>
                <a:lnTo>
                  <a:pt x="137160" y="52882"/>
                </a:lnTo>
                <a:lnTo>
                  <a:pt x="137160" y="43129"/>
                </a:lnTo>
                <a:close/>
              </a:path>
              <a:path w="1040764" h="142240">
                <a:moveTo>
                  <a:pt x="191719" y="43129"/>
                </a:moveTo>
                <a:lnTo>
                  <a:pt x="137160" y="43129"/>
                </a:lnTo>
                <a:lnTo>
                  <a:pt x="137160" y="52882"/>
                </a:lnTo>
                <a:lnTo>
                  <a:pt x="191719" y="52882"/>
                </a:lnTo>
                <a:lnTo>
                  <a:pt x="191719" y="43129"/>
                </a:lnTo>
                <a:close/>
              </a:path>
              <a:path w="1040764" h="142240">
                <a:moveTo>
                  <a:pt x="198424" y="43129"/>
                </a:moveTo>
                <a:lnTo>
                  <a:pt x="191719" y="43129"/>
                </a:lnTo>
                <a:lnTo>
                  <a:pt x="191719" y="52882"/>
                </a:lnTo>
                <a:lnTo>
                  <a:pt x="198424" y="52882"/>
                </a:lnTo>
                <a:lnTo>
                  <a:pt x="198424" y="43129"/>
                </a:lnTo>
                <a:close/>
              </a:path>
              <a:path w="1040764" h="142240">
                <a:moveTo>
                  <a:pt x="276453" y="43129"/>
                </a:moveTo>
                <a:lnTo>
                  <a:pt x="198424" y="43129"/>
                </a:lnTo>
                <a:lnTo>
                  <a:pt x="198424" y="52882"/>
                </a:lnTo>
                <a:lnTo>
                  <a:pt x="276453" y="52882"/>
                </a:lnTo>
                <a:lnTo>
                  <a:pt x="276453" y="43129"/>
                </a:lnTo>
                <a:close/>
              </a:path>
              <a:path w="1040764" h="142240">
                <a:moveTo>
                  <a:pt x="283159" y="43129"/>
                </a:moveTo>
                <a:lnTo>
                  <a:pt x="276453" y="43129"/>
                </a:lnTo>
                <a:lnTo>
                  <a:pt x="276453" y="52882"/>
                </a:lnTo>
                <a:lnTo>
                  <a:pt x="283159" y="52882"/>
                </a:lnTo>
                <a:lnTo>
                  <a:pt x="283159" y="43129"/>
                </a:lnTo>
                <a:close/>
              </a:path>
              <a:path w="1040764" h="142240">
                <a:moveTo>
                  <a:pt x="318058" y="43129"/>
                </a:moveTo>
                <a:lnTo>
                  <a:pt x="283159" y="43129"/>
                </a:lnTo>
                <a:lnTo>
                  <a:pt x="283159" y="52882"/>
                </a:lnTo>
                <a:lnTo>
                  <a:pt x="318058" y="52882"/>
                </a:lnTo>
                <a:lnTo>
                  <a:pt x="318058" y="43129"/>
                </a:lnTo>
                <a:close/>
              </a:path>
              <a:path w="1040764" h="142240">
                <a:moveTo>
                  <a:pt x="324764" y="43129"/>
                </a:moveTo>
                <a:lnTo>
                  <a:pt x="318058" y="43129"/>
                </a:lnTo>
                <a:lnTo>
                  <a:pt x="318058" y="52882"/>
                </a:lnTo>
                <a:lnTo>
                  <a:pt x="324764" y="52882"/>
                </a:lnTo>
                <a:lnTo>
                  <a:pt x="324764" y="43129"/>
                </a:lnTo>
                <a:close/>
              </a:path>
              <a:path w="1040764" h="142240">
                <a:moveTo>
                  <a:pt x="417728" y="43129"/>
                </a:moveTo>
                <a:lnTo>
                  <a:pt x="324764" y="43129"/>
                </a:lnTo>
                <a:lnTo>
                  <a:pt x="324764" y="52882"/>
                </a:lnTo>
                <a:lnTo>
                  <a:pt x="417728" y="52882"/>
                </a:lnTo>
                <a:lnTo>
                  <a:pt x="417728" y="43129"/>
                </a:lnTo>
                <a:close/>
              </a:path>
              <a:path w="1040764" h="142240">
                <a:moveTo>
                  <a:pt x="292686" y="10058"/>
                </a:moveTo>
                <a:lnTo>
                  <a:pt x="276656" y="10058"/>
                </a:lnTo>
                <a:lnTo>
                  <a:pt x="282575" y="13309"/>
                </a:lnTo>
                <a:lnTo>
                  <a:pt x="291820" y="26314"/>
                </a:lnTo>
                <a:lnTo>
                  <a:pt x="294310" y="33856"/>
                </a:lnTo>
                <a:lnTo>
                  <a:pt x="294388" y="34137"/>
                </a:lnTo>
                <a:lnTo>
                  <a:pt x="294894" y="43129"/>
                </a:lnTo>
                <a:lnTo>
                  <a:pt x="306171" y="43129"/>
                </a:lnTo>
                <a:lnTo>
                  <a:pt x="304871" y="33856"/>
                </a:lnTo>
                <a:lnTo>
                  <a:pt x="302494" y="25546"/>
                </a:lnTo>
                <a:lnTo>
                  <a:pt x="299042" y="18197"/>
                </a:lnTo>
                <a:lnTo>
                  <a:pt x="294513" y="11811"/>
                </a:lnTo>
                <a:lnTo>
                  <a:pt x="292686" y="10058"/>
                </a:lnTo>
                <a:close/>
              </a:path>
              <a:path w="1040764" h="142240">
                <a:moveTo>
                  <a:pt x="269138" y="0"/>
                </a:moveTo>
                <a:lnTo>
                  <a:pt x="262128" y="0"/>
                </a:lnTo>
                <a:lnTo>
                  <a:pt x="256438" y="1981"/>
                </a:lnTo>
                <a:lnTo>
                  <a:pt x="247700" y="9906"/>
                </a:lnTo>
                <a:lnTo>
                  <a:pt x="245516" y="14833"/>
                </a:lnTo>
                <a:lnTo>
                  <a:pt x="245553" y="26314"/>
                </a:lnTo>
                <a:lnTo>
                  <a:pt x="247142" y="30683"/>
                </a:lnTo>
                <a:lnTo>
                  <a:pt x="250393" y="34137"/>
                </a:lnTo>
                <a:lnTo>
                  <a:pt x="261975" y="31699"/>
                </a:lnTo>
                <a:lnTo>
                  <a:pt x="258927" y="28752"/>
                </a:lnTo>
                <a:lnTo>
                  <a:pt x="257403" y="25196"/>
                </a:lnTo>
                <a:lnTo>
                  <a:pt x="257403" y="17780"/>
                </a:lnTo>
                <a:lnTo>
                  <a:pt x="258495" y="15138"/>
                </a:lnTo>
                <a:lnTo>
                  <a:pt x="262864" y="11074"/>
                </a:lnTo>
                <a:lnTo>
                  <a:pt x="265785" y="10058"/>
                </a:lnTo>
                <a:lnTo>
                  <a:pt x="292686" y="10058"/>
                </a:lnTo>
                <a:lnTo>
                  <a:pt x="289126" y="6643"/>
                </a:lnTo>
                <a:lnTo>
                  <a:pt x="283102" y="2952"/>
                </a:lnTo>
                <a:lnTo>
                  <a:pt x="276439" y="738"/>
                </a:lnTo>
                <a:lnTo>
                  <a:pt x="269138" y="0"/>
                </a:lnTo>
                <a:close/>
              </a:path>
              <a:path w="1040764" h="142240">
                <a:moveTo>
                  <a:pt x="469544" y="83616"/>
                </a:moveTo>
                <a:lnTo>
                  <a:pt x="460857" y="89966"/>
                </a:lnTo>
                <a:lnTo>
                  <a:pt x="500329" y="142036"/>
                </a:lnTo>
                <a:lnTo>
                  <a:pt x="509625" y="135686"/>
                </a:lnTo>
                <a:lnTo>
                  <a:pt x="488988" y="109016"/>
                </a:lnTo>
                <a:lnTo>
                  <a:pt x="485482" y="105206"/>
                </a:lnTo>
                <a:lnTo>
                  <a:pt x="481431" y="100126"/>
                </a:lnTo>
                <a:lnTo>
                  <a:pt x="492036" y="100126"/>
                </a:lnTo>
                <a:lnTo>
                  <a:pt x="496443" y="98856"/>
                </a:lnTo>
                <a:lnTo>
                  <a:pt x="503453" y="92506"/>
                </a:lnTo>
                <a:lnTo>
                  <a:pt x="504329" y="89966"/>
                </a:lnTo>
                <a:lnTo>
                  <a:pt x="478269" y="89966"/>
                </a:lnTo>
                <a:lnTo>
                  <a:pt x="473595" y="88696"/>
                </a:lnTo>
                <a:lnTo>
                  <a:pt x="469544" y="83616"/>
                </a:lnTo>
                <a:close/>
              </a:path>
              <a:path w="1040764" h="142240">
                <a:moveTo>
                  <a:pt x="545884" y="53136"/>
                </a:moveTo>
                <a:lnTo>
                  <a:pt x="534454" y="53136"/>
                </a:lnTo>
                <a:lnTo>
                  <a:pt x="534454" y="142036"/>
                </a:lnTo>
                <a:lnTo>
                  <a:pt x="545884" y="142036"/>
                </a:lnTo>
                <a:lnTo>
                  <a:pt x="545884" y="53136"/>
                </a:lnTo>
                <a:close/>
              </a:path>
              <a:path w="1040764" h="142240">
                <a:moveTo>
                  <a:pt x="658812" y="53136"/>
                </a:moveTo>
                <a:lnTo>
                  <a:pt x="647230" y="53136"/>
                </a:lnTo>
                <a:lnTo>
                  <a:pt x="647230" y="74726"/>
                </a:lnTo>
                <a:lnTo>
                  <a:pt x="607606" y="74726"/>
                </a:lnTo>
                <a:lnTo>
                  <a:pt x="602576" y="83616"/>
                </a:lnTo>
                <a:lnTo>
                  <a:pt x="602576" y="84886"/>
                </a:lnTo>
                <a:lnTo>
                  <a:pt x="647230" y="84886"/>
                </a:lnTo>
                <a:lnTo>
                  <a:pt x="647230" y="142036"/>
                </a:lnTo>
                <a:lnTo>
                  <a:pt x="658812" y="142036"/>
                </a:lnTo>
                <a:lnTo>
                  <a:pt x="658812" y="53136"/>
                </a:lnTo>
                <a:close/>
              </a:path>
              <a:path w="1040764" h="142240">
                <a:moveTo>
                  <a:pt x="736993" y="92506"/>
                </a:moveTo>
                <a:lnTo>
                  <a:pt x="725563" y="92506"/>
                </a:lnTo>
                <a:lnTo>
                  <a:pt x="725563" y="142036"/>
                </a:lnTo>
                <a:lnTo>
                  <a:pt x="736993" y="142036"/>
                </a:lnTo>
                <a:lnTo>
                  <a:pt x="736993" y="92506"/>
                </a:lnTo>
                <a:close/>
              </a:path>
              <a:path w="1040764" h="142240">
                <a:moveTo>
                  <a:pt x="778598" y="53136"/>
                </a:moveTo>
                <a:lnTo>
                  <a:pt x="767168" y="53136"/>
                </a:lnTo>
                <a:lnTo>
                  <a:pt x="767168" y="142036"/>
                </a:lnTo>
                <a:lnTo>
                  <a:pt x="778598" y="142036"/>
                </a:lnTo>
                <a:lnTo>
                  <a:pt x="778598" y="53136"/>
                </a:lnTo>
                <a:close/>
              </a:path>
              <a:path w="1040764" h="142240">
                <a:moveTo>
                  <a:pt x="820204" y="53136"/>
                </a:moveTo>
                <a:lnTo>
                  <a:pt x="808774" y="53136"/>
                </a:lnTo>
                <a:lnTo>
                  <a:pt x="808774" y="142036"/>
                </a:lnTo>
                <a:lnTo>
                  <a:pt x="820204" y="142036"/>
                </a:lnTo>
                <a:lnTo>
                  <a:pt x="820204" y="53136"/>
                </a:lnTo>
                <a:close/>
              </a:path>
              <a:path w="1040764" h="142240">
                <a:moveTo>
                  <a:pt x="904938" y="53136"/>
                </a:moveTo>
                <a:lnTo>
                  <a:pt x="893508" y="53136"/>
                </a:lnTo>
                <a:lnTo>
                  <a:pt x="893508" y="74726"/>
                </a:lnTo>
                <a:lnTo>
                  <a:pt x="862317" y="74726"/>
                </a:lnTo>
                <a:lnTo>
                  <a:pt x="855891" y="77266"/>
                </a:lnTo>
                <a:lnTo>
                  <a:pt x="845629" y="87426"/>
                </a:lnTo>
                <a:lnTo>
                  <a:pt x="843064" y="93776"/>
                </a:lnTo>
                <a:lnTo>
                  <a:pt x="843064" y="111556"/>
                </a:lnTo>
                <a:lnTo>
                  <a:pt x="844943" y="119176"/>
                </a:lnTo>
                <a:lnTo>
                  <a:pt x="852462" y="131876"/>
                </a:lnTo>
                <a:lnTo>
                  <a:pt x="857338" y="138226"/>
                </a:lnTo>
                <a:lnTo>
                  <a:pt x="863333" y="142036"/>
                </a:lnTo>
                <a:lnTo>
                  <a:pt x="872477" y="135686"/>
                </a:lnTo>
                <a:lnTo>
                  <a:pt x="864809" y="129336"/>
                </a:lnTo>
                <a:lnTo>
                  <a:pt x="859332" y="120446"/>
                </a:lnTo>
                <a:lnTo>
                  <a:pt x="856046" y="112826"/>
                </a:lnTo>
                <a:lnTo>
                  <a:pt x="854951" y="102666"/>
                </a:lnTo>
                <a:lnTo>
                  <a:pt x="854951" y="97586"/>
                </a:lnTo>
                <a:lnTo>
                  <a:pt x="856526" y="92506"/>
                </a:lnTo>
                <a:lnTo>
                  <a:pt x="862825" y="86156"/>
                </a:lnTo>
                <a:lnTo>
                  <a:pt x="866990" y="84886"/>
                </a:lnTo>
                <a:lnTo>
                  <a:pt x="904938" y="84886"/>
                </a:lnTo>
                <a:lnTo>
                  <a:pt x="904938" y="53136"/>
                </a:lnTo>
                <a:close/>
              </a:path>
              <a:path w="1040764" h="142240">
                <a:moveTo>
                  <a:pt x="904938" y="84886"/>
                </a:moveTo>
                <a:lnTo>
                  <a:pt x="893508" y="84886"/>
                </a:lnTo>
                <a:lnTo>
                  <a:pt x="893508" y="142036"/>
                </a:lnTo>
                <a:lnTo>
                  <a:pt x="904938" y="142036"/>
                </a:lnTo>
                <a:lnTo>
                  <a:pt x="904938" y="84886"/>
                </a:lnTo>
                <a:close/>
              </a:path>
              <a:path w="1040764" h="142240">
                <a:moveTo>
                  <a:pt x="984491" y="114096"/>
                </a:moveTo>
                <a:lnTo>
                  <a:pt x="973061" y="114096"/>
                </a:lnTo>
                <a:lnTo>
                  <a:pt x="973061" y="142036"/>
                </a:lnTo>
                <a:lnTo>
                  <a:pt x="984491" y="142036"/>
                </a:lnTo>
                <a:lnTo>
                  <a:pt x="984491" y="114096"/>
                </a:lnTo>
                <a:close/>
              </a:path>
              <a:path w="1040764" h="142240">
                <a:moveTo>
                  <a:pt x="576516" y="75996"/>
                </a:moveTo>
                <a:lnTo>
                  <a:pt x="565238" y="79806"/>
                </a:lnTo>
                <a:lnTo>
                  <a:pt x="565645" y="83616"/>
                </a:lnTo>
                <a:lnTo>
                  <a:pt x="566432" y="87426"/>
                </a:lnTo>
                <a:lnTo>
                  <a:pt x="594855" y="122986"/>
                </a:lnTo>
                <a:lnTo>
                  <a:pt x="599325" y="124256"/>
                </a:lnTo>
                <a:lnTo>
                  <a:pt x="611314" y="124256"/>
                </a:lnTo>
                <a:lnTo>
                  <a:pt x="617105" y="121716"/>
                </a:lnTo>
                <a:lnTo>
                  <a:pt x="624595" y="114096"/>
                </a:lnTo>
                <a:lnTo>
                  <a:pt x="595617" y="114096"/>
                </a:lnTo>
                <a:lnTo>
                  <a:pt x="589318" y="110286"/>
                </a:lnTo>
                <a:lnTo>
                  <a:pt x="584441" y="102666"/>
                </a:lnTo>
                <a:lnTo>
                  <a:pt x="581202" y="96316"/>
                </a:lnTo>
                <a:lnTo>
                  <a:pt x="578802" y="89966"/>
                </a:lnTo>
                <a:lnTo>
                  <a:pt x="577240" y="82346"/>
                </a:lnTo>
                <a:lnTo>
                  <a:pt x="576516" y="75996"/>
                </a:lnTo>
                <a:close/>
              </a:path>
              <a:path w="1040764" h="142240">
                <a:moveTo>
                  <a:pt x="950506" y="68376"/>
                </a:moveTo>
                <a:lnTo>
                  <a:pt x="943013" y="70916"/>
                </a:lnTo>
                <a:lnTo>
                  <a:pt x="930109" y="81076"/>
                </a:lnTo>
                <a:lnTo>
                  <a:pt x="926884" y="87426"/>
                </a:lnTo>
                <a:lnTo>
                  <a:pt x="926884" y="103936"/>
                </a:lnTo>
                <a:lnTo>
                  <a:pt x="929424" y="110286"/>
                </a:lnTo>
                <a:lnTo>
                  <a:pt x="939584" y="120446"/>
                </a:lnTo>
                <a:lnTo>
                  <a:pt x="945680" y="122986"/>
                </a:lnTo>
                <a:lnTo>
                  <a:pt x="961326" y="122986"/>
                </a:lnTo>
                <a:lnTo>
                  <a:pt x="967879" y="119176"/>
                </a:lnTo>
                <a:lnTo>
                  <a:pt x="972451" y="114096"/>
                </a:lnTo>
                <a:lnTo>
                  <a:pt x="984491" y="114096"/>
                </a:lnTo>
                <a:lnTo>
                  <a:pt x="984491" y="111556"/>
                </a:lnTo>
                <a:lnTo>
                  <a:pt x="950150" y="111556"/>
                </a:lnTo>
                <a:lnTo>
                  <a:pt x="946289" y="110286"/>
                </a:lnTo>
                <a:lnTo>
                  <a:pt x="940396" y="103936"/>
                </a:lnTo>
                <a:lnTo>
                  <a:pt x="938923" y="100126"/>
                </a:lnTo>
                <a:lnTo>
                  <a:pt x="938923" y="89966"/>
                </a:lnTo>
                <a:lnTo>
                  <a:pt x="941108" y="86156"/>
                </a:lnTo>
                <a:lnTo>
                  <a:pt x="949845" y="79806"/>
                </a:lnTo>
                <a:lnTo>
                  <a:pt x="960666" y="79806"/>
                </a:lnTo>
                <a:lnTo>
                  <a:pt x="959040" y="69646"/>
                </a:lnTo>
                <a:lnTo>
                  <a:pt x="950506" y="68376"/>
                </a:lnTo>
                <a:close/>
              </a:path>
              <a:path w="1040764" h="142240">
                <a:moveTo>
                  <a:pt x="996683" y="111556"/>
                </a:moveTo>
                <a:lnTo>
                  <a:pt x="998512" y="122986"/>
                </a:lnTo>
                <a:lnTo>
                  <a:pt x="1007046" y="122986"/>
                </a:lnTo>
                <a:lnTo>
                  <a:pt x="1014514" y="121716"/>
                </a:lnTo>
                <a:lnTo>
                  <a:pt x="1025715" y="112826"/>
                </a:lnTo>
                <a:lnTo>
                  <a:pt x="1002576" y="112826"/>
                </a:lnTo>
                <a:lnTo>
                  <a:pt x="996683" y="111556"/>
                </a:lnTo>
                <a:close/>
              </a:path>
              <a:path w="1040764" h="142240">
                <a:moveTo>
                  <a:pt x="620712" y="84886"/>
                </a:moveTo>
                <a:lnTo>
                  <a:pt x="606132" y="84886"/>
                </a:lnTo>
                <a:lnTo>
                  <a:pt x="609358" y="87426"/>
                </a:lnTo>
                <a:lnTo>
                  <a:pt x="615149" y="92506"/>
                </a:lnTo>
                <a:lnTo>
                  <a:pt x="616597" y="96316"/>
                </a:lnTo>
                <a:lnTo>
                  <a:pt x="616597" y="105206"/>
                </a:lnTo>
                <a:lnTo>
                  <a:pt x="615403" y="107746"/>
                </a:lnTo>
                <a:lnTo>
                  <a:pt x="610628" y="112826"/>
                </a:lnTo>
                <a:lnTo>
                  <a:pt x="607402" y="114096"/>
                </a:lnTo>
                <a:lnTo>
                  <a:pt x="624595" y="114096"/>
                </a:lnTo>
                <a:lnTo>
                  <a:pt x="625843" y="112826"/>
                </a:lnTo>
                <a:lnTo>
                  <a:pt x="628027" y="107746"/>
                </a:lnTo>
                <a:lnTo>
                  <a:pt x="628027" y="95046"/>
                </a:lnTo>
                <a:lnTo>
                  <a:pt x="625589" y="88696"/>
                </a:lnTo>
                <a:lnTo>
                  <a:pt x="620712" y="84886"/>
                </a:lnTo>
                <a:close/>
              </a:path>
              <a:path w="1040764" h="142240">
                <a:moveTo>
                  <a:pt x="1026782" y="81076"/>
                </a:moveTo>
                <a:lnTo>
                  <a:pt x="1007402" y="81076"/>
                </a:lnTo>
                <a:lnTo>
                  <a:pt x="1011262" y="82346"/>
                </a:lnTo>
                <a:lnTo>
                  <a:pt x="1017155" y="87426"/>
                </a:lnTo>
                <a:lnTo>
                  <a:pt x="1018628" y="91236"/>
                </a:lnTo>
                <a:lnTo>
                  <a:pt x="1018628" y="102666"/>
                </a:lnTo>
                <a:lnTo>
                  <a:pt x="1016444" y="106476"/>
                </a:lnTo>
                <a:lnTo>
                  <a:pt x="1007706" y="111556"/>
                </a:lnTo>
                <a:lnTo>
                  <a:pt x="1002576" y="112826"/>
                </a:lnTo>
                <a:lnTo>
                  <a:pt x="1025715" y="112826"/>
                </a:lnTo>
                <a:lnTo>
                  <a:pt x="1027315" y="111556"/>
                </a:lnTo>
                <a:lnTo>
                  <a:pt x="1030516" y="105206"/>
                </a:lnTo>
                <a:lnTo>
                  <a:pt x="1030516" y="88696"/>
                </a:lnTo>
                <a:lnTo>
                  <a:pt x="1028026" y="82346"/>
                </a:lnTo>
                <a:lnTo>
                  <a:pt x="1026782" y="81076"/>
                </a:lnTo>
                <a:close/>
              </a:path>
              <a:path w="1040764" h="142240">
                <a:moveTo>
                  <a:pt x="984491" y="53136"/>
                </a:moveTo>
                <a:lnTo>
                  <a:pt x="973061" y="53136"/>
                </a:lnTo>
                <a:lnTo>
                  <a:pt x="973061" y="98856"/>
                </a:lnTo>
                <a:lnTo>
                  <a:pt x="971384" y="102666"/>
                </a:lnTo>
                <a:lnTo>
                  <a:pt x="964679" y="110286"/>
                </a:lnTo>
                <a:lnTo>
                  <a:pt x="960310" y="111556"/>
                </a:lnTo>
                <a:lnTo>
                  <a:pt x="984491" y="111556"/>
                </a:lnTo>
                <a:lnTo>
                  <a:pt x="984491" y="93776"/>
                </a:lnTo>
                <a:lnTo>
                  <a:pt x="986167" y="89966"/>
                </a:lnTo>
                <a:lnTo>
                  <a:pt x="992873" y="82346"/>
                </a:lnTo>
                <a:lnTo>
                  <a:pt x="997242" y="81076"/>
                </a:lnTo>
                <a:lnTo>
                  <a:pt x="1026782" y="81076"/>
                </a:lnTo>
                <a:lnTo>
                  <a:pt x="1024293" y="78536"/>
                </a:lnTo>
                <a:lnTo>
                  <a:pt x="984491" y="78536"/>
                </a:lnTo>
                <a:lnTo>
                  <a:pt x="984491" y="53136"/>
                </a:lnTo>
                <a:close/>
              </a:path>
              <a:path w="1040764" h="142240">
                <a:moveTo>
                  <a:pt x="736993" y="53136"/>
                </a:moveTo>
                <a:lnTo>
                  <a:pt x="725563" y="53136"/>
                </a:lnTo>
                <a:lnTo>
                  <a:pt x="725563" y="81076"/>
                </a:lnTo>
                <a:lnTo>
                  <a:pt x="686549" y="81076"/>
                </a:lnTo>
                <a:lnTo>
                  <a:pt x="678014" y="88696"/>
                </a:lnTo>
                <a:lnTo>
                  <a:pt x="678014" y="92506"/>
                </a:lnTo>
                <a:lnTo>
                  <a:pt x="678954" y="96316"/>
                </a:lnTo>
                <a:lnTo>
                  <a:pt x="682713" y="103936"/>
                </a:lnTo>
                <a:lnTo>
                  <a:pt x="685126" y="106476"/>
                </a:lnTo>
                <a:lnTo>
                  <a:pt x="688073" y="109016"/>
                </a:lnTo>
                <a:lnTo>
                  <a:pt x="695083" y="106476"/>
                </a:lnTo>
                <a:lnTo>
                  <a:pt x="695083" y="92506"/>
                </a:lnTo>
                <a:lnTo>
                  <a:pt x="736993" y="92506"/>
                </a:lnTo>
                <a:lnTo>
                  <a:pt x="736993" y="53136"/>
                </a:lnTo>
                <a:close/>
              </a:path>
              <a:path w="1040764" h="142240">
                <a:moveTo>
                  <a:pt x="505206" y="53136"/>
                </a:moveTo>
                <a:lnTo>
                  <a:pt x="493776" y="53136"/>
                </a:lnTo>
                <a:lnTo>
                  <a:pt x="493776" y="87426"/>
                </a:lnTo>
                <a:lnTo>
                  <a:pt x="490359" y="89966"/>
                </a:lnTo>
                <a:lnTo>
                  <a:pt x="504329" y="89966"/>
                </a:lnTo>
                <a:lnTo>
                  <a:pt x="505206" y="87426"/>
                </a:lnTo>
                <a:lnTo>
                  <a:pt x="505206" y="53136"/>
                </a:lnTo>
                <a:close/>
              </a:path>
              <a:path w="1040764" h="142240">
                <a:moveTo>
                  <a:pt x="960666" y="79806"/>
                </a:moveTo>
                <a:lnTo>
                  <a:pt x="954976" y="79806"/>
                </a:lnTo>
                <a:lnTo>
                  <a:pt x="960869" y="81076"/>
                </a:lnTo>
                <a:lnTo>
                  <a:pt x="960666" y="79806"/>
                </a:lnTo>
                <a:close/>
              </a:path>
              <a:path w="1040764" h="142240">
                <a:moveTo>
                  <a:pt x="1012024" y="69646"/>
                </a:moveTo>
                <a:lnTo>
                  <a:pt x="995972" y="69646"/>
                </a:lnTo>
                <a:lnTo>
                  <a:pt x="989368" y="73456"/>
                </a:lnTo>
                <a:lnTo>
                  <a:pt x="985100" y="78536"/>
                </a:lnTo>
                <a:lnTo>
                  <a:pt x="1024293" y="78536"/>
                </a:lnTo>
                <a:lnTo>
                  <a:pt x="1018070" y="72186"/>
                </a:lnTo>
                <a:lnTo>
                  <a:pt x="1012024" y="69646"/>
                </a:lnTo>
                <a:close/>
              </a:path>
              <a:path w="1040764" h="142240">
                <a:moveTo>
                  <a:pt x="516013" y="44246"/>
                </a:moveTo>
                <a:lnTo>
                  <a:pt x="454761" y="44246"/>
                </a:lnTo>
                <a:lnTo>
                  <a:pt x="454761" y="53136"/>
                </a:lnTo>
                <a:lnTo>
                  <a:pt x="516013" y="53136"/>
                </a:lnTo>
                <a:lnTo>
                  <a:pt x="516013" y="44246"/>
                </a:lnTo>
                <a:close/>
              </a:path>
              <a:path w="1040764" h="142240">
                <a:moveTo>
                  <a:pt x="522732" y="44246"/>
                </a:moveTo>
                <a:lnTo>
                  <a:pt x="516013" y="44246"/>
                </a:lnTo>
                <a:lnTo>
                  <a:pt x="516013" y="53136"/>
                </a:lnTo>
                <a:lnTo>
                  <a:pt x="522732" y="53136"/>
                </a:lnTo>
                <a:lnTo>
                  <a:pt x="522732" y="44246"/>
                </a:lnTo>
                <a:close/>
              </a:path>
              <a:path w="1040764" h="142240">
                <a:moveTo>
                  <a:pt x="557618" y="44246"/>
                </a:moveTo>
                <a:lnTo>
                  <a:pt x="522732" y="44246"/>
                </a:lnTo>
                <a:lnTo>
                  <a:pt x="522732" y="53136"/>
                </a:lnTo>
                <a:lnTo>
                  <a:pt x="557618" y="53136"/>
                </a:lnTo>
                <a:lnTo>
                  <a:pt x="557618" y="44246"/>
                </a:lnTo>
                <a:close/>
              </a:path>
              <a:path w="1040764" h="142240">
                <a:moveTo>
                  <a:pt x="564324" y="44246"/>
                </a:moveTo>
                <a:lnTo>
                  <a:pt x="557618" y="44246"/>
                </a:lnTo>
                <a:lnTo>
                  <a:pt x="557618" y="53136"/>
                </a:lnTo>
                <a:lnTo>
                  <a:pt x="564324" y="53136"/>
                </a:lnTo>
                <a:lnTo>
                  <a:pt x="564324" y="44246"/>
                </a:lnTo>
                <a:close/>
              </a:path>
              <a:path w="1040764" h="142240">
                <a:moveTo>
                  <a:pt x="670547" y="44246"/>
                </a:moveTo>
                <a:lnTo>
                  <a:pt x="564324" y="44246"/>
                </a:lnTo>
                <a:lnTo>
                  <a:pt x="564324" y="53136"/>
                </a:lnTo>
                <a:lnTo>
                  <a:pt x="670547" y="53136"/>
                </a:lnTo>
                <a:lnTo>
                  <a:pt x="670547" y="44246"/>
                </a:lnTo>
                <a:close/>
              </a:path>
              <a:path w="1040764" h="142240">
                <a:moveTo>
                  <a:pt x="677252" y="44246"/>
                </a:moveTo>
                <a:lnTo>
                  <a:pt x="670547" y="44246"/>
                </a:lnTo>
                <a:lnTo>
                  <a:pt x="670547" y="53136"/>
                </a:lnTo>
                <a:lnTo>
                  <a:pt x="677252" y="53136"/>
                </a:lnTo>
                <a:lnTo>
                  <a:pt x="677252" y="44246"/>
                </a:lnTo>
                <a:close/>
              </a:path>
              <a:path w="1040764" h="142240">
                <a:moveTo>
                  <a:pt x="748728" y="44246"/>
                </a:moveTo>
                <a:lnTo>
                  <a:pt x="677252" y="44246"/>
                </a:lnTo>
                <a:lnTo>
                  <a:pt x="677252" y="53136"/>
                </a:lnTo>
                <a:lnTo>
                  <a:pt x="748728" y="53136"/>
                </a:lnTo>
                <a:lnTo>
                  <a:pt x="748728" y="44246"/>
                </a:lnTo>
                <a:close/>
              </a:path>
              <a:path w="1040764" h="142240">
                <a:moveTo>
                  <a:pt x="755434" y="44246"/>
                </a:moveTo>
                <a:lnTo>
                  <a:pt x="748728" y="44246"/>
                </a:lnTo>
                <a:lnTo>
                  <a:pt x="748728" y="53136"/>
                </a:lnTo>
                <a:lnTo>
                  <a:pt x="755434" y="53136"/>
                </a:lnTo>
                <a:lnTo>
                  <a:pt x="755434" y="44246"/>
                </a:lnTo>
                <a:close/>
              </a:path>
              <a:path w="1040764" h="142240">
                <a:moveTo>
                  <a:pt x="790333" y="44246"/>
                </a:moveTo>
                <a:lnTo>
                  <a:pt x="755434" y="44246"/>
                </a:lnTo>
                <a:lnTo>
                  <a:pt x="755434" y="53136"/>
                </a:lnTo>
                <a:lnTo>
                  <a:pt x="790333" y="53136"/>
                </a:lnTo>
                <a:lnTo>
                  <a:pt x="790333" y="44246"/>
                </a:lnTo>
                <a:close/>
              </a:path>
              <a:path w="1040764" h="142240">
                <a:moveTo>
                  <a:pt x="797039" y="44246"/>
                </a:moveTo>
                <a:lnTo>
                  <a:pt x="790333" y="44246"/>
                </a:lnTo>
                <a:lnTo>
                  <a:pt x="790333" y="53136"/>
                </a:lnTo>
                <a:lnTo>
                  <a:pt x="797039" y="53136"/>
                </a:lnTo>
                <a:lnTo>
                  <a:pt x="797039" y="44246"/>
                </a:lnTo>
                <a:close/>
              </a:path>
              <a:path w="1040764" h="142240">
                <a:moveTo>
                  <a:pt x="831938" y="44246"/>
                </a:moveTo>
                <a:lnTo>
                  <a:pt x="797039" y="44246"/>
                </a:lnTo>
                <a:lnTo>
                  <a:pt x="797039" y="53136"/>
                </a:lnTo>
                <a:lnTo>
                  <a:pt x="831938" y="53136"/>
                </a:lnTo>
                <a:lnTo>
                  <a:pt x="831938" y="44246"/>
                </a:lnTo>
                <a:close/>
              </a:path>
              <a:path w="1040764" h="142240">
                <a:moveTo>
                  <a:pt x="838644" y="44246"/>
                </a:moveTo>
                <a:lnTo>
                  <a:pt x="831938" y="44246"/>
                </a:lnTo>
                <a:lnTo>
                  <a:pt x="831938" y="53136"/>
                </a:lnTo>
                <a:lnTo>
                  <a:pt x="838644" y="53136"/>
                </a:lnTo>
                <a:lnTo>
                  <a:pt x="838644" y="44246"/>
                </a:lnTo>
                <a:close/>
              </a:path>
              <a:path w="1040764" h="142240">
                <a:moveTo>
                  <a:pt x="916673" y="44246"/>
                </a:moveTo>
                <a:lnTo>
                  <a:pt x="838644" y="44246"/>
                </a:lnTo>
                <a:lnTo>
                  <a:pt x="838644" y="53136"/>
                </a:lnTo>
                <a:lnTo>
                  <a:pt x="916673" y="53136"/>
                </a:lnTo>
                <a:lnTo>
                  <a:pt x="916673" y="44246"/>
                </a:lnTo>
                <a:close/>
              </a:path>
              <a:path w="1040764" h="142240">
                <a:moveTo>
                  <a:pt x="923378" y="44246"/>
                </a:moveTo>
                <a:lnTo>
                  <a:pt x="916673" y="44246"/>
                </a:lnTo>
                <a:lnTo>
                  <a:pt x="916673" y="53136"/>
                </a:lnTo>
                <a:lnTo>
                  <a:pt x="923378" y="53136"/>
                </a:lnTo>
                <a:lnTo>
                  <a:pt x="923378" y="44246"/>
                </a:lnTo>
                <a:close/>
              </a:path>
              <a:path w="1040764" h="142240">
                <a:moveTo>
                  <a:pt x="1040726" y="44246"/>
                </a:moveTo>
                <a:lnTo>
                  <a:pt x="923378" y="44246"/>
                </a:lnTo>
                <a:lnTo>
                  <a:pt x="923378" y="53136"/>
                </a:lnTo>
                <a:lnTo>
                  <a:pt x="1040726" y="53136"/>
                </a:lnTo>
                <a:lnTo>
                  <a:pt x="1040726" y="44246"/>
                </a:lnTo>
                <a:close/>
              </a:path>
              <a:path w="1040764" h="142240">
                <a:moveTo>
                  <a:pt x="765441" y="11226"/>
                </a:moveTo>
                <a:lnTo>
                  <a:pt x="748931" y="11226"/>
                </a:lnTo>
                <a:lnTo>
                  <a:pt x="754849" y="13766"/>
                </a:lnTo>
                <a:lnTo>
                  <a:pt x="764095" y="26466"/>
                </a:lnTo>
                <a:lnTo>
                  <a:pt x="766660" y="34086"/>
                </a:lnTo>
                <a:lnTo>
                  <a:pt x="767168" y="44246"/>
                </a:lnTo>
                <a:lnTo>
                  <a:pt x="778446" y="44246"/>
                </a:lnTo>
                <a:lnTo>
                  <a:pt x="777146" y="34086"/>
                </a:lnTo>
                <a:lnTo>
                  <a:pt x="774769" y="26466"/>
                </a:lnTo>
                <a:lnTo>
                  <a:pt x="771317" y="18846"/>
                </a:lnTo>
                <a:lnTo>
                  <a:pt x="766787" y="12496"/>
                </a:lnTo>
                <a:lnTo>
                  <a:pt x="765441" y="11226"/>
                </a:lnTo>
                <a:close/>
              </a:path>
              <a:path w="1040764" h="142240">
                <a:moveTo>
                  <a:pt x="856561" y="1066"/>
                </a:moveTo>
                <a:lnTo>
                  <a:pt x="838525" y="1066"/>
                </a:lnTo>
                <a:lnTo>
                  <a:pt x="831005" y="2336"/>
                </a:lnTo>
                <a:lnTo>
                  <a:pt x="824466" y="4876"/>
                </a:lnTo>
                <a:lnTo>
                  <a:pt x="818908" y="8686"/>
                </a:lnTo>
                <a:lnTo>
                  <a:pt x="812152" y="13766"/>
                </a:lnTo>
                <a:lnTo>
                  <a:pt x="808774" y="21386"/>
                </a:lnTo>
                <a:lnTo>
                  <a:pt x="808774" y="44246"/>
                </a:lnTo>
                <a:lnTo>
                  <a:pt x="820204" y="44246"/>
                </a:lnTo>
                <a:lnTo>
                  <a:pt x="820204" y="23926"/>
                </a:lnTo>
                <a:lnTo>
                  <a:pt x="822464" y="20116"/>
                </a:lnTo>
                <a:lnTo>
                  <a:pt x="831507" y="12496"/>
                </a:lnTo>
                <a:lnTo>
                  <a:pt x="838187" y="11226"/>
                </a:lnTo>
                <a:lnTo>
                  <a:pt x="886282" y="11226"/>
                </a:lnTo>
                <a:lnTo>
                  <a:pt x="881621" y="8686"/>
                </a:lnTo>
                <a:lnTo>
                  <a:pt x="873858" y="4876"/>
                </a:lnTo>
                <a:lnTo>
                  <a:pt x="865505" y="2336"/>
                </a:lnTo>
                <a:lnTo>
                  <a:pt x="856561" y="1066"/>
                </a:lnTo>
                <a:close/>
              </a:path>
              <a:path w="1040764" h="142240">
                <a:moveTo>
                  <a:pt x="748714" y="1066"/>
                </a:moveTo>
                <a:lnTo>
                  <a:pt x="734402" y="1066"/>
                </a:lnTo>
                <a:lnTo>
                  <a:pt x="728713" y="2336"/>
                </a:lnTo>
                <a:lnTo>
                  <a:pt x="719975" y="9956"/>
                </a:lnTo>
                <a:lnTo>
                  <a:pt x="717791" y="15036"/>
                </a:lnTo>
                <a:lnTo>
                  <a:pt x="717791" y="26466"/>
                </a:lnTo>
                <a:lnTo>
                  <a:pt x="719416" y="31546"/>
                </a:lnTo>
                <a:lnTo>
                  <a:pt x="722668" y="35356"/>
                </a:lnTo>
                <a:lnTo>
                  <a:pt x="734250" y="32816"/>
                </a:lnTo>
                <a:lnTo>
                  <a:pt x="731202" y="29006"/>
                </a:lnTo>
                <a:lnTo>
                  <a:pt x="729678" y="25196"/>
                </a:lnTo>
                <a:lnTo>
                  <a:pt x="729678" y="18846"/>
                </a:lnTo>
                <a:lnTo>
                  <a:pt x="730770" y="16306"/>
                </a:lnTo>
                <a:lnTo>
                  <a:pt x="735139" y="11226"/>
                </a:lnTo>
                <a:lnTo>
                  <a:pt x="765441" y="11226"/>
                </a:lnTo>
                <a:lnTo>
                  <a:pt x="761401" y="7416"/>
                </a:lnTo>
                <a:lnTo>
                  <a:pt x="755376" y="3606"/>
                </a:lnTo>
                <a:lnTo>
                  <a:pt x="748714" y="1066"/>
                </a:lnTo>
                <a:close/>
              </a:path>
              <a:path w="1040764" h="142240">
                <a:moveTo>
                  <a:pt x="886282" y="11226"/>
                </a:moveTo>
                <a:lnTo>
                  <a:pt x="855075" y="11226"/>
                </a:lnTo>
                <a:lnTo>
                  <a:pt x="862609" y="12496"/>
                </a:lnTo>
                <a:lnTo>
                  <a:pt x="869629" y="15036"/>
                </a:lnTo>
                <a:lnTo>
                  <a:pt x="876134" y="17576"/>
                </a:lnTo>
                <a:lnTo>
                  <a:pt x="884466" y="22656"/>
                </a:lnTo>
                <a:lnTo>
                  <a:pt x="891019" y="27736"/>
                </a:lnTo>
                <a:lnTo>
                  <a:pt x="895794" y="34086"/>
                </a:lnTo>
                <a:lnTo>
                  <a:pt x="903871" y="27736"/>
                </a:lnTo>
                <a:lnTo>
                  <a:pt x="899737" y="22656"/>
                </a:lnTo>
                <a:lnTo>
                  <a:pt x="894651" y="17576"/>
                </a:lnTo>
                <a:lnTo>
                  <a:pt x="888612" y="12496"/>
                </a:lnTo>
                <a:lnTo>
                  <a:pt x="886282" y="1122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932177" y="5446755"/>
            <a:ext cx="569483" cy="77528"/>
          </a:xfrm>
          <a:custGeom>
            <a:avLst/>
            <a:gdLst/>
            <a:ahLst/>
            <a:cxnLst/>
            <a:rect l="l" t="t" r="r" b="b"/>
            <a:pathLst>
              <a:path w="440054" h="100329">
                <a:moveTo>
                  <a:pt x="239420" y="41452"/>
                </a:moveTo>
                <a:lnTo>
                  <a:pt x="230733" y="48310"/>
                </a:lnTo>
                <a:lnTo>
                  <a:pt x="270052" y="99822"/>
                </a:lnTo>
                <a:lnTo>
                  <a:pt x="279349" y="93725"/>
                </a:lnTo>
                <a:lnTo>
                  <a:pt x="260204" y="68884"/>
                </a:lnTo>
                <a:lnTo>
                  <a:pt x="258571" y="66802"/>
                </a:lnTo>
                <a:lnTo>
                  <a:pt x="254713" y="62179"/>
                </a:lnTo>
                <a:lnTo>
                  <a:pt x="251002" y="57911"/>
                </a:lnTo>
                <a:lnTo>
                  <a:pt x="251307" y="57454"/>
                </a:lnTo>
                <a:lnTo>
                  <a:pt x="262842" y="57454"/>
                </a:lnTo>
                <a:lnTo>
                  <a:pt x="266293" y="56133"/>
                </a:lnTo>
                <a:lnTo>
                  <a:pt x="269443" y="53187"/>
                </a:lnTo>
                <a:lnTo>
                  <a:pt x="314985" y="53187"/>
                </a:lnTo>
                <a:lnTo>
                  <a:pt x="314858" y="52425"/>
                </a:lnTo>
                <a:lnTo>
                  <a:pt x="318922" y="51409"/>
                </a:lnTo>
                <a:lnTo>
                  <a:pt x="321919" y="50596"/>
                </a:lnTo>
                <a:lnTo>
                  <a:pt x="323849" y="49987"/>
                </a:lnTo>
                <a:lnTo>
                  <a:pt x="328349" y="48310"/>
                </a:lnTo>
                <a:lnTo>
                  <a:pt x="247903" y="48310"/>
                </a:lnTo>
                <a:lnTo>
                  <a:pt x="243281" y="46024"/>
                </a:lnTo>
                <a:lnTo>
                  <a:pt x="239420" y="41452"/>
                </a:lnTo>
                <a:close/>
              </a:path>
              <a:path w="440054" h="100329">
                <a:moveTo>
                  <a:pt x="129387" y="67513"/>
                </a:moveTo>
                <a:lnTo>
                  <a:pt x="117805" y="67513"/>
                </a:lnTo>
                <a:lnTo>
                  <a:pt x="117805" y="99364"/>
                </a:lnTo>
                <a:lnTo>
                  <a:pt x="129387" y="99364"/>
                </a:lnTo>
                <a:lnTo>
                  <a:pt x="129387" y="67513"/>
                </a:lnTo>
                <a:close/>
              </a:path>
              <a:path w="440054" h="100329">
                <a:moveTo>
                  <a:pt x="212902" y="72694"/>
                </a:moveTo>
                <a:lnTo>
                  <a:pt x="201472" y="72694"/>
                </a:lnTo>
                <a:lnTo>
                  <a:pt x="201472" y="99364"/>
                </a:lnTo>
                <a:lnTo>
                  <a:pt x="212902" y="99364"/>
                </a:lnTo>
                <a:lnTo>
                  <a:pt x="212902" y="72694"/>
                </a:lnTo>
                <a:close/>
              </a:path>
              <a:path w="440054" h="100329">
                <a:moveTo>
                  <a:pt x="379475" y="70104"/>
                </a:moveTo>
                <a:lnTo>
                  <a:pt x="368198" y="70104"/>
                </a:lnTo>
                <a:lnTo>
                  <a:pt x="368198" y="99364"/>
                </a:lnTo>
                <a:lnTo>
                  <a:pt x="379475" y="99364"/>
                </a:lnTo>
                <a:lnTo>
                  <a:pt x="379475" y="70104"/>
                </a:lnTo>
                <a:close/>
              </a:path>
              <a:path w="440054" h="100329">
                <a:moveTo>
                  <a:pt x="421081" y="11277"/>
                </a:moveTo>
                <a:lnTo>
                  <a:pt x="409651" y="11277"/>
                </a:lnTo>
                <a:lnTo>
                  <a:pt x="409651" y="99364"/>
                </a:lnTo>
                <a:lnTo>
                  <a:pt x="421081" y="99364"/>
                </a:lnTo>
                <a:lnTo>
                  <a:pt x="421081" y="11277"/>
                </a:lnTo>
                <a:close/>
              </a:path>
              <a:path w="440054" h="100329">
                <a:moveTo>
                  <a:pt x="315838" y="56387"/>
                </a:moveTo>
                <a:lnTo>
                  <a:pt x="302971" y="56387"/>
                </a:lnTo>
                <a:lnTo>
                  <a:pt x="305206" y="64617"/>
                </a:lnTo>
                <a:lnTo>
                  <a:pt x="309448" y="71196"/>
                </a:lnTo>
                <a:lnTo>
                  <a:pt x="321944" y="81051"/>
                </a:lnTo>
                <a:lnTo>
                  <a:pt x="329641" y="83515"/>
                </a:lnTo>
                <a:lnTo>
                  <a:pt x="345897" y="83515"/>
                </a:lnTo>
                <a:lnTo>
                  <a:pt x="351891" y="82168"/>
                </a:lnTo>
                <a:lnTo>
                  <a:pt x="361645" y="76784"/>
                </a:lnTo>
                <a:lnTo>
                  <a:pt x="365251" y="73659"/>
                </a:lnTo>
                <a:lnTo>
                  <a:pt x="365685" y="72999"/>
                </a:lnTo>
                <a:lnTo>
                  <a:pt x="335330" y="72999"/>
                </a:lnTo>
                <a:lnTo>
                  <a:pt x="331673" y="72237"/>
                </a:lnTo>
                <a:lnTo>
                  <a:pt x="325170" y="69189"/>
                </a:lnTo>
                <a:lnTo>
                  <a:pt x="322630" y="67284"/>
                </a:lnTo>
                <a:lnTo>
                  <a:pt x="318973" y="62712"/>
                </a:lnTo>
                <a:lnTo>
                  <a:pt x="317601" y="60502"/>
                </a:lnTo>
                <a:lnTo>
                  <a:pt x="315838" y="56387"/>
                </a:lnTo>
                <a:close/>
              </a:path>
              <a:path w="440054" h="100329">
                <a:moveTo>
                  <a:pt x="41706" y="25907"/>
                </a:moveTo>
                <a:lnTo>
                  <a:pt x="32257" y="25907"/>
                </a:lnTo>
                <a:lnTo>
                  <a:pt x="25196" y="28320"/>
                </a:lnTo>
                <a:lnTo>
                  <a:pt x="13207" y="37972"/>
                </a:lnTo>
                <a:lnTo>
                  <a:pt x="10210" y="44907"/>
                </a:lnTo>
                <a:lnTo>
                  <a:pt x="10210" y="62280"/>
                </a:lnTo>
                <a:lnTo>
                  <a:pt x="13030" y="69011"/>
                </a:lnTo>
                <a:lnTo>
                  <a:pt x="24307" y="79273"/>
                </a:lnTo>
                <a:lnTo>
                  <a:pt x="31140" y="81838"/>
                </a:lnTo>
                <a:lnTo>
                  <a:pt x="39166" y="81838"/>
                </a:lnTo>
                <a:lnTo>
                  <a:pt x="47844" y="80876"/>
                </a:lnTo>
                <a:lnTo>
                  <a:pt x="55435" y="77990"/>
                </a:lnTo>
                <a:lnTo>
                  <a:pt x="61941" y="73180"/>
                </a:lnTo>
                <a:lnTo>
                  <a:pt x="63435" y="71323"/>
                </a:lnTo>
                <a:lnTo>
                  <a:pt x="35102" y="71323"/>
                </a:lnTo>
                <a:lnTo>
                  <a:pt x="30784" y="69697"/>
                </a:lnTo>
                <a:lnTo>
                  <a:pt x="24079" y="63195"/>
                </a:lnTo>
                <a:lnTo>
                  <a:pt x="22402" y="58978"/>
                </a:lnTo>
                <a:lnTo>
                  <a:pt x="22445" y="48310"/>
                </a:lnTo>
                <a:lnTo>
                  <a:pt x="24180" y="44170"/>
                </a:lnTo>
                <a:lnTo>
                  <a:pt x="31292" y="37972"/>
                </a:lnTo>
                <a:lnTo>
                  <a:pt x="35712" y="36423"/>
                </a:lnTo>
                <a:lnTo>
                  <a:pt x="47611" y="36423"/>
                </a:lnTo>
                <a:lnTo>
                  <a:pt x="46634" y="26517"/>
                </a:lnTo>
                <a:lnTo>
                  <a:pt x="43789" y="26111"/>
                </a:lnTo>
                <a:lnTo>
                  <a:pt x="41706" y="25907"/>
                </a:lnTo>
                <a:close/>
              </a:path>
              <a:path w="440054" h="100329">
                <a:moveTo>
                  <a:pt x="180984" y="25907"/>
                </a:moveTo>
                <a:lnTo>
                  <a:pt x="151333" y="43789"/>
                </a:lnTo>
                <a:lnTo>
                  <a:pt x="151374" y="62280"/>
                </a:lnTo>
                <a:lnTo>
                  <a:pt x="154076" y="68884"/>
                </a:lnTo>
                <a:lnTo>
                  <a:pt x="165049" y="79247"/>
                </a:lnTo>
                <a:lnTo>
                  <a:pt x="171653" y="81838"/>
                </a:lnTo>
                <a:lnTo>
                  <a:pt x="188823" y="81838"/>
                </a:lnTo>
                <a:lnTo>
                  <a:pt x="195986" y="78790"/>
                </a:lnTo>
                <a:lnTo>
                  <a:pt x="200863" y="72694"/>
                </a:lnTo>
                <a:lnTo>
                  <a:pt x="212902" y="72694"/>
                </a:lnTo>
                <a:lnTo>
                  <a:pt x="212902" y="71475"/>
                </a:lnTo>
                <a:lnTo>
                  <a:pt x="176072" y="71475"/>
                </a:lnTo>
                <a:lnTo>
                  <a:pt x="171780" y="69799"/>
                </a:lnTo>
                <a:lnTo>
                  <a:pt x="165176" y="63093"/>
                </a:lnTo>
                <a:lnTo>
                  <a:pt x="163564" y="58978"/>
                </a:lnTo>
                <a:lnTo>
                  <a:pt x="163525" y="47193"/>
                </a:lnTo>
                <a:lnTo>
                  <a:pt x="166090" y="42367"/>
                </a:lnTo>
                <a:lnTo>
                  <a:pt x="176352" y="36271"/>
                </a:lnTo>
                <a:lnTo>
                  <a:pt x="182219" y="35610"/>
                </a:lnTo>
                <a:lnTo>
                  <a:pt x="188653" y="35610"/>
                </a:lnTo>
                <a:lnTo>
                  <a:pt x="187756" y="26517"/>
                </a:lnTo>
                <a:lnTo>
                  <a:pt x="180984" y="25907"/>
                </a:lnTo>
                <a:close/>
              </a:path>
              <a:path w="440054" h="100329">
                <a:moveTo>
                  <a:pt x="83741" y="66446"/>
                </a:moveTo>
                <a:lnTo>
                  <a:pt x="67360" y="66446"/>
                </a:lnTo>
                <a:lnTo>
                  <a:pt x="72628" y="71713"/>
                </a:lnTo>
                <a:lnTo>
                  <a:pt x="78676" y="75476"/>
                </a:lnTo>
                <a:lnTo>
                  <a:pt x="85505" y="77733"/>
                </a:lnTo>
                <a:lnTo>
                  <a:pt x="93116" y="78486"/>
                </a:lnTo>
                <a:lnTo>
                  <a:pt x="100564" y="77800"/>
                </a:lnTo>
                <a:lnTo>
                  <a:pt x="107060" y="75742"/>
                </a:lnTo>
                <a:lnTo>
                  <a:pt x="112604" y="72313"/>
                </a:lnTo>
                <a:lnTo>
                  <a:pt x="116758" y="67970"/>
                </a:lnTo>
                <a:lnTo>
                  <a:pt x="87883" y="67970"/>
                </a:lnTo>
                <a:lnTo>
                  <a:pt x="83741" y="66446"/>
                </a:lnTo>
                <a:close/>
              </a:path>
              <a:path w="440054" h="100329">
                <a:moveTo>
                  <a:pt x="391210" y="1523"/>
                </a:moveTo>
                <a:lnTo>
                  <a:pt x="368198" y="1523"/>
                </a:lnTo>
                <a:lnTo>
                  <a:pt x="368198" y="51917"/>
                </a:lnTo>
                <a:lnTo>
                  <a:pt x="365718" y="58877"/>
                </a:lnTo>
                <a:lnTo>
                  <a:pt x="355752" y="70180"/>
                </a:lnTo>
                <a:lnTo>
                  <a:pt x="348640" y="72999"/>
                </a:lnTo>
                <a:lnTo>
                  <a:pt x="365685" y="72999"/>
                </a:lnTo>
                <a:lnTo>
                  <a:pt x="367588" y="70104"/>
                </a:lnTo>
                <a:lnTo>
                  <a:pt x="379475" y="70104"/>
                </a:lnTo>
                <a:lnTo>
                  <a:pt x="379475" y="11277"/>
                </a:lnTo>
                <a:lnTo>
                  <a:pt x="391210" y="11277"/>
                </a:lnTo>
                <a:lnTo>
                  <a:pt x="391210" y="1523"/>
                </a:lnTo>
                <a:close/>
              </a:path>
              <a:path w="440054" h="100329">
                <a:moveTo>
                  <a:pt x="212902" y="11277"/>
                </a:moveTo>
                <a:lnTo>
                  <a:pt x="201472" y="11277"/>
                </a:lnTo>
                <a:lnTo>
                  <a:pt x="201383" y="55930"/>
                </a:lnTo>
                <a:lnTo>
                  <a:pt x="199618" y="60934"/>
                </a:lnTo>
                <a:lnTo>
                  <a:pt x="192201" y="69367"/>
                </a:lnTo>
                <a:lnTo>
                  <a:pt x="187350" y="71475"/>
                </a:lnTo>
                <a:lnTo>
                  <a:pt x="212902" y="71475"/>
                </a:lnTo>
                <a:lnTo>
                  <a:pt x="212902" y="11277"/>
                </a:lnTo>
                <a:close/>
              </a:path>
              <a:path w="440054" h="100329">
                <a:moveTo>
                  <a:pt x="86105" y="11277"/>
                </a:moveTo>
                <a:lnTo>
                  <a:pt x="73913" y="11277"/>
                </a:lnTo>
                <a:lnTo>
                  <a:pt x="78282" y="15138"/>
                </a:lnTo>
                <a:lnTo>
                  <a:pt x="80467" y="19964"/>
                </a:lnTo>
                <a:lnTo>
                  <a:pt x="80467" y="30327"/>
                </a:lnTo>
                <a:lnTo>
                  <a:pt x="78638" y="33985"/>
                </a:lnTo>
                <a:lnTo>
                  <a:pt x="71323" y="39471"/>
                </a:lnTo>
                <a:lnTo>
                  <a:pt x="65836" y="41655"/>
                </a:lnTo>
                <a:lnTo>
                  <a:pt x="58521" y="43281"/>
                </a:lnTo>
                <a:lnTo>
                  <a:pt x="58927" y="47650"/>
                </a:lnTo>
                <a:lnTo>
                  <a:pt x="59842" y="51663"/>
                </a:lnTo>
                <a:lnTo>
                  <a:pt x="61264" y="55321"/>
                </a:lnTo>
                <a:lnTo>
                  <a:pt x="59842" y="59689"/>
                </a:lnTo>
                <a:lnTo>
                  <a:pt x="57429" y="63449"/>
                </a:lnTo>
                <a:lnTo>
                  <a:pt x="50622" y="69748"/>
                </a:lnTo>
                <a:lnTo>
                  <a:pt x="46075" y="71323"/>
                </a:lnTo>
                <a:lnTo>
                  <a:pt x="63435" y="71323"/>
                </a:lnTo>
                <a:lnTo>
                  <a:pt x="67360" y="66446"/>
                </a:lnTo>
                <a:lnTo>
                  <a:pt x="83741" y="66446"/>
                </a:lnTo>
                <a:lnTo>
                  <a:pt x="82499" y="65989"/>
                </a:lnTo>
                <a:lnTo>
                  <a:pt x="74777" y="58064"/>
                </a:lnTo>
                <a:lnTo>
                  <a:pt x="72491" y="53593"/>
                </a:lnTo>
                <a:lnTo>
                  <a:pt x="71780" y="48615"/>
                </a:lnTo>
                <a:lnTo>
                  <a:pt x="77876" y="47193"/>
                </a:lnTo>
                <a:lnTo>
                  <a:pt x="82803" y="44602"/>
                </a:lnTo>
                <a:lnTo>
                  <a:pt x="90322" y="37083"/>
                </a:lnTo>
                <a:lnTo>
                  <a:pt x="92201" y="32613"/>
                </a:lnTo>
                <a:lnTo>
                  <a:pt x="92162" y="21335"/>
                </a:lnTo>
                <a:lnTo>
                  <a:pt x="90169" y="16255"/>
                </a:lnTo>
                <a:lnTo>
                  <a:pt x="86105" y="11887"/>
                </a:lnTo>
                <a:lnTo>
                  <a:pt x="86105" y="11277"/>
                </a:lnTo>
                <a:close/>
              </a:path>
              <a:path w="440054" h="100329">
                <a:moveTo>
                  <a:pt x="129387" y="11277"/>
                </a:moveTo>
                <a:lnTo>
                  <a:pt x="117957" y="11277"/>
                </a:lnTo>
                <a:lnTo>
                  <a:pt x="117957" y="50799"/>
                </a:lnTo>
                <a:lnTo>
                  <a:pt x="115823" y="56921"/>
                </a:lnTo>
                <a:lnTo>
                  <a:pt x="107289" y="65760"/>
                </a:lnTo>
                <a:lnTo>
                  <a:pt x="101701" y="67970"/>
                </a:lnTo>
                <a:lnTo>
                  <a:pt x="116758" y="67970"/>
                </a:lnTo>
                <a:lnTo>
                  <a:pt x="117195" y="67513"/>
                </a:lnTo>
                <a:lnTo>
                  <a:pt x="129387" y="67513"/>
                </a:lnTo>
                <a:lnTo>
                  <a:pt x="129387" y="11277"/>
                </a:lnTo>
                <a:close/>
              </a:path>
              <a:path w="440054" h="100329">
                <a:moveTo>
                  <a:pt x="262842" y="57454"/>
                </a:moveTo>
                <a:lnTo>
                  <a:pt x="251307" y="57454"/>
                </a:lnTo>
                <a:lnTo>
                  <a:pt x="252425" y="57759"/>
                </a:lnTo>
                <a:lnTo>
                  <a:pt x="254355" y="57911"/>
                </a:lnTo>
                <a:lnTo>
                  <a:pt x="257098" y="57911"/>
                </a:lnTo>
                <a:lnTo>
                  <a:pt x="262178" y="57708"/>
                </a:lnTo>
                <a:lnTo>
                  <a:pt x="262842" y="57454"/>
                </a:lnTo>
                <a:close/>
              </a:path>
              <a:path w="440054" h="100329">
                <a:moveTo>
                  <a:pt x="314985" y="53187"/>
                </a:moveTo>
                <a:lnTo>
                  <a:pt x="269443" y="53187"/>
                </a:lnTo>
                <a:lnTo>
                  <a:pt x="275742" y="55930"/>
                </a:lnTo>
                <a:lnTo>
                  <a:pt x="282955" y="57302"/>
                </a:lnTo>
                <a:lnTo>
                  <a:pt x="296062" y="57302"/>
                </a:lnTo>
                <a:lnTo>
                  <a:pt x="300024" y="56997"/>
                </a:lnTo>
                <a:lnTo>
                  <a:pt x="302971" y="56387"/>
                </a:lnTo>
                <a:lnTo>
                  <a:pt x="315838" y="56387"/>
                </a:lnTo>
                <a:lnTo>
                  <a:pt x="315163" y="54254"/>
                </a:lnTo>
                <a:lnTo>
                  <a:pt x="314985" y="53187"/>
                </a:lnTo>
                <a:close/>
              </a:path>
              <a:path w="440054" h="100329">
                <a:moveTo>
                  <a:pt x="274777" y="11277"/>
                </a:moveTo>
                <a:lnTo>
                  <a:pt x="263347" y="11277"/>
                </a:lnTo>
                <a:lnTo>
                  <a:pt x="263347" y="45008"/>
                </a:lnTo>
                <a:lnTo>
                  <a:pt x="259994" y="48310"/>
                </a:lnTo>
                <a:lnTo>
                  <a:pt x="328349" y="48310"/>
                </a:lnTo>
                <a:lnTo>
                  <a:pt x="332030" y="46939"/>
                </a:lnTo>
                <a:lnTo>
                  <a:pt x="284327" y="46939"/>
                </a:lnTo>
                <a:lnTo>
                  <a:pt x="278841" y="46278"/>
                </a:lnTo>
                <a:lnTo>
                  <a:pt x="274167" y="44957"/>
                </a:lnTo>
                <a:lnTo>
                  <a:pt x="274479" y="43789"/>
                </a:lnTo>
                <a:lnTo>
                  <a:pt x="274590" y="43281"/>
                </a:lnTo>
                <a:lnTo>
                  <a:pt x="274692" y="42367"/>
                </a:lnTo>
                <a:lnTo>
                  <a:pt x="274777" y="11277"/>
                </a:lnTo>
                <a:close/>
              </a:path>
              <a:path w="440054" h="100329">
                <a:moveTo>
                  <a:pt x="351610" y="10363"/>
                </a:moveTo>
                <a:lnTo>
                  <a:pt x="334721" y="10363"/>
                </a:lnTo>
                <a:lnTo>
                  <a:pt x="337286" y="11328"/>
                </a:lnTo>
                <a:lnTo>
                  <a:pt x="341045" y="15189"/>
                </a:lnTo>
                <a:lnTo>
                  <a:pt x="341782" y="17221"/>
                </a:lnTo>
                <a:lnTo>
                  <a:pt x="341895" y="25907"/>
                </a:lnTo>
                <a:lnTo>
                  <a:pt x="340258" y="29616"/>
                </a:lnTo>
                <a:lnTo>
                  <a:pt x="301294" y="46024"/>
                </a:lnTo>
                <a:lnTo>
                  <a:pt x="294589" y="46939"/>
                </a:lnTo>
                <a:lnTo>
                  <a:pt x="332030" y="46939"/>
                </a:lnTo>
                <a:lnTo>
                  <a:pt x="336784" y="45167"/>
                </a:lnTo>
                <a:lnTo>
                  <a:pt x="346024" y="38785"/>
                </a:lnTo>
                <a:lnTo>
                  <a:pt x="351567" y="30841"/>
                </a:lnTo>
                <a:lnTo>
                  <a:pt x="353395" y="21437"/>
                </a:lnTo>
                <a:lnTo>
                  <a:pt x="353327" y="14808"/>
                </a:lnTo>
                <a:lnTo>
                  <a:pt x="351610" y="10363"/>
                </a:lnTo>
                <a:close/>
              </a:path>
              <a:path w="440054" h="100329">
                <a:moveTo>
                  <a:pt x="47611" y="36423"/>
                </a:moveTo>
                <a:lnTo>
                  <a:pt x="43230" y="36423"/>
                </a:lnTo>
                <a:lnTo>
                  <a:pt x="45465" y="36728"/>
                </a:lnTo>
                <a:lnTo>
                  <a:pt x="47701" y="37337"/>
                </a:lnTo>
                <a:lnTo>
                  <a:pt x="47611" y="36423"/>
                </a:lnTo>
                <a:close/>
              </a:path>
              <a:path w="440054" h="100329">
                <a:moveTo>
                  <a:pt x="188653" y="35610"/>
                </a:moveTo>
                <a:lnTo>
                  <a:pt x="182219" y="35610"/>
                </a:lnTo>
                <a:lnTo>
                  <a:pt x="188823" y="37337"/>
                </a:lnTo>
                <a:lnTo>
                  <a:pt x="188653" y="35610"/>
                </a:lnTo>
                <a:close/>
              </a:path>
              <a:path w="440054" h="100329">
                <a:moveTo>
                  <a:pt x="338175" y="0"/>
                </a:moveTo>
                <a:lnTo>
                  <a:pt x="325170" y="0"/>
                </a:lnTo>
                <a:lnTo>
                  <a:pt x="319963" y="1930"/>
                </a:lnTo>
                <a:lnTo>
                  <a:pt x="311734" y="9651"/>
                </a:lnTo>
                <a:lnTo>
                  <a:pt x="309676" y="14325"/>
                </a:lnTo>
                <a:lnTo>
                  <a:pt x="309676" y="25298"/>
                </a:lnTo>
                <a:lnTo>
                  <a:pt x="311244" y="29413"/>
                </a:lnTo>
                <a:lnTo>
                  <a:pt x="311356" y="29616"/>
                </a:lnTo>
                <a:lnTo>
                  <a:pt x="314553" y="32613"/>
                </a:lnTo>
                <a:lnTo>
                  <a:pt x="325221" y="29413"/>
                </a:lnTo>
                <a:lnTo>
                  <a:pt x="322478" y="26974"/>
                </a:lnTo>
                <a:lnTo>
                  <a:pt x="321106" y="23926"/>
                </a:lnTo>
                <a:lnTo>
                  <a:pt x="321106" y="17221"/>
                </a:lnTo>
                <a:lnTo>
                  <a:pt x="322071" y="14808"/>
                </a:lnTo>
                <a:lnTo>
                  <a:pt x="325932" y="11252"/>
                </a:lnTo>
                <a:lnTo>
                  <a:pt x="328421" y="10363"/>
                </a:lnTo>
                <a:lnTo>
                  <a:pt x="351610" y="10363"/>
                </a:lnTo>
                <a:lnTo>
                  <a:pt x="351434" y="9905"/>
                </a:lnTo>
                <a:lnTo>
                  <a:pt x="343509" y="1981"/>
                </a:lnTo>
                <a:lnTo>
                  <a:pt x="338175" y="0"/>
                </a:lnTo>
                <a:close/>
              </a:path>
              <a:path w="440054" h="100329">
                <a:moveTo>
                  <a:pt x="141122" y="1523"/>
                </a:moveTo>
                <a:lnTo>
                  <a:pt x="0" y="1523"/>
                </a:lnTo>
                <a:lnTo>
                  <a:pt x="0" y="11277"/>
                </a:lnTo>
                <a:lnTo>
                  <a:pt x="141122" y="11277"/>
                </a:lnTo>
                <a:lnTo>
                  <a:pt x="141122" y="1523"/>
                </a:lnTo>
                <a:close/>
              </a:path>
              <a:path w="440054" h="100329">
                <a:moveTo>
                  <a:pt x="147827" y="1523"/>
                </a:moveTo>
                <a:lnTo>
                  <a:pt x="141122" y="1523"/>
                </a:lnTo>
                <a:lnTo>
                  <a:pt x="141122" y="11277"/>
                </a:lnTo>
                <a:lnTo>
                  <a:pt x="147827" y="11277"/>
                </a:lnTo>
                <a:lnTo>
                  <a:pt x="147827" y="1523"/>
                </a:lnTo>
                <a:close/>
              </a:path>
              <a:path w="440054" h="100329">
                <a:moveTo>
                  <a:pt x="224637" y="1523"/>
                </a:moveTo>
                <a:lnTo>
                  <a:pt x="147827" y="1523"/>
                </a:lnTo>
                <a:lnTo>
                  <a:pt x="147827" y="11277"/>
                </a:lnTo>
                <a:lnTo>
                  <a:pt x="224637" y="11277"/>
                </a:lnTo>
                <a:lnTo>
                  <a:pt x="224637" y="1523"/>
                </a:lnTo>
                <a:close/>
              </a:path>
              <a:path w="440054" h="100329">
                <a:moveTo>
                  <a:pt x="231343" y="1523"/>
                </a:moveTo>
                <a:lnTo>
                  <a:pt x="224637" y="1523"/>
                </a:lnTo>
                <a:lnTo>
                  <a:pt x="224637" y="11277"/>
                </a:lnTo>
                <a:lnTo>
                  <a:pt x="231343" y="11277"/>
                </a:lnTo>
                <a:lnTo>
                  <a:pt x="231343" y="1523"/>
                </a:lnTo>
                <a:close/>
              </a:path>
              <a:path w="440054" h="100329">
                <a:moveTo>
                  <a:pt x="294741" y="1523"/>
                </a:moveTo>
                <a:lnTo>
                  <a:pt x="231343" y="1523"/>
                </a:lnTo>
                <a:lnTo>
                  <a:pt x="231343" y="11277"/>
                </a:lnTo>
                <a:lnTo>
                  <a:pt x="294741" y="11277"/>
                </a:lnTo>
                <a:lnTo>
                  <a:pt x="294741" y="1523"/>
                </a:lnTo>
                <a:close/>
              </a:path>
              <a:path w="440054" h="100329">
                <a:moveTo>
                  <a:pt x="397916" y="1523"/>
                </a:moveTo>
                <a:lnTo>
                  <a:pt x="391210" y="1523"/>
                </a:lnTo>
                <a:lnTo>
                  <a:pt x="391210" y="11277"/>
                </a:lnTo>
                <a:lnTo>
                  <a:pt x="397916" y="11277"/>
                </a:lnTo>
                <a:lnTo>
                  <a:pt x="397916" y="1523"/>
                </a:lnTo>
                <a:close/>
              </a:path>
              <a:path w="440054" h="100329">
                <a:moveTo>
                  <a:pt x="439521" y="1523"/>
                </a:moveTo>
                <a:lnTo>
                  <a:pt x="397916" y="1523"/>
                </a:lnTo>
                <a:lnTo>
                  <a:pt x="397916" y="11277"/>
                </a:lnTo>
                <a:lnTo>
                  <a:pt x="439521" y="11277"/>
                </a:lnTo>
                <a:lnTo>
                  <a:pt x="439521" y="15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6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237319" y="5647856"/>
            <a:ext cx="209450" cy="77842"/>
          </a:xfrm>
          <a:prstGeom prst="rect">
            <a:avLst/>
          </a:prstGeom>
        </p:spPr>
      </p:pic>
      <p:sp>
        <p:nvSpPr>
          <p:cNvPr id="69" name="object 69"/>
          <p:cNvSpPr/>
          <p:nvPr/>
        </p:nvSpPr>
        <p:spPr>
          <a:xfrm>
            <a:off x="1650070" y="5616768"/>
            <a:ext cx="1719955" cy="122671"/>
          </a:xfrm>
          <a:custGeom>
            <a:avLst/>
            <a:gdLst/>
            <a:ahLst/>
            <a:cxnLst/>
            <a:rect l="l" t="t" r="r" b="b"/>
            <a:pathLst>
              <a:path w="1329055" h="158750">
                <a:moveTo>
                  <a:pt x="264718" y="52882"/>
                </a:moveTo>
                <a:lnTo>
                  <a:pt x="253288" y="52882"/>
                </a:lnTo>
                <a:lnTo>
                  <a:pt x="253288" y="74218"/>
                </a:lnTo>
                <a:lnTo>
                  <a:pt x="222097" y="74218"/>
                </a:lnTo>
                <a:lnTo>
                  <a:pt x="215671" y="76733"/>
                </a:lnTo>
                <a:lnTo>
                  <a:pt x="205409" y="86791"/>
                </a:lnTo>
                <a:lnTo>
                  <a:pt x="202844" y="93522"/>
                </a:lnTo>
                <a:lnTo>
                  <a:pt x="202900" y="110718"/>
                </a:lnTo>
                <a:lnTo>
                  <a:pt x="204724" y="118160"/>
                </a:lnTo>
                <a:lnTo>
                  <a:pt x="212242" y="131775"/>
                </a:lnTo>
                <a:lnTo>
                  <a:pt x="217119" y="137464"/>
                </a:lnTo>
                <a:lnTo>
                  <a:pt x="223113" y="142036"/>
                </a:lnTo>
                <a:lnTo>
                  <a:pt x="232257" y="135178"/>
                </a:lnTo>
                <a:lnTo>
                  <a:pt x="224589" y="128196"/>
                </a:lnTo>
                <a:lnTo>
                  <a:pt x="219113" y="120357"/>
                </a:lnTo>
                <a:lnTo>
                  <a:pt x="215826" y="111661"/>
                </a:lnTo>
                <a:lnTo>
                  <a:pt x="214743" y="102209"/>
                </a:lnTo>
                <a:lnTo>
                  <a:pt x="214731" y="96621"/>
                </a:lnTo>
                <a:lnTo>
                  <a:pt x="216306" y="92328"/>
                </a:lnTo>
                <a:lnTo>
                  <a:pt x="222605" y="86131"/>
                </a:lnTo>
                <a:lnTo>
                  <a:pt x="226771" y="84581"/>
                </a:lnTo>
                <a:lnTo>
                  <a:pt x="264718" y="84581"/>
                </a:lnTo>
                <a:lnTo>
                  <a:pt x="264718" y="52882"/>
                </a:lnTo>
                <a:close/>
              </a:path>
              <a:path w="1329055" h="158750">
                <a:moveTo>
                  <a:pt x="145237" y="82753"/>
                </a:moveTo>
                <a:lnTo>
                  <a:pt x="136550" y="89611"/>
                </a:lnTo>
                <a:lnTo>
                  <a:pt x="176022" y="141427"/>
                </a:lnTo>
                <a:lnTo>
                  <a:pt x="185318" y="135178"/>
                </a:lnTo>
                <a:lnTo>
                  <a:pt x="167640" y="112013"/>
                </a:lnTo>
                <a:lnTo>
                  <a:pt x="164693" y="108254"/>
                </a:lnTo>
                <a:lnTo>
                  <a:pt x="161188" y="104038"/>
                </a:lnTo>
                <a:lnTo>
                  <a:pt x="157256" y="99517"/>
                </a:lnTo>
                <a:lnTo>
                  <a:pt x="157141" y="99313"/>
                </a:lnTo>
                <a:lnTo>
                  <a:pt x="157276" y="98907"/>
                </a:lnTo>
                <a:lnTo>
                  <a:pt x="168823" y="98907"/>
                </a:lnTo>
                <a:lnTo>
                  <a:pt x="172135" y="97662"/>
                </a:lnTo>
                <a:lnTo>
                  <a:pt x="179146" y="91465"/>
                </a:lnTo>
                <a:lnTo>
                  <a:pt x="179743" y="89915"/>
                </a:lnTo>
                <a:lnTo>
                  <a:pt x="153974" y="89915"/>
                </a:lnTo>
                <a:lnTo>
                  <a:pt x="149301" y="87528"/>
                </a:lnTo>
                <a:lnTo>
                  <a:pt x="145237" y="82753"/>
                </a:lnTo>
                <a:close/>
              </a:path>
              <a:path w="1329055" h="158750">
                <a:moveTo>
                  <a:pt x="77266" y="99669"/>
                </a:moveTo>
                <a:lnTo>
                  <a:pt x="65836" y="99669"/>
                </a:lnTo>
                <a:lnTo>
                  <a:pt x="65836" y="140969"/>
                </a:lnTo>
                <a:lnTo>
                  <a:pt x="77266" y="140969"/>
                </a:lnTo>
                <a:lnTo>
                  <a:pt x="77266" y="99669"/>
                </a:lnTo>
                <a:close/>
              </a:path>
              <a:path w="1329055" h="158750">
                <a:moveTo>
                  <a:pt x="118719" y="52882"/>
                </a:moveTo>
                <a:lnTo>
                  <a:pt x="107289" y="52882"/>
                </a:lnTo>
                <a:lnTo>
                  <a:pt x="107289" y="140969"/>
                </a:lnTo>
                <a:lnTo>
                  <a:pt x="118719" y="140969"/>
                </a:lnTo>
                <a:lnTo>
                  <a:pt x="118719" y="52882"/>
                </a:lnTo>
                <a:close/>
              </a:path>
              <a:path w="1329055" h="158750">
                <a:moveTo>
                  <a:pt x="264718" y="84581"/>
                </a:moveTo>
                <a:lnTo>
                  <a:pt x="253288" y="84581"/>
                </a:lnTo>
                <a:lnTo>
                  <a:pt x="253288" y="140969"/>
                </a:lnTo>
                <a:lnTo>
                  <a:pt x="264718" y="140969"/>
                </a:lnTo>
                <a:lnTo>
                  <a:pt x="264718" y="84581"/>
                </a:lnTo>
                <a:close/>
              </a:path>
              <a:path w="1329055" h="158750">
                <a:moveTo>
                  <a:pt x="306324" y="52882"/>
                </a:moveTo>
                <a:lnTo>
                  <a:pt x="294894" y="52882"/>
                </a:lnTo>
                <a:lnTo>
                  <a:pt x="294894" y="140969"/>
                </a:lnTo>
                <a:lnTo>
                  <a:pt x="306324" y="140969"/>
                </a:lnTo>
                <a:lnTo>
                  <a:pt x="306324" y="52882"/>
                </a:lnTo>
                <a:close/>
              </a:path>
              <a:path w="1329055" h="158750">
                <a:moveTo>
                  <a:pt x="399288" y="109118"/>
                </a:moveTo>
                <a:lnTo>
                  <a:pt x="387705" y="109118"/>
                </a:lnTo>
                <a:lnTo>
                  <a:pt x="387705" y="140969"/>
                </a:lnTo>
                <a:lnTo>
                  <a:pt x="399288" y="140969"/>
                </a:lnTo>
                <a:lnTo>
                  <a:pt x="399288" y="109118"/>
                </a:lnTo>
                <a:close/>
              </a:path>
              <a:path w="1329055" h="158750">
                <a:moveTo>
                  <a:pt x="356006" y="52882"/>
                </a:moveTo>
                <a:lnTo>
                  <a:pt x="343814" y="52882"/>
                </a:lnTo>
                <a:lnTo>
                  <a:pt x="348183" y="56743"/>
                </a:lnTo>
                <a:lnTo>
                  <a:pt x="350367" y="61569"/>
                </a:lnTo>
                <a:lnTo>
                  <a:pt x="350367" y="71932"/>
                </a:lnTo>
                <a:lnTo>
                  <a:pt x="348538" y="75590"/>
                </a:lnTo>
                <a:lnTo>
                  <a:pt x="341223" y="81076"/>
                </a:lnTo>
                <a:lnTo>
                  <a:pt x="335737" y="83261"/>
                </a:lnTo>
                <a:lnTo>
                  <a:pt x="328422" y="84886"/>
                </a:lnTo>
                <a:lnTo>
                  <a:pt x="329812" y="92673"/>
                </a:lnTo>
                <a:lnTo>
                  <a:pt x="353771" y="120091"/>
                </a:lnTo>
                <a:lnTo>
                  <a:pt x="363016" y="120091"/>
                </a:lnTo>
                <a:lnTo>
                  <a:pt x="370465" y="119405"/>
                </a:lnTo>
                <a:lnTo>
                  <a:pt x="376961" y="117347"/>
                </a:lnTo>
                <a:lnTo>
                  <a:pt x="382504" y="113918"/>
                </a:lnTo>
                <a:lnTo>
                  <a:pt x="386658" y="109575"/>
                </a:lnTo>
                <a:lnTo>
                  <a:pt x="357784" y="109575"/>
                </a:lnTo>
                <a:lnTo>
                  <a:pt x="352399" y="107594"/>
                </a:lnTo>
                <a:lnTo>
                  <a:pt x="344678" y="99669"/>
                </a:lnTo>
                <a:lnTo>
                  <a:pt x="342392" y="95199"/>
                </a:lnTo>
                <a:lnTo>
                  <a:pt x="341680" y="90220"/>
                </a:lnTo>
                <a:lnTo>
                  <a:pt x="347776" y="88798"/>
                </a:lnTo>
                <a:lnTo>
                  <a:pt x="352704" y="86207"/>
                </a:lnTo>
                <a:lnTo>
                  <a:pt x="360222" y="78689"/>
                </a:lnTo>
                <a:lnTo>
                  <a:pt x="362102" y="74218"/>
                </a:lnTo>
                <a:lnTo>
                  <a:pt x="362102" y="63042"/>
                </a:lnTo>
                <a:lnTo>
                  <a:pt x="360070" y="57861"/>
                </a:lnTo>
                <a:lnTo>
                  <a:pt x="356006" y="53492"/>
                </a:lnTo>
                <a:lnTo>
                  <a:pt x="356006" y="52882"/>
                </a:lnTo>
                <a:close/>
              </a:path>
              <a:path w="1329055" h="158750">
                <a:moveTo>
                  <a:pt x="17983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13970" y="52882"/>
                </a:lnTo>
                <a:lnTo>
                  <a:pt x="16891" y="53746"/>
                </a:lnTo>
                <a:lnTo>
                  <a:pt x="20447" y="57200"/>
                </a:lnTo>
                <a:lnTo>
                  <a:pt x="21336" y="59994"/>
                </a:lnTo>
                <a:lnTo>
                  <a:pt x="21336" y="89458"/>
                </a:lnTo>
                <a:lnTo>
                  <a:pt x="13868" y="95097"/>
                </a:lnTo>
                <a:lnTo>
                  <a:pt x="13943" y="97662"/>
                </a:lnTo>
                <a:lnTo>
                  <a:pt x="23012" y="115214"/>
                </a:lnTo>
                <a:lnTo>
                  <a:pt x="32613" y="115214"/>
                </a:lnTo>
                <a:lnTo>
                  <a:pt x="32613" y="99669"/>
                </a:lnTo>
                <a:lnTo>
                  <a:pt x="77266" y="99669"/>
                </a:lnTo>
                <a:lnTo>
                  <a:pt x="77266" y="89153"/>
                </a:lnTo>
                <a:lnTo>
                  <a:pt x="32766" y="89153"/>
                </a:lnTo>
                <a:lnTo>
                  <a:pt x="32766" y="56692"/>
                </a:lnTo>
                <a:lnTo>
                  <a:pt x="30861" y="51765"/>
                </a:lnTo>
                <a:lnTo>
                  <a:pt x="23241" y="44856"/>
                </a:lnTo>
                <a:lnTo>
                  <a:pt x="17983" y="43129"/>
                </a:lnTo>
                <a:close/>
              </a:path>
              <a:path w="1329055" h="158750">
                <a:moveTo>
                  <a:pt x="399288" y="52882"/>
                </a:moveTo>
                <a:lnTo>
                  <a:pt x="387858" y="52882"/>
                </a:lnTo>
                <a:lnTo>
                  <a:pt x="387764" y="92673"/>
                </a:lnTo>
                <a:lnTo>
                  <a:pt x="385724" y="98526"/>
                </a:lnTo>
                <a:lnTo>
                  <a:pt x="377190" y="107365"/>
                </a:lnTo>
                <a:lnTo>
                  <a:pt x="371602" y="109575"/>
                </a:lnTo>
                <a:lnTo>
                  <a:pt x="386658" y="109575"/>
                </a:lnTo>
                <a:lnTo>
                  <a:pt x="387096" y="109118"/>
                </a:lnTo>
                <a:lnTo>
                  <a:pt x="399288" y="109118"/>
                </a:lnTo>
                <a:lnTo>
                  <a:pt x="399288" y="52882"/>
                </a:lnTo>
                <a:close/>
              </a:path>
              <a:path w="1329055" h="158750">
                <a:moveTo>
                  <a:pt x="168823" y="98907"/>
                </a:moveTo>
                <a:lnTo>
                  <a:pt x="157276" y="98907"/>
                </a:lnTo>
                <a:lnTo>
                  <a:pt x="158597" y="99313"/>
                </a:lnTo>
                <a:lnTo>
                  <a:pt x="160324" y="99517"/>
                </a:lnTo>
                <a:lnTo>
                  <a:pt x="162458" y="99517"/>
                </a:lnTo>
                <a:lnTo>
                  <a:pt x="167741" y="99313"/>
                </a:lnTo>
                <a:lnTo>
                  <a:pt x="168823" y="98907"/>
                </a:lnTo>
                <a:close/>
              </a:path>
              <a:path w="1329055" h="158750">
                <a:moveTo>
                  <a:pt x="180898" y="52882"/>
                </a:moveTo>
                <a:lnTo>
                  <a:pt x="169468" y="52882"/>
                </a:lnTo>
                <a:lnTo>
                  <a:pt x="169468" y="86563"/>
                </a:lnTo>
                <a:lnTo>
                  <a:pt x="166065" y="89915"/>
                </a:lnTo>
                <a:lnTo>
                  <a:pt x="179743" y="89915"/>
                </a:lnTo>
                <a:lnTo>
                  <a:pt x="180898" y="86918"/>
                </a:lnTo>
                <a:lnTo>
                  <a:pt x="180898" y="52882"/>
                </a:lnTo>
                <a:close/>
              </a:path>
              <a:path w="1329055" h="158750">
                <a:moveTo>
                  <a:pt x="77266" y="52882"/>
                </a:moveTo>
                <a:lnTo>
                  <a:pt x="65836" y="52882"/>
                </a:lnTo>
                <a:lnTo>
                  <a:pt x="65836" y="89153"/>
                </a:lnTo>
                <a:lnTo>
                  <a:pt x="77266" y="89153"/>
                </a:lnTo>
                <a:lnTo>
                  <a:pt x="77266" y="52882"/>
                </a:lnTo>
                <a:close/>
              </a:path>
              <a:path w="1329055" h="158750">
                <a:moveTo>
                  <a:pt x="88849" y="43129"/>
                </a:moveTo>
                <a:lnTo>
                  <a:pt x="53644" y="43129"/>
                </a:lnTo>
                <a:lnTo>
                  <a:pt x="53644" y="52882"/>
                </a:lnTo>
                <a:lnTo>
                  <a:pt x="88849" y="52882"/>
                </a:lnTo>
                <a:lnTo>
                  <a:pt x="88849" y="43129"/>
                </a:lnTo>
                <a:close/>
              </a:path>
              <a:path w="1329055" h="158750">
                <a:moveTo>
                  <a:pt x="95554" y="43129"/>
                </a:moveTo>
                <a:lnTo>
                  <a:pt x="88849" y="43129"/>
                </a:lnTo>
                <a:lnTo>
                  <a:pt x="88849" y="52882"/>
                </a:lnTo>
                <a:lnTo>
                  <a:pt x="95554" y="52882"/>
                </a:lnTo>
                <a:lnTo>
                  <a:pt x="95554" y="43129"/>
                </a:lnTo>
                <a:close/>
              </a:path>
              <a:path w="1329055" h="158750">
                <a:moveTo>
                  <a:pt x="130454" y="43129"/>
                </a:moveTo>
                <a:lnTo>
                  <a:pt x="95554" y="43129"/>
                </a:lnTo>
                <a:lnTo>
                  <a:pt x="95554" y="52882"/>
                </a:lnTo>
                <a:lnTo>
                  <a:pt x="130454" y="52882"/>
                </a:lnTo>
                <a:lnTo>
                  <a:pt x="130454" y="43129"/>
                </a:lnTo>
                <a:close/>
              </a:path>
              <a:path w="1329055" h="158750">
                <a:moveTo>
                  <a:pt x="137160" y="43129"/>
                </a:moveTo>
                <a:lnTo>
                  <a:pt x="130454" y="43129"/>
                </a:lnTo>
                <a:lnTo>
                  <a:pt x="130454" y="52882"/>
                </a:lnTo>
                <a:lnTo>
                  <a:pt x="137160" y="52882"/>
                </a:lnTo>
                <a:lnTo>
                  <a:pt x="137160" y="43129"/>
                </a:lnTo>
                <a:close/>
              </a:path>
              <a:path w="1329055" h="158750">
                <a:moveTo>
                  <a:pt x="191719" y="43129"/>
                </a:moveTo>
                <a:lnTo>
                  <a:pt x="137160" y="43129"/>
                </a:lnTo>
                <a:lnTo>
                  <a:pt x="137160" y="52882"/>
                </a:lnTo>
                <a:lnTo>
                  <a:pt x="191719" y="52882"/>
                </a:lnTo>
                <a:lnTo>
                  <a:pt x="191719" y="43129"/>
                </a:lnTo>
                <a:close/>
              </a:path>
              <a:path w="1329055" h="158750">
                <a:moveTo>
                  <a:pt x="198424" y="43129"/>
                </a:moveTo>
                <a:lnTo>
                  <a:pt x="191719" y="43129"/>
                </a:lnTo>
                <a:lnTo>
                  <a:pt x="191719" y="52882"/>
                </a:lnTo>
                <a:lnTo>
                  <a:pt x="198424" y="52882"/>
                </a:lnTo>
                <a:lnTo>
                  <a:pt x="198424" y="43129"/>
                </a:lnTo>
                <a:close/>
              </a:path>
              <a:path w="1329055" h="158750">
                <a:moveTo>
                  <a:pt x="276453" y="43129"/>
                </a:moveTo>
                <a:lnTo>
                  <a:pt x="198424" y="43129"/>
                </a:lnTo>
                <a:lnTo>
                  <a:pt x="198424" y="52882"/>
                </a:lnTo>
                <a:lnTo>
                  <a:pt x="276453" y="52882"/>
                </a:lnTo>
                <a:lnTo>
                  <a:pt x="276453" y="43129"/>
                </a:lnTo>
                <a:close/>
              </a:path>
              <a:path w="1329055" h="158750">
                <a:moveTo>
                  <a:pt x="283159" y="43129"/>
                </a:moveTo>
                <a:lnTo>
                  <a:pt x="276453" y="43129"/>
                </a:lnTo>
                <a:lnTo>
                  <a:pt x="276453" y="52882"/>
                </a:lnTo>
                <a:lnTo>
                  <a:pt x="283159" y="52882"/>
                </a:lnTo>
                <a:lnTo>
                  <a:pt x="283159" y="43129"/>
                </a:lnTo>
                <a:close/>
              </a:path>
              <a:path w="1329055" h="158750">
                <a:moveTo>
                  <a:pt x="318058" y="43129"/>
                </a:moveTo>
                <a:lnTo>
                  <a:pt x="283159" y="43129"/>
                </a:lnTo>
                <a:lnTo>
                  <a:pt x="283159" y="52882"/>
                </a:lnTo>
                <a:lnTo>
                  <a:pt x="318058" y="52882"/>
                </a:lnTo>
                <a:lnTo>
                  <a:pt x="318058" y="43129"/>
                </a:lnTo>
                <a:close/>
              </a:path>
              <a:path w="1329055" h="158750">
                <a:moveTo>
                  <a:pt x="324764" y="43129"/>
                </a:moveTo>
                <a:lnTo>
                  <a:pt x="318058" y="43129"/>
                </a:lnTo>
                <a:lnTo>
                  <a:pt x="318058" y="52882"/>
                </a:lnTo>
                <a:lnTo>
                  <a:pt x="324764" y="52882"/>
                </a:lnTo>
                <a:lnTo>
                  <a:pt x="324764" y="43129"/>
                </a:lnTo>
                <a:close/>
              </a:path>
              <a:path w="1329055" h="158750">
                <a:moveTo>
                  <a:pt x="417728" y="43129"/>
                </a:moveTo>
                <a:lnTo>
                  <a:pt x="324764" y="43129"/>
                </a:lnTo>
                <a:lnTo>
                  <a:pt x="324764" y="52882"/>
                </a:lnTo>
                <a:lnTo>
                  <a:pt x="417728" y="52882"/>
                </a:lnTo>
                <a:lnTo>
                  <a:pt x="417728" y="43129"/>
                </a:lnTo>
                <a:close/>
              </a:path>
              <a:path w="1329055" h="158750">
                <a:moveTo>
                  <a:pt x="292686" y="10058"/>
                </a:moveTo>
                <a:lnTo>
                  <a:pt x="276656" y="10058"/>
                </a:lnTo>
                <a:lnTo>
                  <a:pt x="282575" y="13309"/>
                </a:lnTo>
                <a:lnTo>
                  <a:pt x="291820" y="26314"/>
                </a:lnTo>
                <a:lnTo>
                  <a:pt x="294310" y="33856"/>
                </a:lnTo>
                <a:lnTo>
                  <a:pt x="294388" y="34137"/>
                </a:lnTo>
                <a:lnTo>
                  <a:pt x="294894" y="43129"/>
                </a:lnTo>
                <a:lnTo>
                  <a:pt x="306171" y="43129"/>
                </a:lnTo>
                <a:lnTo>
                  <a:pt x="304871" y="33856"/>
                </a:lnTo>
                <a:lnTo>
                  <a:pt x="302494" y="25546"/>
                </a:lnTo>
                <a:lnTo>
                  <a:pt x="299042" y="18197"/>
                </a:lnTo>
                <a:lnTo>
                  <a:pt x="294513" y="11810"/>
                </a:lnTo>
                <a:lnTo>
                  <a:pt x="292686" y="10058"/>
                </a:lnTo>
                <a:close/>
              </a:path>
              <a:path w="1329055" h="158750">
                <a:moveTo>
                  <a:pt x="269138" y="0"/>
                </a:moveTo>
                <a:lnTo>
                  <a:pt x="262128" y="0"/>
                </a:lnTo>
                <a:lnTo>
                  <a:pt x="256438" y="1981"/>
                </a:lnTo>
                <a:lnTo>
                  <a:pt x="247700" y="9905"/>
                </a:lnTo>
                <a:lnTo>
                  <a:pt x="245516" y="14833"/>
                </a:lnTo>
                <a:lnTo>
                  <a:pt x="245553" y="26314"/>
                </a:lnTo>
                <a:lnTo>
                  <a:pt x="247142" y="30683"/>
                </a:lnTo>
                <a:lnTo>
                  <a:pt x="250393" y="34137"/>
                </a:lnTo>
                <a:lnTo>
                  <a:pt x="261975" y="31699"/>
                </a:lnTo>
                <a:lnTo>
                  <a:pt x="258927" y="28752"/>
                </a:lnTo>
                <a:lnTo>
                  <a:pt x="257403" y="25196"/>
                </a:lnTo>
                <a:lnTo>
                  <a:pt x="257403" y="17779"/>
                </a:lnTo>
                <a:lnTo>
                  <a:pt x="258495" y="15138"/>
                </a:lnTo>
                <a:lnTo>
                  <a:pt x="262864" y="11074"/>
                </a:lnTo>
                <a:lnTo>
                  <a:pt x="265785" y="10058"/>
                </a:lnTo>
                <a:lnTo>
                  <a:pt x="292686" y="10058"/>
                </a:lnTo>
                <a:lnTo>
                  <a:pt x="289126" y="6643"/>
                </a:lnTo>
                <a:lnTo>
                  <a:pt x="283102" y="2952"/>
                </a:lnTo>
                <a:lnTo>
                  <a:pt x="276439" y="738"/>
                </a:lnTo>
                <a:lnTo>
                  <a:pt x="269138" y="0"/>
                </a:lnTo>
                <a:close/>
              </a:path>
              <a:path w="1329055" h="158750">
                <a:moveTo>
                  <a:pt x="629399" y="107441"/>
                </a:moveTo>
                <a:lnTo>
                  <a:pt x="618426" y="107441"/>
                </a:lnTo>
                <a:lnTo>
                  <a:pt x="619747" y="113436"/>
                </a:lnTo>
                <a:lnTo>
                  <a:pt x="622668" y="118770"/>
                </a:lnTo>
                <a:lnTo>
                  <a:pt x="631710" y="128117"/>
                </a:lnTo>
                <a:lnTo>
                  <a:pt x="637222" y="131368"/>
                </a:lnTo>
                <a:lnTo>
                  <a:pt x="643724" y="133197"/>
                </a:lnTo>
                <a:lnTo>
                  <a:pt x="621779" y="154990"/>
                </a:lnTo>
                <a:lnTo>
                  <a:pt x="634885" y="158343"/>
                </a:lnTo>
                <a:lnTo>
                  <a:pt x="653935" y="136245"/>
                </a:lnTo>
                <a:lnTo>
                  <a:pt x="667007" y="136245"/>
                </a:lnTo>
                <a:lnTo>
                  <a:pt x="664603" y="133807"/>
                </a:lnTo>
                <a:lnTo>
                  <a:pt x="672325" y="132384"/>
                </a:lnTo>
                <a:lnTo>
                  <a:pt x="678827" y="129031"/>
                </a:lnTo>
                <a:lnTo>
                  <a:pt x="683653" y="124205"/>
                </a:lnTo>
                <a:lnTo>
                  <a:pt x="646264" y="124205"/>
                </a:lnTo>
                <a:lnTo>
                  <a:pt x="640448" y="122072"/>
                </a:lnTo>
                <a:lnTo>
                  <a:pt x="631609" y="113537"/>
                </a:lnTo>
                <a:lnTo>
                  <a:pt x="629399" y="108610"/>
                </a:lnTo>
                <a:lnTo>
                  <a:pt x="629399" y="107441"/>
                </a:lnTo>
                <a:close/>
              </a:path>
              <a:path w="1329055" h="158750">
                <a:moveTo>
                  <a:pt x="667007" y="136245"/>
                </a:moveTo>
                <a:lnTo>
                  <a:pt x="653935" y="136245"/>
                </a:lnTo>
                <a:lnTo>
                  <a:pt x="672528" y="158343"/>
                </a:lnTo>
                <a:lnTo>
                  <a:pt x="685634" y="155143"/>
                </a:lnTo>
                <a:lnTo>
                  <a:pt x="667007" y="136245"/>
                </a:lnTo>
                <a:close/>
              </a:path>
              <a:path w="1329055" h="158750">
                <a:moveTo>
                  <a:pt x="469544" y="82753"/>
                </a:moveTo>
                <a:lnTo>
                  <a:pt x="460857" y="89611"/>
                </a:lnTo>
                <a:lnTo>
                  <a:pt x="500329" y="141427"/>
                </a:lnTo>
                <a:lnTo>
                  <a:pt x="509625" y="135178"/>
                </a:lnTo>
                <a:lnTo>
                  <a:pt x="491947" y="112013"/>
                </a:lnTo>
                <a:lnTo>
                  <a:pt x="488988" y="108254"/>
                </a:lnTo>
                <a:lnTo>
                  <a:pt x="485482" y="104038"/>
                </a:lnTo>
                <a:lnTo>
                  <a:pt x="481563" y="99517"/>
                </a:lnTo>
                <a:lnTo>
                  <a:pt x="481448" y="99313"/>
                </a:lnTo>
                <a:lnTo>
                  <a:pt x="481584" y="98907"/>
                </a:lnTo>
                <a:lnTo>
                  <a:pt x="493120" y="98907"/>
                </a:lnTo>
                <a:lnTo>
                  <a:pt x="496443" y="97662"/>
                </a:lnTo>
                <a:lnTo>
                  <a:pt x="503453" y="91465"/>
                </a:lnTo>
                <a:lnTo>
                  <a:pt x="504050" y="89915"/>
                </a:lnTo>
                <a:lnTo>
                  <a:pt x="478269" y="89915"/>
                </a:lnTo>
                <a:lnTo>
                  <a:pt x="473595" y="87528"/>
                </a:lnTo>
                <a:lnTo>
                  <a:pt x="469544" y="82753"/>
                </a:lnTo>
                <a:close/>
              </a:path>
              <a:path w="1329055" h="158750">
                <a:moveTo>
                  <a:pt x="545884" y="52882"/>
                </a:moveTo>
                <a:lnTo>
                  <a:pt x="534454" y="52882"/>
                </a:lnTo>
                <a:lnTo>
                  <a:pt x="534454" y="140969"/>
                </a:lnTo>
                <a:lnTo>
                  <a:pt x="545884" y="140969"/>
                </a:lnTo>
                <a:lnTo>
                  <a:pt x="545884" y="52882"/>
                </a:lnTo>
                <a:close/>
              </a:path>
              <a:path w="1329055" h="158750">
                <a:moveTo>
                  <a:pt x="713371" y="52882"/>
                </a:moveTo>
                <a:lnTo>
                  <a:pt x="701941" y="52882"/>
                </a:lnTo>
                <a:lnTo>
                  <a:pt x="701941" y="140969"/>
                </a:lnTo>
                <a:lnTo>
                  <a:pt x="713371" y="140969"/>
                </a:lnTo>
                <a:lnTo>
                  <a:pt x="713371" y="52882"/>
                </a:lnTo>
                <a:close/>
              </a:path>
              <a:path w="1329055" h="158750">
                <a:moveTo>
                  <a:pt x="806335" y="109118"/>
                </a:moveTo>
                <a:lnTo>
                  <a:pt x="794753" y="109118"/>
                </a:lnTo>
                <a:lnTo>
                  <a:pt x="794753" y="140969"/>
                </a:lnTo>
                <a:lnTo>
                  <a:pt x="806335" y="140969"/>
                </a:lnTo>
                <a:lnTo>
                  <a:pt x="806335" y="109118"/>
                </a:lnTo>
                <a:close/>
              </a:path>
              <a:path w="1329055" h="158750">
                <a:moveTo>
                  <a:pt x="677710" y="114452"/>
                </a:moveTo>
                <a:lnTo>
                  <a:pt x="672823" y="118719"/>
                </a:lnTo>
                <a:lnTo>
                  <a:pt x="667156" y="121767"/>
                </a:lnTo>
                <a:lnTo>
                  <a:pt x="660707" y="123596"/>
                </a:lnTo>
                <a:lnTo>
                  <a:pt x="653478" y="124205"/>
                </a:lnTo>
                <a:lnTo>
                  <a:pt x="683653" y="124205"/>
                </a:lnTo>
                <a:lnTo>
                  <a:pt x="684110" y="123748"/>
                </a:lnTo>
                <a:lnTo>
                  <a:pt x="677710" y="114452"/>
                </a:lnTo>
                <a:close/>
              </a:path>
              <a:path w="1329055" h="158750">
                <a:moveTo>
                  <a:pt x="763054" y="52882"/>
                </a:moveTo>
                <a:lnTo>
                  <a:pt x="750862" y="52882"/>
                </a:lnTo>
                <a:lnTo>
                  <a:pt x="755230" y="56743"/>
                </a:lnTo>
                <a:lnTo>
                  <a:pt x="757415" y="61569"/>
                </a:lnTo>
                <a:lnTo>
                  <a:pt x="757415" y="71932"/>
                </a:lnTo>
                <a:lnTo>
                  <a:pt x="755586" y="75590"/>
                </a:lnTo>
                <a:lnTo>
                  <a:pt x="748271" y="81076"/>
                </a:lnTo>
                <a:lnTo>
                  <a:pt x="742784" y="83261"/>
                </a:lnTo>
                <a:lnTo>
                  <a:pt x="735469" y="84886"/>
                </a:lnTo>
                <a:lnTo>
                  <a:pt x="736860" y="92673"/>
                </a:lnTo>
                <a:lnTo>
                  <a:pt x="760818" y="120091"/>
                </a:lnTo>
                <a:lnTo>
                  <a:pt x="770064" y="120091"/>
                </a:lnTo>
                <a:lnTo>
                  <a:pt x="777513" y="119405"/>
                </a:lnTo>
                <a:lnTo>
                  <a:pt x="784009" y="117347"/>
                </a:lnTo>
                <a:lnTo>
                  <a:pt x="789552" y="113918"/>
                </a:lnTo>
                <a:lnTo>
                  <a:pt x="793706" y="109575"/>
                </a:lnTo>
                <a:lnTo>
                  <a:pt x="764832" y="109575"/>
                </a:lnTo>
                <a:lnTo>
                  <a:pt x="759447" y="107594"/>
                </a:lnTo>
                <a:lnTo>
                  <a:pt x="751725" y="99669"/>
                </a:lnTo>
                <a:lnTo>
                  <a:pt x="749465" y="95249"/>
                </a:lnTo>
                <a:lnTo>
                  <a:pt x="749359" y="94640"/>
                </a:lnTo>
                <a:lnTo>
                  <a:pt x="748728" y="90220"/>
                </a:lnTo>
                <a:lnTo>
                  <a:pt x="754824" y="88798"/>
                </a:lnTo>
                <a:lnTo>
                  <a:pt x="759752" y="86207"/>
                </a:lnTo>
                <a:lnTo>
                  <a:pt x="767270" y="78689"/>
                </a:lnTo>
                <a:lnTo>
                  <a:pt x="769150" y="74218"/>
                </a:lnTo>
                <a:lnTo>
                  <a:pt x="769050" y="62788"/>
                </a:lnTo>
                <a:lnTo>
                  <a:pt x="767118" y="57861"/>
                </a:lnTo>
                <a:lnTo>
                  <a:pt x="763054" y="53492"/>
                </a:lnTo>
                <a:lnTo>
                  <a:pt x="763054" y="52882"/>
                </a:lnTo>
                <a:close/>
              </a:path>
              <a:path w="1329055" h="158750">
                <a:moveTo>
                  <a:pt x="585355" y="52882"/>
                </a:moveTo>
                <a:lnTo>
                  <a:pt x="574078" y="52882"/>
                </a:lnTo>
                <a:lnTo>
                  <a:pt x="574138" y="95249"/>
                </a:lnTo>
                <a:lnTo>
                  <a:pt x="576516" y="101244"/>
                </a:lnTo>
                <a:lnTo>
                  <a:pt x="586270" y="109981"/>
                </a:lnTo>
                <a:lnTo>
                  <a:pt x="592467" y="112166"/>
                </a:lnTo>
                <a:lnTo>
                  <a:pt x="607098" y="112166"/>
                </a:lnTo>
                <a:lnTo>
                  <a:pt x="613244" y="110591"/>
                </a:lnTo>
                <a:lnTo>
                  <a:pt x="618426" y="107441"/>
                </a:lnTo>
                <a:lnTo>
                  <a:pt x="629399" y="107441"/>
                </a:lnTo>
                <a:lnTo>
                  <a:pt x="629399" y="102107"/>
                </a:lnTo>
                <a:lnTo>
                  <a:pt x="590689" y="102107"/>
                </a:lnTo>
                <a:lnTo>
                  <a:pt x="585203" y="96723"/>
                </a:lnTo>
                <a:lnTo>
                  <a:pt x="585110" y="74218"/>
                </a:lnTo>
                <a:lnTo>
                  <a:pt x="584746" y="62788"/>
                </a:lnTo>
                <a:lnTo>
                  <a:pt x="595565" y="62788"/>
                </a:lnTo>
                <a:lnTo>
                  <a:pt x="585355" y="52882"/>
                </a:lnTo>
                <a:close/>
              </a:path>
              <a:path w="1329055" h="158750">
                <a:moveTo>
                  <a:pt x="806335" y="52882"/>
                </a:moveTo>
                <a:lnTo>
                  <a:pt x="794905" y="52882"/>
                </a:lnTo>
                <a:lnTo>
                  <a:pt x="794812" y="92673"/>
                </a:lnTo>
                <a:lnTo>
                  <a:pt x="792772" y="98526"/>
                </a:lnTo>
                <a:lnTo>
                  <a:pt x="784237" y="107365"/>
                </a:lnTo>
                <a:lnTo>
                  <a:pt x="778649" y="109575"/>
                </a:lnTo>
                <a:lnTo>
                  <a:pt x="793706" y="109575"/>
                </a:lnTo>
                <a:lnTo>
                  <a:pt x="794143" y="109118"/>
                </a:lnTo>
                <a:lnTo>
                  <a:pt x="806335" y="109118"/>
                </a:lnTo>
                <a:lnTo>
                  <a:pt x="806335" y="52882"/>
                </a:lnTo>
                <a:close/>
              </a:path>
              <a:path w="1329055" h="158750">
                <a:moveTo>
                  <a:pt x="595565" y="62788"/>
                </a:moveTo>
                <a:lnTo>
                  <a:pt x="584746" y="62788"/>
                </a:lnTo>
                <a:lnTo>
                  <a:pt x="594499" y="72999"/>
                </a:lnTo>
                <a:lnTo>
                  <a:pt x="617664" y="95249"/>
                </a:lnTo>
                <a:lnTo>
                  <a:pt x="613092" y="99821"/>
                </a:lnTo>
                <a:lnTo>
                  <a:pt x="607758" y="102107"/>
                </a:lnTo>
                <a:lnTo>
                  <a:pt x="629399" y="102107"/>
                </a:lnTo>
                <a:lnTo>
                  <a:pt x="629399" y="98348"/>
                </a:lnTo>
                <a:lnTo>
                  <a:pt x="630618" y="94640"/>
                </a:lnTo>
                <a:lnTo>
                  <a:pt x="635495" y="89153"/>
                </a:lnTo>
                <a:lnTo>
                  <a:pt x="638416" y="87629"/>
                </a:lnTo>
                <a:lnTo>
                  <a:pt x="621169" y="87629"/>
                </a:lnTo>
                <a:lnTo>
                  <a:pt x="595565" y="62788"/>
                </a:lnTo>
                <a:close/>
              </a:path>
              <a:path w="1329055" h="158750">
                <a:moveTo>
                  <a:pt x="493120" y="98907"/>
                </a:moveTo>
                <a:lnTo>
                  <a:pt x="481584" y="98907"/>
                </a:lnTo>
                <a:lnTo>
                  <a:pt x="482892" y="99313"/>
                </a:lnTo>
                <a:lnTo>
                  <a:pt x="484632" y="99517"/>
                </a:lnTo>
                <a:lnTo>
                  <a:pt x="486765" y="99517"/>
                </a:lnTo>
                <a:lnTo>
                  <a:pt x="492036" y="99313"/>
                </a:lnTo>
                <a:lnTo>
                  <a:pt x="493120" y="98907"/>
                </a:lnTo>
                <a:close/>
              </a:path>
              <a:path w="1329055" h="158750">
                <a:moveTo>
                  <a:pt x="505206" y="52882"/>
                </a:moveTo>
                <a:lnTo>
                  <a:pt x="493776" y="52882"/>
                </a:lnTo>
                <a:lnTo>
                  <a:pt x="493776" y="86563"/>
                </a:lnTo>
                <a:lnTo>
                  <a:pt x="490359" y="89915"/>
                </a:lnTo>
                <a:lnTo>
                  <a:pt x="504050" y="89915"/>
                </a:lnTo>
                <a:lnTo>
                  <a:pt x="505206" y="86918"/>
                </a:lnTo>
                <a:lnTo>
                  <a:pt x="505206" y="52882"/>
                </a:lnTo>
                <a:close/>
              </a:path>
              <a:path w="1329055" h="158750">
                <a:moveTo>
                  <a:pt x="669175" y="52882"/>
                </a:moveTo>
                <a:lnTo>
                  <a:pt x="657593" y="52882"/>
                </a:lnTo>
                <a:lnTo>
                  <a:pt x="657593" y="70103"/>
                </a:lnTo>
                <a:lnTo>
                  <a:pt x="630669" y="78333"/>
                </a:lnTo>
                <a:lnTo>
                  <a:pt x="624522" y="82346"/>
                </a:lnTo>
                <a:lnTo>
                  <a:pt x="621169" y="87629"/>
                </a:lnTo>
                <a:lnTo>
                  <a:pt x="638416" y="87629"/>
                </a:lnTo>
                <a:lnTo>
                  <a:pt x="640168" y="86715"/>
                </a:lnTo>
                <a:lnTo>
                  <a:pt x="647077" y="84581"/>
                </a:lnTo>
                <a:lnTo>
                  <a:pt x="669175" y="78181"/>
                </a:lnTo>
                <a:lnTo>
                  <a:pt x="669175" y="52882"/>
                </a:lnTo>
                <a:close/>
              </a:path>
              <a:path w="1329055" h="158750">
                <a:moveTo>
                  <a:pt x="516013" y="43129"/>
                </a:moveTo>
                <a:lnTo>
                  <a:pt x="454761" y="43129"/>
                </a:lnTo>
                <a:lnTo>
                  <a:pt x="454761" y="52882"/>
                </a:lnTo>
                <a:lnTo>
                  <a:pt x="516013" y="52882"/>
                </a:lnTo>
                <a:lnTo>
                  <a:pt x="516013" y="43129"/>
                </a:lnTo>
                <a:close/>
              </a:path>
              <a:path w="1329055" h="158750">
                <a:moveTo>
                  <a:pt x="522732" y="43129"/>
                </a:moveTo>
                <a:lnTo>
                  <a:pt x="516013" y="43129"/>
                </a:lnTo>
                <a:lnTo>
                  <a:pt x="516013" y="52882"/>
                </a:lnTo>
                <a:lnTo>
                  <a:pt x="522732" y="52882"/>
                </a:lnTo>
                <a:lnTo>
                  <a:pt x="522732" y="43129"/>
                </a:lnTo>
                <a:close/>
              </a:path>
              <a:path w="1329055" h="158750">
                <a:moveTo>
                  <a:pt x="557618" y="43129"/>
                </a:moveTo>
                <a:lnTo>
                  <a:pt x="522732" y="43129"/>
                </a:lnTo>
                <a:lnTo>
                  <a:pt x="522732" y="52882"/>
                </a:lnTo>
                <a:lnTo>
                  <a:pt x="557618" y="52882"/>
                </a:lnTo>
                <a:lnTo>
                  <a:pt x="557618" y="43129"/>
                </a:lnTo>
                <a:close/>
              </a:path>
              <a:path w="1329055" h="158750">
                <a:moveTo>
                  <a:pt x="564324" y="43129"/>
                </a:moveTo>
                <a:lnTo>
                  <a:pt x="557618" y="43129"/>
                </a:lnTo>
                <a:lnTo>
                  <a:pt x="557618" y="52882"/>
                </a:lnTo>
                <a:lnTo>
                  <a:pt x="564324" y="52882"/>
                </a:lnTo>
                <a:lnTo>
                  <a:pt x="564324" y="43129"/>
                </a:lnTo>
                <a:close/>
              </a:path>
              <a:path w="1329055" h="158750">
                <a:moveTo>
                  <a:pt x="683501" y="43129"/>
                </a:moveTo>
                <a:lnTo>
                  <a:pt x="564324" y="43129"/>
                </a:lnTo>
                <a:lnTo>
                  <a:pt x="564324" y="52882"/>
                </a:lnTo>
                <a:lnTo>
                  <a:pt x="683501" y="52882"/>
                </a:lnTo>
                <a:lnTo>
                  <a:pt x="683501" y="43129"/>
                </a:lnTo>
                <a:close/>
              </a:path>
              <a:path w="1329055" h="158750">
                <a:moveTo>
                  <a:pt x="690359" y="43129"/>
                </a:moveTo>
                <a:lnTo>
                  <a:pt x="683501" y="43129"/>
                </a:lnTo>
                <a:lnTo>
                  <a:pt x="683501" y="52882"/>
                </a:lnTo>
                <a:lnTo>
                  <a:pt x="690359" y="52882"/>
                </a:lnTo>
                <a:lnTo>
                  <a:pt x="690359" y="43129"/>
                </a:lnTo>
                <a:close/>
              </a:path>
              <a:path w="1329055" h="158750">
                <a:moveTo>
                  <a:pt x="725106" y="43129"/>
                </a:moveTo>
                <a:lnTo>
                  <a:pt x="690359" y="43129"/>
                </a:lnTo>
                <a:lnTo>
                  <a:pt x="690359" y="52882"/>
                </a:lnTo>
                <a:lnTo>
                  <a:pt x="725106" y="52882"/>
                </a:lnTo>
                <a:lnTo>
                  <a:pt x="725106" y="43129"/>
                </a:lnTo>
                <a:close/>
              </a:path>
              <a:path w="1329055" h="158750">
                <a:moveTo>
                  <a:pt x="731812" y="43129"/>
                </a:moveTo>
                <a:lnTo>
                  <a:pt x="725106" y="43129"/>
                </a:lnTo>
                <a:lnTo>
                  <a:pt x="725106" y="52882"/>
                </a:lnTo>
                <a:lnTo>
                  <a:pt x="731812" y="52882"/>
                </a:lnTo>
                <a:lnTo>
                  <a:pt x="731812" y="43129"/>
                </a:lnTo>
                <a:close/>
              </a:path>
              <a:path w="1329055" h="158750">
                <a:moveTo>
                  <a:pt x="824776" y="43129"/>
                </a:moveTo>
                <a:lnTo>
                  <a:pt x="731812" y="43129"/>
                </a:lnTo>
                <a:lnTo>
                  <a:pt x="731812" y="52882"/>
                </a:lnTo>
                <a:lnTo>
                  <a:pt x="824776" y="52882"/>
                </a:lnTo>
                <a:lnTo>
                  <a:pt x="824776" y="43129"/>
                </a:lnTo>
                <a:close/>
              </a:path>
              <a:path w="1329055" h="158750">
                <a:moveTo>
                  <a:pt x="699733" y="10058"/>
                </a:moveTo>
                <a:lnTo>
                  <a:pt x="683704" y="10058"/>
                </a:lnTo>
                <a:lnTo>
                  <a:pt x="689622" y="13309"/>
                </a:lnTo>
                <a:lnTo>
                  <a:pt x="698868" y="26314"/>
                </a:lnTo>
                <a:lnTo>
                  <a:pt x="701357" y="33856"/>
                </a:lnTo>
                <a:lnTo>
                  <a:pt x="701436" y="34137"/>
                </a:lnTo>
                <a:lnTo>
                  <a:pt x="701941" y="43129"/>
                </a:lnTo>
                <a:lnTo>
                  <a:pt x="713219" y="43129"/>
                </a:lnTo>
                <a:lnTo>
                  <a:pt x="711919" y="33856"/>
                </a:lnTo>
                <a:lnTo>
                  <a:pt x="709542" y="25546"/>
                </a:lnTo>
                <a:lnTo>
                  <a:pt x="706089" y="18197"/>
                </a:lnTo>
                <a:lnTo>
                  <a:pt x="701560" y="11810"/>
                </a:lnTo>
                <a:lnTo>
                  <a:pt x="699733" y="10058"/>
                </a:lnTo>
                <a:close/>
              </a:path>
              <a:path w="1329055" h="158750">
                <a:moveTo>
                  <a:pt x="676186" y="0"/>
                </a:moveTo>
                <a:lnTo>
                  <a:pt x="669175" y="0"/>
                </a:lnTo>
                <a:lnTo>
                  <a:pt x="663486" y="1981"/>
                </a:lnTo>
                <a:lnTo>
                  <a:pt x="654748" y="9905"/>
                </a:lnTo>
                <a:lnTo>
                  <a:pt x="652564" y="14833"/>
                </a:lnTo>
                <a:lnTo>
                  <a:pt x="652601" y="26314"/>
                </a:lnTo>
                <a:lnTo>
                  <a:pt x="654189" y="30683"/>
                </a:lnTo>
                <a:lnTo>
                  <a:pt x="657440" y="34137"/>
                </a:lnTo>
                <a:lnTo>
                  <a:pt x="669023" y="31699"/>
                </a:lnTo>
                <a:lnTo>
                  <a:pt x="665975" y="28752"/>
                </a:lnTo>
                <a:lnTo>
                  <a:pt x="664451" y="25196"/>
                </a:lnTo>
                <a:lnTo>
                  <a:pt x="664451" y="17779"/>
                </a:lnTo>
                <a:lnTo>
                  <a:pt x="665543" y="15138"/>
                </a:lnTo>
                <a:lnTo>
                  <a:pt x="669912" y="11074"/>
                </a:lnTo>
                <a:lnTo>
                  <a:pt x="672833" y="10058"/>
                </a:lnTo>
                <a:lnTo>
                  <a:pt x="699733" y="10058"/>
                </a:lnTo>
                <a:lnTo>
                  <a:pt x="696174" y="6643"/>
                </a:lnTo>
                <a:lnTo>
                  <a:pt x="690149" y="2952"/>
                </a:lnTo>
                <a:lnTo>
                  <a:pt x="683487" y="738"/>
                </a:lnTo>
                <a:lnTo>
                  <a:pt x="676186" y="0"/>
                </a:lnTo>
                <a:close/>
              </a:path>
              <a:path w="1329055" h="158750">
                <a:moveTo>
                  <a:pt x="1085441" y="126949"/>
                </a:moveTo>
                <a:lnTo>
                  <a:pt x="1073950" y="126949"/>
                </a:lnTo>
                <a:lnTo>
                  <a:pt x="1085075" y="147065"/>
                </a:lnTo>
                <a:lnTo>
                  <a:pt x="1098638" y="143713"/>
                </a:lnTo>
                <a:lnTo>
                  <a:pt x="1085441" y="126949"/>
                </a:lnTo>
                <a:close/>
              </a:path>
              <a:path w="1329055" h="158750">
                <a:moveTo>
                  <a:pt x="1175905" y="72085"/>
                </a:moveTo>
                <a:lnTo>
                  <a:pt x="1164323" y="72085"/>
                </a:lnTo>
                <a:lnTo>
                  <a:pt x="1158557" y="74548"/>
                </a:lnTo>
                <a:lnTo>
                  <a:pt x="1148905" y="84404"/>
                </a:lnTo>
                <a:lnTo>
                  <a:pt x="1146492" y="91135"/>
                </a:lnTo>
                <a:lnTo>
                  <a:pt x="1146590" y="101041"/>
                </a:lnTo>
                <a:lnTo>
                  <a:pt x="1167857" y="138536"/>
                </a:lnTo>
                <a:lnTo>
                  <a:pt x="1173467" y="142036"/>
                </a:lnTo>
                <a:lnTo>
                  <a:pt x="1181239" y="133807"/>
                </a:lnTo>
                <a:lnTo>
                  <a:pt x="1171238" y="127063"/>
                </a:lnTo>
                <a:lnTo>
                  <a:pt x="1164094" y="119176"/>
                </a:lnTo>
                <a:lnTo>
                  <a:pt x="1159808" y="110147"/>
                </a:lnTo>
                <a:lnTo>
                  <a:pt x="1158486" y="100736"/>
                </a:lnTo>
                <a:lnTo>
                  <a:pt x="1158379" y="94183"/>
                </a:lnTo>
                <a:lnTo>
                  <a:pt x="1159675" y="89839"/>
                </a:lnTo>
                <a:lnTo>
                  <a:pt x="1164856" y="84048"/>
                </a:lnTo>
                <a:lnTo>
                  <a:pt x="1168133" y="82600"/>
                </a:lnTo>
                <a:lnTo>
                  <a:pt x="1189230" y="82600"/>
                </a:lnTo>
                <a:lnTo>
                  <a:pt x="1188536" y="80492"/>
                </a:lnTo>
                <a:lnTo>
                  <a:pt x="1186345" y="77546"/>
                </a:lnTo>
                <a:lnTo>
                  <a:pt x="1179944" y="73177"/>
                </a:lnTo>
                <a:lnTo>
                  <a:pt x="1175905" y="72085"/>
                </a:lnTo>
                <a:close/>
              </a:path>
              <a:path w="1329055" h="158750">
                <a:moveTo>
                  <a:pt x="960564" y="101345"/>
                </a:moveTo>
                <a:lnTo>
                  <a:pt x="948982" y="101345"/>
                </a:lnTo>
                <a:lnTo>
                  <a:pt x="948982" y="140969"/>
                </a:lnTo>
                <a:lnTo>
                  <a:pt x="960564" y="140969"/>
                </a:lnTo>
                <a:lnTo>
                  <a:pt x="960564" y="101345"/>
                </a:lnTo>
                <a:close/>
              </a:path>
              <a:path w="1329055" h="158750">
                <a:moveTo>
                  <a:pt x="1002169" y="52882"/>
                </a:moveTo>
                <a:lnTo>
                  <a:pt x="990739" y="52882"/>
                </a:lnTo>
                <a:lnTo>
                  <a:pt x="990739" y="140969"/>
                </a:lnTo>
                <a:lnTo>
                  <a:pt x="1002169" y="140969"/>
                </a:lnTo>
                <a:lnTo>
                  <a:pt x="1002169" y="52882"/>
                </a:lnTo>
                <a:close/>
              </a:path>
              <a:path w="1329055" h="158750">
                <a:moveTo>
                  <a:pt x="1123327" y="52882"/>
                </a:moveTo>
                <a:lnTo>
                  <a:pt x="1111897" y="52882"/>
                </a:lnTo>
                <a:lnTo>
                  <a:pt x="1111897" y="140969"/>
                </a:lnTo>
                <a:lnTo>
                  <a:pt x="1123327" y="140969"/>
                </a:lnTo>
                <a:lnTo>
                  <a:pt x="1123327" y="52882"/>
                </a:lnTo>
                <a:close/>
              </a:path>
              <a:path w="1329055" h="158750">
                <a:moveTo>
                  <a:pt x="1232141" y="81991"/>
                </a:moveTo>
                <a:lnTo>
                  <a:pt x="1213142" y="81991"/>
                </a:lnTo>
                <a:lnTo>
                  <a:pt x="1217206" y="83667"/>
                </a:lnTo>
                <a:lnTo>
                  <a:pt x="1220558" y="87020"/>
                </a:lnTo>
                <a:lnTo>
                  <a:pt x="1220558" y="140969"/>
                </a:lnTo>
                <a:lnTo>
                  <a:pt x="1232141" y="140969"/>
                </a:lnTo>
                <a:lnTo>
                  <a:pt x="1232141" y="81991"/>
                </a:lnTo>
                <a:close/>
              </a:path>
              <a:path w="1329055" h="158750">
                <a:moveTo>
                  <a:pt x="1310170" y="91439"/>
                </a:moveTo>
                <a:lnTo>
                  <a:pt x="1298740" y="91439"/>
                </a:lnTo>
                <a:lnTo>
                  <a:pt x="1298740" y="140969"/>
                </a:lnTo>
                <a:lnTo>
                  <a:pt x="1310170" y="140969"/>
                </a:lnTo>
                <a:lnTo>
                  <a:pt x="1310170" y="91439"/>
                </a:lnTo>
                <a:close/>
              </a:path>
              <a:path w="1329055" h="158750">
                <a:moveTo>
                  <a:pt x="879487" y="111251"/>
                </a:moveTo>
                <a:lnTo>
                  <a:pt x="871562" y="119176"/>
                </a:lnTo>
                <a:lnTo>
                  <a:pt x="877506" y="124244"/>
                </a:lnTo>
                <a:lnTo>
                  <a:pt x="884059" y="127863"/>
                </a:lnTo>
                <a:lnTo>
                  <a:pt x="891222" y="130035"/>
                </a:lnTo>
                <a:lnTo>
                  <a:pt x="898994" y="130759"/>
                </a:lnTo>
                <a:lnTo>
                  <a:pt x="907630" y="130759"/>
                </a:lnTo>
                <a:lnTo>
                  <a:pt x="914565" y="128295"/>
                </a:lnTo>
                <a:lnTo>
                  <a:pt x="922791" y="120548"/>
                </a:lnTo>
                <a:lnTo>
                  <a:pt x="891273" y="120548"/>
                </a:lnTo>
                <a:lnTo>
                  <a:pt x="884770" y="117449"/>
                </a:lnTo>
                <a:lnTo>
                  <a:pt x="879487" y="111251"/>
                </a:lnTo>
                <a:close/>
              </a:path>
              <a:path w="1329055" h="158750">
                <a:moveTo>
                  <a:pt x="1077760" y="52882"/>
                </a:moveTo>
                <a:lnTo>
                  <a:pt x="1066177" y="52882"/>
                </a:lnTo>
                <a:lnTo>
                  <a:pt x="1066177" y="68122"/>
                </a:lnTo>
                <a:lnTo>
                  <a:pt x="1047889" y="72694"/>
                </a:lnTo>
                <a:lnTo>
                  <a:pt x="1024267" y="106679"/>
                </a:lnTo>
                <a:lnTo>
                  <a:pt x="1027493" y="114122"/>
                </a:lnTo>
                <a:lnTo>
                  <a:pt x="1059167" y="129997"/>
                </a:lnTo>
                <a:lnTo>
                  <a:pt x="1064755" y="129997"/>
                </a:lnTo>
                <a:lnTo>
                  <a:pt x="1069682" y="128981"/>
                </a:lnTo>
                <a:lnTo>
                  <a:pt x="1073950" y="126949"/>
                </a:lnTo>
                <a:lnTo>
                  <a:pt x="1085441" y="126949"/>
                </a:lnTo>
                <a:lnTo>
                  <a:pt x="1081722" y="122224"/>
                </a:lnTo>
                <a:lnTo>
                  <a:pt x="1084704" y="119583"/>
                </a:lnTo>
                <a:lnTo>
                  <a:pt x="1051445" y="119583"/>
                </a:lnTo>
                <a:lnTo>
                  <a:pt x="1046289" y="117703"/>
                </a:lnTo>
                <a:lnTo>
                  <a:pt x="1038059" y="109981"/>
                </a:lnTo>
                <a:lnTo>
                  <a:pt x="1036111" y="105460"/>
                </a:lnTo>
                <a:lnTo>
                  <a:pt x="1036002" y="95046"/>
                </a:lnTo>
                <a:lnTo>
                  <a:pt x="1037348" y="91439"/>
                </a:lnTo>
                <a:lnTo>
                  <a:pt x="1042733" y="85953"/>
                </a:lnTo>
                <a:lnTo>
                  <a:pt x="1047330" y="83718"/>
                </a:lnTo>
                <a:lnTo>
                  <a:pt x="1053833" y="81991"/>
                </a:lnTo>
                <a:lnTo>
                  <a:pt x="1077760" y="76199"/>
                </a:lnTo>
                <a:lnTo>
                  <a:pt x="1077760" y="52882"/>
                </a:lnTo>
                <a:close/>
              </a:path>
              <a:path w="1329055" h="158750">
                <a:moveTo>
                  <a:pt x="920574" y="53339"/>
                </a:moveTo>
                <a:lnTo>
                  <a:pt x="902449" y="53339"/>
                </a:lnTo>
                <a:lnTo>
                  <a:pt x="905675" y="54533"/>
                </a:lnTo>
                <a:lnTo>
                  <a:pt x="910450" y="59308"/>
                </a:lnTo>
                <a:lnTo>
                  <a:pt x="911644" y="62483"/>
                </a:lnTo>
                <a:lnTo>
                  <a:pt x="911644" y="71018"/>
                </a:lnTo>
                <a:lnTo>
                  <a:pt x="910196" y="74625"/>
                </a:lnTo>
                <a:lnTo>
                  <a:pt x="904405" y="79908"/>
                </a:lnTo>
                <a:lnTo>
                  <a:pt x="900569" y="81229"/>
                </a:lnTo>
                <a:lnTo>
                  <a:pt x="891070" y="81229"/>
                </a:lnTo>
                <a:lnTo>
                  <a:pt x="891070" y="91439"/>
                </a:lnTo>
                <a:lnTo>
                  <a:pt x="904684" y="91439"/>
                </a:lnTo>
                <a:lnTo>
                  <a:pt x="908824" y="92633"/>
                </a:lnTo>
                <a:lnTo>
                  <a:pt x="914615" y="97408"/>
                </a:lnTo>
                <a:lnTo>
                  <a:pt x="916063" y="100736"/>
                </a:lnTo>
                <a:lnTo>
                  <a:pt x="916063" y="109473"/>
                </a:lnTo>
                <a:lnTo>
                  <a:pt x="914590" y="113182"/>
                </a:lnTo>
                <a:lnTo>
                  <a:pt x="908697" y="119075"/>
                </a:lnTo>
                <a:lnTo>
                  <a:pt x="904481" y="120548"/>
                </a:lnTo>
                <a:lnTo>
                  <a:pt x="922791" y="120548"/>
                </a:lnTo>
                <a:lnTo>
                  <a:pt x="925029" y="118440"/>
                </a:lnTo>
                <a:lnTo>
                  <a:pt x="927646" y="112267"/>
                </a:lnTo>
                <a:lnTo>
                  <a:pt x="927544" y="102666"/>
                </a:lnTo>
                <a:lnTo>
                  <a:pt x="927341" y="101041"/>
                </a:lnTo>
                <a:lnTo>
                  <a:pt x="960564" y="101041"/>
                </a:lnTo>
                <a:lnTo>
                  <a:pt x="960564" y="93573"/>
                </a:lnTo>
                <a:lnTo>
                  <a:pt x="930592" y="93573"/>
                </a:lnTo>
                <a:lnTo>
                  <a:pt x="925766" y="92303"/>
                </a:lnTo>
                <a:lnTo>
                  <a:pt x="921397" y="89763"/>
                </a:lnTo>
                <a:lnTo>
                  <a:pt x="918654" y="87325"/>
                </a:lnTo>
                <a:lnTo>
                  <a:pt x="915657" y="85699"/>
                </a:lnTo>
                <a:lnTo>
                  <a:pt x="912406" y="84886"/>
                </a:lnTo>
                <a:lnTo>
                  <a:pt x="912406" y="84277"/>
                </a:lnTo>
                <a:lnTo>
                  <a:pt x="915250" y="82854"/>
                </a:lnTo>
                <a:lnTo>
                  <a:pt x="917765" y="80492"/>
                </a:lnTo>
                <a:lnTo>
                  <a:pt x="922134" y="73888"/>
                </a:lnTo>
                <a:lnTo>
                  <a:pt x="923226" y="70053"/>
                </a:lnTo>
                <a:lnTo>
                  <a:pt x="923226" y="59181"/>
                </a:lnTo>
                <a:lnTo>
                  <a:pt x="921016" y="53771"/>
                </a:lnTo>
                <a:lnTo>
                  <a:pt x="920574" y="53339"/>
                </a:lnTo>
                <a:close/>
              </a:path>
              <a:path w="1329055" h="158750">
                <a:moveTo>
                  <a:pt x="1079436" y="97078"/>
                </a:moveTo>
                <a:lnTo>
                  <a:pt x="1071054" y="100126"/>
                </a:lnTo>
                <a:lnTo>
                  <a:pt x="1071054" y="115671"/>
                </a:lnTo>
                <a:lnTo>
                  <a:pt x="1068209" y="118211"/>
                </a:lnTo>
                <a:lnTo>
                  <a:pt x="1063739" y="119481"/>
                </a:lnTo>
                <a:lnTo>
                  <a:pt x="1057643" y="119481"/>
                </a:lnTo>
                <a:lnTo>
                  <a:pt x="1051445" y="119583"/>
                </a:lnTo>
                <a:lnTo>
                  <a:pt x="1084704" y="119583"/>
                </a:lnTo>
                <a:lnTo>
                  <a:pt x="1085278" y="119075"/>
                </a:lnTo>
                <a:lnTo>
                  <a:pt x="1087056" y="114858"/>
                </a:lnTo>
                <a:lnTo>
                  <a:pt x="1086959" y="106303"/>
                </a:lnTo>
                <a:lnTo>
                  <a:pt x="1086294" y="104063"/>
                </a:lnTo>
                <a:lnTo>
                  <a:pt x="1083218" y="99669"/>
                </a:lnTo>
                <a:lnTo>
                  <a:pt x="1081468" y="98094"/>
                </a:lnTo>
                <a:lnTo>
                  <a:pt x="1079436" y="97078"/>
                </a:lnTo>
                <a:close/>
              </a:path>
              <a:path w="1329055" h="158750">
                <a:moveTo>
                  <a:pt x="1189230" y="82600"/>
                </a:moveTo>
                <a:lnTo>
                  <a:pt x="1175956" y="82600"/>
                </a:lnTo>
                <a:lnTo>
                  <a:pt x="1179004" y="83845"/>
                </a:lnTo>
                <a:lnTo>
                  <a:pt x="1183474" y="88823"/>
                </a:lnTo>
                <a:lnTo>
                  <a:pt x="1184469" y="92100"/>
                </a:lnTo>
                <a:lnTo>
                  <a:pt x="1184592" y="111861"/>
                </a:lnTo>
                <a:lnTo>
                  <a:pt x="1195717" y="111861"/>
                </a:lnTo>
                <a:lnTo>
                  <a:pt x="1195778" y="92100"/>
                </a:lnTo>
                <a:lnTo>
                  <a:pt x="1196860" y="88468"/>
                </a:lnTo>
                <a:lnTo>
                  <a:pt x="1200558" y="84277"/>
                </a:lnTo>
                <a:lnTo>
                  <a:pt x="1189774" y="84277"/>
                </a:lnTo>
                <a:lnTo>
                  <a:pt x="1189230" y="82600"/>
                </a:lnTo>
                <a:close/>
              </a:path>
              <a:path w="1329055" h="158750">
                <a:moveTo>
                  <a:pt x="1310170" y="52882"/>
                </a:moveTo>
                <a:lnTo>
                  <a:pt x="1298740" y="52882"/>
                </a:lnTo>
                <a:lnTo>
                  <a:pt x="1298740" y="81076"/>
                </a:lnTo>
                <a:lnTo>
                  <a:pt x="1259725" y="81076"/>
                </a:lnTo>
                <a:lnTo>
                  <a:pt x="1251191" y="87934"/>
                </a:lnTo>
                <a:lnTo>
                  <a:pt x="1251240" y="92303"/>
                </a:lnTo>
                <a:lnTo>
                  <a:pt x="1252131" y="96011"/>
                </a:lnTo>
                <a:lnTo>
                  <a:pt x="1255890" y="103327"/>
                </a:lnTo>
                <a:lnTo>
                  <a:pt x="1258303" y="106070"/>
                </a:lnTo>
                <a:lnTo>
                  <a:pt x="1261249" y="107899"/>
                </a:lnTo>
                <a:lnTo>
                  <a:pt x="1268260" y="105460"/>
                </a:lnTo>
                <a:lnTo>
                  <a:pt x="1268260" y="91439"/>
                </a:lnTo>
                <a:lnTo>
                  <a:pt x="1310170" y="91439"/>
                </a:lnTo>
                <a:lnTo>
                  <a:pt x="1310170" y="52882"/>
                </a:lnTo>
                <a:close/>
              </a:path>
              <a:path w="1329055" h="158750">
                <a:moveTo>
                  <a:pt x="960564" y="101041"/>
                </a:moveTo>
                <a:lnTo>
                  <a:pt x="927341" y="101041"/>
                </a:lnTo>
                <a:lnTo>
                  <a:pt x="930795" y="102666"/>
                </a:lnTo>
                <a:lnTo>
                  <a:pt x="934605" y="103479"/>
                </a:lnTo>
                <a:lnTo>
                  <a:pt x="942327" y="103479"/>
                </a:lnTo>
                <a:lnTo>
                  <a:pt x="945730" y="102768"/>
                </a:lnTo>
                <a:lnTo>
                  <a:pt x="948982" y="101345"/>
                </a:lnTo>
                <a:lnTo>
                  <a:pt x="960564" y="101345"/>
                </a:lnTo>
                <a:lnTo>
                  <a:pt x="960564" y="101041"/>
                </a:lnTo>
                <a:close/>
              </a:path>
              <a:path w="1329055" h="158750">
                <a:moveTo>
                  <a:pt x="960564" y="52882"/>
                </a:moveTo>
                <a:lnTo>
                  <a:pt x="948982" y="52882"/>
                </a:lnTo>
                <a:lnTo>
                  <a:pt x="948982" y="90373"/>
                </a:lnTo>
                <a:lnTo>
                  <a:pt x="945527" y="92506"/>
                </a:lnTo>
                <a:lnTo>
                  <a:pt x="941158" y="93573"/>
                </a:lnTo>
                <a:lnTo>
                  <a:pt x="960564" y="93573"/>
                </a:lnTo>
                <a:lnTo>
                  <a:pt x="960564" y="52882"/>
                </a:lnTo>
                <a:close/>
              </a:path>
              <a:path w="1329055" h="158750">
                <a:moveTo>
                  <a:pt x="1212684" y="71475"/>
                </a:moveTo>
                <a:lnTo>
                  <a:pt x="1203134" y="71475"/>
                </a:lnTo>
                <a:lnTo>
                  <a:pt x="1199680" y="72593"/>
                </a:lnTo>
                <a:lnTo>
                  <a:pt x="1193584" y="77063"/>
                </a:lnTo>
                <a:lnTo>
                  <a:pt x="1191501" y="80213"/>
                </a:lnTo>
                <a:lnTo>
                  <a:pt x="1190383" y="84277"/>
                </a:lnTo>
                <a:lnTo>
                  <a:pt x="1200558" y="84277"/>
                </a:lnTo>
                <a:lnTo>
                  <a:pt x="1201432" y="83286"/>
                </a:lnTo>
                <a:lnTo>
                  <a:pt x="1204506" y="81991"/>
                </a:lnTo>
                <a:lnTo>
                  <a:pt x="1232141" y="81991"/>
                </a:lnTo>
                <a:lnTo>
                  <a:pt x="1232141" y="76504"/>
                </a:lnTo>
                <a:lnTo>
                  <a:pt x="1219949" y="76504"/>
                </a:lnTo>
                <a:lnTo>
                  <a:pt x="1217002" y="73151"/>
                </a:lnTo>
                <a:lnTo>
                  <a:pt x="1212684" y="71475"/>
                </a:lnTo>
                <a:close/>
              </a:path>
              <a:path w="1329055" h="158750">
                <a:moveTo>
                  <a:pt x="1232141" y="52882"/>
                </a:moveTo>
                <a:lnTo>
                  <a:pt x="1220558" y="52882"/>
                </a:lnTo>
                <a:lnTo>
                  <a:pt x="1220558" y="76504"/>
                </a:lnTo>
                <a:lnTo>
                  <a:pt x="1232141" y="76504"/>
                </a:lnTo>
                <a:lnTo>
                  <a:pt x="1232141" y="52882"/>
                </a:lnTo>
                <a:close/>
              </a:path>
              <a:path w="1329055" h="158750">
                <a:moveTo>
                  <a:pt x="906208" y="42976"/>
                </a:moveTo>
                <a:lnTo>
                  <a:pt x="889241" y="42976"/>
                </a:lnTo>
                <a:lnTo>
                  <a:pt x="882027" y="46227"/>
                </a:lnTo>
                <a:lnTo>
                  <a:pt x="877049" y="52730"/>
                </a:lnTo>
                <a:lnTo>
                  <a:pt x="885126" y="60045"/>
                </a:lnTo>
                <a:lnTo>
                  <a:pt x="888276" y="55575"/>
                </a:lnTo>
                <a:lnTo>
                  <a:pt x="892695" y="53339"/>
                </a:lnTo>
                <a:lnTo>
                  <a:pt x="920574" y="53339"/>
                </a:lnTo>
                <a:lnTo>
                  <a:pt x="912177" y="45135"/>
                </a:lnTo>
                <a:lnTo>
                  <a:pt x="906208" y="42976"/>
                </a:lnTo>
                <a:close/>
              </a:path>
              <a:path w="1329055" h="158750">
                <a:moveTo>
                  <a:pt x="1013752" y="43129"/>
                </a:moveTo>
                <a:lnTo>
                  <a:pt x="932675" y="43129"/>
                </a:lnTo>
                <a:lnTo>
                  <a:pt x="932675" y="52882"/>
                </a:lnTo>
                <a:lnTo>
                  <a:pt x="1013752" y="52882"/>
                </a:lnTo>
                <a:lnTo>
                  <a:pt x="1013752" y="43129"/>
                </a:lnTo>
                <a:close/>
              </a:path>
              <a:path w="1329055" h="158750">
                <a:moveTo>
                  <a:pt x="1020610" y="43129"/>
                </a:moveTo>
                <a:lnTo>
                  <a:pt x="1013752" y="43129"/>
                </a:lnTo>
                <a:lnTo>
                  <a:pt x="1013752" y="52882"/>
                </a:lnTo>
                <a:lnTo>
                  <a:pt x="1020610" y="52882"/>
                </a:lnTo>
                <a:lnTo>
                  <a:pt x="1020610" y="43129"/>
                </a:lnTo>
                <a:close/>
              </a:path>
              <a:path w="1329055" h="158750">
                <a:moveTo>
                  <a:pt x="1093457" y="43129"/>
                </a:moveTo>
                <a:lnTo>
                  <a:pt x="1020610" y="43129"/>
                </a:lnTo>
                <a:lnTo>
                  <a:pt x="1020610" y="52882"/>
                </a:lnTo>
                <a:lnTo>
                  <a:pt x="1093457" y="52882"/>
                </a:lnTo>
                <a:lnTo>
                  <a:pt x="1093457" y="43129"/>
                </a:lnTo>
                <a:close/>
              </a:path>
              <a:path w="1329055" h="158750">
                <a:moveTo>
                  <a:pt x="1100162" y="43129"/>
                </a:moveTo>
                <a:lnTo>
                  <a:pt x="1093457" y="43129"/>
                </a:lnTo>
                <a:lnTo>
                  <a:pt x="1093457" y="52882"/>
                </a:lnTo>
                <a:lnTo>
                  <a:pt x="1100162" y="52882"/>
                </a:lnTo>
                <a:lnTo>
                  <a:pt x="1100162" y="43129"/>
                </a:lnTo>
                <a:close/>
              </a:path>
              <a:path w="1329055" h="158750">
                <a:moveTo>
                  <a:pt x="1135062" y="43129"/>
                </a:moveTo>
                <a:lnTo>
                  <a:pt x="1100162" y="43129"/>
                </a:lnTo>
                <a:lnTo>
                  <a:pt x="1100162" y="52882"/>
                </a:lnTo>
                <a:lnTo>
                  <a:pt x="1135062" y="52882"/>
                </a:lnTo>
                <a:lnTo>
                  <a:pt x="1135062" y="43129"/>
                </a:lnTo>
                <a:close/>
              </a:path>
              <a:path w="1329055" h="158750">
                <a:moveTo>
                  <a:pt x="1141768" y="43129"/>
                </a:moveTo>
                <a:lnTo>
                  <a:pt x="1135062" y="43129"/>
                </a:lnTo>
                <a:lnTo>
                  <a:pt x="1135062" y="52882"/>
                </a:lnTo>
                <a:lnTo>
                  <a:pt x="1141768" y="52882"/>
                </a:lnTo>
                <a:lnTo>
                  <a:pt x="1141768" y="43129"/>
                </a:lnTo>
                <a:close/>
              </a:path>
              <a:path w="1329055" h="158750">
                <a:moveTo>
                  <a:pt x="1243723" y="43129"/>
                </a:moveTo>
                <a:lnTo>
                  <a:pt x="1141768" y="43129"/>
                </a:lnTo>
                <a:lnTo>
                  <a:pt x="1141768" y="52882"/>
                </a:lnTo>
                <a:lnTo>
                  <a:pt x="1243723" y="52882"/>
                </a:lnTo>
                <a:lnTo>
                  <a:pt x="1243723" y="43129"/>
                </a:lnTo>
                <a:close/>
              </a:path>
              <a:path w="1329055" h="158750">
                <a:moveTo>
                  <a:pt x="1250429" y="43129"/>
                </a:moveTo>
                <a:lnTo>
                  <a:pt x="1243723" y="43129"/>
                </a:lnTo>
                <a:lnTo>
                  <a:pt x="1243723" y="52882"/>
                </a:lnTo>
                <a:lnTo>
                  <a:pt x="1250429" y="52882"/>
                </a:lnTo>
                <a:lnTo>
                  <a:pt x="1250429" y="43129"/>
                </a:lnTo>
                <a:close/>
              </a:path>
              <a:path w="1329055" h="158750">
                <a:moveTo>
                  <a:pt x="1328610" y="43129"/>
                </a:moveTo>
                <a:lnTo>
                  <a:pt x="1250429" y="43129"/>
                </a:lnTo>
                <a:lnTo>
                  <a:pt x="1250429" y="52882"/>
                </a:lnTo>
                <a:lnTo>
                  <a:pt x="1328610" y="52882"/>
                </a:lnTo>
                <a:lnTo>
                  <a:pt x="1328610" y="43129"/>
                </a:lnTo>
                <a:close/>
              </a:path>
              <a:path w="1329055" h="158750">
                <a:moveTo>
                  <a:pt x="1089190" y="2285"/>
                </a:moveTo>
                <a:lnTo>
                  <a:pt x="1076083" y="5333"/>
                </a:lnTo>
                <a:lnTo>
                  <a:pt x="1088580" y="19659"/>
                </a:lnTo>
                <a:lnTo>
                  <a:pt x="1094305" y="26098"/>
                </a:lnTo>
                <a:lnTo>
                  <a:pt x="1100048" y="32156"/>
                </a:lnTo>
                <a:lnTo>
                  <a:pt x="1105811" y="37833"/>
                </a:lnTo>
                <a:lnTo>
                  <a:pt x="1111592" y="43129"/>
                </a:lnTo>
                <a:lnTo>
                  <a:pt x="1122260" y="43129"/>
                </a:lnTo>
                <a:lnTo>
                  <a:pt x="1089190" y="2285"/>
                </a:lnTo>
                <a:close/>
              </a:path>
              <a:path w="1329055" h="158750">
                <a:moveTo>
                  <a:pt x="978192" y="8991"/>
                </a:moveTo>
                <a:lnTo>
                  <a:pt x="973213" y="8991"/>
                </a:lnTo>
                <a:lnTo>
                  <a:pt x="971181" y="9829"/>
                </a:lnTo>
                <a:lnTo>
                  <a:pt x="967930" y="13182"/>
                </a:lnTo>
                <a:lnTo>
                  <a:pt x="967117" y="15290"/>
                </a:lnTo>
                <a:lnTo>
                  <a:pt x="967117" y="20167"/>
                </a:lnTo>
                <a:lnTo>
                  <a:pt x="967955" y="22123"/>
                </a:lnTo>
                <a:lnTo>
                  <a:pt x="971308" y="25272"/>
                </a:lnTo>
                <a:lnTo>
                  <a:pt x="973315" y="26060"/>
                </a:lnTo>
                <a:lnTo>
                  <a:pt x="978192" y="26060"/>
                </a:lnTo>
                <a:lnTo>
                  <a:pt x="980274" y="25272"/>
                </a:lnTo>
                <a:lnTo>
                  <a:pt x="983526" y="22123"/>
                </a:lnTo>
                <a:lnTo>
                  <a:pt x="984338" y="20167"/>
                </a:lnTo>
                <a:lnTo>
                  <a:pt x="984338" y="15290"/>
                </a:lnTo>
                <a:lnTo>
                  <a:pt x="983526" y="13182"/>
                </a:lnTo>
                <a:lnTo>
                  <a:pt x="980274" y="9829"/>
                </a:lnTo>
                <a:lnTo>
                  <a:pt x="978192" y="89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0" name="object 7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027189" y="5647856"/>
            <a:ext cx="227794" cy="78900"/>
          </a:xfrm>
          <a:prstGeom prst="rect">
            <a:avLst/>
          </a:prstGeom>
        </p:spPr>
      </p:pic>
      <p:sp>
        <p:nvSpPr>
          <p:cNvPr id="71" name="object 71"/>
          <p:cNvSpPr/>
          <p:nvPr/>
        </p:nvSpPr>
        <p:spPr>
          <a:xfrm>
            <a:off x="4459338" y="5616768"/>
            <a:ext cx="1645173" cy="110403"/>
          </a:xfrm>
          <a:custGeom>
            <a:avLst/>
            <a:gdLst/>
            <a:ahLst/>
            <a:cxnLst/>
            <a:rect l="l" t="t" r="r" b="b"/>
            <a:pathLst>
              <a:path w="1271270" h="142875">
                <a:moveTo>
                  <a:pt x="14782" y="84277"/>
                </a:moveTo>
                <a:lnTo>
                  <a:pt x="6095" y="91135"/>
                </a:lnTo>
                <a:lnTo>
                  <a:pt x="45415" y="142646"/>
                </a:lnTo>
                <a:lnTo>
                  <a:pt x="54711" y="136550"/>
                </a:lnTo>
                <a:lnTo>
                  <a:pt x="36428" y="112776"/>
                </a:lnTo>
                <a:lnTo>
                  <a:pt x="34543" y="110236"/>
                </a:lnTo>
                <a:lnTo>
                  <a:pt x="31038" y="106019"/>
                </a:lnTo>
                <a:lnTo>
                  <a:pt x="26365" y="100736"/>
                </a:lnTo>
                <a:lnTo>
                  <a:pt x="26669" y="100279"/>
                </a:lnTo>
                <a:lnTo>
                  <a:pt x="37890" y="100279"/>
                </a:lnTo>
                <a:lnTo>
                  <a:pt x="41554" y="98958"/>
                </a:lnTo>
                <a:lnTo>
                  <a:pt x="44805" y="96012"/>
                </a:lnTo>
                <a:lnTo>
                  <a:pt x="91897" y="96012"/>
                </a:lnTo>
                <a:lnTo>
                  <a:pt x="91897" y="91135"/>
                </a:lnTo>
                <a:lnTo>
                  <a:pt x="23266" y="91135"/>
                </a:lnTo>
                <a:lnTo>
                  <a:pt x="18643" y="88849"/>
                </a:lnTo>
                <a:lnTo>
                  <a:pt x="14782" y="84277"/>
                </a:lnTo>
                <a:close/>
              </a:path>
              <a:path w="1271270" h="142875">
                <a:moveTo>
                  <a:pt x="358901" y="90220"/>
                </a:moveTo>
                <a:lnTo>
                  <a:pt x="352043" y="99517"/>
                </a:lnTo>
                <a:lnTo>
                  <a:pt x="362711" y="108508"/>
                </a:lnTo>
                <a:lnTo>
                  <a:pt x="397763" y="142646"/>
                </a:lnTo>
                <a:lnTo>
                  <a:pt x="378510" y="108864"/>
                </a:lnTo>
                <a:lnTo>
                  <a:pt x="371703" y="103174"/>
                </a:lnTo>
                <a:lnTo>
                  <a:pt x="372008" y="102565"/>
                </a:lnTo>
                <a:lnTo>
                  <a:pt x="403912" y="92811"/>
                </a:lnTo>
                <a:lnTo>
                  <a:pt x="368909" y="92811"/>
                </a:lnTo>
                <a:lnTo>
                  <a:pt x="363677" y="91948"/>
                </a:lnTo>
                <a:lnTo>
                  <a:pt x="358901" y="90220"/>
                </a:lnTo>
                <a:close/>
              </a:path>
              <a:path w="1271270" h="142875">
                <a:moveTo>
                  <a:pt x="91897" y="98450"/>
                </a:moveTo>
                <a:lnTo>
                  <a:pt x="80314" y="98450"/>
                </a:lnTo>
                <a:lnTo>
                  <a:pt x="80314" y="140970"/>
                </a:lnTo>
                <a:lnTo>
                  <a:pt x="91897" y="140970"/>
                </a:lnTo>
                <a:lnTo>
                  <a:pt x="91897" y="98450"/>
                </a:lnTo>
                <a:close/>
              </a:path>
              <a:path w="1271270" h="142875">
                <a:moveTo>
                  <a:pt x="180136" y="99669"/>
                </a:moveTo>
                <a:lnTo>
                  <a:pt x="168706" y="99669"/>
                </a:lnTo>
                <a:lnTo>
                  <a:pt x="168706" y="140970"/>
                </a:lnTo>
                <a:lnTo>
                  <a:pt x="180136" y="140970"/>
                </a:lnTo>
                <a:lnTo>
                  <a:pt x="180136" y="99669"/>
                </a:lnTo>
                <a:close/>
              </a:path>
              <a:path w="1271270" h="142875">
                <a:moveTo>
                  <a:pt x="221741" y="52882"/>
                </a:moveTo>
                <a:lnTo>
                  <a:pt x="210311" y="52882"/>
                </a:lnTo>
                <a:lnTo>
                  <a:pt x="210311" y="140970"/>
                </a:lnTo>
                <a:lnTo>
                  <a:pt x="221741" y="140970"/>
                </a:lnTo>
                <a:lnTo>
                  <a:pt x="221741" y="52882"/>
                </a:lnTo>
                <a:close/>
              </a:path>
              <a:path w="1271270" h="142875">
                <a:moveTo>
                  <a:pt x="334670" y="83972"/>
                </a:moveTo>
                <a:lnTo>
                  <a:pt x="323087" y="83972"/>
                </a:lnTo>
                <a:lnTo>
                  <a:pt x="323087" y="140970"/>
                </a:lnTo>
                <a:lnTo>
                  <a:pt x="334670" y="140970"/>
                </a:lnTo>
                <a:lnTo>
                  <a:pt x="334670" y="83972"/>
                </a:lnTo>
                <a:close/>
              </a:path>
              <a:path w="1271270" h="142875">
                <a:moveTo>
                  <a:pt x="252374" y="74980"/>
                </a:moveTo>
                <a:lnTo>
                  <a:pt x="241096" y="79552"/>
                </a:lnTo>
                <a:lnTo>
                  <a:pt x="241503" y="83413"/>
                </a:lnTo>
                <a:lnTo>
                  <a:pt x="242290" y="87274"/>
                </a:lnTo>
                <a:lnTo>
                  <a:pt x="270713" y="122504"/>
                </a:lnTo>
                <a:lnTo>
                  <a:pt x="275183" y="123444"/>
                </a:lnTo>
                <a:lnTo>
                  <a:pt x="287172" y="123444"/>
                </a:lnTo>
                <a:lnTo>
                  <a:pt x="292963" y="121310"/>
                </a:lnTo>
                <a:lnTo>
                  <a:pt x="301545" y="112928"/>
                </a:lnTo>
                <a:lnTo>
                  <a:pt x="271475" y="112928"/>
                </a:lnTo>
                <a:lnTo>
                  <a:pt x="265175" y="109093"/>
                </a:lnTo>
                <a:lnTo>
                  <a:pt x="260299" y="101422"/>
                </a:lnTo>
                <a:lnTo>
                  <a:pt x="257060" y="95454"/>
                </a:lnTo>
                <a:lnTo>
                  <a:pt x="254696" y="89154"/>
                </a:lnTo>
                <a:lnTo>
                  <a:pt x="253106" y="82270"/>
                </a:lnTo>
                <a:lnTo>
                  <a:pt x="252374" y="74980"/>
                </a:lnTo>
                <a:close/>
              </a:path>
              <a:path w="1271270" h="142875">
                <a:moveTo>
                  <a:pt x="136397" y="52882"/>
                </a:moveTo>
                <a:lnTo>
                  <a:pt x="124967" y="52882"/>
                </a:lnTo>
                <a:lnTo>
                  <a:pt x="124867" y="89535"/>
                </a:lnTo>
                <a:lnTo>
                  <a:pt x="117634" y="94996"/>
                </a:lnTo>
                <a:lnTo>
                  <a:pt x="126644" y="115214"/>
                </a:lnTo>
                <a:lnTo>
                  <a:pt x="136245" y="115214"/>
                </a:lnTo>
                <a:lnTo>
                  <a:pt x="136245" y="99669"/>
                </a:lnTo>
                <a:lnTo>
                  <a:pt x="180136" y="99669"/>
                </a:lnTo>
                <a:lnTo>
                  <a:pt x="180136" y="89154"/>
                </a:lnTo>
                <a:lnTo>
                  <a:pt x="136397" y="89154"/>
                </a:lnTo>
                <a:lnTo>
                  <a:pt x="136397" y="52882"/>
                </a:lnTo>
                <a:close/>
              </a:path>
              <a:path w="1271270" h="142875">
                <a:moveTo>
                  <a:pt x="334670" y="52882"/>
                </a:moveTo>
                <a:lnTo>
                  <a:pt x="323087" y="52882"/>
                </a:lnTo>
                <a:lnTo>
                  <a:pt x="323087" y="74066"/>
                </a:lnTo>
                <a:lnTo>
                  <a:pt x="283463" y="74066"/>
                </a:lnTo>
                <a:lnTo>
                  <a:pt x="278434" y="82905"/>
                </a:lnTo>
                <a:lnTo>
                  <a:pt x="278434" y="83820"/>
                </a:lnTo>
                <a:lnTo>
                  <a:pt x="281990" y="84836"/>
                </a:lnTo>
                <a:lnTo>
                  <a:pt x="285216" y="86741"/>
                </a:lnTo>
                <a:lnTo>
                  <a:pt x="291007" y="92329"/>
                </a:lnTo>
                <a:lnTo>
                  <a:pt x="292455" y="95910"/>
                </a:lnTo>
                <a:lnTo>
                  <a:pt x="292455" y="104038"/>
                </a:lnTo>
                <a:lnTo>
                  <a:pt x="291261" y="107086"/>
                </a:lnTo>
                <a:lnTo>
                  <a:pt x="286486" y="111760"/>
                </a:lnTo>
                <a:lnTo>
                  <a:pt x="283260" y="112928"/>
                </a:lnTo>
                <a:lnTo>
                  <a:pt x="301545" y="112928"/>
                </a:lnTo>
                <a:lnTo>
                  <a:pt x="301701" y="112776"/>
                </a:lnTo>
                <a:lnTo>
                  <a:pt x="303885" y="107492"/>
                </a:lnTo>
                <a:lnTo>
                  <a:pt x="303885" y="94183"/>
                </a:lnTo>
                <a:lnTo>
                  <a:pt x="301447" y="88646"/>
                </a:lnTo>
                <a:lnTo>
                  <a:pt x="296570" y="84582"/>
                </a:lnTo>
                <a:lnTo>
                  <a:pt x="296570" y="83972"/>
                </a:lnTo>
                <a:lnTo>
                  <a:pt x="334670" y="83972"/>
                </a:lnTo>
                <a:lnTo>
                  <a:pt x="334670" y="52882"/>
                </a:lnTo>
                <a:close/>
              </a:path>
              <a:path w="1271270" h="142875">
                <a:moveTo>
                  <a:pt x="37890" y="100279"/>
                </a:moveTo>
                <a:lnTo>
                  <a:pt x="26669" y="100279"/>
                </a:lnTo>
                <a:lnTo>
                  <a:pt x="27584" y="100584"/>
                </a:lnTo>
                <a:lnTo>
                  <a:pt x="29260" y="100736"/>
                </a:lnTo>
                <a:lnTo>
                  <a:pt x="31699" y="100736"/>
                </a:lnTo>
                <a:lnTo>
                  <a:pt x="37185" y="100533"/>
                </a:lnTo>
                <a:lnTo>
                  <a:pt x="37890" y="100279"/>
                </a:lnTo>
                <a:close/>
              </a:path>
              <a:path w="1271270" h="142875">
                <a:moveTo>
                  <a:pt x="91897" y="96012"/>
                </a:moveTo>
                <a:lnTo>
                  <a:pt x="44805" y="96012"/>
                </a:lnTo>
                <a:lnTo>
                  <a:pt x="51206" y="98450"/>
                </a:lnTo>
                <a:lnTo>
                  <a:pt x="58369" y="99669"/>
                </a:lnTo>
                <a:lnTo>
                  <a:pt x="71881" y="99669"/>
                </a:lnTo>
                <a:lnTo>
                  <a:pt x="76555" y="99263"/>
                </a:lnTo>
                <a:lnTo>
                  <a:pt x="80314" y="98450"/>
                </a:lnTo>
                <a:lnTo>
                  <a:pt x="91897" y="98450"/>
                </a:lnTo>
                <a:lnTo>
                  <a:pt x="91897" y="96012"/>
                </a:lnTo>
                <a:close/>
              </a:path>
              <a:path w="1271270" h="142875">
                <a:moveTo>
                  <a:pt x="408779" y="51663"/>
                </a:moveTo>
                <a:lnTo>
                  <a:pt x="391820" y="51663"/>
                </a:lnTo>
                <a:lnTo>
                  <a:pt x="395198" y="53238"/>
                </a:lnTo>
                <a:lnTo>
                  <a:pt x="400786" y="59537"/>
                </a:lnTo>
                <a:lnTo>
                  <a:pt x="402183" y="63855"/>
                </a:lnTo>
                <a:lnTo>
                  <a:pt x="402183" y="76555"/>
                </a:lnTo>
                <a:lnTo>
                  <a:pt x="399592" y="82270"/>
                </a:lnTo>
                <a:lnTo>
                  <a:pt x="389229" y="90703"/>
                </a:lnTo>
                <a:lnTo>
                  <a:pt x="382625" y="92811"/>
                </a:lnTo>
                <a:lnTo>
                  <a:pt x="403912" y="92811"/>
                </a:lnTo>
                <a:lnTo>
                  <a:pt x="414070" y="61569"/>
                </a:lnTo>
                <a:lnTo>
                  <a:pt x="411733" y="55067"/>
                </a:lnTo>
                <a:lnTo>
                  <a:pt x="408779" y="51663"/>
                </a:lnTo>
                <a:close/>
              </a:path>
              <a:path w="1271270" h="142875">
                <a:moveTo>
                  <a:pt x="50139" y="52882"/>
                </a:moveTo>
                <a:lnTo>
                  <a:pt x="38709" y="52882"/>
                </a:lnTo>
                <a:lnTo>
                  <a:pt x="38709" y="87833"/>
                </a:lnTo>
                <a:lnTo>
                  <a:pt x="35356" y="91135"/>
                </a:lnTo>
                <a:lnTo>
                  <a:pt x="91897" y="91135"/>
                </a:lnTo>
                <a:lnTo>
                  <a:pt x="91897" y="89458"/>
                </a:lnTo>
                <a:lnTo>
                  <a:pt x="60045" y="89458"/>
                </a:lnTo>
                <a:lnTo>
                  <a:pt x="54609" y="88747"/>
                </a:lnTo>
                <a:lnTo>
                  <a:pt x="49529" y="87325"/>
                </a:lnTo>
                <a:lnTo>
                  <a:pt x="49936" y="86004"/>
                </a:lnTo>
                <a:lnTo>
                  <a:pt x="50073" y="84836"/>
                </a:lnTo>
                <a:lnTo>
                  <a:pt x="50139" y="52882"/>
                </a:lnTo>
                <a:close/>
              </a:path>
              <a:path w="1271270" h="142875">
                <a:moveTo>
                  <a:pt x="91897" y="52882"/>
                </a:moveTo>
                <a:lnTo>
                  <a:pt x="80314" y="52882"/>
                </a:lnTo>
                <a:lnTo>
                  <a:pt x="80314" y="87477"/>
                </a:lnTo>
                <a:lnTo>
                  <a:pt x="76149" y="88798"/>
                </a:lnTo>
                <a:lnTo>
                  <a:pt x="71323" y="89458"/>
                </a:lnTo>
                <a:lnTo>
                  <a:pt x="91897" y="89458"/>
                </a:lnTo>
                <a:lnTo>
                  <a:pt x="91897" y="52882"/>
                </a:lnTo>
                <a:close/>
              </a:path>
              <a:path w="1271270" h="142875">
                <a:moveTo>
                  <a:pt x="180136" y="52882"/>
                </a:moveTo>
                <a:lnTo>
                  <a:pt x="168706" y="52882"/>
                </a:lnTo>
                <a:lnTo>
                  <a:pt x="168706" y="89154"/>
                </a:lnTo>
                <a:lnTo>
                  <a:pt x="180136" y="89154"/>
                </a:lnTo>
                <a:lnTo>
                  <a:pt x="180136" y="52882"/>
                </a:lnTo>
                <a:close/>
              </a:path>
              <a:path w="1271270" h="142875">
                <a:moveTo>
                  <a:pt x="395935" y="41605"/>
                </a:moveTo>
                <a:lnTo>
                  <a:pt x="380796" y="41605"/>
                </a:lnTo>
                <a:lnTo>
                  <a:pt x="375157" y="43662"/>
                </a:lnTo>
                <a:lnTo>
                  <a:pt x="366420" y="51892"/>
                </a:lnTo>
                <a:lnTo>
                  <a:pt x="364302" y="56743"/>
                </a:lnTo>
                <a:lnTo>
                  <a:pt x="364243" y="67284"/>
                </a:lnTo>
                <a:lnTo>
                  <a:pt x="365404" y="71120"/>
                </a:lnTo>
                <a:lnTo>
                  <a:pt x="370077" y="77622"/>
                </a:lnTo>
                <a:lnTo>
                  <a:pt x="373329" y="79857"/>
                </a:lnTo>
                <a:lnTo>
                  <a:pt x="377494" y="81076"/>
                </a:lnTo>
                <a:lnTo>
                  <a:pt x="384505" y="73152"/>
                </a:lnTo>
                <a:lnTo>
                  <a:pt x="381761" y="72542"/>
                </a:lnTo>
                <a:lnTo>
                  <a:pt x="379628" y="71247"/>
                </a:lnTo>
                <a:lnTo>
                  <a:pt x="376571" y="67259"/>
                </a:lnTo>
                <a:lnTo>
                  <a:pt x="375818" y="65074"/>
                </a:lnTo>
                <a:lnTo>
                  <a:pt x="375818" y="59385"/>
                </a:lnTo>
                <a:lnTo>
                  <a:pt x="376885" y="56743"/>
                </a:lnTo>
                <a:lnTo>
                  <a:pt x="381152" y="52679"/>
                </a:lnTo>
                <a:lnTo>
                  <a:pt x="384098" y="51663"/>
                </a:lnTo>
                <a:lnTo>
                  <a:pt x="408779" y="51663"/>
                </a:lnTo>
                <a:lnTo>
                  <a:pt x="402386" y="44297"/>
                </a:lnTo>
                <a:lnTo>
                  <a:pt x="395935" y="41605"/>
                </a:lnTo>
                <a:close/>
              </a:path>
              <a:path w="1271270" h="142875">
                <a:moveTo>
                  <a:pt x="103631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103631" y="52882"/>
                </a:lnTo>
                <a:lnTo>
                  <a:pt x="103631" y="43129"/>
                </a:lnTo>
                <a:close/>
              </a:path>
              <a:path w="1271270" h="142875">
                <a:moveTo>
                  <a:pt x="110337" y="43129"/>
                </a:moveTo>
                <a:lnTo>
                  <a:pt x="103631" y="43129"/>
                </a:lnTo>
                <a:lnTo>
                  <a:pt x="103631" y="52882"/>
                </a:lnTo>
                <a:lnTo>
                  <a:pt x="110337" y="52882"/>
                </a:lnTo>
                <a:lnTo>
                  <a:pt x="110337" y="43129"/>
                </a:lnTo>
                <a:close/>
              </a:path>
              <a:path w="1271270" h="142875">
                <a:moveTo>
                  <a:pt x="191871" y="43129"/>
                </a:moveTo>
                <a:lnTo>
                  <a:pt x="110337" y="43129"/>
                </a:lnTo>
                <a:lnTo>
                  <a:pt x="110337" y="52882"/>
                </a:lnTo>
                <a:lnTo>
                  <a:pt x="191871" y="52882"/>
                </a:lnTo>
                <a:lnTo>
                  <a:pt x="191871" y="43129"/>
                </a:lnTo>
                <a:close/>
              </a:path>
              <a:path w="1271270" h="142875">
                <a:moveTo>
                  <a:pt x="198577" y="43129"/>
                </a:moveTo>
                <a:lnTo>
                  <a:pt x="191871" y="43129"/>
                </a:lnTo>
                <a:lnTo>
                  <a:pt x="191871" y="52882"/>
                </a:lnTo>
                <a:lnTo>
                  <a:pt x="198577" y="52882"/>
                </a:lnTo>
                <a:lnTo>
                  <a:pt x="198577" y="43129"/>
                </a:lnTo>
                <a:close/>
              </a:path>
              <a:path w="1271270" h="142875">
                <a:moveTo>
                  <a:pt x="233476" y="43129"/>
                </a:moveTo>
                <a:lnTo>
                  <a:pt x="198577" y="43129"/>
                </a:lnTo>
                <a:lnTo>
                  <a:pt x="198577" y="52882"/>
                </a:lnTo>
                <a:lnTo>
                  <a:pt x="233476" y="52882"/>
                </a:lnTo>
                <a:lnTo>
                  <a:pt x="233476" y="43129"/>
                </a:lnTo>
                <a:close/>
              </a:path>
              <a:path w="1271270" h="142875">
                <a:moveTo>
                  <a:pt x="240182" y="43129"/>
                </a:moveTo>
                <a:lnTo>
                  <a:pt x="233476" y="43129"/>
                </a:lnTo>
                <a:lnTo>
                  <a:pt x="233476" y="52882"/>
                </a:lnTo>
                <a:lnTo>
                  <a:pt x="240182" y="52882"/>
                </a:lnTo>
                <a:lnTo>
                  <a:pt x="240182" y="43129"/>
                </a:lnTo>
                <a:close/>
              </a:path>
              <a:path w="1271270" h="142875">
                <a:moveTo>
                  <a:pt x="353110" y="43129"/>
                </a:moveTo>
                <a:lnTo>
                  <a:pt x="240182" y="43129"/>
                </a:lnTo>
                <a:lnTo>
                  <a:pt x="240182" y="52882"/>
                </a:lnTo>
                <a:lnTo>
                  <a:pt x="353110" y="52882"/>
                </a:lnTo>
                <a:lnTo>
                  <a:pt x="353110" y="43129"/>
                </a:lnTo>
                <a:close/>
              </a:path>
              <a:path w="1271270" h="142875">
                <a:moveTo>
                  <a:pt x="512368" y="82753"/>
                </a:moveTo>
                <a:lnTo>
                  <a:pt x="504015" y="89763"/>
                </a:lnTo>
                <a:lnTo>
                  <a:pt x="503949" y="90068"/>
                </a:lnTo>
                <a:lnTo>
                  <a:pt x="542848" y="141427"/>
                </a:lnTo>
                <a:lnTo>
                  <a:pt x="552297" y="135331"/>
                </a:lnTo>
                <a:lnTo>
                  <a:pt x="531050" y="107696"/>
                </a:lnTo>
                <a:lnTo>
                  <a:pt x="527697" y="103632"/>
                </a:lnTo>
                <a:lnTo>
                  <a:pt x="524085" y="99517"/>
                </a:lnTo>
                <a:lnTo>
                  <a:pt x="524103" y="98907"/>
                </a:lnTo>
                <a:lnTo>
                  <a:pt x="534200" y="98907"/>
                </a:lnTo>
                <a:lnTo>
                  <a:pt x="535927" y="98679"/>
                </a:lnTo>
                <a:lnTo>
                  <a:pt x="538733" y="97637"/>
                </a:lnTo>
                <a:lnTo>
                  <a:pt x="540867" y="96012"/>
                </a:lnTo>
                <a:lnTo>
                  <a:pt x="578561" y="96012"/>
                </a:lnTo>
                <a:lnTo>
                  <a:pt x="580542" y="90068"/>
                </a:lnTo>
                <a:lnTo>
                  <a:pt x="554177" y="90068"/>
                </a:lnTo>
                <a:lnTo>
                  <a:pt x="553325" y="89916"/>
                </a:lnTo>
                <a:lnTo>
                  <a:pt x="521055" y="89916"/>
                </a:lnTo>
                <a:lnTo>
                  <a:pt x="516420" y="87528"/>
                </a:lnTo>
                <a:lnTo>
                  <a:pt x="512368" y="82753"/>
                </a:lnTo>
                <a:close/>
              </a:path>
              <a:path w="1271270" h="142875">
                <a:moveTo>
                  <a:pt x="455828" y="43129"/>
                </a:moveTo>
                <a:lnTo>
                  <a:pt x="432663" y="43129"/>
                </a:lnTo>
                <a:lnTo>
                  <a:pt x="432663" y="140970"/>
                </a:lnTo>
                <a:lnTo>
                  <a:pt x="444093" y="140970"/>
                </a:lnTo>
                <a:lnTo>
                  <a:pt x="444093" y="52882"/>
                </a:lnTo>
                <a:lnTo>
                  <a:pt x="455828" y="52882"/>
                </a:lnTo>
                <a:lnTo>
                  <a:pt x="455828" y="43129"/>
                </a:lnTo>
                <a:close/>
              </a:path>
              <a:path w="1271270" h="142875">
                <a:moveTo>
                  <a:pt x="485698" y="52882"/>
                </a:moveTo>
                <a:lnTo>
                  <a:pt x="474268" y="52882"/>
                </a:lnTo>
                <a:lnTo>
                  <a:pt x="474268" y="140970"/>
                </a:lnTo>
                <a:lnTo>
                  <a:pt x="485698" y="140970"/>
                </a:lnTo>
                <a:lnTo>
                  <a:pt x="485698" y="52882"/>
                </a:lnTo>
                <a:close/>
              </a:path>
              <a:path w="1271270" h="142875">
                <a:moveTo>
                  <a:pt x="629869" y="106070"/>
                </a:moveTo>
                <a:lnTo>
                  <a:pt x="618439" y="106070"/>
                </a:lnTo>
                <a:lnTo>
                  <a:pt x="618439" y="140970"/>
                </a:lnTo>
                <a:lnTo>
                  <a:pt x="629869" y="140970"/>
                </a:lnTo>
                <a:lnTo>
                  <a:pt x="629869" y="106070"/>
                </a:lnTo>
                <a:close/>
              </a:path>
              <a:path w="1271270" h="142875">
                <a:moveTo>
                  <a:pt x="613875" y="80162"/>
                </a:moveTo>
                <a:lnTo>
                  <a:pt x="595922" y="80162"/>
                </a:lnTo>
                <a:lnTo>
                  <a:pt x="600341" y="81965"/>
                </a:lnTo>
                <a:lnTo>
                  <a:pt x="607860" y="89179"/>
                </a:lnTo>
                <a:lnTo>
                  <a:pt x="610247" y="93268"/>
                </a:lnTo>
                <a:lnTo>
                  <a:pt x="611276" y="97840"/>
                </a:lnTo>
                <a:lnTo>
                  <a:pt x="571347" y="122072"/>
                </a:lnTo>
                <a:lnTo>
                  <a:pt x="580491" y="130302"/>
                </a:lnTo>
                <a:lnTo>
                  <a:pt x="617829" y="106070"/>
                </a:lnTo>
                <a:lnTo>
                  <a:pt x="629869" y="106070"/>
                </a:lnTo>
                <a:lnTo>
                  <a:pt x="629869" y="87477"/>
                </a:lnTo>
                <a:lnTo>
                  <a:pt x="617829" y="87477"/>
                </a:lnTo>
                <a:lnTo>
                  <a:pt x="616203" y="83210"/>
                </a:lnTo>
                <a:lnTo>
                  <a:pt x="613875" y="80162"/>
                </a:lnTo>
                <a:close/>
              </a:path>
              <a:path w="1271270" h="142875">
                <a:moveTo>
                  <a:pt x="578561" y="96012"/>
                </a:moveTo>
                <a:lnTo>
                  <a:pt x="540867" y="96012"/>
                </a:lnTo>
                <a:lnTo>
                  <a:pt x="546353" y="99161"/>
                </a:lnTo>
                <a:lnTo>
                  <a:pt x="552754" y="100736"/>
                </a:lnTo>
                <a:lnTo>
                  <a:pt x="571347" y="100736"/>
                </a:lnTo>
                <a:lnTo>
                  <a:pt x="578205" y="97078"/>
                </a:lnTo>
                <a:lnTo>
                  <a:pt x="578561" y="96012"/>
                </a:lnTo>
                <a:close/>
              </a:path>
              <a:path w="1271270" h="142875">
                <a:moveTo>
                  <a:pt x="534200" y="98907"/>
                </a:moveTo>
                <a:lnTo>
                  <a:pt x="524103" y="98907"/>
                </a:lnTo>
                <a:lnTo>
                  <a:pt x="526237" y="99517"/>
                </a:lnTo>
                <a:lnTo>
                  <a:pt x="529018" y="99593"/>
                </a:lnTo>
                <a:lnTo>
                  <a:pt x="534200" y="98907"/>
                </a:lnTo>
                <a:close/>
              </a:path>
              <a:path w="1271270" h="142875">
                <a:moveTo>
                  <a:pt x="597801" y="69342"/>
                </a:moveTo>
                <a:lnTo>
                  <a:pt x="580834" y="69342"/>
                </a:lnTo>
                <a:lnTo>
                  <a:pt x="574738" y="73152"/>
                </a:lnTo>
                <a:lnTo>
                  <a:pt x="572109" y="80772"/>
                </a:lnTo>
                <a:lnTo>
                  <a:pt x="569366" y="88392"/>
                </a:lnTo>
                <a:lnTo>
                  <a:pt x="566407" y="89509"/>
                </a:lnTo>
                <a:lnTo>
                  <a:pt x="562813" y="90068"/>
                </a:lnTo>
                <a:lnTo>
                  <a:pt x="580542" y="90068"/>
                </a:lnTo>
                <a:lnTo>
                  <a:pt x="583387" y="81381"/>
                </a:lnTo>
                <a:lnTo>
                  <a:pt x="585304" y="80568"/>
                </a:lnTo>
                <a:lnTo>
                  <a:pt x="587806" y="80162"/>
                </a:lnTo>
                <a:lnTo>
                  <a:pt x="613875" y="80162"/>
                </a:lnTo>
                <a:lnTo>
                  <a:pt x="613079" y="79121"/>
                </a:lnTo>
                <a:lnTo>
                  <a:pt x="603821" y="71297"/>
                </a:lnTo>
                <a:lnTo>
                  <a:pt x="597801" y="69342"/>
                </a:lnTo>
                <a:close/>
              </a:path>
              <a:path w="1271270" h="142875">
                <a:moveTo>
                  <a:pt x="547877" y="52882"/>
                </a:moveTo>
                <a:lnTo>
                  <a:pt x="536447" y="52882"/>
                </a:lnTo>
                <a:lnTo>
                  <a:pt x="536447" y="86563"/>
                </a:lnTo>
                <a:lnTo>
                  <a:pt x="533031" y="89916"/>
                </a:lnTo>
                <a:lnTo>
                  <a:pt x="553325" y="89916"/>
                </a:lnTo>
                <a:lnTo>
                  <a:pt x="550202" y="89357"/>
                </a:lnTo>
                <a:lnTo>
                  <a:pt x="546658" y="87934"/>
                </a:lnTo>
                <a:lnTo>
                  <a:pt x="547458" y="85801"/>
                </a:lnTo>
                <a:lnTo>
                  <a:pt x="547877" y="83413"/>
                </a:lnTo>
                <a:lnTo>
                  <a:pt x="547877" y="52882"/>
                </a:lnTo>
                <a:close/>
              </a:path>
              <a:path w="1271270" h="142875">
                <a:moveTo>
                  <a:pt x="629869" y="52882"/>
                </a:moveTo>
                <a:lnTo>
                  <a:pt x="618439" y="52882"/>
                </a:lnTo>
                <a:lnTo>
                  <a:pt x="618439" y="87477"/>
                </a:lnTo>
                <a:lnTo>
                  <a:pt x="629869" y="87477"/>
                </a:lnTo>
                <a:lnTo>
                  <a:pt x="629869" y="52882"/>
                </a:lnTo>
                <a:close/>
              </a:path>
              <a:path w="1271270" h="142875">
                <a:moveTo>
                  <a:pt x="462533" y="43129"/>
                </a:moveTo>
                <a:lnTo>
                  <a:pt x="455828" y="43129"/>
                </a:lnTo>
                <a:lnTo>
                  <a:pt x="455828" y="52882"/>
                </a:lnTo>
                <a:lnTo>
                  <a:pt x="462533" y="52882"/>
                </a:lnTo>
                <a:lnTo>
                  <a:pt x="462533" y="43129"/>
                </a:lnTo>
                <a:close/>
              </a:path>
              <a:path w="1271270" h="142875">
                <a:moveTo>
                  <a:pt x="497433" y="43129"/>
                </a:moveTo>
                <a:lnTo>
                  <a:pt x="462533" y="43129"/>
                </a:lnTo>
                <a:lnTo>
                  <a:pt x="462533" y="52882"/>
                </a:lnTo>
                <a:lnTo>
                  <a:pt x="497433" y="52882"/>
                </a:lnTo>
                <a:lnTo>
                  <a:pt x="497433" y="43129"/>
                </a:lnTo>
                <a:close/>
              </a:path>
              <a:path w="1271270" h="142875">
                <a:moveTo>
                  <a:pt x="504139" y="43129"/>
                </a:moveTo>
                <a:lnTo>
                  <a:pt x="497433" y="43129"/>
                </a:lnTo>
                <a:lnTo>
                  <a:pt x="497433" y="52882"/>
                </a:lnTo>
                <a:lnTo>
                  <a:pt x="504139" y="52882"/>
                </a:lnTo>
                <a:lnTo>
                  <a:pt x="504139" y="43129"/>
                </a:lnTo>
                <a:close/>
              </a:path>
              <a:path w="1271270" h="142875">
                <a:moveTo>
                  <a:pt x="644651" y="43129"/>
                </a:moveTo>
                <a:lnTo>
                  <a:pt x="504139" y="43129"/>
                </a:lnTo>
                <a:lnTo>
                  <a:pt x="504139" y="52882"/>
                </a:lnTo>
                <a:lnTo>
                  <a:pt x="644651" y="52882"/>
                </a:lnTo>
                <a:lnTo>
                  <a:pt x="644651" y="43129"/>
                </a:lnTo>
                <a:close/>
              </a:path>
              <a:path w="1271270" h="142875">
                <a:moveTo>
                  <a:pt x="749642" y="113080"/>
                </a:moveTo>
                <a:lnTo>
                  <a:pt x="738212" y="113080"/>
                </a:lnTo>
                <a:lnTo>
                  <a:pt x="738212" y="140970"/>
                </a:lnTo>
                <a:lnTo>
                  <a:pt x="749642" y="140970"/>
                </a:lnTo>
                <a:lnTo>
                  <a:pt x="749642" y="113080"/>
                </a:lnTo>
                <a:close/>
              </a:path>
              <a:path w="1271270" h="142875">
                <a:moveTo>
                  <a:pt x="829043" y="52882"/>
                </a:moveTo>
                <a:lnTo>
                  <a:pt x="817613" y="52882"/>
                </a:lnTo>
                <a:lnTo>
                  <a:pt x="817613" y="140970"/>
                </a:lnTo>
                <a:lnTo>
                  <a:pt x="829043" y="140970"/>
                </a:lnTo>
                <a:lnTo>
                  <a:pt x="829043" y="52882"/>
                </a:lnTo>
                <a:close/>
              </a:path>
              <a:path w="1271270" h="142875">
                <a:moveTo>
                  <a:pt x="761834" y="111252"/>
                </a:moveTo>
                <a:lnTo>
                  <a:pt x="763663" y="121767"/>
                </a:lnTo>
                <a:lnTo>
                  <a:pt x="772198" y="122986"/>
                </a:lnTo>
                <a:lnTo>
                  <a:pt x="779665" y="121158"/>
                </a:lnTo>
                <a:lnTo>
                  <a:pt x="791333" y="112268"/>
                </a:lnTo>
                <a:lnTo>
                  <a:pt x="767727" y="112268"/>
                </a:lnTo>
                <a:lnTo>
                  <a:pt x="761834" y="111252"/>
                </a:lnTo>
                <a:close/>
              </a:path>
              <a:path w="1271270" h="142875">
                <a:moveTo>
                  <a:pt x="715657" y="68224"/>
                </a:moveTo>
                <a:lnTo>
                  <a:pt x="708164" y="70104"/>
                </a:lnTo>
                <a:lnTo>
                  <a:pt x="695261" y="79857"/>
                </a:lnTo>
                <a:lnTo>
                  <a:pt x="692035" y="86766"/>
                </a:lnTo>
                <a:lnTo>
                  <a:pt x="692035" y="103327"/>
                </a:lnTo>
                <a:lnTo>
                  <a:pt x="694575" y="109575"/>
                </a:lnTo>
                <a:lnTo>
                  <a:pt x="704735" y="119329"/>
                </a:lnTo>
                <a:lnTo>
                  <a:pt x="710831" y="121767"/>
                </a:lnTo>
                <a:lnTo>
                  <a:pt x="726478" y="121767"/>
                </a:lnTo>
                <a:lnTo>
                  <a:pt x="733031" y="118872"/>
                </a:lnTo>
                <a:lnTo>
                  <a:pt x="737603" y="113080"/>
                </a:lnTo>
                <a:lnTo>
                  <a:pt x="749642" y="113080"/>
                </a:lnTo>
                <a:lnTo>
                  <a:pt x="749642" y="111404"/>
                </a:lnTo>
                <a:lnTo>
                  <a:pt x="715302" y="111404"/>
                </a:lnTo>
                <a:lnTo>
                  <a:pt x="711441" y="109905"/>
                </a:lnTo>
                <a:lnTo>
                  <a:pt x="705548" y="103911"/>
                </a:lnTo>
                <a:lnTo>
                  <a:pt x="704075" y="100126"/>
                </a:lnTo>
                <a:lnTo>
                  <a:pt x="704075" y="89458"/>
                </a:lnTo>
                <a:lnTo>
                  <a:pt x="706259" y="85064"/>
                </a:lnTo>
                <a:lnTo>
                  <a:pt x="714997" y="79679"/>
                </a:lnTo>
                <a:lnTo>
                  <a:pt x="720128" y="78841"/>
                </a:lnTo>
                <a:lnTo>
                  <a:pt x="725844" y="78841"/>
                </a:lnTo>
                <a:lnTo>
                  <a:pt x="724192" y="69342"/>
                </a:lnTo>
                <a:lnTo>
                  <a:pt x="715657" y="68224"/>
                </a:lnTo>
                <a:close/>
              </a:path>
              <a:path w="1271270" h="142875">
                <a:moveTo>
                  <a:pt x="791422" y="79857"/>
                </a:moveTo>
                <a:lnTo>
                  <a:pt x="772553" y="79857"/>
                </a:lnTo>
                <a:lnTo>
                  <a:pt x="776414" y="81330"/>
                </a:lnTo>
                <a:lnTo>
                  <a:pt x="782307" y="87223"/>
                </a:lnTo>
                <a:lnTo>
                  <a:pt x="783780" y="91033"/>
                </a:lnTo>
                <a:lnTo>
                  <a:pt x="783780" y="101701"/>
                </a:lnTo>
                <a:lnTo>
                  <a:pt x="781596" y="106045"/>
                </a:lnTo>
                <a:lnTo>
                  <a:pt x="772858" y="111429"/>
                </a:lnTo>
                <a:lnTo>
                  <a:pt x="767727" y="112268"/>
                </a:lnTo>
                <a:lnTo>
                  <a:pt x="791333" y="112268"/>
                </a:lnTo>
                <a:lnTo>
                  <a:pt x="792433" y="111429"/>
                </a:lnTo>
                <a:lnTo>
                  <a:pt x="792537" y="111252"/>
                </a:lnTo>
                <a:lnTo>
                  <a:pt x="795667" y="104495"/>
                </a:lnTo>
                <a:lnTo>
                  <a:pt x="795667" y="87833"/>
                </a:lnTo>
                <a:lnTo>
                  <a:pt x="793178" y="81559"/>
                </a:lnTo>
                <a:lnTo>
                  <a:pt x="791422" y="79857"/>
                </a:lnTo>
                <a:close/>
              </a:path>
              <a:path w="1271270" h="142875">
                <a:moveTo>
                  <a:pt x="749642" y="52882"/>
                </a:moveTo>
                <a:lnTo>
                  <a:pt x="738212" y="52882"/>
                </a:lnTo>
                <a:lnTo>
                  <a:pt x="738212" y="97891"/>
                </a:lnTo>
                <a:lnTo>
                  <a:pt x="736536" y="102514"/>
                </a:lnTo>
                <a:lnTo>
                  <a:pt x="729830" y="109626"/>
                </a:lnTo>
                <a:lnTo>
                  <a:pt x="725462" y="111404"/>
                </a:lnTo>
                <a:lnTo>
                  <a:pt x="749642" y="111404"/>
                </a:lnTo>
                <a:lnTo>
                  <a:pt x="749642" y="93370"/>
                </a:lnTo>
                <a:lnTo>
                  <a:pt x="751319" y="88747"/>
                </a:lnTo>
                <a:lnTo>
                  <a:pt x="758024" y="81635"/>
                </a:lnTo>
                <a:lnTo>
                  <a:pt x="762393" y="79857"/>
                </a:lnTo>
                <a:lnTo>
                  <a:pt x="791422" y="79857"/>
                </a:lnTo>
                <a:lnTo>
                  <a:pt x="789850" y="78333"/>
                </a:lnTo>
                <a:lnTo>
                  <a:pt x="749642" y="78333"/>
                </a:lnTo>
                <a:lnTo>
                  <a:pt x="749642" y="52882"/>
                </a:lnTo>
                <a:close/>
              </a:path>
              <a:path w="1271270" h="142875">
                <a:moveTo>
                  <a:pt x="725844" y="78841"/>
                </a:moveTo>
                <a:lnTo>
                  <a:pt x="720128" y="78841"/>
                </a:lnTo>
                <a:lnTo>
                  <a:pt x="726020" y="79857"/>
                </a:lnTo>
                <a:lnTo>
                  <a:pt x="725844" y="78841"/>
                </a:lnTo>
                <a:close/>
              </a:path>
              <a:path w="1271270" h="142875">
                <a:moveTo>
                  <a:pt x="777176" y="69494"/>
                </a:moveTo>
                <a:lnTo>
                  <a:pt x="761123" y="69494"/>
                </a:lnTo>
                <a:lnTo>
                  <a:pt x="754519" y="72440"/>
                </a:lnTo>
                <a:lnTo>
                  <a:pt x="750252" y="78333"/>
                </a:lnTo>
                <a:lnTo>
                  <a:pt x="789850" y="78333"/>
                </a:lnTo>
                <a:lnTo>
                  <a:pt x="783221" y="71907"/>
                </a:lnTo>
                <a:lnTo>
                  <a:pt x="777176" y="69494"/>
                </a:lnTo>
                <a:close/>
              </a:path>
              <a:path w="1271270" h="142875">
                <a:moveTo>
                  <a:pt x="799172" y="43129"/>
                </a:moveTo>
                <a:lnTo>
                  <a:pt x="681824" y="43129"/>
                </a:lnTo>
                <a:lnTo>
                  <a:pt x="681824" y="52882"/>
                </a:lnTo>
                <a:lnTo>
                  <a:pt x="799172" y="52882"/>
                </a:lnTo>
                <a:lnTo>
                  <a:pt x="799172" y="43129"/>
                </a:lnTo>
                <a:close/>
              </a:path>
              <a:path w="1271270" h="142875">
                <a:moveTo>
                  <a:pt x="805878" y="43129"/>
                </a:moveTo>
                <a:lnTo>
                  <a:pt x="799172" y="43129"/>
                </a:lnTo>
                <a:lnTo>
                  <a:pt x="799172" y="52882"/>
                </a:lnTo>
                <a:lnTo>
                  <a:pt x="805878" y="52882"/>
                </a:lnTo>
                <a:lnTo>
                  <a:pt x="805878" y="43129"/>
                </a:lnTo>
                <a:close/>
              </a:path>
              <a:path w="1271270" h="142875">
                <a:moveTo>
                  <a:pt x="847483" y="43129"/>
                </a:moveTo>
                <a:lnTo>
                  <a:pt x="805878" y="43129"/>
                </a:lnTo>
                <a:lnTo>
                  <a:pt x="805878" y="52882"/>
                </a:lnTo>
                <a:lnTo>
                  <a:pt x="847483" y="52882"/>
                </a:lnTo>
                <a:lnTo>
                  <a:pt x="847483" y="43129"/>
                </a:lnTo>
                <a:close/>
              </a:path>
              <a:path w="1271270" h="142875">
                <a:moveTo>
                  <a:pt x="1026706" y="82753"/>
                </a:moveTo>
                <a:lnTo>
                  <a:pt x="1018019" y="89611"/>
                </a:lnTo>
                <a:lnTo>
                  <a:pt x="1057490" y="141427"/>
                </a:lnTo>
                <a:lnTo>
                  <a:pt x="1066787" y="135178"/>
                </a:lnTo>
                <a:lnTo>
                  <a:pt x="1048013" y="110617"/>
                </a:lnTo>
                <a:lnTo>
                  <a:pt x="1046035" y="108102"/>
                </a:lnTo>
                <a:lnTo>
                  <a:pt x="1042657" y="104038"/>
                </a:lnTo>
                <a:lnTo>
                  <a:pt x="1038681" y="99466"/>
                </a:lnTo>
                <a:lnTo>
                  <a:pt x="1038610" y="99314"/>
                </a:lnTo>
                <a:lnTo>
                  <a:pt x="1038745" y="98907"/>
                </a:lnTo>
                <a:lnTo>
                  <a:pt x="1050292" y="98907"/>
                </a:lnTo>
                <a:lnTo>
                  <a:pt x="1053604" y="97663"/>
                </a:lnTo>
                <a:lnTo>
                  <a:pt x="1060615" y="91465"/>
                </a:lnTo>
                <a:lnTo>
                  <a:pt x="1061212" y="89916"/>
                </a:lnTo>
                <a:lnTo>
                  <a:pt x="1035443" y="89916"/>
                </a:lnTo>
                <a:lnTo>
                  <a:pt x="1030770" y="87528"/>
                </a:lnTo>
                <a:lnTo>
                  <a:pt x="1026706" y="82753"/>
                </a:lnTo>
                <a:close/>
              </a:path>
              <a:path w="1271270" h="142875">
                <a:moveTo>
                  <a:pt x="958583" y="101803"/>
                </a:moveTo>
                <a:lnTo>
                  <a:pt x="947153" y="101803"/>
                </a:lnTo>
                <a:lnTo>
                  <a:pt x="947153" y="140970"/>
                </a:lnTo>
                <a:lnTo>
                  <a:pt x="958583" y="140970"/>
                </a:lnTo>
                <a:lnTo>
                  <a:pt x="958583" y="101803"/>
                </a:lnTo>
                <a:close/>
              </a:path>
              <a:path w="1271270" h="142875">
                <a:moveTo>
                  <a:pt x="1000188" y="52882"/>
                </a:moveTo>
                <a:lnTo>
                  <a:pt x="988758" y="52882"/>
                </a:lnTo>
                <a:lnTo>
                  <a:pt x="988758" y="140970"/>
                </a:lnTo>
                <a:lnTo>
                  <a:pt x="1000188" y="140970"/>
                </a:lnTo>
                <a:lnTo>
                  <a:pt x="1000188" y="52882"/>
                </a:lnTo>
                <a:close/>
              </a:path>
              <a:path w="1271270" h="142875">
                <a:moveTo>
                  <a:pt x="1159598" y="111709"/>
                </a:moveTo>
                <a:lnTo>
                  <a:pt x="1148168" y="111709"/>
                </a:lnTo>
                <a:lnTo>
                  <a:pt x="1148168" y="140970"/>
                </a:lnTo>
                <a:lnTo>
                  <a:pt x="1159598" y="140970"/>
                </a:lnTo>
                <a:lnTo>
                  <a:pt x="1159598" y="111709"/>
                </a:lnTo>
                <a:close/>
              </a:path>
              <a:path w="1271270" h="142875">
                <a:moveTo>
                  <a:pt x="1252562" y="109118"/>
                </a:moveTo>
                <a:lnTo>
                  <a:pt x="1240980" y="109118"/>
                </a:lnTo>
                <a:lnTo>
                  <a:pt x="1240980" y="140970"/>
                </a:lnTo>
                <a:lnTo>
                  <a:pt x="1252562" y="140970"/>
                </a:lnTo>
                <a:lnTo>
                  <a:pt x="1252562" y="109118"/>
                </a:lnTo>
                <a:close/>
              </a:path>
              <a:path w="1271270" h="142875">
                <a:moveTo>
                  <a:pt x="1134300" y="71170"/>
                </a:moveTo>
                <a:lnTo>
                  <a:pt x="1078979" y="71170"/>
                </a:lnTo>
                <a:lnTo>
                  <a:pt x="1078979" y="81534"/>
                </a:lnTo>
                <a:lnTo>
                  <a:pt x="1100010" y="81534"/>
                </a:lnTo>
                <a:lnTo>
                  <a:pt x="1100010" y="82143"/>
                </a:lnTo>
                <a:lnTo>
                  <a:pt x="1094828" y="86004"/>
                </a:lnTo>
                <a:lnTo>
                  <a:pt x="1092250" y="91465"/>
                </a:lnTo>
                <a:lnTo>
                  <a:pt x="1092329" y="105714"/>
                </a:lnTo>
                <a:lnTo>
                  <a:pt x="1094879" y="111404"/>
                </a:lnTo>
                <a:lnTo>
                  <a:pt x="1105446" y="121158"/>
                </a:lnTo>
                <a:lnTo>
                  <a:pt x="1112304" y="123596"/>
                </a:lnTo>
                <a:lnTo>
                  <a:pt x="1127442" y="123596"/>
                </a:lnTo>
                <a:lnTo>
                  <a:pt x="1133055" y="122377"/>
                </a:lnTo>
                <a:lnTo>
                  <a:pt x="1142098" y="117500"/>
                </a:lnTo>
                <a:lnTo>
                  <a:pt x="1145425" y="114757"/>
                </a:lnTo>
                <a:lnTo>
                  <a:pt x="1146599" y="113080"/>
                </a:lnTo>
                <a:lnTo>
                  <a:pt x="1117130" y="113080"/>
                </a:lnTo>
                <a:lnTo>
                  <a:pt x="1112659" y="111607"/>
                </a:lnTo>
                <a:lnTo>
                  <a:pt x="1105954" y="105714"/>
                </a:lnTo>
                <a:lnTo>
                  <a:pt x="1104277" y="101955"/>
                </a:lnTo>
                <a:lnTo>
                  <a:pt x="1104361" y="92405"/>
                </a:lnTo>
                <a:lnTo>
                  <a:pt x="1105877" y="88747"/>
                </a:lnTo>
                <a:lnTo>
                  <a:pt x="1112278" y="82854"/>
                </a:lnTo>
                <a:lnTo>
                  <a:pt x="1116723" y="81381"/>
                </a:lnTo>
                <a:lnTo>
                  <a:pt x="1134300" y="81381"/>
                </a:lnTo>
                <a:lnTo>
                  <a:pt x="1134300" y="71170"/>
                </a:lnTo>
                <a:close/>
              </a:path>
              <a:path w="1271270" h="142875">
                <a:moveTo>
                  <a:pt x="1209281" y="52882"/>
                </a:moveTo>
                <a:lnTo>
                  <a:pt x="1197089" y="52882"/>
                </a:lnTo>
                <a:lnTo>
                  <a:pt x="1201458" y="56743"/>
                </a:lnTo>
                <a:lnTo>
                  <a:pt x="1203642" y="61569"/>
                </a:lnTo>
                <a:lnTo>
                  <a:pt x="1203642" y="71932"/>
                </a:lnTo>
                <a:lnTo>
                  <a:pt x="1201813" y="75590"/>
                </a:lnTo>
                <a:lnTo>
                  <a:pt x="1194498" y="81076"/>
                </a:lnTo>
                <a:lnTo>
                  <a:pt x="1189012" y="83261"/>
                </a:lnTo>
                <a:lnTo>
                  <a:pt x="1181696" y="84886"/>
                </a:lnTo>
                <a:lnTo>
                  <a:pt x="1183087" y="92673"/>
                </a:lnTo>
                <a:lnTo>
                  <a:pt x="1207046" y="120091"/>
                </a:lnTo>
                <a:lnTo>
                  <a:pt x="1216291" y="120091"/>
                </a:lnTo>
                <a:lnTo>
                  <a:pt x="1223740" y="119405"/>
                </a:lnTo>
                <a:lnTo>
                  <a:pt x="1230236" y="117348"/>
                </a:lnTo>
                <a:lnTo>
                  <a:pt x="1235779" y="113919"/>
                </a:lnTo>
                <a:lnTo>
                  <a:pt x="1239933" y="109575"/>
                </a:lnTo>
                <a:lnTo>
                  <a:pt x="1211059" y="109575"/>
                </a:lnTo>
                <a:lnTo>
                  <a:pt x="1205674" y="107594"/>
                </a:lnTo>
                <a:lnTo>
                  <a:pt x="1197952" y="99669"/>
                </a:lnTo>
                <a:lnTo>
                  <a:pt x="1195666" y="95199"/>
                </a:lnTo>
                <a:lnTo>
                  <a:pt x="1194955" y="90220"/>
                </a:lnTo>
                <a:lnTo>
                  <a:pt x="1201051" y="88798"/>
                </a:lnTo>
                <a:lnTo>
                  <a:pt x="1205979" y="86207"/>
                </a:lnTo>
                <a:lnTo>
                  <a:pt x="1213497" y="78689"/>
                </a:lnTo>
                <a:lnTo>
                  <a:pt x="1215377" y="74218"/>
                </a:lnTo>
                <a:lnTo>
                  <a:pt x="1215377" y="63042"/>
                </a:lnTo>
                <a:lnTo>
                  <a:pt x="1213345" y="57861"/>
                </a:lnTo>
                <a:lnTo>
                  <a:pt x="1209281" y="53492"/>
                </a:lnTo>
                <a:lnTo>
                  <a:pt x="1209281" y="52882"/>
                </a:lnTo>
                <a:close/>
              </a:path>
              <a:path w="1271270" h="142875">
                <a:moveTo>
                  <a:pt x="1159598" y="52882"/>
                </a:moveTo>
                <a:lnTo>
                  <a:pt x="1148168" y="52882"/>
                </a:lnTo>
                <a:lnTo>
                  <a:pt x="1148061" y="94386"/>
                </a:lnTo>
                <a:lnTo>
                  <a:pt x="1145806" y="100761"/>
                </a:lnTo>
                <a:lnTo>
                  <a:pt x="1136357" y="110617"/>
                </a:lnTo>
                <a:lnTo>
                  <a:pt x="1130236" y="113080"/>
                </a:lnTo>
                <a:lnTo>
                  <a:pt x="1146599" y="113080"/>
                </a:lnTo>
                <a:lnTo>
                  <a:pt x="1147559" y="111709"/>
                </a:lnTo>
                <a:lnTo>
                  <a:pt x="1159598" y="111709"/>
                </a:lnTo>
                <a:lnTo>
                  <a:pt x="1159598" y="52882"/>
                </a:lnTo>
                <a:close/>
              </a:path>
              <a:path w="1271270" h="142875">
                <a:moveTo>
                  <a:pt x="912558" y="52882"/>
                </a:moveTo>
                <a:lnTo>
                  <a:pt x="901128" y="52882"/>
                </a:lnTo>
                <a:lnTo>
                  <a:pt x="901223" y="94386"/>
                </a:lnTo>
                <a:lnTo>
                  <a:pt x="903439" y="100330"/>
                </a:lnTo>
                <a:lnTo>
                  <a:pt x="912685" y="109067"/>
                </a:lnTo>
                <a:lnTo>
                  <a:pt x="918654" y="111252"/>
                </a:lnTo>
                <a:lnTo>
                  <a:pt x="935520" y="111252"/>
                </a:lnTo>
                <a:lnTo>
                  <a:pt x="942378" y="108102"/>
                </a:lnTo>
                <a:lnTo>
                  <a:pt x="946543" y="101803"/>
                </a:lnTo>
                <a:lnTo>
                  <a:pt x="958583" y="101803"/>
                </a:lnTo>
                <a:lnTo>
                  <a:pt x="958583" y="100736"/>
                </a:lnTo>
                <a:lnTo>
                  <a:pt x="922718" y="100736"/>
                </a:lnTo>
                <a:lnTo>
                  <a:pt x="918908" y="99466"/>
                </a:lnTo>
                <a:lnTo>
                  <a:pt x="913828" y="94386"/>
                </a:lnTo>
                <a:lnTo>
                  <a:pt x="912558" y="90271"/>
                </a:lnTo>
                <a:lnTo>
                  <a:pt x="912558" y="52882"/>
                </a:lnTo>
                <a:close/>
              </a:path>
              <a:path w="1271270" h="142875">
                <a:moveTo>
                  <a:pt x="1252562" y="52882"/>
                </a:moveTo>
                <a:lnTo>
                  <a:pt x="1241132" y="52882"/>
                </a:lnTo>
                <a:lnTo>
                  <a:pt x="1241039" y="92673"/>
                </a:lnTo>
                <a:lnTo>
                  <a:pt x="1238999" y="98526"/>
                </a:lnTo>
                <a:lnTo>
                  <a:pt x="1230464" y="107365"/>
                </a:lnTo>
                <a:lnTo>
                  <a:pt x="1224876" y="109575"/>
                </a:lnTo>
                <a:lnTo>
                  <a:pt x="1239933" y="109575"/>
                </a:lnTo>
                <a:lnTo>
                  <a:pt x="1240370" y="109118"/>
                </a:lnTo>
                <a:lnTo>
                  <a:pt x="1252562" y="109118"/>
                </a:lnTo>
                <a:lnTo>
                  <a:pt x="1252562" y="52882"/>
                </a:lnTo>
                <a:close/>
              </a:path>
              <a:path w="1271270" h="142875">
                <a:moveTo>
                  <a:pt x="958583" y="52882"/>
                </a:moveTo>
                <a:lnTo>
                  <a:pt x="947153" y="52882"/>
                </a:lnTo>
                <a:lnTo>
                  <a:pt x="947153" y="85344"/>
                </a:lnTo>
                <a:lnTo>
                  <a:pt x="945451" y="90703"/>
                </a:lnTo>
                <a:lnTo>
                  <a:pt x="938644" y="98729"/>
                </a:lnTo>
                <a:lnTo>
                  <a:pt x="933894" y="100736"/>
                </a:lnTo>
                <a:lnTo>
                  <a:pt x="958583" y="100736"/>
                </a:lnTo>
                <a:lnTo>
                  <a:pt x="958583" y="52882"/>
                </a:lnTo>
                <a:close/>
              </a:path>
              <a:path w="1271270" h="142875">
                <a:moveTo>
                  <a:pt x="1050292" y="98907"/>
                </a:moveTo>
                <a:lnTo>
                  <a:pt x="1038745" y="98907"/>
                </a:lnTo>
                <a:lnTo>
                  <a:pt x="1040066" y="99314"/>
                </a:lnTo>
                <a:lnTo>
                  <a:pt x="1041793" y="99517"/>
                </a:lnTo>
                <a:lnTo>
                  <a:pt x="1043927" y="99517"/>
                </a:lnTo>
                <a:lnTo>
                  <a:pt x="1049210" y="99314"/>
                </a:lnTo>
                <a:lnTo>
                  <a:pt x="1050292" y="98907"/>
                </a:lnTo>
                <a:close/>
              </a:path>
              <a:path w="1271270" h="142875">
                <a:moveTo>
                  <a:pt x="1062367" y="52882"/>
                </a:moveTo>
                <a:lnTo>
                  <a:pt x="1050937" y="52882"/>
                </a:lnTo>
                <a:lnTo>
                  <a:pt x="1050937" y="86563"/>
                </a:lnTo>
                <a:lnTo>
                  <a:pt x="1047534" y="89916"/>
                </a:lnTo>
                <a:lnTo>
                  <a:pt x="1061212" y="89916"/>
                </a:lnTo>
                <a:lnTo>
                  <a:pt x="1062367" y="86918"/>
                </a:lnTo>
                <a:lnTo>
                  <a:pt x="1062367" y="52882"/>
                </a:lnTo>
                <a:close/>
              </a:path>
              <a:path w="1271270" h="142875">
                <a:moveTo>
                  <a:pt x="970318" y="43129"/>
                </a:moveTo>
                <a:lnTo>
                  <a:pt x="884669" y="43129"/>
                </a:lnTo>
                <a:lnTo>
                  <a:pt x="884669" y="52882"/>
                </a:lnTo>
                <a:lnTo>
                  <a:pt x="970318" y="52882"/>
                </a:lnTo>
                <a:lnTo>
                  <a:pt x="970318" y="43129"/>
                </a:lnTo>
                <a:close/>
              </a:path>
              <a:path w="1271270" h="142875">
                <a:moveTo>
                  <a:pt x="977023" y="43129"/>
                </a:moveTo>
                <a:lnTo>
                  <a:pt x="970318" y="43129"/>
                </a:lnTo>
                <a:lnTo>
                  <a:pt x="970318" y="52882"/>
                </a:lnTo>
                <a:lnTo>
                  <a:pt x="977023" y="52882"/>
                </a:lnTo>
                <a:lnTo>
                  <a:pt x="977023" y="43129"/>
                </a:lnTo>
                <a:close/>
              </a:path>
              <a:path w="1271270" h="142875">
                <a:moveTo>
                  <a:pt x="1011923" y="43129"/>
                </a:moveTo>
                <a:lnTo>
                  <a:pt x="977023" y="43129"/>
                </a:lnTo>
                <a:lnTo>
                  <a:pt x="977023" y="52882"/>
                </a:lnTo>
                <a:lnTo>
                  <a:pt x="1011923" y="52882"/>
                </a:lnTo>
                <a:lnTo>
                  <a:pt x="1011923" y="43129"/>
                </a:lnTo>
                <a:close/>
              </a:path>
              <a:path w="1271270" h="142875">
                <a:moveTo>
                  <a:pt x="1018628" y="43129"/>
                </a:moveTo>
                <a:lnTo>
                  <a:pt x="1011923" y="43129"/>
                </a:lnTo>
                <a:lnTo>
                  <a:pt x="1011923" y="52882"/>
                </a:lnTo>
                <a:lnTo>
                  <a:pt x="1018628" y="52882"/>
                </a:lnTo>
                <a:lnTo>
                  <a:pt x="1018628" y="43129"/>
                </a:lnTo>
                <a:close/>
              </a:path>
              <a:path w="1271270" h="142875">
                <a:moveTo>
                  <a:pt x="1073188" y="43129"/>
                </a:moveTo>
                <a:lnTo>
                  <a:pt x="1018628" y="43129"/>
                </a:lnTo>
                <a:lnTo>
                  <a:pt x="1018628" y="52882"/>
                </a:lnTo>
                <a:lnTo>
                  <a:pt x="1073188" y="52882"/>
                </a:lnTo>
                <a:lnTo>
                  <a:pt x="1073188" y="43129"/>
                </a:lnTo>
                <a:close/>
              </a:path>
              <a:path w="1271270" h="142875">
                <a:moveTo>
                  <a:pt x="1079893" y="43129"/>
                </a:moveTo>
                <a:lnTo>
                  <a:pt x="1073188" y="43129"/>
                </a:lnTo>
                <a:lnTo>
                  <a:pt x="1073188" y="52882"/>
                </a:lnTo>
                <a:lnTo>
                  <a:pt x="1079893" y="52882"/>
                </a:lnTo>
                <a:lnTo>
                  <a:pt x="1079893" y="43129"/>
                </a:lnTo>
                <a:close/>
              </a:path>
              <a:path w="1271270" h="142875">
                <a:moveTo>
                  <a:pt x="1171333" y="43129"/>
                </a:moveTo>
                <a:lnTo>
                  <a:pt x="1079893" y="43129"/>
                </a:lnTo>
                <a:lnTo>
                  <a:pt x="1079893" y="52882"/>
                </a:lnTo>
                <a:lnTo>
                  <a:pt x="1171333" y="52882"/>
                </a:lnTo>
                <a:lnTo>
                  <a:pt x="1171333" y="43129"/>
                </a:lnTo>
                <a:close/>
              </a:path>
              <a:path w="1271270" h="142875">
                <a:moveTo>
                  <a:pt x="1178039" y="43129"/>
                </a:moveTo>
                <a:lnTo>
                  <a:pt x="1171333" y="43129"/>
                </a:lnTo>
                <a:lnTo>
                  <a:pt x="1171333" y="52882"/>
                </a:lnTo>
                <a:lnTo>
                  <a:pt x="1178039" y="52882"/>
                </a:lnTo>
                <a:lnTo>
                  <a:pt x="1178039" y="43129"/>
                </a:lnTo>
                <a:close/>
              </a:path>
              <a:path w="1271270" h="142875">
                <a:moveTo>
                  <a:pt x="1271003" y="43129"/>
                </a:moveTo>
                <a:lnTo>
                  <a:pt x="1178039" y="43129"/>
                </a:lnTo>
                <a:lnTo>
                  <a:pt x="1178039" y="52882"/>
                </a:lnTo>
                <a:lnTo>
                  <a:pt x="1271003" y="52882"/>
                </a:lnTo>
                <a:lnTo>
                  <a:pt x="1271003" y="43129"/>
                </a:lnTo>
                <a:close/>
              </a:path>
              <a:path w="1271270" h="142875">
                <a:moveTo>
                  <a:pt x="1024826" y="0"/>
                </a:moveTo>
                <a:lnTo>
                  <a:pt x="1009688" y="0"/>
                </a:lnTo>
                <a:lnTo>
                  <a:pt x="1002703" y="2590"/>
                </a:lnTo>
                <a:lnTo>
                  <a:pt x="991425" y="12954"/>
                </a:lnTo>
                <a:lnTo>
                  <a:pt x="988606" y="19761"/>
                </a:lnTo>
                <a:lnTo>
                  <a:pt x="988606" y="43129"/>
                </a:lnTo>
                <a:lnTo>
                  <a:pt x="1000188" y="43129"/>
                </a:lnTo>
                <a:lnTo>
                  <a:pt x="1000188" y="22656"/>
                </a:lnTo>
                <a:lnTo>
                  <a:pt x="1001864" y="18237"/>
                </a:lnTo>
                <a:lnTo>
                  <a:pt x="1008570" y="11938"/>
                </a:lnTo>
                <a:lnTo>
                  <a:pt x="1012837" y="10363"/>
                </a:lnTo>
                <a:lnTo>
                  <a:pt x="1047194" y="10363"/>
                </a:lnTo>
                <a:lnTo>
                  <a:pt x="1043724" y="7874"/>
                </a:lnTo>
                <a:lnTo>
                  <a:pt x="1031328" y="1574"/>
                </a:lnTo>
                <a:lnTo>
                  <a:pt x="1024826" y="0"/>
                </a:lnTo>
                <a:close/>
              </a:path>
              <a:path w="1271270" h="142875">
                <a:moveTo>
                  <a:pt x="1047194" y="10363"/>
                </a:moveTo>
                <a:lnTo>
                  <a:pt x="1025842" y="10363"/>
                </a:lnTo>
                <a:lnTo>
                  <a:pt x="1032573" y="12573"/>
                </a:lnTo>
                <a:lnTo>
                  <a:pt x="1043851" y="21412"/>
                </a:lnTo>
                <a:lnTo>
                  <a:pt x="1048499" y="26771"/>
                </a:lnTo>
                <a:lnTo>
                  <a:pt x="1052156" y="33070"/>
                </a:lnTo>
                <a:lnTo>
                  <a:pt x="1060843" y="27127"/>
                </a:lnTo>
                <a:lnTo>
                  <a:pt x="1058506" y="22961"/>
                </a:lnTo>
                <a:lnTo>
                  <a:pt x="1055585" y="18973"/>
                </a:lnTo>
                <a:lnTo>
                  <a:pt x="1048575" y="11353"/>
                </a:lnTo>
                <a:lnTo>
                  <a:pt x="1047194" y="103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2" name="object 72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6538304" y="5648326"/>
            <a:ext cx="201168" cy="77370"/>
          </a:xfrm>
          <a:prstGeom prst="rect">
            <a:avLst/>
          </a:prstGeom>
        </p:spPr>
      </p:pic>
      <p:sp>
        <p:nvSpPr>
          <p:cNvPr id="73" name="object 73"/>
          <p:cNvSpPr/>
          <p:nvPr/>
        </p:nvSpPr>
        <p:spPr>
          <a:xfrm>
            <a:off x="6932178" y="5648917"/>
            <a:ext cx="1512047" cy="78509"/>
          </a:xfrm>
          <a:custGeom>
            <a:avLst/>
            <a:gdLst/>
            <a:ahLst/>
            <a:cxnLst/>
            <a:rect l="l" t="t" r="r" b="b"/>
            <a:pathLst>
              <a:path w="1168400" h="101600">
                <a:moveTo>
                  <a:pt x="264718" y="11277"/>
                </a:moveTo>
                <a:lnTo>
                  <a:pt x="253288" y="11277"/>
                </a:lnTo>
                <a:lnTo>
                  <a:pt x="253288" y="32613"/>
                </a:lnTo>
                <a:lnTo>
                  <a:pt x="222097" y="32613"/>
                </a:lnTo>
                <a:lnTo>
                  <a:pt x="215671" y="35128"/>
                </a:lnTo>
                <a:lnTo>
                  <a:pt x="205409" y="45186"/>
                </a:lnTo>
                <a:lnTo>
                  <a:pt x="202844" y="51917"/>
                </a:lnTo>
                <a:lnTo>
                  <a:pt x="202844" y="68884"/>
                </a:lnTo>
                <a:lnTo>
                  <a:pt x="204724" y="76555"/>
                </a:lnTo>
                <a:lnTo>
                  <a:pt x="212242" y="90169"/>
                </a:lnTo>
                <a:lnTo>
                  <a:pt x="217119" y="95859"/>
                </a:lnTo>
                <a:lnTo>
                  <a:pt x="223113" y="100431"/>
                </a:lnTo>
                <a:lnTo>
                  <a:pt x="232257" y="93573"/>
                </a:lnTo>
                <a:lnTo>
                  <a:pt x="224589" y="86591"/>
                </a:lnTo>
                <a:lnTo>
                  <a:pt x="219113" y="78752"/>
                </a:lnTo>
                <a:lnTo>
                  <a:pt x="215826" y="70056"/>
                </a:lnTo>
                <a:lnTo>
                  <a:pt x="214743" y="60604"/>
                </a:lnTo>
                <a:lnTo>
                  <a:pt x="214731" y="55016"/>
                </a:lnTo>
                <a:lnTo>
                  <a:pt x="216306" y="50723"/>
                </a:lnTo>
                <a:lnTo>
                  <a:pt x="222605" y="44526"/>
                </a:lnTo>
                <a:lnTo>
                  <a:pt x="226771" y="42976"/>
                </a:lnTo>
                <a:lnTo>
                  <a:pt x="264718" y="42976"/>
                </a:lnTo>
                <a:lnTo>
                  <a:pt x="264718" y="11277"/>
                </a:lnTo>
                <a:close/>
              </a:path>
              <a:path w="1168400" h="101600">
                <a:moveTo>
                  <a:pt x="145237" y="41147"/>
                </a:moveTo>
                <a:lnTo>
                  <a:pt x="136550" y="48005"/>
                </a:lnTo>
                <a:lnTo>
                  <a:pt x="176022" y="99821"/>
                </a:lnTo>
                <a:lnTo>
                  <a:pt x="185318" y="93573"/>
                </a:lnTo>
                <a:lnTo>
                  <a:pt x="167640" y="70408"/>
                </a:lnTo>
                <a:lnTo>
                  <a:pt x="164693" y="66649"/>
                </a:lnTo>
                <a:lnTo>
                  <a:pt x="161188" y="62433"/>
                </a:lnTo>
                <a:lnTo>
                  <a:pt x="157124" y="57759"/>
                </a:lnTo>
                <a:lnTo>
                  <a:pt x="157276" y="57302"/>
                </a:lnTo>
                <a:lnTo>
                  <a:pt x="168823" y="57302"/>
                </a:lnTo>
                <a:lnTo>
                  <a:pt x="172135" y="56057"/>
                </a:lnTo>
                <a:lnTo>
                  <a:pt x="179146" y="49860"/>
                </a:lnTo>
                <a:lnTo>
                  <a:pt x="179743" y="48310"/>
                </a:lnTo>
                <a:lnTo>
                  <a:pt x="153974" y="48310"/>
                </a:lnTo>
                <a:lnTo>
                  <a:pt x="149301" y="45923"/>
                </a:lnTo>
                <a:lnTo>
                  <a:pt x="145237" y="41147"/>
                </a:lnTo>
                <a:close/>
              </a:path>
              <a:path w="1168400" h="101600">
                <a:moveTo>
                  <a:pt x="77266" y="58064"/>
                </a:moveTo>
                <a:lnTo>
                  <a:pt x="65836" y="58064"/>
                </a:lnTo>
                <a:lnTo>
                  <a:pt x="65836" y="99364"/>
                </a:lnTo>
                <a:lnTo>
                  <a:pt x="77266" y="99364"/>
                </a:lnTo>
                <a:lnTo>
                  <a:pt x="77266" y="58064"/>
                </a:lnTo>
                <a:close/>
              </a:path>
              <a:path w="1168400" h="101600">
                <a:moveTo>
                  <a:pt x="118719" y="11277"/>
                </a:moveTo>
                <a:lnTo>
                  <a:pt x="107289" y="11277"/>
                </a:lnTo>
                <a:lnTo>
                  <a:pt x="107289" y="99364"/>
                </a:lnTo>
                <a:lnTo>
                  <a:pt x="118719" y="99364"/>
                </a:lnTo>
                <a:lnTo>
                  <a:pt x="118719" y="11277"/>
                </a:lnTo>
                <a:close/>
              </a:path>
              <a:path w="1168400" h="101600">
                <a:moveTo>
                  <a:pt x="264718" y="42976"/>
                </a:moveTo>
                <a:lnTo>
                  <a:pt x="253288" y="42976"/>
                </a:lnTo>
                <a:lnTo>
                  <a:pt x="253288" y="99364"/>
                </a:lnTo>
                <a:lnTo>
                  <a:pt x="264718" y="99364"/>
                </a:lnTo>
                <a:lnTo>
                  <a:pt x="264718" y="42976"/>
                </a:lnTo>
                <a:close/>
              </a:path>
              <a:path w="1168400" h="101600">
                <a:moveTo>
                  <a:pt x="17983" y="1523"/>
                </a:moveTo>
                <a:lnTo>
                  <a:pt x="0" y="1523"/>
                </a:lnTo>
                <a:lnTo>
                  <a:pt x="0" y="11277"/>
                </a:lnTo>
                <a:lnTo>
                  <a:pt x="13970" y="11277"/>
                </a:lnTo>
                <a:lnTo>
                  <a:pt x="16891" y="12141"/>
                </a:lnTo>
                <a:lnTo>
                  <a:pt x="20447" y="15595"/>
                </a:lnTo>
                <a:lnTo>
                  <a:pt x="21336" y="18389"/>
                </a:lnTo>
                <a:lnTo>
                  <a:pt x="21336" y="47853"/>
                </a:lnTo>
                <a:lnTo>
                  <a:pt x="13868" y="53492"/>
                </a:lnTo>
                <a:lnTo>
                  <a:pt x="13943" y="56057"/>
                </a:lnTo>
                <a:lnTo>
                  <a:pt x="23012" y="73609"/>
                </a:lnTo>
                <a:lnTo>
                  <a:pt x="32613" y="73609"/>
                </a:lnTo>
                <a:lnTo>
                  <a:pt x="32613" y="58064"/>
                </a:lnTo>
                <a:lnTo>
                  <a:pt x="77266" y="58064"/>
                </a:lnTo>
                <a:lnTo>
                  <a:pt x="77266" y="47548"/>
                </a:lnTo>
                <a:lnTo>
                  <a:pt x="32766" y="47548"/>
                </a:lnTo>
                <a:lnTo>
                  <a:pt x="32766" y="15087"/>
                </a:lnTo>
                <a:lnTo>
                  <a:pt x="30861" y="10159"/>
                </a:lnTo>
                <a:lnTo>
                  <a:pt x="23241" y="3251"/>
                </a:lnTo>
                <a:lnTo>
                  <a:pt x="17983" y="1523"/>
                </a:lnTo>
                <a:close/>
              </a:path>
              <a:path w="1168400" h="101600">
                <a:moveTo>
                  <a:pt x="168823" y="57302"/>
                </a:moveTo>
                <a:lnTo>
                  <a:pt x="157276" y="57302"/>
                </a:lnTo>
                <a:lnTo>
                  <a:pt x="158597" y="57708"/>
                </a:lnTo>
                <a:lnTo>
                  <a:pt x="160324" y="57911"/>
                </a:lnTo>
                <a:lnTo>
                  <a:pt x="162458" y="57911"/>
                </a:lnTo>
                <a:lnTo>
                  <a:pt x="167741" y="57708"/>
                </a:lnTo>
                <a:lnTo>
                  <a:pt x="168823" y="57302"/>
                </a:lnTo>
                <a:close/>
              </a:path>
              <a:path w="1168400" h="101600">
                <a:moveTo>
                  <a:pt x="180898" y="11277"/>
                </a:moveTo>
                <a:lnTo>
                  <a:pt x="169468" y="11277"/>
                </a:lnTo>
                <a:lnTo>
                  <a:pt x="169468" y="44957"/>
                </a:lnTo>
                <a:lnTo>
                  <a:pt x="166065" y="48310"/>
                </a:lnTo>
                <a:lnTo>
                  <a:pt x="179743" y="48310"/>
                </a:lnTo>
                <a:lnTo>
                  <a:pt x="180898" y="45313"/>
                </a:lnTo>
                <a:lnTo>
                  <a:pt x="180898" y="11277"/>
                </a:lnTo>
                <a:close/>
              </a:path>
              <a:path w="1168400" h="101600">
                <a:moveTo>
                  <a:pt x="77266" y="11277"/>
                </a:moveTo>
                <a:lnTo>
                  <a:pt x="65836" y="11277"/>
                </a:lnTo>
                <a:lnTo>
                  <a:pt x="65836" y="47548"/>
                </a:lnTo>
                <a:lnTo>
                  <a:pt x="77266" y="47548"/>
                </a:lnTo>
                <a:lnTo>
                  <a:pt x="77266" y="11277"/>
                </a:lnTo>
                <a:close/>
              </a:path>
              <a:path w="1168400" h="101600">
                <a:moveTo>
                  <a:pt x="88849" y="1523"/>
                </a:moveTo>
                <a:lnTo>
                  <a:pt x="53644" y="1523"/>
                </a:lnTo>
                <a:lnTo>
                  <a:pt x="53644" y="11277"/>
                </a:lnTo>
                <a:lnTo>
                  <a:pt x="88849" y="11277"/>
                </a:lnTo>
                <a:lnTo>
                  <a:pt x="88849" y="1523"/>
                </a:lnTo>
                <a:close/>
              </a:path>
              <a:path w="1168400" h="101600">
                <a:moveTo>
                  <a:pt x="95554" y="1523"/>
                </a:moveTo>
                <a:lnTo>
                  <a:pt x="88849" y="1523"/>
                </a:lnTo>
                <a:lnTo>
                  <a:pt x="88849" y="11277"/>
                </a:lnTo>
                <a:lnTo>
                  <a:pt x="95554" y="11277"/>
                </a:lnTo>
                <a:lnTo>
                  <a:pt x="95554" y="1523"/>
                </a:lnTo>
                <a:close/>
              </a:path>
              <a:path w="1168400" h="101600">
                <a:moveTo>
                  <a:pt x="130454" y="1523"/>
                </a:moveTo>
                <a:lnTo>
                  <a:pt x="95554" y="1523"/>
                </a:lnTo>
                <a:lnTo>
                  <a:pt x="95554" y="11277"/>
                </a:lnTo>
                <a:lnTo>
                  <a:pt x="130454" y="11277"/>
                </a:lnTo>
                <a:lnTo>
                  <a:pt x="130454" y="1523"/>
                </a:lnTo>
                <a:close/>
              </a:path>
              <a:path w="1168400" h="101600">
                <a:moveTo>
                  <a:pt x="137160" y="1523"/>
                </a:moveTo>
                <a:lnTo>
                  <a:pt x="130454" y="1523"/>
                </a:lnTo>
                <a:lnTo>
                  <a:pt x="130454" y="11277"/>
                </a:lnTo>
                <a:lnTo>
                  <a:pt x="137160" y="11277"/>
                </a:lnTo>
                <a:lnTo>
                  <a:pt x="137160" y="1523"/>
                </a:lnTo>
                <a:close/>
              </a:path>
              <a:path w="1168400" h="101600">
                <a:moveTo>
                  <a:pt x="191719" y="1523"/>
                </a:moveTo>
                <a:lnTo>
                  <a:pt x="137160" y="1523"/>
                </a:lnTo>
                <a:lnTo>
                  <a:pt x="137160" y="11277"/>
                </a:lnTo>
                <a:lnTo>
                  <a:pt x="191719" y="11277"/>
                </a:lnTo>
                <a:lnTo>
                  <a:pt x="191719" y="1523"/>
                </a:lnTo>
                <a:close/>
              </a:path>
              <a:path w="1168400" h="101600">
                <a:moveTo>
                  <a:pt x="198424" y="1523"/>
                </a:moveTo>
                <a:lnTo>
                  <a:pt x="191719" y="1523"/>
                </a:lnTo>
                <a:lnTo>
                  <a:pt x="191719" y="11277"/>
                </a:lnTo>
                <a:lnTo>
                  <a:pt x="198424" y="11277"/>
                </a:lnTo>
                <a:lnTo>
                  <a:pt x="198424" y="1523"/>
                </a:lnTo>
                <a:close/>
              </a:path>
              <a:path w="1168400" h="101600">
                <a:moveTo>
                  <a:pt x="283159" y="1523"/>
                </a:moveTo>
                <a:lnTo>
                  <a:pt x="198424" y="1523"/>
                </a:lnTo>
                <a:lnTo>
                  <a:pt x="198424" y="11277"/>
                </a:lnTo>
                <a:lnTo>
                  <a:pt x="283159" y="11277"/>
                </a:lnTo>
                <a:lnTo>
                  <a:pt x="283159" y="1523"/>
                </a:lnTo>
                <a:close/>
              </a:path>
              <a:path w="1168400" h="101600">
                <a:moveTo>
                  <a:pt x="388162" y="71475"/>
                </a:moveTo>
                <a:lnTo>
                  <a:pt x="376732" y="71475"/>
                </a:lnTo>
                <a:lnTo>
                  <a:pt x="376732" y="99364"/>
                </a:lnTo>
                <a:lnTo>
                  <a:pt x="388162" y="99364"/>
                </a:lnTo>
                <a:lnTo>
                  <a:pt x="388162" y="71475"/>
                </a:lnTo>
                <a:close/>
              </a:path>
              <a:path w="1168400" h="101600">
                <a:moveTo>
                  <a:pt x="467563" y="11277"/>
                </a:moveTo>
                <a:lnTo>
                  <a:pt x="456133" y="11277"/>
                </a:lnTo>
                <a:lnTo>
                  <a:pt x="456133" y="99364"/>
                </a:lnTo>
                <a:lnTo>
                  <a:pt x="467563" y="99364"/>
                </a:lnTo>
                <a:lnTo>
                  <a:pt x="467563" y="11277"/>
                </a:lnTo>
                <a:close/>
              </a:path>
              <a:path w="1168400" h="101600">
                <a:moveTo>
                  <a:pt x="400354" y="69646"/>
                </a:moveTo>
                <a:lnTo>
                  <a:pt x="402183" y="80162"/>
                </a:lnTo>
                <a:lnTo>
                  <a:pt x="410718" y="81381"/>
                </a:lnTo>
                <a:lnTo>
                  <a:pt x="418185" y="79552"/>
                </a:lnTo>
                <a:lnTo>
                  <a:pt x="429853" y="70662"/>
                </a:lnTo>
                <a:lnTo>
                  <a:pt x="406247" y="70662"/>
                </a:lnTo>
                <a:lnTo>
                  <a:pt x="400354" y="69646"/>
                </a:lnTo>
                <a:close/>
              </a:path>
              <a:path w="1168400" h="101600">
                <a:moveTo>
                  <a:pt x="354177" y="26619"/>
                </a:moveTo>
                <a:lnTo>
                  <a:pt x="346684" y="28498"/>
                </a:lnTo>
                <a:lnTo>
                  <a:pt x="333781" y="38252"/>
                </a:lnTo>
                <a:lnTo>
                  <a:pt x="330555" y="45161"/>
                </a:lnTo>
                <a:lnTo>
                  <a:pt x="330555" y="61721"/>
                </a:lnTo>
                <a:lnTo>
                  <a:pt x="333095" y="67970"/>
                </a:lnTo>
                <a:lnTo>
                  <a:pt x="343255" y="77723"/>
                </a:lnTo>
                <a:lnTo>
                  <a:pt x="349351" y="80162"/>
                </a:lnTo>
                <a:lnTo>
                  <a:pt x="364998" y="80162"/>
                </a:lnTo>
                <a:lnTo>
                  <a:pt x="371551" y="77266"/>
                </a:lnTo>
                <a:lnTo>
                  <a:pt x="376123" y="71475"/>
                </a:lnTo>
                <a:lnTo>
                  <a:pt x="388162" y="71475"/>
                </a:lnTo>
                <a:lnTo>
                  <a:pt x="388162" y="69799"/>
                </a:lnTo>
                <a:lnTo>
                  <a:pt x="353822" y="69799"/>
                </a:lnTo>
                <a:lnTo>
                  <a:pt x="349961" y="68300"/>
                </a:lnTo>
                <a:lnTo>
                  <a:pt x="344068" y="62306"/>
                </a:lnTo>
                <a:lnTo>
                  <a:pt x="342595" y="58521"/>
                </a:lnTo>
                <a:lnTo>
                  <a:pt x="342595" y="47853"/>
                </a:lnTo>
                <a:lnTo>
                  <a:pt x="344779" y="43459"/>
                </a:lnTo>
                <a:lnTo>
                  <a:pt x="353517" y="38074"/>
                </a:lnTo>
                <a:lnTo>
                  <a:pt x="358648" y="37236"/>
                </a:lnTo>
                <a:lnTo>
                  <a:pt x="364364" y="37236"/>
                </a:lnTo>
                <a:lnTo>
                  <a:pt x="362712" y="27736"/>
                </a:lnTo>
                <a:lnTo>
                  <a:pt x="354177" y="26619"/>
                </a:lnTo>
                <a:close/>
              </a:path>
              <a:path w="1168400" h="101600">
                <a:moveTo>
                  <a:pt x="429942" y="38252"/>
                </a:moveTo>
                <a:lnTo>
                  <a:pt x="411073" y="38252"/>
                </a:lnTo>
                <a:lnTo>
                  <a:pt x="414934" y="39725"/>
                </a:lnTo>
                <a:lnTo>
                  <a:pt x="420827" y="45618"/>
                </a:lnTo>
                <a:lnTo>
                  <a:pt x="422300" y="49428"/>
                </a:lnTo>
                <a:lnTo>
                  <a:pt x="422300" y="60096"/>
                </a:lnTo>
                <a:lnTo>
                  <a:pt x="420116" y="64439"/>
                </a:lnTo>
                <a:lnTo>
                  <a:pt x="411378" y="69824"/>
                </a:lnTo>
                <a:lnTo>
                  <a:pt x="406247" y="70662"/>
                </a:lnTo>
                <a:lnTo>
                  <a:pt x="429853" y="70662"/>
                </a:lnTo>
                <a:lnTo>
                  <a:pt x="430953" y="69824"/>
                </a:lnTo>
                <a:lnTo>
                  <a:pt x="431057" y="69646"/>
                </a:lnTo>
                <a:lnTo>
                  <a:pt x="434187" y="62890"/>
                </a:lnTo>
                <a:lnTo>
                  <a:pt x="434187" y="46227"/>
                </a:lnTo>
                <a:lnTo>
                  <a:pt x="431698" y="39954"/>
                </a:lnTo>
                <a:lnTo>
                  <a:pt x="429942" y="38252"/>
                </a:lnTo>
                <a:close/>
              </a:path>
              <a:path w="1168400" h="101600">
                <a:moveTo>
                  <a:pt x="388162" y="11277"/>
                </a:moveTo>
                <a:lnTo>
                  <a:pt x="376732" y="11277"/>
                </a:lnTo>
                <a:lnTo>
                  <a:pt x="376732" y="56286"/>
                </a:lnTo>
                <a:lnTo>
                  <a:pt x="375056" y="60909"/>
                </a:lnTo>
                <a:lnTo>
                  <a:pt x="368350" y="68021"/>
                </a:lnTo>
                <a:lnTo>
                  <a:pt x="363982" y="69799"/>
                </a:lnTo>
                <a:lnTo>
                  <a:pt x="388162" y="69799"/>
                </a:lnTo>
                <a:lnTo>
                  <a:pt x="388162" y="51765"/>
                </a:lnTo>
                <a:lnTo>
                  <a:pt x="389839" y="47142"/>
                </a:lnTo>
                <a:lnTo>
                  <a:pt x="396544" y="40030"/>
                </a:lnTo>
                <a:lnTo>
                  <a:pt x="400913" y="38252"/>
                </a:lnTo>
                <a:lnTo>
                  <a:pt x="429942" y="38252"/>
                </a:lnTo>
                <a:lnTo>
                  <a:pt x="428370" y="36728"/>
                </a:lnTo>
                <a:lnTo>
                  <a:pt x="388162" y="36728"/>
                </a:lnTo>
                <a:lnTo>
                  <a:pt x="388162" y="11277"/>
                </a:lnTo>
                <a:close/>
              </a:path>
              <a:path w="1168400" h="101600">
                <a:moveTo>
                  <a:pt x="364364" y="37236"/>
                </a:moveTo>
                <a:lnTo>
                  <a:pt x="358648" y="37236"/>
                </a:lnTo>
                <a:lnTo>
                  <a:pt x="364540" y="38252"/>
                </a:lnTo>
                <a:lnTo>
                  <a:pt x="364364" y="37236"/>
                </a:lnTo>
                <a:close/>
              </a:path>
              <a:path w="1168400" h="101600">
                <a:moveTo>
                  <a:pt x="415696" y="27889"/>
                </a:moveTo>
                <a:lnTo>
                  <a:pt x="399643" y="27889"/>
                </a:lnTo>
                <a:lnTo>
                  <a:pt x="393039" y="30835"/>
                </a:lnTo>
                <a:lnTo>
                  <a:pt x="388772" y="36728"/>
                </a:lnTo>
                <a:lnTo>
                  <a:pt x="428370" y="36728"/>
                </a:lnTo>
                <a:lnTo>
                  <a:pt x="421741" y="30302"/>
                </a:lnTo>
                <a:lnTo>
                  <a:pt x="415696" y="27889"/>
                </a:lnTo>
                <a:close/>
              </a:path>
              <a:path w="1168400" h="101600">
                <a:moveTo>
                  <a:pt x="437692" y="1523"/>
                </a:moveTo>
                <a:lnTo>
                  <a:pt x="320344" y="1523"/>
                </a:lnTo>
                <a:lnTo>
                  <a:pt x="320344" y="11277"/>
                </a:lnTo>
                <a:lnTo>
                  <a:pt x="437692" y="11277"/>
                </a:lnTo>
                <a:lnTo>
                  <a:pt x="437692" y="1523"/>
                </a:lnTo>
                <a:close/>
              </a:path>
              <a:path w="1168400" h="101600">
                <a:moveTo>
                  <a:pt x="444398" y="1523"/>
                </a:moveTo>
                <a:lnTo>
                  <a:pt x="437692" y="1523"/>
                </a:lnTo>
                <a:lnTo>
                  <a:pt x="437692" y="11277"/>
                </a:lnTo>
                <a:lnTo>
                  <a:pt x="444398" y="11277"/>
                </a:lnTo>
                <a:lnTo>
                  <a:pt x="444398" y="1523"/>
                </a:lnTo>
                <a:close/>
              </a:path>
              <a:path w="1168400" h="101600">
                <a:moveTo>
                  <a:pt x="486003" y="1523"/>
                </a:moveTo>
                <a:lnTo>
                  <a:pt x="444398" y="1523"/>
                </a:lnTo>
                <a:lnTo>
                  <a:pt x="444398" y="11277"/>
                </a:lnTo>
                <a:lnTo>
                  <a:pt x="486003" y="11277"/>
                </a:lnTo>
                <a:lnTo>
                  <a:pt x="486003" y="1523"/>
                </a:lnTo>
                <a:close/>
              </a:path>
              <a:path w="1168400" h="101600">
                <a:moveTo>
                  <a:pt x="537959" y="42671"/>
                </a:moveTo>
                <a:lnTo>
                  <a:pt x="529272" y="49529"/>
                </a:lnTo>
                <a:lnTo>
                  <a:pt x="568591" y="101041"/>
                </a:lnTo>
                <a:lnTo>
                  <a:pt x="577888" y="94945"/>
                </a:lnTo>
                <a:lnTo>
                  <a:pt x="559605" y="71170"/>
                </a:lnTo>
                <a:lnTo>
                  <a:pt x="557720" y="68630"/>
                </a:lnTo>
                <a:lnTo>
                  <a:pt x="554215" y="64414"/>
                </a:lnTo>
                <a:lnTo>
                  <a:pt x="549541" y="59131"/>
                </a:lnTo>
                <a:lnTo>
                  <a:pt x="549846" y="58673"/>
                </a:lnTo>
                <a:lnTo>
                  <a:pt x="561066" y="58673"/>
                </a:lnTo>
                <a:lnTo>
                  <a:pt x="564730" y="57353"/>
                </a:lnTo>
                <a:lnTo>
                  <a:pt x="567982" y="54406"/>
                </a:lnTo>
                <a:lnTo>
                  <a:pt x="615073" y="54406"/>
                </a:lnTo>
                <a:lnTo>
                  <a:pt x="615073" y="49529"/>
                </a:lnTo>
                <a:lnTo>
                  <a:pt x="546442" y="49529"/>
                </a:lnTo>
                <a:lnTo>
                  <a:pt x="541820" y="47243"/>
                </a:lnTo>
                <a:lnTo>
                  <a:pt x="537959" y="42671"/>
                </a:lnTo>
                <a:close/>
              </a:path>
              <a:path w="1168400" h="101600">
                <a:moveTo>
                  <a:pt x="882078" y="48615"/>
                </a:moveTo>
                <a:lnTo>
                  <a:pt x="875220" y="57911"/>
                </a:lnTo>
                <a:lnTo>
                  <a:pt x="885888" y="66903"/>
                </a:lnTo>
                <a:lnTo>
                  <a:pt x="920940" y="101041"/>
                </a:lnTo>
                <a:lnTo>
                  <a:pt x="901687" y="67259"/>
                </a:lnTo>
                <a:lnTo>
                  <a:pt x="894880" y="61569"/>
                </a:lnTo>
                <a:lnTo>
                  <a:pt x="895184" y="60959"/>
                </a:lnTo>
                <a:lnTo>
                  <a:pt x="927089" y="51206"/>
                </a:lnTo>
                <a:lnTo>
                  <a:pt x="892086" y="51206"/>
                </a:lnTo>
                <a:lnTo>
                  <a:pt x="886853" y="50342"/>
                </a:lnTo>
                <a:lnTo>
                  <a:pt x="882078" y="48615"/>
                </a:lnTo>
                <a:close/>
              </a:path>
              <a:path w="1168400" h="101600">
                <a:moveTo>
                  <a:pt x="615073" y="56845"/>
                </a:moveTo>
                <a:lnTo>
                  <a:pt x="603491" y="56845"/>
                </a:lnTo>
                <a:lnTo>
                  <a:pt x="603491" y="99364"/>
                </a:lnTo>
                <a:lnTo>
                  <a:pt x="615073" y="99364"/>
                </a:lnTo>
                <a:lnTo>
                  <a:pt x="615073" y="56845"/>
                </a:lnTo>
                <a:close/>
              </a:path>
              <a:path w="1168400" h="101600">
                <a:moveTo>
                  <a:pt x="703313" y="58064"/>
                </a:moveTo>
                <a:lnTo>
                  <a:pt x="691883" y="58064"/>
                </a:lnTo>
                <a:lnTo>
                  <a:pt x="691883" y="99364"/>
                </a:lnTo>
                <a:lnTo>
                  <a:pt x="703313" y="99364"/>
                </a:lnTo>
                <a:lnTo>
                  <a:pt x="703313" y="58064"/>
                </a:lnTo>
                <a:close/>
              </a:path>
              <a:path w="1168400" h="101600">
                <a:moveTo>
                  <a:pt x="744918" y="11277"/>
                </a:moveTo>
                <a:lnTo>
                  <a:pt x="733488" y="11277"/>
                </a:lnTo>
                <a:lnTo>
                  <a:pt x="733488" y="99364"/>
                </a:lnTo>
                <a:lnTo>
                  <a:pt x="744918" y="99364"/>
                </a:lnTo>
                <a:lnTo>
                  <a:pt x="744918" y="11277"/>
                </a:lnTo>
                <a:close/>
              </a:path>
              <a:path w="1168400" h="101600">
                <a:moveTo>
                  <a:pt x="857846" y="42367"/>
                </a:moveTo>
                <a:lnTo>
                  <a:pt x="846264" y="42367"/>
                </a:lnTo>
                <a:lnTo>
                  <a:pt x="846264" y="99364"/>
                </a:lnTo>
                <a:lnTo>
                  <a:pt x="857846" y="99364"/>
                </a:lnTo>
                <a:lnTo>
                  <a:pt x="857846" y="42367"/>
                </a:lnTo>
                <a:close/>
              </a:path>
              <a:path w="1168400" h="101600">
                <a:moveTo>
                  <a:pt x="775550" y="33375"/>
                </a:moveTo>
                <a:lnTo>
                  <a:pt x="764273" y="37947"/>
                </a:lnTo>
                <a:lnTo>
                  <a:pt x="764679" y="41808"/>
                </a:lnTo>
                <a:lnTo>
                  <a:pt x="765467" y="45669"/>
                </a:lnTo>
                <a:lnTo>
                  <a:pt x="793889" y="80898"/>
                </a:lnTo>
                <a:lnTo>
                  <a:pt x="798360" y="81838"/>
                </a:lnTo>
                <a:lnTo>
                  <a:pt x="810348" y="81838"/>
                </a:lnTo>
                <a:lnTo>
                  <a:pt x="816140" y="79705"/>
                </a:lnTo>
                <a:lnTo>
                  <a:pt x="824721" y="71323"/>
                </a:lnTo>
                <a:lnTo>
                  <a:pt x="794651" y="71323"/>
                </a:lnTo>
                <a:lnTo>
                  <a:pt x="788352" y="67487"/>
                </a:lnTo>
                <a:lnTo>
                  <a:pt x="783475" y="59816"/>
                </a:lnTo>
                <a:lnTo>
                  <a:pt x="780237" y="53849"/>
                </a:lnTo>
                <a:lnTo>
                  <a:pt x="777872" y="47548"/>
                </a:lnTo>
                <a:lnTo>
                  <a:pt x="776283" y="40665"/>
                </a:lnTo>
                <a:lnTo>
                  <a:pt x="775550" y="33375"/>
                </a:lnTo>
                <a:close/>
              </a:path>
              <a:path w="1168400" h="101600">
                <a:moveTo>
                  <a:pt x="659574" y="11277"/>
                </a:moveTo>
                <a:lnTo>
                  <a:pt x="648144" y="11277"/>
                </a:lnTo>
                <a:lnTo>
                  <a:pt x="648043" y="47929"/>
                </a:lnTo>
                <a:lnTo>
                  <a:pt x="640811" y="53390"/>
                </a:lnTo>
                <a:lnTo>
                  <a:pt x="649820" y="73609"/>
                </a:lnTo>
                <a:lnTo>
                  <a:pt x="659422" y="73609"/>
                </a:lnTo>
                <a:lnTo>
                  <a:pt x="659422" y="58064"/>
                </a:lnTo>
                <a:lnTo>
                  <a:pt x="703313" y="58064"/>
                </a:lnTo>
                <a:lnTo>
                  <a:pt x="703313" y="47548"/>
                </a:lnTo>
                <a:lnTo>
                  <a:pt x="659574" y="47548"/>
                </a:lnTo>
                <a:lnTo>
                  <a:pt x="659574" y="11277"/>
                </a:lnTo>
                <a:close/>
              </a:path>
              <a:path w="1168400" h="101600">
                <a:moveTo>
                  <a:pt x="857846" y="11277"/>
                </a:moveTo>
                <a:lnTo>
                  <a:pt x="846264" y="11277"/>
                </a:lnTo>
                <a:lnTo>
                  <a:pt x="846264" y="32461"/>
                </a:lnTo>
                <a:lnTo>
                  <a:pt x="806640" y="32461"/>
                </a:lnTo>
                <a:lnTo>
                  <a:pt x="801611" y="41300"/>
                </a:lnTo>
                <a:lnTo>
                  <a:pt x="801611" y="42214"/>
                </a:lnTo>
                <a:lnTo>
                  <a:pt x="805167" y="43230"/>
                </a:lnTo>
                <a:lnTo>
                  <a:pt x="808393" y="45135"/>
                </a:lnTo>
                <a:lnTo>
                  <a:pt x="814184" y="50723"/>
                </a:lnTo>
                <a:lnTo>
                  <a:pt x="815632" y="54305"/>
                </a:lnTo>
                <a:lnTo>
                  <a:pt x="815632" y="62433"/>
                </a:lnTo>
                <a:lnTo>
                  <a:pt x="814438" y="65481"/>
                </a:lnTo>
                <a:lnTo>
                  <a:pt x="809663" y="70154"/>
                </a:lnTo>
                <a:lnTo>
                  <a:pt x="806437" y="71323"/>
                </a:lnTo>
                <a:lnTo>
                  <a:pt x="824721" y="71323"/>
                </a:lnTo>
                <a:lnTo>
                  <a:pt x="824877" y="71170"/>
                </a:lnTo>
                <a:lnTo>
                  <a:pt x="827062" y="65887"/>
                </a:lnTo>
                <a:lnTo>
                  <a:pt x="827062" y="52577"/>
                </a:lnTo>
                <a:lnTo>
                  <a:pt x="824623" y="47040"/>
                </a:lnTo>
                <a:lnTo>
                  <a:pt x="819746" y="42976"/>
                </a:lnTo>
                <a:lnTo>
                  <a:pt x="819746" y="42367"/>
                </a:lnTo>
                <a:lnTo>
                  <a:pt x="857846" y="42367"/>
                </a:lnTo>
                <a:lnTo>
                  <a:pt x="857846" y="11277"/>
                </a:lnTo>
                <a:close/>
              </a:path>
              <a:path w="1168400" h="101600">
                <a:moveTo>
                  <a:pt x="561066" y="58673"/>
                </a:moveTo>
                <a:lnTo>
                  <a:pt x="549846" y="58673"/>
                </a:lnTo>
                <a:lnTo>
                  <a:pt x="550760" y="58978"/>
                </a:lnTo>
                <a:lnTo>
                  <a:pt x="552437" y="59131"/>
                </a:lnTo>
                <a:lnTo>
                  <a:pt x="554875" y="59131"/>
                </a:lnTo>
                <a:lnTo>
                  <a:pt x="560362" y="58927"/>
                </a:lnTo>
                <a:lnTo>
                  <a:pt x="561066" y="58673"/>
                </a:lnTo>
                <a:close/>
              </a:path>
              <a:path w="1168400" h="101600">
                <a:moveTo>
                  <a:pt x="615073" y="54406"/>
                </a:moveTo>
                <a:lnTo>
                  <a:pt x="567982" y="54406"/>
                </a:lnTo>
                <a:lnTo>
                  <a:pt x="574382" y="56845"/>
                </a:lnTo>
                <a:lnTo>
                  <a:pt x="581545" y="58064"/>
                </a:lnTo>
                <a:lnTo>
                  <a:pt x="595058" y="58064"/>
                </a:lnTo>
                <a:lnTo>
                  <a:pt x="599732" y="57657"/>
                </a:lnTo>
                <a:lnTo>
                  <a:pt x="603491" y="56845"/>
                </a:lnTo>
                <a:lnTo>
                  <a:pt x="615073" y="56845"/>
                </a:lnTo>
                <a:lnTo>
                  <a:pt x="615073" y="54406"/>
                </a:lnTo>
                <a:close/>
              </a:path>
              <a:path w="1168400" h="101600">
                <a:moveTo>
                  <a:pt x="931956" y="10058"/>
                </a:moveTo>
                <a:lnTo>
                  <a:pt x="914996" y="10058"/>
                </a:lnTo>
                <a:lnTo>
                  <a:pt x="918375" y="11633"/>
                </a:lnTo>
                <a:lnTo>
                  <a:pt x="923963" y="17932"/>
                </a:lnTo>
                <a:lnTo>
                  <a:pt x="925360" y="22250"/>
                </a:lnTo>
                <a:lnTo>
                  <a:pt x="925360" y="34950"/>
                </a:lnTo>
                <a:lnTo>
                  <a:pt x="922769" y="40665"/>
                </a:lnTo>
                <a:lnTo>
                  <a:pt x="912406" y="49098"/>
                </a:lnTo>
                <a:lnTo>
                  <a:pt x="905802" y="51206"/>
                </a:lnTo>
                <a:lnTo>
                  <a:pt x="927089" y="51206"/>
                </a:lnTo>
                <a:lnTo>
                  <a:pt x="937247" y="19964"/>
                </a:lnTo>
                <a:lnTo>
                  <a:pt x="934910" y="13461"/>
                </a:lnTo>
                <a:lnTo>
                  <a:pt x="931956" y="10058"/>
                </a:lnTo>
                <a:close/>
              </a:path>
              <a:path w="1168400" h="101600">
                <a:moveTo>
                  <a:pt x="573316" y="11277"/>
                </a:moveTo>
                <a:lnTo>
                  <a:pt x="561886" y="11277"/>
                </a:lnTo>
                <a:lnTo>
                  <a:pt x="561886" y="46227"/>
                </a:lnTo>
                <a:lnTo>
                  <a:pt x="558533" y="49529"/>
                </a:lnTo>
                <a:lnTo>
                  <a:pt x="615073" y="49529"/>
                </a:lnTo>
                <a:lnTo>
                  <a:pt x="615073" y="47853"/>
                </a:lnTo>
                <a:lnTo>
                  <a:pt x="583222" y="47853"/>
                </a:lnTo>
                <a:lnTo>
                  <a:pt x="577786" y="47142"/>
                </a:lnTo>
                <a:lnTo>
                  <a:pt x="572706" y="45719"/>
                </a:lnTo>
                <a:lnTo>
                  <a:pt x="573112" y="44399"/>
                </a:lnTo>
                <a:lnTo>
                  <a:pt x="573250" y="43230"/>
                </a:lnTo>
                <a:lnTo>
                  <a:pt x="573316" y="11277"/>
                </a:lnTo>
                <a:close/>
              </a:path>
              <a:path w="1168400" h="101600">
                <a:moveTo>
                  <a:pt x="615073" y="11277"/>
                </a:moveTo>
                <a:lnTo>
                  <a:pt x="603491" y="11277"/>
                </a:lnTo>
                <a:lnTo>
                  <a:pt x="603491" y="45872"/>
                </a:lnTo>
                <a:lnTo>
                  <a:pt x="599325" y="47193"/>
                </a:lnTo>
                <a:lnTo>
                  <a:pt x="594499" y="47853"/>
                </a:lnTo>
                <a:lnTo>
                  <a:pt x="615073" y="47853"/>
                </a:lnTo>
                <a:lnTo>
                  <a:pt x="615073" y="11277"/>
                </a:lnTo>
                <a:close/>
              </a:path>
              <a:path w="1168400" h="101600">
                <a:moveTo>
                  <a:pt x="703313" y="11277"/>
                </a:moveTo>
                <a:lnTo>
                  <a:pt x="691883" y="11277"/>
                </a:lnTo>
                <a:lnTo>
                  <a:pt x="691883" y="47548"/>
                </a:lnTo>
                <a:lnTo>
                  <a:pt x="703313" y="47548"/>
                </a:lnTo>
                <a:lnTo>
                  <a:pt x="703313" y="11277"/>
                </a:lnTo>
                <a:close/>
              </a:path>
              <a:path w="1168400" h="101600">
                <a:moveTo>
                  <a:pt x="919111" y="0"/>
                </a:moveTo>
                <a:lnTo>
                  <a:pt x="903973" y="0"/>
                </a:lnTo>
                <a:lnTo>
                  <a:pt x="898334" y="2057"/>
                </a:lnTo>
                <a:lnTo>
                  <a:pt x="889596" y="10286"/>
                </a:lnTo>
                <a:lnTo>
                  <a:pt x="887479" y="15138"/>
                </a:lnTo>
                <a:lnTo>
                  <a:pt x="887420" y="25679"/>
                </a:lnTo>
                <a:lnTo>
                  <a:pt x="888580" y="29514"/>
                </a:lnTo>
                <a:lnTo>
                  <a:pt x="893254" y="36017"/>
                </a:lnTo>
                <a:lnTo>
                  <a:pt x="896505" y="38252"/>
                </a:lnTo>
                <a:lnTo>
                  <a:pt x="900671" y="39471"/>
                </a:lnTo>
                <a:lnTo>
                  <a:pt x="907681" y="31546"/>
                </a:lnTo>
                <a:lnTo>
                  <a:pt x="904938" y="30937"/>
                </a:lnTo>
                <a:lnTo>
                  <a:pt x="902804" y="29641"/>
                </a:lnTo>
                <a:lnTo>
                  <a:pt x="899748" y="25653"/>
                </a:lnTo>
                <a:lnTo>
                  <a:pt x="898994" y="23469"/>
                </a:lnTo>
                <a:lnTo>
                  <a:pt x="898994" y="17779"/>
                </a:lnTo>
                <a:lnTo>
                  <a:pt x="900061" y="15138"/>
                </a:lnTo>
                <a:lnTo>
                  <a:pt x="904328" y="11074"/>
                </a:lnTo>
                <a:lnTo>
                  <a:pt x="907275" y="10058"/>
                </a:lnTo>
                <a:lnTo>
                  <a:pt x="931956" y="10058"/>
                </a:lnTo>
                <a:lnTo>
                  <a:pt x="925563" y="2692"/>
                </a:lnTo>
                <a:lnTo>
                  <a:pt x="919111" y="0"/>
                </a:lnTo>
                <a:close/>
              </a:path>
              <a:path w="1168400" h="101600">
                <a:moveTo>
                  <a:pt x="626808" y="1523"/>
                </a:moveTo>
                <a:lnTo>
                  <a:pt x="523176" y="1523"/>
                </a:lnTo>
                <a:lnTo>
                  <a:pt x="523176" y="11277"/>
                </a:lnTo>
                <a:lnTo>
                  <a:pt x="626808" y="11277"/>
                </a:lnTo>
                <a:lnTo>
                  <a:pt x="626808" y="1523"/>
                </a:lnTo>
                <a:close/>
              </a:path>
              <a:path w="1168400" h="101600">
                <a:moveTo>
                  <a:pt x="633514" y="1523"/>
                </a:moveTo>
                <a:lnTo>
                  <a:pt x="626808" y="1523"/>
                </a:lnTo>
                <a:lnTo>
                  <a:pt x="626808" y="11277"/>
                </a:lnTo>
                <a:lnTo>
                  <a:pt x="633514" y="11277"/>
                </a:lnTo>
                <a:lnTo>
                  <a:pt x="633514" y="1523"/>
                </a:lnTo>
                <a:close/>
              </a:path>
              <a:path w="1168400" h="101600">
                <a:moveTo>
                  <a:pt x="715048" y="1523"/>
                </a:moveTo>
                <a:lnTo>
                  <a:pt x="633514" y="1523"/>
                </a:lnTo>
                <a:lnTo>
                  <a:pt x="633514" y="11277"/>
                </a:lnTo>
                <a:lnTo>
                  <a:pt x="715048" y="11277"/>
                </a:lnTo>
                <a:lnTo>
                  <a:pt x="715048" y="1523"/>
                </a:lnTo>
                <a:close/>
              </a:path>
              <a:path w="1168400" h="101600">
                <a:moveTo>
                  <a:pt x="721753" y="1523"/>
                </a:moveTo>
                <a:lnTo>
                  <a:pt x="715048" y="1523"/>
                </a:lnTo>
                <a:lnTo>
                  <a:pt x="715048" y="11277"/>
                </a:lnTo>
                <a:lnTo>
                  <a:pt x="721753" y="11277"/>
                </a:lnTo>
                <a:lnTo>
                  <a:pt x="721753" y="1523"/>
                </a:lnTo>
                <a:close/>
              </a:path>
              <a:path w="1168400" h="101600">
                <a:moveTo>
                  <a:pt x="756653" y="1523"/>
                </a:moveTo>
                <a:lnTo>
                  <a:pt x="721753" y="1523"/>
                </a:lnTo>
                <a:lnTo>
                  <a:pt x="721753" y="11277"/>
                </a:lnTo>
                <a:lnTo>
                  <a:pt x="756653" y="11277"/>
                </a:lnTo>
                <a:lnTo>
                  <a:pt x="756653" y="1523"/>
                </a:lnTo>
                <a:close/>
              </a:path>
              <a:path w="1168400" h="101600">
                <a:moveTo>
                  <a:pt x="763358" y="1523"/>
                </a:moveTo>
                <a:lnTo>
                  <a:pt x="756653" y="1523"/>
                </a:lnTo>
                <a:lnTo>
                  <a:pt x="756653" y="11277"/>
                </a:lnTo>
                <a:lnTo>
                  <a:pt x="763358" y="11277"/>
                </a:lnTo>
                <a:lnTo>
                  <a:pt x="763358" y="1523"/>
                </a:lnTo>
                <a:close/>
              </a:path>
              <a:path w="1168400" h="101600">
                <a:moveTo>
                  <a:pt x="876287" y="1523"/>
                </a:moveTo>
                <a:lnTo>
                  <a:pt x="763358" y="1523"/>
                </a:lnTo>
                <a:lnTo>
                  <a:pt x="763358" y="11277"/>
                </a:lnTo>
                <a:lnTo>
                  <a:pt x="876287" y="11277"/>
                </a:lnTo>
                <a:lnTo>
                  <a:pt x="876287" y="1523"/>
                </a:lnTo>
                <a:close/>
              </a:path>
              <a:path w="1168400" h="101600">
                <a:moveTo>
                  <a:pt x="1035545" y="41147"/>
                </a:moveTo>
                <a:lnTo>
                  <a:pt x="1027192" y="48158"/>
                </a:lnTo>
                <a:lnTo>
                  <a:pt x="1027126" y="48463"/>
                </a:lnTo>
                <a:lnTo>
                  <a:pt x="1066025" y="99821"/>
                </a:lnTo>
                <a:lnTo>
                  <a:pt x="1075474" y="93725"/>
                </a:lnTo>
                <a:lnTo>
                  <a:pt x="1057186" y="69951"/>
                </a:lnTo>
                <a:lnTo>
                  <a:pt x="1054239" y="66090"/>
                </a:lnTo>
                <a:lnTo>
                  <a:pt x="1050886" y="62026"/>
                </a:lnTo>
                <a:lnTo>
                  <a:pt x="1047261" y="57911"/>
                </a:lnTo>
                <a:lnTo>
                  <a:pt x="1047280" y="57302"/>
                </a:lnTo>
                <a:lnTo>
                  <a:pt x="1057389" y="57302"/>
                </a:lnTo>
                <a:lnTo>
                  <a:pt x="1059116" y="57073"/>
                </a:lnTo>
                <a:lnTo>
                  <a:pt x="1061910" y="56032"/>
                </a:lnTo>
                <a:lnTo>
                  <a:pt x="1064044" y="54406"/>
                </a:lnTo>
                <a:lnTo>
                  <a:pt x="1101737" y="54406"/>
                </a:lnTo>
                <a:lnTo>
                  <a:pt x="1103718" y="48463"/>
                </a:lnTo>
                <a:lnTo>
                  <a:pt x="1077353" y="48463"/>
                </a:lnTo>
                <a:lnTo>
                  <a:pt x="1076504" y="48310"/>
                </a:lnTo>
                <a:lnTo>
                  <a:pt x="1044232" y="48310"/>
                </a:lnTo>
                <a:lnTo>
                  <a:pt x="1039609" y="45923"/>
                </a:lnTo>
                <a:lnTo>
                  <a:pt x="1035545" y="41147"/>
                </a:lnTo>
                <a:close/>
              </a:path>
              <a:path w="1168400" h="101600">
                <a:moveTo>
                  <a:pt x="979004" y="1523"/>
                </a:moveTo>
                <a:lnTo>
                  <a:pt x="955840" y="1523"/>
                </a:lnTo>
                <a:lnTo>
                  <a:pt x="955840" y="99364"/>
                </a:lnTo>
                <a:lnTo>
                  <a:pt x="967270" y="99364"/>
                </a:lnTo>
                <a:lnTo>
                  <a:pt x="967270" y="11277"/>
                </a:lnTo>
                <a:lnTo>
                  <a:pt x="979004" y="11277"/>
                </a:lnTo>
                <a:lnTo>
                  <a:pt x="979004" y="1523"/>
                </a:lnTo>
                <a:close/>
              </a:path>
              <a:path w="1168400" h="101600">
                <a:moveTo>
                  <a:pt x="1008875" y="11277"/>
                </a:moveTo>
                <a:lnTo>
                  <a:pt x="997445" y="11277"/>
                </a:lnTo>
                <a:lnTo>
                  <a:pt x="997445" y="99364"/>
                </a:lnTo>
                <a:lnTo>
                  <a:pt x="1008875" y="99364"/>
                </a:lnTo>
                <a:lnTo>
                  <a:pt x="1008875" y="11277"/>
                </a:lnTo>
                <a:close/>
              </a:path>
              <a:path w="1168400" h="101600">
                <a:moveTo>
                  <a:pt x="1153045" y="64465"/>
                </a:moveTo>
                <a:lnTo>
                  <a:pt x="1141615" y="64465"/>
                </a:lnTo>
                <a:lnTo>
                  <a:pt x="1141615" y="99364"/>
                </a:lnTo>
                <a:lnTo>
                  <a:pt x="1153045" y="99364"/>
                </a:lnTo>
                <a:lnTo>
                  <a:pt x="1153045" y="64465"/>
                </a:lnTo>
                <a:close/>
              </a:path>
              <a:path w="1168400" h="101600">
                <a:moveTo>
                  <a:pt x="1137051" y="38557"/>
                </a:moveTo>
                <a:lnTo>
                  <a:pt x="1119111" y="38557"/>
                </a:lnTo>
                <a:lnTo>
                  <a:pt x="1123530" y="40360"/>
                </a:lnTo>
                <a:lnTo>
                  <a:pt x="1131049" y="47574"/>
                </a:lnTo>
                <a:lnTo>
                  <a:pt x="1133436" y="51663"/>
                </a:lnTo>
                <a:lnTo>
                  <a:pt x="1134452" y="56235"/>
                </a:lnTo>
                <a:lnTo>
                  <a:pt x="1094524" y="80467"/>
                </a:lnTo>
                <a:lnTo>
                  <a:pt x="1103668" y="88696"/>
                </a:lnTo>
                <a:lnTo>
                  <a:pt x="1141006" y="64465"/>
                </a:lnTo>
                <a:lnTo>
                  <a:pt x="1153045" y="64465"/>
                </a:lnTo>
                <a:lnTo>
                  <a:pt x="1153045" y="45872"/>
                </a:lnTo>
                <a:lnTo>
                  <a:pt x="1141006" y="45872"/>
                </a:lnTo>
                <a:lnTo>
                  <a:pt x="1139380" y="41605"/>
                </a:lnTo>
                <a:lnTo>
                  <a:pt x="1137051" y="38557"/>
                </a:lnTo>
                <a:close/>
              </a:path>
              <a:path w="1168400" h="101600">
                <a:moveTo>
                  <a:pt x="1101737" y="54406"/>
                </a:moveTo>
                <a:lnTo>
                  <a:pt x="1064044" y="54406"/>
                </a:lnTo>
                <a:lnTo>
                  <a:pt x="1069530" y="57556"/>
                </a:lnTo>
                <a:lnTo>
                  <a:pt x="1075931" y="59131"/>
                </a:lnTo>
                <a:lnTo>
                  <a:pt x="1094524" y="59131"/>
                </a:lnTo>
                <a:lnTo>
                  <a:pt x="1101382" y="55473"/>
                </a:lnTo>
                <a:lnTo>
                  <a:pt x="1101737" y="54406"/>
                </a:lnTo>
                <a:close/>
              </a:path>
              <a:path w="1168400" h="101600">
                <a:moveTo>
                  <a:pt x="1057389" y="57302"/>
                </a:moveTo>
                <a:lnTo>
                  <a:pt x="1047280" y="57302"/>
                </a:lnTo>
                <a:lnTo>
                  <a:pt x="1049413" y="57911"/>
                </a:lnTo>
                <a:lnTo>
                  <a:pt x="1052207" y="57988"/>
                </a:lnTo>
                <a:lnTo>
                  <a:pt x="1057389" y="57302"/>
                </a:lnTo>
                <a:close/>
              </a:path>
              <a:path w="1168400" h="101600">
                <a:moveTo>
                  <a:pt x="1120990" y="27736"/>
                </a:moveTo>
                <a:lnTo>
                  <a:pt x="1104023" y="27736"/>
                </a:lnTo>
                <a:lnTo>
                  <a:pt x="1097927" y="31546"/>
                </a:lnTo>
                <a:lnTo>
                  <a:pt x="1095286" y="39166"/>
                </a:lnTo>
                <a:lnTo>
                  <a:pt x="1092542" y="46786"/>
                </a:lnTo>
                <a:lnTo>
                  <a:pt x="1089596" y="47904"/>
                </a:lnTo>
                <a:lnTo>
                  <a:pt x="1085989" y="48463"/>
                </a:lnTo>
                <a:lnTo>
                  <a:pt x="1103718" y="48463"/>
                </a:lnTo>
                <a:lnTo>
                  <a:pt x="1106563" y="39776"/>
                </a:lnTo>
                <a:lnTo>
                  <a:pt x="1108494" y="38963"/>
                </a:lnTo>
                <a:lnTo>
                  <a:pt x="1110983" y="38557"/>
                </a:lnTo>
                <a:lnTo>
                  <a:pt x="1137051" y="38557"/>
                </a:lnTo>
                <a:lnTo>
                  <a:pt x="1136256" y="37515"/>
                </a:lnTo>
                <a:lnTo>
                  <a:pt x="1127010" y="29692"/>
                </a:lnTo>
                <a:lnTo>
                  <a:pt x="1120990" y="27736"/>
                </a:lnTo>
                <a:close/>
              </a:path>
              <a:path w="1168400" h="101600">
                <a:moveTo>
                  <a:pt x="1071054" y="11277"/>
                </a:moveTo>
                <a:lnTo>
                  <a:pt x="1059624" y="11277"/>
                </a:lnTo>
                <a:lnTo>
                  <a:pt x="1059624" y="44957"/>
                </a:lnTo>
                <a:lnTo>
                  <a:pt x="1056220" y="48310"/>
                </a:lnTo>
                <a:lnTo>
                  <a:pt x="1076504" y="48310"/>
                </a:lnTo>
                <a:lnTo>
                  <a:pt x="1073391" y="47751"/>
                </a:lnTo>
                <a:lnTo>
                  <a:pt x="1069835" y="46329"/>
                </a:lnTo>
                <a:lnTo>
                  <a:pt x="1070648" y="44195"/>
                </a:lnTo>
                <a:lnTo>
                  <a:pt x="1071054" y="41808"/>
                </a:lnTo>
                <a:lnTo>
                  <a:pt x="1071054" y="11277"/>
                </a:lnTo>
                <a:close/>
              </a:path>
              <a:path w="1168400" h="101600">
                <a:moveTo>
                  <a:pt x="1153045" y="11277"/>
                </a:moveTo>
                <a:lnTo>
                  <a:pt x="1141615" y="11277"/>
                </a:lnTo>
                <a:lnTo>
                  <a:pt x="1141615" y="45872"/>
                </a:lnTo>
                <a:lnTo>
                  <a:pt x="1153045" y="45872"/>
                </a:lnTo>
                <a:lnTo>
                  <a:pt x="1153045" y="11277"/>
                </a:lnTo>
                <a:close/>
              </a:path>
              <a:path w="1168400" h="101600">
                <a:moveTo>
                  <a:pt x="985710" y="1523"/>
                </a:moveTo>
                <a:lnTo>
                  <a:pt x="979004" y="1523"/>
                </a:lnTo>
                <a:lnTo>
                  <a:pt x="979004" y="11277"/>
                </a:lnTo>
                <a:lnTo>
                  <a:pt x="985710" y="11277"/>
                </a:lnTo>
                <a:lnTo>
                  <a:pt x="985710" y="1523"/>
                </a:lnTo>
                <a:close/>
              </a:path>
              <a:path w="1168400" h="101600">
                <a:moveTo>
                  <a:pt x="1020610" y="1523"/>
                </a:moveTo>
                <a:lnTo>
                  <a:pt x="985710" y="1523"/>
                </a:lnTo>
                <a:lnTo>
                  <a:pt x="985710" y="11277"/>
                </a:lnTo>
                <a:lnTo>
                  <a:pt x="1020610" y="11277"/>
                </a:lnTo>
                <a:lnTo>
                  <a:pt x="1020610" y="1523"/>
                </a:lnTo>
                <a:close/>
              </a:path>
              <a:path w="1168400" h="101600">
                <a:moveTo>
                  <a:pt x="1027315" y="1523"/>
                </a:moveTo>
                <a:lnTo>
                  <a:pt x="1020610" y="1523"/>
                </a:lnTo>
                <a:lnTo>
                  <a:pt x="1020610" y="11277"/>
                </a:lnTo>
                <a:lnTo>
                  <a:pt x="1027315" y="11277"/>
                </a:lnTo>
                <a:lnTo>
                  <a:pt x="1027315" y="1523"/>
                </a:lnTo>
                <a:close/>
              </a:path>
              <a:path w="1168400" h="101600">
                <a:moveTo>
                  <a:pt x="1167828" y="1523"/>
                </a:moveTo>
                <a:lnTo>
                  <a:pt x="1027315" y="1523"/>
                </a:lnTo>
                <a:lnTo>
                  <a:pt x="1027315" y="11277"/>
                </a:lnTo>
                <a:lnTo>
                  <a:pt x="1167828" y="11277"/>
                </a:lnTo>
                <a:lnTo>
                  <a:pt x="1167828" y="15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4" name="object 7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240673" y="5890723"/>
            <a:ext cx="213986" cy="77370"/>
          </a:xfrm>
          <a:prstGeom prst="rect">
            <a:avLst/>
          </a:prstGeom>
        </p:spPr>
      </p:pic>
      <p:sp>
        <p:nvSpPr>
          <p:cNvPr id="75" name="object 75"/>
          <p:cNvSpPr/>
          <p:nvPr/>
        </p:nvSpPr>
        <p:spPr>
          <a:xfrm>
            <a:off x="1650054" y="5860930"/>
            <a:ext cx="1613124" cy="140826"/>
          </a:xfrm>
          <a:custGeom>
            <a:avLst/>
            <a:gdLst/>
            <a:ahLst/>
            <a:cxnLst/>
            <a:rect l="l" t="t" r="r" b="b"/>
            <a:pathLst>
              <a:path w="1246505" h="182245">
                <a:moveTo>
                  <a:pt x="76504" y="97383"/>
                </a:moveTo>
                <a:lnTo>
                  <a:pt x="65074" y="97383"/>
                </a:lnTo>
                <a:lnTo>
                  <a:pt x="65074" y="138684"/>
                </a:lnTo>
                <a:lnTo>
                  <a:pt x="76504" y="138684"/>
                </a:lnTo>
                <a:lnTo>
                  <a:pt x="76504" y="97383"/>
                </a:lnTo>
                <a:close/>
              </a:path>
              <a:path w="1246505" h="182245">
                <a:moveTo>
                  <a:pt x="227533" y="106832"/>
                </a:moveTo>
                <a:lnTo>
                  <a:pt x="216103" y="106832"/>
                </a:lnTo>
                <a:lnTo>
                  <a:pt x="216103" y="138684"/>
                </a:lnTo>
                <a:lnTo>
                  <a:pt x="227533" y="138684"/>
                </a:lnTo>
                <a:lnTo>
                  <a:pt x="227533" y="106832"/>
                </a:lnTo>
                <a:close/>
              </a:path>
              <a:path w="1246505" h="182245">
                <a:moveTo>
                  <a:pt x="124053" y="40843"/>
                </a:moveTo>
                <a:lnTo>
                  <a:pt x="94945" y="40843"/>
                </a:lnTo>
                <a:lnTo>
                  <a:pt x="94945" y="50596"/>
                </a:lnTo>
                <a:lnTo>
                  <a:pt x="110185" y="50596"/>
                </a:lnTo>
                <a:lnTo>
                  <a:pt x="110185" y="51206"/>
                </a:lnTo>
                <a:lnTo>
                  <a:pt x="108356" y="52120"/>
                </a:lnTo>
                <a:lnTo>
                  <a:pt x="106705" y="53670"/>
                </a:lnTo>
                <a:lnTo>
                  <a:pt x="103759" y="58039"/>
                </a:lnTo>
                <a:lnTo>
                  <a:pt x="103022" y="60655"/>
                </a:lnTo>
                <a:lnTo>
                  <a:pt x="103022" y="68275"/>
                </a:lnTo>
                <a:lnTo>
                  <a:pt x="104394" y="71932"/>
                </a:lnTo>
                <a:lnTo>
                  <a:pt x="109880" y="77419"/>
                </a:lnTo>
                <a:lnTo>
                  <a:pt x="113284" y="79044"/>
                </a:lnTo>
                <a:lnTo>
                  <a:pt x="117348" y="79552"/>
                </a:lnTo>
                <a:lnTo>
                  <a:pt x="117348" y="80162"/>
                </a:lnTo>
                <a:lnTo>
                  <a:pt x="104123" y="104013"/>
                </a:lnTo>
                <a:lnTo>
                  <a:pt x="106578" y="109397"/>
                </a:lnTo>
                <a:lnTo>
                  <a:pt x="116535" y="118440"/>
                </a:lnTo>
                <a:lnTo>
                  <a:pt x="123545" y="120700"/>
                </a:lnTo>
                <a:lnTo>
                  <a:pt x="132588" y="120700"/>
                </a:lnTo>
                <a:lnTo>
                  <a:pt x="142770" y="119834"/>
                </a:lnTo>
                <a:lnTo>
                  <a:pt x="151828" y="117233"/>
                </a:lnTo>
                <a:lnTo>
                  <a:pt x="159762" y="112899"/>
                </a:lnTo>
                <a:lnTo>
                  <a:pt x="162467" y="110490"/>
                </a:lnTo>
                <a:lnTo>
                  <a:pt x="127660" y="110490"/>
                </a:lnTo>
                <a:lnTo>
                  <a:pt x="123240" y="109194"/>
                </a:lnTo>
                <a:lnTo>
                  <a:pt x="117551" y="104013"/>
                </a:lnTo>
                <a:lnTo>
                  <a:pt x="116128" y="100838"/>
                </a:lnTo>
                <a:lnTo>
                  <a:pt x="116151" y="93268"/>
                </a:lnTo>
                <a:lnTo>
                  <a:pt x="117449" y="90347"/>
                </a:lnTo>
                <a:lnTo>
                  <a:pt x="122732" y="85979"/>
                </a:lnTo>
                <a:lnTo>
                  <a:pt x="126695" y="84886"/>
                </a:lnTo>
                <a:lnTo>
                  <a:pt x="141427" y="84886"/>
                </a:lnTo>
                <a:lnTo>
                  <a:pt x="141427" y="74828"/>
                </a:lnTo>
                <a:lnTo>
                  <a:pt x="126034" y="74828"/>
                </a:lnTo>
                <a:lnTo>
                  <a:pt x="121945" y="73736"/>
                </a:lnTo>
                <a:lnTo>
                  <a:pt x="116560" y="69367"/>
                </a:lnTo>
                <a:lnTo>
                  <a:pt x="115214" y="66548"/>
                </a:lnTo>
                <a:lnTo>
                  <a:pt x="115214" y="57099"/>
                </a:lnTo>
                <a:lnTo>
                  <a:pt x="118922" y="52933"/>
                </a:lnTo>
                <a:lnTo>
                  <a:pt x="126339" y="50596"/>
                </a:lnTo>
                <a:lnTo>
                  <a:pt x="124053" y="40843"/>
                </a:lnTo>
                <a:close/>
              </a:path>
              <a:path w="1246505" h="182245">
                <a:moveTo>
                  <a:pt x="184894" y="106832"/>
                </a:moveTo>
                <a:lnTo>
                  <a:pt x="166573" y="106832"/>
                </a:lnTo>
                <a:lnTo>
                  <a:pt x="171726" y="111633"/>
                </a:lnTo>
                <a:lnTo>
                  <a:pt x="177584" y="115062"/>
                </a:lnTo>
                <a:lnTo>
                  <a:pt x="184146" y="117119"/>
                </a:lnTo>
                <a:lnTo>
                  <a:pt x="191414" y="117805"/>
                </a:lnTo>
                <a:lnTo>
                  <a:pt x="198691" y="117119"/>
                </a:lnTo>
                <a:lnTo>
                  <a:pt x="205130" y="115062"/>
                </a:lnTo>
                <a:lnTo>
                  <a:pt x="210731" y="111633"/>
                </a:lnTo>
                <a:lnTo>
                  <a:pt x="215040" y="107289"/>
                </a:lnTo>
                <a:lnTo>
                  <a:pt x="186131" y="107289"/>
                </a:lnTo>
                <a:lnTo>
                  <a:pt x="184894" y="106832"/>
                </a:lnTo>
                <a:close/>
              </a:path>
              <a:path w="1246505" h="182245">
                <a:moveTo>
                  <a:pt x="32766" y="50596"/>
                </a:moveTo>
                <a:lnTo>
                  <a:pt x="21336" y="50596"/>
                </a:lnTo>
                <a:lnTo>
                  <a:pt x="21336" y="87172"/>
                </a:lnTo>
                <a:lnTo>
                  <a:pt x="13868" y="92811"/>
                </a:lnTo>
                <a:lnTo>
                  <a:pt x="23012" y="112928"/>
                </a:lnTo>
                <a:lnTo>
                  <a:pt x="32613" y="112928"/>
                </a:lnTo>
                <a:lnTo>
                  <a:pt x="32613" y="97383"/>
                </a:lnTo>
                <a:lnTo>
                  <a:pt x="76504" y="97383"/>
                </a:lnTo>
                <a:lnTo>
                  <a:pt x="76504" y="86868"/>
                </a:lnTo>
                <a:lnTo>
                  <a:pt x="32766" y="86868"/>
                </a:lnTo>
                <a:lnTo>
                  <a:pt x="32766" y="50596"/>
                </a:lnTo>
                <a:close/>
              </a:path>
              <a:path w="1246505" h="182245">
                <a:moveTo>
                  <a:pt x="184251" y="50596"/>
                </a:moveTo>
                <a:lnTo>
                  <a:pt x="172059" y="50596"/>
                </a:lnTo>
                <a:lnTo>
                  <a:pt x="176428" y="54457"/>
                </a:lnTo>
                <a:lnTo>
                  <a:pt x="178612" y="59283"/>
                </a:lnTo>
                <a:lnTo>
                  <a:pt x="178612" y="69646"/>
                </a:lnTo>
                <a:lnTo>
                  <a:pt x="176784" y="73304"/>
                </a:lnTo>
                <a:lnTo>
                  <a:pt x="169468" y="78790"/>
                </a:lnTo>
                <a:lnTo>
                  <a:pt x="163982" y="80975"/>
                </a:lnTo>
                <a:lnTo>
                  <a:pt x="156667" y="82600"/>
                </a:lnTo>
                <a:lnTo>
                  <a:pt x="157276" y="88087"/>
                </a:lnTo>
                <a:lnTo>
                  <a:pt x="158722" y="93319"/>
                </a:lnTo>
                <a:lnTo>
                  <a:pt x="160934" y="98145"/>
                </a:lnTo>
                <a:lnTo>
                  <a:pt x="155343" y="103546"/>
                </a:lnTo>
                <a:lnTo>
                  <a:pt x="148932" y="107403"/>
                </a:lnTo>
                <a:lnTo>
                  <a:pt x="141703" y="109718"/>
                </a:lnTo>
                <a:lnTo>
                  <a:pt x="133654" y="110490"/>
                </a:lnTo>
                <a:lnTo>
                  <a:pt x="162467" y="110490"/>
                </a:lnTo>
                <a:lnTo>
                  <a:pt x="166573" y="106832"/>
                </a:lnTo>
                <a:lnTo>
                  <a:pt x="184894" y="106832"/>
                </a:lnTo>
                <a:lnTo>
                  <a:pt x="180771" y="105308"/>
                </a:lnTo>
                <a:lnTo>
                  <a:pt x="172948" y="97383"/>
                </a:lnTo>
                <a:lnTo>
                  <a:pt x="170663" y="92964"/>
                </a:lnTo>
                <a:lnTo>
                  <a:pt x="170622" y="92811"/>
                </a:lnTo>
                <a:lnTo>
                  <a:pt x="169926" y="87934"/>
                </a:lnTo>
                <a:lnTo>
                  <a:pt x="176022" y="86512"/>
                </a:lnTo>
                <a:lnTo>
                  <a:pt x="180975" y="83921"/>
                </a:lnTo>
                <a:lnTo>
                  <a:pt x="188595" y="76403"/>
                </a:lnTo>
                <a:lnTo>
                  <a:pt x="190500" y="71932"/>
                </a:lnTo>
                <a:lnTo>
                  <a:pt x="190418" y="60655"/>
                </a:lnTo>
                <a:lnTo>
                  <a:pt x="188417" y="55676"/>
                </a:lnTo>
                <a:lnTo>
                  <a:pt x="184251" y="51206"/>
                </a:lnTo>
                <a:lnTo>
                  <a:pt x="184251" y="50596"/>
                </a:lnTo>
                <a:close/>
              </a:path>
              <a:path w="1246505" h="182245">
                <a:moveTo>
                  <a:pt x="227533" y="50596"/>
                </a:moveTo>
                <a:lnTo>
                  <a:pt x="216103" y="50596"/>
                </a:lnTo>
                <a:lnTo>
                  <a:pt x="216023" y="90347"/>
                </a:lnTo>
                <a:lnTo>
                  <a:pt x="213969" y="96240"/>
                </a:lnTo>
                <a:lnTo>
                  <a:pt x="205435" y="105079"/>
                </a:lnTo>
                <a:lnTo>
                  <a:pt x="199847" y="107289"/>
                </a:lnTo>
                <a:lnTo>
                  <a:pt x="215040" y="107289"/>
                </a:lnTo>
                <a:lnTo>
                  <a:pt x="215493" y="106832"/>
                </a:lnTo>
                <a:lnTo>
                  <a:pt x="227533" y="106832"/>
                </a:lnTo>
                <a:lnTo>
                  <a:pt x="227533" y="50596"/>
                </a:lnTo>
                <a:close/>
              </a:path>
              <a:path w="1246505" h="182245">
                <a:moveTo>
                  <a:pt x="76504" y="50596"/>
                </a:moveTo>
                <a:lnTo>
                  <a:pt x="65074" y="50596"/>
                </a:lnTo>
                <a:lnTo>
                  <a:pt x="65074" y="86868"/>
                </a:lnTo>
                <a:lnTo>
                  <a:pt x="76504" y="86868"/>
                </a:lnTo>
                <a:lnTo>
                  <a:pt x="76504" y="50596"/>
                </a:lnTo>
                <a:close/>
              </a:path>
              <a:path w="1246505" h="182245">
                <a:moveTo>
                  <a:pt x="88239" y="40843"/>
                </a:moveTo>
                <a:lnTo>
                  <a:pt x="0" y="40843"/>
                </a:lnTo>
                <a:lnTo>
                  <a:pt x="0" y="50596"/>
                </a:lnTo>
                <a:lnTo>
                  <a:pt x="88239" y="50596"/>
                </a:lnTo>
                <a:lnTo>
                  <a:pt x="88239" y="40843"/>
                </a:lnTo>
                <a:close/>
              </a:path>
              <a:path w="1246505" h="182245">
                <a:moveTo>
                  <a:pt x="94945" y="40843"/>
                </a:moveTo>
                <a:lnTo>
                  <a:pt x="88239" y="40843"/>
                </a:lnTo>
                <a:lnTo>
                  <a:pt x="88239" y="50596"/>
                </a:lnTo>
                <a:lnTo>
                  <a:pt x="94945" y="50596"/>
                </a:lnTo>
                <a:lnTo>
                  <a:pt x="94945" y="40843"/>
                </a:lnTo>
                <a:close/>
              </a:path>
              <a:path w="1246505" h="182245">
                <a:moveTo>
                  <a:pt x="245973" y="40843"/>
                </a:moveTo>
                <a:lnTo>
                  <a:pt x="148437" y="40843"/>
                </a:lnTo>
                <a:lnTo>
                  <a:pt x="148437" y="50596"/>
                </a:lnTo>
                <a:lnTo>
                  <a:pt x="245973" y="50596"/>
                </a:lnTo>
                <a:lnTo>
                  <a:pt x="245973" y="40843"/>
                </a:lnTo>
                <a:close/>
              </a:path>
              <a:path w="1246505" h="182245">
                <a:moveTo>
                  <a:pt x="443698" y="124663"/>
                </a:moveTo>
                <a:lnTo>
                  <a:pt x="432206" y="124663"/>
                </a:lnTo>
                <a:lnTo>
                  <a:pt x="443331" y="144780"/>
                </a:lnTo>
                <a:lnTo>
                  <a:pt x="456895" y="141427"/>
                </a:lnTo>
                <a:lnTo>
                  <a:pt x="443698" y="124663"/>
                </a:lnTo>
                <a:close/>
              </a:path>
              <a:path w="1246505" h="182245">
                <a:moveTo>
                  <a:pt x="344088" y="106070"/>
                </a:moveTo>
                <a:lnTo>
                  <a:pt x="327964" y="106070"/>
                </a:lnTo>
                <a:lnTo>
                  <a:pt x="327964" y="106680"/>
                </a:lnTo>
                <a:lnTo>
                  <a:pt x="295046" y="133807"/>
                </a:lnTo>
                <a:lnTo>
                  <a:pt x="306781" y="140360"/>
                </a:lnTo>
                <a:lnTo>
                  <a:pt x="344088" y="106070"/>
                </a:lnTo>
                <a:close/>
              </a:path>
              <a:path w="1246505" h="182245">
                <a:moveTo>
                  <a:pt x="464210" y="87934"/>
                </a:moveTo>
                <a:lnTo>
                  <a:pt x="457464" y="97078"/>
                </a:lnTo>
                <a:lnTo>
                  <a:pt x="457442" y="97307"/>
                </a:lnTo>
                <a:lnTo>
                  <a:pt x="468020" y="106222"/>
                </a:lnTo>
                <a:lnTo>
                  <a:pt x="503072" y="140360"/>
                </a:lnTo>
                <a:lnTo>
                  <a:pt x="483819" y="106578"/>
                </a:lnTo>
                <a:lnTo>
                  <a:pt x="477012" y="100888"/>
                </a:lnTo>
                <a:lnTo>
                  <a:pt x="477316" y="100279"/>
                </a:lnTo>
                <a:lnTo>
                  <a:pt x="509221" y="90525"/>
                </a:lnTo>
                <a:lnTo>
                  <a:pt x="474218" y="90525"/>
                </a:lnTo>
                <a:lnTo>
                  <a:pt x="468985" y="89662"/>
                </a:lnTo>
                <a:lnTo>
                  <a:pt x="464210" y="87934"/>
                </a:lnTo>
                <a:close/>
              </a:path>
              <a:path w="1246505" h="182245">
                <a:moveTo>
                  <a:pt x="360426" y="102260"/>
                </a:moveTo>
                <a:lnTo>
                  <a:pt x="348843" y="102260"/>
                </a:lnTo>
                <a:lnTo>
                  <a:pt x="348843" y="138684"/>
                </a:lnTo>
                <a:lnTo>
                  <a:pt x="360426" y="138684"/>
                </a:lnTo>
                <a:lnTo>
                  <a:pt x="360426" y="102260"/>
                </a:lnTo>
                <a:close/>
              </a:path>
              <a:path w="1246505" h="182245">
                <a:moveTo>
                  <a:pt x="436016" y="50596"/>
                </a:moveTo>
                <a:lnTo>
                  <a:pt x="424434" y="50596"/>
                </a:lnTo>
                <a:lnTo>
                  <a:pt x="424434" y="65836"/>
                </a:lnTo>
                <a:lnTo>
                  <a:pt x="406146" y="70408"/>
                </a:lnTo>
                <a:lnTo>
                  <a:pt x="382524" y="104394"/>
                </a:lnTo>
                <a:lnTo>
                  <a:pt x="385749" y="111836"/>
                </a:lnTo>
                <a:lnTo>
                  <a:pt x="417423" y="127711"/>
                </a:lnTo>
                <a:lnTo>
                  <a:pt x="423011" y="127711"/>
                </a:lnTo>
                <a:lnTo>
                  <a:pt x="427939" y="126695"/>
                </a:lnTo>
                <a:lnTo>
                  <a:pt x="432206" y="124663"/>
                </a:lnTo>
                <a:lnTo>
                  <a:pt x="443698" y="124663"/>
                </a:lnTo>
                <a:lnTo>
                  <a:pt x="439978" y="119938"/>
                </a:lnTo>
                <a:lnTo>
                  <a:pt x="442961" y="117297"/>
                </a:lnTo>
                <a:lnTo>
                  <a:pt x="409702" y="117297"/>
                </a:lnTo>
                <a:lnTo>
                  <a:pt x="404545" y="115417"/>
                </a:lnTo>
                <a:lnTo>
                  <a:pt x="396316" y="107696"/>
                </a:lnTo>
                <a:lnTo>
                  <a:pt x="394258" y="102920"/>
                </a:lnTo>
                <a:lnTo>
                  <a:pt x="394382" y="92430"/>
                </a:lnTo>
                <a:lnTo>
                  <a:pt x="436016" y="73914"/>
                </a:lnTo>
                <a:lnTo>
                  <a:pt x="436016" y="50596"/>
                </a:lnTo>
                <a:close/>
              </a:path>
              <a:path w="1246505" h="182245">
                <a:moveTo>
                  <a:pt x="437692" y="94792"/>
                </a:moveTo>
                <a:lnTo>
                  <a:pt x="429310" y="97840"/>
                </a:lnTo>
                <a:lnTo>
                  <a:pt x="429310" y="113385"/>
                </a:lnTo>
                <a:lnTo>
                  <a:pt x="426466" y="115925"/>
                </a:lnTo>
                <a:lnTo>
                  <a:pt x="421995" y="117195"/>
                </a:lnTo>
                <a:lnTo>
                  <a:pt x="415899" y="117195"/>
                </a:lnTo>
                <a:lnTo>
                  <a:pt x="409702" y="117297"/>
                </a:lnTo>
                <a:lnTo>
                  <a:pt x="442961" y="117297"/>
                </a:lnTo>
                <a:lnTo>
                  <a:pt x="443534" y="116789"/>
                </a:lnTo>
                <a:lnTo>
                  <a:pt x="445312" y="112572"/>
                </a:lnTo>
                <a:lnTo>
                  <a:pt x="445312" y="104343"/>
                </a:lnTo>
                <a:lnTo>
                  <a:pt x="444550" y="101777"/>
                </a:lnTo>
                <a:lnTo>
                  <a:pt x="441502" y="97409"/>
                </a:lnTo>
                <a:lnTo>
                  <a:pt x="439724" y="95808"/>
                </a:lnTo>
                <a:lnTo>
                  <a:pt x="437692" y="94792"/>
                </a:lnTo>
                <a:close/>
              </a:path>
              <a:path w="1246505" h="182245">
                <a:moveTo>
                  <a:pt x="313182" y="50596"/>
                </a:moveTo>
                <a:lnTo>
                  <a:pt x="301599" y="50596"/>
                </a:lnTo>
                <a:lnTo>
                  <a:pt x="301599" y="91338"/>
                </a:lnTo>
                <a:lnTo>
                  <a:pt x="304063" y="97307"/>
                </a:lnTo>
                <a:lnTo>
                  <a:pt x="313918" y="104927"/>
                </a:lnTo>
                <a:lnTo>
                  <a:pt x="320243" y="106578"/>
                </a:lnTo>
                <a:lnTo>
                  <a:pt x="327964" y="106070"/>
                </a:lnTo>
                <a:lnTo>
                  <a:pt x="344088" y="106070"/>
                </a:lnTo>
                <a:lnTo>
                  <a:pt x="348234" y="102260"/>
                </a:lnTo>
                <a:lnTo>
                  <a:pt x="360426" y="102260"/>
                </a:lnTo>
                <a:lnTo>
                  <a:pt x="360426" y="97078"/>
                </a:lnTo>
                <a:lnTo>
                  <a:pt x="323342" y="97078"/>
                </a:lnTo>
                <a:lnTo>
                  <a:pt x="319405" y="95808"/>
                </a:lnTo>
                <a:lnTo>
                  <a:pt x="314426" y="90728"/>
                </a:lnTo>
                <a:lnTo>
                  <a:pt x="313252" y="86896"/>
                </a:lnTo>
                <a:lnTo>
                  <a:pt x="313182" y="50596"/>
                </a:lnTo>
                <a:close/>
              </a:path>
              <a:path w="1246505" h="182245">
                <a:moveTo>
                  <a:pt x="360426" y="50596"/>
                </a:moveTo>
                <a:lnTo>
                  <a:pt x="348843" y="50596"/>
                </a:lnTo>
                <a:lnTo>
                  <a:pt x="348843" y="89306"/>
                </a:lnTo>
                <a:lnTo>
                  <a:pt x="346811" y="91236"/>
                </a:lnTo>
                <a:lnTo>
                  <a:pt x="343865" y="93014"/>
                </a:lnTo>
                <a:lnTo>
                  <a:pt x="336143" y="96266"/>
                </a:lnTo>
                <a:lnTo>
                  <a:pt x="332384" y="97078"/>
                </a:lnTo>
                <a:lnTo>
                  <a:pt x="360426" y="97078"/>
                </a:lnTo>
                <a:lnTo>
                  <a:pt x="360426" y="50596"/>
                </a:lnTo>
                <a:close/>
              </a:path>
              <a:path w="1246505" h="182245">
                <a:moveTo>
                  <a:pt x="514088" y="49377"/>
                </a:moveTo>
                <a:lnTo>
                  <a:pt x="497128" y="49377"/>
                </a:lnTo>
                <a:lnTo>
                  <a:pt x="500507" y="50952"/>
                </a:lnTo>
                <a:lnTo>
                  <a:pt x="506095" y="57251"/>
                </a:lnTo>
                <a:lnTo>
                  <a:pt x="507492" y="61569"/>
                </a:lnTo>
                <a:lnTo>
                  <a:pt x="507492" y="74269"/>
                </a:lnTo>
                <a:lnTo>
                  <a:pt x="504901" y="79984"/>
                </a:lnTo>
                <a:lnTo>
                  <a:pt x="494538" y="88417"/>
                </a:lnTo>
                <a:lnTo>
                  <a:pt x="487934" y="90525"/>
                </a:lnTo>
                <a:lnTo>
                  <a:pt x="509221" y="90525"/>
                </a:lnTo>
                <a:lnTo>
                  <a:pt x="519379" y="59283"/>
                </a:lnTo>
                <a:lnTo>
                  <a:pt x="517042" y="52781"/>
                </a:lnTo>
                <a:lnTo>
                  <a:pt x="514088" y="49377"/>
                </a:lnTo>
                <a:close/>
              </a:path>
              <a:path w="1246505" h="182245">
                <a:moveTo>
                  <a:pt x="501243" y="39319"/>
                </a:moveTo>
                <a:lnTo>
                  <a:pt x="486105" y="39319"/>
                </a:lnTo>
                <a:lnTo>
                  <a:pt x="480466" y="41376"/>
                </a:lnTo>
                <a:lnTo>
                  <a:pt x="471728" y="49606"/>
                </a:lnTo>
                <a:lnTo>
                  <a:pt x="469610" y="54457"/>
                </a:lnTo>
                <a:lnTo>
                  <a:pt x="469552" y="64998"/>
                </a:lnTo>
                <a:lnTo>
                  <a:pt x="470712" y="68834"/>
                </a:lnTo>
                <a:lnTo>
                  <a:pt x="475386" y="75336"/>
                </a:lnTo>
                <a:lnTo>
                  <a:pt x="478637" y="77571"/>
                </a:lnTo>
                <a:lnTo>
                  <a:pt x="482803" y="78790"/>
                </a:lnTo>
                <a:lnTo>
                  <a:pt x="489813" y="70866"/>
                </a:lnTo>
                <a:lnTo>
                  <a:pt x="487070" y="70256"/>
                </a:lnTo>
                <a:lnTo>
                  <a:pt x="484936" y="68961"/>
                </a:lnTo>
                <a:lnTo>
                  <a:pt x="481880" y="64973"/>
                </a:lnTo>
                <a:lnTo>
                  <a:pt x="481126" y="62788"/>
                </a:lnTo>
                <a:lnTo>
                  <a:pt x="481126" y="57099"/>
                </a:lnTo>
                <a:lnTo>
                  <a:pt x="482193" y="54457"/>
                </a:lnTo>
                <a:lnTo>
                  <a:pt x="486460" y="50393"/>
                </a:lnTo>
                <a:lnTo>
                  <a:pt x="489407" y="49377"/>
                </a:lnTo>
                <a:lnTo>
                  <a:pt x="514088" y="49377"/>
                </a:lnTo>
                <a:lnTo>
                  <a:pt x="507695" y="42011"/>
                </a:lnTo>
                <a:lnTo>
                  <a:pt x="501243" y="39319"/>
                </a:lnTo>
                <a:close/>
              </a:path>
              <a:path w="1246505" h="182245">
                <a:moveTo>
                  <a:pt x="372008" y="40843"/>
                </a:moveTo>
                <a:lnTo>
                  <a:pt x="283159" y="40843"/>
                </a:lnTo>
                <a:lnTo>
                  <a:pt x="283159" y="50596"/>
                </a:lnTo>
                <a:lnTo>
                  <a:pt x="372008" y="50596"/>
                </a:lnTo>
                <a:lnTo>
                  <a:pt x="372008" y="40843"/>
                </a:lnTo>
                <a:close/>
              </a:path>
              <a:path w="1246505" h="182245">
                <a:moveTo>
                  <a:pt x="378866" y="40843"/>
                </a:moveTo>
                <a:lnTo>
                  <a:pt x="372008" y="40843"/>
                </a:lnTo>
                <a:lnTo>
                  <a:pt x="372008" y="50596"/>
                </a:lnTo>
                <a:lnTo>
                  <a:pt x="378866" y="50596"/>
                </a:lnTo>
                <a:lnTo>
                  <a:pt x="378866" y="40843"/>
                </a:lnTo>
                <a:close/>
              </a:path>
              <a:path w="1246505" h="182245">
                <a:moveTo>
                  <a:pt x="424408" y="40843"/>
                </a:moveTo>
                <a:lnTo>
                  <a:pt x="378866" y="40843"/>
                </a:lnTo>
                <a:lnTo>
                  <a:pt x="378866" y="50596"/>
                </a:lnTo>
                <a:lnTo>
                  <a:pt x="458419" y="50596"/>
                </a:lnTo>
                <a:lnTo>
                  <a:pt x="458419" y="42976"/>
                </a:lnTo>
                <a:lnTo>
                  <a:pt x="426720" y="42976"/>
                </a:lnTo>
                <a:lnTo>
                  <a:pt x="425805" y="42214"/>
                </a:lnTo>
                <a:lnTo>
                  <a:pt x="424408" y="40843"/>
                </a:lnTo>
                <a:close/>
              </a:path>
              <a:path w="1246505" h="182245">
                <a:moveTo>
                  <a:pt x="406908" y="2133"/>
                </a:moveTo>
                <a:lnTo>
                  <a:pt x="394106" y="4724"/>
                </a:lnTo>
                <a:lnTo>
                  <a:pt x="403402" y="16916"/>
                </a:lnTo>
                <a:lnTo>
                  <a:pt x="408917" y="23983"/>
                </a:lnTo>
                <a:lnTo>
                  <a:pt x="414489" y="30556"/>
                </a:lnTo>
                <a:lnTo>
                  <a:pt x="420119" y="36633"/>
                </a:lnTo>
                <a:lnTo>
                  <a:pt x="425805" y="42214"/>
                </a:lnTo>
                <a:lnTo>
                  <a:pt x="426720" y="42976"/>
                </a:lnTo>
                <a:lnTo>
                  <a:pt x="435406" y="41452"/>
                </a:lnTo>
                <a:lnTo>
                  <a:pt x="406908" y="2133"/>
                </a:lnTo>
                <a:close/>
              </a:path>
              <a:path w="1246505" h="182245">
                <a:moveTo>
                  <a:pt x="458419" y="40843"/>
                </a:moveTo>
                <a:lnTo>
                  <a:pt x="434964" y="40843"/>
                </a:lnTo>
                <a:lnTo>
                  <a:pt x="435406" y="41452"/>
                </a:lnTo>
                <a:lnTo>
                  <a:pt x="426720" y="42976"/>
                </a:lnTo>
                <a:lnTo>
                  <a:pt x="458419" y="42976"/>
                </a:lnTo>
                <a:lnTo>
                  <a:pt x="458419" y="40843"/>
                </a:lnTo>
                <a:close/>
              </a:path>
              <a:path w="1246505" h="182245">
                <a:moveTo>
                  <a:pt x="567842" y="40843"/>
                </a:moveTo>
                <a:lnTo>
                  <a:pt x="537972" y="40843"/>
                </a:lnTo>
                <a:lnTo>
                  <a:pt x="537972" y="138684"/>
                </a:lnTo>
                <a:lnTo>
                  <a:pt x="549402" y="138684"/>
                </a:lnTo>
                <a:lnTo>
                  <a:pt x="549402" y="50596"/>
                </a:lnTo>
                <a:lnTo>
                  <a:pt x="567842" y="50596"/>
                </a:lnTo>
                <a:lnTo>
                  <a:pt x="567842" y="40843"/>
                </a:lnTo>
                <a:close/>
              </a:path>
              <a:path w="1246505" h="182245">
                <a:moveTo>
                  <a:pt x="681520" y="97383"/>
                </a:moveTo>
                <a:lnTo>
                  <a:pt x="670090" y="97383"/>
                </a:lnTo>
                <a:lnTo>
                  <a:pt x="670090" y="138684"/>
                </a:lnTo>
                <a:lnTo>
                  <a:pt x="681520" y="138684"/>
                </a:lnTo>
                <a:lnTo>
                  <a:pt x="681520" y="97383"/>
                </a:lnTo>
                <a:close/>
              </a:path>
              <a:path w="1246505" h="182245">
                <a:moveTo>
                  <a:pt x="637781" y="50596"/>
                </a:moveTo>
                <a:lnTo>
                  <a:pt x="626351" y="50596"/>
                </a:lnTo>
                <a:lnTo>
                  <a:pt x="626351" y="87172"/>
                </a:lnTo>
                <a:lnTo>
                  <a:pt x="618883" y="92811"/>
                </a:lnTo>
                <a:lnTo>
                  <a:pt x="628027" y="112928"/>
                </a:lnTo>
                <a:lnTo>
                  <a:pt x="637628" y="112928"/>
                </a:lnTo>
                <a:lnTo>
                  <a:pt x="637628" y="97383"/>
                </a:lnTo>
                <a:lnTo>
                  <a:pt x="681520" y="97383"/>
                </a:lnTo>
                <a:lnTo>
                  <a:pt x="681520" y="86868"/>
                </a:lnTo>
                <a:lnTo>
                  <a:pt x="637781" y="86868"/>
                </a:lnTo>
                <a:lnTo>
                  <a:pt x="637781" y="50596"/>
                </a:lnTo>
                <a:close/>
              </a:path>
              <a:path w="1246505" h="182245">
                <a:moveTo>
                  <a:pt x="681520" y="50596"/>
                </a:moveTo>
                <a:lnTo>
                  <a:pt x="670090" y="50596"/>
                </a:lnTo>
                <a:lnTo>
                  <a:pt x="670090" y="86868"/>
                </a:lnTo>
                <a:lnTo>
                  <a:pt x="681520" y="86868"/>
                </a:lnTo>
                <a:lnTo>
                  <a:pt x="681520" y="50596"/>
                </a:lnTo>
                <a:close/>
              </a:path>
              <a:path w="1246505" h="182245">
                <a:moveTo>
                  <a:pt x="669556" y="40843"/>
                </a:moveTo>
                <a:lnTo>
                  <a:pt x="605015" y="40843"/>
                </a:lnTo>
                <a:lnTo>
                  <a:pt x="605015" y="50596"/>
                </a:lnTo>
                <a:lnTo>
                  <a:pt x="699960" y="50596"/>
                </a:lnTo>
                <a:lnTo>
                  <a:pt x="699960" y="42976"/>
                </a:lnTo>
                <a:lnTo>
                  <a:pt x="672071" y="42976"/>
                </a:lnTo>
                <a:lnTo>
                  <a:pt x="671309" y="42367"/>
                </a:lnTo>
                <a:lnTo>
                  <a:pt x="669556" y="40843"/>
                </a:lnTo>
                <a:close/>
              </a:path>
              <a:path w="1246505" h="182245">
                <a:moveTo>
                  <a:pt x="647077" y="0"/>
                </a:moveTo>
                <a:lnTo>
                  <a:pt x="633971" y="3048"/>
                </a:lnTo>
                <a:lnTo>
                  <a:pt x="646513" y="17424"/>
                </a:lnTo>
                <a:lnTo>
                  <a:pt x="653283" y="24993"/>
                </a:lnTo>
                <a:lnTo>
                  <a:pt x="659693" y="31699"/>
                </a:lnTo>
                <a:lnTo>
                  <a:pt x="665700" y="37490"/>
                </a:lnTo>
                <a:lnTo>
                  <a:pt x="671309" y="42367"/>
                </a:lnTo>
                <a:lnTo>
                  <a:pt x="672071" y="42976"/>
                </a:lnTo>
                <a:lnTo>
                  <a:pt x="680605" y="41452"/>
                </a:lnTo>
                <a:lnTo>
                  <a:pt x="647077" y="0"/>
                </a:lnTo>
                <a:close/>
              </a:path>
              <a:path w="1246505" h="182245">
                <a:moveTo>
                  <a:pt x="699960" y="40843"/>
                </a:moveTo>
                <a:lnTo>
                  <a:pt x="680112" y="40843"/>
                </a:lnTo>
                <a:lnTo>
                  <a:pt x="680605" y="41452"/>
                </a:lnTo>
                <a:lnTo>
                  <a:pt x="672071" y="42976"/>
                </a:lnTo>
                <a:lnTo>
                  <a:pt x="699960" y="42976"/>
                </a:lnTo>
                <a:lnTo>
                  <a:pt x="699960" y="40843"/>
                </a:lnTo>
                <a:close/>
              </a:path>
              <a:path w="1246505" h="182245">
                <a:moveTo>
                  <a:pt x="690613" y="6248"/>
                </a:moveTo>
                <a:lnTo>
                  <a:pt x="685634" y="6248"/>
                </a:lnTo>
                <a:lnTo>
                  <a:pt x="683602" y="7086"/>
                </a:lnTo>
                <a:lnTo>
                  <a:pt x="680364" y="10439"/>
                </a:lnTo>
                <a:lnTo>
                  <a:pt x="679538" y="12547"/>
                </a:lnTo>
                <a:lnTo>
                  <a:pt x="679583" y="17424"/>
                </a:lnTo>
                <a:lnTo>
                  <a:pt x="680377" y="19253"/>
                </a:lnTo>
                <a:lnTo>
                  <a:pt x="683729" y="22504"/>
                </a:lnTo>
                <a:lnTo>
                  <a:pt x="685736" y="23317"/>
                </a:lnTo>
                <a:lnTo>
                  <a:pt x="690613" y="23317"/>
                </a:lnTo>
                <a:lnTo>
                  <a:pt x="692708" y="22529"/>
                </a:lnTo>
                <a:lnTo>
                  <a:pt x="695947" y="19380"/>
                </a:lnTo>
                <a:lnTo>
                  <a:pt x="696760" y="17424"/>
                </a:lnTo>
                <a:lnTo>
                  <a:pt x="696760" y="12547"/>
                </a:lnTo>
                <a:lnTo>
                  <a:pt x="695947" y="10439"/>
                </a:lnTo>
                <a:lnTo>
                  <a:pt x="692708" y="7086"/>
                </a:lnTo>
                <a:lnTo>
                  <a:pt x="690613" y="6248"/>
                </a:lnTo>
                <a:close/>
              </a:path>
              <a:path w="1246505" h="182245">
                <a:moveTo>
                  <a:pt x="875525" y="147523"/>
                </a:moveTo>
                <a:lnTo>
                  <a:pt x="863841" y="147523"/>
                </a:lnTo>
                <a:lnTo>
                  <a:pt x="870343" y="150749"/>
                </a:lnTo>
                <a:lnTo>
                  <a:pt x="876134" y="157200"/>
                </a:lnTo>
                <a:lnTo>
                  <a:pt x="880125" y="162386"/>
                </a:lnTo>
                <a:lnTo>
                  <a:pt x="883412" y="168268"/>
                </a:lnTo>
                <a:lnTo>
                  <a:pt x="885993" y="174845"/>
                </a:lnTo>
                <a:lnTo>
                  <a:pt x="887869" y="182118"/>
                </a:lnTo>
                <a:lnTo>
                  <a:pt x="898994" y="178917"/>
                </a:lnTo>
                <a:lnTo>
                  <a:pt x="897674" y="172415"/>
                </a:lnTo>
                <a:lnTo>
                  <a:pt x="895311" y="166116"/>
                </a:lnTo>
                <a:lnTo>
                  <a:pt x="889525" y="155752"/>
                </a:lnTo>
                <a:lnTo>
                  <a:pt x="886498" y="155752"/>
                </a:lnTo>
                <a:lnTo>
                  <a:pt x="875525" y="147523"/>
                </a:lnTo>
                <a:close/>
              </a:path>
              <a:path w="1246505" h="182245">
                <a:moveTo>
                  <a:pt x="864298" y="137312"/>
                </a:moveTo>
                <a:lnTo>
                  <a:pt x="849566" y="137312"/>
                </a:lnTo>
                <a:lnTo>
                  <a:pt x="843546" y="139420"/>
                </a:lnTo>
                <a:lnTo>
                  <a:pt x="833894" y="147853"/>
                </a:lnTo>
                <a:lnTo>
                  <a:pt x="831481" y="153212"/>
                </a:lnTo>
                <a:lnTo>
                  <a:pt x="831481" y="165709"/>
                </a:lnTo>
                <a:lnTo>
                  <a:pt x="833513" y="170764"/>
                </a:lnTo>
                <a:lnTo>
                  <a:pt x="841641" y="178993"/>
                </a:lnTo>
                <a:lnTo>
                  <a:pt x="846975" y="181051"/>
                </a:lnTo>
                <a:lnTo>
                  <a:pt x="857338" y="181051"/>
                </a:lnTo>
                <a:lnTo>
                  <a:pt x="860285" y="180543"/>
                </a:lnTo>
                <a:lnTo>
                  <a:pt x="862418" y="179527"/>
                </a:lnTo>
                <a:lnTo>
                  <a:pt x="862418" y="170840"/>
                </a:lnTo>
                <a:lnTo>
                  <a:pt x="851141" y="170840"/>
                </a:lnTo>
                <a:lnTo>
                  <a:pt x="848423" y="169748"/>
                </a:lnTo>
                <a:lnTo>
                  <a:pt x="844257" y="165379"/>
                </a:lnTo>
                <a:lnTo>
                  <a:pt x="843216" y="162712"/>
                </a:lnTo>
                <a:lnTo>
                  <a:pt x="843216" y="156108"/>
                </a:lnTo>
                <a:lnTo>
                  <a:pt x="844486" y="153238"/>
                </a:lnTo>
                <a:lnTo>
                  <a:pt x="849566" y="148666"/>
                </a:lnTo>
                <a:lnTo>
                  <a:pt x="852766" y="147523"/>
                </a:lnTo>
                <a:lnTo>
                  <a:pt x="875525" y="147523"/>
                </a:lnTo>
                <a:lnTo>
                  <a:pt x="871867" y="144780"/>
                </a:lnTo>
                <a:lnTo>
                  <a:pt x="871145" y="139560"/>
                </a:lnTo>
                <a:lnTo>
                  <a:pt x="864298" y="137312"/>
                </a:lnTo>
                <a:close/>
              </a:path>
              <a:path w="1246505" h="182245">
                <a:moveTo>
                  <a:pt x="862418" y="169011"/>
                </a:moveTo>
                <a:lnTo>
                  <a:pt x="859675" y="170230"/>
                </a:lnTo>
                <a:lnTo>
                  <a:pt x="857034" y="170840"/>
                </a:lnTo>
                <a:lnTo>
                  <a:pt x="862418" y="170840"/>
                </a:lnTo>
                <a:lnTo>
                  <a:pt x="862418" y="169011"/>
                </a:lnTo>
                <a:close/>
              </a:path>
              <a:path w="1246505" h="182245">
                <a:moveTo>
                  <a:pt x="871145" y="139560"/>
                </a:moveTo>
                <a:lnTo>
                  <a:pt x="871867" y="144780"/>
                </a:lnTo>
                <a:lnTo>
                  <a:pt x="886498" y="155752"/>
                </a:lnTo>
                <a:lnTo>
                  <a:pt x="885138" y="150221"/>
                </a:lnTo>
                <a:lnTo>
                  <a:pt x="883678" y="148615"/>
                </a:lnTo>
                <a:lnTo>
                  <a:pt x="871145" y="139560"/>
                </a:lnTo>
                <a:close/>
              </a:path>
              <a:path w="1246505" h="182245">
                <a:moveTo>
                  <a:pt x="885138" y="150221"/>
                </a:moveTo>
                <a:lnTo>
                  <a:pt x="886498" y="155752"/>
                </a:lnTo>
                <a:lnTo>
                  <a:pt x="889525" y="155752"/>
                </a:lnTo>
                <a:lnTo>
                  <a:pt x="888504" y="153924"/>
                </a:lnTo>
                <a:lnTo>
                  <a:pt x="885138" y="150221"/>
                </a:lnTo>
                <a:close/>
              </a:path>
              <a:path w="1246505" h="182245">
                <a:moveTo>
                  <a:pt x="878932" y="124968"/>
                </a:moveTo>
                <a:lnTo>
                  <a:pt x="869124" y="124968"/>
                </a:lnTo>
                <a:lnTo>
                  <a:pt x="871125" y="139420"/>
                </a:lnTo>
                <a:lnTo>
                  <a:pt x="871181" y="139573"/>
                </a:lnTo>
                <a:lnTo>
                  <a:pt x="883678" y="148615"/>
                </a:lnTo>
                <a:lnTo>
                  <a:pt x="885138" y="150221"/>
                </a:lnTo>
                <a:lnTo>
                  <a:pt x="878932" y="124968"/>
                </a:lnTo>
                <a:close/>
              </a:path>
              <a:path w="1246505" h="182245">
                <a:moveTo>
                  <a:pt x="749490" y="110032"/>
                </a:moveTo>
                <a:lnTo>
                  <a:pt x="739889" y="116433"/>
                </a:lnTo>
                <a:lnTo>
                  <a:pt x="742429" y="121310"/>
                </a:lnTo>
                <a:lnTo>
                  <a:pt x="746442" y="125653"/>
                </a:lnTo>
                <a:lnTo>
                  <a:pt x="757415" y="133273"/>
                </a:lnTo>
                <a:lnTo>
                  <a:pt x="764171" y="135178"/>
                </a:lnTo>
                <a:lnTo>
                  <a:pt x="781646" y="135178"/>
                </a:lnTo>
                <a:lnTo>
                  <a:pt x="789139" y="132613"/>
                </a:lnTo>
                <a:lnTo>
                  <a:pt x="797719" y="124663"/>
                </a:lnTo>
                <a:lnTo>
                  <a:pt x="772198" y="124663"/>
                </a:lnTo>
                <a:lnTo>
                  <a:pt x="765292" y="123748"/>
                </a:lnTo>
                <a:lnTo>
                  <a:pt x="759206" y="121005"/>
                </a:lnTo>
                <a:lnTo>
                  <a:pt x="753938" y="116433"/>
                </a:lnTo>
                <a:lnTo>
                  <a:pt x="749490" y="110032"/>
                </a:lnTo>
                <a:close/>
              </a:path>
              <a:path w="1246505" h="182245">
                <a:moveTo>
                  <a:pt x="873544" y="50596"/>
                </a:moveTo>
                <a:lnTo>
                  <a:pt x="861961" y="50596"/>
                </a:lnTo>
                <a:lnTo>
                  <a:pt x="861961" y="65836"/>
                </a:lnTo>
                <a:lnTo>
                  <a:pt x="843673" y="70408"/>
                </a:lnTo>
                <a:lnTo>
                  <a:pt x="820051" y="104394"/>
                </a:lnTo>
                <a:lnTo>
                  <a:pt x="823277" y="111836"/>
                </a:lnTo>
                <a:lnTo>
                  <a:pt x="854951" y="127711"/>
                </a:lnTo>
                <a:lnTo>
                  <a:pt x="860234" y="127711"/>
                </a:lnTo>
                <a:lnTo>
                  <a:pt x="864958" y="126796"/>
                </a:lnTo>
                <a:lnTo>
                  <a:pt x="869124" y="124968"/>
                </a:lnTo>
                <a:lnTo>
                  <a:pt x="878932" y="124968"/>
                </a:lnTo>
                <a:lnTo>
                  <a:pt x="877658" y="119786"/>
                </a:lnTo>
                <a:lnTo>
                  <a:pt x="880411" y="117195"/>
                </a:lnTo>
                <a:lnTo>
                  <a:pt x="846924" y="117195"/>
                </a:lnTo>
                <a:lnTo>
                  <a:pt x="841819" y="115265"/>
                </a:lnTo>
                <a:lnTo>
                  <a:pt x="833793" y="107543"/>
                </a:lnTo>
                <a:lnTo>
                  <a:pt x="831786" y="102819"/>
                </a:lnTo>
                <a:lnTo>
                  <a:pt x="831786" y="92760"/>
                </a:lnTo>
                <a:lnTo>
                  <a:pt x="873544" y="73914"/>
                </a:lnTo>
                <a:lnTo>
                  <a:pt x="873544" y="50596"/>
                </a:lnTo>
                <a:close/>
              </a:path>
              <a:path w="1246505" h="182245">
                <a:moveTo>
                  <a:pt x="790638" y="50596"/>
                </a:moveTo>
                <a:lnTo>
                  <a:pt x="780173" y="50596"/>
                </a:lnTo>
                <a:lnTo>
                  <a:pt x="786676" y="55981"/>
                </a:lnTo>
                <a:lnTo>
                  <a:pt x="786676" y="71729"/>
                </a:lnTo>
                <a:lnTo>
                  <a:pt x="785126" y="75488"/>
                </a:lnTo>
                <a:lnTo>
                  <a:pt x="778929" y="80568"/>
                </a:lnTo>
                <a:lnTo>
                  <a:pt x="775144" y="81838"/>
                </a:lnTo>
                <a:lnTo>
                  <a:pt x="762901" y="81838"/>
                </a:lnTo>
                <a:lnTo>
                  <a:pt x="762901" y="92202"/>
                </a:lnTo>
                <a:lnTo>
                  <a:pt x="778294" y="92202"/>
                </a:lnTo>
                <a:lnTo>
                  <a:pt x="782942" y="93624"/>
                </a:lnTo>
                <a:lnTo>
                  <a:pt x="789343" y="99314"/>
                </a:lnTo>
                <a:lnTo>
                  <a:pt x="790943" y="103124"/>
                </a:lnTo>
                <a:lnTo>
                  <a:pt x="790943" y="112979"/>
                </a:lnTo>
                <a:lnTo>
                  <a:pt x="789292" y="117043"/>
                </a:lnTo>
                <a:lnTo>
                  <a:pt x="782688" y="123139"/>
                </a:lnTo>
                <a:lnTo>
                  <a:pt x="778090" y="124663"/>
                </a:lnTo>
                <a:lnTo>
                  <a:pt x="797719" y="124663"/>
                </a:lnTo>
                <a:lnTo>
                  <a:pt x="800214" y="122351"/>
                </a:lnTo>
                <a:lnTo>
                  <a:pt x="802961" y="115925"/>
                </a:lnTo>
                <a:lnTo>
                  <a:pt x="802982" y="102362"/>
                </a:lnTo>
                <a:lnTo>
                  <a:pt x="801357" y="97586"/>
                </a:lnTo>
                <a:lnTo>
                  <a:pt x="794854" y="89865"/>
                </a:lnTo>
                <a:lnTo>
                  <a:pt x="790892" y="87426"/>
                </a:lnTo>
                <a:lnTo>
                  <a:pt x="786218" y="86410"/>
                </a:lnTo>
                <a:lnTo>
                  <a:pt x="786218" y="85801"/>
                </a:lnTo>
                <a:lnTo>
                  <a:pt x="798715" y="59690"/>
                </a:lnTo>
                <a:lnTo>
                  <a:pt x="796023" y="54457"/>
                </a:lnTo>
                <a:lnTo>
                  <a:pt x="790638" y="51511"/>
                </a:lnTo>
                <a:lnTo>
                  <a:pt x="790638" y="50596"/>
                </a:lnTo>
                <a:close/>
              </a:path>
              <a:path w="1246505" h="182245">
                <a:moveTo>
                  <a:pt x="875220" y="94792"/>
                </a:moveTo>
                <a:lnTo>
                  <a:pt x="866838" y="97840"/>
                </a:lnTo>
                <a:lnTo>
                  <a:pt x="866838" y="113385"/>
                </a:lnTo>
                <a:lnTo>
                  <a:pt x="863790" y="115925"/>
                </a:lnTo>
                <a:lnTo>
                  <a:pt x="859218" y="117195"/>
                </a:lnTo>
                <a:lnTo>
                  <a:pt x="880411" y="117195"/>
                </a:lnTo>
                <a:lnTo>
                  <a:pt x="881113" y="116535"/>
                </a:lnTo>
                <a:lnTo>
                  <a:pt x="882840" y="112369"/>
                </a:lnTo>
                <a:lnTo>
                  <a:pt x="882840" y="104343"/>
                </a:lnTo>
                <a:lnTo>
                  <a:pt x="882078" y="101777"/>
                </a:lnTo>
                <a:lnTo>
                  <a:pt x="879030" y="97409"/>
                </a:lnTo>
                <a:lnTo>
                  <a:pt x="877252" y="95808"/>
                </a:lnTo>
                <a:lnTo>
                  <a:pt x="875220" y="94792"/>
                </a:lnTo>
                <a:close/>
              </a:path>
              <a:path w="1246505" h="182245">
                <a:moveTo>
                  <a:pt x="809536" y="40843"/>
                </a:moveTo>
                <a:lnTo>
                  <a:pt x="737146" y="40843"/>
                </a:lnTo>
                <a:lnTo>
                  <a:pt x="737146" y="50596"/>
                </a:lnTo>
                <a:lnTo>
                  <a:pt x="809536" y="50596"/>
                </a:lnTo>
                <a:lnTo>
                  <a:pt x="809536" y="40843"/>
                </a:lnTo>
                <a:close/>
              </a:path>
              <a:path w="1246505" h="182245">
                <a:moveTo>
                  <a:pt x="816241" y="40843"/>
                </a:moveTo>
                <a:lnTo>
                  <a:pt x="809536" y="40843"/>
                </a:lnTo>
                <a:lnTo>
                  <a:pt x="809536" y="50596"/>
                </a:lnTo>
                <a:lnTo>
                  <a:pt x="816241" y="50596"/>
                </a:lnTo>
                <a:lnTo>
                  <a:pt x="816241" y="40843"/>
                </a:lnTo>
                <a:close/>
              </a:path>
              <a:path w="1246505" h="182245">
                <a:moveTo>
                  <a:pt x="862114" y="40843"/>
                </a:moveTo>
                <a:lnTo>
                  <a:pt x="816241" y="40843"/>
                </a:lnTo>
                <a:lnTo>
                  <a:pt x="816241" y="50596"/>
                </a:lnTo>
                <a:lnTo>
                  <a:pt x="895946" y="50596"/>
                </a:lnTo>
                <a:lnTo>
                  <a:pt x="895946" y="41605"/>
                </a:lnTo>
                <a:lnTo>
                  <a:pt x="862114" y="41605"/>
                </a:lnTo>
                <a:lnTo>
                  <a:pt x="862114" y="40843"/>
                </a:lnTo>
                <a:close/>
              </a:path>
              <a:path w="1246505" h="182245">
                <a:moveTo>
                  <a:pt x="881367" y="1524"/>
                </a:moveTo>
                <a:lnTo>
                  <a:pt x="869378" y="1524"/>
                </a:lnTo>
                <a:lnTo>
                  <a:pt x="864171" y="3530"/>
                </a:lnTo>
                <a:lnTo>
                  <a:pt x="855332" y="11557"/>
                </a:lnTo>
                <a:lnTo>
                  <a:pt x="853122" y="16560"/>
                </a:lnTo>
                <a:lnTo>
                  <a:pt x="853122" y="26720"/>
                </a:lnTo>
                <a:lnTo>
                  <a:pt x="854011" y="30327"/>
                </a:lnTo>
                <a:lnTo>
                  <a:pt x="857567" y="36423"/>
                </a:lnTo>
                <a:lnTo>
                  <a:pt x="859675" y="38709"/>
                </a:lnTo>
                <a:lnTo>
                  <a:pt x="862114" y="40233"/>
                </a:lnTo>
                <a:lnTo>
                  <a:pt x="862114" y="41605"/>
                </a:lnTo>
                <a:lnTo>
                  <a:pt x="876439" y="41605"/>
                </a:lnTo>
                <a:lnTo>
                  <a:pt x="876439" y="40843"/>
                </a:lnTo>
                <a:lnTo>
                  <a:pt x="872883" y="39319"/>
                </a:lnTo>
                <a:lnTo>
                  <a:pt x="869962" y="37058"/>
                </a:lnTo>
                <a:lnTo>
                  <a:pt x="865390" y="31064"/>
                </a:lnTo>
                <a:lnTo>
                  <a:pt x="864247" y="27635"/>
                </a:lnTo>
                <a:lnTo>
                  <a:pt x="864247" y="20320"/>
                </a:lnTo>
                <a:lnTo>
                  <a:pt x="865365" y="17475"/>
                </a:lnTo>
                <a:lnTo>
                  <a:pt x="869835" y="13004"/>
                </a:lnTo>
                <a:lnTo>
                  <a:pt x="872832" y="11887"/>
                </a:lnTo>
                <a:lnTo>
                  <a:pt x="887756" y="11887"/>
                </a:lnTo>
                <a:lnTo>
                  <a:pt x="890460" y="5334"/>
                </a:lnTo>
                <a:lnTo>
                  <a:pt x="886396" y="2794"/>
                </a:lnTo>
                <a:lnTo>
                  <a:pt x="881367" y="1524"/>
                </a:lnTo>
                <a:close/>
              </a:path>
              <a:path w="1246505" h="182245">
                <a:moveTo>
                  <a:pt x="895946" y="40843"/>
                </a:moveTo>
                <a:lnTo>
                  <a:pt x="876439" y="40843"/>
                </a:lnTo>
                <a:lnTo>
                  <a:pt x="876439" y="41605"/>
                </a:lnTo>
                <a:lnTo>
                  <a:pt x="895946" y="41605"/>
                </a:lnTo>
                <a:lnTo>
                  <a:pt x="895946" y="40843"/>
                </a:lnTo>
                <a:close/>
              </a:path>
              <a:path w="1246505" h="182245">
                <a:moveTo>
                  <a:pt x="887756" y="11887"/>
                </a:moveTo>
                <a:lnTo>
                  <a:pt x="880351" y="11887"/>
                </a:lnTo>
                <a:lnTo>
                  <a:pt x="883653" y="12903"/>
                </a:lnTo>
                <a:lnTo>
                  <a:pt x="886498" y="14935"/>
                </a:lnTo>
                <a:lnTo>
                  <a:pt x="887756" y="11887"/>
                </a:lnTo>
                <a:close/>
              </a:path>
              <a:path w="1246505" h="182245">
                <a:moveTo>
                  <a:pt x="1043470" y="128625"/>
                </a:moveTo>
                <a:lnTo>
                  <a:pt x="1039202" y="128625"/>
                </a:lnTo>
                <a:lnTo>
                  <a:pt x="1037450" y="129336"/>
                </a:lnTo>
                <a:lnTo>
                  <a:pt x="1034707" y="132181"/>
                </a:lnTo>
                <a:lnTo>
                  <a:pt x="1034021" y="133959"/>
                </a:lnTo>
                <a:lnTo>
                  <a:pt x="1034061" y="138226"/>
                </a:lnTo>
                <a:lnTo>
                  <a:pt x="1034707" y="139852"/>
                </a:lnTo>
                <a:lnTo>
                  <a:pt x="1037450" y="142697"/>
                </a:lnTo>
                <a:lnTo>
                  <a:pt x="1039202" y="143408"/>
                </a:lnTo>
                <a:lnTo>
                  <a:pt x="1043470" y="143408"/>
                </a:lnTo>
                <a:lnTo>
                  <a:pt x="1045222" y="142697"/>
                </a:lnTo>
                <a:lnTo>
                  <a:pt x="1047965" y="139852"/>
                </a:lnTo>
                <a:lnTo>
                  <a:pt x="1048611" y="138226"/>
                </a:lnTo>
                <a:lnTo>
                  <a:pt x="1048651" y="133959"/>
                </a:lnTo>
                <a:lnTo>
                  <a:pt x="1047965" y="132181"/>
                </a:lnTo>
                <a:lnTo>
                  <a:pt x="1045222" y="129336"/>
                </a:lnTo>
                <a:lnTo>
                  <a:pt x="1043470" y="128625"/>
                </a:lnTo>
                <a:close/>
              </a:path>
              <a:path w="1246505" h="182245">
                <a:moveTo>
                  <a:pt x="1171790" y="69799"/>
                </a:moveTo>
                <a:lnTo>
                  <a:pt x="1160208" y="69799"/>
                </a:lnTo>
                <a:lnTo>
                  <a:pt x="1154442" y="72263"/>
                </a:lnTo>
                <a:lnTo>
                  <a:pt x="1144790" y="82118"/>
                </a:lnTo>
                <a:lnTo>
                  <a:pt x="1142541" y="88392"/>
                </a:lnTo>
                <a:lnTo>
                  <a:pt x="1142503" y="99136"/>
                </a:lnTo>
                <a:lnTo>
                  <a:pt x="1142853" y="104017"/>
                </a:lnTo>
                <a:lnTo>
                  <a:pt x="1163742" y="136250"/>
                </a:lnTo>
                <a:lnTo>
                  <a:pt x="1169352" y="139750"/>
                </a:lnTo>
                <a:lnTo>
                  <a:pt x="1177124" y="131521"/>
                </a:lnTo>
                <a:lnTo>
                  <a:pt x="1167123" y="124777"/>
                </a:lnTo>
                <a:lnTo>
                  <a:pt x="1159979" y="116890"/>
                </a:lnTo>
                <a:lnTo>
                  <a:pt x="1155693" y="107861"/>
                </a:lnTo>
                <a:lnTo>
                  <a:pt x="1154264" y="97688"/>
                </a:lnTo>
                <a:lnTo>
                  <a:pt x="1154264" y="91897"/>
                </a:lnTo>
                <a:lnTo>
                  <a:pt x="1155560" y="87553"/>
                </a:lnTo>
                <a:lnTo>
                  <a:pt x="1160741" y="81762"/>
                </a:lnTo>
                <a:lnTo>
                  <a:pt x="1164018" y="80314"/>
                </a:lnTo>
                <a:lnTo>
                  <a:pt x="1185115" y="80314"/>
                </a:lnTo>
                <a:lnTo>
                  <a:pt x="1184440" y="78232"/>
                </a:lnTo>
                <a:lnTo>
                  <a:pt x="1182230" y="75260"/>
                </a:lnTo>
                <a:lnTo>
                  <a:pt x="1175829" y="70891"/>
                </a:lnTo>
                <a:lnTo>
                  <a:pt x="1171790" y="69799"/>
                </a:lnTo>
                <a:close/>
              </a:path>
              <a:path w="1246505" h="182245">
                <a:moveTo>
                  <a:pt x="1006284" y="50596"/>
                </a:moveTo>
                <a:lnTo>
                  <a:pt x="994854" y="50596"/>
                </a:lnTo>
                <a:lnTo>
                  <a:pt x="994854" y="138684"/>
                </a:lnTo>
                <a:lnTo>
                  <a:pt x="1006284" y="138684"/>
                </a:lnTo>
                <a:lnTo>
                  <a:pt x="1006284" y="50596"/>
                </a:lnTo>
                <a:close/>
              </a:path>
              <a:path w="1246505" h="182245">
                <a:moveTo>
                  <a:pt x="1119212" y="81686"/>
                </a:moveTo>
                <a:lnTo>
                  <a:pt x="1107630" y="81686"/>
                </a:lnTo>
                <a:lnTo>
                  <a:pt x="1107630" y="138684"/>
                </a:lnTo>
                <a:lnTo>
                  <a:pt x="1119212" y="138684"/>
                </a:lnTo>
                <a:lnTo>
                  <a:pt x="1119212" y="81686"/>
                </a:lnTo>
                <a:close/>
              </a:path>
              <a:path w="1246505" h="182245">
                <a:moveTo>
                  <a:pt x="1228026" y="79705"/>
                </a:moveTo>
                <a:lnTo>
                  <a:pt x="1209027" y="79705"/>
                </a:lnTo>
                <a:lnTo>
                  <a:pt x="1213091" y="81381"/>
                </a:lnTo>
                <a:lnTo>
                  <a:pt x="1216444" y="84734"/>
                </a:lnTo>
                <a:lnTo>
                  <a:pt x="1216444" y="138684"/>
                </a:lnTo>
                <a:lnTo>
                  <a:pt x="1228026" y="138684"/>
                </a:lnTo>
                <a:lnTo>
                  <a:pt x="1228026" y="79705"/>
                </a:lnTo>
                <a:close/>
              </a:path>
              <a:path w="1246505" h="182245">
                <a:moveTo>
                  <a:pt x="962698" y="123444"/>
                </a:moveTo>
                <a:lnTo>
                  <a:pt x="958430" y="123444"/>
                </a:lnTo>
                <a:lnTo>
                  <a:pt x="956678" y="124155"/>
                </a:lnTo>
                <a:lnTo>
                  <a:pt x="953935" y="127000"/>
                </a:lnTo>
                <a:lnTo>
                  <a:pt x="953308" y="128625"/>
                </a:lnTo>
                <a:lnTo>
                  <a:pt x="953249" y="132943"/>
                </a:lnTo>
                <a:lnTo>
                  <a:pt x="953935" y="134670"/>
                </a:lnTo>
                <a:lnTo>
                  <a:pt x="956678" y="137515"/>
                </a:lnTo>
                <a:lnTo>
                  <a:pt x="958430" y="138226"/>
                </a:lnTo>
                <a:lnTo>
                  <a:pt x="962698" y="138226"/>
                </a:lnTo>
                <a:lnTo>
                  <a:pt x="964450" y="137515"/>
                </a:lnTo>
                <a:lnTo>
                  <a:pt x="967193" y="134670"/>
                </a:lnTo>
                <a:lnTo>
                  <a:pt x="967879" y="132943"/>
                </a:lnTo>
                <a:lnTo>
                  <a:pt x="967820" y="128625"/>
                </a:lnTo>
                <a:lnTo>
                  <a:pt x="967193" y="127000"/>
                </a:lnTo>
                <a:lnTo>
                  <a:pt x="964450" y="124155"/>
                </a:lnTo>
                <a:lnTo>
                  <a:pt x="962698" y="123444"/>
                </a:lnTo>
                <a:close/>
              </a:path>
              <a:path w="1246505" h="182245">
                <a:moveTo>
                  <a:pt x="1036916" y="72694"/>
                </a:moveTo>
                <a:lnTo>
                  <a:pt x="1025639" y="77266"/>
                </a:lnTo>
                <a:lnTo>
                  <a:pt x="1025992" y="80619"/>
                </a:lnTo>
                <a:lnTo>
                  <a:pt x="1026097" y="81381"/>
                </a:lnTo>
                <a:lnTo>
                  <a:pt x="1046924" y="116459"/>
                </a:lnTo>
                <a:lnTo>
                  <a:pt x="1059726" y="121158"/>
                </a:lnTo>
                <a:lnTo>
                  <a:pt x="1071714" y="121158"/>
                </a:lnTo>
                <a:lnTo>
                  <a:pt x="1077506" y="119024"/>
                </a:lnTo>
                <a:lnTo>
                  <a:pt x="1086087" y="110642"/>
                </a:lnTo>
                <a:lnTo>
                  <a:pt x="1056017" y="110642"/>
                </a:lnTo>
                <a:lnTo>
                  <a:pt x="1049718" y="106807"/>
                </a:lnTo>
                <a:lnTo>
                  <a:pt x="1037616" y="79705"/>
                </a:lnTo>
                <a:lnTo>
                  <a:pt x="1036916" y="72694"/>
                </a:lnTo>
                <a:close/>
              </a:path>
              <a:path w="1246505" h="182245">
                <a:moveTo>
                  <a:pt x="1119212" y="50596"/>
                </a:moveTo>
                <a:lnTo>
                  <a:pt x="1107630" y="50596"/>
                </a:lnTo>
                <a:lnTo>
                  <a:pt x="1107630" y="71780"/>
                </a:lnTo>
                <a:lnTo>
                  <a:pt x="1068006" y="71780"/>
                </a:lnTo>
                <a:lnTo>
                  <a:pt x="1063150" y="80314"/>
                </a:lnTo>
                <a:lnTo>
                  <a:pt x="1063066" y="81559"/>
                </a:lnTo>
                <a:lnTo>
                  <a:pt x="1066533" y="82550"/>
                </a:lnTo>
                <a:lnTo>
                  <a:pt x="1069759" y="84455"/>
                </a:lnTo>
                <a:lnTo>
                  <a:pt x="1075523" y="90017"/>
                </a:lnTo>
                <a:lnTo>
                  <a:pt x="1075622" y="90220"/>
                </a:lnTo>
                <a:lnTo>
                  <a:pt x="1076998" y="93624"/>
                </a:lnTo>
                <a:lnTo>
                  <a:pt x="1076998" y="101752"/>
                </a:lnTo>
                <a:lnTo>
                  <a:pt x="1075804" y="104800"/>
                </a:lnTo>
                <a:lnTo>
                  <a:pt x="1071029" y="109474"/>
                </a:lnTo>
                <a:lnTo>
                  <a:pt x="1067803" y="110642"/>
                </a:lnTo>
                <a:lnTo>
                  <a:pt x="1086087" y="110642"/>
                </a:lnTo>
                <a:lnTo>
                  <a:pt x="1086243" y="110490"/>
                </a:lnTo>
                <a:lnTo>
                  <a:pt x="1088428" y="105206"/>
                </a:lnTo>
                <a:lnTo>
                  <a:pt x="1088428" y="91897"/>
                </a:lnTo>
                <a:lnTo>
                  <a:pt x="1085989" y="86360"/>
                </a:lnTo>
                <a:lnTo>
                  <a:pt x="1081112" y="82296"/>
                </a:lnTo>
                <a:lnTo>
                  <a:pt x="1081112" y="81686"/>
                </a:lnTo>
                <a:lnTo>
                  <a:pt x="1119212" y="81686"/>
                </a:lnTo>
                <a:lnTo>
                  <a:pt x="1119212" y="50596"/>
                </a:lnTo>
                <a:close/>
              </a:path>
              <a:path w="1246505" h="182245">
                <a:moveTo>
                  <a:pt x="1185115" y="80314"/>
                </a:moveTo>
                <a:lnTo>
                  <a:pt x="1171841" y="80314"/>
                </a:lnTo>
                <a:lnTo>
                  <a:pt x="1174889" y="81559"/>
                </a:lnTo>
                <a:lnTo>
                  <a:pt x="1179360" y="86537"/>
                </a:lnTo>
                <a:lnTo>
                  <a:pt x="1180416" y="90017"/>
                </a:lnTo>
                <a:lnTo>
                  <a:pt x="1180477" y="109575"/>
                </a:lnTo>
                <a:lnTo>
                  <a:pt x="1191602" y="109575"/>
                </a:lnTo>
                <a:lnTo>
                  <a:pt x="1191602" y="90017"/>
                </a:lnTo>
                <a:lnTo>
                  <a:pt x="1192745" y="86182"/>
                </a:lnTo>
                <a:lnTo>
                  <a:pt x="1196443" y="81991"/>
                </a:lnTo>
                <a:lnTo>
                  <a:pt x="1185659" y="81991"/>
                </a:lnTo>
                <a:lnTo>
                  <a:pt x="1185115" y="80314"/>
                </a:lnTo>
                <a:close/>
              </a:path>
              <a:path w="1246505" h="182245">
                <a:moveTo>
                  <a:pt x="966965" y="50596"/>
                </a:moveTo>
                <a:lnTo>
                  <a:pt x="955687" y="50596"/>
                </a:lnTo>
                <a:lnTo>
                  <a:pt x="955580" y="81762"/>
                </a:lnTo>
                <a:lnTo>
                  <a:pt x="946238" y="88392"/>
                </a:lnTo>
                <a:lnTo>
                  <a:pt x="946369" y="93624"/>
                </a:lnTo>
                <a:lnTo>
                  <a:pt x="946487" y="96621"/>
                </a:lnTo>
                <a:lnTo>
                  <a:pt x="949236" y="102768"/>
                </a:lnTo>
                <a:lnTo>
                  <a:pt x="954620" y="107137"/>
                </a:lnTo>
                <a:lnTo>
                  <a:pt x="966965" y="107137"/>
                </a:lnTo>
                <a:lnTo>
                  <a:pt x="966965" y="50596"/>
                </a:lnTo>
                <a:close/>
              </a:path>
              <a:path w="1246505" h="182245">
                <a:moveTo>
                  <a:pt x="1208570" y="69189"/>
                </a:moveTo>
                <a:lnTo>
                  <a:pt x="1199019" y="69189"/>
                </a:lnTo>
                <a:lnTo>
                  <a:pt x="1195565" y="70307"/>
                </a:lnTo>
                <a:lnTo>
                  <a:pt x="1189469" y="74777"/>
                </a:lnTo>
                <a:lnTo>
                  <a:pt x="1187386" y="77927"/>
                </a:lnTo>
                <a:lnTo>
                  <a:pt x="1186268" y="81991"/>
                </a:lnTo>
                <a:lnTo>
                  <a:pt x="1196443" y="81991"/>
                </a:lnTo>
                <a:lnTo>
                  <a:pt x="1197317" y="81000"/>
                </a:lnTo>
                <a:lnTo>
                  <a:pt x="1200391" y="79705"/>
                </a:lnTo>
                <a:lnTo>
                  <a:pt x="1228026" y="79705"/>
                </a:lnTo>
                <a:lnTo>
                  <a:pt x="1228026" y="74218"/>
                </a:lnTo>
                <a:lnTo>
                  <a:pt x="1215834" y="74218"/>
                </a:lnTo>
                <a:lnTo>
                  <a:pt x="1212888" y="70866"/>
                </a:lnTo>
                <a:lnTo>
                  <a:pt x="1208570" y="69189"/>
                </a:lnTo>
                <a:close/>
              </a:path>
              <a:path w="1246505" h="182245">
                <a:moveTo>
                  <a:pt x="1228026" y="50596"/>
                </a:moveTo>
                <a:lnTo>
                  <a:pt x="1216444" y="50596"/>
                </a:lnTo>
                <a:lnTo>
                  <a:pt x="1216444" y="74218"/>
                </a:lnTo>
                <a:lnTo>
                  <a:pt x="1228026" y="74218"/>
                </a:lnTo>
                <a:lnTo>
                  <a:pt x="1228026" y="50596"/>
                </a:lnTo>
                <a:close/>
              </a:path>
              <a:path w="1246505" h="182245">
                <a:moveTo>
                  <a:pt x="1018019" y="40843"/>
                </a:moveTo>
                <a:lnTo>
                  <a:pt x="933132" y="40843"/>
                </a:lnTo>
                <a:lnTo>
                  <a:pt x="933132" y="50596"/>
                </a:lnTo>
                <a:lnTo>
                  <a:pt x="1018019" y="50596"/>
                </a:lnTo>
                <a:lnTo>
                  <a:pt x="1018019" y="40843"/>
                </a:lnTo>
                <a:close/>
              </a:path>
              <a:path w="1246505" h="182245">
                <a:moveTo>
                  <a:pt x="1024724" y="40843"/>
                </a:moveTo>
                <a:lnTo>
                  <a:pt x="1018019" y="40843"/>
                </a:lnTo>
                <a:lnTo>
                  <a:pt x="1018019" y="50596"/>
                </a:lnTo>
                <a:lnTo>
                  <a:pt x="1024724" y="50596"/>
                </a:lnTo>
                <a:lnTo>
                  <a:pt x="1024724" y="40843"/>
                </a:lnTo>
                <a:close/>
              </a:path>
              <a:path w="1246505" h="182245">
                <a:moveTo>
                  <a:pt x="1130947" y="40843"/>
                </a:moveTo>
                <a:lnTo>
                  <a:pt x="1024724" y="40843"/>
                </a:lnTo>
                <a:lnTo>
                  <a:pt x="1024724" y="50596"/>
                </a:lnTo>
                <a:lnTo>
                  <a:pt x="1130947" y="50596"/>
                </a:lnTo>
                <a:lnTo>
                  <a:pt x="1130947" y="40843"/>
                </a:lnTo>
                <a:close/>
              </a:path>
              <a:path w="1246505" h="182245">
                <a:moveTo>
                  <a:pt x="1137653" y="40843"/>
                </a:moveTo>
                <a:lnTo>
                  <a:pt x="1130947" y="40843"/>
                </a:lnTo>
                <a:lnTo>
                  <a:pt x="1130947" y="50596"/>
                </a:lnTo>
                <a:lnTo>
                  <a:pt x="1137653" y="50596"/>
                </a:lnTo>
                <a:lnTo>
                  <a:pt x="1137653" y="40843"/>
                </a:lnTo>
                <a:close/>
              </a:path>
              <a:path w="1246505" h="182245">
                <a:moveTo>
                  <a:pt x="1246314" y="40843"/>
                </a:moveTo>
                <a:lnTo>
                  <a:pt x="1137653" y="40843"/>
                </a:lnTo>
                <a:lnTo>
                  <a:pt x="1137653" y="50596"/>
                </a:lnTo>
                <a:lnTo>
                  <a:pt x="1246314" y="50596"/>
                </a:lnTo>
                <a:lnTo>
                  <a:pt x="1246314" y="4084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6" name="object 76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4027192" y="5890371"/>
            <a:ext cx="215958" cy="78666"/>
          </a:xfrm>
          <a:prstGeom prst="rect">
            <a:avLst/>
          </a:prstGeom>
        </p:spPr>
      </p:pic>
      <p:sp>
        <p:nvSpPr>
          <p:cNvPr id="77" name="object 77"/>
          <p:cNvSpPr/>
          <p:nvPr/>
        </p:nvSpPr>
        <p:spPr>
          <a:xfrm>
            <a:off x="4459338" y="5859948"/>
            <a:ext cx="1753646" cy="142298"/>
          </a:xfrm>
          <a:custGeom>
            <a:avLst/>
            <a:gdLst/>
            <a:ahLst/>
            <a:cxnLst/>
            <a:rect l="l" t="t" r="r" b="b"/>
            <a:pathLst>
              <a:path w="1355089" h="184150">
                <a:moveTo>
                  <a:pt x="138379" y="148793"/>
                </a:moveTo>
                <a:lnTo>
                  <a:pt x="126695" y="148793"/>
                </a:lnTo>
                <a:lnTo>
                  <a:pt x="133197" y="152018"/>
                </a:lnTo>
                <a:lnTo>
                  <a:pt x="138988" y="158470"/>
                </a:lnTo>
                <a:lnTo>
                  <a:pt x="142979" y="163656"/>
                </a:lnTo>
                <a:lnTo>
                  <a:pt x="146265" y="169538"/>
                </a:lnTo>
                <a:lnTo>
                  <a:pt x="148847" y="176115"/>
                </a:lnTo>
                <a:lnTo>
                  <a:pt x="150723" y="183387"/>
                </a:lnTo>
                <a:lnTo>
                  <a:pt x="161848" y="180187"/>
                </a:lnTo>
                <a:lnTo>
                  <a:pt x="160527" y="173685"/>
                </a:lnTo>
                <a:lnTo>
                  <a:pt x="158165" y="167385"/>
                </a:lnTo>
                <a:lnTo>
                  <a:pt x="152379" y="157022"/>
                </a:lnTo>
                <a:lnTo>
                  <a:pt x="149351" y="157022"/>
                </a:lnTo>
                <a:lnTo>
                  <a:pt x="138379" y="148793"/>
                </a:lnTo>
                <a:close/>
              </a:path>
              <a:path w="1355089" h="184150">
                <a:moveTo>
                  <a:pt x="127152" y="138582"/>
                </a:moveTo>
                <a:lnTo>
                  <a:pt x="112420" y="138582"/>
                </a:lnTo>
                <a:lnTo>
                  <a:pt x="106400" y="140690"/>
                </a:lnTo>
                <a:lnTo>
                  <a:pt x="96748" y="149123"/>
                </a:lnTo>
                <a:lnTo>
                  <a:pt x="94335" y="154482"/>
                </a:lnTo>
                <a:lnTo>
                  <a:pt x="94335" y="166979"/>
                </a:lnTo>
                <a:lnTo>
                  <a:pt x="96367" y="172034"/>
                </a:lnTo>
                <a:lnTo>
                  <a:pt x="104495" y="180263"/>
                </a:lnTo>
                <a:lnTo>
                  <a:pt x="109829" y="182321"/>
                </a:lnTo>
                <a:lnTo>
                  <a:pt x="120192" y="182321"/>
                </a:lnTo>
                <a:lnTo>
                  <a:pt x="123139" y="181813"/>
                </a:lnTo>
                <a:lnTo>
                  <a:pt x="125272" y="180797"/>
                </a:lnTo>
                <a:lnTo>
                  <a:pt x="125272" y="172110"/>
                </a:lnTo>
                <a:lnTo>
                  <a:pt x="113995" y="172110"/>
                </a:lnTo>
                <a:lnTo>
                  <a:pt x="111277" y="171018"/>
                </a:lnTo>
                <a:lnTo>
                  <a:pt x="107111" y="166649"/>
                </a:lnTo>
                <a:lnTo>
                  <a:pt x="106070" y="163982"/>
                </a:lnTo>
                <a:lnTo>
                  <a:pt x="106070" y="157378"/>
                </a:lnTo>
                <a:lnTo>
                  <a:pt x="107340" y="154508"/>
                </a:lnTo>
                <a:lnTo>
                  <a:pt x="112420" y="149936"/>
                </a:lnTo>
                <a:lnTo>
                  <a:pt x="115620" y="148793"/>
                </a:lnTo>
                <a:lnTo>
                  <a:pt x="138379" y="148793"/>
                </a:lnTo>
                <a:lnTo>
                  <a:pt x="134721" y="146049"/>
                </a:lnTo>
                <a:lnTo>
                  <a:pt x="133998" y="140830"/>
                </a:lnTo>
                <a:lnTo>
                  <a:pt x="127152" y="138582"/>
                </a:lnTo>
                <a:close/>
              </a:path>
              <a:path w="1355089" h="184150">
                <a:moveTo>
                  <a:pt x="125272" y="170281"/>
                </a:moveTo>
                <a:lnTo>
                  <a:pt x="122529" y="171500"/>
                </a:lnTo>
                <a:lnTo>
                  <a:pt x="119887" y="172110"/>
                </a:lnTo>
                <a:lnTo>
                  <a:pt x="125272" y="172110"/>
                </a:lnTo>
                <a:lnTo>
                  <a:pt x="125272" y="170281"/>
                </a:lnTo>
                <a:close/>
              </a:path>
              <a:path w="1355089" h="184150">
                <a:moveTo>
                  <a:pt x="133998" y="140830"/>
                </a:moveTo>
                <a:lnTo>
                  <a:pt x="134721" y="146049"/>
                </a:lnTo>
                <a:lnTo>
                  <a:pt x="149351" y="157022"/>
                </a:lnTo>
                <a:lnTo>
                  <a:pt x="147992" y="151491"/>
                </a:lnTo>
                <a:lnTo>
                  <a:pt x="146532" y="149885"/>
                </a:lnTo>
                <a:lnTo>
                  <a:pt x="133998" y="140830"/>
                </a:lnTo>
                <a:close/>
              </a:path>
              <a:path w="1355089" h="184150">
                <a:moveTo>
                  <a:pt x="147992" y="151491"/>
                </a:moveTo>
                <a:lnTo>
                  <a:pt x="149351" y="157022"/>
                </a:lnTo>
                <a:lnTo>
                  <a:pt x="152379" y="157022"/>
                </a:lnTo>
                <a:lnTo>
                  <a:pt x="151358" y="155193"/>
                </a:lnTo>
                <a:lnTo>
                  <a:pt x="147992" y="151491"/>
                </a:lnTo>
                <a:close/>
              </a:path>
              <a:path w="1355089" h="184150">
                <a:moveTo>
                  <a:pt x="141786" y="126237"/>
                </a:moveTo>
                <a:lnTo>
                  <a:pt x="131978" y="126237"/>
                </a:lnTo>
                <a:lnTo>
                  <a:pt x="133979" y="140690"/>
                </a:lnTo>
                <a:lnTo>
                  <a:pt x="134035" y="140842"/>
                </a:lnTo>
                <a:lnTo>
                  <a:pt x="146532" y="149885"/>
                </a:lnTo>
                <a:lnTo>
                  <a:pt x="147992" y="151491"/>
                </a:lnTo>
                <a:lnTo>
                  <a:pt x="141786" y="126237"/>
                </a:lnTo>
                <a:close/>
              </a:path>
              <a:path w="1355089" h="184150">
                <a:moveTo>
                  <a:pt x="12344" y="111302"/>
                </a:moveTo>
                <a:lnTo>
                  <a:pt x="2743" y="117703"/>
                </a:lnTo>
                <a:lnTo>
                  <a:pt x="5283" y="122580"/>
                </a:lnTo>
                <a:lnTo>
                  <a:pt x="9296" y="126923"/>
                </a:lnTo>
                <a:lnTo>
                  <a:pt x="20269" y="134543"/>
                </a:lnTo>
                <a:lnTo>
                  <a:pt x="27025" y="136448"/>
                </a:lnTo>
                <a:lnTo>
                  <a:pt x="44500" y="136448"/>
                </a:lnTo>
                <a:lnTo>
                  <a:pt x="51993" y="133883"/>
                </a:lnTo>
                <a:lnTo>
                  <a:pt x="60573" y="125933"/>
                </a:lnTo>
                <a:lnTo>
                  <a:pt x="35051" y="125933"/>
                </a:lnTo>
                <a:lnTo>
                  <a:pt x="28146" y="125018"/>
                </a:lnTo>
                <a:lnTo>
                  <a:pt x="22059" y="122275"/>
                </a:lnTo>
                <a:lnTo>
                  <a:pt x="16792" y="117703"/>
                </a:lnTo>
                <a:lnTo>
                  <a:pt x="12344" y="111302"/>
                </a:lnTo>
                <a:close/>
              </a:path>
              <a:path w="1355089" h="184150">
                <a:moveTo>
                  <a:pt x="136397" y="51866"/>
                </a:moveTo>
                <a:lnTo>
                  <a:pt x="124815" y="51866"/>
                </a:lnTo>
                <a:lnTo>
                  <a:pt x="124815" y="67106"/>
                </a:lnTo>
                <a:lnTo>
                  <a:pt x="106527" y="71678"/>
                </a:lnTo>
                <a:lnTo>
                  <a:pt x="82905" y="105663"/>
                </a:lnTo>
                <a:lnTo>
                  <a:pt x="86131" y="113106"/>
                </a:lnTo>
                <a:lnTo>
                  <a:pt x="117805" y="128981"/>
                </a:lnTo>
                <a:lnTo>
                  <a:pt x="123088" y="128981"/>
                </a:lnTo>
                <a:lnTo>
                  <a:pt x="127812" y="128066"/>
                </a:lnTo>
                <a:lnTo>
                  <a:pt x="131978" y="126237"/>
                </a:lnTo>
                <a:lnTo>
                  <a:pt x="141786" y="126237"/>
                </a:lnTo>
                <a:lnTo>
                  <a:pt x="140512" y="121056"/>
                </a:lnTo>
                <a:lnTo>
                  <a:pt x="143265" y="118465"/>
                </a:lnTo>
                <a:lnTo>
                  <a:pt x="109778" y="118465"/>
                </a:lnTo>
                <a:lnTo>
                  <a:pt x="104673" y="116535"/>
                </a:lnTo>
                <a:lnTo>
                  <a:pt x="96646" y="108813"/>
                </a:lnTo>
                <a:lnTo>
                  <a:pt x="94640" y="104089"/>
                </a:lnTo>
                <a:lnTo>
                  <a:pt x="94640" y="94030"/>
                </a:lnTo>
                <a:lnTo>
                  <a:pt x="136397" y="75183"/>
                </a:lnTo>
                <a:lnTo>
                  <a:pt x="136397" y="51866"/>
                </a:lnTo>
                <a:close/>
              </a:path>
              <a:path w="1355089" h="184150">
                <a:moveTo>
                  <a:pt x="53492" y="51866"/>
                </a:moveTo>
                <a:lnTo>
                  <a:pt x="43027" y="51866"/>
                </a:lnTo>
                <a:lnTo>
                  <a:pt x="49529" y="57251"/>
                </a:lnTo>
                <a:lnTo>
                  <a:pt x="49529" y="72999"/>
                </a:lnTo>
                <a:lnTo>
                  <a:pt x="47980" y="76758"/>
                </a:lnTo>
                <a:lnTo>
                  <a:pt x="41782" y="81838"/>
                </a:lnTo>
                <a:lnTo>
                  <a:pt x="37998" y="83108"/>
                </a:lnTo>
                <a:lnTo>
                  <a:pt x="25755" y="83108"/>
                </a:lnTo>
                <a:lnTo>
                  <a:pt x="25755" y="93471"/>
                </a:lnTo>
                <a:lnTo>
                  <a:pt x="41147" y="93471"/>
                </a:lnTo>
                <a:lnTo>
                  <a:pt x="45796" y="94894"/>
                </a:lnTo>
                <a:lnTo>
                  <a:pt x="52196" y="100583"/>
                </a:lnTo>
                <a:lnTo>
                  <a:pt x="53797" y="104393"/>
                </a:lnTo>
                <a:lnTo>
                  <a:pt x="53797" y="114249"/>
                </a:lnTo>
                <a:lnTo>
                  <a:pt x="52146" y="118313"/>
                </a:lnTo>
                <a:lnTo>
                  <a:pt x="45542" y="124409"/>
                </a:lnTo>
                <a:lnTo>
                  <a:pt x="40944" y="125933"/>
                </a:lnTo>
                <a:lnTo>
                  <a:pt x="60573" y="125933"/>
                </a:lnTo>
                <a:lnTo>
                  <a:pt x="63068" y="123621"/>
                </a:lnTo>
                <a:lnTo>
                  <a:pt x="65815" y="117195"/>
                </a:lnTo>
                <a:lnTo>
                  <a:pt x="65836" y="103631"/>
                </a:lnTo>
                <a:lnTo>
                  <a:pt x="64211" y="98856"/>
                </a:lnTo>
                <a:lnTo>
                  <a:pt x="57708" y="91135"/>
                </a:lnTo>
                <a:lnTo>
                  <a:pt x="53746" y="88696"/>
                </a:lnTo>
                <a:lnTo>
                  <a:pt x="49072" y="87680"/>
                </a:lnTo>
                <a:lnTo>
                  <a:pt x="49072" y="87071"/>
                </a:lnTo>
                <a:lnTo>
                  <a:pt x="61569" y="60959"/>
                </a:lnTo>
                <a:lnTo>
                  <a:pt x="58877" y="55727"/>
                </a:lnTo>
                <a:lnTo>
                  <a:pt x="53492" y="52781"/>
                </a:lnTo>
                <a:lnTo>
                  <a:pt x="53492" y="51866"/>
                </a:lnTo>
                <a:close/>
              </a:path>
              <a:path w="1355089" h="184150">
                <a:moveTo>
                  <a:pt x="138074" y="96062"/>
                </a:moveTo>
                <a:lnTo>
                  <a:pt x="129692" y="99110"/>
                </a:lnTo>
                <a:lnTo>
                  <a:pt x="129692" y="114655"/>
                </a:lnTo>
                <a:lnTo>
                  <a:pt x="126644" y="117195"/>
                </a:lnTo>
                <a:lnTo>
                  <a:pt x="122072" y="118465"/>
                </a:lnTo>
                <a:lnTo>
                  <a:pt x="143265" y="118465"/>
                </a:lnTo>
                <a:lnTo>
                  <a:pt x="143967" y="117805"/>
                </a:lnTo>
                <a:lnTo>
                  <a:pt x="145694" y="113639"/>
                </a:lnTo>
                <a:lnTo>
                  <a:pt x="145694" y="105613"/>
                </a:lnTo>
                <a:lnTo>
                  <a:pt x="144932" y="103047"/>
                </a:lnTo>
                <a:lnTo>
                  <a:pt x="141884" y="98678"/>
                </a:lnTo>
                <a:lnTo>
                  <a:pt x="140106" y="97078"/>
                </a:lnTo>
                <a:lnTo>
                  <a:pt x="138074" y="96062"/>
                </a:lnTo>
                <a:close/>
              </a:path>
              <a:path w="1355089" h="184150">
                <a:moveTo>
                  <a:pt x="72389" y="42113"/>
                </a:moveTo>
                <a:lnTo>
                  <a:pt x="0" y="42113"/>
                </a:lnTo>
                <a:lnTo>
                  <a:pt x="0" y="51866"/>
                </a:lnTo>
                <a:lnTo>
                  <a:pt x="72389" y="51866"/>
                </a:lnTo>
                <a:lnTo>
                  <a:pt x="72389" y="42113"/>
                </a:lnTo>
                <a:close/>
              </a:path>
              <a:path w="1355089" h="184150">
                <a:moveTo>
                  <a:pt x="79095" y="42113"/>
                </a:moveTo>
                <a:lnTo>
                  <a:pt x="72389" y="42113"/>
                </a:lnTo>
                <a:lnTo>
                  <a:pt x="72389" y="51866"/>
                </a:lnTo>
                <a:lnTo>
                  <a:pt x="79095" y="51866"/>
                </a:lnTo>
                <a:lnTo>
                  <a:pt x="79095" y="42113"/>
                </a:lnTo>
                <a:close/>
              </a:path>
              <a:path w="1355089" h="184150">
                <a:moveTo>
                  <a:pt x="124967" y="42113"/>
                </a:moveTo>
                <a:lnTo>
                  <a:pt x="79095" y="42113"/>
                </a:lnTo>
                <a:lnTo>
                  <a:pt x="79095" y="51866"/>
                </a:lnTo>
                <a:lnTo>
                  <a:pt x="158800" y="51866"/>
                </a:lnTo>
                <a:lnTo>
                  <a:pt x="158800" y="42875"/>
                </a:lnTo>
                <a:lnTo>
                  <a:pt x="124967" y="42875"/>
                </a:lnTo>
                <a:lnTo>
                  <a:pt x="124967" y="42113"/>
                </a:lnTo>
                <a:close/>
              </a:path>
              <a:path w="1355089" h="184150">
                <a:moveTo>
                  <a:pt x="144221" y="2793"/>
                </a:moveTo>
                <a:lnTo>
                  <a:pt x="132232" y="2793"/>
                </a:lnTo>
                <a:lnTo>
                  <a:pt x="127025" y="4800"/>
                </a:lnTo>
                <a:lnTo>
                  <a:pt x="118186" y="12826"/>
                </a:lnTo>
                <a:lnTo>
                  <a:pt x="115976" y="17830"/>
                </a:lnTo>
                <a:lnTo>
                  <a:pt x="115976" y="27990"/>
                </a:lnTo>
                <a:lnTo>
                  <a:pt x="116865" y="31597"/>
                </a:lnTo>
                <a:lnTo>
                  <a:pt x="120421" y="37693"/>
                </a:lnTo>
                <a:lnTo>
                  <a:pt x="122529" y="39979"/>
                </a:lnTo>
                <a:lnTo>
                  <a:pt x="124967" y="41503"/>
                </a:lnTo>
                <a:lnTo>
                  <a:pt x="124967" y="42875"/>
                </a:lnTo>
                <a:lnTo>
                  <a:pt x="139293" y="42875"/>
                </a:lnTo>
                <a:lnTo>
                  <a:pt x="139293" y="42113"/>
                </a:lnTo>
                <a:lnTo>
                  <a:pt x="135737" y="40589"/>
                </a:lnTo>
                <a:lnTo>
                  <a:pt x="132816" y="38328"/>
                </a:lnTo>
                <a:lnTo>
                  <a:pt x="128244" y="32334"/>
                </a:lnTo>
                <a:lnTo>
                  <a:pt x="127101" y="28905"/>
                </a:lnTo>
                <a:lnTo>
                  <a:pt x="127101" y="21589"/>
                </a:lnTo>
                <a:lnTo>
                  <a:pt x="128219" y="18745"/>
                </a:lnTo>
                <a:lnTo>
                  <a:pt x="132689" y="14274"/>
                </a:lnTo>
                <a:lnTo>
                  <a:pt x="135686" y="13157"/>
                </a:lnTo>
                <a:lnTo>
                  <a:pt x="150609" y="13157"/>
                </a:lnTo>
                <a:lnTo>
                  <a:pt x="153314" y="6603"/>
                </a:lnTo>
                <a:lnTo>
                  <a:pt x="149250" y="4063"/>
                </a:lnTo>
                <a:lnTo>
                  <a:pt x="144221" y="2793"/>
                </a:lnTo>
                <a:close/>
              </a:path>
              <a:path w="1355089" h="184150">
                <a:moveTo>
                  <a:pt x="158800" y="42113"/>
                </a:moveTo>
                <a:lnTo>
                  <a:pt x="139293" y="42113"/>
                </a:lnTo>
                <a:lnTo>
                  <a:pt x="139293" y="42875"/>
                </a:lnTo>
                <a:lnTo>
                  <a:pt x="158800" y="42875"/>
                </a:lnTo>
                <a:lnTo>
                  <a:pt x="158800" y="42113"/>
                </a:lnTo>
                <a:close/>
              </a:path>
              <a:path w="1355089" h="184150">
                <a:moveTo>
                  <a:pt x="150609" y="13157"/>
                </a:moveTo>
                <a:lnTo>
                  <a:pt x="143205" y="13157"/>
                </a:lnTo>
                <a:lnTo>
                  <a:pt x="146507" y="14173"/>
                </a:lnTo>
                <a:lnTo>
                  <a:pt x="149351" y="16205"/>
                </a:lnTo>
                <a:lnTo>
                  <a:pt x="150609" y="13157"/>
                </a:lnTo>
                <a:close/>
              </a:path>
              <a:path w="1355089" h="184150">
                <a:moveTo>
                  <a:pt x="297179" y="82956"/>
                </a:moveTo>
                <a:lnTo>
                  <a:pt x="285597" y="82956"/>
                </a:lnTo>
                <a:lnTo>
                  <a:pt x="285597" y="139953"/>
                </a:lnTo>
                <a:lnTo>
                  <a:pt x="297179" y="139953"/>
                </a:lnTo>
                <a:lnTo>
                  <a:pt x="297179" y="82956"/>
                </a:lnTo>
                <a:close/>
              </a:path>
              <a:path w="1355089" h="184150">
                <a:moveTo>
                  <a:pt x="383743" y="114198"/>
                </a:moveTo>
                <a:lnTo>
                  <a:pt x="372160" y="114198"/>
                </a:lnTo>
                <a:lnTo>
                  <a:pt x="372160" y="139953"/>
                </a:lnTo>
                <a:lnTo>
                  <a:pt x="383743" y="139953"/>
                </a:lnTo>
                <a:lnTo>
                  <a:pt x="383743" y="114198"/>
                </a:lnTo>
                <a:close/>
              </a:path>
              <a:path w="1355089" h="184150">
                <a:moveTo>
                  <a:pt x="425195" y="51866"/>
                </a:moveTo>
                <a:lnTo>
                  <a:pt x="413765" y="51866"/>
                </a:lnTo>
                <a:lnTo>
                  <a:pt x="413765" y="139953"/>
                </a:lnTo>
                <a:lnTo>
                  <a:pt x="425195" y="139953"/>
                </a:lnTo>
                <a:lnTo>
                  <a:pt x="425195" y="51866"/>
                </a:lnTo>
                <a:close/>
              </a:path>
              <a:path w="1355089" h="184150">
                <a:moveTo>
                  <a:pt x="503364" y="90423"/>
                </a:moveTo>
                <a:lnTo>
                  <a:pt x="491947" y="90423"/>
                </a:lnTo>
                <a:lnTo>
                  <a:pt x="491947" y="139953"/>
                </a:lnTo>
                <a:lnTo>
                  <a:pt x="503364" y="139953"/>
                </a:lnTo>
                <a:lnTo>
                  <a:pt x="503364" y="90423"/>
                </a:lnTo>
                <a:close/>
              </a:path>
              <a:path w="1355089" h="184150">
                <a:moveTo>
                  <a:pt x="354837" y="64668"/>
                </a:moveTo>
                <a:lnTo>
                  <a:pt x="342137" y="64668"/>
                </a:lnTo>
                <a:lnTo>
                  <a:pt x="334771" y="67462"/>
                </a:lnTo>
                <a:lnTo>
                  <a:pt x="322376" y="78638"/>
                </a:lnTo>
                <a:lnTo>
                  <a:pt x="319332" y="85724"/>
                </a:lnTo>
                <a:lnTo>
                  <a:pt x="319339" y="103377"/>
                </a:lnTo>
                <a:lnTo>
                  <a:pt x="322122" y="110261"/>
                </a:lnTo>
                <a:lnTo>
                  <a:pt x="333501" y="121335"/>
                </a:lnTo>
                <a:lnTo>
                  <a:pt x="340512" y="124104"/>
                </a:lnTo>
                <a:lnTo>
                  <a:pt x="358698" y="124104"/>
                </a:lnTo>
                <a:lnTo>
                  <a:pt x="366267" y="120802"/>
                </a:lnTo>
                <a:lnTo>
                  <a:pt x="371551" y="114198"/>
                </a:lnTo>
                <a:lnTo>
                  <a:pt x="383743" y="114198"/>
                </a:lnTo>
                <a:lnTo>
                  <a:pt x="383743" y="113893"/>
                </a:lnTo>
                <a:lnTo>
                  <a:pt x="344474" y="113893"/>
                </a:lnTo>
                <a:lnTo>
                  <a:pt x="339724" y="112064"/>
                </a:lnTo>
                <a:lnTo>
                  <a:pt x="332511" y="104749"/>
                </a:lnTo>
                <a:lnTo>
                  <a:pt x="330727" y="100126"/>
                </a:lnTo>
                <a:lnTo>
                  <a:pt x="330789" y="90423"/>
                </a:lnTo>
                <a:lnTo>
                  <a:pt x="331622" y="87325"/>
                </a:lnTo>
                <a:lnTo>
                  <a:pt x="333451" y="84175"/>
                </a:lnTo>
                <a:lnTo>
                  <a:pt x="346117" y="84175"/>
                </a:lnTo>
                <a:lnTo>
                  <a:pt x="339089" y="78384"/>
                </a:lnTo>
                <a:lnTo>
                  <a:pt x="342645" y="76047"/>
                </a:lnTo>
                <a:lnTo>
                  <a:pt x="346760" y="74879"/>
                </a:lnTo>
                <a:lnTo>
                  <a:pt x="361573" y="74879"/>
                </a:lnTo>
                <a:lnTo>
                  <a:pt x="361187" y="65887"/>
                </a:lnTo>
                <a:lnTo>
                  <a:pt x="358343" y="65074"/>
                </a:lnTo>
                <a:lnTo>
                  <a:pt x="354837" y="64668"/>
                </a:lnTo>
                <a:close/>
              </a:path>
              <a:path w="1355089" h="184150">
                <a:moveTo>
                  <a:pt x="214883" y="73964"/>
                </a:moveTo>
                <a:lnTo>
                  <a:pt x="203606" y="78536"/>
                </a:lnTo>
                <a:lnTo>
                  <a:pt x="204012" y="82397"/>
                </a:lnTo>
                <a:lnTo>
                  <a:pt x="204800" y="86258"/>
                </a:lnTo>
                <a:lnTo>
                  <a:pt x="233222" y="121488"/>
                </a:lnTo>
                <a:lnTo>
                  <a:pt x="237693" y="122427"/>
                </a:lnTo>
                <a:lnTo>
                  <a:pt x="249681" y="122427"/>
                </a:lnTo>
                <a:lnTo>
                  <a:pt x="255473" y="120294"/>
                </a:lnTo>
                <a:lnTo>
                  <a:pt x="264054" y="111912"/>
                </a:lnTo>
                <a:lnTo>
                  <a:pt x="233984" y="111912"/>
                </a:lnTo>
                <a:lnTo>
                  <a:pt x="227685" y="108076"/>
                </a:lnTo>
                <a:lnTo>
                  <a:pt x="222808" y="100406"/>
                </a:lnTo>
                <a:lnTo>
                  <a:pt x="219570" y="94438"/>
                </a:lnTo>
                <a:lnTo>
                  <a:pt x="217169" y="88042"/>
                </a:lnTo>
                <a:lnTo>
                  <a:pt x="215607" y="81218"/>
                </a:lnTo>
                <a:lnTo>
                  <a:pt x="214883" y="73964"/>
                </a:lnTo>
                <a:close/>
              </a:path>
              <a:path w="1355089" h="184150">
                <a:moveTo>
                  <a:pt x="346117" y="84175"/>
                </a:moveTo>
                <a:lnTo>
                  <a:pt x="333451" y="84175"/>
                </a:lnTo>
                <a:lnTo>
                  <a:pt x="364235" y="109473"/>
                </a:lnTo>
                <a:lnTo>
                  <a:pt x="360273" y="112420"/>
                </a:lnTo>
                <a:lnTo>
                  <a:pt x="355650" y="113893"/>
                </a:lnTo>
                <a:lnTo>
                  <a:pt x="383743" y="113893"/>
                </a:lnTo>
                <a:lnTo>
                  <a:pt x="383743" y="103377"/>
                </a:lnTo>
                <a:lnTo>
                  <a:pt x="369417" y="103377"/>
                </a:lnTo>
                <a:lnTo>
                  <a:pt x="346117" y="84175"/>
                </a:lnTo>
                <a:close/>
              </a:path>
              <a:path w="1355089" h="184150">
                <a:moveTo>
                  <a:pt x="297179" y="51866"/>
                </a:moveTo>
                <a:lnTo>
                  <a:pt x="285597" y="51866"/>
                </a:lnTo>
                <a:lnTo>
                  <a:pt x="285597" y="73050"/>
                </a:lnTo>
                <a:lnTo>
                  <a:pt x="245973" y="73050"/>
                </a:lnTo>
                <a:lnTo>
                  <a:pt x="240944" y="81889"/>
                </a:lnTo>
                <a:lnTo>
                  <a:pt x="240944" y="82803"/>
                </a:lnTo>
                <a:lnTo>
                  <a:pt x="244500" y="83819"/>
                </a:lnTo>
                <a:lnTo>
                  <a:pt x="247726" y="85724"/>
                </a:lnTo>
                <a:lnTo>
                  <a:pt x="253517" y="91312"/>
                </a:lnTo>
                <a:lnTo>
                  <a:pt x="254781" y="94438"/>
                </a:lnTo>
                <a:lnTo>
                  <a:pt x="254885" y="103225"/>
                </a:lnTo>
                <a:lnTo>
                  <a:pt x="253771" y="106070"/>
                </a:lnTo>
                <a:lnTo>
                  <a:pt x="248996" y="110743"/>
                </a:lnTo>
                <a:lnTo>
                  <a:pt x="245770" y="111912"/>
                </a:lnTo>
                <a:lnTo>
                  <a:pt x="264054" y="111912"/>
                </a:lnTo>
                <a:lnTo>
                  <a:pt x="264210" y="111759"/>
                </a:lnTo>
                <a:lnTo>
                  <a:pt x="266395" y="106476"/>
                </a:lnTo>
                <a:lnTo>
                  <a:pt x="266395" y="93167"/>
                </a:lnTo>
                <a:lnTo>
                  <a:pt x="263956" y="87629"/>
                </a:lnTo>
                <a:lnTo>
                  <a:pt x="259079" y="83565"/>
                </a:lnTo>
                <a:lnTo>
                  <a:pt x="259079" y="82956"/>
                </a:lnTo>
                <a:lnTo>
                  <a:pt x="297179" y="82956"/>
                </a:lnTo>
                <a:lnTo>
                  <a:pt x="297179" y="51866"/>
                </a:lnTo>
                <a:close/>
              </a:path>
              <a:path w="1355089" h="184150">
                <a:moveTo>
                  <a:pt x="503364" y="51866"/>
                </a:moveTo>
                <a:lnTo>
                  <a:pt x="491947" y="51866"/>
                </a:lnTo>
                <a:lnTo>
                  <a:pt x="491947" y="80060"/>
                </a:lnTo>
                <a:lnTo>
                  <a:pt x="452932" y="80060"/>
                </a:lnTo>
                <a:lnTo>
                  <a:pt x="444398" y="86918"/>
                </a:lnTo>
                <a:lnTo>
                  <a:pt x="444452" y="91312"/>
                </a:lnTo>
                <a:lnTo>
                  <a:pt x="445325" y="94995"/>
                </a:lnTo>
                <a:lnTo>
                  <a:pt x="449084" y="102311"/>
                </a:lnTo>
                <a:lnTo>
                  <a:pt x="451497" y="105054"/>
                </a:lnTo>
                <a:lnTo>
                  <a:pt x="454456" y="106883"/>
                </a:lnTo>
                <a:lnTo>
                  <a:pt x="461467" y="104444"/>
                </a:lnTo>
                <a:lnTo>
                  <a:pt x="461467" y="90423"/>
                </a:lnTo>
                <a:lnTo>
                  <a:pt x="503364" y="90423"/>
                </a:lnTo>
                <a:lnTo>
                  <a:pt x="503364" y="51866"/>
                </a:lnTo>
                <a:close/>
              </a:path>
              <a:path w="1355089" h="184150">
                <a:moveTo>
                  <a:pt x="383743" y="51866"/>
                </a:moveTo>
                <a:lnTo>
                  <a:pt x="372160" y="51866"/>
                </a:lnTo>
                <a:lnTo>
                  <a:pt x="372160" y="96519"/>
                </a:lnTo>
                <a:lnTo>
                  <a:pt x="371246" y="100126"/>
                </a:lnTo>
                <a:lnTo>
                  <a:pt x="369417" y="103377"/>
                </a:lnTo>
                <a:lnTo>
                  <a:pt x="383743" y="103377"/>
                </a:lnTo>
                <a:lnTo>
                  <a:pt x="383743" y="51866"/>
                </a:lnTo>
                <a:close/>
              </a:path>
              <a:path w="1355089" h="184150">
                <a:moveTo>
                  <a:pt x="361573" y="74879"/>
                </a:moveTo>
                <a:lnTo>
                  <a:pt x="355193" y="74879"/>
                </a:lnTo>
                <a:lnTo>
                  <a:pt x="358597" y="75437"/>
                </a:lnTo>
                <a:lnTo>
                  <a:pt x="361645" y="76555"/>
                </a:lnTo>
                <a:lnTo>
                  <a:pt x="361573" y="74879"/>
                </a:lnTo>
                <a:close/>
              </a:path>
              <a:path w="1355089" h="184150">
                <a:moveTo>
                  <a:pt x="308914" y="42113"/>
                </a:moveTo>
                <a:lnTo>
                  <a:pt x="195986" y="42113"/>
                </a:lnTo>
                <a:lnTo>
                  <a:pt x="195986" y="51866"/>
                </a:lnTo>
                <a:lnTo>
                  <a:pt x="308914" y="51866"/>
                </a:lnTo>
                <a:lnTo>
                  <a:pt x="308914" y="42113"/>
                </a:lnTo>
                <a:close/>
              </a:path>
              <a:path w="1355089" h="184150">
                <a:moveTo>
                  <a:pt x="315620" y="42113"/>
                </a:moveTo>
                <a:lnTo>
                  <a:pt x="308914" y="42113"/>
                </a:lnTo>
                <a:lnTo>
                  <a:pt x="308914" y="51866"/>
                </a:lnTo>
                <a:lnTo>
                  <a:pt x="315620" y="51866"/>
                </a:lnTo>
                <a:lnTo>
                  <a:pt x="315620" y="42113"/>
                </a:lnTo>
                <a:close/>
              </a:path>
              <a:path w="1355089" h="184150">
                <a:moveTo>
                  <a:pt x="395325" y="42113"/>
                </a:moveTo>
                <a:lnTo>
                  <a:pt x="315620" y="42113"/>
                </a:lnTo>
                <a:lnTo>
                  <a:pt x="315620" y="51866"/>
                </a:lnTo>
                <a:lnTo>
                  <a:pt x="395325" y="51866"/>
                </a:lnTo>
                <a:lnTo>
                  <a:pt x="395325" y="42113"/>
                </a:lnTo>
                <a:close/>
              </a:path>
              <a:path w="1355089" h="184150">
                <a:moveTo>
                  <a:pt x="402031" y="42113"/>
                </a:moveTo>
                <a:lnTo>
                  <a:pt x="395325" y="42113"/>
                </a:lnTo>
                <a:lnTo>
                  <a:pt x="395325" y="51866"/>
                </a:lnTo>
                <a:lnTo>
                  <a:pt x="402031" y="51866"/>
                </a:lnTo>
                <a:lnTo>
                  <a:pt x="402031" y="42113"/>
                </a:lnTo>
                <a:close/>
              </a:path>
              <a:path w="1355089" h="184150">
                <a:moveTo>
                  <a:pt x="436930" y="42113"/>
                </a:moveTo>
                <a:lnTo>
                  <a:pt x="402031" y="42113"/>
                </a:lnTo>
                <a:lnTo>
                  <a:pt x="402031" y="51866"/>
                </a:lnTo>
                <a:lnTo>
                  <a:pt x="436930" y="51866"/>
                </a:lnTo>
                <a:lnTo>
                  <a:pt x="436930" y="42113"/>
                </a:lnTo>
                <a:close/>
              </a:path>
              <a:path w="1355089" h="184150">
                <a:moveTo>
                  <a:pt x="443636" y="42113"/>
                </a:moveTo>
                <a:lnTo>
                  <a:pt x="436930" y="42113"/>
                </a:lnTo>
                <a:lnTo>
                  <a:pt x="436930" y="51866"/>
                </a:lnTo>
                <a:lnTo>
                  <a:pt x="443636" y="51866"/>
                </a:lnTo>
                <a:lnTo>
                  <a:pt x="443636" y="42113"/>
                </a:lnTo>
                <a:close/>
              </a:path>
              <a:path w="1355089" h="184150">
                <a:moveTo>
                  <a:pt x="521804" y="42113"/>
                </a:moveTo>
                <a:lnTo>
                  <a:pt x="443636" y="42113"/>
                </a:lnTo>
                <a:lnTo>
                  <a:pt x="443636" y="51866"/>
                </a:lnTo>
                <a:lnTo>
                  <a:pt x="521804" y="51866"/>
                </a:lnTo>
                <a:lnTo>
                  <a:pt x="521804" y="42113"/>
                </a:lnTo>
                <a:close/>
              </a:path>
              <a:path w="1355089" h="184150">
                <a:moveTo>
                  <a:pt x="725716" y="81737"/>
                </a:moveTo>
                <a:lnTo>
                  <a:pt x="717029" y="88595"/>
                </a:lnTo>
                <a:lnTo>
                  <a:pt x="756500" y="140411"/>
                </a:lnTo>
                <a:lnTo>
                  <a:pt x="765797" y="134162"/>
                </a:lnTo>
                <a:lnTo>
                  <a:pt x="748118" y="110997"/>
                </a:lnTo>
                <a:lnTo>
                  <a:pt x="745172" y="107238"/>
                </a:lnTo>
                <a:lnTo>
                  <a:pt x="741578" y="102920"/>
                </a:lnTo>
                <a:lnTo>
                  <a:pt x="737603" y="98348"/>
                </a:lnTo>
                <a:lnTo>
                  <a:pt x="737755" y="97891"/>
                </a:lnTo>
                <a:lnTo>
                  <a:pt x="749302" y="97891"/>
                </a:lnTo>
                <a:lnTo>
                  <a:pt x="752614" y="96646"/>
                </a:lnTo>
                <a:lnTo>
                  <a:pt x="759634" y="90423"/>
                </a:lnTo>
                <a:lnTo>
                  <a:pt x="760222" y="88899"/>
                </a:lnTo>
                <a:lnTo>
                  <a:pt x="734453" y="88899"/>
                </a:lnTo>
                <a:lnTo>
                  <a:pt x="729780" y="86512"/>
                </a:lnTo>
                <a:lnTo>
                  <a:pt x="725716" y="81737"/>
                </a:lnTo>
                <a:close/>
              </a:path>
              <a:path w="1355089" h="184150">
                <a:moveTo>
                  <a:pt x="657745" y="100329"/>
                </a:moveTo>
                <a:lnTo>
                  <a:pt x="646163" y="100329"/>
                </a:lnTo>
                <a:lnTo>
                  <a:pt x="646163" y="139953"/>
                </a:lnTo>
                <a:lnTo>
                  <a:pt x="657745" y="139953"/>
                </a:lnTo>
                <a:lnTo>
                  <a:pt x="657745" y="100329"/>
                </a:lnTo>
                <a:close/>
              </a:path>
              <a:path w="1355089" h="184150">
                <a:moveTo>
                  <a:pt x="699198" y="51866"/>
                </a:moveTo>
                <a:lnTo>
                  <a:pt x="687768" y="51866"/>
                </a:lnTo>
                <a:lnTo>
                  <a:pt x="687768" y="139953"/>
                </a:lnTo>
                <a:lnTo>
                  <a:pt x="699198" y="139953"/>
                </a:lnTo>
                <a:lnTo>
                  <a:pt x="699198" y="51866"/>
                </a:lnTo>
                <a:close/>
              </a:path>
              <a:path w="1355089" h="184150">
                <a:moveTo>
                  <a:pt x="576668" y="110235"/>
                </a:moveTo>
                <a:lnTo>
                  <a:pt x="568744" y="118160"/>
                </a:lnTo>
                <a:lnTo>
                  <a:pt x="574687" y="123228"/>
                </a:lnTo>
                <a:lnTo>
                  <a:pt x="581240" y="126847"/>
                </a:lnTo>
                <a:lnTo>
                  <a:pt x="588403" y="129019"/>
                </a:lnTo>
                <a:lnTo>
                  <a:pt x="596176" y="129743"/>
                </a:lnTo>
                <a:lnTo>
                  <a:pt x="604812" y="129743"/>
                </a:lnTo>
                <a:lnTo>
                  <a:pt x="611746" y="127279"/>
                </a:lnTo>
                <a:lnTo>
                  <a:pt x="619972" y="119532"/>
                </a:lnTo>
                <a:lnTo>
                  <a:pt x="588454" y="119532"/>
                </a:lnTo>
                <a:lnTo>
                  <a:pt x="581952" y="116433"/>
                </a:lnTo>
                <a:lnTo>
                  <a:pt x="576668" y="110235"/>
                </a:lnTo>
                <a:close/>
              </a:path>
              <a:path w="1355089" h="184150">
                <a:moveTo>
                  <a:pt x="617755" y="52323"/>
                </a:moveTo>
                <a:lnTo>
                  <a:pt x="599630" y="52323"/>
                </a:lnTo>
                <a:lnTo>
                  <a:pt x="602856" y="53517"/>
                </a:lnTo>
                <a:lnTo>
                  <a:pt x="607631" y="58292"/>
                </a:lnTo>
                <a:lnTo>
                  <a:pt x="608825" y="61467"/>
                </a:lnTo>
                <a:lnTo>
                  <a:pt x="608825" y="70002"/>
                </a:lnTo>
                <a:lnTo>
                  <a:pt x="607377" y="73609"/>
                </a:lnTo>
                <a:lnTo>
                  <a:pt x="601586" y="78892"/>
                </a:lnTo>
                <a:lnTo>
                  <a:pt x="597750" y="80213"/>
                </a:lnTo>
                <a:lnTo>
                  <a:pt x="588251" y="80213"/>
                </a:lnTo>
                <a:lnTo>
                  <a:pt x="588251" y="90423"/>
                </a:lnTo>
                <a:lnTo>
                  <a:pt x="601865" y="90423"/>
                </a:lnTo>
                <a:lnTo>
                  <a:pt x="606005" y="91617"/>
                </a:lnTo>
                <a:lnTo>
                  <a:pt x="611797" y="96392"/>
                </a:lnTo>
                <a:lnTo>
                  <a:pt x="613244" y="99720"/>
                </a:lnTo>
                <a:lnTo>
                  <a:pt x="613244" y="108457"/>
                </a:lnTo>
                <a:lnTo>
                  <a:pt x="611771" y="112166"/>
                </a:lnTo>
                <a:lnTo>
                  <a:pt x="605878" y="118059"/>
                </a:lnTo>
                <a:lnTo>
                  <a:pt x="601662" y="119532"/>
                </a:lnTo>
                <a:lnTo>
                  <a:pt x="619972" y="119532"/>
                </a:lnTo>
                <a:lnTo>
                  <a:pt x="622211" y="117424"/>
                </a:lnTo>
                <a:lnTo>
                  <a:pt x="624827" y="111251"/>
                </a:lnTo>
                <a:lnTo>
                  <a:pt x="624725" y="101650"/>
                </a:lnTo>
                <a:lnTo>
                  <a:pt x="624522" y="100025"/>
                </a:lnTo>
                <a:lnTo>
                  <a:pt x="657745" y="100025"/>
                </a:lnTo>
                <a:lnTo>
                  <a:pt x="657745" y="92557"/>
                </a:lnTo>
                <a:lnTo>
                  <a:pt x="627773" y="92557"/>
                </a:lnTo>
                <a:lnTo>
                  <a:pt x="622947" y="91287"/>
                </a:lnTo>
                <a:lnTo>
                  <a:pt x="618578" y="88747"/>
                </a:lnTo>
                <a:lnTo>
                  <a:pt x="615835" y="86309"/>
                </a:lnTo>
                <a:lnTo>
                  <a:pt x="612838" y="84683"/>
                </a:lnTo>
                <a:lnTo>
                  <a:pt x="609587" y="83870"/>
                </a:lnTo>
                <a:lnTo>
                  <a:pt x="609587" y="83261"/>
                </a:lnTo>
                <a:lnTo>
                  <a:pt x="612432" y="81838"/>
                </a:lnTo>
                <a:lnTo>
                  <a:pt x="614946" y="79476"/>
                </a:lnTo>
                <a:lnTo>
                  <a:pt x="619315" y="72872"/>
                </a:lnTo>
                <a:lnTo>
                  <a:pt x="620407" y="69037"/>
                </a:lnTo>
                <a:lnTo>
                  <a:pt x="620407" y="58165"/>
                </a:lnTo>
                <a:lnTo>
                  <a:pt x="618197" y="52755"/>
                </a:lnTo>
                <a:lnTo>
                  <a:pt x="617755" y="52323"/>
                </a:lnTo>
                <a:close/>
              </a:path>
              <a:path w="1355089" h="184150">
                <a:moveTo>
                  <a:pt x="657745" y="100025"/>
                </a:moveTo>
                <a:lnTo>
                  <a:pt x="624522" y="100025"/>
                </a:lnTo>
                <a:lnTo>
                  <a:pt x="627976" y="101650"/>
                </a:lnTo>
                <a:lnTo>
                  <a:pt x="631786" y="102463"/>
                </a:lnTo>
                <a:lnTo>
                  <a:pt x="639508" y="102463"/>
                </a:lnTo>
                <a:lnTo>
                  <a:pt x="642912" y="101752"/>
                </a:lnTo>
                <a:lnTo>
                  <a:pt x="646163" y="100329"/>
                </a:lnTo>
                <a:lnTo>
                  <a:pt x="657745" y="100329"/>
                </a:lnTo>
                <a:lnTo>
                  <a:pt x="657745" y="100025"/>
                </a:lnTo>
                <a:close/>
              </a:path>
              <a:path w="1355089" h="184150">
                <a:moveTo>
                  <a:pt x="749302" y="97891"/>
                </a:moveTo>
                <a:lnTo>
                  <a:pt x="737755" y="97891"/>
                </a:lnTo>
                <a:lnTo>
                  <a:pt x="739076" y="98297"/>
                </a:lnTo>
                <a:lnTo>
                  <a:pt x="740803" y="98501"/>
                </a:lnTo>
                <a:lnTo>
                  <a:pt x="742937" y="98501"/>
                </a:lnTo>
                <a:lnTo>
                  <a:pt x="748220" y="98297"/>
                </a:lnTo>
                <a:lnTo>
                  <a:pt x="749302" y="97891"/>
                </a:lnTo>
                <a:close/>
              </a:path>
              <a:path w="1355089" h="184150">
                <a:moveTo>
                  <a:pt x="657745" y="51866"/>
                </a:moveTo>
                <a:lnTo>
                  <a:pt x="646163" y="51866"/>
                </a:lnTo>
                <a:lnTo>
                  <a:pt x="646163" y="89357"/>
                </a:lnTo>
                <a:lnTo>
                  <a:pt x="642708" y="91490"/>
                </a:lnTo>
                <a:lnTo>
                  <a:pt x="638340" y="92557"/>
                </a:lnTo>
                <a:lnTo>
                  <a:pt x="657745" y="92557"/>
                </a:lnTo>
                <a:lnTo>
                  <a:pt x="657745" y="51866"/>
                </a:lnTo>
                <a:close/>
              </a:path>
              <a:path w="1355089" h="184150">
                <a:moveTo>
                  <a:pt x="761377" y="51866"/>
                </a:moveTo>
                <a:lnTo>
                  <a:pt x="749947" y="51866"/>
                </a:lnTo>
                <a:lnTo>
                  <a:pt x="749947" y="85547"/>
                </a:lnTo>
                <a:lnTo>
                  <a:pt x="746544" y="88899"/>
                </a:lnTo>
                <a:lnTo>
                  <a:pt x="760222" y="88899"/>
                </a:lnTo>
                <a:lnTo>
                  <a:pt x="761377" y="85902"/>
                </a:lnTo>
                <a:lnTo>
                  <a:pt x="761377" y="51866"/>
                </a:lnTo>
                <a:close/>
              </a:path>
              <a:path w="1355089" h="184150">
                <a:moveTo>
                  <a:pt x="603389" y="41960"/>
                </a:moveTo>
                <a:lnTo>
                  <a:pt x="586422" y="41960"/>
                </a:lnTo>
                <a:lnTo>
                  <a:pt x="579208" y="45211"/>
                </a:lnTo>
                <a:lnTo>
                  <a:pt x="574230" y="51714"/>
                </a:lnTo>
                <a:lnTo>
                  <a:pt x="582307" y="59029"/>
                </a:lnTo>
                <a:lnTo>
                  <a:pt x="585457" y="54559"/>
                </a:lnTo>
                <a:lnTo>
                  <a:pt x="589876" y="52323"/>
                </a:lnTo>
                <a:lnTo>
                  <a:pt x="617755" y="52323"/>
                </a:lnTo>
                <a:lnTo>
                  <a:pt x="609358" y="44119"/>
                </a:lnTo>
                <a:lnTo>
                  <a:pt x="603389" y="41960"/>
                </a:lnTo>
                <a:close/>
              </a:path>
              <a:path w="1355089" h="184150">
                <a:moveTo>
                  <a:pt x="710933" y="42113"/>
                </a:moveTo>
                <a:lnTo>
                  <a:pt x="629856" y="42113"/>
                </a:lnTo>
                <a:lnTo>
                  <a:pt x="629856" y="51866"/>
                </a:lnTo>
                <a:lnTo>
                  <a:pt x="710933" y="51866"/>
                </a:lnTo>
                <a:lnTo>
                  <a:pt x="710933" y="42113"/>
                </a:lnTo>
                <a:close/>
              </a:path>
              <a:path w="1355089" h="184150">
                <a:moveTo>
                  <a:pt x="717638" y="42113"/>
                </a:moveTo>
                <a:lnTo>
                  <a:pt x="710933" y="42113"/>
                </a:lnTo>
                <a:lnTo>
                  <a:pt x="710933" y="51866"/>
                </a:lnTo>
                <a:lnTo>
                  <a:pt x="717638" y="51866"/>
                </a:lnTo>
                <a:lnTo>
                  <a:pt x="717638" y="42113"/>
                </a:lnTo>
                <a:close/>
              </a:path>
              <a:path w="1355089" h="184150">
                <a:moveTo>
                  <a:pt x="778903" y="42113"/>
                </a:moveTo>
                <a:lnTo>
                  <a:pt x="717638" y="42113"/>
                </a:lnTo>
                <a:lnTo>
                  <a:pt x="717638" y="51866"/>
                </a:lnTo>
                <a:lnTo>
                  <a:pt x="778903" y="51866"/>
                </a:lnTo>
                <a:lnTo>
                  <a:pt x="778903" y="42113"/>
                </a:lnTo>
                <a:close/>
              </a:path>
              <a:path w="1355089" h="184150">
                <a:moveTo>
                  <a:pt x="650125" y="1269"/>
                </a:moveTo>
                <a:lnTo>
                  <a:pt x="639305" y="7823"/>
                </a:lnTo>
                <a:lnTo>
                  <a:pt x="650030" y="16824"/>
                </a:lnTo>
                <a:lnTo>
                  <a:pt x="660869" y="25539"/>
                </a:lnTo>
                <a:lnTo>
                  <a:pt x="671823" y="33969"/>
                </a:lnTo>
                <a:lnTo>
                  <a:pt x="682891" y="42113"/>
                </a:lnTo>
                <a:lnTo>
                  <a:pt x="692340" y="42113"/>
                </a:lnTo>
                <a:lnTo>
                  <a:pt x="650125" y="1269"/>
                </a:lnTo>
                <a:close/>
              </a:path>
              <a:path w="1355089" h="184150">
                <a:moveTo>
                  <a:pt x="684720" y="812"/>
                </a:moveTo>
                <a:lnTo>
                  <a:pt x="671918" y="3860"/>
                </a:lnTo>
                <a:lnTo>
                  <a:pt x="692950" y="42113"/>
                </a:lnTo>
                <a:lnTo>
                  <a:pt x="699808" y="42113"/>
                </a:lnTo>
                <a:lnTo>
                  <a:pt x="684720" y="812"/>
                </a:lnTo>
                <a:close/>
              </a:path>
              <a:path w="1355089" h="184150">
                <a:moveTo>
                  <a:pt x="842606" y="151129"/>
                </a:moveTo>
                <a:lnTo>
                  <a:pt x="867286" y="182879"/>
                </a:lnTo>
                <a:lnTo>
                  <a:pt x="880249" y="184149"/>
                </a:lnTo>
                <a:lnTo>
                  <a:pt x="890003" y="184149"/>
                </a:lnTo>
                <a:lnTo>
                  <a:pt x="897343" y="182879"/>
                </a:lnTo>
                <a:lnTo>
                  <a:pt x="905967" y="173989"/>
                </a:lnTo>
                <a:lnTo>
                  <a:pt x="880402" y="173989"/>
                </a:lnTo>
                <a:lnTo>
                  <a:pt x="869867" y="172719"/>
                </a:lnTo>
                <a:lnTo>
                  <a:pt x="860056" y="168909"/>
                </a:lnTo>
                <a:lnTo>
                  <a:pt x="850969" y="161289"/>
                </a:lnTo>
                <a:lnTo>
                  <a:pt x="842606" y="151129"/>
                </a:lnTo>
                <a:close/>
              </a:path>
              <a:path w="1355089" h="184150">
                <a:moveTo>
                  <a:pt x="907453" y="148589"/>
                </a:moveTo>
                <a:lnTo>
                  <a:pt x="889342" y="148589"/>
                </a:lnTo>
                <a:lnTo>
                  <a:pt x="892187" y="149859"/>
                </a:lnTo>
                <a:lnTo>
                  <a:pt x="896658" y="153669"/>
                </a:lnTo>
                <a:lnTo>
                  <a:pt x="897775" y="156209"/>
                </a:lnTo>
                <a:lnTo>
                  <a:pt x="897775" y="165099"/>
                </a:lnTo>
                <a:lnTo>
                  <a:pt x="896124" y="168909"/>
                </a:lnTo>
                <a:lnTo>
                  <a:pt x="889520" y="172719"/>
                </a:lnTo>
                <a:lnTo>
                  <a:pt x="885380" y="173989"/>
                </a:lnTo>
                <a:lnTo>
                  <a:pt x="905967" y="173989"/>
                </a:lnTo>
                <a:lnTo>
                  <a:pt x="907199" y="172719"/>
                </a:lnTo>
                <a:lnTo>
                  <a:pt x="909662" y="166369"/>
                </a:lnTo>
                <a:lnTo>
                  <a:pt x="909662" y="153669"/>
                </a:lnTo>
                <a:lnTo>
                  <a:pt x="907453" y="148589"/>
                </a:lnTo>
                <a:close/>
              </a:path>
              <a:path w="1355089" h="184150">
                <a:moveTo>
                  <a:pt x="1004227" y="142239"/>
                </a:moveTo>
                <a:lnTo>
                  <a:pt x="996454" y="142239"/>
                </a:lnTo>
                <a:lnTo>
                  <a:pt x="993711" y="146049"/>
                </a:lnTo>
                <a:lnTo>
                  <a:pt x="993025" y="147319"/>
                </a:lnTo>
                <a:lnTo>
                  <a:pt x="993025" y="151129"/>
                </a:lnTo>
                <a:lnTo>
                  <a:pt x="993711" y="153669"/>
                </a:lnTo>
                <a:lnTo>
                  <a:pt x="996454" y="156209"/>
                </a:lnTo>
                <a:lnTo>
                  <a:pt x="998207" y="157479"/>
                </a:lnTo>
                <a:lnTo>
                  <a:pt x="1002474" y="157479"/>
                </a:lnTo>
                <a:lnTo>
                  <a:pt x="1004227" y="156209"/>
                </a:lnTo>
                <a:lnTo>
                  <a:pt x="1006970" y="153669"/>
                </a:lnTo>
                <a:lnTo>
                  <a:pt x="1007656" y="151129"/>
                </a:lnTo>
                <a:lnTo>
                  <a:pt x="1007656" y="147319"/>
                </a:lnTo>
                <a:lnTo>
                  <a:pt x="1006970" y="146049"/>
                </a:lnTo>
                <a:lnTo>
                  <a:pt x="1004227" y="142239"/>
                </a:lnTo>
                <a:close/>
              </a:path>
              <a:path w="1355089" h="184150">
                <a:moveTo>
                  <a:pt x="881164" y="138429"/>
                </a:moveTo>
                <a:lnTo>
                  <a:pt x="877150" y="138429"/>
                </a:lnTo>
                <a:lnTo>
                  <a:pt x="869988" y="140969"/>
                </a:lnTo>
                <a:lnTo>
                  <a:pt x="864704" y="148589"/>
                </a:lnTo>
                <a:lnTo>
                  <a:pt x="873086" y="154939"/>
                </a:lnTo>
                <a:lnTo>
                  <a:pt x="876033" y="149859"/>
                </a:lnTo>
                <a:lnTo>
                  <a:pt x="880300" y="148589"/>
                </a:lnTo>
                <a:lnTo>
                  <a:pt x="907453" y="148589"/>
                </a:lnTo>
                <a:lnTo>
                  <a:pt x="899876" y="140969"/>
                </a:lnTo>
                <a:lnTo>
                  <a:pt x="881164" y="140969"/>
                </a:lnTo>
                <a:lnTo>
                  <a:pt x="881164" y="138429"/>
                </a:lnTo>
                <a:close/>
              </a:path>
              <a:path w="1355089" h="184150">
                <a:moveTo>
                  <a:pt x="1064653" y="52069"/>
                </a:moveTo>
                <a:lnTo>
                  <a:pt x="1053223" y="52069"/>
                </a:lnTo>
                <a:lnTo>
                  <a:pt x="1053223" y="73659"/>
                </a:lnTo>
                <a:lnTo>
                  <a:pt x="1022032" y="73659"/>
                </a:lnTo>
                <a:lnTo>
                  <a:pt x="1015606" y="76199"/>
                </a:lnTo>
                <a:lnTo>
                  <a:pt x="1011486" y="80279"/>
                </a:lnTo>
                <a:lnTo>
                  <a:pt x="1013294" y="85089"/>
                </a:lnTo>
                <a:lnTo>
                  <a:pt x="1013294" y="92709"/>
                </a:lnTo>
                <a:lnTo>
                  <a:pt x="1012475" y="100329"/>
                </a:lnTo>
                <a:lnTo>
                  <a:pt x="1010018" y="109219"/>
                </a:lnTo>
                <a:lnTo>
                  <a:pt x="1005922" y="115569"/>
                </a:lnTo>
                <a:lnTo>
                  <a:pt x="1004499" y="117461"/>
                </a:lnTo>
                <a:lnTo>
                  <a:pt x="1004658" y="118109"/>
                </a:lnTo>
                <a:lnTo>
                  <a:pt x="1012177" y="130809"/>
                </a:lnTo>
                <a:lnTo>
                  <a:pt x="1017054" y="137159"/>
                </a:lnTo>
                <a:lnTo>
                  <a:pt x="1023048" y="142239"/>
                </a:lnTo>
                <a:lnTo>
                  <a:pt x="1032192" y="134619"/>
                </a:lnTo>
                <a:lnTo>
                  <a:pt x="1024524" y="128269"/>
                </a:lnTo>
                <a:lnTo>
                  <a:pt x="1019047" y="119379"/>
                </a:lnTo>
                <a:lnTo>
                  <a:pt x="1015761" y="111759"/>
                </a:lnTo>
                <a:lnTo>
                  <a:pt x="1014666" y="101599"/>
                </a:lnTo>
                <a:lnTo>
                  <a:pt x="1014666" y="96519"/>
                </a:lnTo>
                <a:lnTo>
                  <a:pt x="1016241" y="91439"/>
                </a:lnTo>
                <a:lnTo>
                  <a:pt x="1022540" y="86359"/>
                </a:lnTo>
                <a:lnTo>
                  <a:pt x="1026706" y="83819"/>
                </a:lnTo>
                <a:lnTo>
                  <a:pt x="1064653" y="83819"/>
                </a:lnTo>
                <a:lnTo>
                  <a:pt x="1064653" y="52069"/>
                </a:lnTo>
                <a:close/>
              </a:path>
              <a:path w="1355089" h="184150">
                <a:moveTo>
                  <a:pt x="1158836" y="71119"/>
                </a:moveTo>
                <a:lnTo>
                  <a:pt x="1147254" y="71119"/>
                </a:lnTo>
                <a:lnTo>
                  <a:pt x="1141488" y="73659"/>
                </a:lnTo>
                <a:lnTo>
                  <a:pt x="1131836" y="83819"/>
                </a:lnTo>
                <a:lnTo>
                  <a:pt x="1129423" y="90169"/>
                </a:lnTo>
                <a:lnTo>
                  <a:pt x="1129518" y="100329"/>
                </a:lnTo>
                <a:lnTo>
                  <a:pt x="1150788" y="138429"/>
                </a:lnTo>
                <a:lnTo>
                  <a:pt x="1156398" y="142239"/>
                </a:lnTo>
                <a:lnTo>
                  <a:pt x="1164170" y="133349"/>
                </a:lnTo>
                <a:lnTo>
                  <a:pt x="1154169" y="126999"/>
                </a:lnTo>
                <a:lnTo>
                  <a:pt x="1147025" y="119379"/>
                </a:lnTo>
                <a:lnTo>
                  <a:pt x="1142739" y="109219"/>
                </a:lnTo>
                <a:lnTo>
                  <a:pt x="1141310" y="99059"/>
                </a:lnTo>
                <a:lnTo>
                  <a:pt x="1141310" y="93979"/>
                </a:lnTo>
                <a:lnTo>
                  <a:pt x="1142606" y="88899"/>
                </a:lnTo>
                <a:lnTo>
                  <a:pt x="1147787" y="83819"/>
                </a:lnTo>
                <a:lnTo>
                  <a:pt x="1151064" y="82549"/>
                </a:lnTo>
                <a:lnTo>
                  <a:pt x="1172298" y="82549"/>
                </a:lnTo>
                <a:lnTo>
                  <a:pt x="1171486" y="80009"/>
                </a:lnTo>
                <a:lnTo>
                  <a:pt x="1169276" y="77469"/>
                </a:lnTo>
                <a:lnTo>
                  <a:pt x="1162875" y="72389"/>
                </a:lnTo>
                <a:lnTo>
                  <a:pt x="1158836" y="71119"/>
                </a:lnTo>
                <a:close/>
              </a:path>
              <a:path w="1355089" h="184150">
                <a:moveTo>
                  <a:pt x="892594" y="99059"/>
                </a:moveTo>
                <a:lnTo>
                  <a:pt x="881164" y="99059"/>
                </a:lnTo>
                <a:lnTo>
                  <a:pt x="881164" y="140969"/>
                </a:lnTo>
                <a:lnTo>
                  <a:pt x="892594" y="140969"/>
                </a:lnTo>
                <a:lnTo>
                  <a:pt x="892594" y="99059"/>
                </a:lnTo>
                <a:close/>
              </a:path>
              <a:path w="1355089" h="184150">
                <a:moveTo>
                  <a:pt x="893000" y="138429"/>
                </a:moveTo>
                <a:lnTo>
                  <a:pt x="892594" y="138429"/>
                </a:lnTo>
                <a:lnTo>
                  <a:pt x="892594" y="140969"/>
                </a:lnTo>
                <a:lnTo>
                  <a:pt x="899876" y="140969"/>
                </a:lnTo>
                <a:lnTo>
                  <a:pt x="898613" y="139699"/>
                </a:lnTo>
                <a:lnTo>
                  <a:pt x="893000" y="138429"/>
                </a:lnTo>
                <a:close/>
              </a:path>
              <a:path w="1355089" h="184150">
                <a:moveTo>
                  <a:pt x="1064653" y="83819"/>
                </a:moveTo>
                <a:lnTo>
                  <a:pt x="1053223" y="83819"/>
                </a:lnTo>
                <a:lnTo>
                  <a:pt x="1053223" y="140969"/>
                </a:lnTo>
                <a:lnTo>
                  <a:pt x="1064653" y="140969"/>
                </a:lnTo>
                <a:lnTo>
                  <a:pt x="1064653" y="83819"/>
                </a:lnTo>
                <a:close/>
              </a:path>
              <a:path w="1355089" h="184150">
                <a:moveTo>
                  <a:pt x="1106258" y="52069"/>
                </a:moveTo>
                <a:lnTo>
                  <a:pt x="1094828" y="52069"/>
                </a:lnTo>
                <a:lnTo>
                  <a:pt x="1094828" y="140969"/>
                </a:lnTo>
                <a:lnTo>
                  <a:pt x="1106258" y="140969"/>
                </a:lnTo>
                <a:lnTo>
                  <a:pt x="1106258" y="52069"/>
                </a:lnTo>
                <a:close/>
              </a:path>
              <a:path w="1355089" h="184150">
                <a:moveTo>
                  <a:pt x="1215072" y="81279"/>
                </a:moveTo>
                <a:lnTo>
                  <a:pt x="1196073" y="81279"/>
                </a:lnTo>
                <a:lnTo>
                  <a:pt x="1200137" y="83819"/>
                </a:lnTo>
                <a:lnTo>
                  <a:pt x="1203490" y="86359"/>
                </a:lnTo>
                <a:lnTo>
                  <a:pt x="1203490" y="140969"/>
                </a:lnTo>
                <a:lnTo>
                  <a:pt x="1215072" y="140969"/>
                </a:lnTo>
                <a:lnTo>
                  <a:pt x="1215072" y="81279"/>
                </a:lnTo>
                <a:close/>
              </a:path>
              <a:path w="1355089" h="184150">
                <a:moveTo>
                  <a:pt x="1256601" y="126999"/>
                </a:moveTo>
                <a:lnTo>
                  <a:pt x="1248829" y="126999"/>
                </a:lnTo>
                <a:lnTo>
                  <a:pt x="1246085" y="129539"/>
                </a:lnTo>
                <a:lnTo>
                  <a:pt x="1245400" y="132079"/>
                </a:lnTo>
                <a:lnTo>
                  <a:pt x="1245400" y="135889"/>
                </a:lnTo>
                <a:lnTo>
                  <a:pt x="1246085" y="137159"/>
                </a:lnTo>
                <a:lnTo>
                  <a:pt x="1247457" y="138429"/>
                </a:lnTo>
                <a:lnTo>
                  <a:pt x="1248829" y="140969"/>
                </a:lnTo>
                <a:lnTo>
                  <a:pt x="1256601" y="140969"/>
                </a:lnTo>
                <a:lnTo>
                  <a:pt x="1259344" y="137159"/>
                </a:lnTo>
                <a:lnTo>
                  <a:pt x="1260030" y="135889"/>
                </a:lnTo>
                <a:lnTo>
                  <a:pt x="1260030" y="132079"/>
                </a:lnTo>
                <a:lnTo>
                  <a:pt x="1259344" y="129539"/>
                </a:lnTo>
                <a:lnTo>
                  <a:pt x="1256601" y="126999"/>
                </a:lnTo>
                <a:close/>
              </a:path>
              <a:path w="1355089" h="184150">
                <a:moveTo>
                  <a:pt x="1297825" y="101599"/>
                </a:moveTo>
                <a:lnTo>
                  <a:pt x="1286548" y="101599"/>
                </a:lnTo>
                <a:lnTo>
                  <a:pt x="1286548" y="140969"/>
                </a:lnTo>
                <a:lnTo>
                  <a:pt x="1297825" y="140969"/>
                </a:lnTo>
                <a:lnTo>
                  <a:pt x="1297825" y="101599"/>
                </a:lnTo>
                <a:close/>
              </a:path>
              <a:path w="1355089" h="184150">
                <a:moveTo>
                  <a:pt x="925512" y="80009"/>
                </a:moveTo>
                <a:lnTo>
                  <a:pt x="915454" y="83819"/>
                </a:lnTo>
                <a:lnTo>
                  <a:pt x="917359" y="93979"/>
                </a:lnTo>
                <a:lnTo>
                  <a:pt x="920635" y="104139"/>
                </a:lnTo>
                <a:lnTo>
                  <a:pt x="946772" y="132079"/>
                </a:lnTo>
                <a:lnTo>
                  <a:pt x="966355" y="135889"/>
                </a:lnTo>
                <a:lnTo>
                  <a:pt x="976242" y="134619"/>
                </a:lnTo>
                <a:lnTo>
                  <a:pt x="985177" y="133349"/>
                </a:lnTo>
                <a:lnTo>
                  <a:pt x="993159" y="128269"/>
                </a:lnTo>
                <a:lnTo>
                  <a:pt x="996673" y="125729"/>
                </a:lnTo>
                <a:lnTo>
                  <a:pt x="957313" y="125729"/>
                </a:lnTo>
                <a:lnTo>
                  <a:pt x="949312" y="123189"/>
                </a:lnTo>
                <a:lnTo>
                  <a:pt x="929474" y="93979"/>
                </a:lnTo>
                <a:lnTo>
                  <a:pt x="946924" y="93979"/>
                </a:lnTo>
                <a:lnTo>
                  <a:pt x="953325" y="87629"/>
                </a:lnTo>
                <a:lnTo>
                  <a:pt x="953858" y="86359"/>
                </a:lnTo>
                <a:lnTo>
                  <a:pt x="931354" y="86359"/>
                </a:lnTo>
                <a:lnTo>
                  <a:pt x="927849" y="85089"/>
                </a:lnTo>
                <a:lnTo>
                  <a:pt x="925512" y="80009"/>
                </a:lnTo>
                <a:close/>
              </a:path>
              <a:path w="1355089" h="184150">
                <a:moveTo>
                  <a:pt x="1002779" y="92709"/>
                </a:moveTo>
                <a:lnTo>
                  <a:pt x="973918" y="125729"/>
                </a:lnTo>
                <a:lnTo>
                  <a:pt x="996673" y="125729"/>
                </a:lnTo>
                <a:lnTo>
                  <a:pt x="1000188" y="123189"/>
                </a:lnTo>
                <a:lnTo>
                  <a:pt x="1004499" y="117461"/>
                </a:lnTo>
                <a:lnTo>
                  <a:pt x="1002779" y="110489"/>
                </a:lnTo>
                <a:lnTo>
                  <a:pt x="1002779" y="92709"/>
                </a:lnTo>
                <a:close/>
              </a:path>
              <a:path w="1355089" h="184150">
                <a:moveTo>
                  <a:pt x="1310932" y="111759"/>
                </a:moveTo>
                <a:lnTo>
                  <a:pt x="1312760" y="123189"/>
                </a:lnTo>
                <a:lnTo>
                  <a:pt x="1321701" y="124459"/>
                </a:lnTo>
                <a:lnTo>
                  <a:pt x="1329296" y="121919"/>
                </a:lnTo>
                <a:lnTo>
                  <a:pt x="1340230" y="113029"/>
                </a:lnTo>
                <a:lnTo>
                  <a:pt x="1317637" y="113029"/>
                </a:lnTo>
                <a:lnTo>
                  <a:pt x="1310932" y="111759"/>
                </a:lnTo>
                <a:close/>
              </a:path>
              <a:path w="1355089" h="184150">
                <a:moveTo>
                  <a:pt x="1011486" y="80279"/>
                </a:moveTo>
                <a:lnTo>
                  <a:pt x="1005344" y="86359"/>
                </a:lnTo>
                <a:lnTo>
                  <a:pt x="1002779" y="92709"/>
                </a:lnTo>
                <a:lnTo>
                  <a:pt x="1002779" y="110489"/>
                </a:lnTo>
                <a:lnTo>
                  <a:pt x="1004499" y="117461"/>
                </a:lnTo>
                <a:lnTo>
                  <a:pt x="1005922" y="115569"/>
                </a:lnTo>
                <a:lnTo>
                  <a:pt x="1010018" y="109219"/>
                </a:lnTo>
                <a:lnTo>
                  <a:pt x="1012475" y="100329"/>
                </a:lnTo>
                <a:lnTo>
                  <a:pt x="1013294" y="92709"/>
                </a:lnTo>
                <a:lnTo>
                  <a:pt x="1013294" y="85089"/>
                </a:lnTo>
                <a:lnTo>
                  <a:pt x="1011486" y="80279"/>
                </a:lnTo>
                <a:close/>
              </a:path>
              <a:path w="1355089" h="184150">
                <a:moveTo>
                  <a:pt x="848855" y="52069"/>
                </a:moveTo>
                <a:lnTo>
                  <a:pt x="837425" y="52069"/>
                </a:lnTo>
                <a:lnTo>
                  <a:pt x="837425" y="88899"/>
                </a:lnTo>
                <a:lnTo>
                  <a:pt x="829957" y="95249"/>
                </a:lnTo>
                <a:lnTo>
                  <a:pt x="839101" y="114299"/>
                </a:lnTo>
                <a:lnTo>
                  <a:pt x="848702" y="114299"/>
                </a:lnTo>
                <a:lnTo>
                  <a:pt x="848702" y="99059"/>
                </a:lnTo>
                <a:lnTo>
                  <a:pt x="892594" y="99059"/>
                </a:lnTo>
                <a:lnTo>
                  <a:pt x="892594" y="88899"/>
                </a:lnTo>
                <a:lnTo>
                  <a:pt x="848855" y="88899"/>
                </a:lnTo>
                <a:lnTo>
                  <a:pt x="848855" y="52069"/>
                </a:lnTo>
                <a:close/>
              </a:path>
              <a:path w="1355089" h="184150">
                <a:moveTo>
                  <a:pt x="1341145" y="80009"/>
                </a:moveTo>
                <a:lnTo>
                  <a:pt x="1321803" y="80009"/>
                </a:lnTo>
                <a:lnTo>
                  <a:pt x="1325664" y="81279"/>
                </a:lnTo>
                <a:lnTo>
                  <a:pt x="1331556" y="86359"/>
                </a:lnTo>
                <a:lnTo>
                  <a:pt x="1333030" y="90169"/>
                </a:lnTo>
                <a:lnTo>
                  <a:pt x="1333030" y="101599"/>
                </a:lnTo>
                <a:lnTo>
                  <a:pt x="1331023" y="105409"/>
                </a:lnTo>
                <a:lnTo>
                  <a:pt x="1322997" y="111759"/>
                </a:lnTo>
                <a:lnTo>
                  <a:pt x="1317637" y="113029"/>
                </a:lnTo>
                <a:lnTo>
                  <a:pt x="1340230" y="113029"/>
                </a:lnTo>
                <a:lnTo>
                  <a:pt x="1341793" y="111759"/>
                </a:lnTo>
                <a:lnTo>
                  <a:pt x="1344917" y="104139"/>
                </a:lnTo>
                <a:lnTo>
                  <a:pt x="1344917" y="87629"/>
                </a:lnTo>
                <a:lnTo>
                  <a:pt x="1342402" y="81279"/>
                </a:lnTo>
                <a:lnTo>
                  <a:pt x="1341145" y="80009"/>
                </a:lnTo>
                <a:close/>
              </a:path>
              <a:path w="1355089" h="184150">
                <a:moveTo>
                  <a:pt x="995210" y="64769"/>
                </a:moveTo>
                <a:lnTo>
                  <a:pt x="980681" y="64769"/>
                </a:lnTo>
                <a:lnTo>
                  <a:pt x="974864" y="67309"/>
                </a:lnTo>
                <a:lnTo>
                  <a:pt x="965619" y="76199"/>
                </a:lnTo>
                <a:lnTo>
                  <a:pt x="963307" y="82549"/>
                </a:lnTo>
                <a:lnTo>
                  <a:pt x="963307" y="95249"/>
                </a:lnTo>
                <a:lnTo>
                  <a:pt x="965466" y="100329"/>
                </a:lnTo>
                <a:lnTo>
                  <a:pt x="974102" y="109219"/>
                </a:lnTo>
                <a:lnTo>
                  <a:pt x="979106" y="111759"/>
                </a:lnTo>
                <a:lnTo>
                  <a:pt x="984796" y="111759"/>
                </a:lnTo>
                <a:lnTo>
                  <a:pt x="991044" y="104139"/>
                </a:lnTo>
                <a:lnTo>
                  <a:pt x="985862" y="102869"/>
                </a:lnTo>
                <a:lnTo>
                  <a:pt x="981748" y="101599"/>
                </a:lnTo>
                <a:lnTo>
                  <a:pt x="975652" y="96519"/>
                </a:lnTo>
                <a:lnTo>
                  <a:pt x="974128" y="92709"/>
                </a:lnTo>
                <a:lnTo>
                  <a:pt x="974128" y="85089"/>
                </a:lnTo>
                <a:lnTo>
                  <a:pt x="975423" y="81279"/>
                </a:lnTo>
                <a:lnTo>
                  <a:pt x="980605" y="76199"/>
                </a:lnTo>
                <a:lnTo>
                  <a:pt x="983932" y="74929"/>
                </a:lnTo>
                <a:lnTo>
                  <a:pt x="1007723" y="74929"/>
                </a:lnTo>
                <a:lnTo>
                  <a:pt x="1001356" y="67309"/>
                </a:lnTo>
                <a:lnTo>
                  <a:pt x="995210" y="64769"/>
                </a:lnTo>
                <a:close/>
              </a:path>
              <a:path w="1355089" h="184150">
                <a:moveTo>
                  <a:pt x="1172298" y="82549"/>
                </a:moveTo>
                <a:lnTo>
                  <a:pt x="1158887" y="82549"/>
                </a:lnTo>
                <a:lnTo>
                  <a:pt x="1161935" y="83819"/>
                </a:lnTo>
                <a:lnTo>
                  <a:pt x="1166406" y="88899"/>
                </a:lnTo>
                <a:lnTo>
                  <a:pt x="1167523" y="92709"/>
                </a:lnTo>
                <a:lnTo>
                  <a:pt x="1167523" y="111759"/>
                </a:lnTo>
                <a:lnTo>
                  <a:pt x="1178648" y="111759"/>
                </a:lnTo>
                <a:lnTo>
                  <a:pt x="1178648" y="91439"/>
                </a:lnTo>
                <a:lnTo>
                  <a:pt x="1179791" y="87629"/>
                </a:lnTo>
                <a:lnTo>
                  <a:pt x="1183220" y="83819"/>
                </a:lnTo>
                <a:lnTo>
                  <a:pt x="1172705" y="83819"/>
                </a:lnTo>
                <a:lnTo>
                  <a:pt x="1172298" y="82549"/>
                </a:lnTo>
                <a:close/>
              </a:path>
              <a:path w="1355089" h="184150">
                <a:moveTo>
                  <a:pt x="1254544" y="52069"/>
                </a:moveTo>
                <a:lnTo>
                  <a:pt x="1243114" y="52069"/>
                </a:lnTo>
                <a:lnTo>
                  <a:pt x="1243114" y="93979"/>
                </a:lnTo>
                <a:lnTo>
                  <a:pt x="1245273" y="100329"/>
                </a:lnTo>
                <a:lnTo>
                  <a:pt x="1253909" y="109219"/>
                </a:lnTo>
                <a:lnTo>
                  <a:pt x="1259674" y="111759"/>
                </a:lnTo>
                <a:lnTo>
                  <a:pt x="1275829" y="111759"/>
                </a:lnTo>
                <a:lnTo>
                  <a:pt x="1282179" y="107949"/>
                </a:lnTo>
                <a:lnTo>
                  <a:pt x="1285938" y="101599"/>
                </a:lnTo>
                <a:lnTo>
                  <a:pt x="1297825" y="101599"/>
                </a:lnTo>
                <a:lnTo>
                  <a:pt x="1297825" y="100329"/>
                </a:lnTo>
                <a:lnTo>
                  <a:pt x="1259065" y="100329"/>
                </a:lnTo>
                <a:lnTo>
                  <a:pt x="1254544" y="95249"/>
                </a:lnTo>
                <a:lnTo>
                  <a:pt x="1254544" y="52069"/>
                </a:lnTo>
                <a:close/>
              </a:path>
              <a:path w="1355089" h="184150">
                <a:moveTo>
                  <a:pt x="1297825" y="52069"/>
                </a:moveTo>
                <a:lnTo>
                  <a:pt x="1286548" y="52069"/>
                </a:lnTo>
                <a:lnTo>
                  <a:pt x="1286548" y="86359"/>
                </a:lnTo>
                <a:lnTo>
                  <a:pt x="1284871" y="91439"/>
                </a:lnTo>
                <a:lnTo>
                  <a:pt x="1278166" y="99059"/>
                </a:lnTo>
                <a:lnTo>
                  <a:pt x="1273695" y="100329"/>
                </a:lnTo>
                <a:lnTo>
                  <a:pt x="1297825" y="100329"/>
                </a:lnTo>
                <a:lnTo>
                  <a:pt x="1297825" y="95249"/>
                </a:lnTo>
                <a:lnTo>
                  <a:pt x="1299654" y="88899"/>
                </a:lnTo>
                <a:lnTo>
                  <a:pt x="1306969" y="81279"/>
                </a:lnTo>
                <a:lnTo>
                  <a:pt x="1311541" y="80009"/>
                </a:lnTo>
                <a:lnTo>
                  <a:pt x="1341145" y="80009"/>
                </a:lnTo>
                <a:lnTo>
                  <a:pt x="1339888" y="78739"/>
                </a:lnTo>
                <a:lnTo>
                  <a:pt x="1297825" y="78739"/>
                </a:lnTo>
                <a:lnTo>
                  <a:pt x="1297825" y="52069"/>
                </a:lnTo>
                <a:close/>
              </a:path>
              <a:path w="1355089" h="184150">
                <a:moveTo>
                  <a:pt x="946924" y="93979"/>
                </a:moveTo>
                <a:lnTo>
                  <a:pt x="929474" y="93979"/>
                </a:lnTo>
                <a:lnTo>
                  <a:pt x="931710" y="95249"/>
                </a:lnTo>
                <a:lnTo>
                  <a:pt x="934504" y="96519"/>
                </a:lnTo>
                <a:lnTo>
                  <a:pt x="942835" y="96519"/>
                </a:lnTo>
                <a:lnTo>
                  <a:pt x="946924" y="93979"/>
                </a:lnTo>
                <a:close/>
              </a:path>
              <a:path w="1355089" h="184150">
                <a:moveTo>
                  <a:pt x="1007723" y="74929"/>
                </a:moveTo>
                <a:lnTo>
                  <a:pt x="991958" y="74929"/>
                </a:lnTo>
                <a:lnTo>
                  <a:pt x="995413" y="77469"/>
                </a:lnTo>
                <a:lnTo>
                  <a:pt x="1001306" y="83819"/>
                </a:lnTo>
                <a:lnTo>
                  <a:pt x="1002779" y="87629"/>
                </a:lnTo>
                <a:lnTo>
                  <a:pt x="1002779" y="92709"/>
                </a:lnTo>
                <a:lnTo>
                  <a:pt x="1005344" y="86359"/>
                </a:lnTo>
                <a:lnTo>
                  <a:pt x="1011486" y="80279"/>
                </a:lnTo>
                <a:lnTo>
                  <a:pt x="1010907" y="78739"/>
                </a:lnTo>
                <a:lnTo>
                  <a:pt x="1007723" y="74929"/>
                </a:lnTo>
                <a:close/>
              </a:path>
              <a:path w="1355089" h="184150">
                <a:moveTo>
                  <a:pt x="892594" y="52069"/>
                </a:moveTo>
                <a:lnTo>
                  <a:pt x="881164" y="52069"/>
                </a:lnTo>
                <a:lnTo>
                  <a:pt x="881164" y="88899"/>
                </a:lnTo>
                <a:lnTo>
                  <a:pt x="892594" y="88899"/>
                </a:lnTo>
                <a:lnTo>
                  <a:pt x="892594" y="52069"/>
                </a:lnTo>
                <a:close/>
              </a:path>
              <a:path w="1355089" h="184150">
                <a:moveTo>
                  <a:pt x="954925" y="52069"/>
                </a:moveTo>
                <a:lnTo>
                  <a:pt x="943648" y="52069"/>
                </a:lnTo>
                <a:lnTo>
                  <a:pt x="943648" y="83819"/>
                </a:lnTo>
                <a:lnTo>
                  <a:pt x="941108" y="86359"/>
                </a:lnTo>
                <a:lnTo>
                  <a:pt x="953858" y="86359"/>
                </a:lnTo>
                <a:lnTo>
                  <a:pt x="954925" y="83819"/>
                </a:lnTo>
                <a:lnTo>
                  <a:pt x="954925" y="52069"/>
                </a:lnTo>
                <a:close/>
              </a:path>
              <a:path w="1355089" h="184150">
                <a:moveTo>
                  <a:pt x="1195616" y="71119"/>
                </a:moveTo>
                <a:lnTo>
                  <a:pt x="1186065" y="71119"/>
                </a:lnTo>
                <a:lnTo>
                  <a:pt x="1182611" y="72389"/>
                </a:lnTo>
                <a:lnTo>
                  <a:pt x="1176515" y="76199"/>
                </a:lnTo>
                <a:lnTo>
                  <a:pt x="1174432" y="80009"/>
                </a:lnTo>
                <a:lnTo>
                  <a:pt x="1173314" y="83819"/>
                </a:lnTo>
                <a:lnTo>
                  <a:pt x="1183220" y="83819"/>
                </a:lnTo>
                <a:lnTo>
                  <a:pt x="1184363" y="82549"/>
                </a:lnTo>
                <a:lnTo>
                  <a:pt x="1187437" y="81279"/>
                </a:lnTo>
                <a:lnTo>
                  <a:pt x="1215072" y="81279"/>
                </a:lnTo>
                <a:lnTo>
                  <a:pt x="1215072" y="76199"/>
                </a:lnTo>
                <a:lnTo>
                  <a:pt x="1202880" y="76199"/>
                </a:lnTo>
                <a:lnTo>
                  <a:pt x="1199934" y="72389"/>
                </a:lnTo>
                <a:lnTo>
                  <a:pt x="1195616" y="71119"/>
                </a:lnTo>
                <a:close/>
              </a:path>
              <a:path w="1355089" h="184150">
                <a:moveTo>
                  <a:pt x="1326222" y="68579"/>
                </a:moveTo>
                <a:lnTo>
                  <a:pt x="1314132" y="68579"/>
                </a:lnTo>
                <a:lnTo>
                  <a:pt x="1309916" y="69849"/>
                </a:lnTo>
                <a:lnTo>
                  <a:pt x="1302804" y="73659"/>
                </a:lnTo>
                <a:lnTo>
                  <a:pt x="1300162" y="76199"/>
                </a:lnTo>
                <a:lnTo>
                  <a:pt x="1298435" y="78739"/>
                </a:lnTo>
                <a:lnTo>
                  <a:pt x="1339888" y="78739"/>
                </a:lnTo>
                <a:lnTo>
                  <a:pt x="1332344" y="71119"/>
                </a:lnTo>
                <a:lnTo>
                  <a:pt x="1326222" y="68579"/>
                </a:lnTo>
                <a:close/>
              </a:path>
              <a:path w="1355089" h="184150">
                <a:moveTo>
                  <a:pt x="1215072" y="52069"/>
                </a:moveTo>
                <a:lnTo>
                  <a:pt x="1203490" y="52069"/>
                </a:lnTo>
                <a:lnTo>
                  <a:pt x="1203490" y="76199"/>
                </a:lnTo>
                <a:lnTo>
                  <a:pt x="1215072" y="76199"/>
                </a:lnTo>
                <a:lnTo>
                  <a:pt x="1215072" y="52069"/>
                </a:lnTo>
                <a:close/>
              </a:path>
              <a:path w="1355089" h="184150">
                <a:moveTo>
                  <a:pt x="904328" y="43179"/>
                </a:moveTo>
                <a:lnTo>
                  <a:pt x="816089" y="43179"/>
                </a:lnTo>
                <a:lnTo>
                  <a:pt x="816089" y="52069"/>
                </a:lnTo>
                <a:lnTo>
                  <a:pt x="904328" y="52069"/>
                </a:lnTo>
                <a:lnTo>
                  <a:pt x="904328" y="43179"/>
                </a:lnTo>
                <a:close/>
              </a:path>
              <a:path w="1355089" h="184150">
                <a:moveTo>
                  <a:pt x="911034" y="43179"/>
                </a:moveTo>
                <a:lnTo>
                  <a:pt x="904328" y="43179"/>
                </a:lnTo>
                <a:lnTo>
                  <a:pt x="904328" y="52069"/>
                </a:lnTo>
                <a:lnTo>
                  <a:pt x="911034" y="52069"/>
                </a:lnTo>
                <a:lnTo>
                  <a:pt x="911034" y="43179"/>
                </a:lnTo>
                <a:close/>
              </a:path>
              <a:path w="1355089" h="184150">
                <a:moveTo>
                  <a:pt x="991654" y="43179"/>
                </a:moveTo>
                <a:lnTo>
                  <a:pt x="911034" y="43179"/>
                </a:lnTo>
                <a:lnTo>
                  <a:pt x="911034" y="52069"/>
                </a:lnTo>
                <a:lnTo>
                  <a:pt x="991654" y="52069"/>
                </a:lnTo>
                <a:lnTo>
                  <a:pt x="991654" y="43179"/>
                </a:lnTo>
                <a:close/>
              </a:path>
              <a:path w="1355089" h="184150">
                <a:moveTo>
                  <a:pt x="998359" y="43179"/>
                </a:moveTo>
                <a:lnTo>
                  <a:pt x="991654" y="43179"/>
                </a:lnTo>
                <a:lnTo>
                  <a:pt x="991654" y="52069"/>
                </a:lnTo>
                <a:lnTo>
                  <a:pt x="998359" y="52069"/>
                </a:lnTo>
                <a:lnTo>
                  <a:pt x="998359" y="43179"/>
                </a:lnTo>
                <a:close/>
              </a:path>
              <a:path w="1355089" h="184150">
                <a:moveTo>
                  <a:pt x="1076388" y="43179"/>
                </a:moveTo>
                <a:lnTo>
                  <a:pt x="998359" y="43179"/>
                </a:lnTo>
                <a:lnTo>
                  <a:pt x="998359" y="52069"/>
                </a:lnTo>
                <a:lnTo>
                  <a:pt x="1076388" y="52069"/>
                </a:lnTo>
                <a:lnTo>
                  <a:pt x="1076388" y="43179"/>
                </a:lnTo>
                <a:close/>
              </a:path>
              <a:path w="1355089" h="184150">
                <a:moveTo>
                  <a:pt x="1083094" y="43179"/>
                </a:moveTo>
                <a:lnTo>
                  <a:pt x="1076388" y="43179"/>
                </a:lnTo>
                <a:lnTo>
                  <a:pt x="1076388" y="52069"/>
                </a:lnTo>
                <a:lnTo>
                  <a:pt x="1083094" y="52069"/>
                </a:lnTo>
                <a:lnTo>
                  <a:pt x="1083094" y="43179"/>
                </a:lnTo>
                <a:close/>
              </a:path>
              <a:path w="1355089" h="184150">
                <a:moveTo>
                  <a:pt x="1117993" y="43179"/>
                </a:moveTo>
                <a:lnTo>
                  <a:pt x="1083094" y="43179"/>
                </a:lnTo>
                <a:lnTo>
                  <a:pt x="1083094" y="52069"/>
                </a:lnTo>
                <a:lnTo>
                  <a:pt x="1117993" y="52069"/>
                </a:lnTo>
                <a:lnTo>
                  <a:pt x="1117993" y="43179"/>
                </a:lnTo>
                <a:close/>
              </a:path>
              <a:path w="1355089" h="184150">
                <a:moveTo>
                  <a:pt x="1124699" y="43179"/>
                </a:moveTo>
                <a:lnTo>
                  <a:pt x="1117993" y="43179"/>
                </a:lnTo>
                <a:lnTo>
                  <a:pt x="1117993" y="52069"/>
                </a:lnTo>
                <a:lnTo>
                  <a:pt x="1124699" y="52069"/>
                </a:lnTo>
                <a:lnTo>
                  <a:pt x="1124699" y="43179"/>
                </a:lnTo>
                <a:close/>
              </a:path>
              <a:path w="1355089" h="184150">
                <a:moveTo>
                  <a:pt x="1226654" y="43179"/>
                </a:moveTo>
                <a:lnTo>
                  <a:pt x="1124699" y="43179"/>
                </a:lnTo>
                <a:lnTo>
                  <a:pt x="1124699" y="52069"/>
                </a:lnTo>
                <a:lnTo>
                  <a:pt x="1226654" y="52069"/>
                </a:lnTo>
                <a:lnTo>
                  <a:pt x="1226654" y="43179"/>
                </a:lnTo>
                <a:close/>
              </a:path>
              <a:path w="1355089" h="184150">
                <a:moveTo>
                  <a:pt x="1233360" y="43179"/>
                </a:moveTo>
                <a:lnTo>
                  <a:pt x="1226654" y="43179"/>
                </a:lnTo>
                <a:lnTo>
                  <a:pt x="1226654" y="52069"/>
                </a:lnTo>
                <a:lnTo>
                  <a:pt x="1233360" y="52069"/>
                </a:lnTo>
                <a:lnTo>
                  <a:pt x="1233360" y="43179"/>
                </a:lnTo>
                <a:close/>
              </a:path>
              <a:path w="1355089" h="184150">
                <a:moveTo>
                  <a:pt x="1354518" y="43179"/>
                </a:moveTo>
                <a:lnTo>
                  <a:pt x="1233360" y="43179"/>
                </a:lnTo>
                <a:lnTo>
                  <a:pt x="1233360" y="52069"/>
                </a:lnTo>
                <a:lnTo>
                  <a:pt x="1354518" y="52069"/>
                </a:lnTo>
                <a:lnTo>
                  <a:pt x="1354518" y="43179"/>
                </a:lnTo>
                <a:close/>
              </a:path>
              <a:path w="1355089" h="184150">
                <a:moveTo>
                  <a:pt x="1154007" y="0"/>
                </a:moveTo>
                <a:lnTo>
                  <a:pt x="1131147" y="0"/>
                </a:lnTo>
                <a:lnTo>
                  <a:pt x="1121536" y="1269"/>
                </a:lnTo>
                <a:lnTo>
                  <a:pt x="1094828" y="31749"/>
                </a:lnTo>
                <a:lnTo>
                  <a:pt x="1094828" y="43179"/>
                </a:lnTo>
                <a:lnTo>
                  <a:pt x="1106258" y="43179"/>
                </a:lnTo>
                <a:lnTo>
                  <a:pt x="1106258" y="31749"/>
                </a:lnTo>
                <a:lnTo>
                  <a:pt x="1108497" y="22859"/>
                </a:lnTo>
                <a:lnTo>
                  <a:pt x="1115212" y="15239"/>
                </a:lnTo>
                <a:lnTo>
                  <a:pt x="1126404" y="11429"/>
                </a:lnTo>
                <a:lnTo>
                  <a:pt x="1142072" y="10159"/>
                </a:lnTo>
                <a:lnTo>
                  <a:pt x="1191228" y="10159"/>
                </a:lnTo>
                <a:lnTo>
                  <a:pt x="1185354" y="7619"/>
                </a:lnTo>
                <a:lnTo>
                  <a:pt x="1175572" y="3809"/>
                </a:lnTo>
                <a:lnTo>
                  <a:pt x="1165123" y="1269"/>
                </a:lnTo>
                <a:lnTo>
                  <a:pt x="1154007" y="0"/>
                </a:lnTo>
                <a:close/>
              </a:path>
              <a:path w="1355089" h="184150">
                <a:moveTo>
                  <a:pt x="1191228" y="10159"/>
                </a:moveTo>
                <a:lnTo>
                  <a:pt x="1152636" y="10159"/>
                </a:lnTo>
                <a:lnTo>
                  <a:pt x="1162532" y="11429"/>
                </a:lnTo>
                <a:lnTo>
                  <a:pt x="1171762" y="13969"/>
                </a:lnTo>
                <a:lnTo>
                  <a:pt x="1205623" y="33019"/>
                </a:lnTo>
                <a:lnTo>
                  <a:pt x="1212938" y="25399"/>
                </a:lnTo>
                <a:lnTo>
                  <a:pt x="1207957" y="20319"/>
                </a:lnTo>
                <a:lnTo>
                  <a:pt x="1201699" y="16509"/>
                </a:lnTo>
                <a:lnTo>
                  <a:pt x="1194165" y="11429"/>
                </a:lnTo>
                <a:lnTo>
                  <a:pt x="1191228" y="1015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471961" y="6069017"/>
            <a:ext cx="585096" cy="77037"/>
          </a:xfrm>
          <a:custGeom>
            <a:avLst/>
            <a:gdLst/>
            <a:ahLst/>
            <a:cxnLst/>
            <a:rect l="l" t="t" r="r" b="b"/>
            <a:pathLst>
              <a:path w="452120" h="99695">
                <a:moveTo>
                  <a:pt x="115519" y="41300"/>
                </a:moveTo>
                <a:lnTo>
                  <a:pt x="106832" y="48158"/>
                </a:lnTo>
                <a:lnTo>
                  <a:pt x="146151" y="99669"/>
                </a:lnTo>
                <a:lnTo>
                  <a:pt x="155448" y="93573"/>
                </a:lnTo>
                <a:lnTo>
                  <a:pt x="137617" y="70408"/>
                </a:lnTo>
                <a:lnTo>
                  <a:pt x="135280" y="67259"/>
                </a:lnTo>
                <a:lnTo>
                  <a:pt x="131775" y="63042"/>
                </a:lnTo>
                <a:lnTo>
                  <a:pt x="127124" y="57784"/>
                </a:lnTo>
                <a:lnTo>
                  <a:pt x="127237" y="57556"/>
                </a:lnTo>
                <a:lnTo>
                  <a:pt x="127406" y="57302"/>
                </a:lnTo>
                <a:lnTo>
                  <a:pt x="138626" y="57302"/>
                </a:lnTo>
                <a:lnTo>
                  <a:pt x="142290" y="55981"/>
                </a:lnTo>
                <a:lnTo>
                  <a:pt x="145542" y="53035"/>
                </a:lnTo>
                <a:lnTo>
                  <a:pt x="192633" y="53035"/>
                </a:lnTo>
                <a:lnTo>
                  <a:pt x="192633" y="48158"/>
                </a:lnTo>
                <a:lnTo>
                  <a:pt x="124002" y="48158"/>
                </a:lnTo>
                <a:lnTo>
                  <a:pt x="119380" y="45872"/>
                </a:lnTo>
                <a:lnTo>
                  <a:pt x="115519" y="41300"/>
                </a:lnTo>
                <a:close/>
              </a:path>
              <a:path w="452120" h="99695">
                <a:moveTo>
                  <a:pt x="352348" y="83819"/>
                </a:moveTo>
                <a:lnTo>
                  <a:pt x="348081" y="83819"/>
                </a:lnTo>
                <a:lnTo>
                  <a:pt x="346329" y="84531"/>
                </a:lnTo>
                <a:lnTo>
                  <a:pt x="343585" y="87375"/>
                </a:lnTo>
                <a:lnTo>
                  <a:pt x="342900" y="89153"/>
                </a:lnTo>
                <a:lnTo>
                  <a:pt x="343000" y="93573"/>
                </a:lnTo>
                <a:lnTo>
                  <a:pt x="343585" y="95046"/>
                </a:lnTo>
                <a:lnTo>
                  <a:pt x="346329" y="97891"/>
                </a:lnTo>
                <a:lnTo>
                  <a:pt x="348081" y="98602"/>
                </a:lnTo>
                <a:lnTo>
                  <a:pt x="352348" y="98602"/>
                </a:lnTo>
                <a:lnTo>
                  <a:pt x="354101" y="97891"/>
                </a:lnTo>
                <a:lnTo>
                  <a:pt x="356844" y="95046"/>
                </a:lnTo>
                <a:lnTo>
                  <a:pt x="357429" y="93573"/>
                </a:lnTo>
                <a:lnTo>
                  <a:pt x="357530" y="89153"/>
                </a:lnTo>
                <a:lnTo>
                  <a:pt x="356844" y="87375"/>
                </a:lnTo>
                <a:lnTo>
                  <a:pt x="354101" y="84531"/>
                </a:lnTo>
                <a:lnTo>
                  <a:pt x="352348" y="83819"/>
                </a:lnTo>
                <a:close/>
              </a:path>
              <a:path w="452120" h="99695">
                <a:moveTo>
                  <a:pt x="89001" y="58369"/>
                </a:moveTo>
                <a:lnTo>
                  <a:pt x="77419" y="58369"/>
                </a:lnTo>
                <a:lnTo>
                  <a:pt x="77419" y="97993"/>
                </a:lnTo>
                <a:lnTo>
                  <a:pt x="89001" y="97993"/>
                </a:lnTo>
                <a:lnTo>
                  <a:pt x="89001" y="58369"/>
                </a:lnTo>
                <a:close/>
              </a:path>
              <a:path w="452120" h="99695">
                <a:moveTo>
                  <a:pt x="192633" y="55473"/>
                </a:moveTo>
                <a:lnTo>
                  <a:pt x="181051" y="55473"/>
                </a:lnTo>
                <a:lnTo>
                  <a:pt x="181051" y="97993"/>
                </a:lnTo>
                <a:lnTo>
                  <a:pt x="192633" y="97993"/>
                </a:lnTo>
                <a:lnTo>
                  <a:pt x="192633" y="55473"/>
                </a:lnTo>
                <a:close/>
              </a:path>
              <a:path w="452120" h="99695">
                <a:moveTo>
                  <a:pt x="270814" y="48463"/>
                </a:moveTo>
                <a:lnTo>
                  <a:pt x="259384" y="48463"/>
                </a:lnTo>
                <a:lnTo>
                  <a:pt x="259384" y="97993"/>
                </a:lnTo>
                <a:lnTo>
                  <a:pt x="270814" y="97993"/>
                </a:lnTo>
                <a:lnTo>
                  <a:pt x="270814" y="48463"/>
                </a:lnTo>
                <a:close/>
              </a:path>
              <a:path w="452120" h="99695">
                <a:moveTo>
                  <a:pt x="312420" y="9905"/>
                </a:moveTo>
                <a:lnTo>
                  <a:pt x="300990" y="9905"/>
                </a:lnTo>
                <a:lnTo>
                  <a:pt x="300990" y="97993"/>
                </a:lnTo>
                <a:lnTo>
                  <a:pt x="312420" y="97993"/>
                </a:lnTo>
                <a:lnTo>
                  <a:pt x="312420" y="9905"/>
                </a:lnTo>
                <a:close/>
              </a:path>
              <a:path w="452120" h="99695">
                <a:moveTo>
                  <a:pt x="395325" y="59588"/>
                </a:moveTo>
                <a:lnTo>
                  <a:pt x="384048" y="59588"/>
                </a:lnTo>
                <a:lnTo>
                  <a:pt x="384048" y="97993"/>
                </a:lnTo>
                <a:lnTo>
                  <a:pt x="395325" y="97993"/>
                </a:lnTo>
                <a:lnTo>
                  <a:pt x="395325" y="59588"/>
                </a:lnTo>
                <a:close/>
              </a:path>
              <a:path w="452120" h="99695">
                <a:moveTo>
                  <a:pt x="7924" y="68275"/>
                </a:moveTo>
                <a:lnTo>
                  <a:pt x="0" y="76199"/>
                </a:lnTo>
                <a:lnTo>
                  <a:pt x="5966" y="81279"/>
                </a:lnTo>
                <a:lnTo>
                  <a:pt x="12496" y="84886"/>
                </a:lnTo>
                <a:lnTo>
                  <a:pt x="19659" y="87058"/>
                </a:lnTo>
                <a:lnTo>
                  <a:pt x="27432" y="87782"/>
                </a:lnTo>
                <a:lnTo>
                  <a:pt x="36068" y="87782"/>
                </a:lnTo>
                <a:lnTo>
                  <a:pt x="43002" y="85318"/>
                </a:lnTo>
                <a:lnTo>
                  <a:pt x="51228" y="77571"/>
                </a:lnTo>
                <a:lnTo>
                  <a:pt x="19710" y="77571"/>
                </a:lnTo>
                <a:lnTo>
                  <a:pt x="13208" y="74472"/>
                </a:lnTo>
                <a:lnTo>
                  <a:pt x="7924" y="68275"/>
                </a:lnTo>
                <a:close/>
              </a:path>
              <a:path w="452120" h="99695">
                <a:moveTo>
                  <a:pt x="408432" y="69494"/>
                </a:moveTo>
                <a:lnTo>
                  <a:pt x="410260" y="80162"/>
                </a:lnTo>
                <a:lnTo>
                  <a:pt x="419188" y="81279"/>
                </a:lnTo>
                <a:lnTo>
                  <a:pt x="426796" y="79222"/>
                </a:lnTo>
                <a:lnTo>
                  <a:pt x="436957" y="70713"/>
                </a:lnTo>
                <a:lnTo>
                  <a:pt x="415137" y="70713"/>
                </a:lnTo>
                <a:lnTo>
                  <a:pt x="408432" y="69494"/>
                </a:lnTo>
                <a:close/>
              </a:path>
              <a:path w="452120" h="99695">
                <a:moveTo>
                  <a:pt x="49011" y="10363"/>
                </a:moveTo>
                <a:lnTo>
                  <a:pt x="30886" y="10363"/>
                </a:lnTo>
                <a:lnTo>
                  <a:pt x="34112" y="11556"/>
                </a:lnTo>
                <a:lnTo>
                  <a:pt x="38887" y="16332"/>
                </a:lnTo>
                <a:lnTo>
                  <a:pt x="40081" y="19507"/>
                </a:lnTo>
                <a:lnTo>
                  <a:pt x="40081" y="28041"/>
                </a:lnTo>
                <a:lnTo>
                  <a:pt x="38633" y="31648"/>
                </a:lnTo>
                <a:lnTo>
                  <a:pt x="32842" y="36931"/>
                </a:lnTo>
                <a:lnTo>
                  <a:pt x="29006" y="38252"/>
                </a:lnTo>
                <a:lnTo>
                  <a:pt x="19507" y="38252"/>
                </a:lnTo>
                <a:lnTo>
                  <a:pt x="19507" y="48463"/>
                </a:lnTo>
                <a:lnTo>
                  <a:pt x="33121" y="48463"/>
                </a:lnTo>
                <a:lnTo>
                  <a:pt x="37261" y="49656"/>
                </a:lnTo>
                <a:lnTo>
                  <a:pt x="43053" y="54432"/>
                </a:lnTo>
                <a:lnTo>
                  <a:pt x="44412" y="57556"/>
                </a:lnTo>
                <a:lnTo>
                  <a:pt x="44500" y="66497"/>
                </a:lnTo>
                <a:lnTo>
                  <a:pt x="43027" y="70205"/>
                </a:lnTo>
                <a:lnTo>
                  <a:pt x="37134" y="76098"/>
                </a:lnTo>
                <a:lnTo>
                  <a:pt x="32918" y="77571"/>
                </a:lnTo>
                <a:lnTo>
                  <a:pt x="51228" y="77571"/>
                </a:lnTo>
                <a:lnTo>
                  <a:pt x="53467" y="75463"/>
                </a:lnTo>
                <a:lnTo>
                  <a:pt x="55997" y="69494"/>
                </a:lnTo>
                <a:lnTo>
                  <a:pt x="55968" y="59588"/>
                </a:lnTo>
                <a:lnTo>
                  <a:pt x="55778" y="58064"/>
                </a:lnTo>
                <a:lnTo>
                  <a:pt x="89001" y="58064"/>
                </a:lnTo>
                <a:lnTo>
                  <a:pt x="89001" y="50596"/>
                </a:lnTo>
                <a:lnTo>
                  <a:pt x="59029" y="50596"/>
                </a:lnTo>
                <a:lnTo>
                  <a:pt x="54203" y="49326"/>
                </a:lnTo>
                <a:lnTo>
                  <a:pt x="49834" y="46786"/>
                </a:lnTo>
                <a:lnTo>
                  <a:pt x="47091" y="44348"/>
                </a:lnTo>
                <a:lnTo>
                  <a:pt x="44094" y="42722"/>
                </a:lnTo>
                <a:lnTo>
                  <a:pt x="40843" y="41909"/>
                </a:lnTo>
                <a:lnTo>
                  <a:pt x="40843" y="41300"/>
                </a:lnTo>
                <a:lnTo>
                  <a:pt x="43688" y="39877"/>
                </a:lnTo>
                <a:lnTo>
                  <a:pt x="46202" y="37515"/>
                </a:lnTo>
                <a:lnTo>
                  <a:pt x="50571" y="30911"/>
                </a:lnTo>
                <a:lnTo>
                  <a:pt x="51547" y="27482"/>
                </a:lnTo>
                <a:lnTo>
                  <a:pt x="51663" y="16205"/>
                </a:lnTo>
                <a:lnTo>
                  <a:pt x="49453" y="10794"/>
                </a:lnTo>
                <a:lnTo>
                  <a:pt x="49011" y="10363"/>
                </a:lnTo>
                <a:close/>
              </a:path>
              <a:path w="452120" h="99695">
                <a:moveTo>
                  <a:pt x="438287" y="37033"/>
                </a:moveTo>
                <a:lnTo>
                  <a:pt x="419290" y="37033"/>
                </a:lnTo>
                <a:lnTo>
                  <a:pt x="423151" y="38480"/>
                </a:lnTo>
                <a:lnTo>
                  <a:pt x="429044" y="44272"/>
                </a:lnTo>
                <a:lnTo>
                  <a:pt x="430530" y="48056"/>
                </a:lnTo>
                <a:lnTo>
                  <a:pt x="430530" y="58521"/>
                </a:lnTo>
                <a:lnTo>
                  <a:pt x="428534" y="63042"/>
                </a:lnTo>
                <a:lnTo>
                  <a:pt x="420484" y="69672"/>
                </a:lnTo>
                <a:lnTo>
                  <a:pt x="415137" y="70713"/>
                </a:lnTo>
                <a:lnTo>
                  <a:pt x="436957" y="70713"/>
                </a:lnTo>
                <a:lnTo>
                  <a:pt x="439293" y="68757"/>
                </a:lnTo>
                <a:lnTo>
                  <a:pt x="442417" y="61620"/>
                </a:lnTo>
                <a:lnTo>
                  <a:pt x="442417" y="44856"/>
                </a:lnTo>
                <a:lnTo>
                  <a:pt x="439902" y="38582"/>
                </a:lnTo>
                <a:lnTo>
                  <a:pt x="438287" y="37033"/>
                </a:lnTo>
                <a:close/>
              </a:path>
              <a:path w="452120" h="99695">
                <a:moveTo>
                  <a:pt x="352044" y="9905"/>
                </a:moveTo>
                <a:lnTo>
                  <a:pt x="340614" y="9905"/>
                </a:lnTo>
                <a:lnTo>
                  <a:pt x="340614" y="51663"/>
                </a:lnTo>
                <a:lnTo>
                  <a:pt x="342760" y="57784"/>
                </a:lnTo>
                <a:lnTo>
                  <a:pt x="351396" y="66420"/>
                </a:lnTo>
                <a:lnTo>
                  <a:pt x="357162" y="68579"/>
                </a:lnTo>
                <a:lnTo>
                  <a:pt x="373316" y="68579"/>
                </a:lnTo>
                <a:lnTo>
                  <a:pt x="379666" y="65582"/>
                </a:lnTo>
                <a:lnTo>
                  <a:pt x="383438" y="59588"/>
                </a:lnTo>
                <a:lnTo>
                  <a:pt x="395325" y="59588"/>
                </a:lnTo>
                <a:lnTo>
                  <a:pt x="395325" y="58064"/>
                </a:lnTo>
                <a:lnTo>
                  <a:pt x="356552" y="58064"/>
                </a:lnTo>
                <a:lnTo>
                  <a:pt x="352044" y="52730"/>
                </a:lnTo>
                <a:lnTo>
                  <a:pt x="352044" y="9905"/>
                </a:lnTo>
                <a:close/>
              </a:path>
              <a:path w="452120" h="99695">
                <a:moveTo>
                  <a:pt x="270814" y="9905"/>
                </a:moveTo>
                <a:lnTo>
                  <a:pt x="259384" y="9905"/>
                </a:lnTo>
                <a:lnTo>
                  <a:pt x="259384" y="38099"/>
                </a:lnTo>
                <a:lnTo>
                  <a:pt x="220370" y="38099"/>
                </a:lnTo>
                <a:lnTo>
                  <a:pt x="211962" y="44856"/>
                </a:lnTo>
                <a:lnTo>
                  <a:pt x="211884" y="49326"/>
                </a:lnTo>
                <a:lnTo>
                  <a:pt x="212775" y="53035"/>
                </a:lnTo>
                <a:lnTo>
                  <a:pt x="216535" y="60350"/>
                </a:lnTo>
                <a:lnTo>
                  <a:pt x="218948" y="63093"/>
                </a:lnTo>
                <a:lnTo>
                  <a:pt x="221894" y="64922"/>
                </a:lnTo>
                <a:lnTo>
                  <a:pt x="228904" y="62483"/>
                </a:lnTo>
                <a:lnTo>
                  <a:pt x="228904" y="48463"/>
                </a:lnTo>
                <a:lnTo>
                  <a:pt x="270814" y="48463"/>
                </a:lnTo>
                <a:lnTo>
                  <a:pt x="270814" y="9905"/>
                </a:lnTo>
                <a:close/>
              </a:path>
              <a:path w="452120" h="99695">
                <a:moveTo>
                  <a:pt x="89001" y="58064"/>
                </a:moveTo>
                <a:lnTo>
                  <a:pt x="55778" y="58064"/>
                </a:lnTo>
                <a:lnTo>
                  <a:pt x="59232" y="59689"/>
                </a:lnTo>
                <a:lnTo>
                  <a:pt x="63042" y="60502"/>
                </a:lnTo>
                <a:lnTo>
                  <a:pt x="70764" y="60502"/>
                </a:lnTo>
                <a:lnTo>
                  <a:pt x="74168" y="59791"/>
                </a:lnTo>
                <a:lnTo>
                  <a:pt x="77419" y="58369"/>
                </a:lnTo>
                <a:lnTo>
                  <a:pt x="89001" y="58369"/>
                </a:lnTo>
                <a:lnTo>
                  <a:pt x="89001" y="58064"/>
                </a:lnTo>
                <a:close/>
              </a:path>
              <a:path w="452120" h="99695">
                <a:moveTo>
                  <a:pt x="395325" y="9905"/>
                </a:moveTo>
                <a:lnTo>
                  <a:pt x="384048" y="9905"/>
                </a:lnTo>
                <a:lnTo>
                  <a:pt x="384048" y="43637"/>
                </a:lnTo>
                <a:lnTo>
                  <a:pt x="382371" y="48666"/>
                </a:lnTo>
                <a:lnTo>
                  <a:pt x="375666" y="56184"/>
                </a:lnTo>
                <a:lnTo>
                  <a:pt x="371182" y="58064"/>
                </a:lnTo>
                <a:lnTo>
                  <a:pt x="395325" y="58064"/>
                </a:lnTo>
                <a:lnTo>
                  <a:pt x="395325" y="52069"/>
                </a:lnTo>
                <a:lnTo>
                  <a:pt x="397154" y="46939"/>
                </a:lnTo>
                <a:lnTo>
                  <a:pt x="404469" y="39014"/>
                </a:lnTo>
                <a:lnTo>
                  <a:pt x="409041" y="37033"/>
                </a:lnTo>
                <a:lnTo>
                  <a:pt x="438287" y="37033"/>
                </a:lnTo>
                <a:lnTo>
                  <a:pt x="437017" y="35813"/>
                </a:lnTo>
                <a:lnTo>
                  <a:pt x="395325" y="35813"/>
                </a:lnTo>
                <a:lnTo>
                  <a:pt x="395325" y="9905"/>
                </a:lnTo>
                <a:close/>
              </a:path>
              <a:path w="452120" h="99695">
                <a:moveTo>
                  <a:pt x="138626" y="57302"/>
                </a:moveTo>
                <a:lnTo>
                  <a:pt x="127406" y="57302"/>
                </a:lnTo>
                <a:lnTo>
                  <a:pt x="128320" y="57607"/>
                </a:lnTo>
                <a:lnTo>
                  <a:pt x="129997" y="57759"/>
                </a:lnTo>
                <a:lnTo>
                  <a:pt x="132435" y="57759"/>
                </a:lnTo>
                <a:lnTo>
                  <a:pt x="137922" y="57556"/>
                </a:lnTo>
                <a:lnTo>
                  <a:pt x="138626" y="57302"/>
                </a:lnTo>
                <a:close/>
              </a:path>
              <a:path w="452120" h="99695">
                <a:moveTo>
                  <a:pt x="192633" y="53035"/>
                </a:moveTo>
                <a:lnTo>
                  <a:pt x="145542" y="53035"/>
                </a:lnTo>
                <a:lnTo>
                  <a:pt x="151942" y="55473"/>
                </a:lnTo>
                <a:lnTo>
                  <a:pt x="159105" y="56692"/>
                </a:lnTo>
                <a:lnTo>
                  <a:pt x="172618" y="56692"/>
                </a:lnTo>
                <a:lnTo>
                  <a:pt x="177292" y="56286"/>
                </a:lnTo>
                <a:lnTo>
                  <a:pt x="181051" y="55473"/>
                </a:lnTo>
                <a:lnTo>
                  <a:pt x="192633" y="55473"/>
                </a:lnTo>
                <a:lnTo>
                  <a:pt x="192633" y="53035"/>
                </a:lnTo>
                <a:close/>
              </a:path>
              <a:path w="452120" h="99695">
                <a:moveTo>
                  <a:pt x="89001" y="9905"/>
                </a:moveTo>
                <a:lnTo>
                  <a:pt x="77419" y="9905"/>
                </a:lnTo>
                <a:lnTo>
                  <a:pt x="77419" y="47396"/>
                </a:lnTo>
                <a:lnTo>
                  <a:pt x="73964" y="49529"/>
                </a:lnTo>
                <a:lnTo>
                  <a:pt x="69596" y="50596"/>
                </a:lnTo>
                <a:lnTo>
                  <a:pt x="89001" y="50596"/>
                </a:lnTo>
                <a:lnTo>
                  <a:pt x="89001" y="9905"/>
                </a:lnTo>
                <a:close/>
              </a:path>
              <a:path w="452120" h="99695">
                <a:moveTo>
                  <a:pt x="150876" y="9905"/>
                </a:moveTo>
                <a:lnTo>
                  <a:pt x="139446" y="9905"/>
                </a:lnTo>
                <a:lnTo>
                  <a:pt x="139342" y="44957"/>
                </a:lnTo>
                <a:lnTo>
                  <a:pt x="136093" y="48158"/>
                </a:lnTo>
                <a:lnTo>
                  <a:pt x="192633" y="48158"/>
                </a:lnTo>
                <a:lnTo>
                  <a:pt x="192633" y="46481"/>
                </a:lnTo>
                <a:lnTo>
                  <a:pt x="160782" y="46481"/>
                </a:lnTo>
                <a:lnTo>
                  <a:pt x="155346" y="45770"/>
                </a:lnTo>
                <a:lnTo>
                  <a:pt x="150266" y="44348"/>
                </a:lnTo>
                <a:lnTo>
                  <a:pt x="150672" y="43027"/>
                </a:lnTo>
                <a:lnTo>
                  <a:pt x="150804" y="41909"/>
                </a:lnTo>
                <a:lnTo>
                  <a:pt x="150876" y="9905"/>
                </a:lnTo>
                <a:close/>
              </a:path>
              <a:path w="452120" h="99695">
                <a:moveTo>
                  <a:pt x="192633" y="9905"/>
                </a:moveTo>
                <a:lnTo>
                  <a:pt x="181051" y="9905"/>
                </a:lnTo>
                <a:lnTo>
                  <a:pt x="181051" y="44500"/>
                </a:lnTo>
                <a:lnTo>
                  <a:pt x="176885" y="45821"/>
                </a:lnTo>
                <a:lnTo>
                  <a:pt x="172059" y="46481"/>
                </a:lnTo>
                <a:lnTo>
                  <a:pt x="192633" y="46481"/>
                </a:lnTo>
                <a:lnTo>
                  <a:pt x="192633" y="9905"/>
                </a:lnTo>
                <a:close/>
              </a:path>
              <a:path w="452120" h="99695">
                <a:moveTo>
                  <a:pt x="423710" y="26517"/>
                </a:moveTo>
                <a:lnTo>
                  <a:pt x="411632" y="26517"/>
                </a:lnTo>
                <a:lnTo>
                  <a:pt x="407403" y="27482"/>
                </a:lnTo>
                <a:lnTo>
                  <a:pt x="400291" y="31343"/>
                </a:lnTo>
                <a:lnTo>
                  <a:pt x="397649" y="33477"/>
                </a:lnTo>
                <a:lnTo>
                  <a:pt x="395935" y="35813"/>
                </a:lnTo>
                <a:lnTo>
                  <a:pt x="437017" y="35813"/>
                </a:lnTo>
                <a:lnTo>
                  <a:pt x="429844" y="28930"/>
                </a:lnTo>
                <a:lnTo>
                  <a:pt x="423710" y="26517"/>
                </a:lnTo>
                <a:close/>
              </a:path>
              <a:path w="452120" h="99695">
                <a:moveTo>
                  <a:pt x="34645" y="0"/>
                </a:moveTo>
                <a:lnTo>
                  <a:pt x="17678" y="0"/>
                </a:lnTo>
                <a:lnTo>
                  <a:pt x="10464" y="3251"/>
                </a:lnTo>
                <a:lnTo>
                  <a:pt x="5486" y="9753"/>
                </a:lnTo>
                <a:lnTo>
                  <a:pt x="13563" y="17068"/>
                </a:lnTo>
                <a:lnTo>
                  <a:pt x="16713" y="12598"/>
                </a:lnTo>
                <a:lnTo>
                  <a:pt x="21132" y="10363"/>
                </a:lnTo>
                <a:lnTo>
                  <a:pt x="49011" y="10363"/>
                </a:lnTo>
                <a:lnTo>
                  <a:pt x="40614" y="2158"/>
                </a:lnTo>
                <a:lnTo>
                  <a:pt x="34645" y="0"/>
                </a:lnTo>
                <a:close/>
              </a:path>
              <a:path w="452120" h="99695">
                <a:moveTo>
                  <a:pt x="100736" y="152"/>
                </a:moveTo>
                <a:lnTo>
                  <a:pt x="61112" y="152"/>
                </a:lnTo>
                <a:lnTo>
                  <a:pt x="61112" y="9905"/>
                </a:lnTo>
                <a:lnTo>
                  <a:pt x="100736" y="9905"/>
                </a:lnTo>
                <a:lnTo>
                  <a:pt x="100736" y="152"/>
                </a:lnTo>
                <a:close/>
              </a:path>
              <a:path w="452120" h="99695">
                <a:moveTo>
                  <a:pt x="107442" y="152"/>
                </a:moveTo>
                <a:lnTo>
                  <a:pt x="100736" y="152"/>
                </a:lnTo>
                <a:lnTo>
                  <a:pt x="100736" y="9905"/>
                </a:lnTo>
                <a:lnTo>
                  <a:pt x="107442" y="9905"/>
                </a:lnTo>
                <a:lnTo>
                  <a:pt x="107442" y="152"/>
                </a:lnTo>
                <a:close/>
              </a:path>
              <a:path w="452120" h="99695">
                <a:moveTo>
                  <a:pt x="204368" y="152"/>
                </a:moveTo>
                <a:lnTo>
                  <a:pt x="107442" y="152"/>
                </a:lnTo>
                <a:lnTo>
                  <a:pt x="107442" y="9905"/>
                </a:lnTo>
                <a:lnTo>
                  <a:pt x="204368" y="9905"/>
                </a:lnTo>
                <a:lnTo>
                  <a:pt x="204368" y="152"/>
                </a:lnTo>
                <a:close/>
              </a:path>
              <a:path w="452120" h="99695">
                <a:moveTo>
                  <a:pt x="211074" y="152"/>
                </a:moveTo>
                <a:lnTo>
                  <a:pt x="204368" y="152"/>
                </a:lnTo>
                <a:lnTo>
                  <a:pt x="204368" y="9905"/>
                </a:lnTo>
                <a:lnTo>
                  <a:pt x="211074" y="9905"/>
                </a:lnTo>
                <a:lnTo>
                  <a:pt x="211074" y="152"/>
                </a:lnTo>
                <a:close/>
              </a:path>
              <a:path w="452120" h="99695">
                <a:moveTo>
                  <a:pt x="282549" y="152"/>
                </a:moveTo>
                <a:lnTo>
                  <a:pt x="211074" y="152"/>
                </a:lnTo>
                <a:lnTo>
                  <a:pt x="211074" y="9905"/>
                </a:lnTo>
                <a:lnTo>
                  <a:pt x="282549" y="9905"/>
                </a:lnTo>
                <a:lnTo>
                  <a:pt x="282549" y="152"/>
                </a:lnTo>
                <a:close/>
              </a:path>
              <a:path w="452120" h="99695">
                <a:moveTo>
                  <a:pt x="289255" y="152"/>
                </a:moveTo>
                <a:lnTo>
                  <a:pt x="282549" y="152"/>
                </a:lnTo>
                <a:lnTo>
                  <a:pt x="282549" y="9905"/>
                </a:lnTo>
                <a:lnTo>
                  <a:pt x="289255" y="9905"/>
                </a:lnTo>
                <a:lnTo>
                  <a:pt x="289255" y="152"/>
                </a:lnTo>
                <a:close/>
              </a:path>
              <a:path w="452120" h="99695">
                <a:moveTo>
                  <a:pt x="324154" y="152"/>
                </a:moveTo>
                <a:lnTo>
                  <a:pt x="289255" y="152"/>
                </a:lnTo>
                <a:lnTo>
                  <a:pt x="289255" y="9905"/>
                </a:lnTo>
                <a:lnTo>
                  <a:pt x="324154" y="9905"/>
                </a:lnTo>
                <a:lnTo>
                  <a:pt x="324154" y="152"/>
                </a:lnTo>
                <a:close/>
              </a:path>
              <a:path w="452120" h="99695">
                <a:moveTo>
                  <a:pt x="330860" y="152"/>
                </a:moveTo>
                <a:lnTo>
                  <a:pt x="324154" y="152"/>
                </a:lnTo>
                <a:lnTo>
                  <a:pt x="324154" y="9905"/>
                </a:lnTo>
                <a:lnTo>
                  <a:pt x="330860" y="9905"/>
                </a:lnTo>
                <a:lnTo>
                  <a:pt x="330860" y="152"/>
                </a:lnTo>
                <a:close/>
              </a:path>
              <a:path w="452120" h="99695">
                <a:moveTo>
                  <a:pt x="452018" y="152"/>
                </a:moveTo>
                <a:lnTo>
                  <a:pt x="330860" y="152"/>
                </a:lnTo>
                <a:lnTo>
                  <a:pt x="330860" y="9905"/>
                </a:lnTo>
                <a:lnTo>
                  <a:pt x="452018" y="9905"/>
                </a:lnTo>
                <a:lnTo>
                  <a:pt x="452018" y="1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9" name="object 79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538306" y="5890723"/>
            <a:ext cx="218720" cy="77370"/>
          </a:xfrm>
          <a:prstGeom prst="rect">
            <a:avLst/>
          </a:prstGeom>
        </p:spPr>
      </p:pic>
      <p:sp>
        <p:nvSpPr>
          <p:cNvPr id="80" name="object 80"/>
          <p:cNvSpPr/>
          <p:nvPr/>
        </p:nvSpPr>
        <p:spPr>
          <a:xfrm>
            <a:off x="6932180" y="5855630"/>
            <a:ext cx="1649282" cy="129540"/>
          </a:xfrm>
          <a:custGeom>
            <a:avLst/>
            <a:gdLst/>
            <a:ahLst/>
            <a:cxnLst/>
            <a:rect l="l" t="t" r="r" b="b"/>
            <a:pathLst>
              <a:path w="1274445" h="167640">
                <a:moveTo>
                  <a:pt x="60929" y="112928"/>
                </a:moveTo>
                <a:lnTo>
                  <a:pt x="44805" y="112928"/>
                </a:lnTo>
                <a:lnTo>
                  <a:pt x="44805" y="113537"/>
                </a:lnTo>
                <a:lnTo>
                  <a:pt x="11887" y="140665"/>
                </a:lnTo>
                <a:lnTo>
                  <a:pt x="23621" y="147218"/>
                </a:lnTo>
                <a:lnTo>
                  <a:pt x="60929" y="112928"/>
                </a:lnTo>
                <a:close/>
              </a:path>
              <a:path w="1274445" h="167640">
                <a:moveTo>
                  <a:pt x="77266" y="109118"/>
                </a:moveTo>
                <a:lnTo>
                  <a:pt x="65684" y="109118"/>
                </a:lnTo>
                <a:lnTo>
                  <a:pt x="65684" y="145541"/>
                </a:lnTo>
                <a:lnTo>
                  <a:pt x="77266" y="145541"/>
                </a:lnTo>
                <a:lnTo>
                  <a:pt x="77266" y="109118"/>
                </a:lnTo>
                <a:close/>
              </a:path>
              <a:path w="1274445" h="167640">
                <a:moveTo>
                  <a:pt x="118719" y="57454"/>
                </a:moveTo>
                <a:lnTo>
                  <a:pt x="107289" y="57454"/>
                </a:lnTo>
                <a:lnTo>
                  <a:pt x="107289" y="145541"/>
                </a:lnTo>
                <a:lnTo>
                  <a:pt x="118719" y="145541"/>
                </a:lnTo>
                <a:lnTo>
                  <a:pt x="118719" y="57454"/>
                </a:lnTo>
                <a:close/>
              </a:path>
              <a:path w="1274445" h="167640">
                <a:moveTo>
                  <a:pt x="30022" y="57454"/>
                </a:moveTo>
                <a:lnTo>
                  <a:pt x="18440" y="57454"/>
                </a:lnTo>
                <a:lnTo>
                  <a:pt x="18440" y="98196"/>
                </a:lnTo>
                <a:lnTo>
                  <a:pt x="20904" y="104165"/>
                </a:lnTo>
                <a:lnTo>
                  <a:pt x="30759" y="111785"/>
                </a:lnTo>
                <a:lnTo>
                  <a:pt x="37083" y="113436"/>
                </a:lnTo>
                <a:lnTo>
                  <a:pt x="44805" y="112928"/>
                </a:lnTo>
                <a:lnTo>
                  <a:pt x="60929" y="112928"/>
                </a:lnTo>
                <a:lnTo>
                  <a:pt x="65074" y="109118"/>
                </a:lnTo>
                <a:lnTo>
                  <a:pt x="77266" y="109118"/>
                </a:lnTo>
                <a:lnTo>
                  <a:pt x="77266" y="103936"/>
                </a:lnTo>
                <a:lnTo>
                  <a:pt x="40182" y="103936"/>
                </a:lnTo>
                <a:lnTo>
                  <a:pt x="36245" y="102666"/>
                </a:lnTo>
                <a:lnTo>
                  <a:pt x="31267" y="97586"/>
                </a:lnTo>
                <a:lnTo>
                  <a:pt x="30022" y="93522"/>
                </a:lnTo>
                <a:lnTo>
                  <a:pt x="30022" y="57454"/>
                </a:lnTo>
                <a:close/>
              </a:path>
              <a:path w="1274445" h="167640">
                <a:moveTo>
                  <a:pt x="77266" y="57454"/>
                </a:moveTo>
                <a:lnTo>
                  <a:pt x="65684" y="57454"/>
                </a:lnTo>
                <a:lnTo>
                  <a:pt x="65684" y="96164"/>
                </a:lnTo>
                <a:lnTo>
                  <a:pt x="63652" y="98094"/>
                </a:lnTo>
                <a:lnTo>
                  <a:pt x="60705" y="99872"/>
                </a:lnTo>
                <a:lnTo>
                  <a:pt x="52984" y="103123"/>
                </a:lnTo>
                <a:lnTo>
                  <a:pt x="49225" y="103936"/>
                </a:lnTo>
                <a:lnTo>
                  <a:pt x="77266" y="103936"/>
                </a:lnTo>
                <a:lnTo>
                  <a:pt x="77266" y="57454"/>
                </a:lnTo>
                <a:close/>
              </a:path>
              <a:path w="1274445" h="167640">
                <a:moveTo>
                  <a:pt x="88849" y="47701"/>
                </a:moveTo>
                <a:lnTo>
                  <a:pt x="0" y="47701"/>
                </a:lnTo>
                <a:lnTo>
                  <a:pt x="0" y="57454"/>
                </a:lnTo>
                <a:lnTo>
                  <a:pt x="88849" y="57454"/>
                </a:lnTo>
                <a:lnTo>
                  <a:pt x="88849" y="47701"/>
                </a:lnTo>
                <a:close/>
              </a:path>
              <a:path w="1274445" h="167640">
                <a:moveTo>
                  <a:pt x="95707" y="47701"/>
                </a:moveTo>
                <a:lnTo>
                  <a:pt x="88849" y="47701"/>
                </a:lnTo>
                <a:lnTo>
                  <a:pt x="88849" y="57454"/>
                </a:lnTo>
                <a:lnTo>
                  <a:pt x="95707" y="57454"/>
                </a:lnTo>
                <a:lnTo>
                  <a:pt x="95707" y="47701"/>
                </a:lnTo>
                <a:close/>
              </a:path>
              <a:path w="1274445" h="167640">
                <a:moveTo>
                  <a:pt x="137159" y="47701"/>
                </a:moveTo>
                <a:lnTo>
                  <a:pt x="95707" y="47701"/>
                </a:lnTo>
                <a:lnTo>
                  <a:pt x="95707" y="57454"/>
                </a:lnTo>
                <a:lnTo>
                  <a:pt x="137159" y="57454"/>
                </a:lnTo>
                <a:lnTo>
                  <a:pt x="137159" y="47701"/>
                </a:lnTo>
                <a:close/>
              </a:path>
              <a:path w="1274445" h="167640">
                <a:moveTo>
                  <a:pt x="217017" y="116281"/>
                </a:moveTo>
                <a:lnTo>
                  <a:pt x="205587" y="116281"/>
                </a:lnTo>
                <a:lnTo>
                  <a:pt x="205587" y="145541"/>
                </a:lnTo>
                <a:lnTo>
                  <a:pt x="217017" y="145541"/>
                </a:lnTo>
                <a:lnTo>
                  <a:pt x="217017" y="116281"/>
                </a:lnTo>
                <a:close/>
              </a:path>
              <a:path w="1274445" h="167640">
                <a:moveTo>
                  <a:pt x="258622" y="57454"/>
                </a:moveTo>
                <a:lnTo>
                  <a:pt x="247192" y="57454"/>
                </a:lnTo>
                <a:lnTo>
                  <a:pt x="247192" y="145541"/>
                </a:lnTo>
                <a:lnTo>
                  <a:pt x="258622" y="145541"/>
                </a:lnTo>
                <a:lnTo>
                  <a:pt x="258622" y="57454"/>
                </a:lnTo>
                <a:close/>
              </a:path>
              <a:path w="1274445" h="167640">
                <a:moveTo>
                  <a:pt x="346862" y="104241"/>
                </a:moveTo>
                <a:lnTo>
                  <a:pt x="335432" y="104241"/>
                </a:lnTo>
                <a:lnTo>
                  <a:pt x="335432" y="145541"/>
                </a:lnTo>
                <a:lnTo>
                  <a:pt x="346862" y="145541"/>
                </a:lnTo>
                <a:lnTo>
                  <a:pt x="346862" y="104241"/>
                </a:lnTo>
                <a:close/>
              </a:path>
              <a:path w="1274445" h="167640">
                <a:moveTo>
                  <a:pt x="426415" y="117652"/>
                </a:moveTo>
                <a:lnTo>
                  <a:pt x="414985" y="117652"/>
                </a:lnTo>
                <a:lnTo>
                  <a:pt x="414985" y="145541"/>
                </a:lnTo>
                <a:lnTo>
                  <a:pt x="426415" y="145541"/>
                </a:lnTo>
                <a:lnTo>
                  <a:pt x="426415" y="117652"/>
                </a:lnTo>
                <a:close/>
              </a:path>
              <a:path w="1274445" h="167640">
                <a:moveTo>
                  <a:pt x="189129" y="56540"/>
                </a:moveTo>
                <a:lnTo>
                  <a:pt x="172262" y="56540"/>
                </a:lnTo>
                <a:lnTo>
                  <a:pt x="174828" y="57505"/>
                </a:lnTo>
                <a:lnTo>
                  <a:pt x="178587" y="61366"/>
                </a:lnTo>
                <a:lnTo>
                  <a:pt x="179527" y="63957"/>
                </a:lnTo>
                <a:lnTo>
                  <a:pt x="179527" y="71881"/>
                </a:lnTo>
                <a:lnTo>
                  <a:pt x="177799" y="75793"/>
                </a:lnTo>
                <a:lnTo>
                  <a:pt x="170891" y="82092"/>
                </a:lnTo>
                <a:lnTo>
                  <a:pt x="164134" y="85089"/>
                </a:lnTo>
                <a:lnTo>
                  <a:pt x="138683" y="92201"/>
                </a:lnTo>
                <a:lnTo>
                  <a:pt x="139712" y="99998"/>
                </a:lnTo>
                <a:lnTo>
                  <a:pt x="168344" y="129030"/>
                </a:lnTo>
                <a:lnTo>
                  <a:pt x="176174" y="129692"/>
                </a:lnTo>
                <a:lnTo>
                  <a:pt x="183286" y="129692"/>
                </a:lnTo>
                <a:lnTo>
                  <a:pt x="189306" y="128320"/>
                </a:lnTo>
                <a:lnTo>
                  <a:pt x="199161" y="122834"/>
                </a:lnTo>
                <a:lnTo>
                  <a:pt x="202742" y="119735"/>
                </a:lnTo>
                <a:lnTo>
                  <a:pt x="203104" y="119176"/>
                </a:lnTo>
                <a:lnTo>
                  <a:pt x="172872" y="119176"/>
                </a:lnTo>
                <a:lnTo>
                  <a:pt x="169189" y="118414"/>
                </a:lnTo>
                <a:lnTo>
                  <a:pt x="152399" y="98602"/>
                </a:lnTo>
                <a:lnTo>
                  <a:pt x="158851" y="96875"/>
                </a:lnTo>
                <a:lnTo>
                  <a:pt x="161391" y="96164"/>
                </a:lnTo>
                <a:lnTo>
                  <a:pt x="174335" y="91338"/>
                </a:lnTo>
                <a:lnTo>
                  <a:pt x="183565" y="84962"/>
                </a:lnTo>
                <a:lnTo>
                  <a:pt x="189109" y="77019"/>
                </a:lnTo>
                <a:lnTo>
                  <a:pt x="190957" y="67513"/>
                </a:lnTo>
                <a:lnTo>
                  <a:pt x="190867" y="60985"/>
                </a:lnTo>
                <a:lnTo>
                  <a:pt x="189129" y="56540"/>
                </a:lnTo>
                <a:close/>
              </a:path>
              <a:path w="1274445" h="167640">
                <a:moveTo>
                  <a:pt x="438607" y="115823"/>
                </a:moveTo>
                <a:lnTo>
                  <a:pt x="440435" y="126339"/>
                </a:lnTo>
                <a:lnTo>
                  <a:pt x="448970" y="127558"/>
                </a:lnTo>
                <a:lnTo>
                  <a:pt x="456437" y="125729"/>
                </a:lnTo>
                <a:lnTo>
                  <a:pt x="468106" y="116839"/>
                </a:lnTo>
                <a:lnTo>
                  <a:pt x="444487" y="116839"/>
                </a:lnTo>
                <a:lnTo>
                  <a:pt x="438607" y="115823"/>
                </a:lnTo>
                <a:close/>
              </a:path>
              <a:path w="1274445" h="167640">
                <a:moveTo>
                  <a:pt x="392429" y="72796"/>
                </a:moveTo>
                <a:lnTo>
                  <a:pt x="384936" y="74675"/>
                </a:lnTo>
                <a:lnTo>
                  <a:pt x="372021" y="84429"/>
                </a:lnTo>
                <a:lnTo>
                  <a:pt x="368807" y="91338"/>
                </a:lnTo>
                <a:lnTo>
                  <a:pt x="368807" y="107899"/>
                </a:lnTo>
                <a:lnTo>
                  <a:pt x="371335" y="114147"/>
                </a:lnTo>
                <a:lnTo>
                  <a:pt x="381507" y="123901"/>
                </a:lnTo>
                <a:lnTo>
                  <a:pt x="387603" y="126339"/>
                </a:lnTo>
                <a:lnTo>
                  <a:pt x="403250" y="126339"/>
                </a:lnTo>
                <a:lnTo>
                  <a:pt x="409803" y="123443"/>
                </a:lnTo>
                <a:lnTo>
                  <a:pt x="414375" y="117652"/>
                </a:lnTo>
                <a:lnTo>
                  <a:pt x="426415" y="117652"/>
                </a:lnTo>
                <a:lnTo>
                  <a:pt x="426415" y="115976"/>
                </a:lnTo>
                <a:lnTo>
                  <a:pt x="392061" y="115976"/>
                </a:lnTo>
                <a:lnTo>
                  <a:pt x="388213" y="114477"/>
                </a:lnTo>
                <a:lnTo>
                  <a:pt x="382308" y="108483"/>
                </a:lnTo>
                <a:lnTo>
                  <a:pt x="380847" y="104698"/>
                </a:lnTo>
                <a:lnTo>
                  <a:pt x="380847" y="94030"/>
                </a:lnTo>
                <a:lnTo>
                  <a:pt x="383031" y="89636"/>
                </a:lnTo>
                <a:lnTo>
                  <a:pt x="391756" y="84251"/>
                </a:lnTo>
                <a:lnTo>
                  <a:pt x="396900" y="83413"/>
                </a:lnTo>
                <a:lnTo>
                  <a:pt x="402616" y="83413"/>
                </a:lnTo>
                <a:lnTo>
                  <a:pt x="400964" y="73913"/>
                </a:lnTo>
                <a:lnTo>
                  <a:pt x="392429" y="72796"/>
                </a:lnTo>
                <a:close/>
              </a:path>
              <a:path w="1274445" h="167640">
                <a:moveTo>
                  <a:pt x="303123" y="57454"/>
                </a:moveTo>
                <a:lnTo>
                  <a:pt x="291693" y="57454"/>
                </a:lnTo>
                <a:lnTo>
                  <a:pt x="291693" y="94030"/>
                </a:lnTo>
                <a:lnTo>
                  <a:pt x="284225" y="99669"/>
                </a:lnTo>
                <a:lnTo>
                  <a:pt x="293369" y="119786"/>
                </a:lnTo>
                <a:lnTo>
                  <a:pt x="302971" y="119786"/>
                </a:lnTo>
                <a:lnTo>
                  <a:pt x="302971" y="104241"/>
                </a:lnTo>
                <a:lnTo>
                  <a:pt x="346862" y="104241"/>
                </a:lnTo>
                <a:lnTo>
                  <a:pt x="346862" y="93725"/>
                </a:lnTo>
                <a:lnTo>
                  <a:pt x="303123" y="93725"/>
                </a:lnTo>
                <a:lnTo>
                  <a:pt x="303123" y="57454"/>
                </a:lnTo>
                <a:close/>
              </a:path>
              <a:path w="1274445" h="167640">
                <a:moveTo>
                  <a:pt x="228752" y="47701"/>
                </a:moveTo>
                <a:lnTo>
                  <a:pt x="205587" y="47701"/>
                </a:lnTo>
                <a:lnTo>
                  <a:pt x="205587" y="98094"/>
                </a:lnTo>
                <a:lnTo>
                  <a:pt x="203123" y="105079"/>
                </a:lnTo>
                <a:lnTo>
                  <a:pt x="193268" y="116357"/>
                </a:lnTo>
                <a:lnTo>
                  <a:pt x="186181" y="119176"/>
                </a:lnTo>
                <a:lnTo>
                  <a:pt x="203104" y="119176"/>
                </a:lnTo>
                <a:lnTo>
                  <a:pt x="204977" y="116281"/>
                </a:lnTo>
                <a:lnTo>
                  <a:pt x="217017" y="116281"/>
                </a:lnTo>
                <a:lnTo>
                  <a:pt x="217017" y="57454"/>
                </a:lnTo>
                <a:lnTo>
                  <a:pt x="228752" y="57454"/>
                </a:lnTo>
                <a:lnTo>
                  <a:pt x="228752" y="47701"/>
                </a:lnTo>
                <a:close/>
              </a:path>
              <a:path w="1274445" h="167640">
                <a:moveTo>
                  <a:pt x="468184" y="84429"/>
                </a:moveTo>
                <a:lnTo>
                  <a:pt x="449325" y="84429"/>
                </a:lnTo>
                <a:lnTo>
                  <a:pt x="453174" y="85902"/>
                </a:lnTo>
                <a:lnTo>
                  <a:pt x="459079" y="91795"/>
                </a:lnTo>
                <a:lnTo>
                  <a:pt x="460552" y="95605"/>
                </a:lnTo>
                <a:lnTo>
                  <a:pt x="460552" y="106273"/>
                </a:lnTo>
                <a:lnTo>
                  <a:pt x="458355" y="110616"/>
                </a:lnTo>
                <a:lnTo>
                  <a:pt x="449630" y="116001"/>
                </a:lnTo>
                <a:lnTo>
                  <a:pt x="444487" y="116839"/>
                </a:lnTo>
                <a:lnTo>
                  <a:pt x="468106" y="116839"/>
                </a:lnTo>
                <a:lnTo>
                  <a:pt x="469206" y="116001"/>
                </a:lnTo>
                <a:lnTo>
                  <a:pt x="469310" y="115823"/>
                </a:lnTo>
                <a:lnTo>
                  <a:pt x="472439" y="109067"/>
                </a:lnTo>
                <a:lnTo>
                  <a:pt x="472358" y="92201"/>
                </a:lnTo>
                <a:lnTo>
                  <a:pt x="469938" y="86131"/>
                </a:lnTo>
                <a:lnTo>
                  <a:pt x="468184" y="84429"/>
                </a:lnTo>
                <a:close/>
              </a:path>
              <a:path w="1274445" h="167640">
                <a:moveTo>
                  <a:pt x="426415" y="57454"/>
                </a:moveTo>
                <a:lnTo>
                  <a:pt x="414985" y="57454"/>
                </a:lnTo>
                <a:lnTo>
                  <a:pt x="414985" y="102463"/>
                </a:lnTo>
                <a:lnTo>
                  <a:pt x="413308" y="107086"/>
                </a:lnTo>
                <a:lnTo>
                  <a:pt x="406603" y="114198"/>
                </a:lnTo>
                <a:lnTo>
                  <a:pt x="402234" y="115976"/>
                </a:lnTo>
                <a:lnTo>
                  <a:pt x="426415" y="115976"/>
                </a:lnTo>
                <a:lnTo>
                  <a:pt x="426415" y="97942"/>
                </a:lnTo>
                <a:lnTo>
                  <a:pt x="428091" y="93319"/>
                </a:lnTo>
                <a:lnTo>
                  <a:pt x="434797" y="86207"/>
                </a:lnTo>
                <a:lnTo>
                  <a:pt x="439153" y="84429"/>
                </a:lnTo>
                <a:lnTo>
                  <a:pt x="468184" y="84429"/>
                </a:lnTo>
                <a:lnTo>
                  <a:pt x="466614" y="82905"/>
                </a:lnTo>
                <a:lnTo>
                  <a:pt x="426415" y="82905"/>
                </a:lnTo>
                <a:lnTo>
                  <a:pt x="426415" y="57454"/>
                </a:lnTo>
                <a:close/>
              </a:path>
              <a:path w="1274445" h="167640">
                <a:moveTo>
                  <a:pt x="346862" y="57454"/>
                </a:moveTo>
                <a:lnTo>
                  <a:pt x="335432" y="57454"/>
                </a:lnTo>
                <a:lnTo>
                  <a:pt x="335432" y="93725"/>
                </a:lnTo>
                <a:lnTo>
                  <a:pt x="346862" y="93725"/>
                </a:lnTo>
                <a:lnTo>
                  <a:pt x="346862" y="57454"/>
                </a:lnTo>
                <a:close/>
              </a:path>
              <a:path w="1274445" h="167640">
                <a:moveTo>
                  <a:pt x="402616" y="83413"/>
                </a:moveTo>
                <a:lnTo>
                  <a:pt x="396900" y="83413"/>
                </a:lnTo>
                <a:lnTo>
                  <a:pt x="402793" y="84429"/>
                </a:lnTo>
                <a:lnTo>
                  <a:pt x="402616" y="83413"/>
                </a:lnTo>
                <a:close/>
              </a:path>
              <a:path w="1274445" h="167640">
                <a:moveTo>
                  <a:pt x="453936" y="74066"/>
                </a:moveTo>
                <a:lnTo>
                  <a:pt x="437895" y="74066"/>
                </a:lnTo>
                <a:lnTo>
                  <a:pt x="431287" y="77019"/>
                </a:lnTo>
                <a:lnTo>
                  <a:pt x="427024" y="82905"/>
                </a:lnTo>
                <a:lnTo>
                  <a:pt x="466614" y="82905"/>
                </a:lnTo>
                <a:lnTo>
                  <a:pt x="459993" y="76479"/>
                </a:lnTo>
                <a:lnTo>
                  <a:pt x="453936" y="74066"/>
                </a:lnTo>
                <a:close/>
              </a:path>
              <a:path w="1274445" h="167640">
                <a:moveTo>
                  <a:pt x="175615" y="46177"/>
                </a:moveTo>
                <a:lnTo>
                  <a:pt x="162610" y="46177"/>
                </a:lnTo>
                <a:lnTo>
                  <a:pt x="157352" y="48107"/>
                </a:lnTo>
                <a:lnTo>
                  <a:pt x="149123" y="55829"/>
                </a:lnTo>
                <a:lnTo>
                  <a:pt x="147065" y="60502"/>
                </a:lnTo>
                <a:lnTo>
                  <a:pt x="147065" y="71272"/>
                </a:lnTo>
                <a:lnTo>
                  <a:pt x="148691" y="75539"/>
                </a:lnTo>
                <a:lnTo>
                  <a:pt x="151942" y="78790"/>
                </a:lnTo>
                <a:lnTo>
                  <a:pt x="162763" y="75590"/>
                </a:lnTo>
                <a:lnTo>
                  <a:pt x="159918" y="73050"/>
                </a:lnTo>
                <a:lnTo>
                  <a:pt x="158495" y="70002"/>
                </a:lnTo>
                <a:lnTo>
                  <a:pt x="158495" y="63398"/>
                </a:lnTo>
                <a:lnTo>
                  <a:pt x="159461" y="60985"/>
                </a:lnTo>
                <a:lnTo>
                  <a:pt x="163321" y="57429"/>
                </a:lnTo>
                <a:lnTo>
                  <a:pt x="165861" y="56540"/>
                </a:lnTo>
                <a:lnTo>
                  <a:pt x="189129" y="56540"/>
                </a:lnTo>
                <a:lnTo>
                  <a:pt x="188950" y="56083"/>
                </a:lnTo>
                <a:lnTo>
                  <a:pt x="180924" y="48158"/>
                </a:lnTo>
                <a:lnTo>
                  <a:pt x="175615" y="46177"/>
                </a:lnTo>
                <a:close/>
              </a:path>
              <a:path w="1274445" h="167640">
                <a:moveTo>
                  <a:pt x="235457" y="47701"/>
                </a:moveTo>
                <a:lnTo>
                  <a:pt x="228752" y="47701"/>
                </a:lnTo>
                <a:lnTo>
                  <a:pt x="228752" y="57454"/>
                </a:lnTo>
                <a:lnTo>
                  <a:pt x="235457" y="57454"/>
                </a:lnTo>
                <a:lnTo>
                  <a:pt x="235457" y="47701"/>
                </a:lnTo>
                <a:close/>
              </a:path>
              <a:path w="1274445" h="167640">
                <a:moveTo>
                  <a:pt x="270357" y="47701"/>
                </a:moveTo>
                <a:lnTo>
                  <a:pt x="235457" y="47701"/>
                </a:lnTo>
                <a:lnTo>
                  <a:pt x="235457" y="57454"/>
                </a:lnTo>
                <a:lnTo>
                  <a:pt x="270357" y="57454"/>
                </a:lnTo>
                <a:lnTo>
                  <a:pt x="270357" y="47701"/>
                </a:lnTo>
                <a:close/>
              </a:path>
              <a:path w="1274445" h="167640">
                <a:moveTo>
                  <a:pt x="277063" y="47701"/>
                </a:moveTo>
                <a:lnTo>
                  <a:pt x="270357" y="47701"/>
                </a:lnTo>
                <a:lnTo>
                  <a:pt x="270357" y="57454"/>
                </a:lnTo>
                <a:lnTo>
                  <a:pt x="277063" y="57454"/>
                </a:lnTo>
                <a:lnTo>
                  <a:pt x="277063" y="47701"/>
                </a:lnTo>
                <a:close/>
              </a:path>
              <a:path w="1274445" h="167640">
                <a:moveTo>
                  <a:pt x="358597" y="47701"/>
                </a:moveTo>
                <a:lnTo>
                  <a:pt x="277063" y="47701"/>
                </a:lnTo>
                <a:lnTo>
                  <a:pt x="277063" y="57454"/>
                </a:lnTo>
                <a:lnTo>
                  <a:pt x="358597" y="57454"/>
                </a:lnTo>
                <a:lnTo>
                  <a:pt x="358597" y="47701"/>
                </a:lnTo>
                <a:close/>
              </a:path>
              <a:path w="1274445" h="167640">
                <a:moveTo>
                  <a:pt x="365302" y="47701"/>
                </a:moveTo>
                <a:lnTo>
                  <a:pt x="358597" y="47701"/>
                </a:lnTo>
                <a:lnTo>
                  <a:pt x="358597" y="57454"/>
                </a:lnTo>
                <a:lnTo>
                  <a:pt x="365302" y="57454"/>
                </a:lnTo>
                <a:lnTo>
                  <a:pt x="365302" y="47701"/>
                </a:lnTo>
                <a:close/>
              </a:path>
              <a:path w="1274445" h="167640">
                <a:moveTo>
                  <a:pt x="482650" y="47701"/>
                </a:moveTo>
                <a:lnTo>
                  <a:pt x="365302" y="47701"/>
                </a:lnTo>
                <a:lnTo>
                  <a:pt x="365302" y="57454"/>
                </a:lnTo>
                <a:lnTo>
                  <a:pt x="482650" y="57454"/>
                </a:lnTo>
                <a:lnTo>
                  <a:pt x="482650" y="47701"/>
                </a:lnTo>
                <a:close/>
              </a:path>
              <a:path w="1274445" h="167640">
                <a:moveTo>
                  <a:pt x="285445" y="4571"/>
                </a:moveTo>
                <a:lnTo>
                  <a:pt x="247192" y="25399"/>
                </a:lnTo>
                <a:lnTo>
                  <a:pt x="247192" y="47701"/>
                </a:lnTo>
                <a:lnTo>
                  <a:pt x="258622" y="47701"/>
                </a:lnTo>
                <a:lnTo>
                  <a:pt x="258622" y="28397"/>
                </a:lnTo>
                <a:lnTo>
                  <a:pt x="260883" y="23444"/>
                </a:lnTo>
                <a:lnTo>
                  <a:pt x="269925" y="16636"/>
                </a:lnTo>
                <a:lnTo>
                  <a:pt x="276605" y="14935"/>
                </a:lnTo>
                <a:lnTo>
                  <a:pt x="323559" y="14935"/>
                </a:lnTo>
                <a:lnTo>
                  <a:pt x="320039" y="12801"/>
                </a:lnTo>
                <a:lnTo>
                  <a:pt x="312277" y="9201"/>
                </a:lnTo>
                <a:lnTo>
                  <a:pt x="303923" y="6629"/>
                </a:lnTo>
                <a:lnTo>
                  <a:pt x="294979" y="5086"/>
                </a:lnTo>
                <a:lnTo>
                  <a:pt x="285445" y="4571"/>
                </a:lnTo>
                <a:close/>
              </a:path>
              <a:path w="1274445" h="167640">
                <a:moveTo>
                  <a:pt x="323559" y="14935"/>
                </a:moveTo>
                <a:lnTo>
                  <a:pt x="285445" y="14935"/>
                </a:lnTo>
                <a:lnTo>
                  <a:pt x="293493" y="15354"/>
                </a:lnTo>
                <a:lnTo>
                  <a:pt x="301113" y="16636"/>
                </a:lnTo>
                <a:lnTo>
                  <a:pt x="334213" y="37642"/>
                </a:lnTo>
                <a:lnTo>
                  <a:pt x="342290" y="31241"/>
                </a:lnTo>
                <a:lnTo>
                  <a:pt x="338156" y="26260"/>
                </a:lnTo>
                <a:lnTo>
                  <a:pt x="333070" y="21526"/>
                </a:lnTo>
                <a:lnTo>
                  <a:pt x="327031" y="17040"/>
                </a:lnTo>
                <a:lnTo>
                  <a:pt x="323559" y="14935"/>
                </a:lnTo>
                <a:close/>
              </a:path>
              <a:path w="1274445" h="167640">
                <a:moveTo>
                  <a:pt x="832396" y="87325"/>
                </a:moveTo>
                <a:lnTo>
                  <a:pt x="823709" y="94183"/>
                </a:lnTo>
                <a:lnTo>
                  <a:pt x="863180" y="145999"/>
                </a:lnTo>
                <a:lnTo>
                  <a:pt x="872477" y="139750"/>
                </a:lnTo>
                <a:lnTo>
                  <a:pt x="854201" y="115823"/>
                </a:lnTo>
                <a:lnTo>
                  <a:pt x="851725" y="112674"/>
                </a:lnTo>
                <a:lnTo>
                  <a:pt x="848347" y="108610"/>
                </a:lnTo>
                <a:lnTo>
                  <a:pt x="844371" y="104038"/>
                </a:lnTo>
                <a:lnTo>
                  <a:pt x="844300" y="103885"/>
                </a:lnTo>
                <a:lnTo>
                  <a:pt x="844435" y="103479"/>
                </a:lnTo>
                <a:lnTo>
                  <a:pt x="855982" y="103479"/>
                </a:lnTo>
                <a:lnTo>
                  <a:pt x="859294" y="102234"/>
                </a:lnTo>
                <a:lnTo>
                  <a:pt x="866305" y="96037"/>
                </a:lnTo>
                <a:lnTo>
                  <a:pt x="866902" y="94487"/>
                </a:lnTo>
                <a:lnTo>
                  <a:pt x="841133" y="94487"/>
                </a:lnTo>
                <a:lnTo>
                  <a:pt x="836460" y="92100"/>
                </a:lnTo>
                <a:lnTo>
                  <a:pt x="832396" y="87325"/>
                </a:lnTo>
                <a:close/>
              </a:path>
              <a:path w="1274445" h="167640">
                <a:moveTo>
                  <a:pt x="666127" y="106375"/>
                </a:moveTo>
                <a:lnTo>
                  <a:pt x="654697" y="106375"/>
                </a:lnTo>
                <a:lnTo>
                  <a:pt x="654697" y="145541"/>
                </a:lnTo>
                <a:lnTo>
                  <a:pt x="666127" y="145541"/>
                </a:lnTo>
                <a:lnTo>
                  <a:pt x="666127" y="106375"/>
                </a:lnTo>
                <a:close/>
              </a:path>
              <a:path w="1274445" h="167640">
                <a:moveTo>
                  <a:pt x="764273" y="116281"/>
                </a:moveTo>
                <a:lnTo>
                  <a:pt x="752843" y="116281"/>
                </a:lnTo>
                <a:lnTo>
                  <a:pt x="752843" y="145541"/>
                </a:lnTo>
                <a:lnTo>
                  <a:pt x="764273" y="145541"/>
                </a:lnTo>
                <a:lnTo>
                  <a:pt x="764273" y="116281"/>
                </a:lnTo>
                <a:close/>
              </a:path>
              <a:path w="1274445" h="167640">
                <a:moveTo>
                  <a:pt x="805878" y="57454"/>
                </a:moveTo>
                <a:lnTo>
                  <a:pt x="794448" y="57454"/>
                </a:lnTo>
                <a:lnTo>
                  <a:pt x="794448" y="145541"/>
                </a:lnTo>
                <a:lnTo>
                  <a:pt x="805878" y="145541"/>
                </a:lnTo>
                <a:lnTo>
                  <a:pt x="805878" y="57454"/>
                </a:lnTo>
                <a:close/>
              </a:path>
              <a:path w="1274445" h="167640">
                <a:moveTo>
                  <a:pt x="532168" y="116890"/>
                </a:moveTo>
                <a:lnTo>
                  <a:pt x="522566" y="123291"/>
                </a:lnTo>
                <a:lnTo>
                  <a:pt x="525106" y="128168"/>
                </a:lnTo>
                <a:lnTo>
                  <a:pt x="529120" y="132511"/>
                </a:lnTo>
                <a:lnTo>
                  <a:pt x="540092" y="140131"/>
                </a:lnTo>
                <a:lnTo>
                  <a:pt x="546849" y="142036"/>
                </a:lnTo>
                <a:lnTo>
                  <a:pt x="564324" y="142036"/>
                </a:lnTo>
                <a:lnTo>
                  <a:pt x="571817" y="139471"/>
                </a:lnTo>
                <a:lnTo>
                  <a:pt x="580397" y="131521"/>
                </a:lnTo>
                <a:lnTo>
                  <a:pt x="554875" y="131521"/>
                </a:lnTo>
                <a:lnTo>
                  <a:pt x="547970" y="130606"/>
                </a:lnTo>
                <a:lnTo>
                  <a:pt x="541883" y="127863"/>
                </a:lnTo>
                <a:lnTo>
                  <a:pt x="536616" y="123291"/>
                </a:lnTo>
                <a:lnTo>
                  <a:pt x="532168" y="116890"/>
                </a:lnTo>
                <a:close/>
              </a:path>
              <a:path w="1274445" h="167640">
                <a:moveTo>
                  <a:pt x="573316" y="57454"/>
                </a:moveTo>
                <a:lnTo>
                  <a:pt x="562851" y="57454"/>
                </a:lnTo>
                <a:lnTo>
                  <a:pt x="569353" y="62839"/>
                </a:lnTo>
                <a:lnTo>
                  <a:pt x="569353" y="78587"/>
                </a:lnTo>
                <a:lnTo>
                  <a:pt x="567804" y="82346"/>
                </a:lnTo>
                <a:lnTo>
                  <a:pt x="561606" y="87426"/>
                </a:lnTo>
                <a:lnTo>
                  <a:pt x="557822" y="88696"/>
                </a:lnTo>
                <a:lnTo>
                  <a:pt x="545579" y="88696"/>
                </a:lnTo>
                <a:lnTo>
                  <a:pt x="545579" y="99059"/>
                </a:lnTo>
                <a:lnTo>
                  <a:pt x="560971" y="99059"/>
                </a:lnTo>
                <a:lnTo>
                  <a:pt x="565619" y="100482"/>
                </a:lnTo>
                <a:lnTo>
                  <a:pt x="572020" y="106171"/>
                </a:lnTo>
                <a:lnTo>
                  <a:pt x="573620" y="109981"/>
                </a:lnTo>
                <a:lnTo>
                  <a:pt x="573620" y="119837"/>
                </a:lnTo>
                <a:lnTo>
                  <a:pt x="571969" y="123901"/>
                </a:lnTo>
                <a:lnTo>
                  <a:pt x="565365" y="129997"/>
                </a:lnTo>
                <a:lnTo>
                  <a:pt x="560768" y="131521"/>
                </a:lnTo>
                <a:lnTo>
                  <a:pt x="580397" y="131521"/>
                </a:lnTo>
                <a:lnTo>
                  <a:pt x="582891" y="129209"/>
                </a:lnTo>
                <a:lnTo>
                  <a:pt x="585660" y="122732"/>
                </a:lnTo>
                <a:lnTo>
                  <a:pt x="585660" y="109219"/>
                </a:lnTo>
                <a:lnTo>
                  <a:pt x="584034" y="104444"/>
                </a:lnTo>
                <a:lnTo>
                  <a:pt x="577532" y="96723"/>
                </a:lnTo>
                <a:lnTo>
                  <a:pt x="573570" y="94284"/>
                </a:lnTo>
                <a:lnTo>
                  <a:pt x="568896" y="93268"/>
                </a:lnTo>
                <a:lnTo>
                  <a:pt x="568896" y="92659"/>
                </a:lnTo>
                <a:lnTo>
                  <a:pt x="581393" y="66547"/>
                </a:lnTo>
                <a:lnTo>
                  <a:pt x="578700" y="61315"/>
                </a:lnTo>
                <a:lnTo>
                  <a:pt x="573316" y="58369"/>
                </a:lnTo>
                <a:lnTo>
                  <a:pt x="573316" y="57454"/>
                </a:lnTo>
                <a:close/>
              </a:path>
              <a:path w="1274445" h="167640">
                <a:moveTo>
                  <a:pt x="738974" y="75742"/>
                </a:moveTo>
                <a:lnTo>
                  <a:pt x="683653" y="75742"/>
                </a:lnTo>
                <a:lnTo>
                  <a:pt x="683653" y="86105"/>
                </a:lnTo>
                <a:lnTo>
                  <a:pt x="704684" y="86105"/>
                </a:lnTo>
                <a:lnTo>
                  <a:pt x="704684" y="86715"/>
                </a:lnTo>
                <a:lnTo>
                  <a:pt x="699503" y="90576"/>
                </a:lnTo>
                <a:lnTo>
                  <a:pt x="696924" y="96037"/>
                </a:lnTo>
                <a:lnTo>
                  <a:pt x="697003" y="110286"/>
                </a:lnTo>
                <a:lnTo>
                  <a:pt x="699554" y="115976"/>
                </a:lnTo>
                <a:lnTo>
                  <a:pt x="710120" y="125729"/>
                </a:lnTo>
                <a:lnTo>
                  <a:pt x="716978" y="128168"/>
                </a:lnTo>
                <a:lnTo>
                  <a:pt x="732116" y="128168"/>
                </a:lnTo>
                <a:lnTo>
                  <a:pt x="737730" y="126949"/>
                </a:lnTo>
                <a:lnTo>
                  <a:pt x="746772" y="122072"/>
                </a:lnTo>
                <a:lnTo>
                  <a:pt x="750100" y="119329"/>
                </a:lnTo>
                <a:lnTo>
                  <a:pt x="751273" y="117652"/>
                </a:lnTo>
                <a:lnTo>
                  <a:pt x="721804" y="117652"/>
                </a:lnTo>
                <a:lnTo>
                  <a:pt x="717334" y="116179"/>
                </a:lnTo>
                <a:lnTo>
                  <a:pt x="710628" y="110286"/>
                </a:lnTo>
                <a:lnTo>
                  <a:pt x="708952" y="106527"/>
                </a:lnTo>
                <a:lnTo>
                  <a:pt x="708952" y="97180"/>
                </a:lnTo>
                <a:lnTo>
                  <a:pt x="710552" y="93319"/>
                </a:lnTo>
                <a:lnTo>
                  <a:pt x="716953" y="87426"/>
                </a:lnTo>
                <a:lnTo>
                  <a:pt x="721398" y="85953"/>
                </a:lnTo>
                <a:lnTo>
                  <a:pt x="738974" y="85953"/>
                </a:lnTo>
                <a:lnTo>
                  <a:pt x="738974" y="75742"/>
                </a:lnTo>
                <a:close/>
              </a:path>
              <a:path w="1274445" h="167640">
                <a:moveTo>
                  <a:pt x="764273" y="57454"/>
                </a:moveTo>
                <a:lnTo>
                  <a:pt x="752843" y="57454"/>
                </a:lnTo>
                <a:lnTo>
                  <a:pt x="752735" y="98958"/>
                </a:lnTo>
                <a:lnTo>
                  <a:pt x="750481" y="105333"/>
                </a:lnTo>
                <a:lnTo>
                  <a:pt x="741032" y="115188"/>
                </a:lnTo>
                <a:lnTo>
                  <a:pt x="734910" y="117652"/>
                </a:lnTo>
                <a:lnTo>
                  <a:pt x="751273" y="117652"/>
                </a:lnTo>
                <a:lnTo>
                  <a:pt x="752233" y="116281"/>
                </a:lnTo>
                <a:lnTo>
                  <a:pt x="764273" y="116281"/>
                </a:lnTo>
                <a:lnTo>
                  <a:pt x="764273" y="57454"/>
                </a:lnTo>
                <a:close/>
              </a:path>
              <a:path w="1274445" h="167640">
                <a:moveTo>
                  <a:pt x="620102" y="57454"/>
                </a:moveTo>
                <a:lnTo>
                  <a:pt x="608672" y="57454"/>
                </a:lnTo>
                <a:lnTo>
                  <a:pt x="608767" y="98958"/>
                </a:lnTo>
                <a:lnTo>
                  <a:pt x="610984" y="104901"/>
                </a:lnTo>
                <a:lnTo>
                  <a:pt x="620229" y="113639"/>
                </a:lnTo>
                <a:lnTo>
                  <a:pt x="626198" y="115823"/>
                </a:lnTo>
                <a:lnTo>
                  <a:pt x="643064" y="115823"/>
                </a:lnTo>
                <a:lnTo>
                  <a:pt x="649922" y="112674"/>
                </a:lnTo>
                <a:lnTo>
                  <a:pt x="654088" y="106375"/>
                </a:lnTo>
                <a:lnTo>
                  <a:pt x="666127" y="106375"/>
                </a:lnTo>
                <a:lnTo>
                  <a:pt x="666127" y="105308"/>
                </a:lnTo>
                <a:lnTo>
                  <a:pt x="630262" y="105308"/>
                </a:lnTo>
                <a:lnTo>
                  <a:pt x="626452" y="104038"/>
                </a:lnTo>
                <a:lnTo>
                  <a:pt x="621372" y="98958"/>
                </a:lnTo>
                <a:lnTo>
                  <a:pt x="620102" y="94843"/>
                </a:lnTo>
                <a:lnTo>
                  <a:pt x="620102" y="57454"/>
                </a:lnTo>
                <a:close/>
              </a:path>
              <a:path w="1274445" h="167640">
                <a:moveTo>
                  <a:pt x="666127" y="57454"/>
                </a:moveTo>
                <a:lnTo>
                  <a:pt x="654697" y="57454"/>
                </a:lnTo>
                <a:lnTo>
                  <a:pt x="654697" y="89915"/>
                </a:lnTo>
                <a:lnTo>
                  <a:pt x="652995" y="95275"/>
                </a:lnTo>
                <a:lnTo>
                  <a:pt x="646188" y="103301"/>
                </a:lnTo>
                <a:lnTo>
                  <a:pt x="641438" y="105308"/>
                </a:lnTo>
                <a:lnTo>
                  <a:pt x="666127" y="105308"/>
                </a:lnTo>
                <a:lnTo>
                  <a:pt x="666127" y="57454"/>
                </a:lnTo>
                <a:close/>
              </a:path>
              <a:path w="1274445" h="167640">
                <a:moveTo>
                  <a:pt x="855982" y="103479"/>
                </a:moveTo>
                <a:lnTo>
                  <a:pt x="844435" y="103479"/>
                </a:lnTo>
                <a:lnTo>
                  <a:pt x="845756" y="103885"/>
                </a:lnTo>
                <a:lnTo>
                  <a:pt x="847483" y="104089"/>
                </a:lnTo>
                <a:lnTo>
                  <a:pt x="849617" y="104089"/>
                </a:lnTo>
                <a:lnTo>
                  <a:pt x="854900" y="103885"/>
                </a:lnTo>
                <a:lnTo>
                  <a:pt x="855982" y="103479"/>
                </a:lnTo>
                <a:close/>
              </a:path>
              <a:path w="1274445" h="167640">
                <a:moveTo>
                  <a:pt x="868057" y="57454"/>
                </a:moveTo>
                <a:lnTo>
                  <a:pt x="856627" y="57454"/>
                </a:lnTo>
                <a:lnTo>
                  <a:pt x="856627" y="91135"/>
                </a:lnTo>
                <a:lnTo>
                  <a:pt x="853224" y="94487"/>
                </a:lnTo>
                <a:lnTo>
                  <a:pt x="866902" y="94487"/>
                </a:lnTo>
                <a:lnTo>
                  <a:pt x="868057" y="91490"/>
                </a:lnTo>
                <a:lnTo>
                  <a:pt x="868057" y="57454"/>
                </a:lnTo>
                <a:close/>
              </a:path>
              <a:path w="1274445" h="167640">
                <a:moveTo>
                  <a:pt x="592213" y="47701"/>
                </a:moveTo>
                <a:lnTo>
                  <a:pt x="519823" y="47701"/>
                </a:lnTo>
                <a:lnTo>
                  <a:pt x="519823" y="57454"/>
                </a:lnTo>
                <a:lnTo>
                  <a:pt x="592213" y="57454"/>
                </a:lnTo>
                <a:lnTo>
                  <a:pt x="592213" y="47701"/>
                </a:lnTo>
                <a:close/>
              </a:path>
              <a:path w="1274445" h="167640">
                <a:moveTo>
                  <a:pt x="598919" y="47701"/>
                </a:moveTo>
                <a:lnTo>
                  <a:pt x="592213" y="47701"/>
                </a:lnTo>
                <a:lnTo>
                  <a:pt x="592213" y="57454"/>
                </a:lnTo>
                <a:lnTo>
                  <a:pt x="598919" y="57454"/>
                </a:lnTo>
                <a:lnTo>
                  <a:pt x="598919" y="47701"/>
                </a:lnTo>
                <a:close/>
              </a:path>
              <a:path w="1274445" h="167640">
                <a:moveTo>
                  <a:pt x="677862" y="47701"/>
                </a:moveTo>
                <a:lnTo>
                  <a:pt x="598919" y="47701"/>
                </a:lnTo>
                <a:lnTo>
                  <a:pt x="598919" y="57454"/>
                </a:lnTo>
                <a:lnTo>
                  <a:pt x="677862" y="57454"/>
                </a:lnTo>
                <a:lnTo>
                  <a:pt x="677862" y="47701"/>
                </a:lnTo>
                <a:close/>
              </a:path>
              <a:path w="1274445" h="167640">
                <a:moveTo>
                  <a:pt x="684568" y="47701"/>
                </a:moveTo>
                <a:lnTo>
                  <a:pt x="677862" y="47701"/>
                </a:lnTo>
                <a:lnTo>
                  <a:pt x="677862" y="57454"/>
                </a:lnTo>
                <a:lnTo>
                  <a:pt x="684568" y="57454"/>
                </a:lnTo>
                <a:lnTo>
                  <a:pt x="684568" y="47701"/>
                </a:lnTo>
                <a:close/>
              </a:path>
              <a:path w="1274445" h="167640">
                <a:moveTo>
                  <a:pt x="776008" y="47701"/>
                </a:moveTo>
                <a:lnTo>
                  <a:pt x="684568" y="47701"/>
                </a:lnTo>
                <a:lnTo>
                  <a:pt x="684568" y="57454"/>
                </a:lnTo>
                <a:lnTo>
                  <a:pt x="776008" y="57454"/>
                </a:lnTo>
                <a:lnTo>
                  <a:pt x="776008" y="47701"/>
                </a:lnTo>
                <a:close/>
              </a:path>
              <a:path w="1274445" h="167640">
                <a:moveTo>
                  <a:pt x="782713" y="47701"/>
                </a:moveTo>
                <a:lnTo>
                  <a:pt x="776008" y="47701"/>
                </a:lnTo>
                <a:lnTo>
                  <a:pt x="776008" y="57454"/>
                </a:lnTo>
                <a:lnTo>
                  <a:pt x="782713" y="57454"/>
                </a:lnTo>
                <a:lnTo>
                  <a:pt x="782713" y="47701"/>
                </a:lnTo>
                <a:close/>
              </a:path>
              <a:path w="1274445" h="167640">
                <a:moveTo>
                  <a:pt x="817613" y="47701"/>
                </a:moveTo>
                <a:lnTo>
                  <a:pt x="782713" y="47701"/>
                </a:lnTo>
                <a:lnTo>
                  <a:pt x="782713" y="57454"/>
                </a:lnTo>
                <a:lnTo>
                  <a:pt x="817613" y="57454"/>
                </a:lnTo>
                <a:lnTo>
                  <a:pt x="817613" y="47701"/>
                </a:lnTo>
                <a:close/>
              </a:path>
              <a:path w="1274445" h="167640">
                <a:moveTo>
                  <a:pt x="824318" y="47701"/>
                </a:moveTo>
                <a:lnTo>
                  <a:pt x="817613" y="47701"/>
                </a:lnTo>
                <a:lnTo>
                  <a:pt x="817613" y="57454"/>
                </a:lnTo>
                <a:lnTo>
                  <a:pt x="824318" y="57454"/>
                </a:lnTo>
                <a:lnTo>
                  <a:pt x="824318" y="47701"/>
                </a:lnTo>
                <a:close/>
              </a:path>
              <a:path w="1274445" h="167640">
                <a:moveTo>
                  <a:pt x="885583" y="47701"/>
                </a:moveTo>
                <a:lnTo>
                  <a:pt x="824318" y="47701"/>
                </a:lnTo>
                <a:lnTo>
                  <a:pt x="824318" y="57454"/>
                </a:lnTo>
                <a:lnTo>
                  <a:pt x="885583" y="57454"/>
                </a:lnTo>
                <a:lnTo>
                  <a:pt x="885583" y="47701"/>
                </a:lnTo>
                <a:close/>
              </a:path>
              <a:path w="1274445" h="167640">
                <a:moveTo>
                  <a:pt x="904176" y="126796"/>
                </a:moveTo>
                <a:lnTo>
                  <a:pt x="897978" y="126796"/>
                </a:lnTo>
                <a:lnTo>
                  <a:pt x="895667" y="127711"/>
                </a:lnTo>
                <a:lnTo>
                  <a:pt x="892111" y="131368"/>
                </a:lnTo>
                <a:lnTo>
                  <a:pt x="891222" y="133654"/>
                </a:lnTo>
                <a:lnTo>
                  <a:pt x="891222" y="137159"/>
                </a:lnTo>
                <a:lnTo>
                  <a:pt x="893457" y="138379"/>
                </a:lnTo>
                <a:lnTo>
                  <a:pt x="895159" y="139369"/>
                </a:lnTo>
                <a:lnTo>
                  <a:pt x="897496" y="140893"/>
                </a:lnTo>
                <a:lnTo>
                  <a:pt x="898639" y="142011"/>
                </a:lnTo>
                <a:lnTo>
                  <a:pt x="900874" y="144957"/>
                </a:lnTo>
                <a:lnTo>
                  <a:pt x="901433" y="146608"/>
                </a:lnTo>
                <a:lnTo>
                  <a:pt x="901433" y="150977"/>
                </a:lnTo>
                <a:lnTo>
                  <a:pt x="900391" y="153441"/>
                </a:lnTo>
                <a:lnTo>
                  <a:pt x="896226" y="158216"/>
                </a:lnTo>
                <a:lnTo>
                  <a:pt x="893406" y="160121"/>
                </a:lnTo>
                <a:lnTo>
                  <a:pt x="889850" y="161543"/>
                </a:lnTo>
                <a:lnTo>
                  <a:pt x="892898" y="167182"/>
                </a:lnTo>
                <a:lnTo>
                  <a:pt x="897775" y="165455"/>
                </a:lnTo>
                <a:lnTo>
                  <a:pt x="902220" y="162229"/>
                </a:lnTo>
                <a:lnTo>
                  <a:pt x="910247" y="152780"/>
                </a:lnTo>
                <a:lnTo>
                  <a:pt x="912253" y="147218"/>
                </a:lnTo>
                <a:lnTo>
                  <a:pt x="912253" y="136448"/>
                </a:lnTo>
                <a:lnTo>
                  <a:pt x="911186" y="133019"/>
                </a:lnTo>
                <a:lnTo>
                  <a:pt x="906919" y="128041"/>
                </a:lnTo>
                <a:lnTo>
                  <a:pt x="904176" y="126796"/>
                </a:lnTo>
                <a:close/>
              </a:path>
              <a:path w="1274445" h="167640">
                <a:moveTo>
                  <a:pt x="1093914" y="88849"/>
                </a:moveTo>
                <a:lnTo>
                  <a:pt x="1085227" y="95707"/>
                </a:lnTo>
                <a:lnTo>
                  <a:pt x="1124546" y="147218"/>
                </a:lnTo>
                <a:lnTo>
                  <a:pt x="1133843" y="141122"/>
                </a:lnTo>
                <a:lnTo>
                  <a:pt x="1116012" y="117957"/>
                </a:lnTo>
                <a:lnTo>
                  <a:pt x="1113675" y="114807"/>
                </a:lnTo>
                <a:lnTo>
                  <a:pt x="1110170" y="110591"/>
                </a:lnTo>
                <a:lnTo>
                  <a:pt x="1105496" y="105308"/>
                </a:lnTo>
                <a:lnTo>
                  <a:pt x="1105801" y="104851"/>
                </a:lnTo>
                <a:lnTo>
                  <a:pt x="1117021" y="104851"/>
                </a:lnTo>
                <a:lnTo>
                  <a:pt x="1120686" y="103530"/>
                </a:lnTo>
                <a:lnTo>
                  <a:pt x="1123937" y="100583"/>
                </a:lnTo>
                <a:lnTo>
                  <a:pt x="1171028" y="100583"/>
                </a:lnTo>
                <a:lnTo>
                  <a:pt x="1171028" y="95707"/>
                </a:lnTo>
                <a:lnTo>
                  <a:pt x="1102398" y="95707"/>
                </a:lnTo>
                <a:lnTo>
                  <a:pt x="1097775" y="93421"/>
                </a:lnTo>
                <a:lnTo>
                  <a:pt x="1093914" y="88849"/>
                </a:lnTo>
                <a:close/>
              </a:path>
              <a:path w="1274445" h="167640">
                <a:moveTo>
                  <a:pt x="1025791" y="96011"/>
                </a:moveTo>
                <a:lnTo>
                  <a:pt x="1014361" y="96011"/>
                </a:lnTo>
                <a:lnTo>
                  <a:pt x="1014361" y="145541"/>
                </a:lnTo>
                <a:lnTo>
                  <a:pt x="1025791" y="145541"/>
                </a:lnTo>
                <a:lnTo>
                  <a:pt x="1025791" y="96011"/>
                </a:lnTo>
                <a:close/>
              </a:path>
              <a:path w="1274445" h="167640">
                <a:moveTo>
                  <a:pt x="1067396" y="57454"/>
                </a:moveTo>
                <a:lnTo>
                  <a:pt x="1055966" y="57454"/>
                </a:lnTo>
                <a:lnTo>
                  <a:pt x="1055966" y="145541"/>
                </a:lnTo>
                <a:lnTo>
                  <a:pt x="1067396" y="145541"/>
                </a:lnTo>
                <a:lnTo>
                  <a:pt x="1067396" y="57454"/>
                </a:lnTo>
                <a:close/>
              </a:path>
              <a:path w="1274445" h="167640">
                <a:moveTo>
                  <a:pt x="1171028" y="103022"/>
                </a:moveTo>
                <a:lnTo>
                  <a:pt x="1159446" y="103022"/>
                </a:lnTo>
                <a:lnTo>
                  <a:pt x="1159446" y="145541"/>
                </a:lnTo>
                <a:lnTo>
                  <a:pt x="1171028" y="145541"/>
                </a:lnTo>
                <a:lnTo>
                  <a:pt x="1171028" y="103022"/>
                </a:lnTo>
                <a:close/>
              </a:path>
              <a:path w="1274445" h="167640">
                <a:moveTo>
                  <a:pt x="1255915" y="57454"/>
                </a:moveTo>
                <a:lnTo>
                  <a:pt x="1244485" y="57454"/>
                </a:lnTo>
                <a:lnTo>
                  <a:pt x="1244485" y="145541"/>
                </a:lnTo>
                <a:lnTo>
                  <a:pt x="1255915" y="145541"/>
                </a:lnTo>
                <a:lnTo>
                  <a:pt x="1255915" y="57454"/>
                </a:lnTo>
                <a:close/>
              </a:path>
              <a:path w="1274445" h="167640">
                <a:moveTo>
                  <a:pt x="1216596" y="57454"/>
                </a:moveTo>
                <a:lnTo>
                  <a:pt x="1205318" y="57454"/>
                </a:lnTo>
                <a:lnTo>
                  <a:pt x="1205318" y="88544"/>
                </a:lnTo>
                <a:lnTo>
                  <a:pt x="1195870" y="95249"/>
                </a:lnTo>
                <a:lnTo>
                  <a:pt x="1196052" y="103022"/>
                </a:lnTo>
                <a:lnTo>
                  <a:pt x="1196128" y="103530"/>
                </a:lnTo>
                <a:lnTo>
                  <a:pt x="1198854" y="109626"/>
                </a:lnTo>
                <a:lnTo>
                  <a:pt x="1204252" y="113995"/>
                </a:lnTo>
                <a:lnTo>
                  <a:pt x="1216596" y="113995"/>
                </a:lnTo>
                <a:lnTo>
                  <a:pt x="1216596" y="57454"/>
                </a:lnTo>
                <a:close/>
              </a:path>
              <a:path w="1274445" h="167640">
                <a:moveTo>
                  <a:pt x="1025791" y="57454"/>
                </a:moveTo>
                <a:lnTo>
                  <a:pt x="1014361" y="57454"/>
                </a:lnTo>
                <a:lnTo>
                  <a:pt x="1014361" y="85648"/>
                </a:lnTo>
                <a:lnTo>
                  <a:pt x="975347" y="85648"/>
                </a:lnTo>
                <a:lnTo>
                  <a:pt x="966939" y="92405"/>
                </a:lnTo>
                <a:lnTo>
                  <a:pt x="966812" y="96672"/>
                </a:lnTo>
                <a:lnTo>
                  <a:pt x="967752" y="100583"/>
                </a:lnTo>
                <a:lnTo>
                  <a:pt x="971511" y="107899"/>
                </a:lnTo>
                <a:lnTo>
                  <a:pt x="973924" y="110642"/>
                </a:lnTo>
                <a:lnTo>
                  <a:pt x="976871" y="112471"/>
                </a:lnTo>
                <a:lnTo>
                  <a:pt x="983881" y="110032"/>
                </a:lnTo>
                <a:lnTo>
                  <a:pt x="983881" y="96011"/>
                </a:lnTo>
                <a:lnTo>
                  <a:pt x="1025791" y="96011"/>
                </a:lnTo>
                <a:lnTo>
                  <a:pt x="1025791" y="57454"/>
                </a:lnTo>
                <a:close/>
              </a:path>
              <a:path w="1274445" h="167640">
                <a:moveTo>
                  <a:pt x="1117021" y="104851"/>
                </a:moveTo>
                <a:lnTo>
                  <a:pt x="1105801" y="104851"/>
                </a:lnTo>
                <a:lnTo>
                  <a:pt x="1106716" y="105155"/>
                </a:lnTo>
                <a:lnTo>
                  <a:pt x="1108392" y="105308"/>
                </a:lnTo>
                <a:lnTo>
                  <a:pt x="1110830" y="105308"/>
                </a:lnTo>
                <a:lnTo>
                  <a:pt x="1116317" y="105105"/>
                </a:lnTo>
                <a:lnTo>
                  <a:pt x="1117021" y="104851"/>
                </a:lnTo>
                <a:close/>
              </a:path>
              <a:path w="1274445" h="167640">
                <a:moveTo>
                  <a:pt x="1171028" y="100583"/>
                </a:moveTo>
                <a:lnTo>
                  <a:pt x="1123937" y="100583"/>
                </a:lnTo>
                <a:lnTo>
                  <a:pt x="1130338" y="103022"/>
                </a:lnTo>
                <a:lnTo>
                  <a:pt x="1137500" y="104241"/>
                </a:lnTo>
                <a:lnTo>
                  <a:pt x="1151000" y="104241"/>
                </a:lnTo>
                <a:lnTo>
                  <a:pt x="1155687" y="103835"/>
                </a:lnTo>
                <a:lnTo>
                  <a:pt x="1159446" y="103022"/>
                </a:lnTo>
                <a:lnTo>
                  <a:pt x="1171028" y="103022"/>
                </a:lnTo>
                <a:lnTo>
                  <a:pt x="1171028" y="100583"/>
                </a:lnTo>
                <a:close/>
              </a:path>
              <a:path w="1274445" h="167640">
                <a:moveTo>
                  <a:pt x="1129271" y="57454"/>
                </a:moveTo>
                <a:lnTo>
                  <a:pt x="1117841" y="57454"/>
                </a:lnTo>
                <a:lnTo>
                  <a:pt x="1117738" y="92506"/>
                </a:lnTo>
                <a:lnTo>
                  <a:pt x="1114488" y="95707"/>
                </a:lnTo>
                <a:lnTo>
                  <a:pt x="1171028" y="95707"/>
                </a:lnTo>
                <a:lnTo>
                  <a:pt x="1171028" y="94030"/>
                </a:lnTo>
                <a:lnTo>
                  <a:pt x="1139177" y="94030"/>
                </a:lnTo>
                <a:lnTo>
                  <a:pt x="1133741" y="93319"/>
                </a:lnTo>
                <a:lnTo>
                  <a:pt x="1128661" y="91897"/>
                </a:lnTo>
                <a:lnTo>
                  <a:pt x="1129068" y="90576"/>
                </a:lnTo>
                <a:lnTo>
                  <a:pt x="1129271" y="88849"/>
                </a:lnTo>
                <a:lnTo>
                  <a:pt x="1129271" y="57454"/>
                </a:lnTo>
                <a:close/>
              </a:path>
              <a:path w="1274445" h="167640">
                <a:moveTo>
                  <a:pt x="1171028" y="57454"/>
                </a:moveTo>
                <a:lnTo>
                  <a:pt x="1159446" y="57454"/>
                </a:lnTo>
                <a:lnTo>
                  <a:pt x="1159446" y="92049"/>
                </a:lnTo>
                <a:lnTo>
                  <a:pt x="1155280" y="93370"/>
                </a:lnTo>
                <a:lnTo>
                  <a:pt x="1150454" y="94030"/>
                </a:lnTo>
                <a:lnTo>
                  <a:pt x="1171028" y="94030"/>
                </a:lnTo>
                <a:lnTo>
                  <a:pt x="1171028" y="57454"/>
                </a:lnTo>
                <a:close/>
              </a:path>
              <a:path w="1274445" h="167640">
                <a:moveTo>
                  <a:pt x="1037526" y="47701"/>
                </a:moveTo>
                <a:lnTo>
                  <a:pt x="959345" y="47701"/>
                </a:lnTo>
                <a:lnTo>
                  <a:pt x="959345" y="57454"/>
                </a:lnTo>
                <a:lnTo>
                  <a:pt x="1037526" y="57454"/>
                </a:lnTo>
                <a:lnTo>
                  <a:pt x="1037526" y="47701"/>
                </a:lnTo>
                <a:close/>
              </a:path>
              <a:path w="1274445" h="167640">
                <a:moveTo>
                  <a:pt x="1044232" y="47701"/>
                </a:moveTo>
                <a:lnTo>
                  <a:pt x="1037526" y="47701"/>
                </a:lnTo>
                <a:lnTo>
                  <a:pt x="1037526" y="57454"/>
                </a:lnTo>
                <a:lnTo>
                  <a:pt x="1044232" y="57454"/>
                </a:lnTo>
                <a:lnTo>
                  <a:pt x="1044232" y="47701"/>
                </a:lnTo>
                <a:close/>
              </a:path>
              <a:path w="1274445" h="167640">
                <a:moveTo>
                  <a:pt x="1079131" y="47701"/>
                </a:moveTo>
                <a:lnTo>
                  <a:pt x="1044232" y="47701"/>
                </a:lnTo>
                <a:lnTo>
                  <a:pt x="1044232" y="57454"/>
                </a:lnTo>
                <a:lnTo>
                  <a:pt x="1079131" y="57454"/>
                </a:lnTo>
                <a:lnTo>
                  <a:pt x="1079131" y="47701"/>
                </a:lnTo>
                <a:close/>
              </a:path>
              <a:path w="1274445" h="167640">
                <a:moveTo>
                  <a:pt x="1085837" y="47701"/>
                </a:moveTo>
                <a:lnTo>
                  <a:pt x="1079131" y="47701"/>
                </a:lnTo>
                <a:lnTo>
                  <a:pt x="1079131" y="57454"/>
                </a:lnTo>
                <a:lnTo>
                  <a:pt x="1085837" y="57454"/>
                </a:lnTo>
                <a:lnTo>
                  <a:pt x="1085837" y="47701"/>
                </a:lnTo>
                <a:close/>
              </a:path>
              <a:path w="1274445" h="167640">
                <a:moveTo>
                  <a:pt x="1182763" y="47701"/>
                </a:moveTo>
                <a:lnTo>
                  <a:pt x="1085837" y="47701"/>
                </a:lnTo>
                <a:lnTo>
                  <a:pt x="1085837" y="57454"/>
                </a:lnTo>
                <a:lnTo>
                  <a:pt x="1182763" y="57454"/>
                </a:lnTo>
                <a:lnTo>
                  <a:pt x="1182763" y="47701"/>
                </a:lnTo>
                <a:close/>
              </a:path>
              <a:path w="1274445" h="167640">
                <a:moveTo>
                  <a:pt x="1189469" y="47701"/>
                </a:moveTo>
                <a:lnTo>
                  <a:pt x="1182763" y="47701"/>
                </a:lnTo>
                <a:lnTo>
                  <a:pt x="1182763" y="57454"/>
                </a:lnTo>
                <a:lnTo>
                  <a:pt x="1189469" y="57454"/>
                </a:lnTo>
                <a:lnTo>
                  <a:pt x="1189469" y="47701"/>
                </a:lnTo>
                <a:close/>
              </a:path>
              <a:path w="1274445" h="167640">
                <a:moveTo>
                  <a:pt x="1274356" y="47701"/>
                </a:moveTo>
                <a:lnTo>
                  <a:pt x="1189469" y="47701"/>
                </a:lnTo>
                <a:lnTo>
                  <a:pt x="1189469" y="57454"/>
                </a:lnTo>
                <a:lnTo>
                  <a:pt x="1274356" y="57454"/>
                </a:lnTo>
                <a:lnTo>
                  <a:pt x="1274356" y="47701"/>
                </a:lnTo>
                <a:close/>
              </a:path>
              <a:path w="1274445" h="167640">
                <a:moveTo>
                  <a:pt x="1101534" y="4571"/>
                </a:moveTo>
                <a:lnTo>
                  <a:pt x="1062481" y="17664"/>
                </a:lnTo>
                <a:lnTo>
                  <a:pt x="1055966" y="36423"/>
                </a:lnTo>
                <a:lnTo>
                  <a:pt x="1055966" y="47701"/>
                </a:lnTo>
                <a:lnTo>
                  <a:pt x="1067396" y="47701"/>
                </a:lnTo>
                <a:lnTo>
                  <a:pt x="1067396" y="36423"/>
                </a:lnTo>
                <a:lnTo>
                  <a:pt x="1069520" y="27022"/>
                </a:lnTo>
                <a:lnTo>
                  <a:pt x="1075893" y="20307"/>
                </a:lnTo>
                <a:lnTo>
                  <a:pt x="1086513" y="16278"/>
                </a:lnTo>
                <a:lnTo>
                  <a:pt x="1101382" y="14935"/>
                </a:lnTo>
                <a:lnTo>
                  <a:pt x="1147538" y="14935"/>
                </a:lnTo>
                <a:lnTo>
                  <a:pt x="1142911" y="12649"/>
                </a:lnTo>
                <a:lnTo>
                  <a:pt x="1133552" y="9115"/>
                </a:lnTo>
                <a:lnTo>
                  <a:pt x="1123537" y="6591"/>
                </a:lnTo>
                <a:lnTo>
                  <a:pt x="1112864" y="5076"/>
                </a:lnTo>
                <a:lnTo>
                  <a:pt x="1101534" y="4571"/>
                </a:lnTo>
                <a:close/>
              </a:path>
              <a:path w="1274445" h="167640">
                <a:moveTo>
                  <a:pt x="1147538" y="14935"/>
                </a:moveTo>
                <a:lnTo>
                  <a:pt x="1101382" y="14935"/>
                </a:lnTo>
                <a:lnTo>
                  <a:pt x="1111430" y="15354"/>
                </a:lnTo>
                <a:lnTo>
                  <a:pt x="1120851" y="16611"/>
                </a:lnTo>
                <a:lnTo>
                  <a:pt x="1157408" y="33156"/>
                </a:lnTo>
                <a:lnTo>
                  <a:pt x="1162189" y="37642"/>
                </a:lnTo>
                <a:lnTo>
                  <a:pt x="1160583" y="33527"/>
                </a:lnTo>
                <a:lnTo>
                  <a:pt x="1159832" y="29360"/>
                </a:lnTo>
                <a:lnTo>
                  <a:pt x="1159751" y="22152"/>
                </a:lnTo>
                <a:lnTo>
                  <a:pt x="1158551" y="21221"/>
                </a:lnTo>
                <a:lnTo>
                  <a:pt x="1151335" y="16811"/>
                </a:lnTo>
                <a:lnTo>
                  <a:pt x="1147538" y="14935"/>
                </a:lnTo>
                <a:close/>
              </a:path>
              <a:path w="1274445" h="167640">
                <a:moveTo>
                  <a:pt x="1159751" y="22152"/>
                </a:moveTo>
                <a:lnTo>
                  <a:pt x="1159832" y="29360"/>
                </a:lnTo>
                <a:lnTo>
                  <a:pt x="1160583" y="33527"/>
                </a:lnTo>
                <a:lnTo>
                  <a:pt x="1162189" y="37642"/>
                </a:lnTo>
                <a:lnTo>
                  <a:pt x="1169352" y="30784"/>
                </a:lnTo>
                <a:lnTo>
                  <a:pt x="1164556" y="25879"/>
                </a:lnTo>
                <a:lnTo>
                  <a:pt x="1159751" y="22152"/>
                </a:lnTo>
                <a:close/>
              </a:path>
              <a:path w="1274445" h="167640">
                <a:moveTo>
                  <a:pt x="1188554" y="0"/>
                </a:moveTo>
                <a:lnTo>
                  <a:pt x="1175956" y="0"/>
                </a:lnTo>
                <a:lnTo>
                  <a:pt x="1170419" y="2260"/>
                </a:lnTo>
                <a:lnTo>
                  <a:pt x="1161884" y="11302"/>
                </a:lnTo>
                <a:lnTo>
                  <a:pt x="1159828" y="16811"/>
                </a:lnTo>
                <a:lnTo>
                  <a:pt x="1159751" y="22152"/>
                </a:lnTo>
                <a:lnTo>
                  <a:pt x="1164556" y="25879"/>
                </a:lnTo>
                <a:lnTo>
                  <a:pt x="1169352" y="30784"/>
                </a:lnTo>
                <a:lnTo>
                  <a:pt x="1162189" y="37642"/>
                </a:lnTo>
                <a:lnTo>
                  <a:pt x="1171638" y="33527"/>
                </a:lnTo>
                <a:lnTo>
                  <a:pt x="1170203" y="31292"/>
                </a:lnTo>
                <a:lnTo>
                  <a:pt x="1169627" y="28905"/>
                </a:lnTo>
                <a:lnTo>
                  <a:pt x="1169527" y="20307"/>
                </a:lnTo>
                <a:lnTo>
                  <a:pt x="1170777" y="16811"/>
                </a:lnTo>
                <a:lnTo>
                  <a:pt x="1175842" y="11531"/>
                </a:lnTo>
                <a:lnTo>
                  <a:pt x="1179258" y="10210"/>
                </a:lnTo>
                <a:lnTo>
                  <a:pt x="1194995" y="10210"/>
                </a:lnTo>
                <a:lnTo>
                  <a:pt x="1198003" y="3657"/>
                </a:lnTo>
                <a:lnTo>
                  <a:pt x="1193634" y="1219"/>
                </a:lnTo>
                <a:lnTo>
                  <a:pt x="1188554" y="0"/>
                </a:lnTo>
                <a:close/>
              </a:path>
              <a:path w="1274445" h="167640">
                <a:moveTo>
                  <a:pt x="1186967" y="18592"/>
                </a:moveTo>
                <a:lnTo>
                  <a:pt x="1183220" y="18592"/>
                </a:lnTo>
                <a:lnTo>
                  <a:pt x="1181671" y="19227"/>
                </a:lnTo>
                <a:lnTo>
                  <a:pt x="1179118" y="21767"/>
                </a:lnTo>
                <a:lnTo>
                  <a:pt x="1178597" y="23107"/>
                </a:lnTo>
                <a:lnTo>
                  <a:pt x="1178496" y="27127"/>
                </a:lnTo>
                <a:lnTo>
                  <a:pt x="1179118" y="28651"/>
                </a:lnTo>
                <a:lnTo>
                  <a:pt x="1181671" y="31089"/>
                </a:lnTo>
                <a:lnTo>
                  <a:pt x="1183220" y="31699"/>
                </a:lnTo>
                <a:lnTo>
                  <a:pt x="1186967" y="31699"/>
                </a:lnTo>
                <a:lnTo>
                  <a:pt x="1188554" y="31089"/>
                </a:lnTo>
                <a:lnTo>
                  <a:pt x="1190993" y="28651"/>
                </a:lnTo>
                <a:lnTo>
                  <a:pt x="1191602" y="27127"/>
                </a:lnTo>
                <a:lnTo>
                  <a:pt x="1191503" y="23107"/>
                </a:lnTo>
                <a:lnTo>
                  <a:pt x="1190993" y="21767"/>
                </a:lnTo>
                <a:lnTo>
                  <a:pt x="1188554" y="19227"/>
                </a:lnTo>
                <a:lnTo>
                  <a:pt x="1186967" y="18592"/>
                </a:lnTo>
                <a:close/>
              </a:path>
              <a:path w="1274445" h="167640">
                <a:moveTo>
                  <a:pt x="1194995" y="10210"/>
                </a:moveTo>
                <a:lnTo>
                  <a:pt x="1186878" y="10210"/>
                </a:lnTo>
                <a:lnTo>
                  <a:pt x="1190282" y="11125"/>
                </a:lnTo>
                <a:lnTo>
                  <a:pt x="1193736" y="12953"/>
                </a:lnTo>
                <a:lnTo>
                  <a:pt x="1194995" y="1021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944799" y="6035808"/>
            <a:ext cx="889149" cy="123162"/>
          </a:xfrm>
          <a:custGeom>
            <a:avLst/>
            <a:gdLst/>
            <a:ahLst/>
            <a:cxnLst/>
            <a:rect l="l" t="t" r="r" b="b"/>
            <a:pathLst>
              <a:path w="687070" h="159384">
                <a:moveTo>
                  <a:pt x="156972" y="82753"/>
                </a:moveTo>
                <a:lnTo>
                  <a:pt x="148285" y="89611"/>
                </a:lnTo>
                <a:lnTo>
                  <a:pt x="187756" y="141427"/>
                </a:lnTo>
                <a:lnTo>
                  <a:pt x="197053" y="135178"/>
                </a:lnTo>
                <a:lnTo>
                  <a:pt x="179374" y="112013"/>
                </a:lnTo>
                <a:lnTo>
                  <a:pt x="176428" y="108254"/>
                </a:lnTo>
                <a:lnTo>
                  <a:pt x="172834" y="103936"/>
                </a:lnTo>
                <a:lnTo>
                  <a:pt x="168859" y="99364"/>
                </a:lnTo>
                <a:lnTo>
                  <a:pt x="169011" y="98907"/>
                </a:lnTo>
                <a:lnTo>
                  <a:pt x="180558" y="98907"/>
                </a:lnTo>
                <a:lnTo>
                  <a:pt x="183870" y="97662"/>
                </a:lnTo>
                <a:lnTo>
                  <a:pt x="190890" y="91439"/>
                </a:lnTo>
                <a:lnTo>
                  <a:pt x="191478" y="89915"/>
                </a:lnTo>
                <a:lnTo>
                  <a:pt x="165709" y="89915"/>
                </a:lnTo>
                <a:lnTo>
                  <a:pt x="161036" y="87528"/>
                </a:lnTo>
                <a:lnTo>
                  <a:pt x="156972" y="82753"/>
                </a:lnTo>
                <a:close/>
              </a:path>
              <a:path w="687070" h="159384">
                <a:moveTo>
                  <a:pt x="89001" y="101345"/>
                </a:moveTo>
                <a:lnTo>
                  <a:pt x="77419" y="101345"/>
                </a:lnTo>
                <a:lnTo>
                  <a:pt x="77419" y="140969"/>
                </a:lnTo>
                <a:lnTo>
                  <a:pt x="89001" y="140969"/>
                </a:lnTo>
                <a:lnTo>
                  <a:pt x="89001" y="101345"/>
                </a:lnTo>
                <a:close/>
              </a:path>
              <a:path w="687070" h="159384">
                <a:moveTo>
                  <a:pt x="130454" y="52882"/>
                </a:moveTo>
                <a:lnTo>
                  <a:pt x="119024" y="52882"/>
                </a:lnTo>
                <a:lnTo>
                  <a:pt x="119024" y="140969"/>
                </a:lnTo>
                <a:lnTo>
                  <a:pt x="130454" y="140969"/>
                </a:lnTo>
                <a:lnTo>
                  <a:pt x="130454" y="52882"/>
                </a:lnTo>
                <a:close/>
              </a:path>
              <a:path w="687070" h="159384">
                <a:moveTo>
                  <a:pt x="7924" y="111251"/>
                </a:moveTo>
                <a:lnTo>
                  <a:pt x="0" y="119176"/>
                </a:lnTo>
                <a:lnTo>
                  <a:pt x="5943" y="124244"/>
                </a:lnTo>
                <a:lnTo>
                  <a:pt x="12496" y="127863"/>
                </a:lnTo>
                <a:lnTo>
                  <a:pt x="19659" y="130035"/>
                </a:lnTo>
                <a:lnTo>
                  <a:pt x="27432" y="130759"/>
                </a:lnTo>
                <a:lnTo>
                  <a:pt x="36068" y="130759"/>
                </a:lnTo>
                <a:lnTo>
                  <a:pt x="43002" y="128295"/>
                </a:lnTo>
                <a:lnTo>
                  <a:pt x="51228" y="120548"/>
                </a:lnTo>
                <a:lnTo>
                  <a:pt x="19710" y="120548"/>
                </a:lnTo>
                <a:lnTo>
                  <a:pt x="13208" y="117449"/>
                </a:lnTo>
                <a:lnTo>
                  <a:pt x="7924" y="111251"/>
                </a:lnTo>
                <a:close/>
              </a:path>
              <a:path w="687070" h="159384">
                <a:moveTo>
                  <a:pt x="49011" y="53339"/>
                </a:moveTo>
                <a:lnTo>
                  <a:pt x="30886" y="53339"/>
                </a:lnTo>
                <a:lnTo>
                  <a:pt x="34112" y="54533"/>
                </a:lnTo>
                <a:lnTo>
                  <a:pt x="38887" y="59308"/>
                </a:lnTo>
                <a:lnTo>
                  <a:pt x="40081" y="62483"/>
                </a:lnTo>
                <a:lnTo>
                  <a:pt x="40081" y="71018"/>
                </a:lnTo>
                <a:lnTo>
                  <a:pt x="38633" y="74625"/>
                </a:lnTo>
                <a:lnTo>
                  <a:pt x="32842" y="79908"/>
                </a:lnTo>
                <a:lnTo>
                  <a:pt x="29006" y="81229"/>
                </a:lnTo>
                <a:lnTo>
                  <a:pt x="19507" y="81229"/>
                </a:lnTo>
                <a:lnTo>
                  <a:pt x="19507" y="91439"/>
                </a:lnTo>
                <a:lnTo>
                  <a:pt x="33121" y="91439"/>
                </a:lnTo>
                <a:lnTo>
                  <a:pt x="37261" y="92633"/>
                </a:lnTo>
                <a:lnTo>
                  <a:pt x="43053" y="97408"/>
                </a:lnTo>
                <a:lnTo>
                  <a:pt x="44500" y="100736"/>
                </a:lnTo>
                <a:lnTo>
                  <a:pt x="44500" y="109473"/>
                </a:lnTo>
                <a:lnTo>
                  <a:pt x="43027" y="113182"/>
                </a:lnTo>
                <a:lnTo>
                  <a:pt x="37134" y="119075"/>
                </a:lnTo>
                <a:lnTo>
                  <a:pt x="32918" y="120548"/>
                </a:lnTo>
                <a:lnTo>
                  <a:pt x="51228" y="120548"/>
                </a:lnTo>
                <a:lnTo>
                  <a:pt x="53467" y="118440"/>
                </a:lnTo>
                <a:lnTo>
                  <a:pt x="56083" y="112267"/>
                </a:lnTo>
                <a:lnTo>
                  <a:pt x="55981" y="102666"/>
                </a:lnTo>
                <a:lnTo>
                  <a:pt x="55778" y="101041"/>
                </a:lnTo>
                <a:lnTo>
                  <a:pt x="89001" y="101041"/>
                </a:lnTo>
                <a:lnTo>
                  <a:pt x="89001" y="93573"/>
                </a:lnTo>
                <a:lnTo>
                  <a:pt x="59029" y="93573"/>
                </a:lnTo>
                <a:lnTo>
                  <a:pt x="54203" y="92303"/>
                </a:lnTo>
                <a:lnTo>
                  <a:pt x="49834" y="89763"/>
                </a:lnTo>
                <a:lnTo>
                  <a:pt x="47091" y="87325"/>
                </a:lnTo>
                <a:lnTo>
                  <a:pt x="44094" y="85699"/>
                </a:lnTo>
                <a:lnTo>
                  <a:pt x="40843" y="84886"/>
                </a:lnTo>
                <a:lnTo>
                  <a:pt x="40843" y="84277"/>
                </a:lnTo>
                <a:lnTo>
                  <a:pt x="43688" y="82854"/>
                </a:lnTo>
                <a:lnTo>
                  <a:pt x="46202" y="80492"/>
                </a:lnTo>
                <a:lnTo>
                  <a:pt x="50571" y="73888"/>
                </a:lnTo>
                <a:lnTo>
                  <a:pt x="51663" y="70053"/>
                </a:lnTo>
                <a:lnTo>
                  <a:pt x="51663" y="59181"/>
                </a:lnTo>
                <a:lnTo>
                  <a:pt x="49453" y="53771"/>
                </a:lnTo>
                <a:lnTo>
                  <a:pt x="49011" y="53339"/>
                </a:lnTo>
                <a:close/>
              </a:path>
              <a:path w="687070" h="159384">
                <a:moveTo>
                  <a:pt x="89001" y="101041"/>
                </a:moveTo>
                <a:lnTo>
                  <a:pt x="55778" y="101041"/>
                </a:lnTo>
                <a:lnTo>
                  <a:pt x="59232" y="102666"/>
                </a:lnTo>
                <a:lnTo>
                  <a:pt x="63042" y="103479"/>
                </a:lnTo>
                <a:lnTo>
                  <a:pt x="70764" y="103479"/>
                </a:lnTo>
                <a:lnTo>
                  <a:pt x="74168" y="102768"/>
                </a:lnTo>
                <a:lnTo>
                  <a:pt x="77419" y="101345"/>
                </a:lnTo>
                <a:lnTo>
                  <a:pt x="89001" y="101345"/>
                </a:lnTo>
                <a:lnTo>
                  <a:pt x="89001" y="101041"/>
                </a:lnTo>
                <a:close/>
              </a:path>
              <a:path w="687070" h="159384">
                <a:moveTo>
                  <a:pt x="180558" y="98907"/>
                </a:moveTo>
                <a:lnTo>
                  <a:pt x="169011" y="98907"/>
                </a:lnTo>
                <a:lnTo>
                  <a:pt x="170332" y="99313"/>
                </a:lnTo>
                <a:lnTo>
                  <a:pt x="172059" y="99517"/>
                </a:lnTo>
                <a:lnTo>
                  <a:pt x="174193" y="99517"/>
                </a:lnTo>
                <a:lnTo>
                  <a:pt x="179476" y="99313"/>
                </a:lnTo>
                <a:lnTo>
                  <a:pt x="180558" y="98907"/>
                </a:lnTo>
                <a:close/>
              </a:path>
              <a:path w="687070" h="159384">
                <a:moveTo>
                  <a:pt x="89001" y="52882"/>
                </a:moveTo>
                <a:lnTo>
                  <a:pt x="77419" y="52882"/>
                </a:lnTo>
                <a:lnTo>
                  <a:pt x="77419" y="90373"/>
                </a:lnTo>
                <a:lnTo>
                  <a:pt x="73964" y="92506"/>
                </a:lnTo>
                <a:lnTo>
                  <a:pt x="69596" y="93573"/>
                </a:lnTo>
                <a:lnTo>
                  <a:pt x="89001" y="93573"/>
                </a:lnTo>
                <a:lnTo>
                  <a:pt x="89001" y="52882"/>
                </a:lnTo>
                <a:close/>
              </a:path>
              <a:path w="687070" h="159384">
                <a:moveTo>
                  <a:pt x="192633" y="52882"/>
                </a:moveTo>
                <a:lnTo>
                  <a:pt x="181203" y="52882"/>
                </a:lnTo>
                <a:lnTo>
                  <a:pt x="181203" y="86563"/>
                </a:lnTo>
                <a:lnTo>
                  <a:pt x="177800" y="89915"/>
                </a:lnTo>
                <a:lnTo>
                  <a:pt x="191478" y="89915"/>
                </a:lnTo>
                <a:lnTo>
                  <a:pt x="192633" y="86918"/>
                </a:lnTo>
                <a:lnTo>
                  <a:pt x="192633" y="52882"/>
                </a:lnTo>
                <a:close/>
              </a:path>
              <a:path w="687070" h="159384">
                <a:moveTo>
                  <a:pt x="34645" y="42976"/>
                </a:moveTo>
                <a:lnTo>
                  <a:pt x="17678" y="42976"/>
                </a:lnTo>
                <a:lnTo>
                  <a:pt x="10464" y="46227"/>
                </a:lnTo>
                <a:lnTo>
                  <a:pt x="5486" y="52730"/>
                </a:lnTo>
                <a:lnTo>
                  <a:pt x="13563" y="60045"/>
                </a:lnTo>
                <a:lnTo>
                  <a:pt x="16713" y="55575"/>
                </a:lnTo>
                <a:lnTo>
                  <a:pt x="21132" y="53339"/>
                </a:lnTo>
                <a:lnTo>
                  <a:pt x="49011" y="53339"/>
                </a:lnTo>
                <a:lnTo>
                  <a:pt x="40614" y="45135"/>
                </a:lnTo>
                <a:lnTo>
                  <a:pt x="34645" y="42976"/>
                </a:lnTo>
                <a:close/>
              </a:path>
              <a:path w="687070" h="159384">
                <a:moveTo>
                  <a:pt x="142189" y="43129"/>
                </a:moveTo>
                <a:lnTo>
                  <a:pt x="61112" y="43129"/>
                </a:lnTo>
                <a:lnTo>
                  <a:pt x="61112" y="52882"/>
                </a:lnTo>
                <a:lnTo>
                  <a:pt x="142189" y="52882"/>
                </a:lnTo>
                <a:lnTo>
                  <a:pt x="142189" y="43129"/>
                </a:lnTo>
                <a:close/>
              </a:path>
              <a:path w="687070" h="159384">
                <a:moveTo>
                  <a:pt x="148894" y="43129"/>
                </a:moveTo>
                <a:lnTo>
                  <a:pt x="142189" y="43129"/>
                </a:lnTo>
                <a:lnTo>
                  <a:pt x="142189" y="52882"/>
                </a:lnTo>
                <a:lnTo>
                  <a:pt x="148894" y="52882"/>
                </a:lnTo>
                <a:lnTo>
                  <a:pt x="148894" y="43129"/>
                </a:lnTo>
                <a:close/>
              </a:path>
              <a:path w="687070" h="159384">
                <a:moveTo>
                  <a:pt x="210159" y="43129"/>
                </a:moveTo>
                <a:lnTo>
                  <a:pt x="148894" y="43129"/>
                </a:lnTo>
                <a:lnTo>
                  <a:pt x="148894" y="52882"/>
                </a:lnTo>
                <a:lnTo>
                  <a:pt x="210159" y="52882"/>
                </a:lnTo>
                <a:lnTo>
                  <a:pt x="210159" y="43129"/>
                </a:lnTo>
                <a:close/>
              </a:path>
              <a:path w="687070" h="159384">
                <a:moveTo>
                  <a:pt x="81381" y="2285"/>
                </a:moveTo>
                <a:lnTo>
                  <a:pt x="70561" y="8839"/>
                </a:lnTo>
                <a:lnTo>
                  <a:pt x="81286" y="17840"/>
                </a:lnTo>
                <a:lnTo>
                  <a:pt x="92125" y="26555"/>
                </a:lnTo>
                <a:lnTo>
                  <a:pt x="103079" y="34985"/>
                </a:lnTo>
                <a:lnTo>
                  <a:pt x="114147" y="43129"/>
                </a:lnTo>
                <a:lnTo>
                  <a:pt x="123596" y="43129"/>
                </a:lnTo>
                <a:lnTo>
                  <a:pt x="81381" y="2285"/>
                </a:lnTo>
                <a:close/>
              </a:path>
              <a:path w="687070" h="159384">
                <a:moveTo>
                  <a:pt x="115976" y="1828"/>
                </a:moveTo>
                <a:lnTo>
                  <a:pt x="103174" y="4876"/>
                </a:lnTo>
                <a:lnTo>
                  <a:pt x="124206" y="43129"/>
                </a:lnTo>
                <a:lnTo>
                  <a:pt x="131064" y="43129"/>
                </a:lnTo>
                <a:lnTo>
                  <a:pt x="115976" y="1828"/>
                </a:lnTo>
                <a:close/>
              </a:path>
              <a:path w="687070" h="159384">
                <a:moveTo>
                  <a:pt x="382524" y="114452"/>
                </a:moveTo>
                <a:lnTo>
                  <a:pt x="379564" y="116179"/>
                </a:lnTo>
                <a:lnTo>
                  <a:pt x="378146" y="118744"/>
                </a:lnTo>
                <a:lnTo>
                  <a:pt x="378104" y="126339"/>
                </a:lnTo>
                <a:lnTo>
                  <a:pt x="380022" y="129793"/>
                </a:lnTo>
                <a:lnTo>
                  <a:pt x="387756" y="135686"/>
                </a:lnTo>
                <a:lnTo>
                  <a:pt x="393395" y="137261"/>
                </a:lnTo>
                <a:lnTo>
                  <a:pt x="400812" y="137464"/>
                </a:lnTo>
                <a:lnTo>
                  <a:pt x="424891" y="159105"/>
                </a:lnTo>
                <a:lnTo>
                  <a:pt x="437235" y="152552"/>
                </a:lnTo>
                <a:lnTo>
                  <a:pt x="413308" y="136702"/>
                </a:lnTo>
                <a:lnTo>
                  <a:pt x="413308" y="136093"/>
                </a:lnTo>
                <a:lnTo>
                  <a:pt x="420319" y="135889"/>
                </a:lnTo>
                <a:lnTo>
                  <a:pt x="426415" y="133832"/>
                </a:lnTo>
                <a:lnTo>
                  <a:pt x="434120" y="128015"/>
                </a:lnTo>
                <a:lnTo>
                  <a:pt x="402336" y="128015"/>
                </a:lnTo>
                <a:lnTo>
                  <a:pt x="382524" y="114452"/>
                </a:lnTo>
                <a:close/>
              </a:path>
              <a:path w="687070" h="159384">
                <a:moveTo>
                  <a:pt x="315163" y="52882"/>
                </a:moveTo>
                <a:lnTo>
                  <a:pt x="304038" y="52882"/>
                </a:lnTo>
                <a:lnTo>
                  <a:pt x="304038" y="67970"/>
                </a:lnTo>
                <a:lnTo>
                  <a:pt x="274320" y="67970"/>
                </a:lnTo>
                <a:lnTo>
                  <a:pt x="269798" y="69418"/>
                </a:lnTo>
                <a:lnTo>
                  <a:pt x="263296" y="75209"/>
                </a:lnTo>
                <a:lnTo>
                  <a:pt x="261692" y="78892"/>
                </a:lnTo>
                <a:lnTo>
                  <a:pt x="261744" y="91668"/>
                </a:lnTo>
                <a:lnTo>
                  <a:pt x="265379" y="97891"/>
                </a:lnTo>
                <a:lnTo>
                  <a:pt x="272796" y="102565"/>
                </a:lnTo>
                <a:lnTo>
                  <a:pt x="266361" y="107391"/>
                </a:lnTo>
                <a:lnTo>
                  <a:pt x="263042" y="113639"/>
                </a:lnTo>
                <a:lnTo>
                  <a:pt x="263078" y="121462"/>
                </a:lnTo>
                <a:lnTo>
                  <a:pt x="290950" y="150285"/>
                </a:lnTo>
                <a:lnTo>
                  <a:pt x="311048" y="153619"/>
                </a:lnTo>
                <a:lnTo>
                  <a:pt x="315925" y="143713"/>
                </a:lnTo>
                <a:lnTo>
                  <a:pt x="297922" y="141465"/>
                </a:lnTo>
                <a:lnTo>
                  <a:pt x="285064" y="137007"/>
                </a:lnTo>
                <a:lnTo>
                  <a:pt x="277348" y="130340"/>
                </a:lnTo>
                <a:lnTo>
                  <a:pt x="274872" y="121792"/>
                </a:lnTo>
                <a:lnTo>
                  <a:pt x="274777" y="116890"/>
                </a:lnTo>
                <a:lnTo>
                  <a:pt x="276707" y="113106"/>
                </a:lnTo>
                <a:lnTo>
                  <a:pt x="284429" y="107111"/>
                </a:lnTo>
                <a:lnTo>
                  <a:pt x="289509" y="105613"/>
                </a:lnTo>
                <a:lnTo>
                  <a:pt x="318360" y="105613"/>
                </a:lnTo>
                <a:lnTo>
                  <a:pt x="309972" y="97688"/>
                </a:lnTo>
                <a:lnTo>
                  <a:pt x="281940" y="97688"/>
                </a:lnTo>
                <a:lnTo>
                  <a:pt x="276148" y="94335"/>
                </a:lnTo>
                <a:lnTo>
                  <a:pt x="273253" y="90119"/>
                </a:lnTo>
                <a:lnTo>
                  <a:pt x="273253" y="80263"/>
                </a:lnTo>
                <a:lnTo>
                  <a:pt x="276402" y="77876"/>
                </a:lnTo>
                <a:lnTo>
                  <a:pt x="315163" y="77876"/>
                </a:lnTo>
                <a:lnTo>
                  <a:pt x="315163" y="52882"/>
                </a:lnTo>
                <a:close/>
              </a:path>
              <a:path w="687070" h="159384">
                <a:moveTo>
                  <a:pt x="354482" y="52882"/>
                </a:moveTo>
                <a:lnTo>
                  <a:pt x="343052" y="52882"/>
                </a:lnTo>
                <a:lnTo>
                  <a:pt x="343052" y="140969"/>
                </a:lnTo>
                <a:lnTo>
                  <a:pt x="354482" y="140969"/>
                </a:lnTo>
                <a:lnTo>
                  <a:pt x="354482" y="52882"/>
                </a:lnTo>
                <a:close/>
              </a:path>
              <a:path w="687070" h="159384">
                <a:moveTo>
                  <a:pt x="548322" y="83972"/>
                </a:moveTo>
                <a:lnTo>
                  <a:pt x="536740" y="83972"/>
                </a:lnTo>
                <a:lnTo>
                  <a:pt x="536740" y="140969"/>
                </a:lnTo>
                <a:lnTo>
                  <a:pt x="548322" y="140969"/>
                </a:lnTo>
                <a:lnTo>
                  <a:pt x="548322" y="83972"/>
                </a:lnTo>
                <a:close/>
              </a:path>
              <a:path w="687070" h="159384">
                <a:moveTo>
                  <a:pt x="589927" y="52882"/>
                </a:moveTo>
                <a:lnTo>
                  <a:pt x="578497" y="52882"/>
                </a:lnTo>
                <a:lnTo>
                  <a:pt x="578497" y="140969"/>
                </a:lnTo>
                <a:lnTo>
                  <a:pt x="589927" y="140969"/>
                </a:lnTo>
                <a:lnTo>
                  <a:pt x="589927" y="52882"/>
                </a:lnTo>
                <a:close/>
              </a:path>
              <a:path w="687070" h="159384">
                <a:moveTo>
                  <a:pt x="668108" y="91439"/>
                </a:moveTo>
                <a:lnTo>
                  <a:pt x="656678" y="91439"/>
                </a:lnTo>
                <a:lnTo>
                  <a:pt x="656678" y="140969"/>
                </a:lnTo>
                <a:lnTo>
                  <a:pt x="668108" y="140969"/>
                </a:lnTo>
                <a:lnTo>
                  <a:pt x="668108" y="91439"/>
                </a:lnTo>
                <a:close/>
              </a:path>
              <a:path w="687070" h="159384">
                <a:moveTo>
                  <a:pt x="318360" y="105613"/>
                </a:moveTo>
                <a:lnTo>
                  <a:pt x="300075" y="105613"/>
                </a:lnTo>
                <a:lnTo>
                  <a:pt x="303377" y="106578"/>
                </a:lnTo>
                <a:lnTo>
                  <a:pt x="308051" y="110439"/>
                </a:lnTo>
                <a:lnTo>
                  <a:pt x="309170" y="112775"/>
                </a:lnTo>
                <a:lnTo>
                  <a:pt x="309219" y="119786"/>
                </a:lnTo>
                <a:lnTo>
                  <a:pt x="307187" y="123393"/>
                </a:lnTo>
                <a:lnTo>
                  <a:pt x="303123" y="126644"/>
                </a:lnTo>
                <a:lnTo>
                  <a:pt x="313182" y="132435"/>
                </a:lnTo>
                <a:lnTo>
                  <a:pt x="318003" y="128015"/>
                </a:lnTo>
                <a:lnTo>
                  <a:pt x="318098" y="127877"/>
                </a:lnTo>
                <a:lnTo>
                  <a:pt x="320497" y="122580"/>
                </a:lnTo>
                <a:lnTo>
                  <a:pt x="320419" y="110312"/>
                </a:lnTo>
                <a:lnTo>
                  <a:pt x="318360" y="105613"/>
                </a:lnTo>
                <a:close/>
              </a:path>
              <a:path w="687070" h="159384">
                <a:moveTo>
                  <a:pt x="438258" y="104241"/>
                </a:moveTo>
                <a:lnTo>
                  <a:pt x="423824" y="104241"/>
                </a:lnTo>
                <a:lnTo>
                  <a:pt x="426656" y="106171"/>
                </a:lnTo>
                <a:lnTo>
                  <a:pt x="428031" y="109092"/>
                </a:lnTo>
                <a:lnTo>
                  <a:pt x="428091" y="118160"/>
                </a:lnTo>
                <a:lnTo>
                  <a:pt x="426072" y="121792"/>
                </a:lnTo>
                <a:lnTo>
                  <a:pt x="418045" y="126771"/>
                </a:lnTo>
                <a:lnTo>
                  <a:pt x="413207" y="128015"/>
                </a:lnTo>
                <a:lnTo>
                  <a:pt x="434120" y="128015"/>
                </a:lnTo>
                <a:lnTo>
                  <a:pt x="436778" y="126009"/>
                </a:lnTo>
                <a:lnTo>
                  <a:pt x="439369" y="120446"/>
                </a:lnTo>
                <a:lnTo>
                  <a:pt x="439297" y="107899"/>
                </a:lnTo>
                <a:lnTo>
                  <a:pt x="438258" y="104241"/>
                </a:lnTo>
                <a:close/>
              </a:path>
              <a:path w="687070" h="159384">
                <a:moveTo>
                  <a:pt x="466026" y="74980"/>
                </a:moveTo>
                <a:lnTo>
                  <a:pt x="454748" y="79552"/>
                </a:lnTo>
                <a:lnTo>
                  <a:pt x="455155" y="83413"/>
                </a:lnTo>
                <a:lnTo>
                  <a:pt x="455942" y="87274"/>
                </a:lnTo>
                <a:lnTo>
                  <a:pt x="484365" y="122504"/>
                </a:lnTo>
                <a:lnTo>
                  <a:pt x="488835" y="123443"/>
                </a:lnTo>
                <a:lnTo>
                  <a:pt x="500824" y="123443"/>
                </a:lnTo>
                <a:lnTo>
                  <a:pt x="506615" y="121310"/>
                </a:lnTo>
                <a:lnTo>
                  <a:pt x="515197" y="112928"/>
                </a:lnTo>
                <a:lnTo>
                  <a:pt x="485127" y="112928"/>
                </a:lnTo>
                <a:lnTo>
                  <a:pt x="478828" y="109092"/>
                </a:lnTo>
                <a:lnTo>
                  <a:pt x="473951" y="101422"/>
                </a:lnTo>
                <a:lnTo>
                  <a:pt x="470693" y="95402"/>
                </a:lnTo>
                <a:lnTo>
                  <a:pt x="468312" y="89058"/>
                </a:lnTo>
                <a:lnTo>
                  <a:pt x="466750" y="82234"/>
                </a:lnTo>
                <a:lnTo>
                  <a:pt x="466026" y="74980"/>
                </a:lnTo>
                <a:close/>
              </a:path>
              <a:path w="687070" h="159384">
                <a:moveTo>
                  <a:pt x="548322" y="52882"/>
                </a:moveTo>
                <a:lnTo>
                  <a:pt x="536740" y="52882"/>
                </a:lnTo>
                <a:lnTo>
                  <a:pt x="536740" y="74066"/>
                </a:lnTo>
                <a:lnTo>
                  <a:pt x="497116" y="74066"/>
                </a:lnTo>
                <a:lnTo>
                  <a:pt x="492086" y="82905"/>
                </a:lnTo>
                <a:lnTo>
                  <a:pt x="492086" y="83819"/>
                </a:lnTo>
                <a:lnTo>
                  <a:pt x="495642" y="84835"/>
                </a:lnTo>
                <a:lnTo>
                  <a:pt x="498868" y="86740"/>
                </a:lnTo>
                <a:lnTo>
                  <a:pt x="504659" y="92328"/>
                </a:lnTo>
                <a:lnTo>
                  <a:pt x="505902" y="95402"/>
                </a:lnTo>
                <a:lnTo>
                  <a:pt x="506028" y="104241"/>
                </a:lnTo>
                <a:lnTo>
                  <a:pt x="505013" y="106832"/>
                </a:lnTo>
                <a:lnTo>
                  <a:pt x="504887" y="107111"/>
                </a:lnTo>
                <a:lnTo>
                  <a:pt x="500138" y="111759"/>
                </a:lnTo>
                <a:lnTo>
                  <a:pt x="496912" y="112928"/>
                </a:lnTo>
                <a:lnTo>
                  <a:pt x="515197" y="112928"/>
                </a:lnTo>
                <a:lnTo>
                  <a:pt x="515353" y="112775"/>
                </a:lnTo>
                <a:lnTo>
                  <a:pt x="517537" y="107492"/>
                </a:lnTo>
                <a:lnTo>
                  <a:pt x="517537" y="94183"/>
                </a:lnTo>
                <a:lnTo>
                  <a:pt x="515099" y="88645"/>
                </a:lnTo>
                <a:lnTo>
                  <a:pt x="510222" y="84581"/>
                </a:lnTo>
                <a:lnTo>
                  <a:pt x="510222" y="83972"/>
                </a:lnTo>
                <a:lnTo>
                  <a:pt x="548322" y="83972"/>
                </a:lnTo>
                <a:lnTo>
                  <a:pt x="548322" y="52882"/>
                </a:lnTo>
                <a:close/>
              </a:path>
              <a:path w="687070" h="159384">
                <a:moveTo>
                  <a:pt x="432054" y="52882"/>
                </a:moveTo>
                <a:lnTo>
                  <a:pt x="420776" y="52882"/>
                </a:lnTo>
                <a:lnTo>
                  <a:pt x="420776" y="68275"/>
                </a:lnTo>
                <a:lnTo>
                  <a:pt x="392518" y="68275"/>
                </a:lnTo>
                <a:lnTo>
                  <a:pt x="388251" y="69722"/>
                </a:lnTo>
                <a:lnTo>
                  <a:pt x="381952" y="75514"/>
                </a:lnTo>
                <a:lnTo>
                  <a:pt x="380390" y="79298"/>
                </a:lnTo>
                <a:lnTo>
                  <a:pt x="380390" y="89763"/>
                </a:lnTo>
                <a:lnTo>
                  <a:pt x="382316" y="94995"/>
                </a:lnTo>
                <a:lnTo>
                  <a:pt x="389915" y="104216"/>
                </a:lnTo>
                <a:lnTo>
                  <a:pt x="394601" y="107391"/>
                </a:lnTo>
                <a:lnTo>
                  <a:pt x="400202" y="109118"/>
                </a:lnTo>
                <a:lnTo>
                  <a:pt x="423824" y="104241"/>
                </a:lnTo>
                <a:lnTo>
                  <a:pt x="438258" y="104241"/>
                </a:lnTo>
                <a:lnTo>
                  <a:pt x="438150" y="103860"/>
                </a:lnTo>
                <a:lnTo>
                  <a:pt x="434386" y="98450"/>
                </a:lnTo>
                <a:lnTo>
                  <a:pt x="402031" y="98450"/>
                </a:lnTo>
                <a:lnTo>
                  <a:pt x="399376" y="97739"/>
                </a:lnTo>
                <a:lnTo>
                  <a:pt x="397090" y="96240"/>
                </a:lnTo>
                <a:lnTo>
                  <a:pt x="393230" y="91668"/>
                </a:lnTo>
                <a:lnTo>
                  <a:pt x="392277" y="89204"/>
                </a:lnTo>
                <a:lnTo>
                  <a:pt x="392277" y="83819"/>
                </a:lnTo>
                <a:lnTo>
                  <a:pt x="393052" y="81737"/>
                </a:lnTo>
                <a:lnTo>
                  <a:pt x="396214" y="78892"/>
                </a:lnTo>
                <a:lnTo>
                  <a:pt x="399072" y="78181"/>
                </a:lnTo>
                <a:lnTo>
                  <a:pt x="432054" y="78181"/>
                </a:lnTo>
                <a:lnTo>
                  <a:pt x="432054" y="52882"/>
                </a:lnTo>
                <a:close/>
              </a:path>
              <a:path w="687070" h="159384">
                <a:moveTo>
                  <a:pt x="668108" y="52882"/>
                </a:moveTo>
                <a:lnTo>
                  <a:pt x="656678" y="52882"/>
                </a:lnTo>
                <a:lnTo>
                  <a:pt x="656678" y="81076"/>
                </a:lnTo>
                <a:lnTo>
                  <a:pt x="617664" y="81076"/>
                </a:lnTo>
                <a:lnTo>
                  <a:pt x="609130" y="87934"/>
                </a:lnTo>
                <a:lnTo>
                  <a:pt x="609185" y="92328"/>
                </a:lnTo>
                <a:lnTo>
                  <a:pt x="610069" y="96011"/>
                </a:lnTo>
                <a:lnTo>
                  <a:pt x="613829" y="103327"/>
                </a:lnTo>
                <a:lnTo>
                  <a:pt x="616242" y="106070"/>
                </a:lnTo>
                <a:lnTo>
                  <a:pt x="619188" y="107899"/>
                </a:lnTo>
                <a:lnTo>
                  <a:pt x="626198" y="105460"/>
                </a:lnTo>
                <a:lnTo>
                  <a:pt x="626198" y="91439"/>
                </a:lnTo>
                <a:lnTo>
                  <a:pt x="668108" y="91439"/>
                </a:lnTo>
                <a:lnTo>
                  <a:pt x="668108" y="52882"/>
                </a:lnTo>
                <a:close/>
              </a:path>
              <a:path w="687070" h="159384">
                <a:moveTo>
                  <a:pt x="427786" y="93116"/>
                </a:moveTo>
                <a:lnTo>
                  <a:pt x="402031" y="98450"/>
                </a:lnTo>
                <a:lnTo>
                  <a:pt x="434386" y="98450"/>
                </a:lnTo>
                <a:lnTo>
                  <a:pt x="433273" y="96850"/>
                </a:lnTo>
                <a:lnTo>
                  <a:pt x="430618" y="94437"/>
                </a:lnTo>
                <a:lnTo>
                  <a:pt x="427786" y="93116"/>
                </a:lnTo>
                <a:close/>
              </a:path>
              <a:path w="687070" h="159384">
                <a:moveTo>
                  <a:pt x="303530" y="95402"/>
                </a:moveTo>
                <a:lnTo>
                  <a:pt x="290423" y="95402"/>
                </a:lnTo>
                <a:lnTo>
                  <a:pt x="285902" y="96164"/>
                </a:lnTo>
                <a:lnTo>
                  <a:pt x="281940" y="97688"/>
                </a:lnTo>
                <a:lnTo>
                  <a:pt x="309972" y="97688"/>
                </a:lnTo>
                <a:lnTo>
                  <a:pt x="309702" y="97434"/>
                </a:lnTo>
                <a:lnTo>
                  <a:pt x="303530" y="95402"/>
                </a:lnTo>
                <a:close/>
              </a:path>
              <a:path w="687070" h="159384">
                <a:moveTo>
                  <a:pt x="324612" y="43129"/>
                </a:moveTo>
                <a:lnTo>
                  <a:pt x="247345" y="43129"/>
                </a:lnTo>
                <a:lnTo>
                  <a:pt x="247345" y="52882"/>
                </a:lnTo>
                <a:lnTo>
                  <a:pt x="324612" y="52882"/>
                </a:lnTo>
                <a:lnTo>
                  <a:pt x="324612" y="43129"/>
                </a:lnTo>
                <a:close/>
              </a:path>
              <a:path w="687070" h="159384">
                <a:moveTo>
                  <a:pt x="331317" y="43129"/>
                </a:moveTo>
                <a:lnTo>
                  <a:pt x="324612" y="43129"/>
                </a:lnTo>
                <a:lnTo>
                  <a:pt x="324612" y="52882"/>
                </a:lnTo>
                <a:lnTo>
                  <a:pt x="331317" y="52882"/>
                </a:lnTo>
                <a:lnTo>
                  <a:pt x="331317" y="43129"/>
                </a:lnTo>
                <a:close/>
              </a:path>
              <a:path w="687070" h="159384">
                <a:moveTo>
                  <a:pt x="366217" y="43129"/>
                </a:moveTo>
                <a:lnTo>
                  <a:pt x="331317" y="43129"/>
                </a:lnTo>
                <a:lnTo>
                  <a:pt x="331317" y="52882"/>
                </a:lnTo>
                <a:lnTo>
                  <a:pt x="366217" y="52882"/>
                </a:lnTo>
                <a:lnTo>
                  <a:pt x="366217" y="43129"/>
                </a:lnTo>
                <a:close/>
              </a:path>
              <a:path w="687070" h="159384">
                <a:moveTo>
                  <a:pt x="372922" y="43129"/>
                </a:moveTo>
                <a:lnTo>
                  <a:pt x="366217" y="43129"/>
                </a:lnTo>
                <a:lnTo>
                  <a:pt x="366217" y="52882"/>
                </a:lnTo>
                <a:lnTo>
                  <a:pt x="372922" y="52882"/>
                </a:lnTo>
                <a:lnTo>
                  <a:pt x="372922" y="43129"/>
                </a:lnTo>
                <a:close/>
              </a:path>
              <a:path w="687070" h="159384">
                <a:moveTo>
                  <a:pt x="447128" y="43129"/>
                </a:moveTo>
                <a:lnTo>
                  <a:pt x="372922" y="43129"/>
                </a:lnTo>
                <a:lnTo>
                  <a:pt x="372922" y="52882"/>
                </a:lnTo>
                <a:lnTo>
                  <a:pt x="447128" y="52882"/>
                </a:lnTo>
                <a:lnTo>
                  <a:pt x="447128" y="43129"/>
                </a:lnTo>
                <a:close/>
              </a:path>
              <a:path w="687070" h="159384">
                <a:moveTo>
                  <a:pt x="453847" y="43129"/>
                </a:moveTo>
                <a:lnTo>
                  <a:pt x="447128" y="43129"/>
                </a:lnTo>
                <a:lnTo>
                  <a:pt x="447128" y="52882"/>
                </a:lnTo>
                <a:lnTo>
                  <a:pt x="453847" y="52882"/>
                </a:lnTo>
                <a:lnTo>
                  <a:pt x="453847" y="43129"/>
                </a:lnTo>
                <a:close/>
              </a:path>
              <a:path w="687070" h="159384">
                <a:moveTo>
                  <a:pt x="560057" y="43129"/>
                </a:moveTo>
                <a:lnTo>
                  <a:pt x="453847" y="43129"/>
                </a:lnTo>
                <a:lnTo>
                  <a:pt x="453847" y="52882"/>
                </a:lnTo>
                <a:lnTo>
                  <a:pt x="560057" y="52882"/>
                </a:lnTo>
                <a:lnTo>
                  <a:pt x="560057" y="43129"/>
                </a:lnTo>
                <a:close/>
              </a:path>
              <a:path w="687070" h="159384">
                <a:moveTo>
                  <a:pt x="566762" y="43129"/>
                </a:moveTo>
                <a:lnTo>
                  <a:pt x="560057" y="43129"/>
                </a:lnTo>
                <a:lnTo>
                  <a:pt x="560057" y="52882"/>
                </a:lnTo>
                <a:lnTo>
                  <a:pt x="566762" y="52882"/>
                </a:lnTo>
                <a:lnTo>
                  <a:pt x="566762" y="43129"/>
                </a:lnTo>
                <a:close/>
              </a:path>
              <a:path w="687070" h="159384">
                <a:moveTo>
                  <a:pt x="601662" y="43129"/>
                </a:moveTo>
                <a:lnTo>
                  <a:pt x="566762" y="43129"/>
                </a:lnTo>
                <a:lnTo>
                  <a:pt x="566762" y="52882"/>
                </a:lnTo>
                <a:lnTo>
                  <a:pt x="601662" y="52882"/>
                </a:lnTo>
                <a:lnTo>
                  <a:pt x="601662" y="43129"/>
                </a:lnTo>
                <a:close/>
              </a:path>
              <a:path w="687070" h="159384">
                <a:moveTo>
                  <a:pt x="608368" y="43129"/>
                </a:moveTo>
                <a:lnTo>
                  <a:pt x="601662" y="43129"/>
                </a:lnTo>
                <a:lnTo>
                  <a:pt x="601662" y="52882"/>
                </a:lnTo>
                <a:lnTo>
                  <a:pt x="608368" y="52882"/>
                </a:lnTo>
                <a:lnTo>
                  <a:pt x="608368" y="43129"/>
                </a:lnTo>
                <a:close/>
              </a:path>
              <a:path w="687070" h="159384">
                <a:moveTo>
                  <a:pt x="686549" y="43129"/>
                </a:moveTo>
                <a:lnTo>
                  <a:pt x="608368" y="43129"/>
                </a:lnTo>
                <a:lnTo>
                  <a:pt x="608368" y="52882"/>
                </a:lnTo>
                <a:lnTo>
                  <a:pt x="686549" y="52882"/>
                </a:lnTo>
                <a:lnTo>
                  <a:pt x="686549" y="43129"/>
                </a:lnTo>
                <a:close/>
              </a:path>
              <a:path w="687070" h="159384">
                <a:moveTo>
                  <a:pt x="576289" y="10058"/>
                </a:moveTo>
                <a:lnTo>
                  <a:pt x="560273" y="10058"/>
                </a:lnTo>
                <a:lnTo>
                  <a:pt x="566178" y="13309"/>
                </a:lnTo>
                <a:lnTo>
                  <a:pt x="575424" y="26314"/>
                </a:lnTo>
                <a:lnTo>
                  <a:pt x="577913" y="33856"/>
                </a:lnTo>
                <a:lnTo>
                  <a:pt x="577992" y="34137"/>
                </a:lnTo>
                <a:lnTo>
                  <a:pt x="578497" y="43129"/>
                </a:lnTo>
                <a:lnTo>
                  <a:pt x="589775" y="43129"/>
                </a:lnTo>
                <a:lnTo>
                  <a:pt x="588475" y="33856"/>
                </a:lnTo>
                <a:lnTo>
                  <a:pt x="586098" y="25546"/>
                </a:lnTo>
                <a:lnTo>
                  <a:pt x="582645" y="18197"/>
                </a:lnTo>
                <a:lnTo>
                  <a:pt x="578116" y="11810"/>
                </a:lnTo>
                <a:lnTo>
                  <a:pt x="576289" y="10058"/>
                </a:lnTo>
                <a:close/>
              </a:path>
              <a:path w="687070" h="159384">
                <a:moveTo>
                  <a:pt x="552742" y="0"/>
                </a:moveTo>
                <a:lnTo>
                  <a:pt x="545731" y="0"/>
                </a:lnTo>
                <a:lnTo>
                  <a:pt x="540042" y="1981"/>
                </a:lnTo>
                <a:lnTo>
                  <a:pt x="531317" y="9905"/>
                </a:lnTo>
                <a:lnTo>
                  <a:pt x="529120" y="14833"/>
                </a:lnTo>
                <a:lnTo>
                  <a:pt x="529157" y="26314"/>
                </a:lnTo>
                <a:lnTo>
                  <a:pt x="530758" y="30683"/>
                </a:lnTo>
                <a:lnTo>
                  <a:pt x="533996" y="34137"/>
                </a:lnTo>
                <a:lnTo>
                  <a:pt x="545579" y="31699"/>
                </a:lnTo>
                <a:lnTo>
                  <a:pt x="542531" y="28752"/>
                </a:lnTo>
                <a:lnTo>
                  <a:pt x="541007" y="25196"/>
                </a:lnTo>
                <a:lnTo>
                  <a:pt x="541007" y="17779"/>
                </a:lnTo>
                <a:lnTo>
                  <a:pt x="542099" y="15138"/>
                </a:lnTo>
                <a:lnTo>
                  <a:pt x="546481" y="11074"/>
                </a:lnTo>
                <a:lnTo>
                  <a:pt x="549389" y="10058"/>
                </a:lnTo>
                <a:lnTo>
                  <a:pt x="576289" y="10058"/>
                </a:lnTo>
                <a:lnTo>
                  <a:pt x="572730" y="6643"/>
                </a:lnTo>
                <a:lnTo>
                  <a:pt x="566705" y="2952"/>
                </a:lnTo>
                <a:lnTo>
                  <a:pt x="560043" y="738"/>
                </a:lnTo>
                <a:lnTo>
                  <a:pt x="55274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2" name="object 8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240674" y="6269532"/>
            <a:ext cx="219903" cy="78312"/>
          </a:xfrm>
          <a:prstGeom prst="rect">
            <a:avLst/>
          </a:prstGeom>
        </p:spPr>
      </p:pic>
      <p:sp>
        <p:nvSpPr>
          <p:cNvPr id="83" name="object 83"/>
          <p:cNvSpPr/>
          <p:nvPr/>
        </p:nvSpPr>
        <p:spPr>
          <a:xfrm>
            <a:off x="1650072" y="6237725"/>
            <a:ext cx="2201506" cy="121198"/>
          </a:xfrm>
          <a:custGeom>
            <a:avLst/>
            <a:gdLst/>
            <a:ahLst/>
            <a:cxnLst/>
            <a:rect l="l" t="t" r="r" b="b"/>
            <a:pathLst>
              <a:path w="1701164" h="156845">
                <a:moveTo>
                  <a:pt x="67818" y="53187"/>
                </a:moveTo>
                <a:lnTo>
                  <a:pt x="56692" y="53187"/>
                </a:lnTo>
                <a:lnTo>
                  <a:pt x="56692" y="68275"/>
                </a:lnTo>
                <a:lnTo>
                  <a:pt x="26974" y="68275"/>
                </a:lnTo>
                <a:lnTo>
                  <a:pt x="22453" y="69723"/>
                </a:lnTo>
                <a:lnTo>
                  <a:pt x="15951" y="75514"/>
                </a:lnTo>
                <a:lnTo>
                  <a:pt x="14325" y="79248"/>
                </a:lnTo>
                <a:lnTo>
                  <a:pt x="14325" y="91846"/>
                </a:lnTo>
                <a:lnTo>
                  <a:pt x="18034" y="98196"/>
                </a:lnTo>
                <a:lnTo>
                  <a:pt x="25450" y="102870"/>
                </a:lnTo>
                <a:lnTo>
                  <a:pt x="18948" y="107746"/>
                </a:lnTo>
                <a:lnTo>
                  <a:pt x="15830" y="113690"/>
                </a:lnTo>
                <a:lnTo>
                  <a:pt x="15733" y="121767"/>
                </a:lnTo>
                <a:lnTo>
                  <a:pt x="16492" y="128182"/>
                </a:lnTo>
                <a:lnTo>
                  <a:pt x="53039" y="152671"/>
                </a:lnTo>
                <a:lnTo>
                  <a:pt x="63703" y="153924"/>
                </a:lnTo>
                <a:lnTo>
                  <a:pt x="68580" y="144018"/>
                </a:lnTo>
                <a:lnTo>
                  <a:pt x="50577" y="141770"/>
                </a:lnTo>
                <a:lnTo>
                  <a:pt x="37719" y="137312"/>
                </a:lnTo>
                <a:lnTo>
                  <a:pt x="30003" y="130644"/>
                </a:lnTo>
                <a:lnTo>
                  <a:pt x="27432" y="121767"/>
                </a:lnTo>
                <a:lnTo>
                  <a:pt x="27432" y="117195"/>
                </a:lnTo>
                <a:lnTo>
                  <a:pt x="29362" y="113411"/>
                </a:lnTo>
                <a:lnTo>
                  <a:pt x="37084" y="107416"/>
                </a:lnTo>
                <a:lnTo>
                  <a:pt x="42164" y="105918"/>
                </a:lnTo>
                <a:lnTo>
                  <a:pt x="71015" y="105918"/>
                </a:lnTo>
                <a:lnTo>
                  <a:pt x="62626" y="97993"/>
                </a:lnTo>
                <a:lnTo>
                  <a:pt x="34594" y="97993"/>
                </a:lnTo>
                <a:lnTo>
                  <a:pt x="28803" y="94640"/>
                </a:lnTo>
                <a:lnTo>
                  <a:pt x="25908" y="90424"/>
                </a:lnTo>
                <a:lnTo>
                  <a:pt x="25908" y="80568"/>
                </a:lnTo>
                <a:lnTo>
                  <a:pt x="29057" y="78181"/>
                </a:lnTo>
                <a:lnTo>
                  <a:pt x="67818" y="78181"/>
                </a:lnTo>
                <a:lnTo>
                  <a:pt x="67818" y="53187"/>
                </a:lnTo>
                <a:close/>
              </a:path>
              <a:path w="1701164" h="156845">
                <a:moveTo>
                  <a:pt x="206044" y="84582"/>
                </a:moveTo>
                <a:lnTo>
                  <a:pt x="197358" y="91440"/>
                </a:lnTo>
                <a:lnTo>
                  <a:pt x="236677" y="142951"/>
                </a:lnTo>
                <a:lnTo>
                  <a:pt x="245973" y="136855"/>
                </a:lnTo>
                <a:lnTo>
                  <a:pt x="228142" y="113690"/>
                </a:lnTo>
                <a:lnTo>
                  <a:pt x="225806" y="110540"/>
                </a:lnTo>
                <a:lnTo>
                  <a:pt x="222300" y="106324"/>
                </a:lnTo>
                <a:lnTo>
                  <a:pt x="217627" y="101041"/>
                </a:lnTo>
                <a:lnTo>
                  <a:pt x="217932" y="100584"/>
                </a:lnTo>
                <a:lnTo>
                  <a:pt x="229152" y="100584"/>
                </a:lnTo>
                <a:lnTo>
                  <a:pt x="232816" y="99263"/>
                </a:lnTo>
                <a:lnTo>
                  <a:pt x="236067" y="96316"/>
                </a:lnTo>
                <a:lnTo>
                  <a:pt x="283159" y="96316"/>
                </a:lnTo>
                <a:lnTo>
                  <a:pt x="283159" y="91440"/>
                </a:lnTo>
                <a:lnTo>
                  <a:pt x="214528" y="91440"/>
                </a:lnTo>
                <a:lnTo>
                  <a:pt x="209905" y="89154"/>
                </a:lnTo>
                <a:lnTo>
                  <a:pt x="206044" y="84582"/>
                </a:lnTo>
                <a:close/>
              </a:path>
              <a:path w="1701164" h="156845">
                <a:moveTo>
                  <a:pt x="107137" y="53187"/>
                </a:moveTo>
                <a:lnTo>
                  <a:pt x="95707" y="53187"/>
                </a:lnTo>
                <a:lnTo>
                  <a:pt x="95707" y="141274"/>
                </a:lnTo>
                <a:lnTo>
                  <a:pt x="107137" y="141274"/>
                </a:lnTo>
                <a:lnTo>
                  <a:pt x="107137" y="53187"/>
                </a:lnTo>
                <a:close/>
              </a:path>
              <a:path w="1701164" h="156845">
                <a:moveTo>
                  <a:pt x="283159" y="98755"/>
                </a:moveTo>
                <a:lnTo>
                  <a:pt x="271576" y="98755"/>
                </a:lnTo>
                <a:lnTo>
                  <a:pt x="271576" y="141274"/>
                </a:lnTo>
                <a:lnTo>
                  <a:pt x="283159" y="141274"/>
                </a:lnTo>
                <a:lnTo>
                  <a:pt x="283159" y="98755"/>
                </a:lnTo>
                <a:close/>
              </a:path>
              <a:path w="1701164" h="156845">
                <a:moveTo>
                  <a:pt x="131216" y="112623"/>
                </a:moveTo>
                <a:lnTo>
                  <a:pt x="121615" y="119024"/>
                </a:lnTo>
                <a:lnTo>
                  <a:pt x="124155" y="123901"/>
                </a:lnTo>
                <a:lnTo>
                  <a:pt x="128204" y="128270"/>
                </a:lnTo>
                <a:lnTo>
                  <a:pt x="139141" y="135864"/>
                </a:lnTo>
                <a:lnTo>
                  <a:pt x="145897" y="137769"/>
                </a:lnTo>
                <a:lnTo>
                  <a:pt x="163372" y="137769"/>
                </a:lnTo>
                <a:lnTo>
                  <a:pt x="170865" y="135204"/>
                </a:lnTo>
                <a:lnTo>
                  <a:pt x="179445" y="127254"/>
                </a:lnTo>
                <a:lnTo>
                  <a:pt x="153924" y="127254"/>
                </a:lnTo>
                <a:lnTo>
                  <a:pt x="147018" y="126339"/>
                </a:lnTo>
                <a:lnTo>
                  <a:pt x="140931" y="123596"/>
                </a:lnTo>
                <a:lnTo>
                  <a:pt x="135664" y="119024"/>
                </a:lnTo>
                <a:lnTo>
                  <a:pt x="131216" y="112623"/>
                </a:lnTo>
                <a:close/>
              </a:path>
              <a:path w="1701164" h="156845">
                <a:moveTo>
                  <a:pt x="71015" y="105918"/>
                </a:moveTo>
                <a:lnTo>
                  <a:pt x="52730" y="105918"/>
                </a:lnTo>
                <a:lnTo>
                  <a:pt x="56032" y="106883"/>
                </a:lnTo>
                <a:lnTo>
                  <a:pt x="60706" y="110744"/>
                </a:lnTo>
                <a:lnTo>
                  <a:pt x="61874" y="113182"/>
                </a:lnTo>
                <a:lnTo>
                  <a:pt x="61874" y="120091"/>
                </a:lnTo>
                <a:lnTo>
                  <a:pt x="59842" y="123698"/>
                </a:lnTo>
                <a:lnTo>
                  <a:pt x="55778" y="126949"/>
                </a:lnTo>
                <a:lnTo>
                  <a:pt x="65836" y="132740"/>
                </a:lnTo>
                <a:lnTo>
                  <a:pt x="70713" y="128270"/>
                </a:lnTo>
                <a:lnTo>
                  <a:pt x="73152" y="122885"/>
                </a:lnTo>
                <a:lnTo>
                  <a:pt x="73040" y="110540"/>
                </a:lnTo>
                <a:lnTo>
                  <a:pt x="71015" y="105918"/>
                </a:lnTo>
                <a:close/>
              </a:path>
              <a:path w="1701164" h="156845">
                <a:moveTo>
                  <a:pt x="172364" y="53187"/>
                </a:moveTo>
                <a:lnTo>
                  <a:pt x="161899" y="53187"/>
                </a:lnTo>
                <a:lnTo>
                  <a:pt x="168402" y="58572"/>
                </a:lnTo>
                <a:lnTo>
                  <a:pt x="168402" y="74320"/>
                </a:lnTo>
                <a:lnTo>
                  <a:pt x="166852" y="78079"/>
                </a:lnTo>
                <a:lnTo>
                  <a:pt x="160655" y="83159"/>
                </a:lnTo>
                <a:lnTo>
                  <a:pt x="156870" y="84429"/>
                </a:lnTo>
                <a:lnTo>
                  <a:pt x="144627" y="84429"/>
                </a:lnTo>
                <a:lnTo>
                  <a:pt x="144627" y="94792"/>
                </a:lnTo>
                <a:lnTo>
                  <a:pt x="160020" y="94792"/>
                </a:lnTo>
                <a:lnTo>
                  <a:pt x="164668" y="96215"/>
                </a:lnTo>
                <a:lnTo>
                  <a:pt x="171069" y="101904"/>
                </a:lnTo>
                <a:lnTo>
                  <a:pt x="172669" y="105714"/>
                </a:lnTo>
                <a:lnTo>
                  <a:pt x="172669" y="115570"/>
                </a:lnTo>
                <a:lnTo>
                  <a:pt x="171018" y="119634"/>
                </a:lnTo>
                <a:lnTo>
                  <a:pt x="164414" y="125730"/>
                </a:lnTo>
                <a:lnTo>
                  <a:pt x="159816" y="127254"/>
                </a:lnTo>
                <a:lnTo>
                  <a:pt x="179445" y="127254"/>
                </a:lnTo>
                <a:lnTo>
                  <a:pt x="181940" y="124942"/>
                </a:lnTo>
                <a:lnTo>
                  <a:pt x="184708" y="118465"/>
                </a:lnTo>
                <a:lnTo>
                  <a:pt x="184708" y="104952"/>
                </a:lnTo>
                <a:lnTo>
                  <a:pt x="183083" y="100177"/>
                </a:lnTo>
                <a:lnTo>
                  <a:pt x="176580" y="92456"/>
                </a:lnTo>
                <a:lnTo>
                  <a:pt x="172618" y="90017"/>
                </a:lnTo>
                <a:lnTo>
                  <a:pt x="167944" y="89001"/>
                </a:lnTo>
                <a:lnTo>
                  <a:pt x="167944" y="88392"/>
                </a:lnTo>
                <a:lnTo>
                  <a:pt x="180441" y="62280"/>
                </a:lnTo>
                <a:lnTo>
                  <a:pt x="177749" y="57048"/>
                </a:lnTo>
                <a:lnTo>
                  <a:pt x="172364" y="54102"/>
                </a:lnTo>
                <a:lnTo>
                  <a:pt x="172364" y="53187"/>
                </a:lnTo>
                <a:close/>
              </a:path>
              <a:path w="1701164" h="156845">
                <a:moveTo>
                  <a:pt x="229152" y="100584"/>
                </a:moveTo>
                <a:lnTo>
                  <a:pt x="217932" y="100584"/>
                </a:lnTo>
                <a:lnTo>
                  <a:pt x="218846" y="100888"/>
                </a:lnTo>
                <a:lnTo>
                  <a:pt x="220522" y="101041"/>
                </a:lnTo>
                <a:lnTo>
                  <a:pt x="222961" y="101041"/>
                </a:lnTo>
                <a:lnTo>
                  <a:pt x="228447" y="100838"/>
                </a:lnTo>
                <a:lnTo>
                  <a:pt x="229152" y="100584"/>
                </a:lnTo>
                <a:close/>
              </a:path>
              <a:path w="1701164" h="156845">
                <a:moveTo>
                  <a:pt x="283159" y="96316"/>
                </a:moveTo>
                <a:lnTo>
                  <a:pt x="236067" y="96316"/>
                </a:lnTo>
                <a:lnTo>
                  <a:pt x="242468" y="98755"/>
                </a:lnTo>
                <a:lnTo>
                  <a:pt x="249631" y="99974"/>
                </a:lnTo>
                <a:lnTo>
                  <a:pt x="263144" y="99974"/>
                </a:lnTo>
                <a:lnTo>
                  <a:pt x="267817" y="99568"/>
                </a:lnTo>
                <a:lnTo>
                  <a:pt x="271576" y="98755"/>
                </a:lnTo>
                <a:lnTo>
                  <a:pt x="283159" y="98755"/>
                </a:lnTo>
                <a:lnTo>
                  <a:pt x="283159" y="96316"/>
                </a:lnTo>
                <a:close/>
              </a:path>
              <a:path w="1701164" h="156845">
                <a:moveTo>
                  <a:pt x="56184" y="95707"/>
                </a:moveTo>
                <a:lnTo>
                  <a:pt x="43078" y="95707"/>
                </a:lnTo>
                <a:lnTo>
                  <a:pt x="38557" y="96469"/>
                </a:lnTo>
                <a:lnTo>
                  <a:pt x="34594" y="97993"/>
                </a:lnTo>
                <a:lnTo>
                  <a:pt x="62626" y="97993"/>
                </a:lnTo>
                <a:lnTo>
                  <a:pt x="62357" y="97739"/>
                </a:lnTo>
                <a:lnTo>
                  <a:pt x="56184" y="95707"/>
                </a:lnTo>
                <a:close/>
              </a:path>
              <a:path w="1701164" h="156845">
                <a:moveTo>
                  <a:pt x="241401" y="53187"/>
                </a:moveTo>
                <a:lnTo>
                  <a:pt x="229971" y="53187"/>
                </a:lnTo>
                <a:lnTo>
                  <a:pt x="229971" y="88138"/>
                </a:lnTo>
                <a:lnTo>
                  <a:pt x="226618" y="91440"/>
                </a:lnTo>
                <a:lnTo>
                  <a:pt x="283159" y="91440"/>
                </a:lnTo>
                <a:lnTo>
                  <a:pt x="283159" y="89763"/>
                </a:lnTo>
                <a:lnTo>
                  <a:pt x="251307" y="89763"/>
                </a:lnTo>
                <a:lnTo>
                  <a:pt x="245872" y="89052"/>
                </a:lnTo>
                <a:lnTo>
                  <a:pt x="240792" y="87630"/>
                </a:lnTo>
                <a:lnTo>
                  <a:pt x="241198" y="86309"/>
                </a:lnTo>
                <a:lnTo>
                  <a:pt x="241386" y="84709"/>
                </a:lnTo>
                <a:lnTo>
                  <a:pt x="241401" y="53187"/>
                </a:lnTo>
                <a:close/>
              </a:path>
              <a:path w="1701164" h="156845">
                <a:moveTo>
                  <a:pt x="283159" y="53187"/>
                </a:moveTo>
                <a:lnTo>
                  <a:pt x="271576" y="53187"/>
                </a:lnTo>
                <a:lnTo>
                  <a:pt x="271576" y="87782"/>
                </a:lnTo>
                <a:lnTo>
                  <a:pt x="267411" y="89103"/>
                </a:lnTo>
                <a:lnTo>
                  <a:pt x="262585" y="89763"/>
                </a:lnTo>
                <a:lnTo>
                  <a:pt x="283159" y="89763"/>
                </a:lnTo>
                <a:lnTo>
                  <a:pt x="283159" y="53187"/>
                </a:lnTo>
                <a:close/>
              </a:path>
              <a:path w="1701164" h="156845">
                <a:moveTo>
                  <a:pt x="77266" y="43434"/>
                </a:moveTo>
                <a:lnTo>
                  <a:pt x="0" y="43434"/>
                </a:lnTo>
                <a:lnTo>
                  <a:pt x="0" y="53187"/>
                </a:lnTo>
                <a:lnTo>
                  <a:pt x="77266" y="53187"/>
                </a:lnTo>
                <a:lnTo>
                  <a:pt x="77266" y="43434"/>
                </a:lnTo>
                <a:close/>
              </a:path>
              <a:path w="1701164" h="156845">
                <a:moveTo>
                  <a:pt x="83972" y="43434"/>
                </a:moveTo>
                <a:lnTo>
                  <a:pt x="77266" y="43434"/>
                </a:lnTo>
                <a:lnTo>
                  <a:pt x="77266" y="53187"/>
                </a:lnTo>
                <a:lnTo>
                  <a:pt x="83972" y="53187"/>
                </a:lnTo>
                <a:lnTo>
                  <a:pt x="83972" y="43434"/>
                </a:lnTo>
                <a:close/>
              </a:path>
              <a:path w="1701164" h="156845">
                <a:moveTo>
                  <a:pt x="118872" y="43434"/>
                </a:moveTo>
                <a:lnTo>
                  <a:pt x="83972" y="43434"/>
                </a:lnTo>
                <a:lnTo>
                  <a:pt x="83972" y="53187"/>
                </a:lnTo>
                <a:lnTo>
                  <a:pt x="118872" y="53187"/>
                </a:lnTo>
                <a:lnTo>
                  <a:pt x="118872" y="43434"/>
                </a:lnTo>
                <a:close/>
              </a:path>
              <a:path w="1701164" h="156845">
                <a:moveTo>
                  <a:pt x="125577" y="43434"/>
                </a:moveTo>
                <a:lnTo>
                  <a:pt x="118872" y="43434"/>
                </a:lnTo>
                <a:lnTo>
                  <a:pt x="118872" y="53187"/>
                </a:lnTo>
                <a:lnTo>
                  <a:pt x="125577" y="53187"/>
                </a:lnTo>
                <a:lnTo>
                  <a:pt x="125577" y="43434"/>
                </a:lnTo>
                <a:close/>
              </a:path>
              <a:path w="1701164" h="156845">
                <a:moveTo>
                  <a:pt x="191262" y="43434"/>
                </a:moveTo>
                <a:lnTo>
                  <a:pt x="125577" y="43434"/>
                </a:lnTo>
                <a:lnTo>
                  <a:pt x="125577" y="53187"/>
                </a:lnTo>
                <a:lnTo>
                  <a:pt x="191262" y="53187"/>
                </a:lnTo>
                <a:lnTo>
                  <a:pt x="191262" y="43434"/>
                </a:lnTo>
                <a:close/>
              </a:path>
              <a:path w="1701164" h="156845">
                <a:moveTo>
                  <a:pt x="197967" y="43434"/>
                </a:moveTo>
                <a:lnTo>
                  <a:pt x="191262" y="43434"/>
                </a:lnTo>
                <a:lnTo>
                  <a:pt x="191262" y="53187"/>
                </a:lnTo>
                <a:lnTo>
                  <a:pt x="197967" y="53187"/>
                </a:lnTo>
                <a:lnTo>
                  <a:pt x="197967" y="43434"/>
                </a:lnTo>
                <a:close/>
              </a:path>
              <a:path w="1701164" h="156845">
                <a:moveTo>
                  <a:pt x="301599" y="43434"/>
                </a:moveTo>
                <a:lnTo>
                  <a:pt x="197967" y="43434"/>
                </a:lnTo>
                <a:lnTo>
                  <a:pt x="197967" y="53187"/>
                </a:lnTo>
                <a:lnTo>
                  <a:pt x="301599" y="53187"/>
                </a:lnTo>
                <a:lnTo>
                  <a:pt x="301599" y="43434"/>
                </a:lnTo>
                <a:close/>
              </a:path>
              <a:path w="1701164" h="156845">
                <a:moveTo>
                  <a:pt x="406603" y="113385"/>
                </a:moveTo>
                <a:lnTo>
                  <a:pt x="395173" y="113385"/>
                </a:lnTo>
                <a:lnTo>
                  <a:pt x="395173" y="141274"/>
                </a:lnTo>
                <a:lnTo>
                  <a:pt x="406603" y="141274"/>
                </a:lnTo>
                <a:lnTo>
                  <a:pt x="406603" y="113385"/>
                </a:lnTo>
                <a:close/>
              </a:path>
              <a:path w="1701164" h="156845">
                <a:moveTo>
                  <a:pt x="485990" y="53187"/>
                </a:moveTo>
                <a:lnTo>
                  <a:pt x="474560" y="53187"/>
                </a:lnTo>
                <a:lnTo>
                  <a:pt x="474560" y="141274"/>
                </a:lnTo>
                <a:lnTo>
                  <a:pt x="485990" y="141274"/>
                </a:lnTo>
                <a:lnTo>
                  <a:pt x="485990" y="53187"/>
                </a:lnTo>
                <a:close/>
              </a:path>
              <a:path w="1701164" h="156845">
                <a:moveTo>
                  <a:pt x="527596" y="53187"/>
                </a:moveTo>
                <a:lnTo>
                  <a:pt x="516166" y="53187"/>
                </a:lnTo>
                <a:lnTo>
                  <a:pt x="516166" y="141274"/>
                </a:lnTo>
                <a:lnTo>
                  <a:pt x="527596" y="141274"/>
                </a:lnTo>
                <a:lnTo>
                  <a:pt x="527596" y="53187"/>
                </a:lnTo>
                <a:close/>
              </a:path>
              <a:path w="1701164" h="156845">
                <a:moveTo>
                  <a:pt x="613244" y="102108"/>
                </a:moveTo>
                <a:lnTo>
                  <a:pt x="601814" y="102108"/>
                </a:lnTo>
                <a:lnTo>
                  <a:pt x="601814" y="141274"/>
                </a:lnTo>
                <a:lnTo>
                  <a:pt x="613244" y="141274"/>
                </a:lnTo>
                <a:lnTo>
                  <a:pt x="613244" y="102108"/>
                </a:lnTo>
                <a:close/>
              </a:path>
              <a:path w="1701164" h="156845">
                <a:moveTo>
                  <a:pt x="698131" y="53187"/>
                </a:moveTo>
                <a:lnTo>
                  <a:pt x="686701" y="53187"/>
                </a:lnTo>
                <a:lnTo>
                  <a:pt x="686701" y="141274"/>
                </a:lnTo>
                <a:lnTo>
                  <a:pt x="698131" y="141274"/>
                </a:lnTo>
                <a:lnTo>
                  <a:pt x="698131" y="53187"/>
                </a:lnTo>
                <a:close/>
              </a:path>
              <a:path w="1701164" h="156845">
                <a:moveTo>
                  <a:pt x="418795" y="111556"/>
                </a:moveTo>
                <a:lnTo>
                  <a:pt x="420624" y="122072"/>
                </a:lnTo>
                <a:lnTo>
                  <a:pt x="429158" y="123291"/>
                </a:lnTo>
                <a:lnTo>
                  <a:pt x="436626" y="121462"/>
                </a:lnTo>
                <a:lnTo>
                  <a:pt x="448294" y="112572"/>
                </a:lnTo>
                <a:lnTo>
                  <a:pt x="424675" y="112572"/>
                </a:lnTo>
                <a:lnTo>
                  <a:pt x="418795" y="111556"/>
                </a:lnTo>
                <a:close/>
              </a:path>
              <a:path w="1701164" h="156845">
                <a:moveTo>
                  <a:pt x="372618" y="68529"/>
                </a:moveTo>
                <a:lnTo>
                  <a:pt x="365112" y="70408"/>
                </a:lnTo>
                <a:lnTo>
                  <a:pt x="352209" y="80162"/>
                </a:lnTo>
                <a:lnTo>
                  <a:pt x="348996" y="87071"/>
                </a:lnTo>
                <a:lnTo>
                  <a:pt x="348996" y="103632"/>
                </a:lnTo>
                <a:lnTo>
                  <a:pt x="351461" y="109728"/>
                </a:lnTo>
                <a:lnTo>
                  <a:pt x="351576" y="109931"/>
                </a:lnTo>
                <a:lnTo>
                  <a:pt x="361683" y="119634"/>
                </a:lnTo>
                <a:lnTo>
                  <a:pt x="367779" y="122072"/>
                </a:lnTo>
                <a:lnTo>
                  <a:pt x="383438" y="122072"/>
                </a:lnTo>
                <a:lnTo>
                  <a:pt x="389991" y="119176"/>
                </a:lnTo>
                <a:lnTo>
                  <a:pt x="394563" y="113385"/>
                </a:lnTo>
                <a:lnTo>
                  <a:pt x="406603" y="113385"/>
                </a:lnTo>
                <a:lnTo>
                  <a:pt x="406603" y="111709"/>
                </a:lnTo>
                <a:lnTo>
                  <a:pt x="372249" y="111709"/>
                </a:lnTo>
                <a:lnTo>
                  <a:pt x="368388" y="110210"/>
                </a:lnTo>
                <a:lnTo>
                  <a:pt x="362496" y="104216"/>
                </a:lnTo>
                <a:lnTo>
                  <a:pt x="361114" y="100634"/>
                </a:lnTo>
                <a:lnTo>
                  <a:pt x="361035" y="89763"/>
                </a:lnTo>
                <a:lnTo>
                  <a:pt x="363207" y="85369"/>
                </a:lnTo>
                <a:lnTo>
                  <a:pt x="371944" y="79984"/>
                </a:lnTo>
                <a:lnTo>
                  <a:pt x="377075" y="79146"/>
                </a:lnTo>
                <a:lnTo>
                  <a:pt x="382804" y="79146"/>
                </a:lnTo>
                <a:lnTo>
                  <a:pt x="381152" y="69646"/>
                </a:lnTo>
                <a:lnTo>
                  <a:pt x="372618" y="68529"/>
                </a:lnTo>
                <a:close/>
              </a:path>
              <a:path w="1701164" h="156845">
                <a:moveTo>
                  <a:pt x="448370" y="80162"/>
                </a:moveTo>
                <a:lnTo>
                  <a:pt x="429501" y="80162"/>
                </a:lnTo>
                <a:lnTo>
                  <a:pt x="433362" y="81635"/>
                </a:lnTo>
                <a:lnTo>
                  <a:pt x="439254" y="87528"/>
                </a:lnTo>
                <a:lnTo>
                  <a:pt x="440602" y="90982"/>
                </a:lnTo>
                <a:lnTo>
                  <a:pt x="440689" y="102108"/>
                </a:lnTo>
                <a:lnTo>
                  <a:pt x="438543" y="106349"/>
                </a:lnTo>
                <a:lnTo>
                  <a:pt x="429806" y="111734"/>
                </a:lnTo>
                <a:lnTo>
                  <a:pt x="424675" y="112572"/>
                </a:lnTo>
                <a:lnTo>
                  <a:pt x="448294" y="112572"/>
                </a:lnTo>
                <a:lnTo>
                  <a:pt x="449394" y="111734"/>
                </a:lnTo>
                <a:lnTo>
                  <a:pt x="449498" y="111556"/>
                </a:lnTo>
                <a:lnTo>
                  <a:pt x="452628" y="104800"/>
                </a:lnTo>
                <a:lnTo>
                  <a:pt x="452628" y="88138"/>
                </a:lnTo>
                <a:lnTo>
                  <a:pt x="450126" y="81864"/>
                </a:lnTo>
                <a:lnTo>
                  <a:pt x="448370" y="80162"/>
                </a:lnTo>
                <a:close/>
              </a:path>
              <a:path w="1701164" h="156845">
                <a:moveTo>
                  <a:pt x="406603" y="53187"/>
                </a:moveTo>
                <a:lnTo>
                  <a:pt x="395173" y="53187"/>
                </a:lnTo>
                <a:lnTo>
                  <a:pt x="395173" y="98196"/>
                </a:lnTo>
                <a:lnTo>
                  <a:pt x="393496" y="102819"/>
                </a:lnTo>
                <a:lnTo>
                  <a:pt x="386791" y="109931"/>
                </a:lnTo>
                <a:lnTo>
                  <a:pt x="382409" y="111709"/>
                </a:lnTo>
                <a:lnTo>
                  <a:pt x="406603" y="111709"/>
                </a:lnTo>
                <a:lnTo>
                  <a:pt x="406603" y="93675"/>
                </a:lnTo>
                <a:lnTo>
                  <a:pt x="408279" y="89052"/>
                </a:lnTo>
                <a:lnTo>
                  <a:pt x="414985" y="81940"/>
                </a:lnTo>
                <a:lnTo>
                  <a:pt x="419341" y="80162"/>
                </a:lnTo>
                <a:lnTo>
                  <a:pt x="448370" y="80162"/>
                </a:lnTo>
                <a:lnTo>
                  <a:pt x="446798" y="78638"/>
                </a:lnTo>
                <a:lnTo>
                  <a:pt x="406603" y="78638"/>
                </a:lnTo>
                <a:lnTo>
                  <a:pt x="406603" y="53187"/>
                </a:lnTo>
                <a:close/>
              </a:path>
              <a:path w="1701164" h="156845">
                <a:moveTo>
                  <a:pt x="567220" y="53187"/>
                </a:moveTo>
                <a:lnTo>
                  <a:pt x="555790" y="53187"/>
                </a:lnTo>
                <a:lnTo>
                  <a:pt x="555884" y="94691"/>
                </a:lnTo>
                <a:lnTo>
                  <a:pt x="558101" y="100634"/>
                </a:lnTo>
                <a:lnTo>
                  <a:pt x="567347" y="109372"/>
                </a:lnTo>
                <a:lnTo>
                  <a:pt x="573316" y="111556"/>
                </a:lnTo>
                <a:lnTo>
                  <a:pt x="590181" y="111556"/>
                </a:lnTo>
                <a:lnTo>
                  <a:pt x="597039" y="108407"/>
                </a:lnTo>
                <a:lnTo>
                  <a:pt x="601205" y="102108"/>
                </a:lnTo>
                <a:lnTo>
                  <a:pt x="613244" y="102108"/>
                </a:lnTo>
                <a:lnTo>
                  <a:pt x="613244" y="101041"/>
                </a:lnTo>
                <a:lnTo>
                  <a:pt x="577380" y="101041"/>
                </a:lnTo>
                <a:lnTo>
                  <a:pt x="573570" y="99771"/>
                </a:lnTo>
                <a:lnTo>
                  <a:pt x="568490" y="94691"/>
                </a:lnTo>
                <a:lnTo>
                  <a:pt x="567345" y="90982"/>
                </a:lnTo>
                <a:lnTo>
                  <a:pt x="567220" y="53187"/>
                </a:lnTo>
                <a:close/>
              </a:path>
              <a:path w="1701164" h="156845">
                <a:moveTo>
                  <a:pt x="658812" y="53187"/>
                </a:moveTo>
                <a:lnTo>
                  <a:pt x="647534" y="53187"/>
                </a:lnTo>
                <a:lnTo>
                  <a:pt x="647534" y="84277"/>
                </a:lnTo>
                <a:lnTo>
                  <a:pt x="638086" y="90982"/>
                </a:lnTo>
                <a:lnTo>
                  <a:pt x="638289" y="99110"/>
                </a:lnTo>
                <a:lnTo>
                  <a:pt x="641083" y="105359"/>
                </a:lnTo>
                <a:lnTo>
                  <a:pt x="646468" y="109728"/>
                </a:lnTo>
                <a:lnTo>
                  <a:pt x="658812" y="109728"/>
                </a:lnTo>
                <a:lnTo>
                  <a:pt x="658812" y="53187"/>
                </a:lnTo>
                <a:close/>
              </a:path>
              <a:path w="1701164" h="156845">
                <a:moveTo>
                  <a:pt x="613244" y="53187"/>
                </a:moveTo>
                <a:lnTo>
                  <a:pt x="601814" y="53187"/>
                </a:lnTo>
                <a:lnTo>
                  <a:pt x="601814" y="85648"/>
                </a:lnTo>
                <a:lnTo>
                  <a:pt x="600113" y="91008"/>
                </a:lnTo>
                <a:lnTo>
                  <a:pt x="593305" y="99034"/>
                </a:lnTo>
                <a:lnTo>
                  <a:pt x="588556" y="101041"/>
                </a:lnTo>
                <a:lnTo>
                  <a:pt x="613244" y="101041"/>
                </a:lnTo>
                <a:lnTo>
                  <a:pt x="613244" y="53187"/>
                </a:lnTo>
                <a:close/>
              </a:path>
              <a:path w="1701164" h="156845">
                <a:moveTo>
                  <a:pt x="382804" y="79146"/>
                </a:moveTo>
                <a:lnTo>
                  <a:pt x="377075" y="79146"/>
                </a:lnTo>
                <a:lnTo>
                  <a:pt x="382981" y="80162"/>
                </a:lnTo>
                <a:lnTo>
                  <a:pt x="382804" y="79146"/>
                </a:lnTo>
                <a:close/>
              </a:path>
              <a:path w="1701164" h="156845">
                <a:moveTo>
                  <a:pt x="434124" y="69799"/>
                </a:moveTo>
                <a:lnTo>
                  <a:pt x="418071" y="69799"/>
                </a:lnTo>
                <a:lnTo>
                  <a:pt x="411480" y="72745"/>
                </a:lnTo>
                <a:lnTo>
                  <a:pt x="407212" y="78638"/>
                </a:lnTo>
                <a:lnTo>
                  <a:pt x="446798" y="78638"/>
                </a:lnTo>
                <a:lnTo>
                  <a:pt x="440169" y="72212"/>
                </a:lnTo>
                <a:lnTo>
                  <a:pt x="434124" y="69799"/>
                </a:lnTo>
                <a:close/>
              </a:path>
              <a:path w="1701164" h="156845">
                <a:moveTo>
                  <a:pt x="456120" y="43434"/>
                </a:moveTo>
                <a:lnTo>
                  <a:pt x="338785" y="43434"/>
                </a:lnTo>
                <a:lnTo>
                  <a:pt x="338785" y="53187"/>
                </a:lnTo>
                <a:lnTo>
                  <a:pt x="456120" y="53187"/>
                </a:lnTo>
                <a:lnTo>
                  <a:pt x="456120" y="43434"/>
                </a:lnTo>
                <a:close/>
              </a:path>
              <a:path w="1701164" h="156845">
                <a:moveTo>
                  <a:pt x="462838" y="43434"/>
                </a:moveTo>
                <a:lnTo>
                  <a:pt x="456120" y="43434"/>
                </a:lnTo>
                <a:lnTo>
                  <a:pt x="456120" y="53187"/>
                </a:lnTo>
                <a:lnTo>
                  <a:pt x="462838" y="53187"/>
                </a:lnTo>
                <a:lnTo>
                  <a:pt x="462838" y="43434"/>
                </a:lnTo>
                <a:close/>
              </a:path>
              <a:path w="1701164" h="156845">
                <a:moveTo>
                  <a:pt x="497725" y="43434"/>
                </a:moveTo>
                <a:lnTo>
                  <a:pt x="462838" y="43434"/>
                </a:lnTo>
                <a:lnTo>
                  <a:pt x="462838" y="53187"/>
                </a:lnTo>
                <a:lnTo>
                  <a:pt x="497725" y="53187"/>
                </a:lnTo>
                <a:lnTo>
                  <a:pt x="497725" y="43434"/>
                </a:lnTo>
                <a:close/>
              </a:path>
              <a:path w="1701164" h="156845">
                <a:moveTo>
                  <a:pt x="504431" y="43434"/>
                </a:moveTo>
                <a:lnTo>
                  <a:pt x="497725" y="43434"/>
                </a:lnTo>
                <a:lnTo>
                  <a:pt x="497725" y="53187"/>
                </a:lnTo>
                <a:lnTo>
                  <a:pt x="504431" y="53187"/>
                </a:lnTo>
                <a:lnTo>
                  <a:pt x="504431" y="43434"/>
                </a:lnTo>
                <a:close/>
              </a:path>
              <a:path w="1701164" h="156845">
                <a:moveTo>
                  <a:pt x="539330" y="43434"/>
                </a:moveTo>
                <a:lnTo>
                  <a:pt x="504431" y="43434"/>
                </a:lnTo>
                <a:lnTo>
                  <a:pt x="504431" y="53187"/>
                </a:lnTo>
                <a:lnTo>
                  <a:pt x="539330" y="53187"/>
                </a:lnTo>
                <a:lnTo>
                  <a:pt x="539330" y="43434"/>
                </a:lnTo>
                <a:close/>
              </a:path>
              <a:path w="1701164" h="156845">
                <a:moveTo>
                  <a:pt x="546036" y="43434"/>
                </a:moveTo>
                <a:lnTo>
                  <a:pt x="539330" y="43434"/>
                </a:lnTo>
                <a:lnTo>
                  <a:pt x="539330" y="53187"/>
                </a:lnTo>
                <a:lnTo>
                  <a:pt x="546036" y="53187"/>
                </a:lnTo>
                <a:lnTo>
                  <a:pt x="546036" y="43434"/>
                </a:lnTo>
                <a:close/>
              </a:path>
              <a:path w="1701164" h="156845">
                <a:moveTo>
                  <a:pt x="624979" y="43434"/>
                </a:moveTo>
                <a:lnTo>
                  <a:pt x="546036" y="43434"/>
                </a:lnTo>
                <a:lnTo>
                  <a:pt x="546036" y="53187"/>
                </a:lnTo>
                <a:lnTo>
                  <a:pt x="624979" y="53187"/>
                </a:lnTo>
                <a:lnTo>
                  <a:pt x="624979" y="43434"/>
                </a:lnTo>
                <a:close/>
              </a:path>
              <a:path w="1701164" h="156845">
                <a:moveTo>
                  <a:pt x="631685" y="43434"/>
                </a:moveTo>
                <a:lnTo>
                  <a:pt x="624979" y="43434"/>
                </a:lnTo>
                <a:lnTo>
                  <a:pt x="624979" y="53187"/>
                </a:lnTo>
                <a:lnTo>
                  <a:pt x="631685" y="53187"/>
                </a:lnTo>
                <a:lnTo>
                  <a:pt x="631685" y="43434"/>
                </a:lnTo>
                <a:close/>
              </a:path>
              <a:path w="1701164" h="156845">
                <a:moveTo>
                  <a:pt x="716572" y="43434"/>
                </a:moveTo>
                <a:lnTo>
                  <a:pt x="631685" y="43434"/>
                </a:lnTo>
                <a:lnTo>
                  <a:pt x="631685" y="53187"/>
                </a:lnTo>
                <a:lnTo>
                  <a:pt x="716572" y="53187"/>
                </a:lnTo>
                <a:lnTo>
                  <a:pt x="716572" y="43434"/>
                </a:lnTo>
                <a:close/>
              </a:path>
              <a:path w="1701164" h="156845">
                <a:moveTo>
                  <a:pt x="456464" y="10058"/>
                </a:moveTo>
                <a:lnTo>
                  <a:pt x="420611" y="10058"/>
                </a:lnTo>
                <a:lnTo>
                  <a:pt x="429827" y="10706"/>
                </a:lnTo>
                <a:lnTo>
                  <a:pt x="438408" y="12649"/>
                </a:lnTo>
                <a:lnTo>
                  <a:pt x="469912" y="37252"/>
                </a:lnTo>
                <a:lnTo>
                  <a:pt x="473189" y="43434"/>
                </a:lnTo>
                <a:lnTo>
                  <a:pt x="485228" y="43434"/>
                </a:lnTo>
                <a:lnTo>
                  <a:pt x="481142" y="34894"/>
                </a:lnTo>
                <a:lnTo>
                  <a:pt x="475742" y="26955"/>
                </a:lnTo>
                <a:lnTo>
                  <a:pt x="469026" y="19616"/>
                </a:lnTo>
                <a:lnTo>
                  <a:pt x="460956" y="12852"/>
                </a:lnTo>
                <a:lnTo>
                  <a:pt x="456464" y="10058"/>
                </a:lnTo>
                <a:close/>
              </a:path>
              <a:path w="1701164" h="156845">
                <a:moveTo>
                  <a:pt x="554418" y="304"/>
                </a:moveTo>
                <a:lnTo>
                  <a:pt x="516166" y="21132"/>
                </a:lnTo>
                <a:lnTo>
                  <a:pt x="516166" y="43434"/>
                </a:lnTo>
                <a:lnTo>
                  <a:pt x="527596" y="43434"/>
                </a:lnTo>
                <a:lnTo>
                  <a:pt x="527596" y="24130"/>
                </a:lnTo>
                <a:lnTo>
                  <a:pt x="529856" y="19177"/>
                </a:lnTo>
                <a:lnTo>
                  <a:pt x="538899" y="12369"/>
                </a:lnTo>
                <a:lnTo>
                  <a:pt x="545579" y="10668"/>
                </a:lnTo>
                <a:lnTo>
                  <a:pt x="592532" y="10668"/>
                </a:lnTo>
                <a:lnTo>
                  <a:pt x="589013" y="8534"/>
                </a:lnTo>
                <a:lnTo>
                  <a:pt x="581250" y="4933"/>
                </a:lnTo>
                <a:lnTo>
                  <a:pt x="572897" y="2362"/>
                </a:lnTo>
                <a:lnTo>
                  <a:pt x="563953" y="819"/>
                </a:lnTo>
                <a:lnTo>
                  <a:pt x="554418" y="304"/>
                </a:lnTo>
                <a:close/>
              </a:path>
              <a:path w="1701164" h="156845">
                <a:moveTo>
                  <a:pt x="420306" y="0"/>
                </a:moveTo>
                <a:lnTo>
                  <a:pt x="411378" y="0"/>
                </a:lnTo>
                <a:lnTo>
                  <a:pt x="404215" y="2159"/>
                </a:lnTo>
                <a:lnTo>
                  <a:pt x="393433" y="10795"/>
                </a:lnTo>
                <a:lnTo>
                  <a:pt x="390850" y="15887"/>
                </a:lnTo>
                <a:lnTo>
                  <a:pt x="390740" y="28702"/>
                </a:lnTo>
                <a:lnTo>
                  <a:pt x="393026" y="33680"/>
                </a:lnTo>
                <a:lnTo>
                  <a:pt x="397598" y="37338"/>
                </a:lnTo>
                <a:lnTo>
                  <a:pt x="408571" y="33985"/>
                </a:lnTo>
                <a:lnTo>
                  <a:pt x="404609" y="31038"/>
                </a:lnTo>
                <a:lnTo>
                  <a:pt x="402628" y="27330"/>
                </a:lnTo>
                <a:lnTo>
                  <a:pt x="402628" y="19100"/>
                </a:lnTo>
                <a:lnTo>
                  <a:pt x="404177" y="16027"/>
                </a:lnTo>
                <a:lnTo>
                  <a:pt x="410387" y="11252"/>
                </a:lnTo>
                <a:lnTo>
                  <a:pt x="414820" y="10058"/>
                </a:lnTo>
                <a:lnTo>
                  <a:pt x="456464" y="10058"/>
                </a:lnTo>
                <a:lnTo>
                  <a:pt x="451939" y="7243"/>
                </a:lnTo>
                <a:lnTo>
                  <a:pt x="442137" y="3219"/>
                </a:lnTo>
                <a:lnTo>
                  <a:pt x="431593" y="804"/>
                </a:lnTo>
                <a:lnTo>
                  <a:pt x="420306" y="0"/>
                </a:lnTo>
                <a:close/>
              </a:path>
              <a:path w="1701164" h="156845">
                <a:moveTo>
                  <a:pt x="592532" y="10668"/>
                </a:moveTo>
                <a:lnTo>
                  <a:pt x="554418" y="10668"/>
                </a:lnTo>
                <a:lnTo>
                  <a:pt x="562467" y="11087"/>
                </a:lnTo>
                <a:lnTo>
                  <a:pt x="570086" y="12369"/>
                </a:lnTo>
                <a:lnTo>
                  <a:pt x="603186" y="33375"/>
                </a:lnTo>
                <a:lnTo>
                  <a:pt x="611263" y="26974"/>
                </a:lnTo>
                <a:lnTo>
                  <a:pt x="607129" y="21993"/>
                </a:lnTo>
                <a:lnTo>
                  <a:pt x="602043" y="17259"/>
                </a:lnTo>
                <a:lnTo>
                  <a:pt x="596004" y="12773"/>
                </a:lnTo>
                <a:lnTo>
                  <a:pt x="592532" y="10668"/>
                </a:lnTo>
                <a:close/>
              </a:path>
              <a:path w="1701164" h="156845">
                <a:moveTo>
                  <a:pt x="628027" y="6553"/>
                </a:moveTo>
                <a:lnTo>
                  <a:pt x="623150" y="6553"/>
                </a:lnTo>
                <a:lnTo>
                  <a:pt x="621118" y="7391"/>
                </a:lnTo>
                <a:lnTo>
                  <a:pt x="617941" y="10668"/>
                </a:lnTo>
                <a:lnTo>
                  <a:pt x="617133" y="12649"/>
                </a:lnTo>
                <a:lnTo>
                  <a:pt x="617054" y="17729"/>
                </a:lnTo>
                <a:lnTo>
                  <a:pt x="617867" y="19685"/>
                </a:lnTo>
                <a:lnTo>
                  <a:pt x="621118" y="22834"/>
                </a:lnTo>
                <a:lnTo>
                  <a:pt x="623150" y="23622"/>
                </a:lnTo>
                <a:lnTo>
                  <a:pt x="628027" y="23622"/>
                </a:lnTo>
                <a:lnTo>
                  <a:pt x="630059" y="22834"/>
                </a:lnTo>
                <a:lnTo>
                  <a:pt x="633310" y="19685"/>
                </a:lnTo>
                <a:lnTo>
                  <a:pt x="634123" y="17729"/>
                </a:lnTo>
                <a:lnTo>
                  <a:pt x="634045" y="12649"/>
                </a:lnTo>
                <a:lnTo>
                  <a:pt x="633330" y="10795"/>
                </a:lnTo>
                <a:lnTo>
                  <a:pt x="630059" y="7391"/>
                </a:lnTo>
                <a:lnTo>
                  <a:pt x="628027" y="6553"/>
                </a:lnTo>
                <a:close/>
              </a:path>
              <a:path w="1701164" h="156845">
                <a:moveTo>
                  <a:pt x="781646" y="53187"/>
                </a:moveTo>
                <a:lnTo>
                  <a:pt x="770216" y="53187"/>
                </a:lnTo>
                <a:lnTo>
                  <a:pt x="770216" y="101498"/>
                </a:lnTo>
                <a:lnTo>
                  <a:pt x="808926" y="134874"/>
                </a:lnTo>
                <a:lnTo>
                  <a:pt x="812685" y="138023"/>
                </a:lnTo>
                <a:lnTo>
                  <a:pt x="814565" y="141274"/>
                </a:lnTo>
                <a:lnTo>
                  <a:pt x="814565" y="148386"/>
                </a:lnTo>
                <a:lnTo>
                  <a:pt x="812838" y="152196"/>
                </a:lnTo>
                <a:lnTo>
                  <a:pt x="809383" y="156057"/>
                </a:lnTo>
                <a:lnTo>
                  <a:pt x="809383" y="156819"/>
                </a:lnTo>
                <a:lnTo>
                  <a:pt x="821728" y="156819"/>
                </a:lnTo>
                <a:lnTo>
                  <a:pt x="824674" y="152958"/>
                </a:lnTo>
                <a:lnTo>
                  <a:pt x="826147" y="148742"/>
                </a:lnTo>
                <a:lnTo>
                  <a:pt x="826147" y="140817"/>
                </a:lnTo>
                <a:lnTo>
                  <a:pt x="781646" y="96774"/>
                </a:lnTo>
                <a:lnTo>
                  <a:pt x="781646" y="53187"/>
                </a:lnTo>
                <a:close/>
              </a:path>
              <a:path w="1701164" h="156845">
                <a:moveTo>
                  <a:pt x="929322" y="107746"/>
                </a:moveTo>
                <a:lnTo>
                  <a:pt x="920788" y="113995"/>
                </a:lnTo>
                <a:lnTo>
                  <a:pt x="924852" y="121716"/>
                </a:lnTo>
                <a:lnTo>
                  <a:pt x="930236" y="127889"/>
                </a:lnTo>
                <a:lnTo>
                  <a:pt x="943648" y="137134"/>
                </a:lnTo>
                <a:lnTo>
                  <a:pt x="951318" y="139446"/>
                </a:lnTo>
                <a:lnTo>
                  <a:pt x="968895" y="139446"/>
                </a:lnTo>
                <a:lnTo>
                  <a:pt x="976134" y="137007"/>
                </a:lnTo>
                <a:lnTo>
                  <a:pt x="984786" y="129387"/>
                </a:lnTo>
                <a:lnTo>
                  <a:pt x="953350" y="129387"/>
                </a:lnTo>
                <a:lnTo>
                  <a:pt x="947432" y="127457"/>
                </a:lnTo>
                <a:lnTo>
                  <a:pt x="936967" y="119735"/>
                </a:lnTo>
                <a:lnTo>
                  <a:pt x="932675" y="114452"/>
                </a:lnTo>
                <a:lnTo>
                  <a:pt x="929322" y="107746"/>
                </a:lnTo>
                <a:close/>
              </a:path>
              <a:path w="1701164" h="156845">
                <a:moveTo>
                  <a:pt x="988416" y="104394"/>
                </a:moveTo>
                <a:lnTo>
                  <a:pt x="974432" y="104394"/>
                </a:lnTo>
                <a:lnTo>
                  <a:pt x="977379" y="106629"/>
                </a:lnTo>
                <a:lnTo>
                  <a:pt x="978852" y="109829"/>
                </a:lnTo>
                <a:lnTo>
                  <a:pt x="978852" y="118770"/>
                </a:lnTo>
                <a:lnTo>
                  <a:pt x="977125" y="122529"/>
                </a:lnTo>
                <a:lnTo>
                  <a:pt x="970216" y="128016"/>
                </a:lnTo>
                <a:lnTo>
                  <a:pt x="965644" y="129387"/>
                </a:lnTo>
                <a:lnTo>
                  <a:pt x="984786" y="129387"/>
                </a:lnTo>
                <a:lnTo>
                  <a:pt x="987209" y="127254"/>
                </a:lnTo>
                <a:lnTo>
                  <a:pt x="989977" y="121208"/>
                </a:lnTo>
                <a:lnTo>
                  <a:pt x="989977" y="109321"/>
                </a:lnTo>
                <a:lnTo>
                  <a:pt x="988860" y="105130"/>
                </a:lnTo>
                <a:lnTo>
                  <a:pt x="988416" y="104394"/>
                </a:lnTo>
                <a:close/>
              </a:path>
              <a:path w="1701164" h="156845">
                <a:moveTo>
                  <a:pt x="865009" y="53187"/>
                </a:moveTo>
                <a:lnTo>
                  <a:pt x="853579" y="53187"/>
                </a:lnTo>
                <a:lnTo>
                  <a:pt x="853689" y="97332"/>
                </a:lnTo>
                <a:lnTo>
                  <a:pt x="855814" y="103251"/>
                </a:lnTo>
                <a:lnTo>
                  <a:pt x="864755" y="112090"/>
                </a:lnTo>
                <a:lnTo>
                  <a:pt x="870750" y="114300"/>
                </a:lnTo>
                <a:lnTo>
                  <a:pt x="885786" y="114300"/>
                </a:lnTo>
                <a:lnTo>
                  <a:pt x="891832" y="112090"/>
                </a:lnTo>
                <a:lnTo>
                  <a:pt x="900266" y="103936"/>
                </a:lnTo>
                <a:lnTo>
                  <a:pt x="874052" y="103936"/>
                </a:lnTo>
                <a:lnTo>
                  <a:pt x="870724" y="102616"/>
                </a:lnTo>
                <a:lnTo>
                  <a:pt x="866152" y="97332"/>
                </a:lnTo>
                <a:lnTo>
                  <a:pt x="865116" y="93878"/>
                </a:lnTo>
                <a:lnTo>
                  <a:pt x="865009" y="53187"/>
                </a:lnTo>
                <a:close/>
              </a:path>
              <a:path w="1701164" h="156845">
                <a:moveTo>
                  <a:pt x="981748" y="53187"/>
                </a:moveTo>
                <a:lnTo>
                  <a:pt x="970470" y="53187"/>
                </a:lnTo>
                <a:lnTo>
                  <a:pt x="970470" y="68275"/>
                </a:lnTo>
                <a:lnTo>
                  <a:pt x="943140" y="68275"/>
                </a:lnTo>
                <a:lnTo>
                  <a:pt x="938898" y="69748"/>
                </a:lnTo>
                <a:lnTo>
                  <a:pt x="932700" y="75641"/>
                </a:lnTo>
                <a:lnTo>
                  <a:pt x="931151" y="79502"/>
                </a:lnTo>
                <a:lnTo>
                  <a:pt x="931151" y="89865"/>
                </a:lnTo>
                <a:lnTo>
                  <a:pt x="933005" y="94970"/>
                </a:lnTo>
                <a:lnTo>
                  <a:pt x="940422" y="104216"/>
                </a:lnTo>
                <a:lnTo>
                  <a:pt x="945070" y="107492"/>
                </a:lnTo>
                <a:lnTo>
                  <a:pt x="950658" y="109423"/>
                </a:lnTo>
                <a:lnTo>
                  <a:pt x="974432" y="104394"/>
                </a:lnTo>
                <a:lnTo>
                  <a:pt x="988416" y="104394"/>
                </a:lnTo>
                <a:lnTo>
                  <a:pt x="984925" y="98602"/>
                </a:lnTo>
                <a:lnTo>
                  <a:pt x="952639" y="98602"/>
                </a:lnTo>
                <a:lnTo>
                  <a:pt x="949896" y="97891"/>
                </a:lnTo>
                <a:lnTo>
                  <a:pt x="947585" y="96367"/>
                </a:lnTo>
                <a:lnTo>
                  <a:pt x="943825" y="91694"/>
                </a:lnTo>
                <a:lnTo>
                  <a:pt x="942886" y="89204"/>
                </a:lnTo>
                <a:lnTo>
                  <a:pt x="942886" y="83820"/>
                </a:lnTo>
                <a:lnTo>
                  <a:pt x="943673" y="81737"/>
                </a:lnTo>
                <a:lnTo>
                  <a:pt x="946823" y="78892"/>
                </a:lnTo>
                <a:lnTo>
                  <a:pt x="949744" y="78181"/>
                </a:lnTo>
                <a:lnTo>
                  <a:pt x="981748" y="78181"/>
                </a:lnTo>
                <a:lnTo>
                  <a:pt x="981748" y="53187"/>
                </a:lnTo>
                <a:close/>
              </a:path>
              <a:path w="1701164" h="156845">
                <a:moveTo>
                  <a:pt x="903262" y="53187"/>
                </a:moveTo>
                <a:lnTo>
                  <a:pt x="891832" y="53187"/>
                </a:lnTo>
                <a:lnTo>
                  <a:pt x="891725" y="93878"/>
                </a:lnTo>
                <a:lnTo>
                  <a:pt x="890689" y="97332"/>
                </a:lnTo>
                <a:lnTo>
                  <a:pt x="886117" y="102616"/>
                </a:lnTo>
                <a:lnTo>
                  <a:pt x="882789" y="103936"/>
                </a:lnTo>
                <a:lnTo>
                  <a:pt x="900266" y="103936"/>
                </a:lnTo>
                <a:lnTo>
                  <a:pt x="900976" y="103251"/>
                </a:lnTo>
                <a:lnTo>
                  <a:pt x="903150" y="97332"/>
                </a:lnTo>
                <a:lnTo>
                  <a:pt x="903262" y="53187"/>
                </a:lnTo>
                <a:close/>
              </a:path>
              <a:path w="1701164" h="156845">
                <a:moveTo>
                  <a:pt x="826909" y="53187"/>
                </a:moveTo>
                <a:lnTo>
                  <a:pt x="815479" y="53187"/>
                </a:lnTo>
                <a:lnTo>
                  <a:pt x="815479" y="82854"/>
                </a:lnTo>
                <a:lnTo>
                  <a:pt x="814616" y="86004"/>
                </a:lnTo>
                <a:lnTo>
                  <a:pt x="811161" y="90474"/>
                </a:lnTo>
                <a:lnTo>
                  <a:pt x="808520" y="92354"/>
                </a:lnTo>
                <a:lnTo>
                  <a:pt x="804964" y="93878"/>
                </a:lnTo>
                <a:lnTo>
                  <a:pt x="813803" y="101498"/>
                </a:lnTo>
                <a:lnTo>
                  <a:pt x="819537" y="97631"/>
                </a:lnTo>
                <a:lnTo>
                  <a:pt x="823633" y="92583"/>
                </a:lnTo>
                <a:lnTo>
                  <a:pt x="826090" y="86353"/>
                </a:lnTo>
                <a:lnTo>
                  <a:pt x="826847" y="79502"/>
                </a:lnTo>
                <a:lnTo>
                  <a:pt x="826909" y="53187"/>
                </a:lnTo>
                <a:close/>
              </a:path>
              <a:path w="1701164" h="156845">
                <a:moveTo>
                  <a:pt x="978242" y="93421"/>
                </a:moveTo>
                <a:lnTo>
                  <a:pt x="952639" y="98602"/>
                </a:lnTo>
                <a:lnTo>
                  <a:pt x="984925" y="98602"/>
                </a:lnTo>
                <a:lnTo>
                  <a:pt x="984389" y="97713"/>
                </a:lnTo>
                <a:lnTo>
                  <a:pt x="981595" y="95046"/>
                </a:lnTo>
                <a:lnTo>
                  <a:pt x="978242" y="93421"/>
                </a:lnTo>
                <a:close/>
              </a:path>
              <a:path w="1701164" h="156845">
                <a:moveTo>
                  <a:pt x="837272" y="43434"/>
                </a:moveTo>
                <a:lnTo>
                  <a:pt x="753757" y="43434"/>
                </a:lnTo>
                <a:lnTo>
                  <a:pt x="753757" y="53187"/>
                </a:lnTo>
                <a:lnTo>
                  <a:pt x="837272" y="53187"/>
                </a:lnTo>
                <a:lnTo>
                  <a:pt x="837272" y="43434"/>
                </a:lnTo>
                <a:close/>
              </a:path>
              <a:path w="1701164" h="156845">
                <a:moveTo>
                  <a:pt x="843978" y="43434"/>
                </a:moveTo>
                <a:lnTo>
                  <a:pt x="837272" y="43434"/>
                </a:lnTo>
                <a:lnTo>
                  <a:pt x="837272" y="53187"/>
                </a:lnTo>
                <a:lnTo>
                  <a:pt x="843978" y="53187"/>
                </a:lnTo>
                <a:lnTo>
                  <a:pt x="843978" y="43434"/>
                </a:lnTo>
                <a:close/>
              </a:path>
              <a:path w="1701164" h="156845">
                <a:moveTo>
                  <a:pt x="1001560" y="43434"/>
                </a:moveTo>
                <a:lnTo>
                  <a:pt x="843978" y="43434"/>
                </a:lnTo>
                <a:lnTo>
                  <a:pt x="843978" y="53187"/>
                </a:lnTo>
                <a:lnTo>
                  <a:pt x="1001560" y="53187"/>
                </a:lnTo>
                <a:lnTo>
                  <a:pt x="1001560" y="43434"/>
                </a:lnTo>
                <a:close/>
              </a:path>
              <a:path w="1701164" h="156845">
                <a:moveTo>
                  <a:pt x="1106411" y="53594"/>
                </a:moveTo>
                <a:lnTo>
                  <a:pt x="1095286" y="53594"/>
                </a:lnTo>
                <a:lnTo>
                  <a:pt x="1095286" y="68834"/>
                </a:lnTo>
                <a:lnTo>
                  <a:pt x="1065568" y="68834"/>
                </a:lnTo>
                <a:lnTo>
                  <a:pt x="1061046" y="70104"/>
                </a:lnTo>
                <a:lnTo>
                  <a:pt x="1054544" y="76454"/>
                </a:lnTo>
                <a:lnTo>
                  <a:pt x="1052918" y="80264"/>
                </a:lnTo>
                <a:lnTo>
                  <a:pt x="1052918" y="92964"/>
                </a:lnTo>
                <a:lnTo>
                  <a:pt x="1056627" y="99314"/>
                </a:lnTo>
                <a:lnTo>
                  <a:pt x="1064044" y="103124"/>
                </a:lnTo>
                <a:lnTo>
                  <a:pt x="1057541" y="108204"/>
                </a:lnTo>
                <a:lnTo>
                  <a:pt x="1054290" y="114554"/>
                </a:lnTo>
                <a:lnTo>
                  <a:pt x="1054290" y="122174"/>
                </a:lnTo>
                <a:lnTo>
                  <a:pt x="1082198" y="151384"/>
                </a:lnTo>
                <a:lnTo>
                  <a:pt x="1091633" y="153924"/>
                </a:lnTo>
                <a:lnTo>
                  <a:pt x="1102296" y="153924"/>
                </a:lnTo>
                <a:lnTo>
                  <a:pt x="1107173" y="145034"/>
                </a:lnTo>
                <a:lnTo>
                  <a:pt x="1089171" y="142494"/>
                </a:lnTo>
                <a:lnTo>
                  <a:pt x="1076312" y="137414"/>
                </a:lnTo>
                <a:lnTo>
                  <a:pt x="1068597" y="131064"/>
                </a:lnTo>
                <a:lnTo>
                  <a:pt x="1066025" y="122174"/>
                </a:lnTo>
                <a:lnTo>
                  <a:pt x="1066025" y="118364"/>
                </a:lnTo>
                <a:lnTo>
                  <a:pt x="1067955" y="114554"/>
                </a:lnTo>
                <a:lnTo>
                  <a:pt x="1075677" y="108204"/>
                </a:lnTo>
                <a:lnTo>
                  <a:pt x="1080757" y="106934"/>
                </a:lnTo>
                <a:lnTo>
                  <a:pt x="1109586" y="106934"/>
                </a:lnTo>
                <a:lnTo>
                  <a:pt x="1100950" y="98044"/>
                </a:lnTo>
                <a:lnTo>
                  <a:pt x="1073188" y="98044"/>
                </a:lnTo>
                <a:lnTo>
                  <a:pt x="1067396" y="95504"/>
                </a:lnTo>
                <a:lnTo>
                  <a:pt x="1064501" y="90424"/>
                </a:lnTo>
                <a:lnTo>
                  <a:pt x="1064501" y="81534"/>
                </a:lnTo>
                <a:lnTo>
                  <a:pt x="1067650" y="78994"/>
                </a:lnTo>
                <a:lnTo>
                  <a:pt x="1106411" y="78994"/>
                </a:lnTo>
                <a:lnTo>
                  <a:pt x="1106411" y="53594"/>
                </a:lnTo>
                <a:close/>
              </a:path>
              <a:path w="1701164" h="156845">
                <a:moveTo>
                  <a:pt x="1213840" y="85344"/>
                </a:moveTo>
                <a:lnTo>
                  <a:pt x="1205153" y="91694"/>
                </a:lnTo>
                <a:lnTo>
                  <a:pt x="1244473" y="143764"/>
                </a:lnTo>
                <a:lnTo>
                  <a:pt x="1253769" y="137414"/>
                </a:lnTo>
                <a:lnTo>
                  <a:pt x="1235938" y="114554"/>
                </a:lnTo>
                <a:lnTo>
                  <a:pt x="1233601" y="110744"/>
                </a:lnTo>
                <a:lnTo>
                  <a:pt x="1225423" y="101854"/>
                </a:lnTo>
                <a:lnTo>
                  <a:pt x="1225727" y="100584"/>
                </a:lnTo>
                <a:lnTo>
                  <a:pt x="1238656" y="100584"/>
                </a:lnTo>
                <a:lnTo>
                  <a:pt x="1240713" y="99314"/>
                </a:lnTo>
                <a:lnTo>
                  <a:pt x="1243863" y="96774"/>
                </a:lnTo>
                <a:lnTo>
                  <a:pt x="1293495" y="96774"/>
                </a:lnTo>
                <a:lnTo>
                  <a:pt x="1292225" y="95504"/>
                </a:lnTo>
                <a:lnTo>
                  <a:pt x="1290955" y="91694"/>
                </a:lnTo>
                <a:lnTo>
                  <a:pt x="1222527" y="91694"/>
                </a:lnTo>
                <a:lnTo>
                  <a:pt x="1217904" y="89154"/>
                </a:lnTo>
                <a:lnTo>
                  <a:pt x="1213840" y="85344"/>
                </a:lnTo>
                <a:close/>
              </a:path>
              <a:path w="1701164" h="156845">
                <a:moveTo>
                  <a:pt x="1145730" y="53594"/>
                </a:moveTo>
                <a:lnTo>
                  <a:pt x="1134300" y="53594"/>
                </a:lnTo>
                <a:lnTo>
                  <a:pt x="1134300" y="142494"/>
                </a:lnTo>
                <a:lnTo>
                  <a:pt x="1145730" y="142494"/>
                </a:lnTo>
                <a:lnTo>
                  <a:pt x="1145730" y="53594"/>
                </a:lnTo>
                <a:close/>
              </a:path>
              <a:path w="1701164" h="156845">
                <a:moveTo>
                  <a:pt x="1187335" y="53594"/>
                </a:moveTo>
                <a:lnTo>
                  <a:pt x="1175905" y="53594"/>
                </a:lnTo>
                <a:lnTo>
                  <a:pt x="1175905" y="142494"/>
                </a:lnTo>
                <a:lnTo>
                  <a:pt x="1187335" y="142494"/>
                </a:lnTo>
                <a:lnTo>
                  <a:pt x="1187335" y="53594"/>
                </a:lnTo>
                <a:close/>
              </a:path>
              <a:path w="1701164" h="156845">
                <a:moveTo>
                  <a:pt x="1336979" y="103124"/>
                </a:moveTo>
                <a:lnTo>
                  <a:pt x="1325549" y="103124"/>
                </a:lnTo>
                <a:lnTo>
                  <a:pt x="1325549" y="142494"/>
                </a:lnTo>
                <a:lnTo>
                  <a:pt x="1336979" y="142494"/>
                </a:lnTo>
                <a:lnTo>
                  <a:pt x="1336979" y="103124"/>
                </a:lnTo>
                <a:close/>
              </a:path>
              <a:path w="1701164" h="156845">
                <a:moveTo>
                  <a:pt x="1455242" y="53594"/>
                </a:moveTo>
                <a:lnTo>
                  <a:pt x="1443812" y="53594"/>
                </a:lnTo>
                <a:lnTo>
                  <a:pt x="1443812" y="142494"/>
                </a:lnTo>
                <a:lnTo>
                  <a:pt x="1455242" y="142494"/>
                </a:lnTo>
                <a:lnTo>
                  <a:pt x="1455242" y="53594"/>
                </a:lnTo>
                <a:close/>
              </a:path>
              <a:path w="1701164" h="156845">
                <a:moveTo>
                  <a:pt x="1507820" y="72644"/>
                </a:moveTo>
                <a:lnTo>
                  <a:pt x="1496237" y="72644"/>
                </a:lnTo>
                <a:lnTo>
                  <a:pt x="1490472" y="75184"/>
                </a:lnTo>
                <a:lnTo>
                  <a:pt x="1480820" y="85344"/>
                </a:lnTo>
                <a:lnTo>
                  <a:pt x="1478407" y="91694"/>
                </a:lnTo>
                <a:lnTo>
                  <a:pt x="1478502" y="101854"/>
                </a:lnTo>
                <a:lnTo>
                  <a:pt x="1494675" y="134874"/>
                </a:lnTo>
                <a:lnTo>
                  <a:pt x="1499771" y="139954"/>
                </a:lnTo>
                <a:lnTo>
                  <a:pt x="1505381" y="142494"/>
                </a:lnTo>
                <a:lnTo>
                  <a:pt x="1513154" y="134874"/>
                </a:lnTo>
                <a:lnTo>
                  <a:pt x="1503152" y="128524"/>
                </a:lnTo>
                <a:lnTo>
                  <a:pt x="1496009" y="119634"/>
                </a:lnTo>
                <a:lnTo>
                  <a:pt x="1491722" y="110744"/>
                </a:lnTo>
                <a:lnTo>
                  <a:pt x="1490294" y="100584"/>
                </a:lnTo>
                <a:lnTo>
                  <a:pt x="1490294" y="95504"/>
                </a:lnTo>
                <a:lnTo>
                  <a:pt x="1491589" y="90424"/>
                </a:lnTo>
                <a:lnTo>
                  <a:pt x="1496771" y="85344"/>
                </a:lnTo>
                <a:lnTo>
                  <a:pt x="1500047" y="84074"/>
                </a:lnTo>
                <a:lnTo>
                  <a:pt x="1521282" y="84074"/>
                </a:lnTo>
                <a:lnTo>
                  <a:pt x="1520469" y="81534"/>
                </a:lnTo>
                <a:lnTo>
                  <a:pt x="1518259" y="78994"/>
                </a:lnTo>
                <a:lnTo>
                  <a:pt x="1511858" y="73914"/>
                </a:lnTo>
                <a:lnTo>
                  <a:pt x="1507820" y="72644"/>
                </a:lnTo>
                <a:close/>
              </a:path>
              <a:path w="1701164" h="156845">
                <a:moveTo>
                  <a:pt x="1564055" y="82804"/>
                </a:moveTo>
                <a:lnTo>
                  <a:pt x="1545056" y="82804"/>
                </a:lnTo>
                <a:lnTo>
                  <a:pt x="1549120" y="84074"/>
                </a:lnTo>
                <a:lnTo>
                  <a:pt x="1552473" y="87884"/>
                </a:lnTo>
                <a:lnTo>
                  <a:pt x="1552473" y="142494"/>
                </a:lnTo>
                <a:lnTo>
                  <a:pt x="1564055" y="142494"/>
                </a:lnTo>
                <a:lnTo>
                  <a:pt x="1564055" y="82804"/>
                </a:lnTo>
                <a:close/>
              </a:path>
              <a:path w="1701164" h="156845">
                <a:moveTo>
                  <a:pt x="1682165" y="53594"/>
                </a:moveTo>
                <a:lnTo>
                  <a:pt x="1670735" y="53594"/>
                </a:lnTo>
                <a:lnTo>
                  <a:pt x="1670735" y="142494"/>
                </a:lnTo>
                <a:lnTo>
                  <a:pt x="1682165" y="142494"/>
                </a:lnTo>
                <a:lnTo>
                  <a:pt x="1682165" y="53594"/>
                </a:lnTo>
                <a:close/>
              </a:path>
              <a:path w="1701164" h="156845">
                <a:moveTo>
                  <a:pt x="1411046" y="53594"/>
                </a:moveTo>
                <a:lnTo>
                  <a:pt x="1399463" y="53594"/>
                </a:lnTo>
                <a:lnTo>
                  <a:pt x="1399463" y="71374"/>
                </a:lnTo>
                <a:lnTo>
                  <a:pt x="1381480" y="76454"/>
                </a:lnTo>
                <a:lnTo>
                  <a:pt x="1373962" y="78994"/>
                </a:lnTo>
                <a:lnTo>
                  <a:pt x="1368425" y="81534"/>
                </a:lnTo>
                <a:lnTo>
                  <a:pt x="1361313" y="90424"/>
                </a:lnTo>
                <a:lnTo>
                  <a:pt x="1359535" y="95504"/>
                </a:lnTo>
                <a:lnTo>
                  <a:pt x="1359535" y="101854"/>
                </a:lnTo>
                <a:lnTo>
                  <a:pt x="1382166" y="133604"/>
                </a:lnTo>
                <a:lnTo>
                  <a:pt x="1396720" y="136144"/>
                </a:lnTo>
                <a:lnTo>
                  <a:pt x="1405407" y="134874"/>
                </a:lnTo>
                <a:lnTo>
                  <a:pt x="1413179" y="132334"/>
                </a:lnTo>
                <a:lnTo>
                  <a:pt x="1420037" y="129794"/>
                </a:lnTo>
                <a:lnTo>
                  <a:pt x="1425981" y="124714"/>
                </a:lnTo>
                <a:lnTo>
                  <a:pt x="1388135" y="124714"/>
                </a:lnTo>
                <a:lnTo>
                  <a:pt x="1382318" y="123444"/>
                </a:lnTo>
                <a:lnTo>
                  <a:pt x="1373479" y="114554"/>
                </a:lnTo>
                <a:lnTo>
                  <a:pt x="1371269" y="109474"/>
                </a:lnTo>
                <a:lnTo>
                  <a:pt x="1371269" y="99314"/>
                </a:lnTo>
                <a:lnTo>
                  <a:pt x="1411046" y="78994"/>
                </a:lnTo>
                <a:lnTo>
                  <a:pt x="1411046" y="53594"/>
                </a:lnTo>
                <a:close/>
              </a:path>
              <a:path w="1701164" h="156845">
                <a:moveTo>
                  <a:pt x="1637969" y="53594"/>
                </a:moveTo>
                <a:lnTo>
                  <a:pt x="1626387" y="53594"/>
                </a:lnTo>
                <a:lnTo>
                  <a:pt x="1626387" y="71374"/>
                </a:lnTo>
                <a:lnTo>
                  <a:pt x="1608404" y="76454"/>
                </a:lnTo>
                <a:lnTo>
                  <a:pt x="1600885" y="78994"/>
                </a:lnTo>
                <a:lnTo>
                  <a:pt x="1595348" y="81534"/>
                </a:lnTo>
                <a:lnTo>
                  <a:pt x="1588236" y="90424"/>
                </a:lnTo>
                <a:lnTo>
                  <a:pt x="1586458" y="95504"/>
                </a:lnTo>
                <a:lnTo>
                  <a:pt x="1586458" y="101854"/>
                </a:lnTo>
                <a:lnTo>
                  <a:pt x="1609090" y="133604"/>
                </a:lnTo>
                <a:lnTo>
                  <a:pt x="1623644" y="136144"/>
                </a:lnTo>
                <a:lnTo>
                  <a:pt x="1632331" y="134874"/>
                </a:lnTo>
                <a:lnTo>
                  <a:pt x="1640103" y="132334"/>
                </a:lnTo>
                <a:lnTo>
                  <a:pt x="1646961" y="129794"/>
                </a:lnTo>
                <a:lnTo>
                  <a:pt x="1652905" y="124714"/>
                </a:lnTo>
                <a:lnTo>
                  <a:pt x="1615059" y="124714"/>
                </a:lnTo>
                <a:lnTo>
                  <a:pt x="1609242" y="123444"/>
                </a:lnTo>
                <a:lnTo>
                  <a:pt x="1600403" y="114554"/>
                </a:lnTo>
                <a:lnTo>
                  <a:pt x="1598193" y="109474"/>
                </a:lnTo>
                <a:lnTo>
                  <a:pt x="1598193" y="99314"/>
                </a:lnTo>
                <a:lnTo>
                  <a:pt x="1637969" y="78994"/>
                </a:lnTo>
                <a:lnTo>
                  <a:pt x="1637969" y="53594"/>
                </a:lnTo>
                <a:close/>
              </a:path>
              <a:path w="1701164" h="156845">
                <a:moveTo>
                  <a:pt x="1109586" y="106934"/>
                </a:moveTo>
                <a:lnTo>
                  <a:pt x="1094625" y="106934"/>
                </a:lnTo>
                <a:lnTo>
                  <a:pt x="1099299" y="110744"/>
                </a:lnTo>
                <a:lnTo>
                  <a:pt x="1100467" y="113284"/>
                </a:lnTo>
                <a:lnTo>
                  <a:pt x="1100467" y="120904"/>
                </a:lnTo>
                <a:lnTo>
                  <a:pt x="1098435" y="124714"/>
                </a:lnTo>
                <a:lnTo>
                  <a:pt x="1094371" y="127254"/>
                </a:lnTo>
                <a:lnTo>
                  <a:pt x="1104430" y="133604"/>
                </a:lnTo>
                <a:lnTo>
                  <a:pt x="1109306" y="128524"/>
                </a:lnTo>
                <a:lnTo>
                  <a:pt x="1111745" y="123444"/>
                </a:lnTo>
                <a:lnTo>
                  <a:pt x="1111745" y="112014"/>
                </a:lnTo>
                <a:lnTo>
                  <a:pt x="1109586" y="106934"/>
                </a:lnTo>
                <a:close/>
              </a:path>
              <a:path w="1701164" h="156845">
                <a:moveTo>
                  <a:pt x="1419580" y="115824"/>
                </a:moveTo>
                <a:lnTo>
                  <a:pt x="1414694" y="119634"/>
                </a:lnTo>
                <a:lnTo>
                  <a:pt x="1409026" y="122174"/>
                </a:lnTo>
                <a:lnTo>
                  <a:pt x="1402578" y="124714"/>
                </a:lnTo>
                <a:lnTo>
                  <a:pt x="1425981" y="124714"/>
                </a:lnTo>
                <a:lnTo>
                  <a:pt x="1419580" y="115824"/>
                </a:lnTo>
                <a:close/>
              </a:path>
              <a:path w="1701164" h="156845">
                <a:moveTo>
                  <a:pt x="1646504" y="115824"/>
                </a:moveTo>
                <a:lnTo>
                  <a:pt x="1641617" y="119634"/>
                </a:lnTo>
                <a:lnTo>
                  <a:pt x="1635950" y="122174"/>
                </a:lnTo>
                <a:lnTo>
                  <a:pt x="1629502" y="124714"/>
                </a:lnTo>
                <a:lnTo>
                  <a:pt x="1652905" y="124714"/>
                </a:lnTo>
                <a:lnTo>
                  <a:pt x="1646504" y="115824"/>
                </a:lnTo>
                <a:close/>
              </a:path>
              <a:path w="1701164" h="156845">
                <a:moveTo>
                  <a:pt x="1521282" y="84074"/>
                </a:moveTo>
                <a:lnTo>
                  <a:pt x="1507871" y="84074"/>
                </a:lnTo>
                <a:lnTo>
                  <a:pt x="1510919" y="85344"/>
                </a:lnTo>
                <a:lnTo>
                  <a:pt x="1515389" y="89154"/>
                </a:lnTo>
                <a:lnTo>
                  <a:pt x="1516507" y="92964"/>
                </a:lnTo>
                <a:lnTo>
                  <a:pt x="1516507" y="113284"/>
                </a:lnTo>
                <a:lnTo>
                  <a:pt x="1527632" y="113284"/>
                </a:lnTo>
                <a:lnTo>
                  <a:pt x="1527632" y="92964"/>
                </a:lnTo>
                <a:lnTo>
                  <a:pt x="1528775" y="89154"/>
                </a:lnTo>
                <a:lnTo>
                  <a:pt x="1532204" y="85344"/>
                </a:lnTo>
                <a:lnTo>
                  <a:pt x="1521688" y="85344"/>
                </a:lnTo>
                <a:lnTo>
                  <a:pt x="1521282" y="84074"/>
                </a:lnTo>
                <a:close/>
              </a:path>
              <a:path w="1701164" h="156845">
                <a:moveTo>
                  <a:pt x="1296035" y="99314"/>
                </a:moveTo>
                <a:lnTo>
                  <a:pt x="1281811" y="99314"/>
                </a:lnTo>
                <a:lnTo>
                  <a:pt x="1285392" y="104394"/>
                </a:lnTo>
                <a:lnTo>
                  <a:pt x="1290345" y="108204"/>
                </a:lnTo>
                <a:lnTo>
                  <a:pt x="1296670" y="110744"/>
                </a:lnTo>
                <a:lnTo>
                  <a:pt x="1304366" y="112014"/>
                </a:lnTo>
                <a:lnTo>
                  <a:pt x="1313916" y="112014"/>
                </a:lnTo>
                <a:lnTo>
                  <a:pt x="1320774" y="109474"/>
                </a:lnTo>
                <a:lnTo>
                  <a:pt x="1324940" y="103124"/>
                </a:lnTo>
                <a:lnTo>
                  <a:pt x="1336979" y="103124"/>
                </a:lnTo>
                <a:lnTo>
                  <a:pt x="1336979" y="101854"/>
                </a:lnTo>
                <a:lnTo>
                  <a:pt x="1301115" y="101854"/>
                </a:lnTo>
                <a:lnTo>
                  <a:pt x="1297305" y="100584"/>
                </a:lnTo>
                <a:lnTo>
                  <a:pt x="1296035" y="99314"/>
                </a:lnTo>
                <a:close/>
              </a:path>
              <a:path w="1701164" h="156845">
                <a:moveTo>
                  <a:pt x="1238656" y="100584"/>
                </a:moveTo>
                <a:lnTo>
                  <a:pt x="1225727" y="100584"/>
                </a:lnTo>
                <a:lnTo>
                  <a:pt x="1226845" y="101854"/>
                </a:lnTo>
                <a:lnTo>
                  <a:pt x="1236599" y="101854"/>
                </a:lnTo>
                <a:lnTo>
                  <a:pt x="1238656" y="100584"/>
                </a:lnTo>
                <a:close/>
              </a:path>
              <a:path w="1701164" h="156845">
                <a:moveTo>
                  <a:pt x="1336979" y="53594"/>
                </a:moveTo>
                <a:lnTo>
                  <a:pt x="1325549" y="53594"/>
                </a:lnTo>
                <a:lnTo>
                  <a:pt x="1325549" y="86614"/>
                </a:lnTo>
                <a:lnTo>
                  <a:pt x="1323848" y="91694"/>
                </a:lnTo>
                <a:lnTo>
                  <a:pt x="1317040" y="99314"/>
                </a:lnTo>
                <a:lnTo>
                  <a:pt x="1312291" y="101854"/>
                </a:lnTo>
                <a:lnTo>
                  <a:pt x="1336979" y="101854"/>
                </a:lnTo>
                <a:lnTo>
                  <a:pt x="1336979" y="53594"/>
                </a:lnTo>
                <a:close/>
              </a:path>
              <a:path w="1701164" h="156845">
                <a:moveTo>
                  <a:pt x="1293495" y="96774"/>
                </a:moveTo>
                <a:lnTo>
                  <a:pt x="1243863" y="96774"/>
                </a:lnTo>
                <a:lnTo>
                  <a:pt x="1249959" y="99314"/>
                </a:lnTo>
                <a:lnTo>
                  <a:pt x="1257122" y="100584"/>
                </a:lnTo>
                <a:lnTo>
                  <a:pt x="1277035" y="100584"/>
                </a:lnTo>
                <a:lnTo>
                  <a:pt x="1281811" y="99314"/>
                </a:lnTo>
                <a:lnTo>
                  <a:pt x="1296035" y="99314"/>
                </a:lnTo>
                <a:lnTo>
                  <a:pt x="1293495" y="96774"/>
                </a:lnTo>
                <a:close/>
              </a:path>
              <a:path w="1701164" h="156845">
                <a:moveTo>
                  <a:pt x="1094778" y="96774"/>
                </a:moveTo>
                <a:lnTo>
                  <a:pt x="1077150" y="96774"/>
                </a:lnTo>
                <a:lnTo>
                  <a:pt x="1073188" y="98044"/>
                </a:lnTo>
                <a:lnTo>
                  <a:pt x="1100950" y="98044"/>
                </a:lnTo>
                <a:lnTo>
                  <a:pt x="1094778" y="96774"/>
                </a:lnTo>
                <a:close/>
              </a:path>
              <a:path w="1701164" h="156845">
                <a:moveTo>
                  <a:pt x="1249197" y="53594"/>
                </a:moveTo>
                <a:lnTo>
                  <a:pt x="1237767" y="53594"/>
                </a:lnTo>
                <a:lnTo>
                  <a:pt x="1237767" y="89154"/>
                </a:lnTo>
                <a:lnTo>
                  <a:pt x="1234414" y="91694"/>
                </a:lnTo>
                <a:lnTo>
                  <a:pt x="1290955" y="91694"/>
                </a:lnTo>
                <a:lnTo>
                  <a:pt x="1290955" y="90424"/>
                </a:lnTo>
                <a:lnTo>
                  <a:pt x="1259001" y="90424"/>
                </a:lnTo>
                <a:lnTo>
                  <a:pt x="1253617" y="89154"/>
                </a:lnTo>
                <a:lnTo>
                  <a:pt x="1248740" y="87884"/>
                </a:lnTo>
                <a:lnTo>
                  <a:pt x="1249045" y="86614"/>
                </a:lnTo>
                <a:lnTo>
                  <a:pt x="1249197" y="85344"/>
                </a:lnTo>
                <a:lnTo>
                  <a:pt x="1249197" y="53594"/>
                </a:lnTo>
                <a:close/>
              </a:path>
              <a:path w="1701164" h="156845">
                <a:moveTo>
                  <a:pt x="1290955" y="53594"/>
                </a:moveTo>
                <a:lnTo>
                  <a:pt x="1279525" y="53594"/>
                </a:lnTo>
                <a:lnTo>
                  <a:pt x="1279525" y="87884"/>
                </a:lnTo>
                <a:lnTo>
                  <a:pt x="1275867" y="89154"/>
                </a:lnTo>
                <a:lnTo>
                  <a:pt x="1270990" y="90424"/>
                </a:lnTo>
                <a:lnTo>
                  <a:pt x="1290955" y="90424"/>
                </a:lnTo>
                <a:lnTo>
                  <a:pt x="1290955" y="53594"/>
                </a:lnTo>
                <a:close/>
              </a:path>
              <a:path w="1701164" h="156845">
                <a:moveTo>
                  <a:pt x="1544599" y="72644"/>
                </a:moveTo>
                <a:lnTo>
                  <a:pt x="1535049" y="72644"/>
                </a:lnTo>
                <a:lnTo>
                  <a:pt x="1531594" y="73914"/>
                </a:lnTo>
                <a:lnTo>
                  <a:pt x="1525498" y="77724"/>
                </a:lnTo>
                <a:lnTo>
                  <a:pt x="1523415" y="81534"/>
                </a:lnTo>
                <a:lnTo>
                  <a:pt x="1522298" y="85344"/>
                </a:lnTo>
                <a:lnTo>
                  <a:pt x="1532204" y="85344"/>
                </a:lnTo>
                <a:lnTo>
                  <a:pt x="1533347" y="84074"/>
                </a:lnTo>
                <a:lnTo>
                  <a:pt x="1536420" y="82804"/>
                </a:lnTo>
                <a:lnTo>
                  <a:pt x="1564055" y="82804"/>
                </a:lnTo>
                <a:lnTo>
                  <a:pt x="1564055" y="77724"/>
                </a:lnTo>
                <a:lnTo>
                  <a:pt x="1551863" y="77724"/>
                </a:lnTo>
                <a:lnTo>
                  <a:pt x="1548917" y="73914"/>
                </a:lnTo>
                <a:lnTo>
                  <a:pt x="1544599" y="72644"/>
                </a:lnTo>
                <a:close/>
              </a:path>
              <a:path w="1701164" h="156845">
                <a:moveTo>
                  <a:pt x="1564055" y="53594"/>
                </a:moveTo>
                <a:lnTo>
                  <a:pt x="1552473" y="53594"/>
                </a:lnTo>
                <a:lnTo>
                  <a:pt x="1552473" y="77724"/>
                </a:lnTo>
                <a:lnTo>
                  <a:pt x="1564055" y="77724"/>
                </a:lnTo>
                <a:lnTo>
                  <a:pt x="1564055" y="53594"/>
                </a:lnTo>
                <a:close/>
              </a:path>
              <a:path w="1701164" h="156845">
                <a:moveTo>
                  <a:pt x="1115860" y="43434"/>
                </a:moveTo>
                <a:lnTo>
                  <a:pt x="1038593" y="43434"/>
                </a:lnTo>
                <a:lnTo>
                  <a:pt x="1038593" y="53594"/>
                </a:lnTo>
                <a:lnTo>
                  <a:pt x="1115860" y="53594"/>
                </a:lnTo>
                <a:lnTo>
                  <a:pt x="1115860" y="43434"/>
                </a:lnTo>
                <a:close/>
              </a:path>
              <a:path w="1701164" h="156845">
                <a:moveTo>
                  <a:pt x="1122565" y="43434"/>
                </a:moveTo>
                <a:lnTo>
                  <a:pt x="1115860" y="43434"/>
                </a:lnTo>
                <a:lnTo>
                  <a:pt x="1115860" y="53594"/>
                </a:lnTo>
                <a:lnTo>
                  <a:pt x="1122565" y="53594"/>
                </a:lnTo>
                <a:lnTo>
                  <a:pt x="1122565" y="43434"/>
                </a:lnTo>
                <a:close/>
              </a:path>
              <a:path w="1701164" h="156845">
                <a:moveTo>
                  <a:pt x="1157465" y="43434"/>
                </a:moveTo>
                <a:lnTo>
                  <a:pt x="1122565" y="43434"/>
                </a:lnTo>
                <a:lnTo>
                  <a:pt x="1122565" y="53594"/>
                </a:lnTo>
                <a:lnTo>
                  <a:pt x="1157465" y="53594"/>
                </a:lnTo>
                <a:lnTo>
                  <a:pt x="1157465" y="43434"/>
                </a:lnTo>
                <a:close/>
              </a:path>
              <a:path w="1701164" h="156845">
                <a:moveTo>
                  <a:pt x="1164170" y="43434"/>
                </a:moveTo>
                <a:lnTo>
                  <a:pt x="1157465" y="43434"/>
                </a:lnTo>
                <a:lnTo>
                  <a:pt x="1157465" y="53594"/>
                </a:lnTo>
                <a:lnTo>
                  <a:pt x="1164170" y="53594"/>
                </a:lnTo>
                <a:lnTo>
                  <a:pt x="1164170" y="43434"/>
                </a:lnTo>
                <a:close/>
              </a:path>
              <a:path w="1701164" h="156845">
                <a:moveTo>
                  <a:pt x="1199057" y="43434"/>
                </a:moveTo>
                <a:lnTo>
                  <a:pt x="1164170" y="43434"/>
                </a:lnTo>
                <a:lnTo>
                  <a:pt x="1164170" y="53594"/>
                </a:lnTo>
                <a:lnTo>
                  <a:pt x="1199057" y="53594"/>
                </a:lnTo>
                <a:lnTo>
                  <a:pt x="1199057" y="43434"/>
                </a:lnTo>
                <a:close/>
              </a:path>
              <a:path w="1701164" h="156845">
                <a:moveTo>
                  <a:pt x="1205776" y="43434"/>
                </a:moveTo>
                <a:lnTo>
                  <a:pt x="1199057" y="43434"/>
                </a:lnTo>
                <a:lnTo>
                  <a:pt x="1199057" y="53594"/>
                </a:lnTo>
                <a:lnTo>
                  <a:pt x="1205776" y="53594"/>
                </a:lnTo>
                <a:lnTo>
                  <a:pt x="1205776" y="43434"/>
                </a:lnTo>
                <a:close/>
              </a:path>
              <a:path w="1701164" h="156845">
                <a:moveTo>
                  <a:pt x="1348714" y="43434"/>
                </a:moveTo>
                <a:lnTo>
                  <a:pt x="1205776" y="43434"/>
                </a:lnTo>
                <a:lnTo>
                  <a:pt x="1205776" y="53594"/>
                </a:lnTo>
                <a:lnTo>
                  <a:pt x="1348714" y="53594"/>
                </a:lnTo>
                <a:lnTo>
                  <a:pt x="1348714" y="43434"/>
                </a:lnTo>
                <a:close/>
              </a:path>
              <a:path w="1701164" h="156845">
                <a:moveTo>
                  <a:pt x="1355420" y="43434"/>
                </a:moveTo>
                <a:lnTo>
                  <a:pt x="1348714" y="43434"/>
                </a:lnTo>
                <a:lnTo>
                  <a:pt x="1348714" y="53594"/>
                </a:lnTo>
                <a:lnTo>
                  <a:pt x="1355420" y="53594"/>
                </a:lnTo>
                <a:lnTo>
                  <a:pt x="1355420" y="43434"/>
                </a:lnTo>
                <a:close/>
              </a:path>
              <a:path w="1701164" h="156845">
                <a:moveTo>
                  <a:pt x="1398560" y="43434"/>
                </a:moveTo>
                <a:lnTo>
                  <a:pt x="1355420" y="43434"/>
                </a:lnTo>
                <a:lnTo>
                  <a:pt x="1355420" y="53594"/>
                </a:lnTo>
                <a:lnTo>
                  <a:pt x="1425371" y="53594"/>
                </a:lnTo>
                <a:lnTo>
                  <a:pt x="1425371" y="45974"/>
                </a:lnTo>
                <a:lnTo>
                  <a:pt x="1400835" y="45974"/>
                </a:lnTo>
                <a:lnTo>
                  <a:pt x="1398560" y="43434"/>
                </a:lnTo>
                <a:close/>
              </a:path>
              <a:path w="1701164" h="156845">
                <a:moveTo>
                  <a:pt x="1432229" y="43434"/>
                </a:moveTo>
                <a:lnTo>
                  <a:pt x="1425371" y="43434"/>
                </a:lnTo>
                <a:lnTo>
                  <a:pt x="1425371" y="53594"/>
                </a:lnTo>
                <a:lnTo>
                  <a:pt x="1432229" y="53594"/>
                </a:lnTo>
                <a:lnTo>
                  <a:pt x="1432229" y="43434"/>
                </a:lnTo>
                <a:close/>
              </a:path>
              <a:path w="1701164" h="156845">
                <a:moveTo>
                  <a:pt x="1466977" y="43434"/>
                </a:moveTo>
                <a:lnTo>
                  <a:pt x="1432229" y="43434"/>
                </a:lnTo>
                <a:lnTo>
                  <a:pt x="1432229" y="53594"/>
                </a:lnTo>
                <a:lnTo>
                  <a:pt x="1466977" y="53594"/>
                </a:lnTo>
                <a:lnTo>
                  <a:pt x="1466977" y="43434"/>
                </a:lnTo>
                <a:close/>
              </a:path>
              <a:path w="1701164" h="156845">
                <a:moveTo>
                  <a:pt x="1473682" y="43434"/>
                </a:moveTo>
                <a:lnTo>
                  <a:pt x="1466977" y="43434"/>
                </a:lnTo>
                <a:lnTo>
                  <a:pt x="1466977" y="53594"/>
                </a:lnTo>
                <a:lnTo>
                  <a:pt x="1473682" y="53594"/>
                </a:lnTo>
                <a:lnTo>
                  <a:pt x="1473682" y="43434"/>
                </a:lnTo>
                <a:close/>
              </a:path>
              <a:path w="1701164" h="156845">
                <a:moveTo>
                  <a:pt x="1575638" y="43434"/>
                </a:moveTo>
                <a:lnTo>
                  <a:pt x="1473682" y="43434"/>
                </a:lnTo>
                <a:lnTo>
                  <a:pt x="1473682" y="53594"/>
                </a:lnTo>
                <a:lnTo>
                  <a:pt x="1575638" y="53594"/>
                </a:lnTo>
                <a:lnTo>
                  <a:pt x="1575638" y="43434"/>
                </a:lnTo>
                <a:close/>
              </a:path>
              <a:path w="1701164" h="156845">
                <a:moveTo>
                  <a:pt x="1582343" y="43434"/>
                </a:moveTo>
                <a:lnTo>
                  <a:pt x="1575638" y="43434"/>
                </a:lnTo>
                <a:lnTo>
                  <a:pt x="1575638" y="53594"/>
                </a:lnTo>
                <a:lnTo>
                  <a:pt x="1582343" y="53594"/>
                </a:lnTo>
                <a:lnTo>
                  <a:pt x="1582343" y="43434"/>
                </a:lnTo>
                <a:close/>
              </a:path>
              <a:path w="1701164" h="156845">
                <a:moveTo>
                  <a:pt x="1652295" y="43434"/>
                </a:moveTo>
                <a:lnTo>
                  <a:pt x="1582343" y="43434"/>
                </a:lnTo>
                <a:lnTo>
                  <a:pt x="1582343" y="53594"/>
                </a:lnTo>
                <a:lnTo>
                  <a:pt x="1652295" y="53594"/>
                </a:lnTo>
                <a:lnTo>
                  <a:pt x="1652295" y="43434"/>
                </a:lnTo>
                <a:close/>
              </a:path>
              <a:path w="1701164" h="156845">
                <a:moveTo>
                  <a:pt x="1659153" y="43434"/>
                </a:moveTo>
                <a:lnTo>
                  <a:pt x="1652295" y="43434"/>
                </a:lnTo>
                <a:lnTo>
                  <a:pt x="1652295" y="53594"/>
                </a:lnTo>
                <a:lnTo>
                  <a:pt x="1659153" y="53594"/>
                </a:lnTo>
                <a:lnTo>
                  <a:pt x="1659153" y="43434"/>
                </a:lnTo>
                <a:close/>
              </a:path>
              <a:path w="1701164" h="156845">
                <a:moveTo>
                  <a:pt x="1700606" y="43434"/>
                </a:moveTo>
                <a:lnTo>
                  <a:pt x="1659153" y="43434"/>
                </a:lnTo>
                <a:lnTo>
                  <a:pt x="1659153" y="53594"/>
                </a:lnTo>
                <a:lnTo>
                  <a:pt x="1700606" y="53594"/>
                </a:lnTo>
                <a:lnTo>
                  <a:pt x="1700606" y="43434"/>
                </a:lnTo>
                <a:close/>
              </a:path>
              <a:path w="1701164" h="156845">
                <a:moveTo>
                  <a:pt x="1381937" y="5334"/>
                </a:moveTo>
                <a:lnTo>
                  <a:pt x="1369136" y="7874"/>
                </a:lnTo>
                <a:lnTo>
                  <a:pt x="1378432" y="20574"/>
                </a:lnTo>
                <a:lnTo>
                  <a:pt x="1383947" y="26924"/>
                </a:lnTo>
                <a:lnTo>
                  <a:pt x="1389519" y="33274"/>
                </a:lnTo>
                <a:lnTo>
                  <a:pt x="1395148" y="39624"/>
                </a:lnTo>
                <a:lnTo>
                  <a:pt x="1400835" y="45974"/>
                </a:lnTo>
                <a:lnTo>
                  <a:pt x="1401749" y="45974"/>
                </a:lnTo>
                <a:lnTo>
                  <a:pt x="1410436" y="44704"/>
                </a:lnTo>
                <a:lnTo>
                  <a:pt x="1381937" y="5334"/>
                </a:lnTo>
                <a:close/>
              </a:path>
              <a:path w="1701164" h="156845">
                <a:moveTo>
                  <a:pt x="1425371" y="43434"/>
                </a:moveTo>
                <a:lnTo>
                  <a:pt x="1409517" y="43434"/>
                </a:lnTo>
                <a:lnTo>
                  <a:pt x="1410436" y="44704"/>
                </a:lnTo>
                <a:lnTo>
                  <a:pt x="1401749" y="45974"/>
                </a:lnTo>
                <a:lnTo>
                  <a:pt x="1425371" y="45974"/>
                </a:lnTo>
                <a:lnTo>
                  <a:pt x="1425371" y="43434"/>
                </a:lnTo>
                <a:close/>
              </a:path>
              <a:path w="1701164" h="156845">
                <a:moveTo>
                  <a:pt x="1253095" y="1524"/>
                </a:moveTo>
                <a:lnTo>
                  <a:pt x="1237475" y="1524"/>
                </a:lnTo>
                <a:lnTo>
                  <a:pt x="1210533" y="2794"/>
                </a:lnTo>
                <a:lnTo>
                  <a:pt x="1191293" y="10414"/>
                </a:lnTo>
                <a:lnTo>
                  <a:pt x="1179752" y="20574"/>
                </a:lnTo>
                <a:lnTo>
                  <a:pt x="1175905" y="35814"/>
                </a:lnTo>
                <a:lnTo>
                  <a:pt x="1175905" y="43434"/>
                </a:lnTo>
                <a:lnTo>
                  <a:pt x="1187335" y="43434"/>
                </a:lnTo>
                <a:lnTo>
                  <a:pt x="1187335" y="28194"/>
                </a:lnTo>
                <a:lnTo>
                  <a:pt x="1191158" y="21844"/>
                </a:lnTo>
                <a:lnTo>
                  <a:pt x="1198841" y="18034"/>
                </a:lnTo>
                <a:lnTo>
                  <a:pt x="1205564" y="15494"/>
                </a:lnTo>
                <a:lnTo>
                  <a:pt x="1214243" y="12954"/>
                </a:lnTo>
                <a:lnTo>
                  <a:pt x="1224880" y="11684"/>
                </a:lnTo>
                <a:lnTo>
                  <a:pt x="1302279" y="11684"/>
                </a:lnTo>
                <a:lnTo>
                  <a:pt x="1294549" y="9144"/>
                </a:lnTo>
                <a:lnTo>
                  <a:pt x="1281636" y="5334"/>
                </a:lnTo>
                <a:lnTo>
                  <a:pt x="1267817" y="2794"/>
                </a:lnTo>
                <a:lnTo>
                  <a:pt x="1253095" y="1524"/>
                </a:lnTo>
                <a:close/>
              </a:path>
              <a:path w="1701164" h="156845">
                <a:moveTo>
                  <a:pt x="1502991" y="1524"/>
                </a:moveTo>
                <a:lnTo>
                  <a:pt x="1480131" y="1524"/>
                </a:lnTo>
                <a:lnTo>
                  <a:pt x="1470520" y="2794"/>
                </a:lnTo>
                <a:lnTo>
                  <a:pt x="1443936" y="32004"/>
                </a:lnTo>
                <a:lnTo>
                  <a:pt x="1443812" y="43434"/>
                </a:lnTo>
                <a:lnTo>
                  <a:pt x="1455242" y="43434"/>
                </a:lnTo>
                <a:lnTo>
                  <a:pt x="1455242" y="33274"/>
                </a:lnTo>
                <a:lnTo>
                  <a:pt x="1457480" y="23114"/>
                </a:lnTo>
                <a:lnTo>
                  <a:pt x="1464195" y="16764"/>
                </a:lnTo>
                <a:lnTo>
                  <a:pt x="1475387" y="12954"/>
                </a:lnTo>
                <a:lnTo>
                  <a:pt x="1491056" y="11684"/>
                </a:lnTo>
                <a:lnTo>
                  <a:pt x="1540211" y="11684"/>
                </a:lnTo>
                <a:lnTo>
                  <a:pt x="1534337" y="9144"/>
                </a:lnTo>
                <a:lnTo>
                  <a:pt x="1524555" y="5334"/>
                </a:lnTo>
                <a:lnTo>
                  <a:pt x="1514106" y="2794"/>
                </a:lnTo>
                <a:lnTo>
                  <a:pt x="1502991" y="1524"/>
                </a:lnTo>
                <a:close/>
              </a:path>
              <a:path w="1701164" h="156845">
                <a:moveTo>
                  <a:pt x="1667661" y="10414"/>
                </a:moveTo>
                <a:lnTo>
                  <a:pt x="1652498" y="10414"/>
                </a:lnTo>
                <a:lnTo>
                  <a:pt x="1658416" y="14224"/>
                </a:lnTo>
                <a:lnTo>
                  <a:pt x="1667662" y="26924"/>
                </a:lnTo>
                <a:lnTo>
                  <a:pt x="1670227" y="34544"/>
                </a:lnTo>
                <a:lnTo>
                  <a:pt x="1670735" y="43434"/>
                </a:lnTo>
                <a:lnTo>
                  <a:pt x="1682013" y="43434"/>
                </a:lnTo>
                <a:lnTo>
                  <a:pt x="1680713" y="34544"/>
                </a:lnTo>
                <a:lnTo>
                  <a:pt x="1678336" y="26924"/>
                </a:lnTo>
                <a:lnTo>
                  <a:pt x="1674883" y="19304"/>
                </a:lnTo>
                <a:lnTo>
                  <a:pt x="1670354" y="12954"/>
                </a:lnTo>
                <a:lnTo>
                  <a:pt x="1667661" y="10414"/>
                </a:lnTo>
                <a:close/>
              </a:path>
              <a:path w="1701164" h="156845">
                <a:moveTo>
                  <a:pt x="1302279" y="11684"/>
                </a:moveTo>
                <a:lnTo>
                  <a:pt x="1251966" y="11684"/>
                </a:lnTo>
                <a:lnTo>
                  <a:pt x="1265588" y="12954"/>
                </a:lnTo>
                <a:lnTo>
                  <a:pt x="1278335" y="15494"/>
                </a:lnTo>
                <a:lnTo>
                  <a:pt x="1318066" y="29464"/>
                </a:lnTo>
                <a:lnTo>
                  <a:pt x="1324495" y="34544"/>
                </a:lnTo>
                <a:lnTo>
                  <a:pt x="1330591" y="25654"/>
                </a:lnTo>
                <a:lnTo>
                  <a:pt x="1324161" y="21844"/>
                </a:lnTo>
                <a:lnTo>
                  <a:pt x="1316013" y="16764"/>
                </a:lnTo>
                <a:lnTo>
                  <a:pt x="1306144" y="12954"/>
                </a:lnTo>
                <a:lnTo>
                  <a:pt x="1302279" y="11684"/>
                </a:lnTo>
                <a:close/>
              </a:path>
              <a:path w="1701164" h="156845">
                <a:moveTo>
                  <a:pt x="1540211" y="11684"/>
                </a:moveTo>
                <a:lnTo>
                  <a:pt x="1501619" y="11684"/>
                </a:lnTo>
                <a:lnTo>
                  <a:pt x="1511515" y="12954"/>
                </a:lnTo>
                <a:lnTo>
                  <a:pt x="1520745" y="15494"/>
                </a:lnTo>
                <a:lnTo>
                  <a:pt x="1554607" y="34544"/>
                </a:lnTo>
                <a:lnTo>
                  <a:pt x="1561922" y="26924"/>
                </a:lnTo>
                <a:lnTo>
                  <a:pt x="1556940" y="21844"/>
                </a:lnTo>
                <a:lnTo>
                  <a:pt x="1550682" y="18034"/>
                </a:lnTo>
                <a:lnTo>
                  <a:pt x="1543148" y="12954"/>
                </a:lnTo>
                <a:lnTo>
                  <a:pt x="1540211" y="11684"/>
                </a:lnTo>
                <a:close/>
              </a:path>
              <a:path w="1701164" h="156845">
                <a:moveTo>
                  <a:pt x="1652281" y="1524"/>
                </a:moveTo>
                <a:lnTo>
                  <a:pt x="1637969" y="1524"/>
                </a:lnTo>
                <a:lnTo>
                  <a:pt x="1632280" y="2794"/>
                </a:lnTo>
                <a:lnTo>
                  <a:pt x="1623542" y="10414"/>
                </a:lnTo>
                <a:lnTo>
                  <a:pt x="1621358" y="15494"/>
                </a:lnTo>
                <a:lnTo>
                  <a:pt x="1621358" y="26924"/>
                </a:lnTo>
                <a:lnTo>
                  <a:pt x="1622983" y="32004"/>
                </a:lnTo>
                <a:lnTo>
                  <a:pt x="1626235" y="34544"/>
                </a:lnTo>
                <a:lnTo>
                  <a:pt x="1637817" y="32004"/>
                </a:lnTo>
                <a:lnTo>
                  <a:pt x="1634769" y="29464"/>
                </a:lnTo>
                <a:lnTo>
                  <a:pt x="1633245" y="25654"/>
                </a:lnTo>
                <a:lnTo>
                  <a:pt x="1633245" y="19304"/>
                </a:lnTo>
                <a:lnTo>
                  <a:pt x="1634337" y="15494"/>
                </a:lnTo>
                <a:lnTo>
                  <a:pt x="1638706" y="11684"/>
                </a:lnTo>
                <a:lnTo>
                  <a:pt x="1641627" y="10414"/>
                </a:lnTo>
                <a:lnTo>
                  <a:pt x="1667661" y="10414"/>
                </a:lnTo>
                <a:lnTo>
                  <a:pt x="1664968" y="7874"/>
                </a:lnTo>
                <a:lnTo>
                  <a:pt x="1658943" y="4064"/>
                </a:lnTo>
                <a:lnTo>
                  <a:pt x="1652281" y="1524"/>
                </a:lnTo>
                <a:close/>
              </a:path>
              <a:path w="1701164" h="156845">
                <a:moveTo>
                  <a:pt x="1117841" y="4064"/>
                </a:moveTo>
                <a:lnTo>
                  <a:pt x="1108849" y="9144"/>
                </a:lnTo>
                <a:lnTo>
                  <a:pt x="1114172" y="16764"/>
                </a:lnTo>
                <a:lnTo>
                  <a:pt x="1121151" y="23114"/>
                </a:lnTo>
                <a:lnTo>
                  <a:pt x="1129789" y="26924"/>
                </a:lnTo>
                <a:lnTo>
                  <a:pt x="1140091" y="28194"/>
                </a:lnTo>
                <a:lnTo>
                  <a:pt x="1150253" y="26924"/>
                </a:lnTo>
                <a:lnTo>
                  <a:pt x="1158794" y="23114"/>
                </a:lnTo>
                <a:lnTo>
                  <a:pt x="1165718" y="16764"/>
                </a:lnTo>
                <a:lnTo>
                  <a:pt x="1132923" y="16764"/>
                </a:lnTo>
                <a:lnTo>
                  <a:pt x="1126828" y="14224"/>
                </a:lnTo>
                <a:lnTo>
                  <a:pt x="1121801" y="10414"/>
                </a:lnTo>
                <a:lnTo>
                  <a:pt x="1117841" y="4064"/>
                </a:lnTo>
                <a:close/>
              </a:path>
              <a:path w="1701164" h="156845">
                <a:moveTo>
                  <a:pt x="1162189" y="4064"/>
                </a:moveTo>
                <a:lnTo>
                  <a:pt x="1158235" y="10414"/>
                </a:lnTo>
                <a:lnTo>
                  <a:pt x="1153231" y="14224"/>
                </a:lnTo>
                <a:lnTo>
                  <a:pt x="1147182" y="16764"/>
                </a:lnTo>
                <a:lnTo>
                  <a:pt x="1165718" y="16764"/>
                </a:lnTo>
                <a:lnTo>
                  <a:pt x="1171028" y="9144"/>
                </a:lnTo>
                <a:lnTo>
                  <a:pt x="1162189" y="406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650054" y="6416026"/>
            <a:ext cx="637688" cy="107950"/>
          </a:xfrm>
          <a:custGeom>
            <a:avLst/>
            <a:gdLst/>
            <a:ahLst/>
            <a:cxnLst/>
            <a:rect l="l" t="t" r="r" b="b"/>
            <a:pathLst>
              <a:path w="492760" h="139700">
                <a:moveTo>
                  <a:pt x="76504" y="97840"/>
                </a:moveTo>
                <a:lnTo>
                  <a:pt x="65074" y="97840"/>
                </a:lnTo>
                <a:lnTo>
                  <a:pt x="65074" y="139141"/>
                </a:lnTo>
                <a:lnTo>
                  <a:pt x="76504" y="139141"/>
                </a:lnTo>
                <a:lnTo>
                  <a:pt x="76504" y="97840"/>
                </a:lnTo>
                <a:close/>
              </a:path>
              <a:path w="492760" h="139700">
                <a:moveTo>
                  <a:pt x="154686" y="89611"/>
                </a:moveTo>
                <a:lnTo>
                  <a:pt x="143256" y="89611"/>
                </a:lnTo>
                <a:lnTo>
                  <a:pt x="143256" y="139141"/>
                </a:lnTo>
                <a:lnTo>
                  <a:pt x="154686" y="139141"/>
                </a:lnTo>
                <a:lnTo>
                  <a:pt x="154686" y="89611"/>
                </a:lnTo>
                <a:close/>
              </a:path>
              <a:path w="492760" h="139700">
                <a:moveTo>
                  <a:pt x="267614" y="82143"/>
                </a:moveTo>
                <a:lnTo>
                  <a:pt x="256032" y="82143"/>
                </a:lnTo>
                <a:lnTo>
                  <a:pt x="256032" y="139141"/>
                </a:lnTo>
                <a:lnTo>
                  <a:pt x="267614" y="139141"/>
                </a:lnTo>
                <a:lnTo>
                  <a:pt x="267614" y="82143"/>
                </a:lnTo>
                <a:close/>
              </a:path>
              <a:path w="492760" h="139700">
                <a:moveTo>
                  <a:pt x="355854" y="97840"/>
                </a:moveTo>
                <a:lnTo>
                  <a:pt x="344424" y="97840"/>
                </a:lnTo>
                <a:lnTo>
                  <a:pt x="344424" y="139141"/>
                </a:lnTo>
                <a:lnTo>
                  <a:pt x="355854" y="139141"/>
                </a:lnTo>
                <a:lnTo>
                  <a:pt x="355854" y="97840"/>
                </a:lnTo>
                <a:close/>
              </a:path>
              <a:path w="492760" h="139700">
                <a:moveTo>
                  <a:pt x="435508" y="89611"/>
                </a:moveTo>
                <a:lnTo>
                  <a:pt x="421233" y="89611"/>
                </a:lnTo>
                <a:lnTo>
                  <a:pt x="420217" y="92252"/>
                </a:lnTo>
                <a:lnTo>
                  <a:pt x="419709" y="95402"/>
                </a:lnTo>
                <a:lnTo>
                  <a:pt x="419763" y="99593"/>
                </a:lnTo>
                <a:lnTo>
                  <a:pt x="442341" y="130359"/>
                </a:lnTo>
                <a:lnTo>
                  <a:pt x="456895" y="132892"/>
                </a:lnTo>
                <a:lnTo>
                  <a:pt x="465581" y="132206"/>
                </a:lnTo>
                <a:lnTo>
                  <a:pt x="473354" y="130149"/>
                </a:lnTo>
                <a:lnTo>
                  <a:pt x="480212" y="126720"/>
                </a:lnTo>
                <a:lnTo>
                  <a:pt x="485589" y="122377"/>
                </a:lnTo>
                <a:lnTo>
                  <a:pt x="448309" y="122377"/>
                </a:lnTo>
                <a:lnTo>
                  <a:pt x="442493" y="120243"/>
                </a:lnTo>
                <a:lnTo>
                  <a:pt x="433654" y="111709"/>
                </a:lnTo>
                <a:lnTo>
                  <a:pt x="431444" y="106781"/>
                </a:lnTo>
                <a:lnTo>
                  <a:pt x="431444" y="96519"/>
                </a:lnTo>
                <a:lnTo>
                  <a:pt x="432663" y="92811"/>
                </a:lnTo>
                <a:lnTo>
                  <a:pt x="435508" y="89611"/>
                </a:lnTo>
                <a:close/>
              </a:path>
              <a:path w="492760" h="139700">
                <a:moveTo>
                  <a:pt x="479755" y="112623"/>
                </a:moveTo>
                <a:lnTo>
                  <a:pt x="474821" y="116916"/>
                </a:lnTo>
                <a:lnTo>
                  <a:pt x="469201" y="119938"/>
                </a:lnTo>
                <a:lnTo>
                  <a:pt x="462753" y="121767"/>
                </a:lnTo>
                <a:lnTo>
                  <a:pt x="455523" y="122377"/>
                </a:lnTo>
                <a:lnTo>
                  <a:pt x="485589" y="122377"/>
                </a:lnTo>
                <a:lnTo>
                  <a:pt x="486156" y="121919"/>
                </a:lnTo>
                <a:lnTo>
                  <a:pt x="479755" y="112623"/>
                </a:lnTo>
                <a:close/>
              </a:path>
              <a:path w="492760" h="139700">
                <a:moveTo>
                  <a:pt x="185318" y="73151"/>
                </a:moveTo>
                <a:lnTo>
                  <a:pt x="174040" y="77723"/>
                </a:lnTo>
                <a:lnTo>
                  <a:pt x="174447" y="81584"/>
                </a:lnTo>
                <a:lnTo>
                  <a:pt x="175234" y="85445"/>
                </a:lnTo>
                <a:lnTo>
                  <a:pt x="203657" y="120675"/>
                </a:lnTo>
                <a:lnTo>
                  <a:pt x="208127" y="121615"/>
                </a:lnTo>
                <a:lnTo>
                  <a:pt x="220116" y="121615"/>
                </a:lnTo>
                <a:lnTo>
                  <a:pt x="225907" y="119481"/>
                </a:lnTo>
                <a:lnTo>
                  <a:pt x="234489" y="111099"/>
                </a:lnTo>
                <a:lnTo>
                  <a:pt x="204419" y="111099"/>
                </a:lnTo>
                <a:lnTo>
                  <a:pt x="198120" y="107264"/>
                </a:lnTo>
                <a:lnTo>
                  <a:pt x="193243" y="99593"/>
                </a:lnTo>
                <a:lnTo>
                  <a:pt x="190004" y="93625"/>
                </a:lnTo>
                <a:lnTo>
                  <a:pt x="187604" y="87229"/>
                </a:lnTo>
                <a:lnTo>
                  <a:pt x="186042" y="80405"/>
                </a:lnTo>
                <a:lnTo>
                  <a:pt x="185318" y="73151"/>
                </a:lnTo>
                <a:close/>
              </a:path>
              <a:path w="492760" h="139700">
                <a:moveTo>
                  <a:pt x="32766" y="51053"/>
                </a:moveTo>
                <a:lnTo>
                  <a:pt x="21336" y="51053"/>
                </a:lnTo>
                <a:lnTo>
                  <a:pt x="21235" y="87706"/>
                </a:lnTo>
                <a:lnTo>
                  <a:pt x="14002" y="93167"/>
                </a:lnTo>
                <a:lnTo>
                  <a:pt x="23012" y="113385"/>
                </a:lnTo>
                <a:lnTo>
                  <a:pt x="32613" y="113385"/>
                </a:lnTo>
                <a:lnTo>
                  <a:pt x="32613" y="97840"/>
                </a:lnTo>
                <a:lnTo>
                  <a:pt x="76504" y="97840"/>
                </a:lnTo>
                <a:lnTo>
                  <a:pt x="76504" y="87325"/>
                </a:lnTo>
                <a:lnTo>
                  <a:pt x="32766" y="87325"/>
                </a:lnTo>
                <a:lnTo>
                  <a:pt x="32766" y="51053"/>
                </a:lnTo>
                <a:close/>
              </a:path>
              <a:path w="492760" h="139700">
                <a:moveTo>
                  <a:pt x="312115" y="51053"/>
                </a:moveTo>
                <a:lnTo>
                  <a:pt x="300685" y="51053"/>
                </a:lnTo>
                <a:lnTo>
                  <a:pt x="300584" y="87706"/>
                </a:lnTo>
                <a:lnTo>
                  <a:pt x="293352" y="93167"/>
                </a:lnTo>
                <a:lnTo>
                  <a:pt x="302361" y="113385"/>
                </a:lnTo>
                <a:lnTo>
                  <a:pt x="311962" y="113385"/>
                </a:lnTo>
                <a:lnTo>
                  <a:pt x="311962" y="97840"/>
                </a:lnTo>
                <a:lnTo>
                  <a:pt x="355854" y="97840"/>
                </a:lnTo>
                <a:lnTo>
                  <a:pt x="355854" y="87325"/>
                </a:lnTo>
                <a:lnTo>
                  <a:pt x="312115" y="87325"/>
                </a:lnTo>
                <a:lnTo>
                  <a:pt x="312115" y="51053"/>
                </a:lnTo>
                <a:close/>
              </a:path>
              <a:path w="492760" h="139700">
                <a:moveTo>
                  <a:pt x="267614" y="51053"/>
                </a:moveTo>
                <a:lnTo>
                  <a:pt x="256032" y="51053"/>
                </a:lnTo>
                <a:lnTo>
                  <a:pt x="256032" y="72237"/>
                </a:lnTo>
                <a:lnTo>
                  <a:pt x="216408" y="72237"/>
                </a:lnTo>
                <a:lnTo>
                  <a:pt x="211378" y="81076"/>
                </a:lnTo>
                <a:lnTo>
                  <a:pt x="211378" y="81991"/>
                </a:lnTo>
                <a:lnTo>
                  <a:pt x="214934" y="83007"/>
                </a:lnTo>
                <a:lnTo>
                  <a:pt x="218160" y="84912"/>
                </a:lnTo>
                <a:lnTo>
                  <a:pt x="223951" y="90500"/>
                </a:lnTo>
                <a:lnTo>
                  <a:pt x="225399" y="94081"/>
                </a:lnTo>
                <a:lnTo>
                  <a:pt x="225399" y="102209"/>
                </a:lnTo>
                <a:lnTo>
                  <a:pt x="224205" y="105257"/>
                </a:lnTo>
                <a:lnTo>
                  <a:pt x="219430" y="109931"/>
                </a:lnTo>
                <a:lnTo>
                  <a:pt x="216204" y="111099"/>
                </a:lnTo>
                <a:lnTo>
                  <a:pt x="234489" y="111099"/>
                </a:lnTo>
                <a:lnTo>
                  <a:pt x="234645" y="110947"/>
                </a:lnTo>
                <a:lnTo>
                  <a:pt x="236829" y="105663"/>
                </a:lnTo>
                <a:lnTo>
                  <a:pt x="236784" y="92252"/>
                </a:lnTo>
                <a:lnTo>
                  <a:pt x="234391" y="86817"/>
                </a:lnTo>
                <a:lnTo>
                  <a:pt x="229514" y="82753"/>
                </a:lnTo>
                <a:lnTo>
                  <a:pt x="229514" y="82143"/>
                </a:lnTo>
                <a:lnTo>
                  <a:pt x="267614" y="82143"/>
                </a:lnTo>
                <a:lnTo>
                  <a:pt x="267614" y="51053"/>
                </a:lnTo>
                <a:close/>
              </a:path>
              <a:path w="492760" h="139700">
                <a:moveTo>
                  <a:pt x="154686" y="51053"/>
                </a:moveTo>
                <a:lnTo>
                  <a:pt x="143256" y="51053"/>
                </a:lnTo>
                <a:lnTo>
                  <a:pt x="143256" y="79247"/>
                </a:lnTo>
                <a:lnTo>
                  <a:pt x="104241" y="79247"/>
                </a:lnTo>
                <a:lnTo>
                  <a:pt x="95707" y="86105"/>
                </a:lnTo>
                <a:lnTo>
                  <a:pt x="95762" y="90500"/>
                </a:lnTo>
                <a:lnTo>
                  <a:pt x="96647" y="94183"/>
                </a:lnTo>
                <a:lnTo>
                  <a:pt x="100406" y="101498"/>
                </a:lnTo>
                <a:lnTo>
                  <a:pt x="102819" y="104241"/>
                </a:lnTo>
                <a:lnTo>
                  <a:pt x="105765" y="106070"/>
                </a:lnTo>
                <a:lnTo>
                  <a:pt x="112776" y="103631"/>
                </a:lnTo>
                <a:lnTo>
                  <a:pt x="112776" y="89611"/>
                </a:lnTo>
                <a:lnTo>
                  <a:pt x="154686" y="89611"/>
                </a:lnTo>
                <a:lnTo>
                  <a:pt x="154686" y="51053"/>
                </a:lnTo>
                <a:close/>
              </a:path>
              <a:path w="492760" h="139700">
                <a:moveTo>
                  <a:pt x="471220" y="51053"/>
                </a:moveTo>
                <a:lnTo>
                  <a:pt x="459638" y="51053"/>
                </a:lnTo>
                <a:lnTo>
                  <a:pt x="459638" y="68275"/>
                </a:lnTo>
                <a:lnTo>
                  <a:pt x="441655" y="73761"/>
                </a:lnTo>
                <a:lnTo>
                  <a:pt x="436778" y="75387"/>
                </a:lnTo>
                <a:lnTo>
                  <a:pt x="432765" y="77215"/>
                </a:lnTo>
                <a:lnTo>
                  <a:pt x="429615" y="79247"/>
                </a:lnTo>
                <a:lnTo>
                  <a:pt x="383590" y="79247"/>
                </a:lnTo>
                <a:lnTo>
                  <a:pt x="375056" y="86105"/>
                </a:lnTo>
                <a:lnTo>
                  <a:pt x="375111" y="90500"/>
                </a:lnTo>
                <a:lnTo>
                  <a:pt x="375996" y="94183"/>
                </a:lnTo>
                <a:lnTo>
                  <a:pt x="379755" y="101498"/>
                </a:lnTo>
                <a:lnTo>
                  <a:pt x="382168" y="104241"/>
                </a:lnTo>
                <a:lnTo>
                  <a:pt x="385114" y="106070"/>
                </a:lnTo>
                <a:lnTo>
                  <a:pt x="392125" y="103631"/>
                </a:lnTo>
                <a:lnTo>
                  <a:pt x="392125" y="89611"/>
                </a:lnTo>
                <a:lnTo>
                  <a:pt x="435508" y="89611"/>
                </a:lnTo>
                <a:lnTo>
                  <a:pt x="437540" y="87325"/>
                </a:lnTo>
                <a:lnTo>
                  <a:pt x="442214" y="84886"/>
                </a:lnTo>
                <a:lnTo>
                  <a:pt x="449122" y="82753"/>
                </a:lnTo>
                <a:lnTo>
                  <a:pt x="471220" y="76352"/>
                </a:lnTo>
                <a:lnTo>
                  <a:pt x="471220" y="51053"/>
                </a:lnTo>
                <a:close/>
              </a:path>
              <a:path w="492760" h="139700">
                <a:moveTo>
                  <a:pt x="76504" y="51053"/>
                </a:moveTo>
                <a:lnTo>
                  <a:pt x="65074" y="51053"/>
                </a:lnTo>
                <a:lnTo>
                  <a:pt x="65074" y="87325"/>
                </a:lnTo>
                <a:lnTo>
                  <a:pt x="76504" y="87325"/>
                </a:lnTo>
                <a:lnTo>
                  <a:pt x="76504" y="51053"/>
                </a:lnTo>
                <a:close/>
              </a:path>
              <a:path w="492760" h="139700">
                <a:moveTo>
                  <a:pt x="355854" y="51053"/>
                </a:moveTo>
                <a:lnTo>
                  <a:pt x="344424" y="51053"/>
                </a:lnTo>
                <a:lnTo>
                  <a:pt x="344424" y="87325"/>
                </a:lnTo>
                <a:lnTo>
                  <a:pt x="355854" y="87325"/>
                </a:lnTo>
                <a:lnTo>
                  <a:pt x="355854" y="51053"/>
                </a:lnTo>
                <a:close/>
              </a:path>
              <a:path w="492760" h="139700">
                <a:moveTo>
                  <a:pt x="59905" y="41300"/>
                </a:moveTo>
                <a:lnTo>
                  <a:pt x="0" y="41300"/>
                </a:lnTo>
                <a:lnTo>
                  <a:pt x="0" y="51053"/>
                </a:lnTo>
                <a:lnTo>
                  <a:pt x="88239" y="51053"/>
                </a:lnTo>
                <a:lnTo>
                  <a:pt x="88239" y="47396"/>
                </a:lnTo>
                <a:lnTo>
                  <a:pt x="68580" y="47396"/>
                </a:lnTo>
                <a:lnTo>
                  <a:pt x="59905" y="41300"/>
                </a:lnTo>
                <a:close/>
              </a:path>
              <a:path w="492760" h="139700">
                <a:moveTo>
                  <a:pt x="94945" y="41300"/>
                </a:moveTo>
                <a:lnTo>
                  <a:pt x="88239" y="41300"/>
                </a:lnTo>
                <a:lnTo>
                  <a:pt x="88239" y="51053"/>
                </a:lnTo>
                <a:lnTo>
                  <a:pt x="94945" y="51053"/>
                </a:lnTo>
                <a:lnTo>
                  <a:pt x="94945" y="41300"/>
                </a:lnTo>
                <a:close/>
              </a:path>
              <a:path w="492760" h="139700">
                <a:moveTo>
                  <a:pt x="142722" y="41300"/>
                </a:moveTo>
                <a:lnTo>
                  <a:pt x="94945" y="41300"/>
                </a:lnTo>
                <a:lnTo>
                  <a:pt x="94945" y="51053"/>
                </a:lnTo>
                <a:lnTo>
                  <a:pt x="166420" y="51053"/>
                </a:lnTo>
                <a:lnTo>
                  <a:pt x="166420" y="43433"/>
                </a:lnTo>
                <a:lnTo>
                  <a:pt x="145237" y="43433"/>
                </a:lnTo>
                <a:lnTo>
                  <a:pt x="144475" y="42824"/>
                </a:lnTo>
                <a:lnTo>
                  <a:pt x="142722" y="41300"/>
                </a:lnTo>
                <a:close/>
              </a:path>
              <a:path w="492760" h="139700">
                <a:moveTo>
                  <a:pt x="173126" y="41300"/>
                </a:moveTo>
                <a:lnTo>
                  <a:pt x="166420" y="41300"/>
                </a:lnTo>
                <a:lnTo>
                  <a:pt x="166420" y="51053"/>
                </a:lnTo>
                <a:lnTo>
                  <a:pt x="173126" y="51053"/>
                </a:lnTo>
                <a:lnTo>
                  <a:pt x="173126" y="41300"/>
                </a:lnTo>
                <a:close/>
              </a:path>
              <a:path w="492760" h="139700">
                <a:moveTo>
                  <a:pt x="279349" y="41300"/>
                </a:moveTo>
                <a:lnTo>
                  <a:pt x="173126" y="41300"/>
                </a:lnTo>
                <a:lnTo>
                  <a:pt x="173126" y="51053"/>
                </a:lnTo>
                <a:lnTo>
                  <a:pt x="279349" y="51053"/>
                </a:lnTo>
                <a:lnTo>
                  <a:pt x="279349" y="41300"/>
                </a:lnTo>
                <a:close/>
              </a:path>
              <a:path w="492760" h="139700">
                <a:moveTo>
                  <a:pt x="286054" y="41300"/>
                </a:moveTo>
                <a:lnTo>
                  <a:pt x="279349" y="41300"/>
                </a:lnTo>
                <a:lnTo>
                  <a:pt x="279349" y="51053"/>
                </a:lnTo>
                <a:lnTo>
                  <a:pt x="286054" y="51053"/>
                </a:lnTo>
                <a:lnTo>
                  <a:pt x="286054" y="41300"/>
                </a:lnTo>
                <a:close/>
              </a:path>
              <a:path w="492760" h="139700">
                <a:moveTo>
                  <a:pt x="343890" y="41300"/>
                </a:moveTo>
                <a:lnTo>
                  <a:pt x="286054" y="41300"/>
                </a:lnTo>
                <a:lnTo>
                  <a:pt x="286054" y="51053"/>
                </a:lnTo>
                <a:lnTo>
                  <a:pt x="367588" y="51053"/>
                </a:lnTo>
                <a:lnTo>
                  <a:pt x="367588" y="43433"/>
                </a:lnTo>
                <a:lnTo>
                  <a:pt x="346405" y="43433"/>
                </a:lnTo>
                <a:lnTo>
                  <a:pt x="345643" y="42824"/>
                </a:lnTo>
                <a:lnTo>
                  <a:pt x="343890" y="41300"/>
                </a:lnTo>
                <a:close/>
              </a:path>
              <a:path w="492760" h="139700">
                <a:moveTo>
                  <a:pt x="374294" y="41300"/>
                </a:moveTo>
                <a:lnTo>
                  <a:pt x="367588" y="41300"/>
                </a:lnTo>
                <a:lnTo>
                  <a:pt x="367588" y="51053"/>
                </a:lnTo>
                <a:lnTo>
                  <a:pt x="374294" y="51053"/>
                </a:lnTo>
                <a:lnTo>
                  <a:pt x="374294" y="41300"/>
                </a:lnTo>
                <a:close/>
              </a:path>
              <a:path w="492760" h="139700">
                <a:moveTo>
                  <a:pt x="492404" y="41300"/>
                </a:moveTo>
                <a:lnTo>
                  <a:pt x="374294" y="41300"/>
                </a:lnTo>
                <a:lnTo>
                  <a:pt x="374294" y="51053"/>
                </a:lnTo>
                <a:lnTo>
                  <a:pt x="492404" y="51053"/>
                </a:lnTo>
                <a:lnTo>
                  <a:pt x="492404" y="41300"/>
                </a:lnTo>
                <a:close/>
              </a:path>
              <a:path w="492760" h="139700">
                <a:moveTo>
                  <a:pt x="26974" y="457"/>
                </a:moveTo>
                <a:lnTo>
                  <a:pt x="55473" y="38185"/>
                </a:lnTo>
                <a:lnTo>
                  <a:pt x="68580" y="47396"/>
                </a:lnTo>
                <a:lnTo>
                  <a:pt x="77266" y="42824"/>
                </a:lnTo>
                <a:lnTo>
                  <a:pt x="76764" y="41452"/>
                </a:lnTo>
                <a:lnTo>
                  <a:pt x="69342" y="41452"/>
                </a:lnTo>
                <a:lnTo>
                  <a:pt x="26974" y="457"/>
                </a:lnTo>
                <a:close/>
              </a:path>
              <a:path w="492760" h="139700">
                <a:moveTo>
                  <a:pt x="88239" y="41300"/>
                </a:moveTo>
                <a:lnTo>
                  <a:pt x="76708" y="41300"/>
                </a:lnTo>
                <a:lnTo>
                  <a:pt x="77266" y="42824"/>
                </a:lnTo>
                <a:lnTo>
                  <a:pt x="68580" y="47396"/>
                </a:lnTo>
                <a:lnTo>
                  <a:pt x="88239" y="47396"/>
                </a:lnTo>
                <a:lnTo>
                  <a:pt x="88239" y="41300"/>
                </a:lnTo>
                <a:close/>
              </a:path>
              <a:path w="492760" h="139700">
                <a:moveTo>
                  <a:pt x="120243" y="457"/>
                </a:moveTo>
                <a:lnTo>
                  <a:pt x="107137" y="3505"/>
                </a:lnTo>
                <a:lnTo>
                  <a:pt x="119634" y="17830"/>
                </a:lnTo>
                <a:lnTo>
                  <a:pt x="126444" y="25450"/>
                </a:lnTo>
                <a:lnTo>
                  <a:pt x="132854" y="32156"/>
                </a:lnTo>
                <a:lnTo>
                  <a:pt x="138864" y="37947"/>
                </a:lnTo>
                <a:lnTo>
                  <a:pt x="144475" y="42824"/>
                </a:lnTo>
                <a:lnTo>
                  <a:pt x="145237" y="43433"/>
                </a:lnTo>
                <a:lnTo>
                  <a:pt x="153771" y="41909"/>
                </a:lnTo>
                <a:lnTo>
                  <a:pt x="120243" y="457"/>
                </a:lnTo>
                <a:close/>
              </a:path>
              <a:path w="492760" h="139700">
                <a:moveTo>
                  <a:pt x="166420" y="41300"/>
                </a:moveTo>
                <a:lnTo>
                  <a:pt x="153278" y="41300"/>
                </a:lnTo>
                <a:lnTo>
                  <a:pt x="153771" y="41909"/>
                </a:lnTo>
                <a:lnTo>
                  <a:pt x="145237" y="43433"/>
                </a:lnTo>
                <a:lnTo>
                  <a:pt x="166420" y="43433"/>
                </a:lnTo>
                <a:lnTo>
                  <a:pt x="166420" y="41300"/>
                </a:lnTo>
                <a:close/>
              </a:path>
              <a:path w="492760" h="139700">
                <a:moveTo>
                  <a:pt x="321411" y="457"/>
                </a:moveTo>
                <a:lnTo>
                  <a:pt x="308305" y="3505"/>
                </a:lnTo>
                <a:lnTo>
                  <a:pt x="320802" y="17830"/>
                </a:lnTo>
                <a:lnTo>
                  <a:pt x="327612" y="25450"/>
                </a:lnTo>
                <a:lnTo>
                  <a:pt x="334022" y="32156"/>
                </a:lnTo>
                <a:lnTo>
                  <a:pt x="340032" y="37947"/>
                </a:lnTo>
                <a:lnTo>
                  <a:pt x="345643" y="42824"/>
                </a:lnTo>
                <a:lnTo>
                  <a:pt x="346405" y="43433"/>
                </a:lnTo>
                <a:lnTo>
                  <a:pt x="354939" y="41909"/>
                </a:lnTo>
                <a:lnTo>
                  <a:pt x="321411" y="457"/>
                </a:lnTo>
                <a:close/>
              </a:path>
              <a:path w="492760" h="139700">
                <a:moveTo>
                  <a:pt x="367588" y="41300"/>
                </a:moveTo>
                <a:lnTo>
                  <a:pt x="354446" y="41300"/>
                </a:lnTo>
                <a:lnTo>
                  <a:pt x="354939" y="41909"/>
                </a:lnTo>
                <a:lnTo>
                  <a:pt x="346405" y="43433"/>
                </a:lnTo>
                <a:lnTo>
                  <a:pt x="367588" y="43433"/>
                </a:lnTo>
                <a:lnTo>
                  <a:pt x="367588" y="41300"/>
                </a:lnTo>
                <a:close/>
              </a:path>
              <a:path w="492760" h="139700">
                <a:moveTo>
                  <a:pt x="69799" y="41300"/>
                </a:moveTo>
                <a:lnTo>
                  <a:pt x="69184" y="41300"/>
                </a:lnTo>
                <a:lnTo>
                  <a:pt x="69342" y="41452"/>
                </a:lnTo>
                <a:lnTo>
                  <a:pt x="69799" y="41300"/>
                </a:lnTo>
                <a:close/>
              </a:path>
              <a:path w="492760" h="139700">
                <a:moveTo>
                  <a:pt x="61569" y="0"/>
                </a:moveTo>
                <a:lnTo>
                  <a:pt x="48768" y="3047"/>
                </a:lnTo>
                <a:lnTo>
                  <a:pt x="69799" y="41300"/>
                </a:lnTo>
                <a:lnTo>
                  <a:pt x="69342" y="41452"/>
                </a:lnTo>
                <a:lnTo>
                  <a:pt x="76764" y="41452"/>
                </a:lnTo>
                <a:lnTo>
                  <a:pt x="6156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5" name="object 85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4027192" y="6269531"/>
            <a:ext cx="220692" cy="78430"/>
          </a:xfrm>
          <a:prstGeom prst="rect">
            <a:avLst/>
          </a:prstGeom>
        </p:spPr>
      </p:pic>
      <p:sp>
        <p:nvSpPr>
          <p:cNvPr id="86" name="object 86"/>
          <p:cNvSpPr/>
          <p:nvPr/>
        </p:nvSpPr>
        <p:spPr>
          <a:xfrm>
            <a:off x="4459339" y="6237962"/>
            <a:ext cx="2044551" cy="113837"/>
          </a:xfrm>
          <a:custGeom>
            <a:avLst/>
            <a:gdLst/>
            <a:ahLst/>
            <a:cxnLst/>
            <a:rect l="l" t="t" r="r" b="b"/>
            <a:pathLst>
              <a:path w="1579879" h="147320">
                <a:moveTo>
                  <a:pt x="328940" y="126949"/>
                </a:moveTo>
                <a:lnTo>
                  <a:pt x="317449" y="126949"/>
                </a:lnTo>
                <a:lnTo>
                  <a:pt x="328574" y="147065"/>
                </a:lnTo>
                <a:lnTo>
                  <a:pt x="342138" y="143713"/>
                </a:lnTo>
                <a:lnTo>
                  <a:pt x="328940" y="126949"/>
                </a:lnTo>
                <a:close/>
              </a:path>
              <a:path w="1579879" h="147320">
                <a:moveTo>
                  <a:pt x="77266" y="99669"/>
                </a:moveTo>
                <a:lnTo>
                  <a:pt x="65836" y="99669"/>
                </a:lnTo>
                <a:lnTo>
                  <a:pt x="65836" y="140969"/>
                </a:lnTo>
                <a:lnTo>
                  <a:pt x="77266" y="140969"/>
                </a:lnTo>
                <a:lnTo>
                  <a:pt x="77266" y="99669"/>
                </a:lnTo>
                <a:close/>
              </a:path>
              <a:path w="1579879" h="147320">
                <a:moveTo>
                  <a:pt x="162001" y="52882"/>
                </a:moveTo>
                <a:lnTo>
                  <a:pt x="150571" y="52882"/>
                </a:lnTo>
                <a:lnTo>
                  <a:pt x="150571" y="140969"/>
                </a:lnTo>
                <a:lnTo>
                  <a:pt x="162001" y="140969"/>
                </a:lnTo>
                <a:lnTo>
                  <a:pt x="162001" y="52882"/>
                </a:lnTo>
                <a:close/>
              </a:path>
              <a:path w="1579879" h="147320">
                <a:moveTo>
                  <a:pt x="245516" y="114299"/>
                </a:moveTo>
                <a:lnTo>
                  <a:pt x="234086" y="114299"/>
                </a:lnTo>
                <a:lnTo>
                  <a:pt x="234086" y="140969"/>
                </a:lnTo>
                <a:lnTo>
                  <a:pt x="245516" y="140969"/>
                </a:lnTo>
                <a:lnTo>
                  <a:pt x="245516" y="114299"/>
                </a:lnTo>
                <a:close/>
              </a:path>
              <a:path w="1579879" h="147320">
                <a:moveTo>
                  <a:pt x="321259" y="52882"/>
                </a:moveTo>
                <a:lnTo>
                  <a:pt x="309676" y="52882"/>
                </a:lnTo>
                <a:lnTo>
                  <a:pt x="309676" y="68122"/>
                </a:lnTo>
                <a:lnTo>
                  <a:pt x="291388" y="72694"/>
                </a:lnTo>
                <a:lnTo>
                  <a:pt x="267766" y="106679"/>
                </a:lnTo>
                <a:lnTo>
                  <a:pt x="270992" y="114122"/>
                </a:lnTo>
                <a:lnTo>
                  <a:pt x="302666" y="129997"/>
                </a:lnTo>
                <a:lnTo>
                  <a:pt x="308254" y="129997"/>
                </a:lnTo>
                <a:lnTo>
                  <a:pt x="313182" y="128981"/>
                </a:lnTo>
                <a:lnTo>
                  <a:pt x="317449" y="126949"/>
                </a:lnTo>
                <a:lnTo>
                  <a:pt x="328940" y="126949"/>
                </a:lnTo>
                <a:lnTo>
                  <a:pt x="325221" y="122224"/>
                </a:lnTo>
                <a:lnTo>
                  <a:pt x="328204" y="119583"/>
                </a:lnTo>
                <a:lnTo>
                  <a:pt x="294944" y="119583"/>
                </a:lnTo>
                <a:lnTo>
                  <a:pt x="289788" y="117703"/>
                </a:lnTo>
                <a:lnTo>
                  <a:pt x="281559" y="109981"/>
                </a:lnTo>
                <a:lnTo>
                  <a:pt x="279501" y="105206"/>
                </a:lnTo>
                <a:lnTo>
                  <a:pt x="279501" y="95046"/>
                </a:lnTo>
                <a:lnTo>
                  <a:pt x="321259" y="76199"/>
                </a:lnTo>
                <a:lnTo>
                  <a:pt x="321259" y="52882"/>
                </a:lnTo>
                <a:close/>
              </a:path>
              <a:path w="1579879" h="147320">
                <a:moveTo>
                  <a:pt x="213598" y="67513"/>
                </a:moveTo>
                <a:lnTo>
                  <a:pt x="183946" y="85394"/>
                </a:lnTo>
                <a:lnTo>
                  <a:pt x="184061" y="104063"/>
                </a:lnTo>
                <a:lnTo>
                  <a:pt x="186690" y="110489"/>
                </a:lnTo>
                <a:lnTo>
                  <a:pt x="197662" y="120853"/>
                </a:lnTo>
                <a:lnTo>
                  <a:pt x="204266" y="123443"/>
                </a:lnTo>
                <a:lnTo>
                  <a:pt x="221437" y="123443"/>
                </a:lnTo>
                <a:lnTo>
                  <a:pt x="228600" y="120395"/>
                </a:lnTo>
                <a:lnTo>
                  <a:pt x="233476" y="114299"/>
                </a:lnTo>
                <a:lnTo>
                  <a:pt x="245516" y="114299"/>
                </a:lnTo>
                <a:lnTo>
                  <a:pt x="245516" y="113080"/>
                </a:lnTo>
                <a:lnTo>
                  <a:pt x="208686" y="113080"/>
                </a:lnTo>
                <a:lnTo>
                  <a:pt x="204393" y="111404"/>
                </a:lnTo>
                <a:lnTo>
                  <a:pt x="197789" y="104698"/>
                </a:lnTo>
                <a:lnTo>
                  <a:pt x="196138" y="100482"/>
                </a:lnTo>
                <a:lnTo>
                  <a:pt x="196138" y="88798"/>
                </a:lnTo>
                <a:lnTo>
                  <a:pt x="198704" y="83972"/>
                </a:lnTo>
                <a:lnTo>
                  <a:pt x="208965" y="77876"/>
                </a:lnTo>
                <a:lnTo>
                  <a:pt x="214833" y="77215"/>
                </a:lnTo>
                <a:lnTo>
                  <a:pt x="221266" y="77215"/>
                </a:lnTo>
                <a:lnTo>
                  <a:pt x="220370" y="68122"/>
                </a:lnTo>
                <a:lnTo>
                  <a:pt x="213598" y="67513"/>
                </a:lnTo>
                <a:close/>
              </a:path>
              <a:path w="1579879" h="147320">
                <a:moveTo>
                  <a:pt x="322935" y="97078"/>
                </a:moveTo>
                <a:lnTo>
                  <a:pt x="314553" y="100126"/>
                </a:lnTo>
                <a:lnTo>
                  <a:pt x="314553" y="115671"/>
                </a:lnTo>
                <a:lnTo>
                  <a:pt x="311708" y="118211"/>
                </a:lnTo>
                <a:lnTo>
                  <a:pt x="307238" y="119481"/>
                </a:lnTo>
                <a:lnTo>
                  <a:pt x="301142" y="119481"/>
                </a:lnTo>
                <a:lnTo>
                  <a:pt x="294944" y="119583"/>
                </a:lnTo>
                <a:lnTo>
                  <a:pt x="328204" y="119583"/>
                </a:lnTo>
                <a:lnTo>
                  <a:pt x="328777" y="119075"/>
                </a:lnTo>
                <a:lnTo>
                  <a:pt x="330555" y="114858"/>
                </a:lnTo>
                <a:lnTo>
                  <a:pt x="330555" y="106629"/>
                </a:lnTo>
                <a:lnTo>
                  <a:pt x="329793" y="104063"/>
                </a:lnTo>
                <a:lnTo>
                  <a:pt x="326717" y="99669"/>
                </a:lnTo>
                <a:lnTo>
                  <a:pt x="324967" y="98094"/>
                </a:lnTo>
                <a:lnTo>
                  <a:pt x="322935" y="97078"/>
                </a:lnTo>
                <a:close/>
              </a:path>
              <a:path w="1579879" h="147320">
                <a:moveTo>
                  <a:pt x="17983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13970" y="52882"/>
                </a:lnTo>
                <a:lnTo>
                  <a:pt x="16891" y="53746"/>
                </a:lnTo>
                <a:lnTo>
                  <a:pt x="20447" y="57200"/>
                </a:lnTo>
                <a:lnTo>
                  <a:pt x="21336" y="59994"/>
                </a:lnTo>
                <a:lnTo>
                  <a:pt x="21336" y="89458"/>
                </a:lnTo>
                <a:lnTo>
                  <a:pt x="13935" y="95046"/>
                </a:lnTo>
                <a:lnTo>
                  <a:pt x="13926" y="97078"/>
                </a:lnTo>
                <a:lnTo>
                  <a:pt x="23012" y="115214"/>
                </a:lnTo>
                <a:lnTo>
                  <a:pt x="32613" y="115214"/>
                </a:lnTo>
                <a:lnTo>
                  <a:pt x="32613" y="99669"/>
                </a:lnTo>
                <a:lnTo>
                  <a:pt x="77266" y="99669"/>
                </a:lnTo>
                <a:lnTo>
                  <a:pt x="77266" y="89153"/>
                </a:lnTo>
                <a:lnTo>
                  <a:pt x="32766" y="89153"/>
                </a:lnTo>
                <a:lnTo>
                  <a:pt x="32766" y="56692"/>
                </a:lnTo>
                <a:lnTo>
                  <a:pt x="30861" y="51765"/>
                </a:lnTo>
                <a:lnTo>
                  <a:pt x="23241" y="44856"/>
                </a:lnTo>
                <a:lnTo>
                  <a:pt x="17983" y="43129"/>
                </a:lnTo>
                <a:close/>
              </a:path>
              <a:path w="1579879" h="147320">
                <a:moveTo>
                  <a:pt x="245516" y="52882"/>
                </a:moveTo>
                <a:lnTo>
                  <a:pt x="234086" y="52882"/>
                </a:lnTo>
                <a:lnTo>
                  <a:pt x="234086" y="97281"/>
                </a:lnTo>
                <a:lnTo>
                  <a:pt x="232232" y="102539"/>
                </a:lnTo>
                <a:lnTo>
                  <a:pt x="224815" y="110972"/>
                </a:lnTo>
                <a:lnTo>
                  <a:pt x="219964" y="113080"/>
                </a:lnTo>
                <a:lnTo>
                  <a:pt x="245516" y="113080"/>
                </a:lnTo>
                <a:lnTo>
                  <a:pt x="245516" y="52882"/>
                </a:lnTo>
                <a:close/>
              </a:path>
              <a:path w="1579879" h="147320">
                <a:moveTo>
                  <a:pt x="122682" y="52882"/>
                </a:moveTo>
                <a:lnTo>
                  <a:pt x="111404" y="52882"/>
                </a:lnTo>
                <a:lnTo>
                  <a:pt x="111404" y="83972"/>
                </a:lnTo>
                <a:lnTo>
                  <a:pt x="101955" y="90677"/>
                </a:lnTo>
                <a:lnTo>
                  <a:pt x="102158" y="98805"/>
                </a:lnTo>
                <a:lnTo>
                  <a:pt x="104952" y="105054"/>
                </a:lnTo>
                <a:lnTo>
                  <a:pt x="110337" y="109423"/>
                </a:lnTo>
                <a:lnTo>
                  <a:pt x="122682" y="109423"/>
                </a:lnTo>
                <a:lnTo>
                  <a:pt x="122682" y="52882"/>
                </a:lnTo>
                <a:close/>
              </a:path>
              <a:path w="1579879" h="147320">
                <a:moveTo>
                  <a:pt x="77266" y="52882"/>
                </a:moveTo>
                <a:lnTo>
                  <a:pt x="65836" y="52882"/>
                </a:lnTo>
                <a:lnTo>
                  <a:pt x="65836" y="89153"/>
                </a:lnTo>
                <a:lnTo>
                  <a:pt x="77266" y="89153"/>
                </a:lnTo>
                <a:lnTo>
                  <a:pt x="77266" y="52882"/>
                </a:lnTo>
                <a:close/>
              </a:path>
              <a:path w="1579879" h="147320">
                <a:moveTo>
                  <a:pt x="221266" y="77215"/>
                </a:moveTo>
                <a:lnTo>
                  <a:pt x="214833" y="77215"/>
                </a:lnTo>
                <a:lnTo>
                  <a:pt x="221437" y="78943"/>
                </a:lnTo>
                <a:lnTo>
                  <a:pt x="221266" y="77215"/>
                </a:lnTo>
                <a:close/>
              </a:path>
              <a:path w="1579879" h="147320">
                <a:moveTo>
                  <a:pt x="88849" y="43129"/>
                </a:moveTo>
                <a:lnTo>
                  <a:pt x="53644" y="43129"/>
                </a:lnTo>
                <a:lnTo>
                  <a:pt x="53644" y="52882"/>
                </a:lnTo>
                <a:lnTo>
                  <a:pt x="88849" y="52882"/>
                </a:lnTo>
                <a:lnTo>
                  <a:pt x="88849" y="43129"/>
                </a:lnTo>
                <a:close/>
              </a:path>
              <a:path w="1579879" h="147320">
                <a:moveTo>
                  <a:pt x="95554" y="43129"/>
                </a:moveTo>
                <a:lnTo>
                  <a:pt x="88849" y="43129"/>
                </a:lnTo>
                <a:lnTo>
                  <a:pt x="88849" y="52882"/>
                </a:lnTo>
                <a:lnTo>
                  <a:pt x="95554" y="52882"/>
                </a:lnTo>
                <a:lnTo>
                  <a:pt x="95554" y="43129"/>
                </a:lnTo>
                <a:close/>
              </a:path>
              <a:path w="1579879" h="147320">
                <a:moveTo>
                  <a:pt x="173736" y="43129"/>
                </a:moveTo>
                <a:lnTo>
                  <a:pt x="95554" y="43129"/>
                </a:lnTo>
                <a:lnTo>
                  <a:pt x="95554" y="52882"/>
                </a:lnTo>
                <a:lnTo>
                  <a:pt x="173736" y="52882"/>
                </a:lnTo>
                <a:lnTo>
                  <a:pt x="173736" y="43129"/>
                </a:lnTo>
                <a:close/>
              </a:path>
              <a:path w="1579879" h="147320">
                <a:moveTo>
                  <a:pt x="180441" y="43129"/>
                </a:moveTo>
                <a:lnTo>
                  <a:pt x="173736" y="43129"/>
                </a:lnTo>
                <a:lnTo>
                  <a:pt x="173736" y="52882"/>
                </a:lnTo>
                <a:lnTo>
                  <a:pt x="180441" y="52882"/>
                </a:lnTo>
                <a:lnTo>
                  <a:pt x="180441" y="43129"/>
                </a:lnTo>
                <a:close/>
              </a:path>
              <a:path w="1579879" h="147320">
                <a:moveTo>
                  <a:pt x="257251" y="43129"/>
                </a:moveTo>
                <a:lnTo>
                  <a:pt x="180441" y="43129"/>
                </a:lnTo>
                <a:lnTo>
                  <a:pt x="180441" y="52882"/>
                </a:lnTo>
                <a:lnTo>
                  <a:pt x="257251" y="52882"/>
                </a:lnTo>
                <a:lnTo>
                  <a:pt x="257251" y="43129"/>
                </a:lnTo>
                <a:close/>
              </a:path>
              <a:path w="1579879" h="147320">
                <a:moveTo>
                  <a:pt x="263956" y="43129"/>
                </a:moveTo>
                <a:lnTo>
                  <a:pt x="257251" y="43129"/>
                </a:lnTo>
                <a:lnTo>
                  <a:pt x="257251" y="52882"/>
                </a:lnTo>
                <a:lnTo>
                  <a:pt x="263956" y="52882"/>
                </a:lnTo>
                <a:lnTo>
                  <a:pt x="263956" y="43129"/>
                </a:lnTo>
                <a:close/>
              </a:path>
              <a:path w="1579879" h="147320">
                <a:moveTo>
                  <a:pt x="343662" y="43129"/>
                </a:moveTo>
                <a:lnTo>
                  <a:pt x="263956" y="43129"/>
                </a:lnTo>
                <a:lnTo>
                  <a:pt x="263956" y="52882"/>
                </a:lnTo>
                <a:lnTo>
                  <a:pt x="343662" y="52882"/>
                </a:lnTo>
                <a:lnTo>
                  <a:pt x="343662" y="43129"/>
                </a:lnTo>
                <a:close/>
              </a:path>
              <a:path w="1579879" h="147320">
                <a:moveTo>
                  <a:pt x="580326" y="52882"/>
                </a:moveTo>
                <a:lnTo>
                  <a:pt x="568896" y="52882"/>
                </a:lnTo>
                <a:lnTo>
                  <a:pt x="568896" y="74218"/>
                </a:lnTo>
                <a:lnTo>
                  <a:pt x="537705" y="74218"/>
                </a:lnTo>
                <a:lnTo>
                  <a:pt x="531279" y="76733"/>
                </a:lnTo>
                <a:lnTo>
                  <a:pt x="521017" y="86791"/>
                </a:lnTo>
                <a:lnTo>
                  <a:pt x="518452" y="93522"/>
                </a:lnTo>
                <a:lnTo>
                  <a:pt x="518452" y="110489"/>
                </a:lnTo>
                <a:lnTo>
                  <a:pt x="520331" y="118160"/>
                </a:lnTo>
                <a:lnTo>
                  <a:pt x="527850" y="131775"/>
                </a:lnTo>
                <a:lnTo>
                  <a:pt x="532726" y="137464"/>
                </a:lnTo>
                <a:lnTo>
                  <a:pt x="538721" y="142036"/>
                </a:lnTo>
                <a:lnTo>
                  <a:pt x="547865" y="135178"/>
                </a:lnTo>
                <a:lnTo>
                  <a:pt x="540197" y="128196"/>
                </a:lnTo>
                <a:lnTo>
                  <a:pt x="534720" y="120357"/>
                </a:lnTo>
                <a:lnTo>
                  <a:pt x="531434" y="111661"/>
                </a:lnTo>
                <a:lnTo>
                  <a:pt x="530339" y="102107"/>
                </a:lnTo>
                <a:lnTo>
                  <a:pt x="530339" y="96621"/>
                </a:lnTo>
                <a:lnTo>
                  <a:pt x="531914" y="92328"/>
                </a:lnTo>
                <a:lnTo>
                  <a:pt x="538213" y="86131"/>
                </a:lnTo>
                <a:lnTo>
                  <a:pt x="542378" y="84581"/>
                </a:lnTo>
                <a:lnTo>
                  <a:pt x="580326" y="84581"/>
                </a:lnTo>
                <a:lnTo>
                  <a:pt x="580326" y="52882"/>
                </a:lnTo>
                <a:close/>
              </a:path>
              <a:path w="1579879" h="147320">
                <a:moveTo>
                  <a:pt x="453999" y="52882"/>
                </a:moveTo>
                <a:lnTo>
                  <a:pt x="442569" y="52882"/>
                </a:lnTo>
                <a:lnTo>
                  <a:pt x="442569" y="140969"/>
                </a:lnTo>
                <a:lnTo>
                  <a:pt x="453999" y="140969"/>
                </a:lnTo>
                <a:lnTo>
                  <a:pt x="453999" y="52882"/>
                </a:lnTo>
                <a:close/>
              </a:path>
              <a:path w="1579879" h="147320">
                <a:moveTo>
                  <a:pt x="495592" y="52882"/>
                </a:moveTo>
                <a:lnTo>
                  <a:pt x="484162" y="52882"/>
                </a:lnTo>
                <a:lnTo>
                  <a:pt x="484162" y="140969"/>
                </a:lnTo>
                <a:lnTo>
                  <a:pt x="495592" y="140969"/>
                </a:lnTo>
                <a:lnTo>
                  <a:pt x="495592" y="52882"/>
                </a:lnTo>
                <a:close/>
              </a:path>
              <a:path w="1579879" h="147320">
                <a:moveTo>
                  <a:pt x="580326" y="84581"/>
                </a:moveTo>
                <a:lnTo>
                  <a:pt x="568896" y="84581"/>
                </a:lnTo>
                <a:lnTo>
                  <a:pt x="568896" y="140969"/>
                </a:lnTo>
                <a:lnTo>
                  <a:pt x="580326" y="140969"/>
                </a:lnTo>
                <a:lnTo>
                  <a:pt x="580326" y="84581"/>
                </a:lnTo>
                <a:close/>
              </a:path>
              <a:path w="1579879" h="147320">
                <a:moveTo>
                  <a:pt x="621931" y="52882"/>
                </a:moveTo>
                <a:lnTo>
                  <a:pt x="610501" y="52882"/>
                </a:lnTo>
                <a:lnTo>
                  <a:pt x="610501" y="140969"/>
                </a:lnTo>
                <a:lnTo>
                  <a:pt x="621931" y="140969"/>
                </a:lnTo>
                <a:lnTo>
                  <a:pt x="621931" y="52882"/>
                </a:lnTo>
                <a:close/>
              </a:path>
              <a:path w="1579879" h="147320">
                <a:moveTo>
                  <a:pt x="414680" y="52882"/>
                </a:moveTo>
                <a:lnTo>
                  <a:pt x="403402" y="52882"/>
                </a:lnTo>
                <a:lnTo>
                  <a:pt x="403402" y="83972"/>
                </a:lnTo>
                <a:lnTo>
                  <a:pt x="393954" y="90677"/>
                </a:lnTo>
                <a:lnTo>
                  <a:pt x="394144" y="98805"/>
                </a:lnTo>
                <a:lnTo>
                  <a:pt x="396938" y="105054"/>
                </a:lnTo>
                <a:lnTo>
                  <a:pt x="402336" y="109423"/>
                </a:lnTo>
                <a:lnTo>
                  <a:pt x="414680" y="109423"/>
                </a:lnTo>
                <a:lnTo>
                  <a:pt x="414680" y="52882"/>
                </a:lnTo>
                <a:close/>
              </a:path>
              <a:path w="1579879" h="147320">
                <a:moveTo>
                  <a:pt x="465721" y="43129"/>
                </a:moveTo>
                <a:lnTo>
                  <a:pt x="380847" y="43129"/>
                </a:lnTo>
                <a:lnTo>
                  <a:pt x="380847" y="52882"/>
                </a:lnTo>
                <a:lnTo>
                  <a:pt x="465721" y="52882"/>
                </a:lnTo>
                <a:lnTo>
                  <a:pt x="465721" y="43129"/>
                </a:lnTo>
                <a:close/>
              </a:path>
              <a:path w="1579879" h="147320">
                <a:moveTo>
                  <a:pt x="472440" y="43129"/>
                </a:moveTo>
                <a:lnTo>
                  <a:pt x="465721" y="43129"/>
                </a:lnTo>
                <a:lnTo>
                  <a:pt x="465721" y="52882"/>
                </a:lnTo>
                <a:lnTo>
                  <a:pt x="472440" y="52882"/>
                </a:lnTo>
                <a:lnTo>
                  <a:pt x="472440" y="43129"/>
                </a:lnTo>
                <a:close/>
              </a:path>
              <a:path w="1579879" h="147320">
                <a:moveTo>
                  <a:pt x="507326" y="43129"/>
                </a:moveTo>
                <a:lnTo>
                  <a:pt x="472440" y="43129"/>
                </a:lnTo>
                <a:lnTo>
                  <a:pt x="472440" y="52882"/>
                </a:lnTo>
                <a:lnTo>
                  <a:pt x="507326" y="52882"/>
                </a:lnTo>
                <a:lnTo>
                  <a:pt x="507326" y="43129"/>
                </a:lnTo>
                <a:close/>
              </a:path>
              <a:path w="1579879" h="147320">
                <a:moveTo>
                  <a:pt x="514032" y="43129"/>
                </a:moveTo>
                <a:lnTo>
                  <a:pt x="507326" y="43129"/>
                </a:lnTo>
                <a:lnTo>
                  <a:pt x="507326" y="52882"/>
                </a:lnTo>
                <a:lnTo>
                  <a:pt x="514032" y="52882"/>
                </a:lnTo>
                <a:lnTo>
                  <a:pt x="514032" y="43129"/>
                </a:lnTo>
                <a:close/>
              </a:path>
              <a:path w="1579879" h="147320">
                <a:moveTo>
                  <a:pt x="592061" y="43129"/>
                </a:moveTo>
                <a:lnTo>
                  <a:pt x="514032" y="43129"/>
                </a:lnTo>
                <a:lnTo>
                  <a:pt x="514032" y="52882"/>
                </a:lnTo>
                <a:lnTo>
                  <a:pt x="592061" y="52882"/>
                </a:lnTo>
                <a:lnTo>
                  <a:pt x="592061" y="43129"/>
                </a:lnTo>
                <a:close/>
              </a:path>
              <a:path w="1579879" h="147320">
                <a:moveTo>
                  <a:pt x="598766" y="43129"/>
                </a:moveTo>
                <a:lnTo>
                  <a:pt x="592061" y="43129"/>
                </a:lnTo>
                <a:lnTo>
                  <a:pt x="592061" y="52882"/>
                </a:lnTo>
                <a:lnTo>
                  <a:pt x="598766" y="52882"/>
                </a:lnTo>
                <a:lnTo>
                  <a:pt x="598766" y="43129"/>
                </a:lnTo>
                <a:close/>
              </a:path>
              <a:path w="1579879" h="147320">
                <a:moveTo>
                  <a:pt x="640372" y="43129"/>
                </a:moveTo>
                <a:lnTo>
                  <a:pt x="598766" y="43129"/>
                </a:lnTo>
                <a:lnTo>
                  <a:pt x="598766" y="52882"/>
                </a:lnTo>
                <a:lnTo>
                  <a:pt x="640372" y="52882"/>
                </a:lnTo>
                <a:lnTo>
                  <a:pt x="640372" y="43129"/>
                </a:lnTo>
                <a:close/>
              </a:path>
              <a:path w="1579879" h="147320">
                <a:moveTo>
                  <a:pt x="481954" y="10058"/>
                </a:moveTo>
                <a:lnTo>
                  <a:pt x="465937" y="10058"/>
                </a:lnTo>
                <a:lnTo>
                  <a:pt x="471843" y="13309"/>
                </a:lnTo>
                <a:lnTo>
                  <a:pt x="481088" y="26314"/>
                </a:lnTo>
                <a:lnTo>
                  <a:pt x="483578" y="33856"/>
                </a:lnTo>
                <a:lnTo>
                  <a:pt x="483656" y="34137"/>
                </a:lnTo>
                <a:lnTo>
                  <a:pt x="484162" y="43129"/>
                </a:lnTo>
                <a:lnTo>
                  <a:pt x="495439" y="43129"/>
                </a:lnTo>
                <a:lnTo>
                  <a:pt x="494139" y="33856"/>
                </a:lnTo>
                <a:lnTo>
                  <a:pt x="491763" y="25546"/>
                </a:lnTo>
                <a:lnTo>
                  <a:pt x="488310" y="18197"/>
                </a:lnTo>
                <a:lnTo>
                  <a:pt x="483781" y="11810"/>
                </a:lnTo>
                <a:lnTo>
                  <a:pt x="481954" y="10058"/>
                </a:lnTo>
                <a:close/>
              </a:path>
              <a:path w="1579879" h="147320">
                <a:moveTo>
                  <a:pt x="458406" y="0"/>
                </a:moveTo>
                <a:lnTo>
                  <a:pt x="451396" y="0"/>
                </a:lnTo>
                <a:lnTo>
                  <a:pt x="445719" y="1981"/>
                </a:lnTo>
                <a:lnTo>
                  <a:pt x="436981" y="9905"/>
                </a:lnTo>
                <a:lnTo>
                  <a:pt x="434784" y="14833"/>
                </a:lnTo>
                <a:lnTo>
                  <a:pt x="434821" y="26314"/>
                </a:lnTo>
                <a:lnTo>
                  <a:pt x="436422" y="30683"/>
                </a:lnTo>
                <a:lnTo>
                  <a:pt x="439661" y="34137"/>
                </a:lnTo>
                <a:lnTo>
                  <a:pt x="451243" y="31699"/>
                </a:lnTo>
                <a:lnTo>
                  <a:pt x="448195" y="28752"/>
                </a:lnTo>
                <a:lnTo>
                  <a:pt x="446671" y="25196"/>
                </a:lnTo>
                <a:lnTo>
                  <a:pt x="446671" y="17779"/>
                </a:lnTo>
                <a:lnTo>
                  <a:pt x="447763" y="15138"/>
                </a:lnTo>
                <a:lnTo>
                  <a:pt x="452145" y="11074"/>
                </a:lnTo>
                <a:lnTo>
                  <a:pt x="455053" y="10058"/>
                </a:lnTo>
                <a:lnTo>
                  <a:pt x="481954" y="10058"/>
                </a:lnTo>
                <a:lnTo>
                  <a:pt x="478394" y="6643"/>
                </a:lnTo>
                <a:lnTo>
                  <a:pt x="472370" y="2952"/>
                </a:lnTo>
                <a:lnTo>
                  <a:pt x="465707" y="738"/>
                </a:lnTo>
                <a:lnTo>
                  <a:pt x="458406" y="0"/>
                </a:lnTo>
                <a:close/>
              </a:path>
              <a:path w="1579879" h="147320">
                <a:moveTo>
                  <a:pt x="745375" y="113080"/>
                </a:moveTo>
                <a:lnTo>
                  <a:pt x="733945" y="113080"/>
                </a:lnTo>
                <a:lnTo>
                  <a:pt x="733945" y="140969"/>
                </a:lnTo>
                <a:lnTo>
                  <a:pt x="745375" y="140969"/>
                </a:lnTo>
                <a:lnTo>
                  <a:pt x="745375" y="113080"/>
                </a:lnTo>
                <a:close/>
              </a:path>
              <a:path w="1579879" h="147320">
                <a:moveTo>
                  <a:pt x="824776" y="52882"/>
                </a:moveTo>
                <a:lnTo>
                  <a:pt x="813346" y="52882"/>
                </a:lnTo>
                <a:lnTo>
                  <a:pt x="813346" y="140969"/>
                </a:lnTo>
                <a:lnTo>
                  <a:pt x="824776" y="140969"/>
                </a:lnTo>
                <a:lnTo>
                  <a:pt x="824776" y="52882"/>
                </a:lnTo>
                <a:close/>
              </a:path>
              <a:path w="1579879" h="147320">
                <a:moveTo>
                  <a:pt x="757567" y="111251"/>
                </a:moveTo>
                <a:lnTo>
                  <a:pt x="759396" y="121767"/>
                </a:lnTo>
                <a:lnTo>
                  <a:pt x="767930" y="122986"/>
                </a:lnTo>
                <a:lnTo>
                  <a:pt x="775398" y="121157"/>
                </a:lnTo>
                <a:lnTo>
                  <a:pt x="787066" y="112267"/>
                </a:lnTo>
                <a:lnTo>
                  <a:pt x="763460" y="112267"/>
                </a:lnTo>
                <a:lnTo>
                  <a:pt x="757567" y="111251"/>
                </a:lnTo>
                <a:close/>
              </a:path>
              <a:path w="1579879" h="147320">
                <a:moveTo>
                  <a:pt x="711390" y="68224"/>
                </a:moveTo>
                <a:lnTo>
                  <a:pt x="703897" y="70103"/>
                </a:lnTo>
                <a:lnTo>
                  <a:pt x="690994" y="79857"/>
                </a:lnTo>
                <a:lnTo>
                  <a:pt x="687768" y="86766"/>
                </a:lnTo>
                <a:lnTo>
                  <a:pt x="687768" y="103327"/>
                </a:lnTo>
                <a:lnTo>
                  <a:pt x="690308" y="109575"/>
                </a:lnTo>
                <a:lnTo>
                  <a:pt x="700468" y="119329"/>
                </a:lnTo>
                <a:lnTo>
                  <a:pt x="706564" y="121767"/>
                </a:lnTo>
                <a:lnTo>
                  <a:pt x="722210" y="121767"/>
                </a:lnTo>
                <a:lnTo>
                  <a:pt x="728764" y="118871"/>
                </a:lnTo>
                <a:lnTo>
                  <a:pt x="733336" y="113080"/>
                </a:lnTo>
                <a:lnTo>
                  <a:pt x="745375" y="113080"/>
                </a:lnTo>
                <a:lnTo>
                  <a:pt x="745375" y="111404"/>
                </a:lnTo>
                <a:lnTo>
                  <a:pt x="711034" y="111404"/>
                </a:lnTo>
                <a:lnTo>
                  <a:pt x="707174" y="109905"/>
                </a:lnTo>
                <a:lnTo>
                  <a:pt x="701281" y="103911"/>
                </a:lnTo>
                <a:lnTo>
                  <a:pt x="699808" y="100126"/>
                </a:lnTo>
                <a:lnTo>
                  <a:pt x="699808" y="89458"/>
                </a:lnTo>
                <a:lnTo>
                  <a:pt x="701992" y="85064"/>
                </a:lnTo>
                <a:lnTo>
                  <a:pt x="710730" y="79679"/>
                </a:lnTo>
                <a:lnTo>
                  <a:pt x="715860" y="78841"/>
                </a:lnTo>
                <a:lnTo>
                  <a:pt x="721577" y="78841"/>
                </a:lnTo>
                <a:lnTo>
                  <a:pt x="719924" y="69341"/>
                </a:lnTo>
                <a:lnTo>
                  <a:pt x="711390" y="68224"/>
                </a:lnTo>
                <a:close/>
              </a:path>
              <a:path w="1579879" h="147320">
                <a:moveTo>
                  <a:pt x="787155" y="79857"/>
                </a:moveTo>
                <a:lnTo>
                  <a:pt x="768286" y="79857"/>
                </a:lnTo>
                <a:lnTo>
                  <a:pt x="772147" y="81330"/>
                </a:lnTo>
                <a:lnTo>
                  <a:pt x="778040" y="87223"/>
                </a:lnTo>
                <a:lnTo>
                  <a:pt x="779513" y="91033"/>
                </a:lnTo>
                <a:lnTo>
                  <a:pt x="779513" y="101701"/>
                </a:lnTo>
                <a:lnTo>
                  <a:pt x="777328" y="106044"/>
                </a:lnTo>
                <a:lnTo>
                  <a:pt x="768591" y="111429"/>
                </a:lnTo>
                <a:lnTo>
                  <a:pt x="763460" y="112267"/>
                </a:lnTo>
                <a:lnTo>
                  <a:pt x="787066" y="112267"/>
                </a:lnTo>
                <a:lnTo>
                  <a:pt x="788166" y="111429"/>
                </a:lnTo>
                <a:lnTo>
                  <a:pt x="788270" y="111251"/>
                </a:lnTo>
                <a:lnTo>
                  <a:pt x="791400" y="104495"/>
                </a:lnTo>
                <a:lnTo>
                  <a:pt x="791400" y="87833"/>
                </a:lnTo>
                <a:lnTo>
                  <a:pt x="788911" y="81559"/>
                </a:lnTo>
                <a:lnTo>
                  <a:pt x="787155" y="79857"/>
                </a:lnTo>
                <a:close/>
              </a:path>
              <a:path w="1579879" h="147320">
                <a:moveTo>
                  <a:pt x="745375" y="52882"/>
                </a:moveTo>
                <a:lnTo>
                  <a:pt x="733945" y="52882"/>
                </a:lnTo>
                <a:lnTo>
                  <a:pt x="733945" y="97891"/>
                </a:lnTo>
                <a:lnTo>
                  <a:pt x="732269" y="102514"/>
                </a:lnTo>
                <a:lnTo>
                  <a:pt x="725563" y="109626"/>
                </a:lnTo>
                <a:lnTo>
                  <a:pt x="721194" y="111404"/>
                </a:lnTo>
                <a:lnTo>
                  <a:pt x="745375" y="111404"/>
                </a:lnTo>
                <a:lnTo>
                  <a:pt x="745375" y="93370"/>
                </a:lnTo>
                <a:lnTo>
                  <a:pt x="747052" y="88747"/>
                </a:lnTo>
                <a:lnTo>
                  <a:pt x="753757" y="81635"/>
                </a:lnTo>
                <a:lnTo>
                  <a:pt x="758126" y="79857"/>
                </a:lnTo>
                <a:lnTo>
                  <a:pt x="787155" y="79857"/>
                </a:lnTo>
                <a:lnTo>
                  <a:pt x="785583" y="78333"/>
                </a:lnTo>
                <a:lnTo>
                  <a:pt x="745375" y="78333"/>
                </a:lnTo>
                <a:lnTo>
                  <a:pt x="745375" y="52882"/>
                </a:lnTo>
                <a:close/>
              </a:path>
              <a:path w="1579879" h="147320">
                <a:moveTo>
                  <a:pt x="721577" y="78841"/>
                </a:moveTo>
                <a:lnTo>
                  <a:pt x="715860" y="78841"/>
                </a:lnTo>
                <a:lnTo>
                  <a:pt x="721753" y="79857"/>
                </a:lnTo>
                <a:lnTo>
                  <a:pt x="721577" y="78841"/>
                </a:lnTo>
                <a:close/>
              </a:path>
              <a:path w="1579879" h="147320">
                <a:moveTo>
                  <a:pt x="772909" y="69494"/>
                </a:moveTo>
                <a:lnTo>
                  <a:pt x="756856" y="69494"/>
                </a:lnTo>
                <a:lnTo>
                  <a:pt x="750252" y="72440"/>
                </a:lnTo>
                <a:lnTo>
                  <a:pt x="745985" y="78333"/>
                </a:lnTo>
                <a:lnTo>
                  <a:pt x="785583" y="78333"/>
                </a:lnTo>
                <a:lnTo>
                  <a:pt x="778954" y="71907"/>
                </a:lnTo>
                <a:lnTo>
                  <a:pt x="772909" y="69494"/>
                </a:lnTo>
                <a:close/>
              </a:path>
              <a:path w="1579879" h="147320">
                <a:moveTo>
                  <a:pt x="794905" y="43129"/>
                </a:moveTo>
                <a:lnTo>
                  <a:pt x="677557" y="43129"/>
                </a:lnTo>
                <a:lnTo>
                  <a:pt x="677557" y="52882"/>
                </a:lnTo>
                <a:lnTo>
                  <a:pt x="794905" y="52882"/>
                </a:lnTo>
                <a:lnTo>
                  <a:pt x="794905" y="43129"/>
                </a:lnTo>
                <a:close/>
              </a:path>
              <a:path w="1579879" h="147320">
                <a:moveTo>
                  <a:pt x="801611" y="43129"/>
                </a:moveTo>
                <a:lnTo>
                  <a:pt x="794905" y="43129"/>
                </a:lnTo>
                <a:lnTo>
                  <a:pt x="794905" y="52882"/>
                </a:lnTo>
                <a:lnTo>
                  <a:pt x="801611" y="52882"/>
                </a:lnTo>
                <a:lnTo>
                  <a:pt x="801611" y="43129"/>
                </a:lnTo>
                <a:close/>
              </a:path>
              <a:path w="1579879" h="147320">
                <a:moveTo>
                  <a:pt x="843216" y="43129"/>
                </a:moveTo>
                <a:lnTo>
                  <a:pt x="801611" y="43129"/>
                </a:lnTo>
                <a:lnTo>
                  <a:pt x="801611" y="52882"/>
                </a:lnTo>
                <a:lnTo>
                  <a:pt x="843216" y="52882"/>
                </a:lnTo>
                <a:lnTo>
                  <a:pt x="843216" y="43129"/>
                </a:lnTo>
                <a:close/>
              </a:path>
              <a:path w="1579879" h="147320">
                <a:moveTo>
                  <a:pt x="1036916" y="52882"/>
                </a:moveTo>
                <a:lnTo>
                  <a:pt x="1025486" y="52882"/>
                </a:lnTo>
                <a:lnTo>
                  <a:pt x="1025486" y="74218"/>
                </a:lnTo>
                <a:lnTo>
                  <a:pt x="994295" y="74218"/>
                </a:lnTo>
                <a:lnTo>
                  <a:pt x="987869" y="76733"/>
                </a:lnTo>
                <a:lnTo>
                  <a:pt x="977607" y="86791"/>
                </a:lnTo>
                <a:lnTo>
                  <a:pt x="975042" y="93522"/>
                </a:lnTo>
                <a:lnTo>
                  <a:pt x="975160" y="110972"/>
                </a:lnTo>
                <a:lnTo>
                  <a:pt x="976922" y="118160"/>
                </a:lnTo>
                <a:lnTo>
                  <a:pt x="984440" y="131775"/>
                </a:lnTo>
                <a:lnTo>
                  <a:pt x="989317" y="137464"/>
                </a:lnTo>
                <a:lnTo>
                  <a:pt x="995311" y="142036"/>
                </a:lnTo>
                <a:lnTo>
                  <a:pt x="1004455" y="135178"/>
                </a:lnTo>
                <a:lnTo>
                  <a:pt x="996788" y="128196"/>
                </a:lnTo>
                <a:lnTo>
                  <a:pt x="991311" y="120357"/>
                </a:lnTo>
                <a:lnTo>
                  <a:pt x="988025" y="111661"/>
                </a:lnTo>
                <a:lnTo>
                  <a:pt x="986979" y="102539"/>
                </a:lnTo>
                <a:lnTo>
                  <a:pt x="986929" y="96621"/>
                </a:lnTo>
                <a:lnTo>
                  <a:pt x="988504" y="92328"/>
                </a:lnTo>
                <a:lnTo>
                  <a:pt x="994803" y="86131"/>
                </a:lnTo>
                <a:lnTo>
                  <a:pt x="998969" y="84581"/>
                </a:lnTo>
                <a:lnTo>
                  <a:pt x="1036916" y="84581"/>
                </a:lnTo>
                <a:lnTo>
                  <a:pt x="1036916" y="52882"/>
                </a:lnTo>
                <a:close/>
              </a:path>
              <a:path w="1579879" h="147320">
                <a:moveTo>
                  <a:pt x="952182" y="114299"/>
                </a:moveTo>
                <a:lnTo>
                  <a:pt x="940752" y="114299"/>
                </a:lnTo>
                <a:lnTo>
                  <a:pt x="940752" y="140969"/>
                </a:lnTo>
                <a:lnTo>
                  <a:pt x="952182" y="140969"/>
                </a:lnTo>
                <a:lnTo>
                  <a:pt x="952182" y="114299"/>
                </a:lnTo>
                <a:close/>
              </a:path>
              <a:path w="1579879" h="147320">
                <a:moveTo>
                  <a:pt x="1036916" y="84581"/>
                </a:moveTo>
                <a:lnTo>
                  <a:pt x="1025486" y="84581"/>
                </a:lnTo>
                <a:lnTo>
                  <a:pt x="1025486" y="140969"/>
                </a:lnTo>
                <a:lnTo>
                  <a:pt x="1036916" y="140969"/>
                </a:lnTo>
                <a:lnTo>
                  <a:pt x="1036916" y="84581"/>
                </a:lnTo>
                <a:close/>
              </a:path>
              <a:path w="1579879" h="147320">
                <a:moveTo>
                  <a:pt x="1125156" y="99669"/>
                </a:moveTo>
                <a:lnTo>
                  <a:pt x="1113726" y="99669"/>
                </a:lnTo>
                <a:lnTo>
                  <a:pt x="1113726" y="140969"/>
                </a:lnTo>
                <a:lnTo>
                  <a:pt x="1125156" y="140969"/>
                </a:lnTo>
                <a:lnTo>
                  <a:pt x="1125156" y="99669"/>
                </a:lnTo>
                <a:close/>
              </a:path>
              <a:path w="1579879" h="147320">
                <a:moveTo>
                  <a:pt x="1166761" y="52882"/>
                </a:moveTo>
                <a:lnTo>
                  <a:pt x="1155331" y="52882"/>
                </a:lnTo>
                <a:lnTo>
                  <a:pt x="1155331" y="140969"/>
                </a:lnTo>
                <a:lnTo>
                  <a:pt x="1166761" y="140969"/>
                </a:lnTo>
                <a:lnTo>
                  <a:pt x="1166761" y="52882"/>
                </a:lnTo>
                <a:close/>
              </a:path>
              <a:path w="1579879" h="147320">
                <a:moveTo>
                  <a:pt x="1244942" y="91439"/>
                </a:moveTo>
                <a:lnTo>
                  <a:pt x="1233512" y="91439"/>
                </a:lnTo>
                <a:lnTo>
                  <a:pt x="1233512" y="140969"/>
                </a:lnTo>
                <a:lnTo>
                  <a:pt x="1244942" y="140969"/>
                </a:lnTo>
                <a:lnTo>
                  <a:pt x="1244942" y="91439"/>
                </a:lnTo>
                <a:close/>
              </a:path>
              <a:path w="1579879" h="147320">
                <a:moveTo>
                  <a:pt x="920264" y="67513"/>
                </a:moveTo>
                <a:lnTo>
                  <a:pt x="890612" y="85394"/>
                </a:lnTo>
                <a:lnTo>
                  <a:pt x="890612" y="103784"/>
                </a:lnTo>
                <a:lnTo>
                  <a:pt x="893356" y="110489"/>
                </a:lnTo>
                <a:lnTo>
                  <a:pt x="904328" y="120853"/>
                </a:lnTo>
                <a:lnTo>
                  <a:pt x="910932" y="123443"/>
                </a:lnTo>
                <a:lnTo>
                  <a:pt x="928103" y="123443"/>
                </a:lnTo>
                <a:lnTo>
                  <a:pt x="935266" y="120395"/>
                </a:lnTo>
                <a:lnTo>
                  <a:pt x="940142" y="114299"/>
                </a:lnTo>
                <a:lnTo>
                  <a:pt x="952182" y="114299"/>
                </a:lnTo>
                <a:lnTo>
                  <a:pt x="952182" y="113080"/>
                </a:lnTo>
                <a:lnTo>
                  <a:pt x="915352" y="113080"/>
                </a:lnTo>
                <a:lnTo>
                  <a:pt x="911059" y="111404"/>
                </a:lnTo>
                <a:lnTo>
                  <a:pt x="904455" y="104698"/>
                </a:lnTo>
                <a:lnTo>
                  <a:pt x="902804" y="100482"/>
                </a:lnTo>
                <a:lnTo>
                  <a:pt x="902804" y="88798"/>
                </a:lnTo>
                <a:lnTo>
                  <a:pt x="905370" y="83972"/>
                </a:lnTo>
                <a:lnTo>
                  <a:pt x="915631" y="77876"/>
                </a:lnTo>
                <a:lnTo>
                  <a:pt x="921499" y="77215"/>
                </a:lnTo>
                <a:lnTo>
                  <a:pt x="927933" y="77215"/>
                </a:lnTo>
                <a:lnTo>
                  <a:pt x="927036" y="68122"/>
                </a:lnTo>
                <a:lnTo>
                  <a:pt x="920264" y="67513"/>
                </a:lnTo>
                <a:close/>
              </a:path>
              <a:path w="1579879" h="147320">
                <a:moveTo>
                  <a:pt x="1081417" y="52882"/>
                </a:moveTo>
                <a:lnTo>
                  <a:pt x="1069987" y="52882"/>
                </a:lnTo>
                <a:lnTo>
                  <a:pt x="1069987" y="89458"/>
                </a:lnTo>
                <a:lnTo>
                  <a:pt x="1062520" y="95097"/>
                </a:lnTo>
                <a:lnTo>
                  <a:pt x="1071664" y="115214"/>
                </a:lnTo>
                <a:lnTo>
                  <a:pt x="1081265" y="115214"/>
                </a:lnTo>
                <a:lnTo>
                  <a:pt x="1081265" y="99669"/>
                </a:lnTo>
                <a:lnTo>
                  <a:pt x="1125156" y="99669"/>
                </a:lnTo>
                <a:lnTo>
                  <a:pt x="1125156" y="89153"/>
                </a:lnTo>
                <a:lnTo>
                  <a:pt x="1081417" y="89153"/>
                </a:lnTo>
                <a:lnTo>
                  <a:pt x="1081417" y="52882"/>
                </a:lnTo>
                <a:close/>
              </a:path>
              <a:path w="1579879" h="147320">
                <a:moveTo>
                  <a:pt x="952182" y="52882"/>
                </a:moveTo>
                <a:lnTo>
                  <a:pt x="940752" y="52882"/>
                </a:lnTo>
                <a:lnTo>
                  <a:pt x="940752" y="97281"/>
                </a:lnTo>
                <a:lnTo>
                  <a:pt x="938898" y="102539"/>
                </a:lnTo>
                <a:lnTo>
                  <a:pt x="931481" y="110972"/>
                </a:lnTo>
                <a:lnTo>
                  <a:pt x="926630" y="113080"/>
                </a:lnTo>
                <a:lnTo>
                  <a:pt x="952182" y="113080"/>
                </a:lnTo>
                <a:lnTo>
                  <a:pt x="952182" y="52882"/>
                </a:lnTo>
                <a:close/>
              </a:path>
              <a:path w="1579879" h="147320">
                <a:moveTo>
                  <a:pt x="1244942" y="52882"/>
                </a:moveTo>
                <a:lnTo>
                  <a:pt x="1233512" y="52882"/>
                </a:lnTo>
                <a:lnTo>
                  <a:pt x="1233512" y="81076"/>
                </a:lnTo>
                <a:lnTo>
                  <a:pt x="1194498" y="81076"/>
                </a:lnTo>
                <a:lnTo>
                  <a:pt x="1185964" y="87934"/>
                </a:lnTo>
                <a:lnTo>
                  <a:pt x="1186019" y="92328"/>
                </a:lnTo>
                <a:lnTo>
                  <a:pt x="1186903" y="96011"/>
                </a:lnTo>
                <a:lnTo>
                  <a:pt x="1190663" y="103327"/>
                </a:lnTo>
                <a:lnTo>
                  <a:pt x="1193076" y="106070"/>
                </a:lnTo>
                <a:lnTo>
                  <a:pt x="1196022" y="107899"/>
                </a:lnTo>
                <a:lnTo>
                  <a:pt x="1203032" y="105460"/>
                </a:lnTo>
                <a:lnTo>
                  <a:pt x="1203032" y="91439"/>
                </a:lnTo>
                <a:lnTo>
                  <a:pt x="1244942" y="91439"/>
                </a:lnTo>
                <a:lnTo>
                  <a:pt x="1244942" y="52882"/>
                </a:lnTo>
                <a:close/>
              </a:path>
              <a:path w="1579879" h="147320">
                <a:moveTo>
                  <a:pt x="1125156" y="52882"/>
                </a:moveTo>
                <a:lnTo>
                  <a:pt x="1113726" y="52882"/>
                </a:lnTo>
                <a:lnTo>
                  <a:pt x="1113726" y="89153"/>
                </a:lnTo>
                <a:lnTo>
                  <a:pt x="1125156" y="89153"/>
                </a:lnTo>
                <a:lnTo>
                  <a:pt x="1125156" y="52882"/>
                </a:lnTo>
                <a:close/>
              </a:path>
              <a:path w="1579879" h="147320">
                <a:moveTo>
                  <a:pt x="927933" y="77215"/>
                </a:moveTo>
                <a:lnTo>
                  <a:pt x="921499" y="77215"/>
                </a:lnTo>
                <a:lnTo>
                  <a:pt x="928103" y="78943"/>
                </a:lnTo>
                <a:lnTo>
                  <a:pt x="927933" y="77215"/>
                </a:lnTo>
                <a:close/>
              </a:path>
              <a:path w="1579879" h="147320">
                <a:moveTo>
                  <a:pt x="963917" y="43129"/>
                </a:moveTo>
                <a:lnTo>
                  <a:pt x="880402" y="43129"/>
                </a:lnTo>
                <a:lnTo>
                  <a:pt x="880402" y="52882"/>
                </a:lnTo>
                <a:lnTo>
                  <a:pt x="963917" y="52882"/>
                </a:lnTo>
                <a:lnTo>
                  <a:pt x="963917" y="43129"/>
                </a:lnTo>
                <a:close/>
              </a:path>
              <a:path w="1579879" h="147320">
                <a:moveTo>
                  <a:pt x="970622" y="43129"/>
                </a:moveTo>
                <a:lnTo>
                  <a:pt x="963917" y="43129"/>
                </a:lnTo>
                <a:lnTo>
                  <a:pt x="963917" y="52882"/>
                </a:lnTo>
                <a:lnTo>
                  <a:pt x="970622" y="52882"/>
                </a:lnTo>
                <a:lnTo>
                  <a:pt x="970622" y="43129"/>
                </a:lnTo>
                <a:close/>
              </a:path>
              <a:path w="1579879" h="147320">
                <a:moveTo>
                  <a:pt x="1025486" y="43129"/>
                </a:moveTo>
                <a:lnTo>
                  <a:pt x="970622" y="43129"/>
                </a:lnTo>
                <a:lnTo>
                  <a:pt x="970622" y="52882"/>
                </a:lnTo>
                <a:lnTo>
                  <a:pt x="1048651" y="52882"/>
                </a:lnTo>
                <a:lnTo>
                  <a:pt x="1048651" y="43891"/>
                </a:lnTo>
                <a:lnTo>
                  <a:pt x="1025486" y="43891"/>
                </a:lnTo>
                <a:lnTo>
                  <a:pt x="1025486" y="43129"/>
                </a:lnTo>
                <a:close/>
              </a:path>
              <a:path w="1579879" h="147320">
                <a:moveTo>
                  <a:pt x="1055357" y="43129"/>
                </a:moveTo>
                <a:lnTo>
                  <a:pt x="1048651" y="43129"/>
                </a:lnTo>
                <a:lnTo>
                  <a:pt x="1048651" y="52882"/>
                </a:lnTo>
                <a:lnTo>
                  <a:pt x="1055357" y="52882"/>
                </a:lnTo>
                <a:lnTo>
                  <a:pt x="1055357" y="43129"/>
                </a:lnTo>
                <a:close/>
              </a:path>
              <a:path w="1579879" h="147320">
                <a:moveTo>
                  <a:pt x="1136891" y="43129"/>
                </a:moveTo>
                <a:lnTo>
                  <a:pt x="1055357" y="43129"/>
                </a:lnTo>
                <a:lnTo>
                  <a:pt x="1055357" y="52882"/>
                </a:lnTo>
                <a:lnTo>
                  <a:pt x="1136891" y="52882"/>
                </a:lnTo>
                <a:lnTo>
                  <a:pt x="1136891" y="43129"/>
                </a:lnTo>
                <a:close/>
              </a:path>
              <a:path w="1579879" h="147320">
                <a:moveTo>
                  <a:pt x="1143596" y="43129"/>
                </a:moveTo>
                <a:lnTo>
                  <a:pt x="1136891" y="43129"/>
                </a:lnTo>
                <a:lnTo>
                  <a:pt x="1136891" y="52882"/>
                </a:lnTo>
                <a:lnTo>
                  <a:pt x="1143596" y="52882"/>
                </a:lnTo>
                <a:lnTo>
                  <a:pt x="1143596" y="43129"/>
                </a:lnTo>
                <a:close/>
              </a:path>
              <a:path w="1579879" h="147320">
                <a:moveTo>
                  <a:pt x="1178496" y="43129"/>
                </a:moveTo>
                <a:lnTo>
                  <a:pt x="1143596" y="43129"/>
                </a:lnTo>
                <a:lnTo>
                  <a:pt x="1143596" y="52882"/>
                </a:lnTo>
                <a:lnTo>
                  <a:pt x="1178496" y="52882"/>
                </a:lnTo>
                <a:lnTo>
                  <a:pt x="1178496" y="43129"/>
                </a:lnTo>
                <a:close/>
              </a:path>
              <a:path w="1579879" h="147320">
                <a:moveTo>
                  <a:pt x="1185202" y="43129"/>
                </a:moveTo>
                <a:lnTo>
                  <a:pt x="1178496" y="43129"/>
                </a:lnTo>
                <a:lnTo>
                  <a:pt x="1178496" y="52882"/>
                </a:lnTo>
                <a:lnTo>
                  <a:pt x="1185202" y="52882"/>
                </a:lnTo>
                <a:lnTo>
                  <a:pt x="1185202" y="43129"/>
                </a:lnTo>
                <a:close/>
              </a:path>
              <a:path w="1579879" h="147320">
                <a:moveTo>
                  <a:pt x="1263383" y="43129"/>
                </a:moveTo>
                <a:lnTo>
                  <a:pt x="1185202" y="43129"/>
                </a:lnTo>
                <a:lnTo>
                  <a:pt x="1185202" y="52882"/>
                </a:lnTo>
                <a:lnTo>
                  <a:pt x="1263383" y="52882"/>
                </a:lnTo>
                <a:lnTo>
                  <a:pt x="1263383" y="43129"/>
                </a:lnTo>
                <a:close/>
              </a:path>
              <a:path w="1579879" h="147320">
                <a:moveTo>
                  <a:pt x="1044740" y="3809"/>
                </a:moveTo>
                <a:lnTo>
                  <a:pt x="1032751" y="3809"/>
                </a:lnTo>
                <a:lnTo>
                  <a:pt x="1027544" y="5816"/>
                </a:lnTo>
                <a:lnTo>
                  <a:pt x="1018705" y="13842"/>
                </a:lnTo>
                <a:lnTo>
                  <a:pt x="1016495" y="18846"/>
                </a:lnTo>
                <a:lnTo>
                  <a:pt x="1016495" y="29006"/>
                </a:lnTo>
                <a:lnTo>
                  <a:pt x="1017384" y="32613"/>
                </a:lnTo>
                <a:lnTo>
                  <a:pt x="1020940" y="38709"/>
                </a:lnTo>
                <a:lnTo>
                  <a:pt x="1023048" y="40995"/>
                </a:lnTo>
                <a:lnTo>
                  <a:pt x="1025486" y="42519"/>
                </a:lnTo>
                <a:lnTo>
                  <a:pt x="1025486" y="43891"/>
                </a:lnTo>
                <a:lnTo>
                  <a:pt x="1039812" y="43891"/>
                </a:lnTo>
                <a:lnTo>
                  <a:pt x="1039812" y="43129"/>
                </a:lnTo>
                <a:lnTo>
                  <a:pt x="1036256" y="41605"/>
                </a:lnTo>
                <a:lnTo>
                  <a:pt x="1033335" y="39344"/>
                </a:lnTo>
                <a:lnTo>
                  <a:pt x="1028763" y="33350"/>
                </a:lnTo>
                <a:lnTo>
                  <a:pt x="1027620" y="29921"/>
                </a:lnTo>
                <a:lnTo>
                  <a:pt x="1027620" y="22605"/>
                </a:lnTo>
                <a:lnTo>
                  <a:pt x="1028738" y="19761"/>
                </a:lnTo>
                <a:lnTo>
                  <a:pt x="1033208" y="15290"/>
                </a:lnTo>
                <a:lnTo>
                  <a:pt x="1036205" y="14173"/>
                </a:lnTo>
                <a:lnTo>
                  <a:pt x="1051128" y="14173"/>
                </a:lnTo>
                <a:lnTo>
                  <a:pt x="1053833" y="7619"/>
                </a:lnTo>
                <a:lnTo>
                  <a:pt x="1049769" y="5079"/>
                </a:lnTo>
                <a:lnTo>
                  <a:pt x="1044740" y="3809"/>
                </a:lnTo>
                <a:close/>
              </a:path>
              <a:path w="1579879" h="147320">
                <a:moveTo>
                  <a:pt x="1048651" y="43129"/>
                </a:moveTo>
                <a:lnTo>
                  <a:pt x="1039812" y="43129"/>
                </a:lnTo>
                <a:lnTo>
                  <a:pt x="1039812" y="43891"/>
                </a:lnTo>
                <a:lnTo>
                  <a:pt x="1048651" y="43891"/>
                </a:lnTo>
                <a:lnTo>
                  <a:pt x="1048651" y="43129"/>
                </a:lnTo>
                <a:close/>
              </a:path>
              <a:path w="1579879" h="147320">
                <a:moveTo>
                  <a:pt x="1051128" y="14173"/>
                </a:moveTo>
                <a:lnTo>
                  <a:pt x="1043724" y="14173"/>
                </a:lnTo>
                <a:lnTo>
                  <a:pt x="1047026" y="15189"/>
                </a:lnTo>
                <a:lnTo>
                  <a:pt x="1049870" y="17221"/>
                </a:lnTo>
                <a:lnTo>
                  <a:pt x="1051128" y="14173"/>
                </a:lnTo>
                <a:close/>
              </a:path>
              <a:path w="1579879" h="147320">
                <a:moveTo>
                  <a:pt x="1475877" y="126949"/>
                </a:moveTo>
                <a:lnTo>
                  <a:pt x="1464386" y="126949"/>
                </a:lnTo>
                <a:lnTo>
                  <a:pt x="1475511" y="147065"/>
                </a:lnTo>
                <a:lnTo>
                  <a:pt x="1489075" y="143713"/>
                </a:lnTo>
                <a:lnTo>
                  <a:pt x="1475877" y="126949"/>
                </a:lnTo>
                <a:close/>
              </a:path>
              <a:path w="1579879" h="147320">
                <a:moveTo>
                  <a:pt x="1315339" y="84277"/>
                </a:moveTo>
                <a:lnTo>
                  <a:pt x="1306652" y="91135"/>
                </a:lnTo>
                <a:lnTo>
                  <a:pt x="1345971" y="142646"/>
                </a:lnTo>
                <a:lnTo>
                  <a:pt x="1355267" y="136550"/>
                </a:lnTo>
                <a:lnTo>
                  <a:pt x="1337449" y="113385"/>
                </a:lnTo>
                <a:lnTo>
                  <a:pt x="1335100" y="110235"/>
                </a:lnTo>
                <a:lnTo>
                  <a:pt x="1331595" y="106019"/>
                </a:lnTo>
                <a:lnTo>
                  <a:pt x="1326921" y="100736"/>
                </a:lnTo>
                <a:lnTo>
                  <a:pt x="1327226" y="100279"/>
                </a:lnTo>
                <a:lnTo>
                  <a:pt x="1338446" y="100279"/>
                </a:lnTo>
                <a:lnTo>
                  <a:pt x="1342110" y="98958"/>
                </a:lnTo>
                <a:lnTo>
                  <a:pt x="1345361" y="96011"/>
                </a:lnTo>
                <a:lnTo>
                  <a:pt x="1392453" y="96011"/>
                </a:lnTo>
                <a:lnTo>
                  <a:pt x="1392453" y="91135"/>
                </a:lnTo>
                <a:lnTo>
                  <a:pt x="1323822" y="91135"/>
                </a:lnTo>
                <a:lnTo>
                  <a:pt x="1319199" y="88849"/>
                </a:lnTo>
                <a:lnTo>
                  <a:pt x="1315339" y="84277"/>
                </a:lnTo>
                <a:close/>
              </a:path>
              <a:path w="1579879" h="147320">
                <a:moveTo>
                  <a:pt x="1392453" y="98450"/>
                </a:moveTo>
                <a:lnTo>
                  <a:pt x="1380871" y="98450"/>
                </a:lnTo>
                <a:lnTo>
                  <a:pt x="1380871" y="140969"/>
                </a:lnTo>
                <a:lnTo>
                  <a:pt x="1392453" y="140969"/>
                </a:lnTo>
                <a:lnTo>
                  <a:pt x="1392453" y="98450"/>
                </a:lnTo>
                <a:close/>
              </a:path>
              <a:path w="1579879" h="147320">
                <a:moveTo>
                  <a:pt x="1561160" y="99669"/>
                </a:moveTo>
                <a:lnTo>
                  <a:pt x="1549730" y="99669"/>
                </a:lnTo>
                <a:lnTo>
                  <a:pt x="1549730" y="140969"/>
                </a:lnTo>
                <a:lnTo>
                  <a:pt x="1561160" y="140969"/>
                </a:lnTo>
                <a:lnTo>
                  <a:pt x="1561160" y="99669"/>
                </a:lnTo>
                <a:close/>
              </a:path>
              <a:path w="1579879" h="147320">
                <a:moveTo>
                  <a:pt x="1468196" y="52882"/>
                </a:moveTo>
                <a:lnTo>
                  <a:pt x="1456613" y="52882"/>
                </a:lnTo>
                <a:lnTo>
                  <a:pt x="1456613" y="68122"/>
                </a:lnTo>
                <a:lnTo>
                  <a:pt x="1438325" y="72694"/>
                </a:lnTo>
                <a:lnTo>
                  <a:pt x="1414703" y="106679"/>
                </a:lnTo>
                <a:lnTo>
                  <a:pt x="1417929" y="114122"/>
                </a:lnTo>
                <a:lnTo>
                  <a:pt x="1449603" y="129997"/>
                </a:lnTo>
                <a:lnTo>
                  <a:pt x="1455191" y="129997"/>
                </a:lnTo>
                <a:lnTo>
                  <a:pt x="1460119" y="128981"/>
                </a:lnTo>
                <a:lnTo>
                  <a:pt x="1464386" y="126949"/>
                </a:lnTo>
                <a:lnTo>
                  <a:pt x="1475877" y="126949"/>
                </a:lnTo>
                <a:lnTo>
                  <a:pt x="1472158" y="122224"/>
                </a:lnTo>
                <a:lnTo>
                  <a:pt x="1475141" y="119583"/>
                </a:lnTo>
                <a:lnTo>
                  <a:pt x="1441881" y="119583"/>
                </a:lnTo>
                <a:lnTo>
                  <a:pt x="1436725" y="117703"/>
                </a:lnTo>
                <a:lnTo>
                  <a:pt x="1428496" y="109981"/>
                </a:lnTo>
                <a:lnTo>
                  <a:pt x="1426438" y="105206"/>
                </a:lnTo>
                <a:lnTo>
                  <a:pt x="1426438" y="95046"/>
                </a:lnTo>
                <a:lnTo>
                  <a:pt x="1468196" y="76199"/>
                </a:lnTo>
                <a:lnTo>
                  <a:pt x="1468196" y="52882"/>
                </a:lnTo>
                <a:close/>
              </a:path>
              <a:path w="1579879" h="147320">
                <a:moveTo>
                  <a:pt x="1469872" y="97078"/>
                </a:moveTo>
                <a:lnTo>
                  <a:pt x="1461490" y="100126"/>
                </a:lnTo>
                <a:lnTo>
                  <a:pt x="1461490" y="115671"/>
                </a:lnTo>
                <a:lnTo>
                  <a:pt x="1458645" y="118211"/>
                </a:lnTo>
                <a:lnTo>
                  <a:pt x="1454175" y="119481"/>
                </a:lnTo>
                <a:lnTo>
                  <a:pt x="1448079" y="119481"/>
                </a:lnTo>
                <a:lnTo>
                  <a:pt x="1441881" y="119583"/>
                </a:lnTo>
                <a:lnTo>
                  <a:pt x="1475141" y="119583"/>
                </a:lnTo>
                <a:lnTo>
                  <a:pt x="1475714" y="119075"/>
                </a:lnTo>
                <a:lnTo>
                  <a:pt x="1477492" y="114858"/>
                </a:lnTo>
                <a:lnTo>
                  <a:pt x="1477492" y="106629"/>
                </a:lnTo>
                <a:lnTo>
                  <a:pt x="1476730" y="104063"/>
                </a:lnTo>
                <a:lnTo>
                  <a:pt x="1473654" y="99669"/>
                </a:lnTo>
                <a:lnTo>
                  <a:pt x="1471904" y="98094"/>
                </a:lnTo>
                <a:lnTo>
                  <a:pt x="1469872" y="97078"/>
                </a:lnTo>
                <a:close/>
              </a:path>
              <a:path w="1579879" h="147320">
                <a:moveTo>
                  <a:pt x="1501876" y="43129"/>
                </a:moveTo>
                <a:lnTo>
                  <a:pt x="1490599" y="43129"/>
                </a:lnTo>
                <a:lnTo>
                  <a:pt x="1490599" y="52882"/>
                </a:lnTo>
                <a:lnTo>
                  <a:pt x="1497863" y="52882"/>
                </a:lnTo>
                <a:lnTo>
                  <a:pt x="1500784" y="53746"/>
                </a:lnTo>
                <a:lnTo>
                  <a:pt x="1504340" y="57200"/>
                </a:lnTo>
                <a:lnTo>
                  <a:pt x="1505229" y="59994"/>
                </a:lnTo>
                <a:lnTo>
                  <a:pt x="1505229" y="89458"/>
                </a:lnTo>
                <a:lnTo>
                  <a:pt x="1497829" y="95046"/>
                </a:lnTo>
                <a:lnTo>
                  <a:pt x="1497849" y="98094"/>
                </a:lnTo>
                <a:lnTo>
                  <a:pt x="1506905" y="115214"/>
                </a:lnTo>
                <a:lnTo>
                  <a:pt x="1516507" y="115214"/>
                </a:lnTo>
                <a:lnTo>
                  <a:pt x="1516507" y="99669"/>
                </a:lnTo>
                <a:lnTo>
                  <a:pt x="1561160" y="99669"/>
                </a:lnTo>
                <a:lnTo>
                  <a:pt x="1561160" y="89153"/>
                </a:lnTo>
                <a:lnTo>
                  <a:pt x="1516659" y="89153"/>
                </a:lnTo>
                <a:lnTo>
                  <a:pt x="1516659" y="56692"/>
                </a:lnTo>
                <a:lnTo>
                  <a:pt x="1514754" y="51765"/>
                </a:lnTo>
                <a:lnTo>
                  <a:pt x="1507134" y="44856"/>
                </a:lnTo>
                <a:lnTo>
                  <a:pt x="1501876" y="43129"/>
                </a:lnTo>
                <a:close/>
              </a:path>
              <a:path w="1579879" h="147320">
                <a:moveTo>
                  <a:pt x="1338446" y="100279"/>
                </a:moveTo>
                <a:lnTo>
                  <a:pt x="1327226" y="100279"/>
                </a:lnTo>
                <a:lnTo>
                  <a:pt x="1328140" y="100583"/>
                </a:lnTo>
                <a:lnTo>
                  <a:pt x="1329817" y="100736"/>
                </a:lnTo>
                <a:lnTo>
                  <a:pt x="1332255" y="100736"/>
                </a:lnTo>
                <a:lnTo>
                  <a:pt x="1337741" y="100533"/>
                </a:lnTo>
                <a:lnTo>
                  <a:pt x="1338446" y="100279"/>
                </a:lnTo>
                <a:close/>
              </a:path>
              <a:path w="1579879" h="147320">
                <a:moveTo>
                  <a:pt x="1392453" y="96011"/>
                </a:moveTo>
                <a:lnTo>
                  <a:pt x="1345361" y="96011"/>
                </a:lnTo>
                <a:lnTo>
                  <a:pt x="1351762" y="98450"/>
                </a:lnTo>
                <a:lnTo>
                  <a:pt x="1358925" y="99669"/>
                </a:lnTo>
                <a:lnTo>
                  <a:pt x="1372438" y="99669"/>
                </a:lnTo>
                <a:lnTo>
                  <a:pt x="1377111" y="99263"/>
                </a:lnTo>
                <a:lnTo>
                  <a:pt x="1380871" y="98450"/>
                </a:lnTo>
                <a:lnTo>
                  <a:pt x="1392453" y="98450"/>
                </a:lnTo>
                <a:lnTo>
                  <a:pt x="1392453" y="96011"/>
                </a:lnTo>
                <a:close/>
              </a:path>
              <a:path w="1579879" h="147320">
                <a:moveTo>
                  <a:pt x="1350695" y="52882"/>
                </a:moveTo>
                <a:lnTo>
                  <a:pt x="1339265" y="52882"/>
                </a:lnTo>
                <a:lnTo>
                  <a:pt x="1339265" y="87833"/>
                </a:lnTo>
                <a:lnTo>
                  <a:pt x="1335913" y="91135"/>
                </a:lnTo>
                <a:lnTo>
                  <a:pt x="1392453" y="91135"/>
                </a:lnTo>
                <a:lnTo>
                  <a:pt x="1392453" y="89458"/>
                </a:lnTo>
                <a:lnTo>
                  <a:pt x="1360601" y="89458"/>
                </a:lnTo>
                <a:lnTo>
                  <a:pt x="1355166" y="88747"/>
                </a:lnTo>
                <a:lnTo>
                  <a:pt x="1350086" y="87325"/>
                </a:lnTo>
                <a:lnTo>
                  <a:pt x="1350498" y="85953"/>
                </a:lnTo>
                <a:lnTo>
                  <a:pt x="1350695" y="84277"/>
                </a:lnTo>
                <a:lnTo>
                  <a:pt x="1350695" y="52882"/>
                </a:lnTo>
                <a:close/>
              </a:path>
              <a:path w="1579879" h="147320">
                <a:moveTo>
                  <a:pt x="1392453" y="52882"/>
                </a:moveTo>
                <a:lnTo>
                  <a:pt x="1380871" y="52882"/>
                </a:lnTo>
                <a:lnTo>
                  <a:pt x="1380871" y="87477"/>
                </a:lnTo>
                <a:lnTo>
                  <a:pt x="1376705" y="88798"/>
                </a:lnTo>
                <a:lnTo>
                  <a:pt x="1371879" y="89458"/>
                </a:lnTo>
                <a:lnTo>
                  <a:pt x="1392453" y="89458"/>
                </a:lnTo>
                <a:lnTo>
                  <a:pt x="1392453" y="52882"/>
                </a:lnTo>
                <a:close/>
              </a:path>
              <a:path w="1579879" h="147320">
                <a:moveTo>
                  <a:pt x="1561160" y="52882"/>
                </a:moveTo>
                <a:lnTo>
                  <a:pt x="1549730" y="52882"/>
                </a:lnTo>
                <a:lnTo>
                  <a:pt x="1549730" y="89153"/>
                </a:lnTo>
                <a:lnTo>
                  <a:pt x="1561160" y="89153"/>
                </a:lnTo>
                <a:lnTo>
                  <a:pt x="1561160" y="52882"/>
                </a:lnTo>
                <a:close/>
              </a:path>
              <a:path w="1579879" h="147320">
                <a:moveTo>
                  <a:pt x="1404188" y="43129"/>
                </a:moveTo>
                <a:lnTo>
                  <a:pt x="1300556" y="43129"/>
                </a:lnTo>
                <a:lnTo>
                  <a:pt x="1300556" y="52882"/>
                </a:lnTo>
                <a:lnTo>
                  <a:pt x="1404188" y="52882"/>
                </a:lnTo>
                <a:lnTo>
                  <a:pt x="1404188" y="43129"/>
                </a:lnTo>
                <a:close/>
              </a:path>
              <a:path w="1579879" h="147320">
                <a:moveTo>
                  <a:pt x="1410893" y="43129"/>
                </a:moveTo>
                <a:lnTo>
                  <a:pt x="1404188" y="43129"/>
                </a:lnTo>
                <a:lnTo>
                  <a:pt x="1404188" y="52882"/>
                </a:lnTo>
                <a:lnTo>
                  <a:pt x="1410893" y="52882"/>
                </a:lnTo>
                <a:lnTo>
                  <a:pt x="1410893" y="43129"/>
                </a:lnTo>
                <a:close/>
              </a:path>
              <a:path w="1579879" h="147320">
                <a:moveTo>
                  <a:pt x="1483893" y="43129"/>
                </a:moveTo>
                <a:lnTo>
                  <a:pt x="1410893" y="43129"/>
                </a:lnTo>
                <a:lnTo>
                  <a:pt x="1410893" y="52882"/>
                </a:lnTo>
                <a:lnTo>
                  <a:pt x="1483893" y="52882"/>
                </a:lnTo>
                <a:lnTo>
                  <a:pt x="1483893" y="43129"/>
                </a:lnTo>
                <a:close/>
              </a:path>
              <a:path w="1579879" h="147320">
                <a:moveTo>
                  <a:pt x="1490599" y="43129"/>
                </a:moveTo>
                <a:lnTo>
                  <a:pt x="1483893" y="43129"/>
                </a:lnTo>
                <a:lnTo>
                  <a:pt x="1483893" y="52882"/>
                </a:lnTo>
                <a:lnTo>
                  <a:pt x="1490599" y="52882"/>
                </a:lnTo>
                <a:lnTo>
                  <a:pt x="1490599" y="43129"/>
                </a:lnTo>
                <a:close/>
              </a:path>
              <a:path w="1579879" h="147320">
                <a:moveTo>
                  <a:pt x="1549577" y="43129"/>
                </a:moveTo>
                <a:lnTo>
                  <a:pt x="1537538" y="43129"/>
                </a:lnTo>
                <a:lnTo>
                  <a:pt x="1537538" y="52882"/>
                </a:lnTo>
                <a:lnTo>
                  <a:pt x="1579448" y="52882"/>
                </a:lnTo>
                <a:lnTo>
                  <a:pt x="1579448" y="43891"/>
                </a:lnTo>
                <a:lnTo>
                  <a:pt x="1549577" y="43891"/>
                </a:lnTo>
                <a:lnTo>
                  <a:pt x="1549577" y="43129"/>
                </a:lnTo>
                <a:close/>
              </a:path>
              <a:path w="1579879" h="147320">
                <a:moveTo>
                  <a:pt x="1568831" y="3809"/>
                </a:moveTo>
                <a:lnTo>
                  <a:pt x="1556842" y="3809"/>
                </a:lnTo>
                <a:lnTo>
                  <a:pt x="1551635" y="5816"/>
                </a:lnTo>
                <a:lnTo>
                  <a:pt x="1542796" y="13842"/>
                </a:lnTo>
                <a:lnTo>
                  <a:pt x="1540586" y="18846"/>
                </a:lnTo>
                <a:lnTo>
                  <a:pt x="1540586" y="29006"/>
                </a:lnTo>
                <a:lnTo>
                  <a:pt x="1541475" y="32613"/>
                </a:lnTo>
                <a:lnTo>
                  <a:pt x="1545031" y="38709"/>
                </a:lnTo>
                <a:lnTo>
                  <a:pt x="1547139" y="40995"/>
                </a:lnTo>
                <a:lnTo>
                  <a:pt x="1549577" y="42519"/>
                </a:lnTo>
                <a:lnTo>
                  <a:pt x="1549577" y="43891"/>
                </a:lnTo>
                <a:lnTo>
                  <a:pt x="1563903" y="43891"/>
                </a:lnTo>
                <a:lnTo>
                  <a:pt x="1563903" y="43129"/>
                </a:lnTo>
                <a:lnTo>
                  <a:pt x="1560347" y="41605"/>
                </a:lnTo>
                <a:lnTo>
                  <a:pt x="1557426" y="39344"/>
                </a:lnTo>
                <a:lnTo>
                  <a:pt x="1552854" y="33350"/>
                </a:lnTo>
                <a:lnTo>
                  <a:pt x="1551711" y="29921"/>
                </a:lnTo>
                <a:lnTo>
                  <a:pt x="1551711" y="22605"/>
                </a:lnTo>
                <a:lnTo>
                  <a:pt x="1552829" y="19761"/>
                </a:lnTo>
                <a:lnTo>
                  <a:pt x="1557299" y="15290"/>
                </a:lnTo>
                <a:lnTo>
                  <a:pt x="1560296" y="14173"/>
                </a:lnTo>
                <a:lnTo>
                  <a:pt x="1575219" y="14173"/>
                </a:lnTo>
                <a:lnTo>
                  <a:pt x="1577924" y="7619"/>
                </a:lnTo>
                <a:lnTo>
                  <a:pt x="1573860" y="5079"/>
                </a:lnTo>
                <a:lnTo>
                  <a:pt x="1568831" y="3809"/>
                </a:lnTo>
                <a:close/>
              </a:path>
              <a:path w="1579879" h="147320">
                <a:moveTo>
                  <a:pt x="1579448" y="43129"/>
                </a:moveTo>
                <a:lnTo>
                  <a:pt x="1563903" y="43129"/>
                </a:lnTo>
                <a:lnTo>
                  <a:pt x="1563903" y="43891"/>
                </a:lnTo>
                <a:lnTo>
                  <a:pt x="1579448" y="43891"/>
                </a:lnTo>
                <a:lnTo>
                  <a:pt x="1579448" y="43129"/>
                </a:lnTo>
                <a:close/>
              </a:path>
              <a:path w="1579879" h="147320">
                <a:moveTo>
                  <a:pt x="1389202" y="8991"/>
                </a:moveTo>
                <a:lnTo>
                  <a:pt x="1384223" y="8991"/>
                </a:lnTo>
                <a:lnTo>
                  <a:pt x="1382191" y="9829"/>
                </a:lnTo>
                <a:lnTo>
                  <a:pt x="1378953" y="13182"/>
                </a:lnTo>
                <a:lnTo>
                  <a:pt x="1378167" y="15189"/>
                </a:lnTo>
                <a:lnTo>
                  <a:pt x="1378127" y="20167"/>
                </a:lnTo>
                <a:lnTo>
                  <a:pt x="1378966" y="22123"/>
                </a:lnTo>
                <a:lnTo>
                  <a:pt x="1382318" y="25272"/>
                </a:lnTo>
                <a:lnTo>
                  <a:pt x="1384325" y="26060"/>
                </a:lnTo>
                <a:lnTo>
                  <a:pt x="1389202" y="26060"/>
                </a:lnTo>
                <a:lnTo>
                  <a:pt x="1391297" y="25272"/>
                </a:lnTo>
                <a:lnTo>
                  <a:pt x="1394536" y="22123"/>
                </a:lnTo>
                <a:lnTo>
                  <a:pt x="1395349" y="20167"/>
                </a:lnTo>
                <a:lnTo>
                  <a:pt x="1395309" y="15189"/>
                </a:lnTo>
                <a:lnTo>
                  <a:pt x="1394536" y="13182"/>
                </a:lnTo>
                <a:lnTo>
                  <a:pt x="1391297" y="9829"/>
                </a:lnTo>
                <a:lnTo>
                  <a:pt x="1389202" y="8991"/>
                </a:lnTo>
                <a:close/>
              </a:path>
              <a:path w="1579879" h="147320">
                <a:moveTo>
                  <a:pt x="1575219" y="14173"/>
                </a:moveTo>
                <a:lnTo>
                  <a:pt x="1567815" y="14173"/>
                </a:lnTo>
                <a:lnTo>
                  <a:pt x="1571117" y="15189"/>
                </a:lnTo>
                <a:lnTo>
                  <a:pt x="1573961" y="17221"/>
                </a:lnTo>
                <a:lnTo>
                  <a:pt x="1575219" y="1417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356520"/>
            <a:ext cx="10050182" cy="24043"/>
          </a:xfrm>
          <a:custGeom>
            <a:avLst/>
            <a:gdLst/>
            <a:ahLst/>
            <a:cxnLst/>
            <a:rect l="l" t="t" r="r" b="b"/>
            <a:pathLst>
              <a:path w="7766050" h="31115">
                <a:moveTo>
                  <a:pt x="7766050" y="0"/>
                </a:moveTo>
                <a:lnTo>
                  <a:pt x="0" y="0"/>
                </a:lnTo>
                <a:lnTo>
                  <a:pt x="0" y="30505"/>
                </a:lnTo>
                <a:lnTo>
                  <a:pt x="7766050" y="30505"/>
                </a:lnTo>
                <a:lnTo>
                  <a:pt x="776605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9909" y="7226742"/>
            <a:ext cx="134309" cy="7678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220" y="242025"/>
            <a:ext cx="10041965" cy="375862"/>
            <a:chOff x="6350" y="313207"/>
            <a:chExt cx="7759700" cy="486409"/>
          </a:xfrm>
        </p:grpSpPr>
        <p:sp>
          <p:nvSpPr>
            <p:cNvPr id="5" name="object 5"/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757451"/>
              </p:ext>
            </p:extLst>
          </p:nvPr>
        </p:nvGraphicFramePr>
        <p:xfrm>
          <a:off x="1164705" y="1281031"/>
          <a:ext cx="7728993" cy="28969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0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8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99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54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71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6772"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4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7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4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4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3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4514266" y="1332507"/>
            <a:ext cx="1030493" cy="124632"/>
          </a:xfrm>
          <a:custGeom>
            <a:avLst/>
            <a:gdLst/>
            <a:ahLst/>
            <a:cxnLst/>
            <a:rect l="l" t="t" r="r" b="b"/>
            <a:pathLst>
              <a:path w="796289" h="161289">
                <a:moveTo>
                  <a:pt x="146913" y="108966"/>
                </a:moveTo>
                <a:lnTo>
                  <a:pt x="141223" y="111912"/>
                </a:lnTo>
                <a:lnTo>
                  <a:pt x="138379" y="116281"/>
                </a:lnTo>
                <a:lnTo>
                  <a:pt x="138379" y="126746"/>
                </a:lnTo>
                <a:lnTo>
                  <a:pt x="140233" y="130606"/>
                </a:lnTo>
                <a:lnTo>
                  <a:pt x="147650" y="136702"/>
                </a:lnTo>
                <a:lnTo>
                  <a:pt x="152704" y="138430"/>
                </a:lnTo>
                <a:lnTo>
                  <a:pt x="159105" y="138836"/>
                </a:lnTo>
                <a:lnTo>
                  <a:pt x="180136" y="161239"/>
                </a:lnTo>
                <a:lnTo>
                  <a:pt x="201320" y="151028"/>
                </a:lnTo>
                <a:lnTo>
                  <a:pt x="179374" y="136702"/>
                </a:lnTo>
                <a:lnTo>
                  <a:pt x="179374" y="136093"/>
                </a:lnTo>
                <a:lnTo>
                  <a:pt x="185978" y="136093"/>
                </a:lnTo>
                <a:lnTo>
                  <a:pt x="190626" y="134543"/>
                </a:lnTo>
                <a:lnTo>
                  <a:pt x="199680" y="127101"/>
                </a:lnTo>
                <a:lnTo>
                  <a:pt x="201083" y="123901"/>
                </a:lnTo>
                <a:lnTo>
                  <a:pt x="167182" y="123901"/>
                </a:lnTo>
                <a:lnTo>
                  <a:pt x="165557" y="123698"/>
                </a:lnTo>
                <a:lnTo>
                  <a:pt x="163525" y="123291"/>
                </a:lnTo>
                <a:lnTo>
                  <a:pt x="146913" y="108966"/>
                </a:lnTo>
                <a:close/>
              </a:path>
              <a:path w="796289" h="161289">
                <a:moveTo>
                  <a:pt x="37490" y="61722"/>
                </a:moveTo>
                <a:lnTo>
                  <a:pt x="16001" y="61722"/>
                </a:lnTo>
                <a:lnTo>
                  <a:pt x="16001" y="147370"/>
                </a:lnTo>
                <a:lnTo>
                  <a:pt x="37490" y="147370"/>
                </a:lnTo>
                <a:lnTo>
                  <a:pt x="37490" y="61722"/>
                </a:lnTo>
                <a:close/>
              </a:path>
              <a:path w="796289" h="161289">
                <a:moveTo>
                  <a:pt x="124967" y="127101"/>
                </a:moveTo>
                <a:lnTo>
                  <a:pt x="103479" y="127101"/>
                </a:lnTo>
                <a:lnTo>
                  <a:pt x="103479" y="147370"/>
                </a:lnTo>
                <a:lnTo>
                  <a:pt x="124967" y="147370"/>
                </a:lnTo>
                <a:lnTo>
                  <a:pt x="124967" y="127101"/>
                </a:lnTo>
                <a:close/>
              </a:path>
              <a:path w="796289" h="161289">
                <a:moveTo>
                  <a:pt x="237439" y="93573"/>
                </a:moveTo>
                <a:lnTo>
                  <a:pt x="215798" y="93573"/>
                </a:lnTo>
                <a:lnTo>
                  <a:pt x="215798" y="147370"/>
                </a:lnTo>
                <a:lnTo>
                  <a:pt x="237439" y="147370"/>
                </a:lnTo>
                <a:lnTo>
                  <a:pt x="237439" y="93573"/>
                </a:lnTo>
                <a:close/>
              </a:path>
              <a:path w="796289" h="161289">
                <a:moveTo>
                  <a:pt x="281787" y="61722"/>
                </a:moveTo>
                <a:lnTo>
                  <a:pt x="260299" y="61722"/>
                </a:lnTo>
                <a:lnTo>
                  <a:pt x="260299" y="147370"/>
                </a:lnTo>
                <a:lnTo>
                  <a:pt x="281787" y="147370"/>
                </a:lnTo>
                <a:lnTo>
                  <a:pt x="281787" y="61722"/>
                </a:lnTo>
                <a:close/>
              </a:path>
              <a:path w="796289" h="161289">
                <a:moveTo>
                  <a:pt x="366204" y="100431"/>
                </a:moveTo>
                <a:lnTo>
                  <a:pt x="344716" y="100431"/>
                </a:lnTo>
                <a:lnTo>
                  <a:pt x="344716" y="147370"/>
                </a:lnTo>
                <a:lnTo>
                  <a:pt x="366204" y="147370"/>
                </a:lnTo>
                <a:lnTo>
                  <a:pt x="366204" y="100431"/>
                </a:lnTo>
                <a:close/>
              </a:path>
              <a:path w="796289" h="161289">
                <a:moveTo>
                  <a:pt x="185978" y="136093"/>
                </a:moveTo>
                <a:lnTo>
                  <a:pt x="179374" y="136093"/>
                </a:lnTo>
                <a:lnTo>
                  <a:pt x="185369" y="136296"/>
                </a:lnTo>
                <a:lnTo>
                  <a:pt x="185978" y="136093"/>
                </a:lnTo>
                <a:close/>
              </a:path>
              <a:path w="796289" h="161289">
                <a:moveTo>
                  <a:pt x="84334" y="72537"/>
                </a:moveTo>
                <a:lnTo>
                  <a:pt x="53901" y="95740"/>
                </a:lnTo>
                <a:lnTo>
                  <a:pt x="53187" y="112268"/>
                </a:lnTo>
                <a:lnTo>
                  <a:pt x="56133" y="119532"/>
                </a:lnTo>
                <a:lnTo>
                  <a:pt x="67919" y="130708"/>
                </a:lnTo>
                <a:lnTo>
                  <a:pt x="75285" y="133502"/>
                </a:lnTo>
                <a:lnTo>
                  <a:pt x="92151" y="133502"/>
                </a:lnTo>
                <a:lnTo>
                  <a:pt x="98399" y="131368"/>
                </a:lnTo>
                <a:lnTo>
                  <a:pt x="102869" y="127101"/>
                </a:lnTo>
                <a:lnTo>
                  <a:pt x="124967" y="127101"/>
                </a:lnTo>
                <a:lnTo>
                  <a:pt x="124967" y="115366"/>
                </a:lnTo>
                <a:lnTo>
                  <a:pt x="84175" y="115366"/>
                </a:lnTo>
                <a:lnTo>
                  <a:pt x="81127" y="114300"/>
                </a:lnTo>
                <a:lnTo>
                  <a:pt x="76453" y="110032"/>
                </a:lnTo>
                <a:lnTo>
                  <a:pt x="75285" y="107086"/>
                </a:lnTo>
                <a:lnTo>
                  <a:pt x="75285" y="98247"/>
                </a:lnTo>
                <a:lnTo>
                  <a:pt x="77241" y="94665"/>
                </a:lnTo>
                <a:lnTo>
                  <a:pt x="85064" y="90500"/>
                </a:lnTo>
                <a:lnTo>
                  <a:pt x="89204" y="90220"/>
                </a:lnTo>
                <a:lnTo>
                  <a:pt x="93448" y="90220"/>
                </a:lnTo>
                <a:lnTo>
                  <a:pt x="92049" y="73152"/>
                </a:lnTo>
                <a:lnTo>
                  <a:pt x="84334" y="72537"/>
                </a:lnTo>
                <a:close/>
              </a:path>
              <a:path w="796289" h="161289">
                <a:moveTo>
                  <a:pt x="237439" y="61722"/>
                </a:moveTo>
                <a:lnTo>
                  <a:pt x="215798" y="61722"/>
                </a:lnTo>
                <a:lnTo>
                  <a:pt x="215798" y="76809"/>
                </a:lnTo>
                <a:lnTo>
                  <a:pt x="159105" y="76809"/>
                </a:lnTo>
                <a:lnTo>
                  <a:pt x="152857" y="90220"/>
                </a:lnTo>
                <a:lnTo>
                  <a:pt x="152857" y="91744"/>
                </a:lnTo>
                <a:lnTo>
                  <a:pt x="161797" y="93878"/>
                </a:lnTo>
                <a:lnTo>
                  <a:pt x="168732" y="96901"/>
                </a:lnTo>
                <a:lnTo>
                  <a:pt x="178587" y="104724"/>
                </a:lnTo>
                <a:lnTo>
                  <a:pt x="181051" y="108661"/>
                </a:lnTo>
                <a:lnTo>
                  <a:pt x="181051" y="116382"/>
                </a:lnTo>
                <a:lnTo>
                  <a:pt x="179933" y="119202"/>
                </a:lnTo>
                <a:lnTo>
                  <a:pt x="175463" y="122961"/>
                </a:lnTo>
                <a:lnTo>
                  <a:pt x="172364" y="123901"/>
                </a:lnTo>
                <a:lnTo>
                  <a:pt x="201083" y="123901"/>
                </a:lnTo>
                <a:lnTo>
                  <a:pt x="201885" y="122072"/>
                </a:lnTo>
                <a:lnTo>
                  <a:pt x="201929" y="109677"/>
                </a:lnTo>
                <a:lnTo>
                  <a:pt x="199948" y="105054"/>
                </a:lnTo>
                <a:lnTo>
                  <a:pt x="192023" y="97942"/>
                </a:lnTo>
                <a:lnTo>
                  <a:pt x="187147" y="95504"/>
                </a:lnTo>
                <a:lnTo>
                  <a:pt x="181355" y="94183"/>
                </a:lnTo>
                <a:lnTo>
                  <a:pt x="181355" y="93573"/>
                </a:lnTo>
                <a:lnTo>
                  <a:pt x="237439" y="93573"/>
                </a:lnTo>
                <a:lnTo>
                  <a:pt x="237439" y="61722"/>
                </a:lnTo>
                <a:close/>
              </a:path>
              <a:path w="796289" h="161289">
                <a:moveTo>
                  <a:pt x="366204" y="61722"/>
                </a:moveTo>
                <a:lnTo>
                  <a:pt x="344716" y="61722"/>
                </a:lnTo>
                <a:lnTo>
                  <a:pt x="344716" y="81991"/>
                </a:lnTo>
                <a:lnTo>
                  <a:pt x="309511" y="81991"/>
                </a:lnTo>
                <a:lnTo>
                  <a:pt x="294728" y="92506"/>
                </a:lnTo>
                <a:lnTo>
                  <a:pt x="295807" y="102616"/>
                </a:lnTo>
                <a:lnTo>
                  <a:pt x="298996" y="110871"/>
                </a:lnTo>
                <a:lnTo>
                  <a:pt x="304330" y="117367"/>
                </a:lnTo>
                <a:lnTo>
                  <a:pt x="311797" y="122072"/>
                </a:lnTo>
                <a:lnTo>
                  <a:pt x="321856" y="117195"/>
                </a:lnTo>
                <a:lnTo>
                  <a:pt x="321856" y="100431"/>
                </a:lnTo>
                <a:lnTo>
                  <a:pt x="366204" y="100431"/>
                </a:lnTo>
                <a:lnTo>
                  <a:pt x="366204" y="61722"/>
                </a:lnTo>
                <a:close/>
              </a:path>
              <a:path w="796289" h="161289">
                <a:moveTo>
                  <a:pt x="124967" y="61722"/>
                </a:moveTo>
                <a:lnTo>
                  <a:pt x="103479" y="61722"/>
                </a:lnTo>
                <a:lnTo>
                  <a:pt x="103479" y="102616"/>
                </a:lnTo>
                <a:lnTo>
                  <a:pt x="102133" y="106857"/>
                </a:lnTo>
                <a:lnTo>
                  <a:pt x="96748" y="113665"/>
                </a:lnTo>
                <a:lnTo>
                  <a:pt x="92913" y="115366"/>
                </a:lnTo>
                <a:lnTo>
                  <a:pt x="124967" y="115366"/>
                </a:lnTo>
                <a:lnTo>
                  <a:pt x="124967" y="61722"/>
                </a:lnTo>
                <a:close/>
              </a:path>
              <a:path w="796289" h="161289">
                <a:moveTo>
                  <a:pt x="93448" y="90220"/>
                </a:moveTo>
                <a:lnTo>
                  <a:pt x="89204" y="90220"/>
                </a:lnTo>
                <a:lnTo>
                  <a:pt x="93573" y="91744"/>
                </a:lnTo>
                <a:lnTo>
                  <a:pt x="93448" y="90220"/>
                </a:lnTo>
                <a:close/>
              </a:path>
              <a:path w="796289" h="161289">
                <a:moveTo>
                  <a:pt x="44348" y="45110"/>
                </a:moveTo>
                <a:lnTo>
                  <a:pt x="0" y="45110"/>
                </a:lnTo>
                <a:lnTo>
                  <a:pt x="0" y="61722"/>
                </a:lnTo>
                <a:lnTo>
                  <a:pt x="44348" y="61722"/>
                </a:lnTo>
                <a:lnTo>
                  <a:pt x="44348" y="45110"/>
                </a:lnTo>
                <a:close/>
              </a:path>
              <a:path w="796289" h="161289">
                <a:moveTo>
                  <a:pt x="53492" y="45110"/>
                </a:moveTo>
                <a:lnTo>
                  <a:pt x="44348" y="45110"/>
                </a:lnTo>
                <a:lnTo>
                  <a:pt x="44348" y="61722"/>
                </a:lnTo>
                <a:lnTo>
                  <a:pt x="53492" y="61722"/>
                </a:lnTo>
                <a:lnTo>
                  <a:pt x="53492" y="45110"/>
                </a:lnTo>
                <a:close/>
              </a:path>
              <a:path w="796289" h="161289">
                <a:moveTo>
                  <a:pt x="131825" y="45110"/>
                </a:moveTo>
                <a:lnTo>
                  <a:pt x="53492" y="45110"/>
                </a:lnTo>
                <a:lnTo>
                  <a:pt x="53492" y="61722"/>
                </a:lnTo>
                <a:lnTo>
                  <a:pt x="131825" y="61722"/>
                </a:lnTo>
                <a:lnTo>
                  <a:pt x="131825" y="45110"/>
                </a:lnTo>
                <a:close/>
              </a:path>
              <a:path w="796289" h="161289">
                <a:moveTo>
                  <a:pt x="140969" y="45110"/>
                </a:moveTo>
                <a:lnTo>
                  <a:pt x="131825" y="45110"/>
                </a:lnTo>
                <a:lnTo>
                  <a:pt x="131825" y="61722"/>
                </a:lnTo>
                <a:lnTo>
                  <a:pt x="140969" y="61722"/>
                </a:lnTo>
                <a:lnTo>
                  <a:pt x="140969" y="45110"/>
                </a:lnTo>
                <a:close/>
              </a:path>
              <a:path w="796289" h="161289">
                <a:moveTo>
                  <a:pt x="244297" y="45110"/>
                </a:moveTo>
                <a:lnTo>
                  <a:pt x="140969" y="45110"/>
                </a:lnTo>
                <a:lnTo>
                  <a:pt x="140969" y="61722"/>
                </a:lnTo>
                <a:lnTo>
                  <a:pt x="244297" y="61722"/>
                </a:lnTo>
                <a:lnTo>
                  <a:pt x="244297" y="45110"/>
                </a:lnTo>
                <a:close/>
              </a:path>
              <a:path w="796289" h="161289">
                <a:moveTo>
                  <a:pt x="253441" y="45110"/>
                </a:moveTo>
                <a:lnTo>
                  <a:pt x="244297" y="45110"/>
                </a:lnTo>
                <a:lnTo>
                  <a:pt x="244297" y="61722"/>
                </a:lnTo>
                <a:lnTo>
                  <a:pt x="253441" y="61722"/>
                </a:lnTo>
                <a:lnTo>
                  <a:pt x="253441" y="45110"/>
                </a:lnTo>
                <a:close/>
              </a:path>
              <a:path w="796289" h="161289">
                <a:moveTo>
                  <a:pt x="288632" y="45110"/>
                </a:moveTo>
                <a:lnTo>
                  <a:pt x="253441" y="45110"/>
                </a:lnTo>
                <a:lnTo>
                  <a:pt x="253441" y="61722"/>
                </a:lnTo>
                <a:lnTo>
                  <a:pt x="288632" y="61722"/>
                </a:lnTo>
                <a:lnTo>
                  <a:pt x="288632" y="45110"/>
                </a:lnTo>
                <a:close/>
              </a:path>
              <a:path w="796289" h="161289">
                <a:moveTo>
                  <a:pt x="297789" y="45110"/>
                </a:moveTo>
                <a:lnTo>
                  <a:pt x="288632" y="45110"/>
                </a:lnTo>
                <a:lnTo>
                  <a:pt x="288632" y="61722"/>
                </a:lnTo>
                <a:lnTo>
                  <a:pt x="297789" y="61722"/>
                </a:lnTo>
                <a:lnTo>
                  <a:pt x="297789" y="45110"/>
                </a:lnTo>
                <a:close/>
              </a:path>
              <a:path w="796289" h="161289">
                <a:moveTo>
                  <a:pt x="382206" y="45110"/>
                </a:moveTo>
                <a:lnTo>
                  <a:pt x="297789" y="45110"/>
                </a:lnTo>
                <a:lnTo>
                  <a:pt x="297789" y="61722"/>
                </a:lnTo>
                <a:lnTo>
                  <a:pt x="382206" y="61722"/>
                </a:lnTo>
                <a:lnTo>
                  <a:pt x="382206" y="45110"/>
                </a:lnTo>
                <a:close/>
              </a:path>
              <a:path w="796289" h="161289">
                <a:moveTo>
                  <a:pt x="60807" y="0"/>
                </a:moveTo>
                <a:lnTo>
                  <a:pt x="22688" y="14420"/>
                </a:lnTo>
                <a:lnTo>
                  <a:pt x="16001" y="45110"/>
                </a:lnTo>
                <a:lnTo>
                  <a:pt x="37490" y="45110"/>
                </a:lnTo>
                <a:lnTo>
                  <a:pt x="37490" y="35356"/>
                </a:lnTo>
                <a:lnTo>
                  <a:pt x="38928" y="27889"/>
                </a:lnTo>
                <a:lnTo>
                  <a:pt x="43243" y="22555"/>
                </a:lnTo>
                <a:lnTo>
                  <a:pt x="50434" y="19354"/>
                </a:lnTo>
                <a:lnTo>
                  <a:pt x="60502" y="18288"/>
                </a:lnTo>
                <a:lnTo>
                  <a:pt x="115399" y="18288"/>
                </a:lnTo>
                <a:lnTo>
                  <a:pt x="112528" y="16078"/>
                </a:lnTo>
                <a:lnTo>
                  <a:pt x="71156" y="495"/>
                </a:lnTo>
                <a:lnTo>
                  <a:pt x="60807" y="0"/>
                </a:lnTo>
                <a:close/>
              </a:path>
              <a:path w="796289" h="161289">
                <a:moveTo>
                  <a:pt x="115399" y="18288"/>
                </a:moveTo>
                <a:lnTo>
                  <a:pt x="60502" y="18288"/>
                </a:lnTo>
                <a:lnTo>
                  <a:pt x="68222" y="18635"/>
                </a:lnTo>
                <a:lnTo>
                  <a:pt x="75533" y="19678"/>
                </a:lnTo>
                <a:lnTo>
                  <a:pt x="109575" y="37795"/>
                </a:lnTo>
                <a:lnTo>
                  <a:pt x="122529" y="24688"/>
                </a:lnTo>
                <a:lnTo>
                  <a:pt x="118048" y="20326"/>
                </a:lnTo>
                <a:lnTo>
                  <a:pt x="115399" y="18288"/>
                </a:lnTo>
                <a:close/>
              </a:path>
              <a:path w="796289" h="161289">
                <a:moveTo>
                  <a:pt x="436613" y="84124"/>
                </a:moveTo>
                <a:lnTo>
                  <a:pt x="420458" y="96926"/>
                </a:lnTo>
                <a:lnTo>
                  <a:pt x="463740" y="150266"/>
                </a:lnTo>
                <a:lnTo>
                  <a:pt x="481266" y="139293"/>
                </a:lnTo>
                <a:lnTo>
                  <a:pt x="462673" y="117043"/>
                </a:lnTo>
                <a:lnTo>
                  <a:pt x="458558" y="112471"/>
                </a:lnTo>
                <a:lnTo>
                  <a:pt x="454901" y="108813"/>
                </a:lnTo>
                <a:lnTo>
                  <a:pt x="454901" y="108204"/>
                </a:lnTo>
                <a:lnTo>
                  <a:pt x="460032" y="107645"/>
                </a:lnTo>
                <a:lnTo>
                  <a:pt x="463486" y="106476"/>
                </a:lnTo>
                <a:lnTo>
                  <a:pt x="466636" y="104546"/>
                </a:lnTo>
                <a:lnTo>
                  <a:pt x="518452" y="104546"/>
                </a:lnTo>
                <a:lnTo>
                  <a:pt x="518452" y="92659"/>
                </a:lnTo>
                <a:lnTo>
                  <a:pt x="446062" y="92659"/>
                </a:lnTo>
                <a:lnTo>
                  <a:pt x="444233" y="92049"/>
                </a:lnTo>
                <a:lnTo>
                  <a:pt x="441185" y="89611"/>
                </a:lnTo>
                <a:lnTo>
                  <a:pt x="439153" y="87376"/>
                </a:lnTo>
                <a:lnTo>
                  <a:pt x="436613" y="84124"/>
                </a:lnTo>
                <a:close/>
              </a:path>
              <a:path w="796289" h="161289">
                <a:moveTo>
                  <a:pt x="518452" y="109423"/>
                </a:moveTo>
                <a:lnTo>
                  <a:pt x="496658" y="109423"/>
                </a:lnTo>
                <a:lnTo>
                  <a:pt x="496658" y="147370"/>
                </a:lnTo>
                <a:lnTo>
                  <a:pt x="518452" y="147370"/>
                </a:lnTo>
                <a:lnTo>
                  <a:pt x="518452" y="109423"/>
                </a:lnTo>
                <a:close/>
              </a:path>
              <a:path w="796289" h="161289">
                <a:moveTo>
                  <a:pt x="601510" y="126034"/>
                </a:moveTo>
                <a:lnTo>
                  <a:pt x="580174" y="126034"/>
                </a:lnTo>
                <a:lnTo>
                  <a:pt x="580174" y="147370"/>
                </a:lnTo>
                <a:lnTo>
                  <a:pt x="601510" y="147370"/>
                </a:lnTo>
                <a:lnTo>
                  <a:pt x="601510" y="126034"/>
                </a:lnTo>
                <a:close/>
              </a:path>
              <a:path w="796289" h="161289">
                <a:moveTo>
                  <a:pt x="684415" y="61722"/>
                </a:moveTo>
                <a:lnTo>
                  <a:pt x="662927" y="61722"/>
                </a:lnTo>
                <a:lnTo>
                  <a:pt x="662927" y="147370"/>
                </a:lnTo>
                <a:lnTo>
                  <a:pt x="684415" y="147370"/>
                </a:lnTo>
                <a:lnTo>
                  <a:pt x="684415" y="61722"/>
                </a:lnTo>
                <a:close/>
              </a:path>
              <a:path w="796289" h="161289">
                <a:moveTo>
                  <a:pt x="779818" y="123139"/>
                </a:moveTo>
                <a:lnTo>
                  <a:pt x="758329" y="123139"/>
                </a:lnTo>
                <a:lnTo>
                  <a:pt x="758329" y="147370"/>
                </a:lnTo>
                <a:lnTo>
                  <a:pt x="779818" y="147370"/>
                </a:lnTo>
                <a:lnTo>
                  <a:pt x="779818" y="123139"/>
                </a:lnTo>
                <a:close/>
              </a:path>
              <a:path w="796289" h="161289">
                <a:moveTo>
                  <a:pt x="608825" y="113995"/>
                </a:moveTo>
                <a:lnTo>
                  <a:pt x="612178" y="132435"/>
                </a:lnTo>
                <a:lnTo>
                  <a:pt x="619093" y="132526"/>
                </a:lnTo>
                <a:lnTo>
                  <a:pt x="625513" y="131425"/>
                </a:lnTo>
                <a:lnTo>
                  <a:pt x="644860" y="115011"/>
                </a:lnTo>
                <a:lnTo>
                  <a:pt x="613803" y="115011"/>
                </a:lnTo>
                <a:lnTo>
                  <a:pt x="608825" y="113995"/>
                </a:lnTo>
                <a:close/>
              </a:path>
              <a:path w="796289" h="161289">
                <a:moveTo>
                  <a:pt x="562581" y="72447"/>
                </a:moveTo>
                <a:lnTo>
                  <a:pt x="534186" y="102158"/>
                </a:lnTo>
                <a:lnTo>
                  <a:pt x="534149" y="111201"/>
                </a:lnTo>
                <a:lnTo>
                  <a:pt x="536917" y="118237"/>
                </a:lnTo>
                <a:lnTo>
                  <a:pt x="547992" y="129108"/>
                </a:lnTo>
                <a:lnTo>
                  <a:pt x="554824" y="131826"/>
                </a:lnTo>
                <a:lnTo>
                  <a:pt x="569963" y="131826"/>
                </a:lnTo>
                <a:lnTo>
                  <a:pt x="575500" y="129895"/>
                </a:lnTo>
                <a:lnTo>
                  <a:pt x="579564" y="126034"/>
                </a:lnTo>
                <a:lnTo>
                  <a:pt x="601510" y="126034"/>
                </a:lnTo>
                <a:lnTo>
                  <a:pt x="601510" y="114300"/>
                </a:lnTo>
                <a:lnTo>
                  <a:pt x="563918" y="114300"/>
                </a:lnTo>
                <a:lnTo>
                  <a:pt x="561047" y="113233"/>
                </a:lnTo>
                <a:lnTo>
                  <a:pt x="556475" y="108966"/>
                </a:lnTo>
                <a:lnTo>
                  <a:pt x="555459" y="106527"/>
                </a:lnTo>
                <a:lnTo>
                  <a:pt x="555332" y="98298"/>
                </a:lnTo>
                <a:lnTo>
                  <a:pt x="556983" y="94894"/>
                </a:lnTo>
                <a:lnTo>
                  <a:pt x="563587" y="90424"/>
                </a:lnTo>
                <a:lnTo>
                  <a:pt x="567778" y="89865"/>
                </a:lnTo>
                <a:lnTo>
                  <a:pt x="572655" y="89865"/>
                </a:lnTo>
                <a:lnTo>
                  <a:pt x="569506" y="72542"/>
                </a:lnTo>
                <a:lnTo>
                  <a:pt x="562581" y="72447"/>
                </a:lnTo>
                <a:close/>
              </a:path>
              <a:path w="796289" h="161289">
                <a:moveTo>
                  <a:pt x="735469" y="61722"/>
                </a:moveTo>
                <a:lnTo>
                  <a:pt x="716267" y="61722"/>
                </a:lnTo>
                <a:lnTo>
                  <a:pt x="719213" y="65481"/>
                </a:lnTo>
                <a:lnTo>
                  <a:pt x="720686" y="69697"/>
                </a:lnTo>
                <a:lnTo>
                  <a:pt x="720686" y="78841"/>
                </a:lnTo>
                <a:lnTo>
                  <a:pt x="718934" y="82321"/>
                </a:lnTo>
                <a:lnTo>
                  <a:pt x="711923" y="87299"/>
                </a:lnTo>
                <a:lnTo>
                  <a:pt x="706920" y="89154"/>
                </a:lnTo>
                <a:lnTo>
                  <a:pt x="700417" y="90373"/>
                </a:lnTo>
                <a:lnTo>
                  <a:pt x="701322" y="99112"/>
                </a:lnTo>
                <a:lnTo>
                  <a:pt x="729640" y="129630"/>
                </a:lnTo>
                <a:lnTo>
                  <a:pt x="737146" y="130302"/>
                </a:lnTo>
                <a:lnTo>
                  <a:pt x="746290" y="130302"/>
                </a:lnTo>
                <a:lnTo>
                  <a:pt x="753148" y="127914"/>
                </a:lnTo>
                <a:lnTo>
                  <a:pt x="757720" y="123139"/>
                </a:lnTo>
                <a:lnTo>
                  <a:pt x="779818" y="123139"/>
                </a:lnTo>
                <a:lnTo>
                  <a:pt x="779818" y="112318"/>
                </a:lnTo>
                <a:lnTo>
                  <a:pt x="735571" y="112318"/>
                </a:lnTo>
                <a:lnTo>
                  <a:pt x="731710" y="110998"/>
                </a:lnTo>
                <a:lnTo>
                  <a:pt x="725817" y="105714"/>
                </a:lnTo>
                <a:lnTo>
                  <a:pt x="724039" y="102158"/>
                </a:lnTo>
                <a:lnTo>
                  <a:pt x="723430" y="97688"/>
                </a:lnTo>
                <a:lnTo>
                  <a:pt x="728611" y="96774"/>
                </a:lnTo>
                <a:lnTo>
                  <a:pt x="733005" y="94462"/>
                </a:lnTo>
                <a:lnTo>
                  <a:pt x="740219" y="87045"/>
                </a:lnTo>
                <a:lnTo>
                  <a:pt x="742022" y="82550"/>
                </a:lnTo>
                <a:lnTo>
                  <a:pt x="742022" y="70967"/>
                </a:lnTo>
                <a:lnTo>
                  <a:pt x="739838" y="65989"/>
                </a:lnTo>
                <a:lnTo>
                  <a:pt x="735469" y="62331"/>
                </a:lnTo>
                <a:lnTo>
                  <a:pt x="735469" y="61722"/>
                </a:lnTo>
                <a:close/>
              </a:path>
              <a:path w="796289" h="161289">
                <a:moveTo>
                  <a:pt x="646087" y="90678"/>
                </a:moveTo>
                <a:lnTo>
                  <a:pt x="617969" y="90678"/>
                </a:lnTo>
                <a:lnTo>
                  <a:pt x="620712" y="91719"/>
                </a:lnTo>
                <a:lnTo>
                  <a:pt x="624979" y="95885"/>
                </a:lnTo>
                <a:lnTo>
                  <a:pt x="625926" y="98298"/>
                </a:lnTo>
                <a:lnTo>
                  <a:pt x="626046" y="106527"/>
                </a:lnTo>
                <a:lnTo>
                  <a:pt x="624420" y="109931"/>
                </a:lnTo>
                <a:lnTo>
                  <a:pt x="617918" y="114401"/>
                </a:lnTo>
                <a:lnTo>
                  <a:pt x="613803" y="115011"/>
                </a:lnTo>
                <a:lnTo>
                  <a:pt x="644860" y="115011"/>
                </a:lnTo>
                <a:lnTo>
                  <a:pt x="646582" y="109437"/>
                </a:lnTo>
                <a:lnTo>
                  <a:pt x="647202" y="102565"/>
                </a:lnTo>
                <a:lnTo>
                  <a:pt x="647230" y="93624"/>
                </a:lnTo>
                <a:lnTo>
                  <a:pt x="646087" y="90678"/>
                </a:lnTo>
                <a:close/>
              </a:path>
              <a:path w="796289" h="161289">
                <a:moveTo>
                  <a:pt x="601510" y="61722"/>
                </a:moveTo>
                <a:lnTo>
                  <a:pt x="580174" y="61722"/>
                </a:lnTo>
                <a:lnTo>
                  <a:pt x="580120" y="104546"/>
                </a:lnTo>
                <a:lnTo>
                  <a:pt x="579005" y="107696"/>
                </a:lnTo>
                <a:lnTo>
                  <a:pt x="574332" y="112979"/>
                </a:lnTo>
                <a:lnTo>
                  <a:pt x="571233" y="114300"/>
                </a:lnTo>
                <a:lnTo>
                  <a:pt x="601510" y="114300"/>
                </a:lnTo>
                <a:lnTo>
                  <a:pt x="601510" y="100584"/>
                </a:lnTo>
                <a:lnTo>
                  <a:pt x="602729" y="97282"/>
                </a:lnTo>
                <a:lnTo>
                  <a:pt x="607606" y="91998"/>
                </a:lnTo>
                <a:lnTo>
                  <a:pt x="610755" y="90678"/>
                </a:lnTo>
                <a:lnTo>
                  <a:pt x="646087" y="90678"/>
                </a:lnTo>
                <a:lnTo>
                  <a:pt x="644512" y="86614"/>
                </a:lnTo>
                <a:lnTo>
                  <a:pt x="637076" y="79248"/>
                </a:lnTo>
                <a:lnTo>
                  <a:pt x="601510" y="79248"/>
                </a:lnTo>
                <a:lnTo>
                  <a:pt x="601510" y="61722"/>
                </a:lnTo>
                <a:close/>
              </a:path>
              <a:path w="796289" h="161289">
                <a:moveTo>
                  <a:pt x="779818" y="61722"/>
                </a:moveTo>
                <a:lnTo>
                  <a:pt x="758329" y="61722"/>
                </a:lnTo>
                <a:lnTo>
                  <a:pt x="758329" y="100076"/>
                </a:lnTo>
                <a:lnTo>
                  <a:pt x="756780" y="104317"/>
                </a:lnTo>
                <a:lnTo>
                  <a:pt x="750582" y="110718"/>
                </a:lnTo>
                <a:lnTo>
                  <a:pt x="746137" y="112318"/>
                </a:lnTo>
                <a:lnTo>
                  <a:pt x="779818" y="112318"/>
                </a:lnTo>
                <a:lnTo>
                  <a:pt x="779818" y="61722"/>
                </a:lnTo>
                <a:close/>
              </a:path>
              <a:path w="796289" h="161289">
                <a:moveTo>
                  <a:pt x="518452" y="104546"/>
                </a:moveTo>
                <a:lnTo>
                  <a:pt x="466636" y="104546"/>
                </a:lnTo>
                <a:lnTo>
                  <a:pt x="472020" y="108508"/>
                </a:lnTo>
                <a:lnTo>
                  <a:pt x="478777" y="110490"/>
                </a:lnTo>
                <a:lnTo>
                  <a:pt x="490461" y="110490"/>
                </a:lnTo>
                <a:lnTo>
                  <a:pt x="493712" y="110134"/>
                </a:lnTo>
                <a:lnTo>
                  <a:pt x="496658" y="109423"/>
                </a:lnTo>
                <a:lnTo>
                  <a:pt x="518452" y="109423"/>
                </a:lnTo>
                <a:lnTo>
                  <a:pt x="518452" y="104546"/>
                </a:lnTo>
                <a:close/>
              </a:path>
              <a:path w="796289" h="161289">
                <a:moveTo>
                  <a:pt x="475780" y="61722"/>
                </a:moveTo>
                <a:lnTo>
                  <a:pt x="454444" y="61722"/>
                </a:lnTo>
                <a:lnTo>
                  <a:pt x="454444" y="90119"/>
                </a:lnTo>
                <a:lnTo>
                  <a:pt x="452361" y="92659"/>
                </a:lnTo>
                <a:lnTo>
                  <a:pt x="518452" y="92659"/>
                </a:lnTo>
                <a:lnTo>
                  <a:pt x="518452" y="91744"/>
                </a:lnTo>
                <a:lnTo>
                  <a:pt x="480555" y="91744"/>
                </a:lnTo>
                <a:lnTo>
                  <a:pt x="477659" y="91440"/>
                </a:lnTo>
                <a:lnTo>
                  <a:pt x="475322" y="90830"/>
                </a:lnTo>
                <a:lnTo>
                  <a:pt x="475627" y="89103"/>
                </a:lnTo>
                <a:lnTo>
                  <a:pt x="475767" y="87376"/>
                </a:lnTo>
                <a:lnTo>
                  <a:pt x="475780" y="61722"/>
                </a:lnTo>
                <a:close/>
              </a:path>
              <a:path w="796289" h="161289">
                <a:moveTo>
                  <a:pt x="518452" y="61722"/>
                </a:moveTo>
                <a:lnTo>
                  <a:pt x="496658" y="61722"/>
                </a:lnTo>
                <a:lnTo>
                  <a:pt x="496658" y="89458"/>
                </a:lnTo>
                <a:lnTo>
                  <a:pt x="493204" y="90982"/>
                </a:lnTo>
                <a:lnTo>
                  <a:pt x="488988" y="91744"/>
                </a:lnTo>
                <a:lnTo>
                  <a:pt x="518452" y="91744"/>
                </a:lnTo>
                <a:lnTo>
                  <a:pt x="518452" y="61722"/>
                </a:lnTo>
                <a:close/>
              </a:path>
              <a:path w="796289" h="161289">
                <a:moveTo>
                  <a:pt x="572655" y="89865"/>
                </a:moveTo>
                <a:lnTo>
                  <a:pt x="567778" y="89865"/>
                </a:lnTo>
                <a:lnTo>
                  <a:pt x="572858" y="90982"/>
                </a:lnTo>
                <a:lnTo>
                  <a:pt x="572655" y="89865"/>
                </a:lnTo>
                <a:close/>
              </a:path>
              <a:path w="796289" h="161289">
                <a:moveTo>
                  <a:pt x="626859" y="73152"/>
                </a:moveTo>
                <a:lnTo>
                  <a:pt x="611924" y="73152"/>
                </a:lnTo>
                <a:lnTo>
                  <a:pt x="606386" y="75184"/>
                </a:lnTo>
                <a:lnTo>
                  <a:pt x="602119" y="79248"/>
                </a:lnTo>
                <a:lnTo>
                  <a:pt x="637076" y="79248"/>
                </a:lnTo>
                <a:lnTo>
                  <a:pt x="633641" y="75844"/>
                </a:lnTo>
                <a:lnTo>
                  <a:pt x="626859" y="73152"/>
                </a:lnTo>
                <a:close/>
              </a:path>
              <a:path w="796289" h="161289">
                <a:moveTo>
                  <a:pt x="525310" y="45110"/>
                </a:moveTo>
                <a:lnTo>
                  <a:pt x="415734" y="45110"/>
                </a:lnTo>
                <a:lnTo>
                  <a:pt x="415734" y="61722"/>
                </a:lnTo>
                <a:lnTo>
                  <a:pt x="525310" y="61722"/>
                </a:lnTo>
                <a:lnTo>
                  <a:pt x="525310" y="45110"/>
                </a:lnTo>
                <a:close/>
              </a:path>
              <a:path w="796289" h="161289">
                <a:moveTo>
                  <a:pt x="534454" y="45110"/>
                </a:moveTo>
                <a:lnTo>
                  <a:pt x="525310" y="45110"/>
                </a:lnTo>
                <a:lnTo>
                  <a:pt x="525310" y="61722"/>
                </a:lnTo>
                <a:lnTo>
                  <a:pt x="534454" y="61722"/>
                </a:lnTo>
                <a:lnTo>
                  <a:pt x="534454" y="45110"/>
                </a:lnTo>
                <a:close/>
              </a:path>
              <a:path w="796289" h="161289">
                <a:moveTo>
                  <a:pt x="646925" y="45110"/>
                </a:moveTo>
                <a:lnTo>
                  <a:pt x="534454" y="45110"/>
                </a:lnTo>
                <a:lnTo>
                  <a:pt x="534454" y="61722"/>
                </a:lnTo>
                <a:lnTo>
                  <a:pt x="646925" y="61722"/>
                </a:lnTo>
                <a:lnTo>
                  <a:pt x="646925" y="45110"/>
                </a:lnTo>
                <a:close/>
              </a:path>
              <a:path w="796289" h="161289">
                <a:moveTo>
                  <a:pt x="656069" y="45110"/>
                </a:moveTo>
                <a:lnTo>
                  <a:pt x="646925" y="45110"/>
                </a:lnTo>
                <a:lnTo>
                  <a:pt x="646925" y="61722"/>
                </a:lnTo>
                <a:lnTo>
                  <a:pt x="656069" y="61722"/>
                </a:lnTo>
                <a:lnTo>
                  <a:pt x="656069" y="45110"/>
                </a:lnTo>
                <a:close/>
              </a:path>
              <a:path w="796289" h="161289">
                <a:moveTo>
                  <a:pt x="691273" y="45110"/>
                </a:moveTo>
                <a:lnTo>
                  <a:pt x="656069" y="45110"/>
                </a:lnTo>
                <a:lnTo>
                  <a:pt x="656069" y="61722"/>
                </a:lnTo>
                <a:lnTo>
                  <a:pt x="691273" y="61722"/>
                </a:lnTo>
                <a:lnTo>
                  <a:pt x="691273" y="45110"/>
                </a:lnTo>
                <a:close/>
              </a:path>
              <a:path w="796289" h="161289">
                <a:moveTo>
                  <a:pt x="700417" y="45110"/>
                </a:moveTo>
                <a:lnTo>
                  <a:pt x="691273" y="45110"/>
                </a:lnTo>
                <a:lnTo>
                  <a:pt x="691273" y="61722"/>
                </a:lnTo>
                <a:lnTo>
                  <a:pt x="700417" y="61722"/>
                </a:lnTo>
                <a:lnTo>
                  <a:pt x="700417" y="45110"/>
                </a:lnTo>
                <a:close/>
              </a:path>
              <a:path w="796289" h="161289">
                <a:moveTo>
                  <a:pt x="795820" y="45110"/>
                </a:moveTo>
                <a:lnTo>
                  <a:pt x="700417" y="45110"/>
                </a:lnTo>
                <a:lnTo>
                  <a:pt x="700417" y="61722"/>
                </a:lnTo>
                <a:lnTo>
                  <a:pt x="795820" y="61722"/>
                </a:lnTo>
                <a:lnTo>
                  <a:pt x="795820" y="45110"/>
                </a:lnTo>
                <a:close/>
              </a:path>
              <a:path w="796289" h="161289">
                <a:moveTo>
                  <a:pt x="511340" y="6705"/>
                </a:moveTo>
                <a:lnTo>
                  <a:pt x="503821" y="6705"/>
                </a:lnTo>
                <a:lnTo>
                  <a:pt x="500722" y="8001"/>
                </a:lnTo>
                <a:lnTo>
                  <a:pt x="495642" y="13182"/>
                </a:lnTo>
                <a:lnTo>
                  <a:pt x="494372" y="16459"/>
                </a:lnTo>
                <a:lnTo>
                  <a:pt x="494415" y="24079"/>
                </a:lnTo>
                <a:lnTo>
                  <a:pt x="495642" y="27025"/>
                </a:lnTo>
                <a:lnTo>
                  <a:pt x="500722" y="32105"/>
                </a:lnTo>
                <a:lnTo>
                  <a:pt x="503821" y="33375"/>
                </a:lnTo>
                <a:lnTo>
                  <a:pt x="511340" y="33375"/>
                </a:lnTo>
                <a:lnTo>
                  <a:pt x="514565" y="32131"/>
                </a:lnTo>
                <a:lnTo>
                  <a:pt x="519747" y="27152"/>
                </a:lnTo>
                <a:lnTo>
                  <a:pt x="521042" y="24079"/>
                </a:lnTo>
                <a:lnTo>
                  <a:pt x="521042" y="16459"/>
                </a:lnTo>
                <a:lnTo>
                  <a:pt x="519747" y="13182"/>
                </a:lnTo>
                <a:lnTo>
                  <a:pt x="514565" y="8001"/>
                </a:lnTo>
                <a:lnTo>
                  <a:pt x="511340" y="6705"/>
                </a:lnTo>
                <a:close/>
              </a:path>
            </a:pathLst>
          </a:custGeom>
          <a:solidFill>
            <a:srgbClr val="AE1A1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37317" y="1571761"/>
            <a:ext cx="111431" cy="76781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650055" y="1539615"/>
            <a:ext cx="1469315" cy="118745"/>
          </a:xfrm>
          <a:custGeom>
            <a:avLst/>
            <a:gdLst/>
            <a:ahLst/>
            <a:cxnLst/>
            <a:rect l="l" t="t" r="r" b="b"/>
            <a:pathLst>
              <a:path w="1135380" h="153669">
                <a:moveTo>
                  <a:pt x="67818" y="52882"/>
                </a:moveTo>
                <a:lnTo>
                  <a:pt x="56692" y="52882"/>
                </a:lnTo>
                <a:lnTo>
                  <a:pt x="56692" y="67970"/>
                </a:lnTo>
                <a:lnTo>
                  <a:pt x="26974" y="67970"/>
                </a:lnTo>
                <a:lnTo>
                  <a:pt x="22453" y="69418"/>
                </a:lnTo>
                <a:lnTo>
                  <a:pt x="15951" y="75209"/>
                </a:lnTo>
                <a:lnTo>
                  <a:pt x="14325" y="78943"/>
                </a:lnTo>
                <a:lnTo>
                  <a:pt x="14444" y="91744"/>
                </a:lnTo>
                <a:lnTo>
                  <a:pt x="18034" y="97891"/>
                </a:lnTo>
                <a:lnTo>
                  <a:pt x="25450" y="102565"/>
                </a:lnTo>
                <a:lnTo>
                  <a:pt x="18948" y="107441"/>
                </a:lnTo>
                <a:lnTo>
                  <a:pt x="15803" y="113436"/>
                </a:lnTo>
                <a:lnTo>
                  <a:pt x="15733" y="121462"/>
                </a:lnTo>
                <a:lnTo>
                  <a:pt x="16492" y="127877"/>
                </a:lnTo>
                <a:lnTo>
                  <a:pt x="53039" y="152366"/>
                </a:lnTo>
                <a:lnTo>
                  <a:pt x="63703" y="153619"/>
                </a:lnTo>
                <a:lnTo>
                  <a:pt x="68580" y="143713"/>
                </a:lnTo>
                <a:lnTo>
                  <a:pt x="50577" y="141465"/>
                </a:lnTo>
                <a:lnTo>
                  <a:pt x="37719" y="137007"/>
                </a:lnTo>
                <a:lnTo>
                  <a:pt x="30003" y="130340"/>
                </a:lnTo>
                <a:lnTo>
                  <a:pt x="27535" y="121818"/>
                </a:lnTo>
                <a:lnTo>
                  <a:pt x="27432" y="116890"/>
                </a:lnTo>
                <a:lnTo>
                  <a:pt x="29362" y="113106"/>
                </a:lnTo>
                <a:lnTo>
                  <a:pt x="37084" y="107111"/>
                </a:lnTo>
                <a:lnTo>
                  <a:pt x="42164" y="105613"/>
                </a:lnTo>
                <a:lnTo>
                  <a:pt x="71015" y="105613"/>
                </a:lnTo>
                <a:lnTo>
                  <a:pt x="62626" y="97688"/>
                </a:lnTo>
                <a:lnTo>
                  <a:pt x="34594" y="97688"/>
                </a:lnTo>
                <a:lnTo>
                  <a:pt x="28803" y="94335"/>
                </a:lnTo>
                <a:lnTo>
                  <a:pt x="25908" y="90119"/>
                </a:lnTo>
                <a:lnTo>
                  <a:pt x="25975" y="80213"/>
                </a:lnTo>
                <a:lnTo>
                  <a:pt x="29057" y="77876"/>
                </a:lnTo>
                <a:lnTo>
                  <a:pt x="67818" y="77876"/>
                </a:lnTo>
                <a:lnTo>
                  <a:pt x="67818" y="52882"/>
                </a:lnTo>
                <a:close/>
              </a:path>
              <a:path w="1135380" h="153669">
                <a:moveTo>
                  <a:pt x="204520" y="72085"/>
                </a:moveTo>
                <a:lnTo>
                  <a:pt x="192938" y="72085"/>
                </a:lnTo>
                <a:lnTo>
                  <a:pt x="187172" y="74548"/>
                </a:lnTo>
                <a:lnTo>
                  <a:pt x="177520" y="84404"/>
                </a:lnTo>
                <a:lnTo>
                  <a:pt x="175107" y="91135"/>
                </a:lnTo>
                <a:lnTo>
                  <a:pt x="175209" y="101091"/>
                </a:lnTo>
                <a:lnTo>
                  <a:pt x="196472" y="138536"/>
                </a:lnTo>
                <a:lnTo>
                  <a:pt x="202082" y="142036"/>
                </a:lnTo>
                <a:lnTo>
                  <a:pt x="209854" y="133807"/>
                </a:lnTo>
                <a:lnTo>
                  <a:pt x="199853" y="127063"/>
                </a:lnTo>
                <a:lnTo>
                  <a:pt x="192709" y="119176"/>
                </a:lnTo>
                <a:lnTo>
                  <a:pt x="188423" y="110147"/>
                </a:lnTo>
                <a:lnTo>
                  <a:pt x="186994" y="99974"/>
                </a:lnTo>
                <a:lnTo>
                  <a:pt x="186994" y="94183"/>
                </a:lnTo>
                <a:lnTo>
                  <a:pt x="188290" y="89839"/>
                </a:lnTo>
                <a:lnTo>
                  <a:pt x="193471" y="84048"/>
                </a:lnTo>
                <a:lnTo>
                  <a:pt x="196748" y="82600"/>
                </a:lnTo>
                <a:lnTo>
                  <a:pt x="217845" y="82600"/>
                </a:lnTo>
                <a:lnTo>
                  <a:pt x="217170" y="80517"/>
                </a:lnTo>
                <a:lnTo>
                  <a:pt x="214960" y="77546"/>
                </a:lnTo>
                <a:lnTo>
                  <a:pt x="208559" y="73177"/>
                </a:lnTo>
                <a:lnTo>
                  <a:pt x="204520" y="72085"/>
                </a:lnTo>
                <a:close/>
              </a:path>
              <a:path w="1135380" h="153669">
                <a:moveTo>
                  <a:pt x="152095" y="115214"/>
                </a:moveTo>
                <a:lnTo>
                  <a:pt x="140512" y="115214"/>
                </a:lnTo>
                <a:lnTo>
                  <a:pt x="140512" y="140969"/>
                </a:lnTo>
                <a:lnTo>
                  <a:pt x="152095" y="140969"/>
                </a:lnTo>
                <a:lnTo>
                  <a:pt x="152095" y="115214"/>
                </a:lnTo>
                <a:close/>
              </a:path>
              <a:path w="1135380" h="153669">
                <a:moveTo>
                  <a:pt x="260756" y="81991"/>
                </a:moveTo>
                <a:lnTo>
                  <a:pt x="241757" y="81991"/>
                </a:lnTo>
                <a:lnTo>
                  <a:pt x="245821" y="83667"/>
                </a:lnTo>
                <a:lnTo>
                  <a:pt x="249174" y="87020"/>
                </a:lnTo>
                <a:lnTo>
                  <a:pt x="249174" y="140969"/>
                </a:lnTo>
                <a:lnTo>
                  <a:pt x="260756" y="140969"/>
                </a:lnTo>
                <a:lnTo>
                  <a:pt x="260756" y="81991"/>
                </a:lnTo>
                <a:close/>
              </a:path>
              <a:path w="1135380" h="153669">
                <a:moveTo>
                  <a:pt x="71015" y="105613"/>
                </a:moveTo>
                <a:lnTo>
                  <a:pt x="52730" y="105613"/>
                </a:lnTo>
                <a:lnTo>
                  <a:pt x="56032" y="106578"/>
                </a:lnTo>
                <a:lnTo>
                  <a:pt x="60706" y="110439"/>
                </a:lnTo>
                <a:lnTo>
                  <a:pt x="61761" y="112642"/>
                </a:lnTo>
                <a:lnTo>
                  <a:pt x="61874" y="119786"/>
                </a:lnTo>
                <a:lnTo>
                  <a:pt x="59842" y="123393"/>
                </a:lnTo>
                <a:lnTo>
                  <a:pt x="55778" y="126644"/>
                </a:lnTo>
                <a:lnTo>
                  <a:pt x="65836" y="132435"/>
                </a:lnTo>
                <a:lnTo>
                  <a:pt x="70713" y="127965"/>
                </a:lnTo>
                <a:lnTo>
                  <a:pt x="73152" y="122580"/>
                </a:lnTo>
                <a:lnTo>
                  <a:pt x="73129" y="110439"/>
                </a:lnTo>
                <a:lnTo>
                  <a:pt x="71015" y="105613"/>
                </a:lnTo>
                <a:close/>
              </a:path>
              <a:path w="1135380" h="153669">
                <a:moveTo>
                  <a:pt x="123190" y="65684"/>
                </a:moveTo>
                <a:lnTo>
                  <a:pt x="110490" y="65684"/>
                </a:lnTo>
                <a:lnTo>
                  <a:pt x="103124" y="68478"/>
                </a:lnTo>
                <a:lnTo>
                  <a:pt x="90728" y="79654"/>
                </a:lnTo>
                <a:lnTo>
                  <a:pt x="87630" y="86867"/>
                </a:lnTo>
                <a:lnTo>
                  <a:pt x="87691" y="104393"/>
                </a:lnTo>
                <a:lnTo>
                  <a:pt x="90474" y="111277"/>
                </a:lnTo>
                <a:lnTo>
                  <a:pt x="101854" y="122351"/>
                </a:lnTo>
                <a:lnTo>
                  <a:pt x="108864" y="125120"/>
                </a:lnTo>
                <a:lnTo>
                  <a:pt x="127050" y="125120"/>
                </a:lnTo>
                <a:lnTo>
                  <a:pt x="134620" y="121818"/>
                </a:lnTo>
                <a:lnTo>
                  <a:pt x="139903" y="115214"/>
                </a:lnTo>
                <a:lnTo>
                  <a:pt x="152095" y="115214"/>
                </a:lnTo>
                <a:lnTo>
                  <a:pt x="152095" y="114909"/>
                </a:lnTo>
                <a:lnTo>
                  <a:pt x="112826" y="114909"/>
                </a:lnTo>
                <a:lnTo>
                  <a:pt x="108077" y="113080"/>
                </a:lnTo>
                <a:lnTo>
                  <a:pt x="100863" y="105765"/>
                </a:lnTo>
                <a:lnTo>
                  <a:pt x="99079" y="101142"/>
                </a:lnTo>
                <a:lnTo>
                  <a:pt x="99114" y="91541"/>
                </a:lnTo>
                <a:lnTo>
                  <a:pt x="99974" y="88341"/>
                </a:lnTo>
                <a:lnTo>
                  <a:pt x="101803" y="85191"/>
                </a:lnTo>
                <a:lnTo>
                  <a:pt x="114469" y="85191"/>
                </a:lnTo>
                <a:lnTo>
                  <a:pt x="107442" y="79400"/>
                </a:lnTo>
                <a:lnTo>
                  <a:pt x="110998" y="77063"/>
                </a:lnTo>
                <a:lnTo>
                  <a:pt x="115112" y="75895"/>
                </a:lnTo>
                <a:lnTo>
                  <a:pt x="129925" y="75895"/>
                </a:lnTo>
                <a:lnTo>
                  <a:pt x="129540" y="66903"/>
                </a:lnTo>
                <a:lnTo>
                  <a:pt x="126695" y="66090"/>
                </a:lnTo>
                <a:lnTo>
                  <a:pt x="123190" y="65684"/>
                </a:lnTo>
                <a:close/>
              </a:path>
              <a:path w="1135380" h="153669">
                <a:moveTo>
                  <a:pt x="114469" y="85191"/>
                </a:moveTo>
                <a:lnTo>
                  <a:pt x="101803" y="85191"/>
                </a:lnTo>
                <a:lnTo>
                  <a:pt x="132588" y="110489"/>
                </a:lnTo>
                <a:lnTo>
                  <a:pt x="128625" y="113436"/>
                </a:lnTo>
                <a:lnTo>
                  <a:pt x="124002" y="114909"/>
                </a:lnTo>
                <a:lnTo>
                  <a:pt x="152095" y="114909"/>
                </a:lnTo>
                <a:lnTo>
                  <a:pt x="152095" y="104393"/>
                </a:lnTo>
                <a:lnTo>
                  <a:pt x="137769" y="104393"/>
                </a:lnTo>
                <a:lnTo>
                  <a:pt x="114469" y="85191"/>
                </a:lnTo>
                <a:close/>
              </a:path>
              <a:path w="1135380" h="153669">
                <a:moveTo>
                  <a:pt x="217845" y="82600"/>
                </a:moveTo>
                <a:lnTo>
                  <a:pt x="204571" y="82600"/>
                </a:lnTo>
                <a:lnTo>
                  <a:pt x="207619" y="83845"/>
                </a:lnTo>
                <a:lnTo>
                  <a:pt x="212090" y="88823"/>
                </a:lnTo>
                <a:lnTo>
                  <a:pt x="213145" y="92303"/>
                </a:lnTo>
                <a:lnTo>
                  <a:pt x="213207" y="111861"/>
                </a:lnTo>
                <a:lnTo>
                  <a:pt x="224332" y="111861"/>
                </a:lnTo>
                <a:lnTo>
                  <a:pt x="224332" y="92303"/>
                </a:lnTo>
                <a:lnTo>
                  <a:pt x="225475" y="88468"/>
                </a:lnTo>
                <a:lnTo>
                  <a:pt x="229173" y="84277"/>
                </a:lnTo>
                <a:lnTo>
                  <a:pt x="218389" y="84277"/>
                </a:lnTo>
                <a:lnTo>
                  <a:pt x="217845" y="82600"/>
                </a:lnTo>
                <a:close/>
              </a:path>
              <a:path w="1135380" h="153669">
                <a:moveTo>
                  <a:pt x="152095" y="52882"/>
                </a:moveTo>
                <a:lnTo>
                  <a:pt x="140512" y="52882"/>
                </a:lnTo>
                <a:lnTo>
                  <a:pt x="140422" y="97891"/>
                </a:lnTo>
                <a:lnTo>
                  <a:pt x="139598" y="101142"/>
                </a:lnTo>
                <a:lnTo>
                  <a:pt x="137769" y="104393"/>
                </a:lnTo>
                <a:lnTo>
                  <a:pt x="152095" y="104393"/>
                </a:lnTo>
                <a:lnTo>
                  <a:pt x="152095" y="52882"/>
                </a:lnTo>
                <a:close/>
              </a:path>
              <a:path w="1135380" h="153669">
                <a:moveTo>
                  <a:pt x="56184" y="95402"/>
                </a:moveTo>
                <a:lnTo>
                  <a:pt x="43078" y="95402"/>
                </a:lnTo>
                <a:lnTo>
                  <a:pt x="38557" y="96164"/>
                </a:lnTo>
                <a:lnTo>
                  <a:pt x="34594" y="97688"/>
                </a:lnTo>
                <a:lnTo>
                  <a:pt x="62626" y="97688"/>
                </a:lnTo>
                <a:lnTo>
                  <a:pt x="62357" y="97434"/>
                </a:lnTo>
                <a:lnTo>
                  <a:pt x="56184" y="95402"/>
                </a:lnTo>
                <a:close/>
              </a:path>
              <a:path w="1135380" h="153669">
                <a:moveTo>
                  <a:pt x="241300" y="71475"/>
                </a:moveTo>
                <a:lnTo>
                  <a:pt x="231749" y="71475"/>
                </a:lnTo>
                <a:lnTo>
                  <a:pt x="228295" y="72593"/>
                </a:lnTo>
                <a:lnTo>
                  <a:pt x="222199" y="77063"/>
                </a:lnTo>
                <a:lnTo>
                  <a:pt x="220116" y="80213"/>
                </a:lnTo>
                <a:lnTo>
                  <a:pt x="218998" y="84277"/>
                </a:lnTo>
                <a:lnTo>
                  <a:pt x="229173" y="84277"/>
                </a:lnTo>
                <a:lnTo>
                  <a:pt x="230047" y="83286"/>
                </a:lnTo>
                <a:lnTo>
                  <a:pt x="233121" y="81991"/>
                </a:lnTo>
                <a:lnTo>
                  <a:pt x="260756" y="81991"/>
                </a:lnTo>
                <a:lnTo>
                  <a:pt x="260756" y="76504"/>
                </a:lnTo>
                <a:lnTo>
                  <a:pt x="248564" y="76504"/>
                </a:lnTo>
                <a:lnTo>
                  <a:pt x="245618" y="73151"/>
                </a:lnTo>
                <a:lnTo>
                  <a:pt x="241300" y="71475"/>
                </a:lnTo>
                <a:close/>
              </a:path>
              <a:path w="1135380" h="153669">
                <a:moveTo>
                  <a:pt x="129925" y="75895"/>
                </a:moveTo>
                <a:lnTo>
                  <a:pt x="123545" y="75895"/>
                </a:lnTo>
                <a:lnTo>
                  <a:pt x="126949" y="76453"/>
                </a:lnTo>
                <a:lnTo>
                  <a:pt x="129997" y="77571"/>
                </a:lnTo>
                <a:lnTo>
                  <a:pt x="129925" y="75895"/>
                </a:lnTo>
                <a:close/>
              </a:path>
              <a:path w="1135380" h="153669">
                <a:moveTo>
                  <a:pt x="260756" y="52882"/>
                </a:moveTo>
                <a:lnTo>
                  <a:pt x="249174" y="52882"/>
                </a:lnTo>
                <a:lnTo>
                  <a:pt x="249174" y="76504"/>
                </a:lnTo>
                <a:lnTo>
                  <a:pt x="260756" y="76504"/>
                </a:lnTo>
                <a:lnTo>
                  <a:pt x="260756" y="52882"/>
                </a:lnTo>
                <a:close/>
              </a:path>
              <a:path w="1135380" h="153669">
                <a:moveTo>
                  <a:pt x="77266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77266" y="52882"/>
                </a:lnTo>
                <a:lnTo>
                  <a:pt x="77266" y="43129"/>
                </a:lnTo>
                <a:close/>
              </a:path>
              <a:path w="1135380" h="153669">
                <a:moveTo>
                  <a:pt x="83972" y="43129"/>
                </a:moveTo>
                <a:lnTo>
                  <a:pt x="77266" y="43129"/>
                </a:lnTo>
                <a:lnTo>
                  <a:pt x="77266" y="52882"/>
                </a:lnTo>
                <a:lnTo>
                  <a:pt x="83972" y="52882"/>
                </a:lnTo>
                <a:lnTo>
                  <a:pt x="83972" y="43129"/>
                </a:lnTo>
                <a:close/>
              </a:path>
              <a:path w="1135380" h="153669">
                <a:moveTo>
                  <a:pt x="140512" y="43129"/>
                </a:moveTo>
                <a:lnTo>
                  <a:pt x="83972" y="43129"/>
                </a:lnTo>
                <a:lnTo>
                  <a:pt x="83972" y="52882"/>
                </a:lnTo>
                <a:lnTo>
                  <a:pt x="163677" y="52882"/>
                </a:lnTo>
                <a:lnTo>
                  <a:pt x="163677" y="43891"/>
                </a:lnTo>
                <a:lnTo>
                  <a:pt x="140512" y="43891"/>
                </a:lnTo>
                <a:lnTo>
                  <a:pt x="140512" y="43129"/>
                </a:lnTo>
                <a:close/>
              </a:path>
              <a:path w="1135380" h="153669">
                <a:moveTo>
                  <a:pt x="170383" y="43129"/>
                </a:moveTo>
                <a:lnTo>
                  <a:pt x="163677" y="43129"/>
                </a:lnTo>
                <a:lnTo>
                  <a:pt x="163677" y="52882"/>
                </a:lnTo>
                <a:lnTo>
                  <a:pt x="170383" y="52882"/>
                </a:lnTo>
                <a:lnTo>
                  <a:pt x="170383" y="43129"/>
                </a:lnTo>
                <a:close/>
              </a:path>
              <a:path w="1135380" h="153669">
                <a:moveTo>
                  <a:pt x="279044" y="43129"/>
                </a:moveTo>
                <a:lnTo>
                  <a:pt x="170383" y="43129"/>
                </a:lnTo>
                <a:lnTo>
                  <a:pt x="170383" y="52882"/>
                </a:lnTo>
                <a:lnTo>
                  <a:pt x="279044" y="52882"/>
                </a:lnTo>
                <a:lnTo>
                  <a:pt x="279044" y="43129"/>
                </a:lnTo>
                <a:close/>
              </a:path>
              <a:path w="1135380" h="153669">
                <a:moveTo>
                  <a:pt x="159766" y="3809"/>
                </a:moveTo>
                <a:lnTo>
                  <a:pt x="147777" y="3809"/>
                </a:lnTo>
                <a:lnTo>
                  <a:pt x="142570" y="5816"/>
                </a:lnTo>
                <a:lnTo>
                  <a:pt x="133731" y="13842"/>
                </a:lnTo>
                <a:lnTo>
                  <a:pt x="131521" y="18846"/>
                </a:lnTo>
                <a:lnTo>
                  <a:pt x="131521" y="29006"/>
                </a:lnTo>
                <a:lnTo>
                  <a:pt x="132410" y="32613"/>
                </a:lnTo>
                <a:lnTo>
                  <a:pt x="135966" y="38709"/>
                </a:lnTo>
                <a:lnTo>
                  <a:pt x="138074" y="40995"/>
                </a:lnTo>
                <a:lnTo>
                  <a:pt x="140512" y="42519"/>
                </a:lnTo>
                <a:lnTo>
                  <a:pt x="140512" y="43891"/>
                </a:lnTo>
                <a:lnTo>
                  <a:pt x="154838" y="43891"/>
                </a:lnTo>
                <a:lnTo>
                  <a:pt x="154838" y="43129"/>
                </a:lnTo>
                <a:lnTo>
                  <a:pt x="151282" y="41605"/>
                </a:lnTo>
                <a:lnTo>
                  <a:pt x="148361" y="39344"/>
                </a:lnTo>
                <a:lnTo>
                  <a:pt x="143789" y="33350"/>
                </a:lnTo>
                <a:lnTo>
                  <a:pt x="142646" y="29921"/>
                </a:lnTo>
                <a:lnTo>
                  <a:pt x="142646" y="22605"/>
                </a:lnTo>
                <a:lnTo>
                  <a:pt x="143764" y="19761"/>
                </a:lnTo>
                <a:lnTo>
                  <a:pt x="148234" y="15290"/>
                </a:lnTo>
                <a:lnTo>
                  <a:pt x="151231" y="14173"/>
                </a:lnTo>
                <a:lnTo>
                  <a:pt x="166154" y="14173"/>
                </a:lnTo>
                <a:lnTo>
                  <a:pt x="168859" y="7619"/>
                </a:lnTo>
                <a:lnTo>
                  <a:pt x="164795" y="5079"/>
                </a:lnTo>
                <a:lnTo>
                  <a:pt x="159766" y="3809"/>
                </a:lnTo>
                <a:close/>
              </a:path>
              <a:path w="1135380" h="153669">
                <a:moveTo>
                  <a:pt x="163677" y="43129"/>
                </a:moveTo>
                <a:lnTo>
                  <a:pt x="154838" y="43129"/>
                </a:lnTo>
                <a:lnTo>
                  <a:pt x="154838" y="43891"/>
                </a:lnTo>
                <a:lnTo>
                  <a:pt x="163677" y="43891"/>
                </a:lnTo>
                <a:lnTo>
                  <a:pt x="163677" y="43129"/>
                </a:lnTo>
                <a:close/>
              </a:path>
              <a:path w="1135380" h="153669">
                <a:moveTo>
                  <a:pt x="166154" y="14173"/>
                </a:moveTo>
                <a:lnTo>
                  <a:pt x="158750" y="14173"/>
                </a:lnTo>
                <a:lnTo>
                  <a:pt x="162052" y="15189"/>
                </a:lnTo>
                <a:lnTo>
                  <a:pt x="164896" y="17221"/>
                </a:lnTo>
                <a:lnTo>
                  <a:pt x="166154" y="14173"/>
                </a:lnTo>
                <a:close/>
              </a:path>
              <a:path w="1135380" h="153669">
                <a:moveTo>
                  <a:pt x="377159" y="108356"/>
                </a:moveTo>
                <a:lnTo>
                  <a:pt x="361035" y="108356"/>
                </a:lnTo>
                <a:lnTo>
                  <a:pt x="361035" y="108965"/>
                </a:lnTo>
                <a:lnTo>
                  <a:pt x="328117" y="136093"/>
                </a:lnTo>
                <a:lnTo>
                  <a:pt x="339852" y="142646"/>
                </a:lnTo>
                <a:lnTo>
                  <a:pt x="377159" y="108356"/>
                </a:lnTo>
                <a:close/>
              </a:path>
              <a:path w="1135380" h="153669">
                <a:moveTo>
                  <a:pt x="419849" y="84277"/>
                </a:moveTo>
                <a:lnTo>
                  <a:pt x="411175" y="91135"/>
                </a:lnTo>
                <a:lnTo>
                  <a:pt x="450494" y="142646"/>
                </a:lnTo>
                <a:lnTo>
                  <a:pt x="459790" y="136550"/>
                </a:lnTo>
                <a:lnTo>
                  <a:pt x="441960" y="113385"/>
                </a:lnTo>
                <a:lnTo>
                  <a:pt x="439610" y="110235"/>
                </a:lnTo>
                <a:lnTo>
                  <a:pt x="436105" y="106019"/>
                </a:lnTo>
                <a:lnTo>
                  <a:pt x="431444" y="100736"/>
                </a:lnTo>
                <a:lnTo>
                  <a:pt x="431749" y="100279"/>
                </a:lnTo>
                <a:lnTo>
                  <a:pt x="442967" y="100279"/>
                </a:lnTo>
                <a:lnTo>
                  <a:pt x="446620" y="98958"/>
                </a:lnTo>
                <a:lnTo>
                  <a:pt x="449884" y="96011"/>
                </a:lnTo>
                <a:lnTo>
                  <a:pt x="496976" y="96011"/>
                </a:lnTo>
                <a:lnTo>
                  <a:pt x="496976" y="91135"/>
                </a:lnTo>
                <a:lnTo>
                  <a:pt x="428332" y="91135"/>
                </a:lnTo>
                <a:lnTo>
                  <a:pt x="423710" y="88849"/>
                </a:lnTo>
                <a:lnTo>
                  <a:pt x="419849" y="84277"/>
                </a:lnTo>
                <a:close/>
              </a:path>
              <a:path w="1135380" h="153669">
                <a:moveTo>
                  <a:pt x="393496" y="104546"/>
                </a:moveTo>
                <a:lnTo>
                  <a:pt x="381914" y="104546"/>
                </a:lnTo>
                <a:lnTo>
                  <a:pt x="381914" y="140969"/>
                </a:lnTo>
                <a:lnTo>
                  <a:pt x="393496" y="140969"/>
                </a:lnTo>
                <a:lnTo>
                  <a:pt x="393496" y="104546"/>
                </a:lnTo>
                <a:close/>
              </a:path>
              <a:path w="1135380" h="153669">
                <a:moveTo>
                  <a:pt x="496976" y="98450"/>
                </a:moveTo>
                <a:lnTo>
                  <a:pt x="485394" y="98450"/>
                </a:lnTo>
                <a:lnTo>
                  <a:pt x="485394" y="140969"/>
                </a:lnTo>
                <a:lnTo>
                  <a:pt x="496976" y="140969"/>
                </a:lnTo>
                <a:lnTo>
                  <a:pt x="496976" y="98450"/>
                </a:lnTo>
                <a:close/>
              </a:path>
              <a:path w="1135380" h="153669">
                <a:moveTo>
                  <a:pt x="538568" y="52882"/>
                </a:moveTo>
                <a:lnTo>
                  <a:pt x="527138" y="52882"/>
                </a:lnTo>
                <a:lnTo>
                  <a:pt x="527138" y="140969"/>
                </a:lnTo>
                <a:lnTo>
                  <a:pt x="538568" y="140969"/>
                </a:lnTo>
                <a:lnTo>
                  <a:pt x="538568" y="52882"/>
                </a:lnTo>
                <a:close/>
              </a:path>
              <a:path w="1135380" h="153669">
                <a:moveTo>
                  <a:pt x="635038" y="110794"/>
                </a:moveTo>
                <a:lnTo>
                  <a:pt x="623455" y="110794"/>
                </a:lnTo>
                <a:lnTo>
                  <a:pt x="623455" y="140969"/>
                </a:lnTo>
                <a:lnTo>
                  <a:pt x="635038" y="140969"/>
                </a:lnTo>
                <a:lnTo>
                  <a:pt x="635038" y="110794"/>
                </a:lnTo>
                <a:close/>
              </a:path>
              <a:path w="1135380" h="153669">
                <a:moveTo>
                  <a:pt x="713066" y="91439"/>
                </a:moveTo>
                <a:lnTo>
                  <a:pt x="701636" y="91439"/>
                </a:lnTo>
                <a:lnTo>
                  <a:pt x="701636" y="140969"/>
                </a:lnTo>
                <a:lnTo>
                  <a:pt x="713066" y="140969"/>
                </a:lnTo>
                <a:lnTo>
                  <a:pt x="713066" y="91439"/>
                </a:lnTo>
                <a:close/>
              </a:path>
              <a:path w="1135380" h="153669">
                <a:moveTo>
                  <a:pt x="586117" y="43129"/>
                </a:moveTo>
                <a:lnTo>
                  <a:pt x="557009" y="43129"/>
                </a:lnTo>
                <a:lnTo>
                  <a:pt x="557009" y="52882"/>
                </a:lnTo>
                <a:lnTo>
                  <a:pt x="572249" y="52882"/>
                </a:lnTo>
                <a:lnTo>
                  <a:pt x="572249" y="53492"/>
                </a:lnTo>
                <a:lnTo>
                  <a:pt x="570420" y="54406"/>
                </a:lnTo>
                <a:lnTo>
                  <a:pt x="568769" y="55956"/>
                </a:lnTo>
                <a:lnTo>
                  <a:pt x="565823" y="60324"/>
                </a:lnTo>
                <a:lnTo>
                  <a:pt x="565086" y="62941"/>
                </a:lnTo>
                <a:lnTo>
                  <a:pt x="565086" y="70561"/>
                </a:lnTo>
                <a:lnTo>
                  <a:pt x="566458" y="74218"/>
                </a:lnTo>
                <a:lnTo>
                  <a:pt x="571944" y="79705"/>
                </a:lnTo>
                <a:lnTo>
                  <a:pt x="575348" y="81330"/>
                </a:lnTo>
                <a:lnTo>
                  <a:pt x="579412" y="81838"/>
                </a:lnTo>
                <a:lnTo>
                  <a:pt x="579412" y="82448"/>
                </a:lnTo>
                <a:lnTo>
                  <a:pt x="575856" y="83362"/>
                </a:lnTo>
                <a:lnTo>
                  <a:pt x="572757" y="85343"/>
                </a:lnTo>
                <a:lnTo>
                  <a:pt x="567474" y="91439"/>
                </a:lnTo>
                <a:lnTo>
                  <a:pt x="566153" y="95249"/>
                </a:lnTo>
                <a:lnTo>
                  <a:pt x="566188" y="106298"/>
                </a:lnTo>
                <a:lnTo>
                  <a:pt x="568642" y="111683"/>
                </a:lnTo>
                <a:lnTo>
                  <a:pt x="578599" y="120726"/>
                </a:lnTo>
                <a:lnTo>
                  <a:pt x="585609" y="122986"/>
                </a:lnTo>
                <a:lnTo>
                  <a:pt x="601764" y="122986"/>
                </a:lnTo>
                <a:lnTo>
                  <a:pt x="607656" y="121716"/>
                </a:lnTo>
                <a:lnTo>
                  <a:pt x="617004" y="116636"/>
                </a:lnTo>
                <a:lnTo>
                  <a:pt x="620509" y="113842"/>
                </a:lnTo>
                <a:lnTo>
                  <a:pt x="621327" y="112775"/>
                </a:lnTo>
                <a:lnTo>
                  <a:pt x="589724" y="112775"/>
                </a:lnTo>
                <a:lnTo>
                  <a:pt x="585304" y="111480"/>
                </a:lnTo>
                <a:lnTo>
                  <a:pt x="579615" y="106298"/>
                </a:lnTo>
                <a:lnTo>
                  <a:pt x="578283" y="103327"/>
                </a:lnTo>
                <a:lnTo>
                  <a:pt x="578192" y="95605"/>
                </a:lnTo>
                <a:lnTo>
                  <a:pt x="579513" y="92633"/>
                </a:lnTo>
                <a:lnTo>
                  <a:pt x="584796" y="88264"/>
                </a:lnTo>
                <a:lnTo>
                  <a:pt x="588759" y="87172"/>
                </a:lnTo>
                <a:lnTo>
                  <a:pt x="603491" y="87172"/>
                </a:lnTo>
                <a:lnTo>
                  <a:pt x="603491" y="77114"/>
                </a:lnTo>
                <a:lnTo>
                  <a:pt x="588098" y="77114"/>
                </a:lnTo>
                <a:lnTo>
                  <a:pt x="584009" y="76022"/>
                </a:lnTo>
                <a:lnTo>
                  <a:pt x="578624" y="71653"/>
                </a:lnTo>
                <a:lnTo>
                  <a:pt x="577278" y="68833"/>
                </a:lnTo>
                <a:lnTo>
                  <a:pt x="577278" y="59385"/>
                </a:lnTo>
                <a:lnTo>
                  <a:pt x="580986" y="55219"/>
                </a:lnTo>
                <a:lnTo>
                  <a:pt x="588403" y="52882"/>
                </a:lnTo>
                <a:lnTo>
                  <a:pt x="586117" y="43129"/>
                </a:lnTo>
                <a:close/>
              </a:path>
              <a:path w="1135380" h="153669">
                <a:moveTo>
                  <a:pt x="635038" y="52882"/>
                </a:moveTo>
                <a:lnTo>
                  <a:pt x="623608" y="52882"/>
                </a:lnTo>
                <a:lnTo>
                  <a:pt x="623608" y="93929"/>
                </a:lnTo>
                <a:lnTo>
                  <a:pt x="621144" y="100075"/>
                </a:lnTo>
                <a:lnTo>
                  <a:pt x="611289" y="110235"/>
                </a:lnTo>
                <a:lnTo>
                  <a:pt x="604456" y="112775"/>
                </a:lnTo>
                <a:lnTo>
                  <a:pt x="621327" y="112775"/>
                </a:lnTo>
                <a:lnTo>
                  <a:pt x="622846" y="110794"/>
                </a:lnTo>
                <a:lnTo>
                  <a:pt x="635038" y="110794"/>
                </a:lnTo>
                <a:lnTo>
                  <a:pt x="635038" y="52882"/>
                </a:lnTo>
                <a:close/>
              </a:path>
              <a:path w="1135380" h="153669">
                <a:moveTo>
                  <a:pt x="346252" y="52882"/>
                </a:moveTo>
                <a:lnTo>
                  <a:pt x="334670" y="52882"/>
                </a:lnTo>
                <a:lnTo>
                  <a:pt x="334795" y="93929"/>
                </a:lnTo>
                <a:lnTo>
                  <a:pt x="337121" y="99593"/>
                </a:lnTo>
                <a:lnTo>
                  <a:pt x="346989" y="107213"/>
                </a:lnTo>
                <a:lnTo>
                  <a:pt x="353314" y="108864"/>
                </a:lnTo>
                <a:lnTo>
                  <a:pt x="361035" y="108356"/>
                </a:lnTo>
                <a:lnTo>
                  <a:pt x="377159" y="108356"/>
                </a:lnTo>
                <a:lnTo>
                  <a:pt x="381304" y="104546"/>
                </a:lnTo>
                <a:lnTo>
                  <a:pt x="393496" y="104546"/>
                </a:lnTo>
                <a:lnTo>
                  <a:pt x="393496" y="99364"/>
                </a:lnTo>
                <a:lnTo>
                  <a:pt x="356400" y="99364"/>
                </a:lnTo>
                <a:lnTo>
                  <a:pt x="352475" y="98094"/>
                </a:lnTo>
                <a:lnTo>
                  <a:pt x="347484" y="93014"/>
                </a:lnTo>
                <a:lnTo>
                  <a:pt x="346252" y="88950"/>
                </a:lnTo>
                <a:lnTo>
                  <a:pt x="346252" y="52882"/>
                </a:lnTo>
                <a:close/>
              </a:path>
              <a:path w="1135380" h="153669">
                <a:moveTo>
                  <a:pt x="713066" y="52882"/>
                </a:moveTo>
                <a:lnTo>
                  <a:pt x="701636" y="52882"/>
                </a:lnTo>
                <a:lnTo>
                  <a:pt x="701636" y="81076"/>
                </a:lnTo>
                <a:lnTo>
                  <a:pt x="662622" y="81076"/>
                </a:lnTo>
                <a:lnTo>
                  <a:pt x="654214" y="87833"/>
                </a:lnTo>
                <a:lnTo>
                  <a:pt x="654088" y="92100"/>
                </a:lnTo>
                <a:lnTo>
                  <a:pt x="655027" y="96011"/>
                </a:lnTo>
                <a:lnTo>
                  <a:pt x="658787" y="103327"/>
                </a:lnTo>
                <a:lnTo>
                  <a:pt x="661200" y="106070"/>
                </a:lnTo>
                <a:lnTo>
                  <a:pt x="664146" y="107899"/>
                </a:lnTo>
                <a:lnTo>
                  <a:pt x="671156" y="105460"/>
                </a:lnTo>
                <a:lnTo>
                  <a:pt x="671156" y="91439"/>
                </a:lnTo>
                <a:lnTo>
                  <a:pt x="713066" y="91439"/>
                </a:lnTo>
                <a:lnTo>
                  <a:pt x="713066" y="52882"/>
                </a:lnTo>
                <a:close/>
              </a:path>
              <a:path w="1135380" h="153669">
                <a:moveTo>
                  <a:pt x="442967" y="100279"/>
                </a:moveTo>
                <a:lnTo>
                  <a:pt x="431749" y="100279"/>
                </a:lnTo>
                <a:lnTo>
                  <a:pt x="432663" y="100583"/>
                </a:lnTo>
                <a:lnTo>
                  <a:pt x="434340" y="100736"/>
                </a:lnTo>
                <a:lnTo>
                  <a:pt x="436778" y="100736"/>
                </a:lnTo>
                <a:lnTo>
                  <a:pt x="442264" y="100533"/>
                </a:lnTo>
                <a:lnTo>
                  <a:pt x="442967" y="100279"/>
                </a:lnTo>
                <a:close/>
              </a:path>
              <a:path w="1135380" h="153669">
                <a:moveTo>
                  <a:pt x="496976" y="96011"/>
                </a:moveTo>
                <a:lnTo>
                  <a:pt x="449884" y="96011"/>
                </a:lnTo>
                <a:lnTo>
                  <a:pt x="456285" y="98450"/>
                </a:lnTo>
                <a:lnTo>
                  <a:pt x="463448" y="99669"/>
                </a:lnTo>
                <a:lnTo>
                  <a:pt x="476948" y="99669"/>
                </a:lnTo>
                <a:lnTo>
                  <a:pt x="481622" y="99263"/>
                </a:lnTo>
                <a:lnTo>
                  <a:pt x="485394" y="98450"/>
                </a:lnTo>
                <a:lnTo>
                  <a:pt x="496976" y="98450"/>
                </a:lnTo>
                <a:lnTo>
                  <a:pt x="496976" y="96011"/>
                </a:lnTo>
                <a:close/>
              </a:path>
              <a:path w="1135380" h="153669">
                <a:moveTo>
                  <a:pt x="393496" y="52882"/>
                </a:moveTo>
                <a:lnTo>
                  <a:pt x="381914" y="52882"/>
                </a:lnTo>
                <a:lnTo>
                  <a:pt x="381914" y="91592"/>
                </a:lnTo>
                <a:lnTo>
                  <a:pt x="379869" y="93522"/>
                </a:lnTo>
                <a:lnTo>
                  <a:pt x="376936" y="95300"/>
                </a:lnTo>
                <a:lnTo>
                  <a:pt x="369201" y="98551"/>
                </a:lnTo>
                <a:lnTo>
                  <a:pt x="365455" y="99364"/>
                </a:lnTo>
                <a:lnTo>
                  <a:pt x="393496" y="99364"/>
                </a:lnTo>
                <a:lnTo>
                  <a:pt x="393496" y="52882"/>
                </a:lnTo>
                <a:close/>
              </a:path>
              <a:path w="1135380" h="153669">
                <a:moveTo>
                  <a:pt x="455206" y="52882"/>
                </a:moveTo>
                <a:lnTo>
                  <a:pt x="443788" y="52882"/>
                </a:lnTo>
                <a:lnTo>
                  <a:pt x="443685" y="87934"/>
                </a:lnTo>
                <a:lnTo>
                  <a:pt x="440436" y="91135"/>
                </a:lnTo>
                <a:lnTo>
                  <a:pt x="496976" y="91135"/>
                </a:lnTo>
                <a:lnTo>
                  <a:pt x="496976" y="89458"/>
                </a:lnTo>
                <a:lnTo>
                  <a:pt x="465124" y="89458"/>
                </a:lnTo>
                <a:lnTo>
                  <a:pt x="459676" y="88747"/>
                </a:lnTo>
                <a:lnTo>
                  <a:pt x="454609" y="87325"/>
                </a:lnTo>
                <a:lnTo>
                  <a:pt x="455002" y="86004"/>
                </a:lnTo>
                <a:lnTo>
                  <a:pt x="455080" y="85343"/>
                </a:lnTo>
                <a:lnTo>
                  <a:pt x="455206" y="52882"/>
                </a:lnTo>
                <a:close/>
              </a:path>
              <a:path w="1135380" h="153669">
                <a:moveTo>
                  <a:pt x="496976" y="52882"/>
                </a:moveTo>
                <a:lnTo>
                  <a:pt x="485394" y="52882"/>
                </a:lnTo>
                <a:lnTo>
                  <a:pt x="485394" y="87477"/>
                </a:lnTo>
                <a:lnTo>
                  <a:pt x="481215" y="88798"/>
                </a:lnTo>
                <a:lnTo>
                  <a:pt x="476402" y="89458"/>
                </a:lnTo>
                <a:lnTo>
                  <a:pt x="496976" y="89458"/>
                </a:lnTo>
                <a:lnTo>
                  <a:pt x="496976" y="52882"/>
                </a:lnTo>
                <a:close/>
              </a:path>
              <a:path w="1135380" h="153669">
                <a:moveTo>
                  <a:pt x="405066" y="43129"/>
                </a:moveTo>
                <a:lnTo>
                  <a:pt x="316230" y="43129"/>
                </a:lnTo>
                <a:lnTo>
                  <a:pt x="316230" y="52882"/>
                </a:lnTo>
                <a:lnTo>
                  <a:pt x="405066" y="52882"/>
                </a:lnTo>
                <a:lnTo>
                  <a:pt x="405066" y="43129"/>
                </a:lnTo>
                <a:close/>
              </a:path>
              <a:path w="1135380" h="153669">
                <a:moveTo>
                  <a:pt x="411937" y="43129"/>
                </a:moveTo>
                <a:lnTo>
                  <a:pt x="405066" y="43129"/>
                </a:lnTo>
                <a:lnTo>
                  <a:pt x="405066" y="52882"/>
                </a:lnTo>
                <a:lnTo>
                  <a:pt x="411937" y="52882"/>
                </a:lnTo>
                <a:lnTo>
                  <a:pt x="411937" y="43129"/>
                </a:lnTo>
                <a:close/>
              </a:path>
              <a:path w="1135380" h="153669">
                <a:moveTo>
                  <a:pt x="508698" y="43129"/>
                </a:moveTo>
                <a:lnTo>
                  <a:pt x="411937" y="43129"/>
                </a:lnTo>
                <a:lnTo>
                  <a:pt x="411937" y="52882"/>
                </a:lnTo>
                <a:lnTo>
                  <a:pt x="508698" y="52882"/>
                </a:lnTo>
                <a:lnTo>
                  <a:pt x="508698" y="43129"/>
                </a:lnTo>
                <a:close/>
              </a:path>
              <a:path w="1135380" h="153669">
                <a:moveTo>
                  <a:pt x="515416" y="43129"/>
                </a:moveTo>
                <a:lnTo>
                  <a:pt x="508698" y="43129"/>
                </a:lnTo>
                <a:lnTo>
                  <a:pt x="508698" y="52882"/>
                </a:lnTo>
                <a:lnTo>
                  <a:pt x="515416" y="52882"/>
                </a:lnTo>
                <a:lnTo>
                  <a:pt x="515416" y="43129"/>
                </a:lnTo>
                <a:close/>
              </a:path>
              <a:path w="1135380" h="153669">
                <a:moveTo>
                  <a:pt x="550303" y="43129"/>
                </a:moveTo>
                <a:lnTo>
                  <a:pt x="515416" y="43129"/>
                </a:lnTo>
                <a:lnTo>
                  <a:pt x="515416" y="52882"/>
                </a:lnTo>
                <a:lnTo>
                  <a:pt x="550303" y="52882"/>
                </a:lnTo>
                <a:lnTo>
                  <a:pt x="550303" y="43129"/>
                </a:lnTo>
                <a:close/>
              </a:path>
              <a:path w="1135380" h="153669">
                <a:moveTo>
                  <a:pt x="557009" y="43129"/>
                </a:moveTo>
                <a:lnTo>
                  <a:pt x="550303" y="43129"/>
                </a:lnTo>
                <a:lnTo>
                  <a:pt x="550303" y="52882"/>
                </a:lnTo>
                <a:lnTo>
                  <a:pt x="557009" y="52882"/>
                </a:lnTo>
                <a:lnTo>
                  <a:pt x="557009" y="43129"/>
                </a:lnTo>
                <a:close/>
              </a:path>
              <a:path w="1135380" h="153669">
                <a:moveTo>
                  <a:pt x="646620" y="43129"/>
                </a:moveTo>
                <a:lnTo>
                  <a:pt x="610501" y="43129"/>
                </a:lnTo>
                <a:lnTo>
                  <a:pt x="610501" y="52882"/>
                </a:lnTo>
                <a:lnTo>
                  <a:pt x="646620" y="52882"/>
                </a:lnTo>
                <a:lnTo>
                  <a:pt x="646620" y="43129"/>
                </a:lnTo>
                <a:close/>
              </a:path>
              <a:path w="1135380" h="153669">
                <a:moveTo>
                  <a:pt x="653326" y="43129"/>
                </a:moveTo>
                <a:lnTo>
                  <a:pt x="646620" y="43129"/>
                </a:lnTo>
                <a:lnTo>
                  <a:pt x="646620" y="52882"/>
                </a:lnTo>
                <a:lnTo>
                  <a:pt x="653326" y="52882"/>
                </a:lnTo>
                <a:lnTo>
                  <a:pt x="653326" y="43129"/>
                </a:lnTo>
                <a:close/>
              </a:path>
              <a:path w="1135380" h="153669">
                <a:moveTo>
                  <a:pt x="731507" y="43129"/>
                </a:moveTo>
                <a:lnTo>
                  <a:pt x="653326" y="43129"/>
                </a:lnTo>
                <a:lnTo>
                  <a:pt x="653326" y="52882"/>
                </a:lnTo>
                <a:lnTo>
                  <a:pt x="731507" y="52882"/>
                </a:lnTo>
                <a:lnTo>
                  <a:pt x="731507" y="43129"/>
                </a:lnTo>
                <a:close/>
              </a:path>
              <a:path w="1135380" h="153669">
                <a:moveTo>
                  <a:pt x="1075321" y="52882"/>
                </a:moveTo>
                <a:lnTo>
                  <a:pt x="1063891" y="52882"/>
                </a:lnTo>
                <a:lnTo>
                  <a:pt x="1063891" y="101803"/>
                </a:lnTo>
                <a:lnTo>
                  <a:pt x="1016495" y="136245"/>
                </a:lnTo>
                <a:lnTo>
                  <a:pt x="1026858" y="143713"/>
                </a:lnTo>
                <a:lnTo>
                  <a:pt x="1063282" y="114604"/>
                </a:lnTo>
                <a:lnTo>
                  <a:pt x="1075321" y="114604"/>
                </a:lnTo>
                <a:lnTo>
                  <a:pt x="1075321" y="52882"/>
                </a:lnTo>
                <a:close/>
              </a:path>
              <a:path w="1135380" h="153669">
                <a:moveTo>
                  <a:pt x="783475" y="84277"/>
                </a:moveTo>
                <a:lnTo>
                  <a:pt x="774788" y="91135"/>
                </a:lnTo>
                <a:lnTo>
                  <a:pt x="814108" y="142646"/>
                </a:lnTo>
                <a:lnTo>
                  <a:pt x="823404" y="136550"/>
                </a:lnTo>
                <a:lnTo>
                  <a:pt x="805573" y="113385"/>
                </a:lnTo>
                <a:lnTo>
                  <a:pt x="803236" y="110235"/>
                </a:lnTo>
                <a:lnTo>
                  <a:pt x="799731" y="106019"/>
                </a:lnTo>
                <a:lnTo>
                  <a:pt x="795058" y="100736"/>
                </a:lnTo>
                <a:lnTo>
                  <a:pt x="795362" y="100279"/>
                </a:lnTo>
                <a:lnTo>
                  <a:pt x="806583" y="100279"/>
                </a:lnTo>
                <a:lnTo>
                  <a:pt x="810247" y="98958"/>
                </a:lnTo>
                <a:lnTo>
                  <a:pt x="813498" y="96011"/>
                </a:lnTo>
                <a:lnTo>
                  <a:pt x="860590" y="96011"/>
                </a:lnTo>
                <a:lnTo>
                  <a:pt x="860590" y="91135"/>
                </a:lnTo>
                <a:lnTo>
                  <a:pt x="791959" y="91135"/>
                </a:lnTo>
                <a:lnTo>
                  <a:pt x="787336" y="88849"/>
                </a:lnTo>
                <a:lnTo>
                  <a:pt x="783475" y="84277"/>
                </a:lnTo>
                <a:close/>
              </a:path>
              <a:path w="1135380" h="153669">
                <a:moveTo>
                  <a:pt x="860590" y="98450"/>
                </a:moveTo>
                <a:lnTo>
                  <a:pt x="849007" y="98450"/>
                </a:lnTo>
                <a:lnTo>
                  <a:pt x="849007" y="140969"/>
                </a:lnTo>
                <a:lnTo>
                  <a:pt x="860590" y="140969"/>
                </a:lnTo>
                <a:lnTo>
                  <a:pt x="860590" y="98450"/>
                </a:lnTo>
                <a:close/>
              </a:path>
              <a:path w="1135380" h="153669">
                <a:moveTo>
                  <a:pt x="902195" y="52882"/>
                </a:moveTo>
                <a:lnTo>
                  <a:pt x="890765" y="52882"/>
                </a:lnTo>
                <a:lnTo>
                  <a:pt x="890765" y="140969"/>
                </a:lnTo>
                <a:lnTo>
                  <a:pt x="902195" y="140969"/>
                </a:lnTo>
                <a:lnTo>
                  <a:pt x="902195" y="52882"/>
                </a:lnTo>
                <a:close/>
              </a:path>
              <a:path w="1135380" h="153669">
                <a:moveTo>
                  <a:pt x="990434" y="99669"/>
                </a:moveTo>
                <a:lnTo>
                  <a:pt x="979004" y="99669"/>
                </a:lnTo>
                <a:lnTo>
                  <a:pt x="979004" y="140969"/>
                </a:lnTo>
                <a:lnTo>
                  <a:pt x="990434" y="140969"/>
                </a:lnTo>
                <a:lnTo>
                  <a:pt x="990434" y="99669"/>
                </a:lnTo>
                <a:close/>
              </a:path>
              <a:path w="1135380" h="153669">
                <a:moveTo>
                  <a:pt x="1075321" y="114604"/>
                </a:moveTo>
                <a:lnTo>
                  <a:pt x="1063891" y="114604"/>
                </a:lnTo>
                <a:lnTo>
                  <a:pt x="1063891" y="140969"/>
                </a:lnTo>
                <a:lnTo>
                  <a:pt x="1075321" y="140969"/>
                </a:lnTo>
                <a:lnTo>
                  <a:pt x="1075321" y="114604"/>
                </a:lnTo>
                <a:close/>
              </a:path>
              <a:path w="1135380" h="153669">
                <a:moveTo>
                  <a:pt x="1116926" y="52882"/>
                </a:moveTo>
                <a:lnTo>
                  <a:pt x="1105496" y="52882"/>
                </a:lnTo>
                <a:lnTo>
                  <a:pt x="1105496" y="140969"/>
                </a:lnTo>
                <a:lnTo>
                  <a:pt x="1116926" y="140969"/>
                </a:lnTo>
                <a:lnTo>
                  <a:pt x="1116926" y="52882"/>
                </a:lnTo>
                <a:close/>
              </a:path>
              <a:path w="1135380" h="153669">
                <a:moveTo>
                  <a:pt x="946696" y="52882"/>
                </a:moveTo>
                <a:lnTo>
                  <a:pt x="935266" y="52882"/>
                </a:lnTo>
                <a:lnTo>
                  <a:pt x="935266" y="89458"/>
                </a:lnTo>
                <a:lnTo>
                  <a:pt x="927798" y="95097"/>
                </a:lnTo>
                <a:lnTo>
                  <a:pt x="936942" y="115214"/>
                </a:lnTo>
                <a:lnTo>
                  <a:pt x="946543" y="115214"/>
                </a:lnTo>
                <a:lnTo>
                  <a:pt x="946543" y="99669"/>
                </a:lnTo>
                <a:lnTo>
                  <a:pt x="990434" y="99669"/>
                </a:lnTo>
                <a:lnTo>
                  <a:pt x="990434" y="89153"/>
                </a:lnTo>
                <a:lnTo>
                  <a:pt x="946696" y="89153"/>
                </a:lnTo>
                <a:lnTo>
                  <a:pt x="946696" y="52882"/>
                </a:lnTo>
                <a:close/>
              </a:path>
              <a:path w="1135380" h="153669">
                <a:moveTo>
                  <a:pt x="1036154" y="52882"/>
                </a:moveTo>
                <a:lnTo>
                  <a:pt x="1024724" y="52882"/>
                </a:lnTo>
                <a:lnTo>
                  <a:pt x="1024724" y="81229"/>
                </a:lnTo>
                <a:lnTo>
                  <a:pt x="1015733" y="87782"/>
                </a:lnTo>
                <a:lnTo>
                  <a:pt x="1015936" y="95605"/>
                </a:lnTo>
                <a:lnTo>
                  <a:pt x="1018628" y="101599"/>
                </a:lnTo>
                <a:lnTo>
                  <a:pt x="1023810" y="105765"/>
                </a:lnTo>
                <a:lnTo>
                  <a:pt x="1036154" y="105765"/>
                </a:lnTo>
                <a:lnTo>
                  <a:pt x="1036154" y="52882"/>
                </a:lnTo>
                <a:close/>
              </a:path>
              <a:path w="1135380" h="153669">
                <a:moveTo>
                  <a:pt x="806583" y="100279"/>
                </a:moveTo>
                <a:lnTo>
                  <a:pt x="795362" y="100279"/>
                </a:lnTo>
                <a:lnTo>
                  <a:pt x="796277" y="100583"/>
                </a:lnTo>
                <a:lnTo>
                  <a:pt x="797953" y="100736"/>
                </a:lnTo>
                <a:lnTo>
                  <a:pt x="800392" y="100736"/>
                </a:lnTo>
                <a:lnTo>
                  <a:pt x="805878" y="100533"/>
                </a:lnTo>
                <a:lnTo>
                  <a:pt x="806583" y="100279"/>
                </a:lnTo>
                <a:close/>
              </a:path>
              <a:path w="1135380" h="153669">
                <a:moveTo>
                  <a:pt x="860590" y="96011"/>
                </a:moveTo>
                <a:lnTo>
                  <a:pt x="813498" y="96011"/>
                </a:lnTo>
                <a:lnTo>
                  <a:pt x="819899" y="98450"/>
                </a:lnTo>
                <a:lnTo>
                  <a:pt x="827062" y="99669"/>
                </a:lnTo>
                <a:lnTo>
                  <a:pt x="840574" y="99669"/>
                </a:lnTo>
                <a:lnTo>
                  <a:pt x="845248" y="99263"/>
                </a:lnTo>
                <a:lnTo>
                  <a:pt x="849007" y="98450"/>
                </a:lnTo>
                <a:lnTo>
                  <a:pt x="860590" y="98450"/>
                </a:lnTo>
                <a:lnTo>
                  <a:pt x="860590" y="96011"/>
                </a:lnTo>
                <a:close/>
              </a:path>
              <a:path w="1135380" h="153669">
                <a:moveTo>
                  <a:pt x="818832" y="52882"/>
                </a:moveTo>
                <a:lnTo>
                  <a:pt x="807402" y="52882"/>
                </a:lnTo>
                <a:lnTo>
                  <a:pt x="807402" y="87833"/>
                </a:lnTo>
                <a:lnTo>
                  <a:pt x="804049" y="91135"/>
                </a:lnTo>
                <a:lnTo>
                  <a:pt x="860590" y="91135"/>
                </a:lnTo>
                <a:lnTo>
                  <a:pt x="860590" y="89458"/>
                </a:lnTo>
                <a:lnTo>
                  <a:pt x="828738" y="89458"/>
                </a:lnTo>
                <a:lnTo>
                  <a:pt x="823302" y="88747"/>
                </a:lnTo>
                <a:lnTo>
                  <a:pt x="818222" y="87325"/>
                </a:lnTo>
                <a:lnTo>
                  <a:pt x="818629" y="86004"/>
                </a:lnTo>
                <a:lnTo>
                  <a:pt x="818832" y="84277"/>
                </a:lnTo>
                <a:lnTo>
                  <a:pt x="818832" y="52882"/>
                </a:lnTo>
                <a:close/>
              </a:path>
              <a:path w="1135380" h="153669">
                <a:moveTo>
                  <a:pt x="860590" y="52882"/>
                </a:moveTo>
                <a:lnTo>
                  <a:pt x="849007" y="52882"/>
                </a:lnTo>
                <a:lnTo>
                  <a:pt x="849007" y="87477"/>
                </a:lnTo>
                <a:lnTo>
                  <a:pt x="844842" y="88798"/>
                </a:lnTo>
                <a:lnTo>
                  <a:pt x="840016" y="89458"/>
                </a:lnTo>
                <a:lnTo>
                  <a:pt x="860590" y="89458"/>
                </a:lnTo>
                <a:lnTo>
                  <a:pt x="860590" y="52882"/>
                </a:lnTo>
                <a:close/>
              </a:path>
              <a:path w="1135380" h="153669">
                <a:moveTo>
                  <a:pt x="990434" y="52882"/>
                </a:moveTo>
                <a:lnTo>
                  <a:pt x="979004" y="52882"/>
                </a:lnTo>
                <a:lnTo>
                  <a:pt x="979004" y="89153"/>
                </a:lnTo>
                <a:lnTo>
                  <a:pt x="990434" y="89153"/>
                </a:lnTo>
                <a:lnTo>
                  <a:pt x="990434" y="52882"/>
                </a:lnTo>
                <a:close/>
              </a:path>
              <a:path w="1135380" h="153669">
                <a:moveTo>
                  <a:pt x="872324" y="43129"/>
                </a:moveTo>
                <a:lnTo>
                  <a:pt x="768692" y="43129"/>
                </a:lnTo>
                <a:lnTo>
                  <a:pt x="768692" y="52882"/>
                </a:lnTo>
                <a:lnTo>
                  <a:pt x="872324" y="52882"/>
                </a:lnTo>
                <a:lnTo>
                  <a:pt x="872324" y="43129"/>
                </a:lnTo>
                <a:close/>
              </a:path>
              <a:path w="1135380" h="153669">
                <a:moveTo>
                  <a:pt x="879030" y="43129"/>
                </a:moveTo>
                <a:lnTo>
                  <a:pt x="872324" y="43129"/>
                </a:lnTo>
                <a:lnTo>
                  <a:pt x="872324" y="52882"/>
                </a:lnTo>
                <a:lnTo>
                  <a:pt x="879030" y="52882"/>
                </a:lnTo>
                <a:lnTo>
                  <a:pt x="879030" y="43129"/>
                </a:lnTo>
                <a:close/>
              </a:path>
              <a:path w="1135380" h="153669">
                <a:moveTo>
                  <a:pt x="913930" y="43129"/>
                </a:moveTo>
                <a:lnTo>
                  <a:pt x="879030" y="43129"/>
                </a:lnTo>
                <a:lnTo>
                  <a:pt x="879030" y="52882"/>
                </a:lnTo>
                <a:lnTo>
                  <a:pt x="913930" y="52882"/>
                </a:lnTo>
                <a:lnTo>
                  <a:pt x="913930" y="43129"/>
                </a:lnTo>
                <a:close/>
              </a:path>
              <a:path w="1135380" h="153669">
                <a:moveTo>
                  <a:pt x="920635" y="43129"/>
                </a:moveTo>
                <a:lnTo>
                  <a:pt x="913930" y="43129"/>
                </a:lnTo>
                <a:lnTo>
                  <a:pt x="913930" y="52882"/>
                </a:lnTo>
                <a:lnTo>
                  <a:pt x="920635" y="52882"/>
                </a:lnTo>
                <a:lnTo>
                  <a:pt x="920635" y="43129"/>
                </a:lnTo>
                <a:close/>
              </a:path>
              <a:path w="1135380" h="153669">
                <a:moveTo>
                  <a:pt x="1002169" y="43129"/>
                </a:moveTo>
                <a:lnTo>
                  <a:pt x="920635" y="43129"/>
                </a:lnTo>
                <a:lnTo>
                  <a:pt x="920635" y="52882"/>
                </a:lnTo>
                <a:lnTo>
                  <a:pt x="1002169" y="52882"/>
                </a:lnTo>
                <a:lnTo>
                  <a:pt x="1002169" y="43129"/>
                </a:lnTo>
                <a:close/>
              </a:path>
              <a:path w="1135380" h="153669">
                <a:moveTo>
                  <a:pt x="1008875" y="43129"/>
                </a:moveTo>
                <a:lnTo>
                  <a:pt x="1002169" y="43129"/>
                </a:lnTo>
                <a:lnTo>
                  <a:pt x="1002169" y="52882"/>
                </a:lnTo>
                <a:lnTo>
                  <a:pt x="1008875" y="52882"/>
                </a:lnTo>
                <a:lnTo>
                  <a:pt x="1008875" y="43129"/>
                </a:lnTo>
                <a:close/>
              </a:path>
              <a:path w="1135380" h="153669">
                <a:moveTo>
                  <a:pt x="1087056" y="43129"/>
                </a:moveTo>
                <a:lnTo>
                  <a:pt x="1008875" y="43129"/>
                </a:lnTo>
                <a:lnTo>
                  <a:pt x="1008875" y="52882"/>
                </a:lnTo>
                <a:lnTo>
                  <a:pt x="1087056" y="52882"/>
                </a:lnTo>
                <a:lnTo>
                  <a:pt x="1087056" y="43129"/>
                </a:lnTo>
                <a:close/>
              </a:path>
              <a:path w="1135380" h="153669">
                <a:moveTo>
                  <a:pt x="1093609" y="43129"/>
                </a:moveTo>
                <a:lnTo>
                  <a:pt x="1087056" y="43129"/>
                </a:lnTo>
                <a:lnTo>
                  <a:pt x="1087056" y="52882"/>
                </a:lnTo>
                <a:lnTo>
                  <a:pt x="1093609" y="52882"/>
                </a:lnTo>
                <a:lnTo>
                  <a:pt x="1093609" y="43129"/>
                </a:lnTo>
                <a:close/>
              </a:path>
              <a:path w="1135380" h="153669">
                <a:moveTo>
                  <a:pt x="1135367" y="43129"/>
                </a:moveTo>
                <a:lnTo>
                  <a:pt x="1093609" y="43129"/>
                </a:lnTo>
                <a:lnTo>
                  <a:pt x="1093609" y="52882"/>
                </a:lnTo>
                <a:lnTo>
                  <a:pt x="1135367" y="52882"/>
                </a:lnTo>
                <a:lnTo>
                  <a:pt x="1135367" y="43129"/>
                </a:lnTo>
                <a:close/>
              </a:path>
              <a:path w="1135380" h="153669">
                <a:moveTo>
                  <a:pt x="1103288" y="10058"/>
                </a:moveTo>
                <a:lnTo>
                  <a:pt x="1087259" y="10058"/>
                </a:lnTo>
                <a:lnTo>
                  <a:pt x="1093177" y="13309"/>
                </a:lnTo>
                <a:lnTo>
                  <a:pt x="1102423" y="26314"/>
                </a:lnTo>
                <a:lnTo>
                  <a:pt x="1104912" y="33856"/>
                </a:lnTo>
                <a:lnTo>
                  <a:pt x="1104991" y="34137"/>
                </a:lnTo>
                <a:lnTo>
                  <a:pt x="1105496" y="43129"/>
                </a:lnTo>
                <a:lnTo>
                  <a:pt x="1116774" y="43129"/>
                </a:lnTo>
                <a:lnTo>
                  <a:pt x="1115474" y="33856"/>
                </a:lnTo>
                <a:lnTo>
                  <a:pt x="1113097" y="25546"/>
                </a:lnTo>
                <a:lnTo>
                  <a:pt x="1109645" y="18197"/>
                </a:lnTo>
                <a:lnTo>
                  <a:pt x="1105115" y="11810"/>
                </a:lnTo>
                <a:lnTo>
                  <a:pt x="1103288" y="10058"/>
                </a:lnTo>
                <a:close/>
              </a:path>
              <a:path w="1135380" h="153669">
                <a:moveTo>
                  <a:pt x="1079741" y="0"/>
                </a:moveTo>
                <a:lnTo>
                  <a:pt x="1072730" y="0"/>
                </a:lnTo>
                <a:lnTo>
                  <a:pt x="1067041" y="1981"/>
                </a:lnTo>
                <a:lnTo>
                  <a:pt x="1058303" y="9905"/>
                </a:lnTo>
                <a:lnTo>
                  <a:pt x="1056119" y="14833"/>
                </a:lnTo>
                <a:lnTo>
                  <a:pt x="1056156" y="26314"/>
                </a:lnTo>
                <a:lnTo>
                  <a:pt x="1057744" y="30683"/>
                </a:lnTo>
                <a:lnTo>
                  <a:pt x="1060996" y="34137"/>
                </a:lnTo>
                <a:lnTo>
                  <a:pt x="1072578" y="31699"/>
                </a:lnTo>
                <a:lnTo>
                  <a:pt x="1069530" y="28752"/>
                </a:lnTo>
                <a:lnTo>
                  <a:pt x="1068006" y="25196"/>
                </a:lnTo>
                <a:lnTo>
                  <a:pt x="1068006" y="17779"/>
                </a:lnTo>
                <a:lnTo>
                  <a:pt x="1069098" y="15138"/>
                </a:lnTo>
                <a:lnTo>
                  <a:pt x="1073467" y="11074"/>
                </a:lnTo>
                <a:lnTo>
                  <a:pt x="1076388" y="10058"/>
                </a:lnTo>
                <a:lnTo>
                  <a:pt x="1103288" y="10058"/>
                </a:lnTo>
                <a:lnTo>
                  <a:pt x="1099729" y="6643"/>
                </a:lnTo>
                <a:lnTo>
                  <a:pt x="1093704" y="2952"/>
                </a:lnTo>
                <a:lnTo>
                  <a:pt x="1087042" y="738"/>
                </a:lnTo>
                <a:lnTo>
                  <a:pt x="107974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27192" y="1571173"/>
            <a:ext cx="120898" cy="77370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4459323" y="1539614"/>
            <a:ext cx="886684" cy="110403"/>
          </a:xfrm>
          <a:custGeom>
            <a:avLst/>
            <a:gdLst/>
            <a:ahLst/>
            <a:cxnLst/>
            <a:rect l="l" t="t" r="r" b="b"/>
            <a:pathLst>
              <a:path w="685164" h="142875">
                <a:moveTo>
                  <a:pt x="92964" y="84277"/>
                </a:moveTo>
                <a:lnTo>
                  <a:pt x="84277" y="91135"/>
                </a:lnTo>
                <a:lnTo>
                  <a:pt x="123596" y="142646"/>
                </a:lnTo>
                <a:lnTo>
                  <a:pt x="132892" y="136550"/>
                </a:lnTo>
                <a:lnTo>
                  <a:pt x="115062" y="113385"/>
                </a:lnTo>
                <a:lnTo>
                  <a:pt x="112725" y="110236"/>
                </a:lnTo>
                <a:lnTo>
                  <a:pt x="109220" y="106019"/>
                </a:lnTo>
                <a:lnTo>
                  <a:pt x="104546" y="100736"/>
                </a:lnTo>
                <a:lnTo>
                  <a:pt x="104851" y="100279"/>
                </a:lnTo>
                <a:lnTo>
                  <a:pt x="116071" y="100279"/>
                </a:lnTo>
                <a:lnTo>
                  <a:pt x="119735" y="98958"/>
                </a:lnTo>
                <a:lnTo>
                  <a:pt x="122986" y="96012"/>
                </a:lnTo>
                <a:lnTo>
                  <a:pt x="170078" y="96012"/>
                </a:lnTo>
                <a:lnTo>
                  <a:pt x="170078" y="91135"/>
                </a:lnTo>
                <a:lnTo>
                  <a:pt x="101447" y="91135"/>
                </a:lnTo>
                <a:lnTo>
                  <a:pt x="96824" y="88849"/>
                </a:lnTo>
                <a:lnTo>
                  <a:pt x="92964" y="84277"/>
                </a:lnTo>
                <a:close/>
              </a:path>
              <a:path w="685164" h="142875">
                <a:moveTo>
                  <a:pt x="196596" y="82753"/>
                </a:moveTo>
                <a:lnTo>
                  <a:pt x="187909" y="89611"/>
                </a:lnTo>
                <a:lnTo>
                  <a:pt x="227380" y="141427"/>
                </a:lnTo>
                <a:lnTo>
                  <a:pt x="236677" y="135178"/>
                </a:lnTo>
                <a:lnTo>
                  <a:pt x="218998" y="112014"/>
                </a:lnTo>
                <a:lnTo>
                  <a:pt x="216052" y="108254"/>
                </a:lnTo>
                <a:lnTo>
                  <a:pt x="212547" y="104038"/>
                </a:lnTo>
                <a:lnTo>
                  <a:pt x="208483" y="99364"/>
                </a:lnTo>
                <a:lnTo>
                  <a:pt x="208635" y="98907"/>
                </a:lnTo>
                <a:lnTo>
                  <a:pt x="220182" y="98907"/>
                </a:lnTo>
                <a:lnTo>
                  <a:pt x="223494" y="97663"/>
                </a:lnTo>
                <a:lnTo>
                  <a:pt x="230514" y="91440"/>
                </a:lnTo>
                <a:lnTo>
                  <a:pt x="231102" y="89916"/>
                </a:lnTo>
                <a:lnTo>
                  <a:pt x="205333" y="89916"/>
                </a:lnTo>
                <a:lnTo>
                  <a:pt x="200660" y="87528"/>
                </a:lnTo>
                <a:lnTo>
                  <a:pt x="196596" y="82753"/>
                </a:lnTo>
                <a:close/>
              </a:path>
              <a:path w="685164" h="142875">
                <a:moveTo>
                  <a:pt x="66446" y="91440"/>
                </a:moveTo>
                <a:lnTo>
                  <a:pt x="55016" y="91440"/>
                </a:lnTo>
                <a:lnTo>
                  <a:pt x="55016" y="140970"/>
                </a:lnTo>
                <a:lnTo>
                  <a:pt x="66446" y="140970"/>
                </a:lnTo>
                <a:lnTo>
                  <a:pt x="66446" y="91440"/>
                </a:lnTo>
                <a:close/>
              </a:path>
              <a:path w="685164" h="142875">
                <a:moveTo>
                  <a:pt x="170078" y="98450"/>
                </a:moveTo>
                <a:lnTo>
                  <a:pt x="158496" y="98450"/>
                </a:lnTo>
                <a:lnTo>
                  <a:pt x="158496" y="140970"/>
                </a:lnTo>
                <a:lnTo>
                  <a:pt x="170078" y="140970"/>
                </a:lnTo>
                <a:lnTo>
                  <a:pt x="170078" y="98450"/>
                </a:lnTo>
                <a:close/>
              </a:path>
              <a:path w="685164" h="142875">
                <a:moveTo>
                  <a:pt x="272948" y="52882"/>
                </a:moveTo>
                <a:lnTo>
                  <a:pt x="261518" y="52882"/>
                </a:lnTo>
                <a:lnTo>
                  <a:pt x="261518" y="140970"/>
                </a:lnTo>
                <a:lnTo>
                  <a:pt x="272948" y="140970"/>
                </a:lnTo>
                <a:lnTo>
                  <a:pt x="272948" y="52882"/>
                </a:lnTo>
                <a:close/>
              </a:path>
              <a:path w="685164" h="142875">
                <a:moveTo>
                  <a:pt x="66446" y="52882"/>
                </a:moveTo>
                <a:lnTo>
                  <a:pt x="55016" y="52882"/>
                </a:lnTo>
                <a:lnTo>
                  <a:pt x="55016" y="81076"/>
                </a:lnTo>
                <a:lnTo>
                  <a:pt x="16002" y="81076"/>
                </a:lnTo>
                <a:lnTo>
                  <a:pt x="7594" y="87833"/>
                </a:lnTo>
                <a:lnTo>
                  <a:pt x="7467" y="92100"/>
                </a:lnTo>
                <a:lnTo>
                  <a:pt x="8407" y="96012"/>
                </a:lnTo>
                <a:lnTo>
                  <a:pt x="12166" y="103327"/>
                </a:lnTo>
                <a:lnTo>
                  <a:pt x="14579" y="106070"/>
                </a:lnTo>
                <a:lnTo>
                  <a:pt x="17526" y="107899"/>
                </a:lnTo>
                <a:lnTo>
                  <a:pt x="24536" y="105460"/>
                </a:lnTo>
                <a:lnTo>
                  <a:pt x="24536" y="91440"/>
                </a:lnTo>
                <a:lnTo>
                  <a:pt x="66446" y="91440"/>
                </a:lnTo>
                <a:lnTo>
                  <a:pt x="66446" y="52882"/>
                </a:lnTo>
                <a:close/>
              </a:path>
              <a:path w="685164" h="142875">
                <a:moveTo>
                  <a:pt x="116071" y="100279"/>
                </a:moveTo>
                <a:lnTo>
                  <a:pt x="104851" y="100279"/>
                </a:lnTo>
                <a:lnTo>
                  <a:pt x="105765" y="100584"/>
                </a:lnTo>
                <a:lnTo>
                  <a:pt x="107442" y="100736"/>
                </a:lnTo>
                <a:lnTo>
                  <a:pt x="109880" y="100736"/>
                </a:lnTo>
                <a:lnTo>
                  <a:pt x="115366" y="100533"/>
                </a:lnTo>
                <a:lnTo>
                  <a:pt x="116071" y="100279"/>
                </a:lnTo>
                <a:close/>
              </a:path>
              <a:path w="685164" h="142875">
                <a:moveTo>
                  <a:pt x="170078" y="96012"/>
                </a:moveTo>
                <a:lnTo>
                  <a:pt x="122986" y="96012"/>
                </a:lnTo>
                <a:lnTo>
                  <a:pt x="129387" y="98450"/>
                </a:lnTo>
                <a:lnTo>
                  <a:pt x="136550" y="99669"/>
                </a:lnTo>
                <a:lnTo>
                  <a:pt x="150063" y="99669"/>
                </a:lnTo>
                <a:lnTo>
                  <a:pt x="154736" y="99263"/>
                </a:lnTo>
                <a:lnTo>
                  <a:pt x="158496" y="98450"/>
                </a:lnTo>
                <a:lnTo>
                  <a:pt x="170078" y="98450"/>
                </a:lnTo>
                <a:lnTo>
                  <a:pt x="170078" y="96012"/>
                </a:lnTo>
                <a:close/>
              </a:path>
              <a:path w="685164" h="142875">
                <a:moveTo>
                  <a:pt x="220182" y="98907"/>
                </a:moveTo>
                <a:lnTo>
                  <a:pt x="208635" y="98907"/>
                </a:lnTo>
                <a:lnTo>
                  <a:pt x="209956" y="99314"/>
                </a:lnTo>
                <a:lnTo>
                  <a:pt x="211683" y="99517"/>
                </a:lnTo>
                <a:lnTo>
                  <a:pt x="213817" y="99517"/>
                </a:lnTo>
                <a:lnTo>
                  <a:pt x="219100" y="99314"/>
                </a:lnTo>
                <a:lnTo>
                  <a:pt x="220182" y="98907"/>
                </a:lnTo>
                <a:close/>
              </a:path>
              <a:path w="685164" h="142875">
                <a:moveTo>
                  <a:pt x="128320" y="52882"/>
                </a:moveTo>
                <a:lnTo>
                  <a:pt x="116890" y="52882"/>
                </a:lnTo>
                <a:lnTo>
                  <a:pt x="116787" y="87934"/>
                </a:lnTo>
                <a:lnTo>
                  <a:pt x="113538" y="91135"/>
                </a:lnTo>
                <a:lnTo>
                  <a:pt x="170078" y="91135"/>
                </a:lnTo>
                <a:lnTo>
                  <a:pt x="170078" y="89458"/>
                </a:lnTo>
                <a:lnTo>
                  <a:pt x="138226" y="89458"/>
                </a:lnTo>
                <a:lnTo>
                  <a:pt x="132791" y="88747"/>
                </a:lnTo>
                <a:lnTo>
                  <a:pt x="127711" y="87325"/>
                </a:lnTo>
                <a:lnTo>
                  <a:pt x="128117" y="86004"/>
                </a:lnTo>
                <a:lnTo>
                  <a:pt x="128320" y="84277"/>
                </a:lnTo>
                <a:lnTo>
                  <a:pt x="128320" y="52882"/>
                </a:lnTo>
                <a:close/>
              </a:path>
              <a:path w="685164" h="142875">
                <a:moveTo>
                  <a:pt x="232257" y="52882"/>
                </a:moveTo>
                <a:lnTo>
                  <a:pt x="220827" y="52882"/>
                </a:lnTo>
                <a:lnTo>
                  <a:pt x="220827" y="86563"/>
                </a:lnTo>
                <a:lnTo>
                  <a:pt x="217424" y="89916"/>
                </a:lnTo>
                <a:lnTo>
                  <a:pt x="231102" y="89916"/>
                </a:lnTo>
                <a:lnTo>
                  <a:pt x="232257" y="86918"/>
                </a:lnTo>
                <a:lnTo>
                  <a:pt x="232257" y="52882"/>
                </a:lnTo>
                <a:close/>
              </a:path>
              <a:path w="685164" h="142875">
                <a:moveTo>
                  <a:pt x="170078" y="52882"/>
                </a:moveTo>
                <a:lnTo>
                  <a:pt x="158496" y="52882"/>
                </a:lnTo>
                <a:lnTo>
                  <a:pt x="158496" y="87477"/>
                </a:lnTo>
                <a:lnTo>
                  <a:pt x="154330" y="88798"/>
                </a:lnTo>
                <a:lnTo>
                  <a:pt x="149504" y="89458"/>
                </a:lnTo>
                <a:lnTo>
                  <a:pt x="170078" y="89458"/>
                </a:lnTo>
                <a:lnTo>
                  <a:pt x="170078" y="52882"/>
                </a:lnTo>
                <a:close/>
              </a:path>
              <a:path w="685164" h="142875">
                <a:moveTo>
                  <a:pt x="78181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78181" y="52882"/>
                </a:lnTo>
                <a:lnTo>
                  <a:pt x="78181" y="43129"/>
                </a:lnTo>
                <a:close/>
              </a:path>
              <a:path w="685164" h="142875">
                <a:moveTo>
                  <a:pt x="84886" y="43129"/>
                </a:moveTo>
                <a:lnTo>
                  <a:pt x="78181" y="43129"/>
                </a:lnTo>
                <a:lnTo>
                  <a:pt x="78181" y="52882"/>
                </a:lnTo>
                <a:lnTo>
                  <a:pt x="84886" y="52882"/>
                </a:lnTo>
                <a:lnTo>
                  <a:pt x="84886" y="43129"/>
                </a:lnTo>
                <a:close/>
              </a:path>
              <a:path w="685164" h="142875">
                <a:moveTo>
                  <a:pt x="158648" y="43129"/>
                </a:moveTo>
                <a:lnTo>
                  <a:pt x="84886" y="43129"/>
                </a:lnTo>
                <a:lnTo>
                  <a:pt x="84886" y="52882"/>
                </a:lnTo>
                <a:lnTo>
                  <a:pt x="181813" y="52882"/>
                </a:lnTo>
                <a:lnTo>
                  <a:pt x="181813" y="43891"/>
                </a:lnTo>
                <a:lnTo>
                  <a:pt x="158648" y="43891"/>
                </a:lnTo>
                <a:lnTo>
                  <a:pt x="158648" y="43129"/>
                </a:lnTo>
                <a:close/>
              </a:path>
              <a:path w="685164" h="142875">
                <a:moveTo>
                  <a:pt x="188518" y="43129"/>
                </a:moveTo>
                <a:lnTo>
                  <a:pt x="181813" y="43129"/>
                </a:lnTo>
                <a:lnTo>
                  <a:pt x="181813" y="52882"/>
                </a:lnTo>
                <a:lnTo>
                  <a:pt x="188518" y="52882"/>
                </a:lnTo>
                <a:lnTo>
                  <a:pt x="188518" y="43129"/>
                </a:lnTo>
                <a:close/>
              </a:path>
              <a:path w="685164" h="142875">
                <a:moveTo>
                  <a:pt x="243078" y="43129"/>
                </a:moveTo>
                <a:lnTo>
                  <a:pt x="188518" y="43129"/>
                </a:lnTo>
                <a:lnTo>
                  <a:pt x="188518" y="52882"/>
                </a:lnTo>
                <a:lnTo>
                  <a:pt x="243078" y="52882"/>
                </a:lnTo>
                <a:lnTo>
                  <a:pt x="243078" y="43129"/>
                </a:lnTo>
                <a:close/>
              </a:path>
              <a:path w="685164" h="142875">
                <a:moveTo>
                  <a:pt x="249783" y="43129"/>
                </a:moveTo>
                <a:lnTo>
                  <a:pt x="243078" y="43129"/>
                </a:lnTo>
                <a:lnTo>
                  <a:pt x="243078" y="52882"/>
                </a:lnTo>
                <a:lnTo>
                  <a:pt x="249783" y="52882"/>
                </a:lnTo>
                <a:lnTo>
                  <a:pt x="249783" y="43129"/>
                </a:lnTo>
                <a:close/>
              </a:path>
              <a:path w="685164" h="142875">
                <a:moveTo>
                  <a:pt x="291388" y="43129"/>
                </a:moveTo>
                <a:lnTo>
                  <a:pt x="249783" y="43129"/>
                </a:lnTo>
                <a:lnTo>
                  <a:pt x="249783" y="52882"/>
                </a:lnTo>
                <a:lnTo>
                  <a:pt x="291388" y="52882"/>
                </a:lnTo>
                <a:lnTo>
                  <a:pt x="291388" y="43129"/>
                </a:lnTo>
                <a:close/>
              </a:path>
              <a:path w="685164" h="142875">
                <a:moveTo>
                  <a:pt x="177901" y="3810"/>
                </a:moveTo>
                <a:lnTo>
                  <a:pt x="165912" y="3810"/>
                </a:lnTo>
                <a:lnTo>
                  <a:pt x="160705" y="5816"/>
                </a:lnTo>
                <a:lnTo>
                  <a:pt x="151866" y="13843"/>
                </a:lnTo>
                <a:lnTo>
                  <a:pt x="149656" y="18846"/>
                </a:lnTo>
                <a:lnTo>
                  <a:pt x="149656" y="29006"/>
                </a:lnTo>
                <a:lnTo>
                  <a:pt x="150545" y="32613"/>
                </a:lnTo>
                <a:lnTo>
                  <a:pt x="154101" y="38709"/>
                </a:lnTo>
                <a:lnTo>
                  <a:pt x="156210" y="40995"/>
                </a:lnTo>
                <a:lnTo>
                  <a:pt x="158648" y="42519"/>
                </a:lnTo>
                <a:lnTo>
                  <a:pt x="158648" y="43891"/>
                </a:lnTo>
                <a:lnTo>
                  <a:pt x="172974" y="43891"/>
                </a:lnTo>
                <a:lnTo>
                  <a:pt x="172974" y="43129"/>
                </a:lnTo>
                <a:lnTo>
                  <a:pt x="169418" y="41605"/>
                </a:lnTo>
                <a:lnTo>
                  <a:pt x="166497" y="39344"/>
                </a:lnTo>
                <a:lnTo>
                  <a:pt x="161925" y="33350"/>
                </a:lnTo>
                <a:lnTo>
                  <a:pt x="160782" y="29921"/>
                </a:lnTo>
                <a:lnTo>
                  <a:pt x="160782" y="22606"/>
                </a:lnTo>
                <a:lnTo>
                  <a:pt x="161899" y="19761"/>
                </a:lnTo>
                <a:lnTo>
                  <a:pt x="166370" y="15290"/>
                </a:lnTo>
                <a:lnTo>
                  <a:pt x="169367" y="14173"/>
                </a:lnTo>
                <a:lnTo>
                  <a:pt x="184290" y="14173"/>
                </a:lnTo>
                <a:lnTo>
                  <a:pt x="186994" y="7620"/>
                </a:lnTo>
                <a:lnTo>
                  <a:pt x="182930" y="5080"/>
                </a:lnTo>
                <a:lnTo>
                  <a:pt x="177901" y="3810"/>
                </a:lnTo>
                <a:close/>
              </a:path>
              <a:path w="685164" h="142875">
                <a:moveTo>
                  <a:pt x="181813" y="43129"/>
                </a:moveTo>
                <a:lnTo>
                  <a:pt x="172974" y="43129"/>
                </a:lnTo>
                <a:lnTo>
                  <a:pt x="172974" y="43891"/>
                </a:lnTo>
                <a:lnTo>
                  <a:pt x="181813" y="43891"/>
                </a:lnTo>
                <a:lnTo>
                  <a:pt x="181813" y="43129"/>
                </a:lnTo>
                <a:close/>
              </a:path>
              <a:path w="685164" h="142875">
                <a:moveTo>
                  <a:pt x="259310" y="10058"/>
                </a:moveTo>
                <a:lnTo>
                  <a:pt x="243281" y="10058"/>
                </a:lnTo>
                <a:lnTo>
                  <a:pt x="249199" y="13309"/>
                </a:lnTo>
                <a:lnTo>
                  <a:pt x="258445" y="26314"/>
                </a:lnTo>
                <a:lnTo>
                  <a:pt x="260934" y="33856"/>
                </a:lnTo>
                <a:lnTo>
                  <a:pt x="261013" y="34137"/>
                </a:lnTo>
                <a:lnTo>
                  <a:pt x="261518" y="43129"/>
                </a:lnTo>
                <a:lnTo>
                  <a:pt x="272796" y="43129"/>
                </a:lnTo>
                <a:lnTo>
                  <a:pt x="271495" y="33856"/>
                </a:lnTo>
                <a:lnTo>
                  <a:pt x="269119" y="25546"/>
                </a:lnTo>
                <a:lnTo>
                  <a:pt x="265666" y="18197"/>
                </a:lnTo>
                <a:lnTo>
                  <a:pt x="261137" y="11811"/>
                </a:lnTo>
                <a:lnTo>
                  <a:pt x="259310" y="10058"/>
                </a:lnTo>
                <a:close/>
              </a:path>
              <a:path w="685164" h="142875">
                <a:moveTo>
                  <a:pt x="235762" y="0"/>
                </a:moveTo>
                <a:lnTo>
                  <a:pt x="228752" y="0"/>
                </a:lnTo>
                <a:lnTo>
                  <a:pt x="223062" y="1981"/>
                </a:lnTo>
                <a:lnTo>
                  <a:pt x="214325" y="9906"/>
                </a:lnTo>
                <a:lnTo>
                  <a:pt x="212140" y="14833"/>
                </a:lnTo>
                <a:lnTo>
                  <a:pt x="212177" y="26314"/>
                </a:lnTo>
                <a:lnTo>
                  <a:pt x="213766" y="30683"/>
                </a:lnTo>
                <a:lnTo>
                  <a:pt x="217017" y="34137"/>
                </a:lnTo>
                <a:lnTo>
                  <a:pt x="228600" y="31699"/>
                </a:lnTo>
                <a:lnTo>
                  <a:pt x="225552" y="28752"/>
                </a:lnTo>
                <a:lnTo>
                  <a:pt x="224028" y="25196"/>
                </a:lnTo>
                <a:lnTo>
                  <a:pt x="224028" y="17780"/>
                </a:lnTo>
                <a:lnTo>
                  <a:pt x="225120" y="15138"/>
                </a:lnTo>
                <a:lnTo>
                  <a:pt x="229489" y="11074"/>
                </a:lnTo>
                <a:lnTo>
                  <a:pt x="232410" y="10058"/>
                </a:lnTo>
                <a:lnTo>
                  <a:pt x="259310" y="10058"/>
                </a:lnTo>
                <a:lnTo>
                  <a:pt x="255751" y="6643"/>
                </a:lnTo>
                <a:lnTo>
                  <a:pt x="249726" y="2952"/>
                </a:lnTo>
                <a:lnTo>
                  <a:pt x="243063" y="738"/>
                </a:lnTo>
                <a:lnTo>
                  <a:pt x="235762" y="0"/>
                </a:lnTo>
                <a:close/>
              </a:path>
              <a:path w="685164" h="142875">
                <a:moveTo>
                  <a:pt x="184290" y="14173"/>
                </a:moveTo>
                <a:lnTo>
                  <a:pt x="176885" y="14173"/>
                </a:lnTo>
                <a:lnTo>
                  <a:pt x="180187" y="15189"/>
                </a:lnTo>
                <a:lnTo>
                  <a:pt x="183032" y="17221"/>
                </a:lnTo>
                <a:lnTo>
                  <a:pt x="184290" y="14173"/>
                </a:lnTo>
                <a:close/>
              </a:path>
              <a:path w="685164" h="142875">
                <a:moveTo>
                  <a:pt x="389503" y="108356"/>
                </a:moveTo>
                <a:lnTo>
                  <a:pt x="373380" y="108356"/>
                </a:lnTo>
                <a:lnTo>
                  <a:pt x="373380" y="108966"/>
                </a:lnTo>
                <a:lnTo>
                  <a:pt x="340461" y="136093"/>
                </a:lnTo>
                <a:lnTo>
                  <a:pt x="352196" y="142646"/>
                </a:lnTo>
                <a:lnTo>
                  <a:pt x="389503" y="108356"/>
                </a:lnTo>
                <a:close/>
              </a:path>
              <a:path w="685164" h="142875">
                <a:moveTo>
                  <a:pt x="405841" y="104546"/>
                </a:moveTo>
                <a:lnTo>
                  <a:pt x="394258" y="104546"/>
                </a:lnTo>
                <a:lnTo>
                  <a:pt x="394258" y="140970"/>
                </a:lnTo>
                <a:lnTo>
                  <a:pt x="405841" y="140970"/>
                </a:lnTo>
                <a:lnTo>
                  <a:pt x="405841" y="104546"/>
                </a:lnTo>
                <a:close/>
              </a:path>
              <a:path w="685164" h="142875">
                <a:moveTo>
                  <a:pt x="492239" y="115214"/>
                </a:moveTo>
                <a:lnTo>
                  <a:pt x="480656" y="115214"/>
                </a:lnTo>
                <a:lnTo>
                  <a:pt x="480656" y="140970"/>
                </a:lnTo>
                <a:lnTo>
                  <a:pt x="492239" y="140970"/>
                </a:lnTo>
                <a:lnTo>
                  <a:pt x="492239" y="115214"/>
                </a:lnTo>
                <a:close/>
              </a:path>
              <a:path w="685164" h="142875">
                <a:moveTo>
                  <a:pt x="588556" y="110794"/>
                </a:moveTo>
                <a:lnTo>
                  <a:pt x="576973" y="110794"/>
                </a:lnTo>
                <a:lnTo>
                  <a:pt x="576973" y="140970"/>
                </a:lnTo>
                <a:lnTo>
                  <a:pt x="588556" y="140970"/>
                </a:lnTo>
                <a:lnTo>
                  <a:pt x="588556" y="110794"/>
                </a:lnTo>
                <a:close/>
              </a:path>
              <a:path w="685164" h="142875">
                <a:moveTo>
                  <a:pt x="666584" y="91440"/>
                </a:moveTo>
                <a:lnTo>
                  <a:pt x="655154" y="91440"/>
                </a:lnTo>
                <a:lnTo>
                  <a:pt x="655154" y="140970"/>
                </a:lnTo>
                <a:lnTo>
                  <a:pt x="666584" y="140970"/>
                </a:lnTo>
                <a:lnTo>
                  <a:pt x="666584" y="91440"/>
                </a:lnTo>
                <a:close/>
              </a:path>
              <a:path w="685164" h="142875">
                <a:moveTo>
                  <a:pt x="463334" y="65684"/>
                </a:moveTo>
                <a:lnTo>
                  <a:pt x="450634" y="65684"/>
                </a:lnTo>
                <a:lnTo>
                  <a:pt x="443268" y="68478"/>
                </a:lnTo>
                <a:lnTo>
                  <a:pt x="430872" y="79654"/>
                </a:lnTo>
                <a:lnTo>
                  <a:pt x="427774" y="86868"/>
                </a:lnTo>
                <a:lnTo>
                  <a:pt x="427897" y="104546"/>
                </a:lnTo>
                <a:lnTo>
                  <a:pt x="430618" y="111277"/>
                </a:lnTo>
                <a:lnTo>
                  <a:pt x="441998" y="122351"/>
                </a:lnTo>
                <a:lnTo>
                  <a:pt x="449008" y="125120"/>
                </a:lnTo>
                <a:lnTo>
                  <a:pt x="467194" y="125120"/>
                </a:lnTo>
                <a:lnTo>
                  <a:pt x="474764" y="121818"/>
                </a:lnTo>
                <a:lnTo>
                  <a:pt x="480047" y="115214"/>
                </a:lnTo>
                <a:lnTo>
                  <a:pt x="492239" y="115214"/>
                </a:lnTo>
                <a:lnTo>
                  <a:pt x="492239" y="114909"/>
                </a:lnTo>
                <a:lnTo>
                  <a:pt x="452970" y="114909"/>
                </a:lnTo>
                <a:lnTo>
                  <a:pt x="448221" y="113080"/>
                </a:lnTo>
                <a:lnTo>
                  <a:pt x="441007" y="105765"/>
                </a:lnTo>
                <a:lnTo>
                  <a:pt x="439223" y="101142"/>
                </a:lnTo>
                <a:lnTo>
                  <a:pt x="439285" y="91440"/>
                </a:lnTo>
                <a:lnTo>
                  <a:pt x="440118" y="88341"/>
                </a:lnTo>
                <a:lnTo>
                  <a:pt x="441947" y="85191"/>
                </a:lnTo>
                <a:lnTo>
                  <a:pt x="454613" y="85191"/>
                </a:lnTo>
                <a:lnTo>
                  <a:pt x="447586" y="79400"/>
                </a:lnTo>
                <a:lnTo>
                  <a:pt x="451142" y="77063"/>
                </a:lnTo>
                <a:lnTo>
                  <a:pt x="455256" y="75895"/>
                </a:lnTo>
                <a:lnTo>
                  <a:pt x="470069" y="75895"/>
                </a:lnTo>
                <a:lnTo>
                  <a:pt x="469684" y="66903"/>
                </a:lnTo>
                <a:lnTo>
                  <a:pt x="466839" y="66090"/>
                </a:lnTo>
                <a:lnTo>
                  <a:pt x="463334" y="65684"/>
                </a:lnTo>
                <a:close/>
              </a:path>
              <a:path w="685164" h="142875">
                <a:moveTo>
                  <a:pt x="539635" y="43129"/>
                </a:moveTo>
                <a:lnTo>
                  <a:pt x="510527" y="43129"/>
                </a:lnTo>
                <a:lnTo>
                  <a:pt x="510527" y="52882"/>
                </a:lnTo>
                <a:lnTo>
                  <a:pt x="525767" y="52882"/>
                </a:lnTo>
                <a:lnTo>
                  <a:pt x="525767" y="53492"/>
                </a:lnTo>
                <a:lnTo>
                  <a:pt x="523938" y="54406"/>
                </a:lnTo>
                <a:lnTo>
                  <a:pt x="522287" y="55956"/>
                </a:lnTo>
                <a:lnTo>
                  <a:pt x="519341" y="60325"/>
                </a:lnTo>
                <a:lnTo>
                  <a:pt x="518604" y="62941"/>
                </a:lnTo>
                <a:lnTo>
                  <a:pt x="518604" y="70561"/>
                </a:lnTo>
                <a:lnTo>
                  <a:pt x="519976" y="74218"/>
                </a:lnTo>
                <a:lnTo>
                  <a:pt x="525462" y="79705"/>
                </a:lnTo>
                <a:lnTo>
                  <a:pt x="528866" y="81330"/>
                </a:lnTo>
                <a:lnTo>
                  <a:pt x="532930" y="81838"/>
                </a:lnTo>
                <a:lnTo>
                  <a:pt x="532930" y="82448"/>
                </a:lnTo>
                <a:lnTo>
                  <a:pt x="529374" y="83362"/>
                </a:lnTo>
                <a:lnTo>
                  <a:pt x="526275" y="85344"/>
                </a:lnTo>
                <a:lnTo>
                  <a:pt x="520992" y="91440"/>
                </a:lnTo>
                <a:lnTo>
                  <a:pt x="519671" y="95250"/>
                </a:lnTo>
                <a:lnTo>
                  <a:pt x="519706" y="106299"/>
                </a:lnTo>
                <a:lnTo>
                  <a:pt x="522160" y="111683"/>
                </a:lnTo>
                <a:lnTo>
                  <a:pt x="532117" y="120726"/>
                </a:lnTo>
                <a:lnTo>
                  <a:pt x="539127" y="122986"/>
                </a:lnTo>
                <a:lnTo>
                  <a:pt x="555282" y="122986"/>
                </a:lnTo>
                <a:lnTo>
                  <a:pt x="561174" y="121716"/>
                </a:lnTo>
                <a:lnTo>
                  <a:pt x="570522" y="116636"/>
                </a:lnTo>
                <a:lnTo>
                  <a:pt x="574027" y="113842"/>
                </a:lnTo>
                <a:lnTo>
                  <a:pt x="574845" y="112776"/>
                </a:lnTo>
                <a:lnTo>
                  <a:pt x="543242" y="112776"/>
                </a:lnTo>
                <a:lnTo>
                  <a:pt x="538822" y="111480"/>
                </a:lnTo>
                <a:lnTo>
                  <a:pt x="533133" y="106299"/>
                </a:lnTo>
                <a:lnTo>
                  <a:pt x="531801" y="103327"/>
                </a:lnTo>
                <a:lnTo>
                  <a:pt x="531710" y="95605"/>
                </a:lnTo>
                <a:lnTo>
                  <a:pt x="533031" y="92633"/>
                </a:lnTo>
                <a:lnTo>
                  <a:pt x="538314" y="88265"/>
                </a:lnTo>
                <a:lnTo>
                  <a:pt x="542277" y="87172"/>
                </a:lnTo>
                <a:lnTo>
                  <a:pt x="557009" y="87172"/>
                </a:lnTo>
                <a:lnTo>
                  <a:pt x="557009" y="77114"/>
                </a:lnTo>
                <a:lnTo>
                  <a:pt x="541616" y="77114"/>
                </a:lnTo>
                <a:lnTo>
                  <a:pt x="537527" y="76022"/>
                </a:lnTo>
                <a:lnTo>
                  <a:pt x="532142" y="71653"/>
                </a:lnTo>
                <a:lnTo>
                  <a:pt x="530796" y="68834"/>
                </a:lnTo>
                <a:lnTo>
                  <a:pt x="530796" y="59385"/>
                </a:lnTo>
                <a:lnTo>
                  <a:pt x="534504" y="55219"/>
                </a:lnTo>
                <a:lnTo>
                  <a:pt x="541921" y="52882"/>
                </a:lnTo>
                <a:lnTo>
                  <a:pt x="539635" y="43129"/>
                </a:lnTo>
                <a:close/>
              </a:path>
              <a:path w="685164" h="142875">
                <a:moveTo>
                  <a:pt x="454613" y="85191"/>
                </a:moveTo>
                <a:lnTo>
                  <a:pt x="441947" y="85191"/>
                </a:lnTo>
                <a:lnTo>
                  <a:pt x="472732" y="110490"/>
                </a:lnTo>
                <a:lnTo>
                  <a:pt x="468769" y="113436"/>
                </a:lnTo>
                <a:lnTo>
                  <a:pt x="464146" y="114909"/>
                </a:lnTo>
                <a:lnTo>
                  <a:pt x="492239" y="114909"/>
                </a:lnTo>
                <a:lnTo>
                  <a:pt x="492239" y="104394"/>
                </a:lnTo>
                <a:lnTo>
                  <a:pt x="477913" y="104394"/>
                </a:lnTo>
                <a:lnTo>
                  <a:pt x="454613" y="85191"/>
                </a:lnTo>
                <a:close/>
              </a:path>
              <a:path w="685164" h="142875">
                <a:moveTo>
                  <a:pt x="588556" y="52882"/>
                </a:moveTo>
                <a:lnTo>
                  <a:pt x="577126" y="52882"/>
                </a:lnTo>
                <a:lnTo>
                  <a:pt x="577126" y="93929"/>
                </a:lnTo>
                <a:lnTo>
                  <a:pt x="574662" y="100076"/>
                </a:lnTo>
                <a:lnTo>
                  <a:pt x="564807" y="110236"/>
                </a:lnTo>
                <a:lnTo>
                  <a:pt x="557974" y="112776"/>
                </a:lnTo>
                <a:lnTo>
                  <a:pt x="574845" y="112776"/>
                </a:lnTo>
                <a:lnTo>
                  <a:pt x="576364" y="110794"/>
                </a:lnTo>
                <a:lnTo>
                  <a:pt x="588556" y="110794"/>
                </a:lnTo>
                <a:lnTo>
                  <a:pt x="588556" y="52882"/>
                </a:lnTo>
                <a:close/>
              </a:path>
              <a:path w="685164" h="142875">
                <a:moveTo>
                  <a:pt x="358597" y="52882"/>
                </a:moveTo>
                <a:lnTo>
                  <a:pt x="347014" y="52882"/>
                </a:lnTo>
                <a:lnTo>
                  <a:pt x="347139" y="93929"/>
                </a:lnTo>
                <a:lnTo>
                  <a:pt x="349465" y="99593"/>
                </a:lnTo>
                <a:lnTo>
                  <a:pt x="359321" y="107213"/>
                </a:lnTo>
                <a:lnTo>
                  <a:pt x="365645" y="108864"/>
                </a:lnTo>
                <a:lnTo>
                  <a:pt x="373380" y="108356"/>
                </a:lnTo>
                <a:lnTo>
                  <a:pt x="389503" y="108356"/>
                </a:lnTo>
                <a:lnTo>
                  <a:pt x="393649" y="104546"/>
                </a:lnTo>
                <a:lnTo>
                  <a:pt x="405841" y="104546"/>
                </a:lnTo>
                <a:lnTo>
                  <a:pt x="405841" y="99364"/>
                </a:lnTo>
                <a:lnTo>
                  <a:pt x="368744" y="99364"/>
                </a:lnTo>
                <a:lnTo>
                  <a:pt x="364807" y="98094"/>
                </a:lnTo>
                <a:lnTo>
                  <a:pt x="359829" y="93014"/>
                </a:lnTo>
                <a:lnTo>
                  <a:pt x="358597" y="88950"/>
                </a:lnTo>
                <a:lnTo>
                  <a:pt x="358597" y="52882"/>
                </a:lnTo>
                <a:close/>
              </a:path>
              <a:path w="685164" h="142875">
                <a:moveTo>
                  <a:pt x="666584" y="52882"/>
                </a:moveTo>
                <a:lnTo>
                  <a:pt x="655154" y="52882"/>
                </a:lnTo>
                <a:lnTo>
                  <a:pt x="655154" y="81076"/>
                </a:lnTo>
                <a:lnTo>
                  <a:pt x="616140" y="81076"/>
                </a:lnTo>
                <a:lnTo>
                  <a:pt x="607606" y="87934"/>
                </a:lnTo>
                <a:lnTo>
                  <a:pt x="607606" y="92100"/>
                </a:lnTo>
                <a:lnTo>
                  <a:pt x="608545" y="96012"/>
                </a:lnTo>
                <a:lnTo>
                  <a:pt x="612305" y="103327"/>
                </a:lnTo>
                <a:lnTo>
                  <a:pt x="614718" y="106070"/>
                </a:lnTo>
                <a:lnTo>
                  <a:pt x="617664" y="107899"/>
                </a:lnTo>
                <a:lnTo>
                  <a:pt x="624674" y="105460"/>
                </a:lnTo>
                <a:lnTo>
                  <a:pt x="624674" y="91440"/>
                </a:lnTo>
                <a:lnTo>
                  <a:pt x="666584" y="91440"/>
                </a:lnTo>
                <a:lnTo>
                  <a:pt x="666584" y="52882"/>
                </a:lnTo>
                <a:close/>
              </a:path>
              <a:path w="685164" h="142875">
                <a:moveTo>
                  <a:pt x="492239" y="52882"/>
                </a:moveTo>
                <a:lnTo>
                  <a:pt x="480656" y="52882"/>
                </a:lnTo>
                <a:lnTo>
                  <a:pt x="480656" y="97536"/>
                </a:lnTo>
                <a:lnTo>
                  <a:pt x="479742" y="101142"/>
                </a:lnTo>
                <a:lnTo>
                  <a:pt x="477913" y="104394"/>
                </a:lnTo>
                <a:lnTo>
                  <a:pt x="492239" y="104394"/>
                </a:lnTo>
                <a:lnTo>
                  <a:pt x="492239" y="52882"/>
                </a:lnTo>
                <a:close/>
              </a:path>
              <a:path w="685164" h="142875">
                <a:moveTo>
                  <a:pt x="405841" y="52882"/>
                </a:moveTo>
                <a:lnTo>
                  <a:pt x="394258" y="52882"/>
                </a:lnTo>
                <a:lnTo>
                  <a:pt x="394258" y="91592"/>
                </a:lnTo>
                <a:lnTo>
                  <a:pt x="392214" y="93522"/>
                </a:lnTo>
                <a:lnTo>
                  <a:pt x="389267" y="95300"/>
                </a:lnTo>
                <a:lnTo>
                  <a:pt x="381546" y="98552"/>
                </a:lnTo>
                <a:lnTo>
                  <a:pt x="377799" y="99364"/>
                </a:lnTo>
                <a:lnTo>
                  <a:pt x="405841" y="99364"/>
                </a:lnTo>
                <a:lnTo>
                  <a:pt x="405841" y="52882"/>
                </a:lnTo>
                <a:close/>
              </a:path>
              <a:path w="685164" h="142875">
                <a:moveTo>
                  <a:pt x="470069" y="75895"/>
                </a:moveTo>
                <a:lnTo>
                  <a:pt x="463689" y="75895"/>
                </a:lnTo>
                <a:lnTo>
                  <a:pt x="467093" y="76454"/>
                </a:lnTo>
                <a:lnTo>
                  <a:pt x="470141" y="77571"/>
                </a:lnTo>
                <a:lnTo>
                  <a:pt x="470069" y="75895"/>
                </a:lnTo>
                <a:close/>
              </a:path>
              <a:path w="685164" h="142875">
                <a:moveTo>
                  <a:pt x="417410" y="43129"/>
                </a:moveTo>
                <a:lnTo>
                  <a:pt x="328574" y="43129"/>
                </a:lnTo>
                <a:lnTo>
                  <a:pt x="328574" y="52882"/>
                </a:lnTo>
                <a:lnTo>
                  <a:pt x="417410" y="52882"/>
                </a:lnTo>
                <a:lnTo>
                  <a:pt x="417410" y="43129"/>
                </a:lnTo>
                <a:close/>
              </a:path>
              <a:path w="685164" h="142875">
                <a:moveTo>
                  <a:pt x="424281" y="43129"/>
                </a:moveTo>
                <a:lnTo>
                  <a:pt x="417410" y="43129"/>
                </a:lnTo>
                <a:lnTo>
                  <a:pt x="417410" y="52882"/>
                </a:lnTo>
                <a:lnTo>
                  <a:pt x="424281" y="52882"/>
                </a:lnTo>
                <a:lnTo>
                  <a:pt x="424281" y="43129"/>
                </a:lnTo>
                <a:close/>
              </a:path>
              <a:path w="685164" h="142875">
                <a:moveTo>
                  <a:pt x="503821" y="43129"/>
                </a:moveTo>
                <a:lnTo>
                  <a:pt x="424281" y="43129"/>
                </a:lnTo>
                <a:lnTo>
                  <a:pt x="424281" y="52882"/>
                </a:lnTo>
                <a:lnTo>
                  <a:pt x="503821" y="52882"/>
                </a:lnTo>
                <a:lnTo>
                  <a:pt x="503821" y="43129"/>
                </a:lnTo>
                <a:close/>
              </a:path>
              <a:path w="685164" h="142875">
                <a:moveTo>
                  <a:pt x="510527" y="43129"/>
                </a:moveTo>
                <a:lnTo>
                  <a:pt x="503821" y="43129"/>
                </a:lnTo>
                <a:lnTo>
                  <a:pt x="503821" y="52882"/>
                </a:lnTo>
                <a:lnTo>
                  <a:pt x="510527" y="52882"/>
                </a:lnTo>
                <a:lnTo>
                  <a:pt x="510527" y="43129"/>
                </a:lnTo>
                <a:close/>
              </a:path>
              <a:path w="685164" h="142875">
                <a:moveTo>
                  <a:pt x="600138" y="43129"/>
                </a:moveTo>
                <a:lnTo>
                  <a:pt x="564019" y="43129"/>
                </a:lnTo>
                <a:lnTo>
                  <a:pt x="564019" y="52882"/>
                </a:lnTo>
                <a:lnTo>
                  <a:pt x="600138" y="52882"/>
                </a:lnTo>
                <a:lnTo>
                  <a:pt x="600138" y="43129"/>
                </a:lnTo>
                <a:close/>
              </a:path>
              <a:path w="685164" h="142875">
                <a:moveTo>
                  <a:pt x="606844" y="43129"/>
                </a:moveTo>
                <a:lnTo>
                  <a:pt x="600138" y="43129"/>
                </a:lnTo>
                <a:lnTo>
                  <a:pt x="600138" y="52882"/>
                </a:lnTo>
                <a:lnTo>
                  <a:pt x="606844" y="52882"/>
                </a:lnTo>
                <a:lnTo>
                  <a:pt x="606844" y="43129"/>
                </a:lnTo>
                <a:close/>
              </a:path>
              <a:path w="685164" h="142875">
                <a:moveTo>
                  <a:pt x="685025" y="43129"/>
                </a:moveTo>
                <a:lnTo>
                  <a:pt x="606844" y="43129"/>
                </a:lnTo>
                <a:lnTo>
                  <a:pt x="606844" y="52882"/>
                </a:lnTo>
                <a:lnTo>
                  <a:pt x="685025" y="52882"/>
                </a:lnTo>
                <a:lnTo>
                  <a:pt x="685025" y="43129"/>
                </a:lnTo>
                <a:close/>
              </a:path>
              <a:path w="685164" h="142875">
                <a:moveTo>
                  <a:pt x="488835" y="8991"/>
                </a:moveTo>
                <a:lnTo>
                  <a:pt x="483857" y="8991"/>
                </a:lnTo>
                <a:lnTo>
                  <a:pt x="481825" y="9829"/>
                </a:lnTo>
                <a:lnTo>
                  <a:pt x="478574" y="13182"/>
                </a:lnTo>
                <a:lnTo>
                  <a:pt x="477761" y="15290"/>
                </a:lnTo>
                <a:lnTo>
                  <a:pt x="477761" y="20167"/>
                </a:lnTo>
                <a:lnTo>
                  <a:pt x="478599" y="22123"/>
                </a:lnTo>
                <a:lnTo>
                  <a:pt x="481952" y="25273"/>
                </a:lnTo>
                <a:lnTo>
                  <a:pt x="483958" y="26060"/>
                </a:lnTo>
                <a:lnTo>
                  <a:pt x="488835" y="26060"/>
                </a:lnTo>
                <a:lnTo>
                  <a:pt x="490918" y="25273"/>
                </a:lnTo>
                <a:lnTo>
                  <a:pt x="494169" y="22123"/>
                </a:lnTo>
                <a:lnTo>
                  <a:pt x="494982" y="20167"/>
                </a:lnTo>
                <a:lnTo>
                  <a:pt x="494982" y="15290"/>
                </a:lnTo>
                <a:lnTo>
                  <a:pt x="494169" y="13182"/>
                </a:lnTo>
                <a:lnTo>
                  <a:pt x="490918" y="9829"/>
                </a:lnTo>
                <a:lnTo>
                  <a:pt x="488835" y="89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87417" y="1570821"/>
            <a:ext cx="123067" cy="78666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6981486" y="1539614"/>
            <a:ext cx="1601619" cy="113837"/>
          </a:xfrm>
          <a:custGeom>
            <a:avLst/>
            <a:gdLst/>
            <a:ahLst/>
            <a:cxnLst/>
            <a:rect l="l" t="t" r="r" b="b"/>
            <a:pathLst>
              <a:path w="1237615" h="147319">
                <a:moveTo>
                  <a:pt x="71689" y="126949"/>
                </a:moveTo>
                <a:lnTo>
                  <a:pt x="60198" y="126949"/>
                </a:lnTo>
                <a:lnTo>
                  <a:pt x="71323" y="147065"/>
                </a:lnTo>
                <a:lnTo>
                  <a:pt x="84886" y="143713"/>
                </a:lnTo>
                <a:lnTo>
                  <a:pt x="71689" y="126949"/>
                </a:lnTo>
                <a:close/>
              </a:path>
              <a:path w="1237615" h="147319">
                <a:moveTo>
                  <a:pt x="109575" y="52882"/>
                </a:moveTo>
                <a:lnTo>
                  <a:pt x="98145" y="52882"/>
                </a:lnTo>
                <a:lnTo>
                  <a:pt x="98145" y="140969"/>
                </a:lnTo>
                <a:lnTo>
                  <a:pt x="109575" y="140969"/>
                </a:lnTo>
                <a:lnTo>
                  <a:pt x="109575" y="52882"/>
                </a:lnTo>
                <a:close/>
              </a:path>
              <a:path w="1237615" h="147319">
                <a:moveTo>
                  <a:pt x="187756" y="91439"/>
                </a:moveTo>
                <a:lnTo>
                  <a:pt x="176326" y="91439"/>
                </a:lnTo>
                <a:lnTo>
                  <a:pt x="176326" y="140969"/>
                </a:lnTo>
                <a:lnTo>
                  <a:pt x="187756" y="140969"/>
                </a:lnTo>
                <a:lnTo>
                  <a:pt x="187756" y="91439"/>
                </a:lnTo>
                <a:close/>
              </a:path>
              <a:path w="1237615" h="147319">
                <a:moveTo>
                  <a:pt x="267309" y="113080"/>
                </a:moveTo>
                <a:lnTo>
                  <a:pt x="255879" y="113080"/>
                </a:lnTo>
                <a:lnTo>
                  <a:pt x="255879" y="140969"/>
                </a:lnTo>
                <a:lnTo>
                  <a:pt x="267309" y="140969"/>
                </a:lnTo>
                <a:lnTo>
                  <a:pt x="267309" y="113080"/>
                </a:lnTo>
                <a:close/>
              </a:path>
              <a:path w="1237615" h="147319">
                <a:moveTo>
                  <a:pt x="64008" y="52882"/>
                </a:moveTo>
                <a:lnTo>
                  <a:pt x="52425" y="52882"/>
                </a:lnTo>
                <a:lnTo>
                  <a:pt x="52425" y="68122"/>
                </a:lnTo>
                <a:lnTo>
                  <a:pt x="34137" y="72694"/>
                </a:lnTo>
                <a:lnTo>
                  <a:pt x="10515" y="106679"/>
                </a:lnTo>
                <a:lnTo>
                  <a:pt x="13741" y="114122"/>
                </a:lnTo>
                <a:lnTo>
                  <a:pt x="45415" y="129997"/>
                </a:lnTo>
                <a:lnTo>
                  <a:pt x="51003" y="129997"/>
                </a:lnTo>
                <a:lnTo>
                  <a:pt x="55930" y="128981"/>
                </a:lnTo>
                <a:lnTo>
                  <a:pt x="60198" y="126949"/>
                </a:lnTo>
                <a:lnTo>
                  <a:pt x="71689" y="126949"/>
                </a:lnTo>
                <a:lnTo>
                  <a:pt x="67970" y="122224"/>
                </a:lnTo>
                <a:lnTo>
                  <a:pt x="70952" y="119583"/>
                </a:lnTo>
                <a:lnTo>
                  <a:pt x="37693" y="119583"/>
                </a:lnTo>
                <a:lnTo>
                  <a:pt x="32537" y="117703"/>
                </a:lnTo>
                <a:lnTo>
                  <a:pt x="24307" y="109981"/>
                </a:lnTo>
                <a:lnTo>
                  <a:pt x="22359" y="105460"/>
                </a:lnTo>
                <a:lnTo>
                  <a:pt x="22250" y="95046"/>
                </a:lnTo>
                <a:lnTo>
                  <a:pt x="23596" y="91439"/>
                </a:lnTo>
                <a:lnTo>
                  <a:pt x="28981" y="85953"/>
                </a:lnTo>
                <a:lnTo>
                  <a:pt x="33578" y="83718"/>
                </a:lnTo>
                <a:lnTo>
                  <a:pt x="40081" y="81991"/>
                </a:lnTo>
                <a:lnTo>
                  <a:pt x="64008" y="76199"/>
                </a:lnTo>
                <a:lnTo>
                  <a:pt x="64008" y="52882"/>
                </a:lnTo>
                <a:close/>
              </a:path>
              <a:path w="1237615" h="147319">
                <a:moveTo>
                  <a:pt x="279501" y="111251"/>
                </a:moveTo>
                <a:lnTo>
                  <a:pt x="281330" y="121767"/>
                </a:lnTo>
                <a:lnTo>
                  <a:pt x="289864" y="122986"/>
                </a:lnTo>
                <a:lnTo>
                  <a:pt x="297332" y="121157"/>
                </a:lnTo>
                <a:lnTo>
                  <a:pt x="309000" y="112267"/>
                </a:lnTo>
                <a:lnTo>
                  <a:pt x="285394" y="112267"/>
                </a:lnTo>
                <a:lnTo>
                  <a:pt x="279501" y="111251"/>
                </a:lnTo>
                <a:close/>
              </a:path>
              <a:path w="1237615" h="147319">
                <a:moveTo>
                  <a:pt x="233324" y="68224"/>
                </a:moveTo>
                <a:lnTo>
                  <a:pt x="225831" y="70103"/>
                </a:lnTo>
                <a:lnTo>
                  <a:pt x="212928" y="79857"/>
                </a:lnTo>
                <a:lnTo>
                  <a:pt x="209702" y="86766"/>
                </a:lnTo>
                <a:lnTo>
                  <a:pt x="209702" y="103327"/>
                </a:lnTo>
                <a:lnTo>
                  <a:pt x="212242" y="109575"/>
                </a:lnTo>
                <a:lnTo>
                  <a:pt x="222402" y="119329"/>
                </a:lnTo>
                <a:lnTo>
                  <a:pt x="228498" y="121767"/>
                </a:lnTo>
                <a:lnTo>
                  <a:pt x="244144" y="121767"/>
                </a:lnTo>
                <a:lnTo>
                  <a:pt x="250698" y="118871"/>
                </a:lnTo>
                <a:lnTo>
                  <a:pt x="255270" y="113080"/>
                </a:lnTo>
                <a:lnTo>
                  <a:pt x="267309" y="113080"/>
                </a:lnTo>
                <a:lnTo>
                  <a:pt x="267309" y="111404"/>
                </a:lnTo>
                <a:lnTo>
                  <a:pt x="232968" y="111404"/>
                </a:lnTo>
                <a:lnTo>
                  <a:pt x="229108" y="109905"/>
                </a:lnTo>
                <a:lnTo>
                  <a:pt x="223215" y="103911"/>
                </a:lnTo>
                <a:lnTo>
                  <a:pt x="221742" y="100126"/>
                </a:lnTo>
                <a:lnTo>
                  <a:pt x="221742" y="89458"/>
                </a:lnTo>
                <a:lnTo>
                  <a:pt x="223926" y="85064"/>
                </a:lnTo>
                <a:lnTo>
                  <a:pt x="232664" y="79679"/>
                </a:lnTo>
                <a:lnTo>
                  <a:pt x="237794" y="78841"/>
                </a:lnTo>
                <a:lnTo>
                  <a:pt x="243510" y="78841"/>
                </a:lnTo>
                <a:lnTo>
                  <a:pt x="241858" y="69341"/>
                </a:lnTo>
                <a:lnTo>
                  <a:pt x="233324" y="68224"/>
                </a:lnTo>
                <a:close/>
              </a:path>
              <a:path w="1237615" h="147319">
                <a:moveTo>
                  <a:pt x="65684" y="97078"/>
                </a:moveTo>
                <a:lnTo>
                  <a:pt x="57302" y="100126"/>
                </a:lnTo>
                <a:lnTo>
                  <a:pt x="57302" y="115671"/>
                </a:lnTo>
                <a:lnTo>
                  <a:pt x="54457" y="118211"/>
                </a:lnTo>
                <a:lnTo>
                  <a:pt x="49987" y="119481"/>
                </a:lnTo>
                <a:lnTo>
                  <a:pt x="43891" y="119481"/>
                </a:lnTo>
                <a:lnTo>
                  <a:pt x="37693" y="119583"/>
                </a:lnTo>
                <a:lnTo>
                  <a:pt x="70952" y="119583"/>
                </a:lnTo>
                <a:lnTo>
                  <a:pt x="71526" y="119075"/>
                </a:lnTo>
                <a:lnTo>
                  <a:pt x="73304" y="114858"/>
                </a:lnTo>
                <a:lnTo>
                  <a:pt x="73304" y="106629"/>
                </a:lnTo>
                <a:lnTo>
                  <a:pt x="72542" y="104063"/>
                </a:lnTo>
                <a:lnTo>
                  <a:pt x="69494" y="99694"/>
                </a:lnTo>
                <a:lnTo>
                  <a:pt x="67716" y="98094"/>
                </a:lnTo>
                <a:lnTo>
                  <a:pt x="65684" y="97078"/>
                </a:lnTo>
                <a:close/>
              </a:path>
              <a:path w="1237615" h="147319">
                <a:moveTo>
                  <a:pt x="309089" y="79857"/>
                </a:moveTo>
                <a:lnTo>
                  <a:pt x="290220" y="79857"/>
                </a:lnTo>
                <a:lnTo>
                  <a:pt x="294081" y="81330"/>
                </a:lnTo>
                <a:lnTo>
                  <a:pt x="299974" y="87223"/>
                </a:lnTo>
                <a:lnTo>
                  <a:pt x="301447" y="91033"/>
                </a:lnTo>
                <a:lnTo>
                  <a:pt x="301447" y="101701"/>
                </a:lnTo>
                <a:lnTo>
                  <a:pt x="299262" y="106044"/>
                </a:lnTo>
                <a:lnTo>
                  <a:pt x="290525" y="111429"/>
                </a:lnTo>
                <a:lnTo>
                  <a:pt x="285394" y="112267"/>
                </a:lnTo>
                <a:lnTo>
                  <a:pt x="309000" y="112267"/>
                </a:lnTo>
                <a:lnTo>
                  <a:pt x="310100" y="111429"/>
                </a:lnTo>
                <a:lnTo>
                  <a:pt x="310204" y="111251"/>
                </a:lnTo>
                <a:lnTo>
                  <a:pt x="313334" y="104495"/>
                </a:lnTo>
                <a:lnTo>
                  <a:pt x="313334" y="87833"/>
                </a:lnTo>
                <a:lnTo>
                  <a:pt x="310845" y="81559"/>
                </a:lnTo>
                <a:lnTo>
                  <a:pt x="309089" y="79857"/>
                </a:lnTo>
                <a:close/>
              </a:path>
              <a:path w="1237615" h="147319">
                <a:moveTo>
                  <a:pt x="267309" y="52882"/>
                </a:moveTo>
                <a:lnTo>
                  <a:pt x="255879" y="52882"/>
                </a:lnTo>
                <a:lnTo>
                  <a:pt x="255787" y="98145"/>
                </a:lnTo>
                <a:lnTo>
                  <a:pt x="254203" y="102514"/>
                </a:lnTo>
                <a:lnTo>
                  <a:pt x="247497" y="109626"/>
                </a:lnTo>
                <a:lnTo>
                  <a:pt x="243128" y="111404"/>
                </a:lnTo>
                <a:lnTo>
                  <a:pt x="267309" y="111404"/>
                </a:lnTo>
                <a:lnTo>
                  <a:pt x="267309" y="93370"/>
                </a:lnTo>
                <a:lnTo>
                  <a:pt x="268986" y="88747"/>
                </a:lnTo>
                <a:lnTo>
                  <a:pt x="275691" y="81635"/>
                </a:lnTo>
                <a:lnTo>
                  <a:pt x="280060" y="79857"/>
                </a:lnTo>
                <a:lnTo>
                  <a:pt x="309089" y="79857"/>
                </a:lnTo>
                <a:lnTo>
                  <a:pt x="307517" y="78333"/>
                </a:lnTo>
                <a:lnTo>
                  <a:pt x="267309" y="78333"/>
                </a:lnTo>
                <a:lnTo>
                  <a:pt x="267309" y="52882"/>
                </a:lnTo>
                <a:close/>
              </a:path>
              <a:path w="1237615" h="147319">
                <a:moveTo>
                  <a:pt x="187756" y="52882"/>
                </a:moveTo>
                <a:lnTo>
                  <a:pt x="176326" y="52882"/>
                </a:lnTo>
                <a:lnTo>
                  <a:pt x="176326" y="81076"/>
                </a:lnTo>
                <a:lnTo>
                  <a:pt x="137312" y="81076"/>
                </a:lnTo>
                <a:lnTo>
                  <a:pt x="128904" y="87833"/>
                </a:lnTo>
                <a:lnTo>
                  <a:pt x="128778" y="92100"/>
                </a:lnTo>
                <a:lnTo>
                  <a:pt x="129717" y="96011"/>
                </a:lnTo>
                <a:lnTo>
                  <a:pt x="133477" y="103327"/>
                </a:lnTo>
                <a:lnTo>
                  <a:pt x="135890" y="106070"/>
                </a:lnTo>
                <a:lnTo>
                  <a:pt x="138836" y="107899"/>
                </a:lnTo>
                <a:lnTo>
                  <a:pt x="145846" y="105460"/>
                </a:lnTo>
                <a:lnTo>
                  <a:pt x="145846" y="91439"/>
                </a:lnTo>
                <a:lnTo>
                  <a:pt x="187756" y="91439"/>
                </a:lnTo>
                <a:lnTo>
                  <a:pt x="187756" y="52882"/>
                </a:lnTo>
                <a:close/>
              </a:path>
              <a:path w="1237615" h="147319">
                <a:moveTo>
                  <a:pt x="243510" y="78841"/>
                </a:moveTo>
                <a:lnTo>
                  <a:pt x="237794" y="78841"/>
                </a:lnTo>
                <a:lnTo>
                  <a:pt x="243687" y="79857"/>
                </a:lnTo>
                <a:lnTo>
                  <a:pt x="243510" y="78841"/>
                </a:lnTo>
                <a:close/>
              </a:path>
              <a:path w="1237615" h="147319">
                <a:moveTo>
                  <a:pt x="294843" y="69494"/>
                </a:moveTo>
                <a:lnTo>
                  <a:pt x="278790" y="69494"/>
                </a:lnTo>
                <a:lnTo>
                  <a:pt x="272186" y="72440"/>
                </a:lnTo>
                <a:lnTo>
                  <a:pt x="267919" y="78333"/>
                </a:lnTo>
                <a:lnTo>
                  <a:pt x="307517" y="78333"/>
                </a:lnTo>
                <a:lnTo>
                  <a:pt x="300888" y="71907"/>
                </a:lnTo>
                <a:lnTo>
                  <a:pt x="294843" y="69494"/>
                </a:lnTo>
                <a:close/>
              </a:path>
              <a:path w="1237615" h="147319">
                <a:moveTo>
                  <a:pt x="47287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79705" y="52882"/>
                </a:lnTo>
                <a:lnTo>
                  <a:pt x="79705" y="49225"/>
                </a:lnTo>
                <a:lnTo>
                  <a:pt x="56235" y="49225"/>
                </a:lnTo>
                <a:lnTo>
                  <a:pt x="50472" y="45405"/>
                </a:lnTo>
                <a:lnTo>
                  <a:pt x="47287" y="43129"/>
                </a:lnTo>
                <a:close/>
              </a:path>
              <a:path w="1237615" h="147319">
                <a:moveTo>
                  <a:pt x="86410" y="43129"/>
                </a:moveTo>
                <a:lnTo>
                  <a:pt x="79705" y="43129"/>
                </a:lnTo>
                <a:lnTo>
                  <a:pt x="79705" y="52882"/>
                </a:lnTo>
                <a:lnTo>
                  <a:pt x="86410" y="52882"/>
                </a:lnTo>
                <a:lnTo>
                  <a:pt x="86410" y="43129"/>
                </a:lnTo>
                <a:close/>
              </a:path>
              <a:path w="1237615" h="147319">
                <a:moveTo>
                  <a:pt x="121310" y="43129"/>
                </a:moveTo>
                <a:lnTo>
                  <a:pt x="86410" y="43129"/>
                </a:lnTo>
                <a:lnTo>
                  <a:pt x="86410" y="52882"/>
                </a:lnTo>
                <a:lnTo>
                  <a:pt x="121310" y="52882"/>
                </a:lnTo>
                <a:lnTo>
                  <a:pt x="121310" y="43129"/>
                </a:lnTo>
                <a:close/>
              </a:path>
              <a:path w="1237615" h="147319">
                <a:moveTo>
                  <a:pt x="128016" y="43129"/>
                </a:moveTo>
                <a:lnTo>
                  <a:pt x="121310" y="43129"/>
                </a:lnTo>
                <a:lnTo>
                  <a:pt x="121310" y="52882"/>
                </a:lnTo>
                <a:lnTo>
                  <a:pt x="128016" y="52882"/>
                </a:lnTo>
                <a:lnTo>
                  <a:pt x="128016" y="43129"/>
                </a:lnTo>
                <a:close/>
              </a:path>
              <a:path w="1237615" h="147319">
                <a:moveTo>
                  <a:pt x="199491" y="43129"/>
                </a:moveTo>
                <a:lnTo>
                  <a:pt x="128016" y="43129"/>
                </a:lnTo>
                <a:lnTo>
                  <a:pt x="128016" y="52882"/>
                </a:lnTo>
                <a:lnTo>
                  <a:pt x="199491" y="52882"/>
                </a:lnTo>
                <a:lnTo>
                  <a:pt x="199491" y="43129"/>
                </a:lnTo>
                <a:close/>
              </a:path>
              <a:path w="1237615" h="147319">
                <a:moveTo>
                  <a:pt x="206197" y="43129"/>
                </a:moveTo>
                <a:lnTo>
                  <a:pt x="199491" y="43129"/>
                </a:lnTo>
                <a:lnTo>
                  <a:pt x="199491" y="52882"/>
                </a:lnTo>
                <a:lnTo>
                  <a:pt x="206197" y="52882"/>
                </a:lnTo>
                <a:lnTo>
                  <a:pt x="206197" y="43129"/>
                </a:lnTo>
                <a:close/>
              </a:path>
              <a:path w="1237615" h="147319">
                <a:moveTo>
                  <a:pt x="323545" y="43129"/>
                </a:moveTo>
                <a:lnTo>
                  <a:pt x="206197" y="43129"/>
                </a:lnTo>
                <a:lnTo>
                  <a:pt x="206197" y="52882"/>
                </a:lnTo>
                <a:lnTo>
                  <a:pt x="323545" y="52882"/>
                </a:lnTo>
                <a:lnTo>
                  <a:pt x="323545" y="43129"/>
                </a:lnTo>
                <a:close/>
              </a:path>
              <a:path w="1237615" h="147319">
                <a:moveTo>
                  <a:pt x="30480" y="16459"/>
                </a:moveTo>
                <a:lnTo>
                  <a:pt x="56235" y="49225"/>
                </a:lnTo>
                <a:lnTo>
                  <a:pt x="64770" y="44653"/>
                </a:lnTo>
                <a:lnTo>
                  <a:pt x="64581" y="44043"/>
                </a:lnTo>
                <a:lnTo>
                  <a:pt x="56997" y="44043"/>
                </a:lnTo>
                <a:lnTo>
                  <a:pt x="30480" y="16459"/>
                </a:lnTo>
                <a:close/>
              </a:path>
              <a:path w="1237615" h="147319">
                <a:moveTo>
                  <a:pt x="79705" y="43129"/>
                </a:moveTo>
                <a:lnTo>
                  <a:pt x="64299" y="43129"/>
                </a:lnTo>
                <a:lnTo>
                  <a:pt x="64770" y="44653"/>
                </a:lnTo>
                <a:lnTo>
                  <a:pt x="56235" y="49225"/>
                </a:lnTo>
                <a:lnTo>
                  <a:pt x="79705" y="49225"/>
                </a:lnTo>
                <a:lnTo>
                  <a:pt x="79705" y="43129"/>
                </a:lnTo>
                <a:close/>
              </a:path>
              <a:path w="1237615" h="147319">
                <a:moveTo>
                  <a:pt x="57994" y="43129"/>
                </a:moveTo>
                <a:lnTo>
                  <a:pt x="56118" y="43129"/>
                </a:lnTo>
                <a:lnTo>
                  <a:pt x="56997" y="44043"/>
                </a:lnTo>
                <a:lnTo>
                  <a:pt x="58216" y="43586"/>
                </a:lnTo>
                <a:lnTo>
                  <a:pt x="57994" y="43129"/>
                </a:lnTo>
                <a:close/>
              </a:path>
              <a:path w="1237615" h="147319">
                <a:moveTo>
                  <a:pt x="52578" y="5181"/>
                </a:moveTo>
                <a:lnTo>
                  <a:pt x="40386" y="6857"/>
                </a:lnTo>
                <a:lnTo>
                  <a:pt x="58216" y="43586"/>
                </a:lnTo>
                <a:lnTo>
                  <a:pt x="56997" y="44043"/>
                </a:lnTo>
                <a:lnTo>
                  <a:pt x="64581" y="44043"/>
                </a:lnTo>
                <a:lnTo>
                  <a:pt x="52578" y="5181"/>
                </a:lnTo>
                <a:close/>
              </a:path>
              <a:path w="1237615" h="147319">
                <a:moveTo>
                  <a:pt x="132740" y="0"/>
                </a:moveTo>
                <a:lnTo>
                  <a:pt x="98145" y="20472"/>
                </a:lnTo>
                <a:lnTo>
                  <a:pt x="98145" y="43129"/>
                </a:lnTo>
                <a:lnTo>
                  <a:pt x="109575" y="43129"/>
                </a:lnTo>
                <a:lnTo>
                  <a:pt x="109575" y="23469"/>
                </a:lnTo>
                <a:lnTo>
                  <a:pt x="111607" y="18745"/>
                </a:lnTo>
                <a:lnTo>
                  <a:pt x="119735" y="12039"/>
                </a:lnTo>
                <a:lnTo>
                  <a:pt x="125425" y="10363"/>
                </a:lnTo>
                <a:lnTo>
                  <a:pt x="166949" y="10363"/>
                </a:lnTo>
                <a:lnTo>
                  <a:pt x="163906" y="8305"/>
                </a:lnTo>
                <a:lnTo>
                  <a:pt x="156900" y="4672"/>
                </a:lnTo>
                <a:lnTo>
                  <a:pt x="149371" y="2076"/>
                </a:lnTo>
                <a:lnTo>
                  <a:pt x="141317" y="519"/>
                </a:lnTo>
                <a:lnTo>
                  <a:pt x="132740" y="0"/>
                </a:lnTo>
                <a:close/>
              </a:path>
              <a:path w="1237615" h="147319">
                <a:moveTo>
                  <a:pt x="166949" y="10363"/>
                </a:moveTo>
                <a:lnTo>
                  <a:pt x="132740" y="10363"/>
                </a:lnTo>
                <a:lnTo>
                  <a:pt x="139827" y="10782"/>
                </a:lnTo>
                <a:lnTo>
                  <a:pt x="146456" y="12039"/>
                </a:lnTo>
                <a:lnTo>
                  <a:pt x="175717" y="33070"/>
                </a:lnTo>
                <a:lnTo>
                  <a:pt x="184099" y="26822"/>
                </a:lnTo>
                <a:lnTo>
                  <a:pt x="180322" y="21836"/>
                </a:lnTo>
                <a:lnTo>
                  <a:pt x="175675" y="17068"/>
                </a:lnTo>
                <a:lnTo>
                  <a:pt x="170226" y="12577"/>
                </a:lnTo>
                <a:lnTo>
                  <a:pt x="166949" y="10363"/>
                </a:lnTo>
                <a:close/>
              </a:path>
              <a:path w="1237615" h="147319">
                <a:moveTo>
                  <a:pt x="461924" y="83972"/>
                </a:moveTo>
                <a:lnTo>
                  <a:pt x="450329" y="83972"/>
                </a:lnTo>
                <a:lnTo>
                  <a:pt x="450329" y="140969"/>
                </a:lnTo>
                <a:lnTo>
                  <a:pt x="461924" y="140969"/>
                </a:lnTo>
                <a:lnTo>
                  <a:pt x="461924" y="83972"/>
                </a:lnTo>
                <a:close/>
              </a:path>
              <a:path w="1237615" h="147319">
                <a:moveTo>
                  <a:pt x="503516" y="52882"/>
                </a:moveTo>
                <a:lnTo>
                  <a:pt x="492086" y="52882"/>
                </a:lnTo>
                <a:lnTo>
                  <a:pt x="492086" y="140969"/>
                </a:lnTo>
                <a:lnTo>
                  <a:pt x="503516" y="140969"/>
                </a:lnTo>
                <a:lnTo>
                  <a:pt x="503516" y="52882"/>
                </a:lnTo>
                <a:close/>
              </a:path>
              <a:path w="1237615" h="147319">
                <a:moveTo>
                  <a:pt x="587032" y="114299"/>
                </a:moveTo>
                <a:lnTo>
                  <a:pt x="575602" y="114299"/>
                </a:lnTo>
                <a:lnTo>
                  <a:pt x="575602" y="140969"/>
                </a:lnTo>
                <a:lnTo>
                  <a:pt x="587032" y="140969"/>
                </a:lnTo>
                <a:lnTo>
                  <a:pt x="587032" y="114299"/>
                </a:lnTo>
                <a:close/>
              </a:path>
              <a:path w="1237615" h="147319">
                <a:moveTo>
                  <a:pt x="665213" y="91439"/>
                </a:moveTo>
                <a:lnTo>
                  <a:pt x="653783" y="91439"/>
                </a:lnTo>
                <a:lnTo>
                  <a:pt x="653783" y="140969"/>
                </a:lnTo>
                <a:lnTo>
                  <a:pt x="665213" y="140969"/>
                </a:lnTo>
                <a:lnTo>
                  <a:pt x="665213" y="91439"/>
                </a:lnTo>
                <a:close/>
              </a:path>
              <a:path w="1237615" h="147319">
                <a:moveTo>
                  <a:pt x="379628" y="74980"/>
                </a:moveTo>
                <a:lnTo>
                  <a:pt x="368350" y="79552"/>
                </a:lnTo>
                <a:lnTo>
                  <a:pt x="368744" y="83413"/>
                </a:lnTo>
                <a:lnTo>
                  <a:pt x="369531" y="87274"/>
                </a:lnTo>
                <a:lnTo>
                  <a:pt x="397954" y="122504"/>
                </a:lnTo>
                <a:lnTo>
                  <a:pt x="402424" y="123443"/>
                </a:lnTo>
                <a:lnTo>
                  <a:pt x="414413" y="123443"/>
                </a:lnTo>
                <a:lnTo>
                  <a:pt x="420204" y="121310"/>
                </a:lnTo>
                <a:lnTo>
                  <a:pt x="428786" y="112928"/>
                </a:lnTo>
                <a:lnTo>
                  <a:pt x="398716" y="112928"/>
                </a:lnTo>
                <a:lnTo>
                  <a:pt x="392417" y="109092"/>
                </a:lnTo>
                <a:lnTo>
                  <a:pt x="387540" y="101422"/>
                </a:lnTo>
                <a:lnTo>
                  <a:pt x="384302" y="95454"/>
                </a:lnTo>
                <a:lnTo>
                  <a:pt x="381903" y="89058"/>
                </a:lnTo>
                <a:lnTo>
                  <a:pt x="380344" y="82234"/>
                </a:lnTo>
                <a:lnTo>
                  <a:pt x="379628" y="74980"/>
                </a:lnTo>
                <a:close/>
              </a:path>
              <a:path w="1237615" h="147319">
                <a:moveTo>
                  <a:pt x="555113" y="67513"/>
                </a:moveTo>
                <a:lnTo>
                  <a:pt x="525462" y="85394"/>
                </a:lnTo>
                <a:lnTo>
                  <a:pt x="525566" y="104038"/>
                </a:lnTo>
                <a:lnTo>
                  <a:pt x="528205" y="110489"/>
                </a:lnTo>
                <a:lnTo>
                  <a:pt x="539178" y="120853"/>
                </a:lnTo>
                <a:lnTo>
                  <a:pt x="545782" y="123443"/>
                </a:lnTo>
                <a:lnTo>
                  <a:pt x="562952" y="123443"/>
                </a:lnTo>
                <a:lnTo>
                  <a:pt x="570115" y="120395"/>
                </a:lnTo>
                <a:lnTo>
                  <a:pt x="574992" y="114299"/>
                </a:lnTo>
                <a:lnTo>
                  <a:pt x="587032" y="114299"/>
                </a:lnTo>
                <a:lnTo>
                  <a:pt x="587032" y="113080"/>
                </a:lnTo>
                <a:lnTo>
                  <a:pt x="550202" y="113080"/>
                </a:lnTo>
                <a:lnTo>
                  <a:pt x="545909" y="111404"/>
                </a:lnTo>
                <a:lnTo>
                  <a:pt x="539305" y="104698"/>
                </a:lnTo>
                <a:lnTo>
                  <a:pt x="537654" y="100482"/>
                </a:lnTo>
                <a:lnTo>
                  <a:pt x="537735" y="88645"/>
                </a:lnTo>
                <a:lnTo>
                  <a:pt x="540219" y="83972"/>
                </a:lnTo>
                <a:lnTo>
                  <a:pt x="550481" y="77876"/>
                </a:lnTo>
                <a:lnTo>
                  <a:pt x="556348" y="77215"/>
                </a:lnTo>
                <a:lnTo>
                  <a:pt x="562782" y="77215"/>
                </a:lnTo>
                <a:lnTo>
                  <a:pt x="561886" y="68122"/>
                </a:lnTo>
                <a:lnTo>
                  <a:pt x="555113" y="67513"/>
                </a:lnTo>
                <a:close/>
              </a:path>
              <a:path w="1237615" h="147319">
                <a:moveTo>
                  <a:pt x="587032" y="52882"/>
                </a:moveTo>
                <a:lnTo>
                  <a:pt x="575602" y="52882"/>
                </a:lnTo>
                <a:lnTo>
                  <a:pt x="575602" y="97281"/>
                </a:lnTo>
                <a:lnTo>
                  <a:pt x="573747" y="102539"/>
                </a:lnTo>
                <a:lnTo>
                  <a:pt x="566331" y="110972"/>
                </a:lnTo>
                <a:lnTo>
                  <a:pt x="561479" y="113080"/>
                </a:lnTo>
                <a:lnTo>
                  <a:pt x="587032" y="113080"/>
                </a:lnTo>
                <a:lnTo>
                  <a:pt x="587032" y="52882"/>
                </a:lnTo>
                <a:close/>
              </a:path>
              <a:path w="1237615" h="147319">
                <a:moveTo>
                  <a:pt x="461924" y="52882"/>
                </a:moveTo>
                <a:lnTo>
                  <a:pt x="450329" y="52882"/>
                </a:lnTo>
                <a:lnTo>
                  <a:pt x="450329" y="74066"/>
                </a:lnTo>
                <a:lnTo>
                  <a:pt x="410705" y="74066"/>
                </a:lnTo>
                <a:lnTo>
                  <a:pt x="405688" y="82905"/>
                </a:lnTo>
                <a:lnTo>
                  <a:pt x="405688" y="83819"/>
                </a:lnTo>
                <a:lnTo>
                  <a:pt x="409232" y="84835"/>
                </a:lnTo>
                <a:lnTo>
                  <a:pt x="412470" y="86740"/>
                </a:lnTo>
                <a:lnTo>
                  <a:pt x="418249" y="92328"/>
                </a:lnTo>
                <a:lnTo>
                  <a:pt x="419709" y="95910"/>
                </a:lnTo>
                <a:lnTo>
                  <a:pt x="419709" y="104038"/>
                </a:lnTo>
                <a:lnTo>
                  <a:pt x="418503" y="107086"/>
                </a:lnTo>
                <a:lnTo>
                  <a:pt x="413727" y="111759"/>
                </a:lnTo>
                <a:lnTo>
                  <a:pt x="410502" y="112928"/>
                </a:lnTo>
                <a:lnTo>
                  <a:pt x="428786" y="112928"/>
                </a:lnTo>
                <a:lnTo>
                  <a:pt x="428942" y="112775"/>
                </a:lnTo>
                <a:lnTo>
                  <a:pt x="431139" y="107492"/>
                </a:lnTo>
                <a:lnTo>
                  <a:pt x="431139" y="94183"/>
                </a:lnTo>
                <a:lnTo>
                  <a:pt x="428701" y="88645"/>
                </a:lnTo>
                <a:lnTo>
                  <a:pt x="423824" y="84581"/>
                </a:lnTo>
                <a:lnTo>
                  <a:pt x="423824" y="83972"/>
                </a:lnTo>
                <a:lnTo>
                  <a:pt x="461924" y="83972"/>
                </a:lnTo>
                <a:lnTo>
                  <a:pt x="461924" y="52882"/>
                </a:lnTo>
                <a:close/>
              </a:path>
              <a:path w="1237615" h="147319">
                <a:moveTo>
                  <a:pt x="665213" y="52882"/>
                </a:moveTo>
                <a:lnTo>
                  <a:pt x="653783" y="52882"/>
                </a:lnTo>
                <a:lnTo>
                  <a:pt x="653783" y="81076"/>
                </a:lnTo>
                <a:lnTo>
                  <a:pt x="614768" y="81076"/>
                </a:lnTo>
                <a:lnTo>
                  <a:pt x="606234" y="87934"/>
                </a:lnTo>
                <a:lnTo>
                  <a:pt x="606289" y="92328"/>
                </a:lnTo>
                <a:lnTo>
                  <a:pt x="607174" y="96011"/>
                </a:lnTo>
                <a:lnTo>
                  <a:pt x="610933" y="103327"/>
                </a:lnTo>
                <a:lnTo>
                  <a:pt x="613346" y="106070"/>
                </a:lnTo>
                <a:lnTo>
                  <a:pt x="616292" y="107899"/>
                </a:lnTo>
                <a:lnTo>
                  <a:pt x="623303" y="105460"/>
                </a:lnTo>
                <a:lnTo>
                  <a:pt x="623303" y="91439"/>
                </a:lnTo>
                <a:lnTo>
                  <a:pt x="665213" y="91439"/>
                </a:lnTo>
                <a:lnTo>
                  <a:pt x="665213" y="52882"/>
                </a:lnTo>
                <a:close/>
              </a:path>
              <a:path w="1237615" h="147319">
                <a:moveTo>
                  <a:pt x="562782" y="77215"/>
                </a:moveTo>
                <a:lnTo>
                  <a:pt x="556348" y="77215"/>
                </a:lnTo>
                <a:lnTo>
                  <a:pt x="562952" y="78943"/>
                </a:lnTo>
                <a:lnTo>
                  <a:pt x="562782" y="77215"/>
                </a:lnTo>
                <a:close/>
              </a:path>
              <a:path w="1237615" h="147319">
                <a:moveTo>
                  <a:pt x="473646" y="43129"/>
                </a:moveTo>
                <a:lnTo>
                  <a:pt x="360718" y="43129"/>
                </a:lnTo>
                <a:lnTo>
                  <a:pt x="360718" y="52882"/>
                </a:lnTo>
                <a:lnTo>
                  <a:pt x="473646" y="52882"/>
                </a:lnTo>
                <a:lnTo>
                  <a:pt x="473646" y="43129"/>
                </a:lnTo>
                <a:close/>
              </a:path>
              <a:path w="1237615" h="147319">
                <a:moveTo>
                  <a:pt x="480364" y="43129"/>
                </a:moveTo>
                <a:lnTo>
                  <a:pt x="473646" y="43129"/>
                </a:lnTo>
                <a:lnTo>
                  <a:pt x="473646" y="52882"/>
                </a:lnTo>
                <a:lnTo>
                  <a:pt x="480364" y="52882"/>
                </a:lnTo>
                <a:lnTo>
                  <a:pt x="480364" y="43129"/>
                </a:lnTo>
                <a:close/>
              </a:path>
              <a:path w="1237615" h="147319">
                <a:moveTo>
                  <a:pt x="515251" y="43129"/>
                </a:moveTo>
                <a:lnTo>
                  <a:pt x="480364" y="43129"/>
                </a:lnTo>
                <a:lnTo>
                  <a:pt x="480364" y="52882"/>
                </a:lnTo>
                <a:lnTo>
                  <a:pt x="515251" y="52882"/>
                </a:lnTo>
                <a:lnTo>
                  <a:pt x="515251" y="43129"/>
                </a:lnTo>
                <a:close/>
              </a:path>
              <a:path w="1237615" h="147319">
                <a:moveTo>
                  <a:pt x="521957" y="43129"/>
                </a:moveTo>
                <a:lnTo>
                  <a:pt x="515251" y="43129"/>
                </a:lnTo>
                <a:lnTo>
                  <a:pt x="515251" y="52882"/>
                </a:lnTo>
                <a:lnTo>
                  <a:pt x="521957" y="52882"/>
                </a:lnTo>
                <a:lnTo>
                  <a:pt x="521957" y="43129"/>
                </a:lnTo>
                <a:close/>
              </a:path>
              <a:path w="1237615" h="147319">
                <a:moveTo>
                  <a:pt x="598766" y="43129"/>
                </a:moveTo>
                <a:lnTo>
                  <a:pt x="521957" y="43129"/>
                </a:lnTo>
                <a:lnTo>
                  <a:pt x="521957" y="52882"/>
                </a:lnTo>
                <a:lnTo>
                  <a:pt x="598766" y="52882"/>
                </a:lnTo>
                <a:lnTo>
                  <a:pt x="598766" y="43129"/>
                </a:lnTo>
                <a:close/>
              </a:path>
              <a:path w="1237615" h="147319">
                <a:moveTo>
                  <a:pt x="605472" y="43129"/>
                </a:moveTo>
                <a:lnTo>
                  <a:pt x="598766" y="43129"/>
                </a:lnTo>
                <a:lnTo>
                  <a:pt x="598766" y="52882"/>
                </a:lnTo>
                <a:lnTo>
                  <a:pt x="605472" y="52882"/>
                </a:lnTo>
                <a:lnTo>
                  <a:pt x="605472" y="43129"/>
                </a:lnTo>
                <a:close/>
              </a:path>
              <a:path w="1237615" h="147319">
                <a:moveTo>
                  <a:pt x="683653" y="43129"/>
                </a:moveTo>
                <a:lnTo>
                  <a:pt x="605472" y="43129"/>
                </a:lnTo>
                <a:lnTo>
                  <a:pt x="605472" y="52882"/>
                </a:lnTo>
                <a:lnTo>
                  <a:pt x="683653" y="52882"/>
                </a:lnTo>
                <a:lnTo>
                  <a:pt x="683653" y="43129"/>
                </a:lnTo>
                <a:close/>
              </a:path>
              <a:path w="1237615" h="147319">
                <a:moveTo>
                  <a:pt x="489879" y="10058"/>
                </a:moveTo>
                <a:lnTo>
                  <a:pt x="473862" y="10058"/>
                </a:lnTo>
                <a:lnTo>
                  <a:pt x="479767" y="13309"/>
                </a:lnTo>
                <a:lnTo>
                  <a:pt x="489013" y="26314"/>
                </a:lnTo>
                <a:lnTo>
                  <a:pt x="491502" y="33856"/>
                </a:lnTo>
                <a:lnTo>
                  <a:pt x="491581" y="34137"/>
                </a:lnTo>
                <a:lnTo>
                  <a:pt x="492086" y="43129"/>
                </a:lnTo>
                <a:lnTo>
                  <a:pt x="503364" y="43129"/>
                </a:lnTo>
                <a:lnTo>
                  <a:pt x="502064" y="33856"/>
                </a:lnTo>
                <a:lnTo>
                  <a:pt x="499687" y="25546"/>
                </a:lnTo>
                <a:lnTo>
                  <a:pt x="496235" y="18197"/>
                </a:lnTo>
                <a:lnTo>
                  <a:pt x="491705" y="11810"/>
                </a:lnTo>
                <a:lnTo>
                  <a:pt x="489879" y="10058"/>
                </a:lnTo>
                <a:close/>
              </a:path>
              <a:path w="1237615" h="147319">
                <a:moveTo>
                  <a:pt x="466331" y="0"/>
                </a:moveTo>
                <a:lnTo>
                  <a:pt x="459320" y="0"/>
                </a:lnTo>
                <a:lnTo>
                  <a:pt x="453644" y="1981"/>
                </a:lnTo>
                <a:lnTo>
                  <a:pt x="444906" y="9905"/>
                </a:lnTo>
                <a:lnTo>
                  <a:pt x="442709" y="14833"/>
                </a:lnTo>
                <a:lnTo>
                  <a:pt x="442746" y="26314"/>
                </a:lnTo>
                <a:lnTo>
                  <a:pt x="444347" y="30683"/>
                </a:lnTo>
                <a:lnTo>
                  <a:pt x="447586" y="34137"/>
                </a:lnTo>
                <a:lnTo>
                  <a:pt x="459168" y="31699"/>
                </a:lnTo>
                <a:lnTo>
                  <a:pt x="456120" y="28752"/>
                </a:lnTo>
                <a:lnTo>
                  <a:pt x="454596" y="25196"/>
                </a:lnTo>
                <a:lnTo>
                  <a:pt x="454596" y="17779"/>
                </a:lnTo>
                <a:lnTo>
                  <a:pt x="455701" y="15138"/>
                </a:lnTo>
                <a:lnTo>
                  <a:pt x="460070" y="11074"/>
                </a:lnTo>
                <a:lnTo>
                  <a:pt x="462978" y="10058"/>
                </a:lnTo>
                <a:lnTo>
                  <a:pt x="489879" y="10058"/>
                </a:lnTo>
                <a:lnTo>
                  <a:pt x="486321" y="6643"/>
                </a:lnTo>
                <a:lnTo>
                  <a:pt x="480299" y="2952"/>
                </a:lnTo>
                <a:lnTo>
                  <a:pt x="473637" y="738"/>
                </a:lnTo>
                <a:lnTo>
                  <a:pt x="466331" y="0"/>
                </a:lnTo>
                <a:close/>
              </a:path>
              <a:path w="1237615" h="147319">
                <a:moveTo>
                  <a:pt x="797344" y="99669"/>
                </a:moveTo>
                <a:lnTo>
                  <a:pt x="785914" y="99669"/>
                </a:lnTo>
                <a:lnTo>
                  <a:pt x="785914" y="140969"/>
                </a:lnTo>
                <a:lnTo>
                  <a:pt x="797344" y="140969"/>
                </a:lnTo>
                <a:lnTo>
                  <a:pt x="797344" y="99669"/>
                </a:lnTo>
                <a:close/>
              </a:path>
              <a:path w="1237615" h="147319">
                <a:moveTo>
                  <a:pt x="753605" y="52882"/>
                </a:moveTo>
                <a:lnTo>
                  <a:pt x="742175" y="52882"/>
                </a:lnTo>
                <a:lnTo>
                  <a:pt x="742175" y="89458"/>
                </a:lnTo>
                <a:lnTo>
                  <a:pt x="734707" y="95097"/>
                </a:lnTo>
                <a:lnTo>
                  <a:pt x="743851" y="115214"/>
                </a:lnTo>
                <a:lnTo>
                  <a:pt x="753452" y="115214"/>
                </a:lnTo>
                <a:lnTo>
                  <a:pt x="753452" y="99669"/>
                </a:lnTo>
                <a:lnTo>
                  <a:pt x="797344" y="99669"/>
                </a:lnTo>
                <a:lnTo>
                  <a:pt x="797344" y="89153"/>
                </a:lnTo>
                <a:lnTo>
                  <a:pt x="753605" y="89153"/>
                </a:lnTo>
                <a:lnTo>
                  <a:pt x="753605" y="52882"/>
                </a:lnTo>
                <a:close/>
              </a:path>
              <a:path w="1237615" h="147319">
                <a:moveTo>
                  <a:pt x="797344" y="52882"/>
                </a:moveTo>
                <a:lnTo>
                  <a:pt x="785914" y="52882"/>
                </a:lnTo>
                <a:lnTo>
                  <a:pt x="785914" y="89153"/>
                </a:lnTo>
                <a:lnTo>
                  <a:pt x="797344" y="89153"/>
                </a:lnTo>
                <a:lnTo>
                  <a:pt x="797344" y="52882"/>
                </a:lnTo>
                <a:close/>
              </a:path>
              <a:path w="1237615" h="147319">
                <a:moveTo>
                  <a:pt x="785380" y="43129"/>
                </a:moveTo>
                <a:lnTo>
                  <a:pt x="720839" y="43129"/>
                </a:lnTo>
                <a:lnTo>
                  <a:pt x="720839" y="52882"/>
                </a:lnTo>
                <a:lnTo>
                  <a:pt x="815784" y="52882"/>
                </a:lnTo>
                <a:lnTo>
                  <a:pt x="815784" y="45262"/>
                </a:lnTo>
                <a:lnTo>
                  <a:pt x="787895" y="45262"/>
                </a:lnTo>
                <a:lnTo>
                  <a:pt x="787133" y="44653"/>
                </a:lnTo>
                <a:lnTo>
                  <a:pt x="785380" y="43129"/>
                </a:lnTo>
                <a:close/>
              </a:path>
              <a:path w="1237615" h="147319">
                <a:moveTo>
                  <a:pt x="762901" y="2285"/>
                </a:moveTo>
                <a:lnTo>
                  <a:pt x="749795" y="5333"/>
                </a:lnTo>
                <a:lnTo>
                  <a:pt x="762337" y="19710"/>
                </a:lnTo>
                <a:lnTo>
                  <a:pt x="769102" y="27279"/>
                </a:lnTo>
                <a:lnTo>
                  <a:pt x="775512" y="33985"/>
                </a:lnTo>
                <a:lnTo>
                  <a:pt x="781523" y="39776"/>
                </a:lnTo>
                <a:lnTo>
                  <a:pt x="787133" y="44653"/>
                </a:lnTo>
                <a:lnTo>
                  <a:pt x="787895" y="45262"/>
                </a:lnTo>
                <a:lnTo>
                  <a:pt x="796429" y="43738"/>
                </a:lnTo>
                <a:lnTo>
                  <a:pt x="762901" y="2285"/>
                </a:lnTo>
                <a:close/>
              </a:path>
              <a:path w="1237615" h="147319">
                <a:moveTo>
                  <a:pt x="815784" y="43129"/>
                </a:moveTo>
                <a:lnTo>
                  <a:pt x="795936" y="43129"/>
                </a:lnTo>
                <a:lnTo>
                  <a:pt x="796429" y="43738"/>
                </a:lnTo>
                <a:lnTo>
                  <a:pt x="787895" y="45262"/>
                </a:lnTo>
                <a:lnTo>
                  <a:pt x="815784" y="45262"/>
                </a:lnTo>
                <a:lnTo>
                  <a:pt x="815784" y="43129"/>
                </a:lnTo>
                <a:close/>
              </a:path>
              <a:path w="1237615" h="147319">
                <a:moveTo>
                  <a:pt x="806437" y="8534"/>
                </a:moveTo>
                <a:lnTo>
                  <a:pt x="801458" y="8534"/>
                </a:lnTo>
                <a:lnTo>
                  <a:pt x="799426" y="9372"/>
                </a:lnTo>
                <a:lnTo>
                  <a:pt x="796175" y="12725"/>
                </a:lnTo>
                <a:lnTo>
                  <a:pt x="795362" y="14833"/>
                </a:lnTo>
                <a:lnTo>
                  <a:pt x="795407" y="19710"/>
                </a:lnTo>
                <a:lnTo>
                  <a:pt x="796201" y="21539"/>
                </a:lnTo>
                <a:lnTo>
                  <a:pt x="799553" y="24790"/>
                </a:lnTo>
                <a:lnTo>
                  <a:pt x="801560" y="25603"/>
                </a:lnTo>
                <a:lnTo>
                  <a:pt x="806437" y="25603"/>
                </a:lnTo>
                <a:lnTo>
                  <a:pt x="808520" y="24815"/>
                </a:lnTo>
                <a:lnTo>
                  <a:pt x="811771" y="21666"/>
                </a:lnTo>
                <a:lnTo>
                  <a:pt x="812584" y="19710"/>
                </a:lnTo>
                <a:lnTo>
                  <a:pt x="812584" y="14833"/>
                </a:lnTo>
                <a:lnTo>
                  <a:pt x="811771" y="12725"/>
                </a:lnTo>
                <a:lnTo>
                  <a:pt x="808520" y="9372"/>
                </a:lnTo>
                <a:lnTo>
                  <a:pt x="806437" y="8534"/>
                </a:lnTo>
                <a:close/>
              </a:path>
              <a:path w="1237615" h="147319">
                <a:moveTo>
                  <a:pt x="929017" y="84277"/>
                </a:moveTo>
                <a:lnTo>
                  <a:pt x="920330" y="91135"/>
                </a:lnTo>
                <a:lnTo>
                  <a:pt x="959650" y="142646"/>
                </a:lnTo>
                <a:lnTo>
                  <a:pt x="968946" y="136550"/>
                </a:lnTo>
                <a:lnTo>
                  <a:pt x="951115" y="113385"/>
                </a:lnTo>
                <a:lnTo>
                  <a:pt x="948778" y="110235"/>
                </a:lnTo>
                <a:lnTo>
                  <a:pt x="945273" y="106019"/>
                </a:lnTo>
                <a:lnTo>
                  <a:pt x="940600" y="100736"/>
                </a:lnTo>
                <a:lnTo>
                  <a:pt x="940904" y="100279"/>
                </a:lnTo>
                <a:lnTo>
                  <a:pt x="952125" y="100279"/>
                </a:lnTo>
                <a:lnTo>
                  <a:pt x="955789" y="98958"/>
                </a:lnTo>
                <a:lnTo>
                  <a:pt x="959040" y="96011"/>
                </a:lnTo>
                <a:lnTo>
                  <a:pt x="1006132" y="96011"/>
                </a:lnTo>
                <a:lnTo>
                  <a:pt x="1006132" y="91135"/>
                </a:lnTo>
                <a:lnTo>
                  <a:pt x="937501" y="91135"/>
                </a:lnTo>
                <a:lnTo>
                  <a:pt x="932878" y="88849"/>
                </a:lnTo>
                <a:lnTo>
                  <a:pt x="929017" y="84277"/>
                </a:lnTo>
                <a:close/>
              </a:path>
              <a:path w="1237615" h="147319">
                <a:moveTo>
                  <a:pt x="867752" y="82753"/>
                </a:moveTo>
                <a:lnTo>
                  <a:pt x="859066" y="89611"/>
                </a:lnTo>
                <a:lnTo>
                  <a:pt x="898537" y="141427"/>
                </a:lnTo>
                <a:lnTo>
                  <a:pt x="907834" y="135178"/>
                </a:lnTo>
                <a:lnTo>
                  <a:pt x="890155" y="112013"/>
                </a:lnTo>
                <a:lnTo>
                  <a:pt x="887209" y="108254"/>
                </a:lnTo>
                <a:lnTo>
                  <a:pt x="883704" y="104038"/>
                </a:lnTo>
                <a:lnTo>
                  <a:pt x="879772" y="99517"/>
                </a:lnTo>
                <a:lnTo>
                  <a:pt x="879792" y="98907"/>
                </a:lnTo>
                <a:lnTo>
                  <a:pt x="891338" y="98907"/>
                </a:lnTo>
                <a:lnTo>
                  <a:pt x="894651" y="97662"/>
                </a:lnTo>
                <a:lnTo>
                  <a:pt x="901671" y="91439"/>
                </a:lnTo>
                <a:lnTo>
                  <a:pt x="902259" y="89915"/>
                </a:lnTo>
                <a:lnTo>
                  <a:pt x="876490" y="89915"/>
                </a:lnTo>
                <a:lnTo>
                  <a:pt x="871816" y="87528"/>
                </a:lnTo>
                <a:lnTo>
                  <a:pt x="867752" y="82753"/>
                </a:lnTo>
                <a:close/>
              </a:path>
              <a:path w="1237615" h="147319">
                <a:moveTo>
                  <a:pt x="1006132" y="98450"/>
                </a:moveTo>
                <a:lnTo>
                  <a:pt x="994549" y="98450"/>
                </a:lnTo>
                <a:lnTo>
                  <a:pt x="994549" y="140969"/>
                </a:lnTo>
                <a:lnTo>
                  <a:pt x="1006132" y="140969"/>
                </a:lnTo>
                <a:lnTo>
                  <a:pt x="1006132" y="98450"/>
                </a:lnTo>
                <a:close/>
              </a:path>
              <a:path w="1237615" h="147319">
                <a:moveTo>
                  <a:pt x="1047737" y="52882"/>
                </a:moveTo>
                <a:lnTo>
                  <a:pt x="1036307" y="52882"/>
                </a:lnTo>
                <a:lnTo>
                  <a:pt x="1036307" y="140969"/>
                </a:lnTo>
                <a:lnTo>
                  <a:pt x="1047737" y="140969"/>
                </a:lnTo>
                <a:lnTo>
                  <a:pt x="1047737" y="52882"/>
                </a:lnTo>
                <a:close/>
              </a:path>
              <a:path w="1237615" h="147319">
                <a:moveTo>
                  <a:pt x="1140701" y="109118"/>
                </a:moveTo>
                <a:lnTo>
                  <a:pt x="1129118" y="109118"/>
                </a:lnTo>
                <a:lnTo>
                  <a:pt x="1129118" y="140969"/>
                </a:lnTo>
                <a:lnTo>
                  <a:pt x="1140701" y="140969"/>
                </a:lnTo>
                <a:lnTo>
                  <a:pt x="1140701" y="109118"/>
                </a:lnTo>
                <a:close/>
              </a:path>
              <a:path w="1237615" h="147319">
                <a:moveTo>
                  <a:pt x="1218730" y="91439"/>
                </a:moveTo>
                <a:lnTo>
                  <a:pt x="1207300" y="91439"/>
                </a:lnTo>
                <a:lnTo>
                  <a:pt x="1207300" y="140969"/>
                </a:lnTo>
                <a:lnTo>
                  <a:pt x="1218730" y="140969"/>
                </a:lnTo>
                <a:lnTo>
                  <a:pt x="1218730" y="91439"/>
                </a:lnTo>
                <a:close/>
              </a:path>
              <a:path w="1237615" h="147319">
                <a:moveTo>
                  <a:pt x="1097419" y="52882"/>
                </a:moveTo>
                <a:lnTo>
                  <a:pt x="1085227" y="52882"/>
                </a:lnTo>
                <a:lnTo>
                  <a:pt x="1089596" y="56743"/>
                </a:lnTo>
                <a:lnTo>
                  <a:pt x="1091780" y="61569"/>
                </a:lnTo>
                <a:lnTo>
                  <a:pt x="1091780" y="71932"/>
                </a:lnTo>
                <a:lnTo>
                  <a:pt x="1089952" y="75590"/>
                </a:lnTo>
                <a:lnTo>
                  <a:pt x="1082636" y="81076"/>
                </a:lnTo>
                <a:lnTo>
                  <a:pt x="1077150" y="83261"/>
                </a:lnTo>
                <a:lnTo>
                  <a:pt x="1069835" y="84886"/>
                </a:lnTo>
                <a:lnTo>
                  <a:pt x="1071225" y="92673"/>
                </a:lnTo>
                <a:lnTo>
                  <a:pt x="1095184" y="120091"/>
                </a:lnTo>
                <a:lnTo>
                  <a:pt x="1104430" y="120091"/>
                </a:lnTo>
                <a:lnTo>
                  <a:pt x="1111878" y="119405"/>
                </a:lnTo>
                <a:lnTo>
                  <a:pt x="1118374" y="117347"/>
                </a:lnTo>
                <a:lnTo>
                  <a:pt x="1123918" y="113918"/>
                </a:lnTo>
                <a:lnTo>
                  <a:pt x="1128072" y="109575"/>
                </a:lnTo>
                <a:lnTo>
                  <a:pt x="1099197" y="109575"/>
                </a:lnTo>
                <a:lnTo>
                  <a:pt x="1093812" y="107594"/>
                </a:lnTo>
                <a:lnTo>
                  <a:pt x="1086091" y="99669"/>
                </a:lnTo>
                <a:lnTo>
                  <a:pt x="1083805" y="95199"/>
                </a:lnTo>
                <a:lnTo>
                  <a:pt x="1083094" y="90220"/>
                </a:lnTo>
                <a:lnTo>
                  <a:pt x="1089190" y="88798"/>
                </a:lnTo>
                <a:lnTo>
                  <a:pt x="1094117" y="86207"/>
                </a:lnTo>
                <a:lnTo>
                  <a:pt x="1101636" y="78689"/>
                </a:lnTo>
                <a:lnTo>
                  <a:pt x="1103515" y="74218"/>
                </a:lnTo>
                <a:lnTo>
                  <a:pt x="1103515" y="63042"/>
                </a:lnTo>
                <a:lnTo>
                  <a:pt x="1101483" y="57861"/>
                </a:lnTo>
                <a:lnTo>
                  <a:pt x="1097419" y="53492"/>
                </a:lnTo>
                <a:lnTo>
                  <a:pt x="1097419" y="52882"/>
                </a:lnTo>
                <a:close/>
              </a:path>
              <a:path w="1237615" h="147319">
                <a:moveTo>
                  <a:pt x="1140701" y="52882"/>
                </a:moveTo>
                <a:lnTo>
                  <a:pt x="1129271" y="52882"/>
                </a:lnTo>
                <a:lnTo>
                  <a:pt x="1129177" y="92673"/>
                </a:lnTo>
                <a:lnTo>
                  <a:pt x="1127137" y="98526"/>
                </a:lnTo>
                <a:lnTo>
                  <a:pt x="1118603" y="107365"/>
                </a:lnTo>
                <a:lnTo>
                  <a:pt x="1113015" y="109575"/>
                </a:lnTo>
                <a:lnTo>
                  <a:pt x="1128072" y="109575"/>
                </a:lnTo>
                <a:lnTo>
                  <a:pt x="1128509" y="109118"/>
                </a:lnTo>
                <a:lnTo>
                  <a:pt x="1140701" y="109118"/>
                </a:lnTo>
                <a:lnTo>
                  <a:pt x="1140701" y="52882"/>
                </a:lnTo>
                <a:close/>
              </a:path>
              <a:path w="1237615" h="147319">
                <a:moveTo>
                  <a:pt x="1218730" y="52882"/>
                </a:moveTo>
                <a:lnTo>
                  <a:pt x="1207300" y="52882"/>
                </a:lnTo>
                <a:lnTo>
                  <a:pt x="1207300" y="81076"/>
                </a:lnTo>
                <a:lnTo>
                  <a:pt x="1168285" y="81076"/>
                </a:lnTo>
                <a:lnTo>
                  <a:pt x="1159877" y="87833"/>
                </a:lnTo>
                <a:lnTo>
                  <a:pt x="1159823" y="92405"/>
                </a:lnTo>
                <a:lnTo>
                  <a:pt x="1160678" y="96011"/>
                </a:lnTo>
                <a:lnTo>
                  <a:pt x="1164450" y="103327"/>
                </a:lnTo>
                <a:lnTo>
                  <a:pt x="1166850" y="106070"/>
                </a:lnTo>
                <a:lnTo>
                  <a:pt x="1169809" y="107899"/>
                </a:lnTo>
                <a:lnTo>
                  <a:pt x="1176820" y="105460"/>
                </a:lnTo>
                <a:lnTo>
                  <a:pt x="1176820" y="91439"/>
                </a:lnTo>
                <a:lnTo>
                  <a:pt x="1218730" y="91439"/>
                </a:lnTo>
                <a:lnTo>
                  <a:pt x="1218730" y="52882"/>
                </a:lnTo>
                <a:close/>
              </a:path>
              <a:path w="1237615" h="147319">
                <a:moveTo>
                  <a:pt x="952125" y="100279"/>
                </a:moveTo>
                <a:lnTo>
                  <a:pt x="940904" y="100279"/>
                </a:lnTo>
                <a:lnTo>
                  <a:pt x="941819" y="100583"/>
                </a:lnTo>
                <a:lnTo>
                  <a:pt x="943495" y="100736"/>
                </a:lnTo>
                <a:lnTo>
                  <a:pt x="945934" y="100736"/>
                </a:lnTo>
                <a:lnTo>
                  <a:pt x="951420" y="100533"/>
                </a:lnTo>
                <a:lnTo>
                  <a:pt x="952125" y="100279"/>
                </a:lnTo>
                <a:close/>
              </a:path>
              <a:path w="1237615" h="147319">
                <a:moveTo>
                  <a:pt x="1006132" y="96011"/>
                </a:moveTo>
                <a:lnTo>
                  <a:pt x="959040" y="96011"/>
                </a:lnTo>
                <a:lnTo>
                  <a:pt x="965441" y="98450"/>
                </a:lnTo>
                <a:lnTo>
                  <a:pt x="972604" y="99669"/>
                </a:lnTo>
                <a:lnTo>
                  <a:pt x="986116" y="99669"/>
                </a:lnTo>
                <a:lnTo>
                  <a:pt x="990790" y="99263"/>
                </a:lnTo>
                <a:lnTo>
                  <a:pt x="994549" y="98450"/>
                </a:lnTo>
                <a:lnTo>
                  <a:pt x="1006132" y="98450"/>
                </a:lnTo>
                <a:lnTo>
                  <a:pt x="1006132" y="96011"/>
                </a:lnTo>
                <a:close/>
              </a:path>
              <a:path w="1237615" h="147319">
                <a:moveTo>
                  <a:pt x="891338" y="98907"/>
                </a:moveTo>
                <a:lnTo>
                  <a:pt x="879792" y="98907"/>
                </a:lnTo>
                <a:lnTo>
                  <a:pt x="881113" y="99313"/>
                </a:lnTo>
                <a:lnTo>
                  <a:pt x="882840" y="99517"/>
                </a:lnTo>
                <a:lnTo>
                  <a:pt x="884974" y="99517"/>
                </a:lnTo>
                <a:lnTo>
                  <a:pt x="890257" y="99313"/>
                </a:lnTo>
                <a:lnTo>
                  <a:pt x="891338" y="98907"/>
                </a:lnTo>
                <a:close/>
              </a:path>
              <a:path w="1237615" h="147319">
                <a:moveTo>
                  <a:pt x="964374" y="52882"/>
                </a:moveTo>
                <a:lnTo>
                  <a:pt x="952944" y="52882"/>
                </a:lnTo>
                <a:lnTo>
                  <a:pt x="952841" y="87934"/>
                </a:lnTo>
                <a:lnTo>
                  <a:pt x="949591" y="91135"/>
                </a:lnTo>
                <a:lnTo>
                  <a:pt x="1006132" y="91135"/>
                </a:lnTo>
                <a:lnTo>
                  <a:pt x="1006132" y="89458"/>
                </a:lnTo>
                <a:lnTo>
                  <a:pt x="974280" y="89458"/>
                </a:lnTo>
                <a:lnTo>
                  <a:pt x="968844" y="88747"/>
                </a:lnTo>
                <a:lnTo>
                  <a:pt x="963764" y="87325"/>
                </a:lnTo>
                <a:lnTo>
                  <a:pt x="964171" y="86004"/>
                </a:lnTo>
                <a:lnTo>
                  <a:pt x="964302" y="84886"/>
                </a:lnTo>
                <a:lnTo>
                  <a:pt x="964374" y="52882"/>
                </a:lnTo>
                <a:close/>
              </a:path>
              <a:path w="1237615" h="147319">
                <a:moveTo>
                  <a:pt x="903414" y="52882"/>
                </a:moveTo>
                <a:lnTo>
                  <a:pt x="891984" y="52882"/>
                </a:lnTo>
                <a:lnTo>
                  <a:pt x="891984" y="86563"/>
                </a:lnTo>
                <a:lnTo>
                  <a:pt x="888580" y="89915"/>
                </a:lnTo>
                <a:lnTo>
                  <a:pt x="902259" y="89915"/>
                </a:lnTo>
                <a:lnTo>
                  <a:pt x="903414" y="86918"/>
                </a:lnTo>
                <a:lnTo>
                  <a:pt x="903414" y="52882"/>
                </a:lnTo>
                <a:close/>
              </a:path>
              <a:path w="1237615" h="147319">
                <a:moveTo>
                  <a:pt x="1006132" y="52882"/>
                </a:moveTo>
                <a:lnTo>
                  <a:pt x="994549" y="52882"/>
                </a:lnTo>
                <a:lnTo>
                  <a:pt x="994549" y="87477"/>
                </a:lnTo>
                <a:lnTo>
                  <a:pt x="990384" y="88798"/>
                </a:lnTo>
                <a:lnTo>
                  <a:pt x="985558" y="89458"/>
                </a:lnTo>
                <a:lnTo>
                  <a:pt x="1006132" y="89458"/>
                </a:lnTo>
                <a:lnTo>
                  <a:pt x="1006132" y="52882"/>
                </a:lnTo>
                <a:close/>
              </a:path>
              <a:path w="1237615" h="147319">
                <a:moveTo>
                  <a:pt x="914234" y="43129"/>
                </a:moveTo>
                <a:lnTo>
                  <a:pt x="852970" y="43129"/>
                </a:lnTo>
                <a:lnTo>
                  <a:pt x="852970" y="52882"/>
                </a:lnTo>
                <a:lnTo>
                  <a:pt x="914234" y="52882"/>
                </a:lnTo>
                <a:lnTo>
                  <a:pt x="914234" y="43129"/>
                </a:lnTo>
                <a:close/>
              </a:path>
              <a:path w="1237615" h="147319">
                <a:moveTo>
                  <a:pt x="920940" y="43129"/>
                </a:moveTo>
                <a:lnTo>
                  <a:pt x="914234" y="43129"/>
                </a:lnTo>
                <a:lnTo>
                  <a:pt x="914234" y="52882"/>
                </a:lnTo>
                <a:lnTo>
                  <a:pt x="920940" y="52882"/>
                </a:lnTo>
                <a:lnTo>
                  <a:pt x="920940" y="43129"/>
                </a:lnTo>
                <a:close/>
              </a:path>
              <a:path w="1237615" h="147319">
                <a:moveTo>
                  <a:pt x="1017866" y="43129"/>
                </a:moveTo>
                <a:lnTo>
                  <a:pt x="920940" y="43129"/>
                </a:lnTo>
                <a:lnTo>
                  <a:pt x="920940" y="52882"/>
                </a:lnTo>
                <a:lnTo>
                  <a:pt x="1017866" y="52882"/>
                </a:lnTo>
                <a:lnTo>
                  <a:pt x="1017866" y="43129"/>
                </a:lnTo>
                <a:close/>
              </a:path>
              <a:path w="1237615" h="147319">
                <a:moveTo>
                  <a:pt x="1024572" y="43129"/>
                </a:moveTo>
                <a:lnTo>
                  <a:pt x="1017866" y="43129"/>
                </a:lnTo>
                <a:lnTo>
                  <a:pt x="1017866" y="52882"/>
                </a:lnTo>
                <a:lnTo>
                  <a:pt x="1024572" y="52882"/>
                </a:lnTo>
                <a:lnTo>
                  <a:pt x="1024572" y="43129"/>
                </a:lnTo>
                <a:close/>
              </a:path>
              <a:path w="1237615" h="147319">
                <a:moveTo>
                  <a:pt x="1059472" y="43129"/>
                </a:moveTo>
                <a:lnTo>
                  <a:pt x="1024572" y="43129"/>
                </a:lnTo>
                <a:lnTo>
                  <a:pt x="1024572" y="52882"/>
                </a:lnTo>
                <a:lnTo>
                  <a:pt x="1059472" y="52882"/>
                </a:lnTo>
                <a:lnTo>
                  <a:pt x="1059472" y="43129"/>
                </a:lnTo>
                <a:close/>
              </a:path>
              <a:path w="1237615" h="147319">
                <a:moveTo>
                  <a:pt x="1066177" y="43129"/>
                </a:moveTo>
                <a:lnTo>
                  <a:pt x="1059472" y="43129"/>
                </a:lnTo>
                <a:lnTo>
                  <a:pt x="1059472" y="52882"/>
                </a:lnTo>
                <a:lnTo>
                  <a:pt x="1066177" y="52882"/>
                </a:lnTo>
                <a:lnTo>
                  <a:pt x="1066177" y="43129"/>
                </a:lnTo>
                <a:close/>
              </a:path>
              <a:path w="1237615" h="147319">
                <a:moveTo>
                  <a:pt x="1152283" y="43129"/>
                </a:moveTo>
                <a:lnTo>
                  <a:pt x="1066177" y="43129"/>
                </a:lnTo>
                <a:lnTo>
                  <a:pt x="1066177" y="52882"/>
                </a:lnTo>
                <a:lnTo>
                  <a:pt x="1152283" y="52882"/>
                </a:lnTo>
                <a:lnTo>
                  <a:pt x="1152283" y="43129"/>
                </a:lnTo>
                <a:close/>
              </a:path>
              <a:path w="1237615" h="147319">
                <a:moveTo>
                  <a:pt x="1159141" y="43129"/>
                </a:moveTo>
                <a:lnTo>
                  <a:pt x="1152283" y="43129"/>
                </a:lnTo>
                <a:lnTo>
                  <a:pt x="1152283" y="52882"/>
                </a:lnTo>
                <a:lnTo>
                  <a:pt x="1159141" y="52882"/>
                </a:lnTo>
                <a:lnTo>
                  <a:pt x="1159141" y="43129"/>
                </a:lnTo>
                <a:close/>
              </a:path>
              <a:path w="1237615" h="147319">
                <a:moveTo>
                  <a:pt x="1237170" y="43129"/>
                </a:moveTo>
                <a:lnTo>
                  <a:pt x="1159141" y="43129"/>
                </a:lnTo>
                <a:lnTo>
                  <a:pt x="1159141" y="52882"/>
                </a:lnTo>
                <a:lnTo>
                  <a:pt x="1237170" y="52882"/>
                </a:lnTo>
                <a:lnTo>
                  <a:pt x="1237170" y="431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88781" y="1748409"/>
            <a:ext cx="378835" cy="78509"/>
          </a:xfrm>
          <a:custGeom>
            <a:avLst/>
            <a:gdLst/>
            <a:ahLst/>
            <a:cxnLst/>
            <a:rect l="l" t="t" r="r" b="b"/>
            <a:pathLst>
              <a:path w="292735" h="101600">
                <a:moveTo>
                  <a:pt x="6858" y="48615"/>
                </a:moveTo>
                <a:lnTo>
                  <a:pt x="0" y="57911"/>
                </a:lnTo>
                <a:lnTo>
                  <a:pt x="10668" y="66903"/>
                </a:lnTo>
                <a:lnTo>
                  <a:pt x="45720" y="101041"/>
                </a:lnTo>
                <a:lnTo>
                  <a:pt x="26466" y="67259"/>
                </a:lnTo>
                <a:lnTo>
                  <a:pt x="19659" y="61569"/>
                </a:lnTo>
                <a:lnTo>
                  <a:pt x="19964" y="60959"/>
                </a:lnTo>
                <a:lnTo>
                  <a:pt x="51868" y="51206"/>
                </a:lnTo>
                <a:lnTo>
                  <a:pt x="16865" y="51206"/>
                </a:lnTo>
                <a:lnTo>
                  <a:pt x="11633" y="50342"/>
                </a:lnTo>
                <a:lnTo>
                  <a:pt x="6858" y="48615"/>
                </a:lnTo>
                <a:close/>
              </a:path>
              <a:path w="292735" h="101600">
                <a:moveTo>
                  <a:pt x="56735" y="10058"/>
                </a:moveTo>
                <a:lnTo>
                  <a:pt x="39776" y="10058"/>
                </a:lnTo>
                <a:lnTo>
                  <a:pt x="43154" y="11633"/>
                </a:lnTo>
                <a:lnTo>
                  <a:pt x="48742" y="17932"/>
                </a:lnTo>
                <a:lnTo>
                  <a:pt x="50139" y="22250"/>
                </a:lnTo>
                <a:lnTo>
                  <a:pt x="50139" y="34950"/>
                </a:lnTo>
                <a:lnTo>
                  <a:pt x="47548" y="40665"/>
                </a:lnTo>
                <a:lnTo>
                  <a:pt x="37185" y="49098"/>
                </a:lnTo>
                <a:lnTo>
                  <a:pt x="30581" y="51206"/>
                </a:lnTo>
                <a:lnTo>
                  <a:pt x="51868" y="51206"/>
                </a:lnTo>
                <a:lnTo>
                  <a:pt x="62026" y="19964"/>
                </a:lnTo>
                <a:lnTo>
                  <a:pt x="59690" y="13461"/>
                </a:lnTo>
                <a:lnTo>
                  <a:pt x="56735" y="10058"/>
                </a:lnTo>
                <a:close/>
              </a:path>
              <a:path w="292735" h="101600">
                <a:moveTo>
                  <a:pt x="43891" y="0"/>
                </a:moveTo>
                <a:lnTo>
                  <a:pt x="28752" y="0"/>
                </a:lnTo>
                <a:lnTo>
                  <a:pt x="23114" y="2057"/>
                </a:lnTo>
                <a:lnTo>
                  <a:pt x="14376" y="10286"/>
                </a:lnTo>
                <a:lnTo>
                  <a:pt x="12258" y="15138"/>
                </a:lnTo>
                <a:lnTo>
                  <a:pt x="12199" y="25679"/>
                </a:lnTo>
                <a:lnTo>
                  <a:pt x="13360" y="29514"/>
                </a:lnTo>
                <a:lnTo>
                  <a:pt x="18034" y="36017"/>
                </a:lnTo>
                <a:lnTo>
                  <a:pt x="21285" y="38252"/>
                </a:lnTo>
                <a:lnTo>
                  <a:pt x="25450" y="39471"/>
                </a:lnTo>
                <a:lnTo>
                  <a:pt x="32461" y="31546"/>
                </a:lnTo>
                <a:lnTo>
                  <a:pt x="29718" y="30937"/>
                </a:lnTo>
                <a:lnTo>
                  <a:pt x="27584" y="29641"/>
                </a:lnTo>
                <a:lnTo>
                  <a:pt x="24527" y="25653"/>
                </a:lnTo>
                <a:lnTo>
                  <a:pt x="23774" y="23469"/>
                </a:lnTo>
                <a:lnTo>
                  <a:pt x="23774" y="17779"/>
                </a:lnTo>
                <a:lnTo>
                  <a:pt x="24841" y="15138"/>
                </a:lnTo>
                <a:lnTo>
                  <a:pt x="29108" y="11074"/>
                </a:lnTo>
                <a:lnTo>
                  <a:pt x="32054" y="10058"/>
                </a:lnTo>
                <a:lnTo>
                  <a:pt x="56735" y="10058"/>
                </a:lnTo>
                <a:lnTo>
                  <a:pt x="50342" y="2692"/>
                </a:lnTo>
                <a:lnTo>
                  <a:pt x="43891" y="0"/>
                </a:lnTo>
                <a:close/>
              </a:path>
              <a:path w="292735" h="101600">
                <a:moveTo>
                  <a:pt x="160324" y="41147"/>
                </a:moveTo>
                <a:lnTo>
                  <a:pt x="151971" y="48158"/>
                </a:lnTo>
                <a:lnTo>
                  <a:pt x="151905" y="48463"/>
                </a:lnTo>
                <a:lnTo>
                  <a:pt x="190804" y="99821"/>
                </a:lnTo>
                <a:lnTo>
                  <a:pt x="200253" y="93725"/>
                </a:lnTo>
                <a:lnTo>
                  <a:pt x="181965" y="69951"/>
                </a:lnTo>
                <a:lnTo>
                  <a:pt x="179019" y="66090"/>
                </a:lnTo>
                <a:lnTo>
                  <a:pt x="175666" y="62026"/>
                </a:lnTo>
                <a:lnTo>
                  <a:pt x="172041" y="57911"/>
                </a:lnTo>
                <a:lnTo>
                  <a:pt x="172059" y="57302"/>
                </a:lnTo>
                <a:lnTo>
                  <a:pt x="182168" y="57302"/>
                </a:lnTo>
                <a:lnTo>
                  <a:pt x="183896" y="57073"/>
                </a:lnTo>
                <a:lnTo>
                  <a:pt x="186690" y="56032"/>
                </a:lnTo>
                <a:lnTo>
                  <a:pt x="188823" y="54406"/>
                </a:lnTo>
                <a:lnTo>
                  <a:pt x="226517" y="54406"/>
                </a:lnTo>
                <a:lnTo>
                  <a:pt x="228498" y="48463"/>
                </a:lnTo>
                <a:lnTo>
                  <a:pt x="202133" y="48463"/>
                </a:lnTo>
                <a:lnTo>
                  <a:pt x="201284" y="48310"/>
                </a:lnTo>
                <a:lnTo>
                  <a:pt x="169011" y="48310"/>
                </a:lnTo>
                <a:lnTo>
                  <a:pt x="164388" y="45923"/>
                </a:lnTo>
                <a:lnTo>
                  <a:pt x="160324" y="41147"/>
                </a:lnTo>
                <a:close/>
              </a:path>
              <a:path w="292735" h="101600">
                <a:moveTo>
                  <a:pt x="103784" y="1523"/>
                </a:moveTo>
                <a:lnTo>
                  <a:pt x="80619" y="1523"/>
                </a:lnTo>
                <a:lnTo>
                  <a:pt x="80619" y="99364"/>
                </a:lnTo>
                <a:lnTo>
                  <a:pt x="92049" y="99364"/>
                </a:lnTo>
                <a:lnTo>
                  <a:pt x="92049" y="11277"/>
                </a:lnTo>
                <a:lnTo>
                  <a:pt x="103784" y="11277"/>
                </a:lnTo>
                <a:lnTo>
                  <a:pt x="103784" y="1523"/>
                </a:lnTo>
                <a:close/>
              </a:path>
              <a:path w="292735" h="101600">
                <a:moveTo>
                  <a:pt x="133654" y="11277"/>
                </a:moveTo>
                <a:lnTo>
                  <a:pt x="122224" y="11277"/>
                </a:lnTo>
                <a:lnTo>
                  <a:pt x="122224" y="99364"/>
                </a:lnTo>
                <a:lnTo>
                  <a:pt x="133654" y="99364"/>
                </a:lnTo>
                <a:lnTo>
                  <a:pt x="133654" y="11277"/>
                </a:lnTo>
                <a:close/>
              </a:path>
              <a:path w="292735" h="101600">
                <a:moveTo>
                  <a:pt x="277825" y="64465"/>
                </a:moveTo>
                <a:lnTo>
                  <a:pt x="266395" y="64465"/>
                </a:lnTo>
                <a:lnTo>
                  <a:pt x="266395" y="99364"/>
                </a:lnTo>
                <a:lnTo>
                  <a:pt x="277825" y="99364"/>
                </a:lnTo>
                <a:lnTo>
                  <a:pt x="277825" y="64465"/>
                </a:lnTo>
                <a:close/>
              </a:path>
              <a:path w="292735" h="101600">
                <a:moveTo>
                  <a:pt x="261831" y="38557"/>
                </a:moveTo>
                <a:lnTo>
                  <a:pt x="243890" y="38557"/>
                </a:lnTo>
                <a:lnTo>
                  <a:pt x="248310" y="40360"/>
                </a:lnTo>
                <a:lnTo>
                  <a:pt x="255828" y="47574"/>
                </a:lnTo>
                <a:lnTo>
                  <a:pt x="258216" y="51663"/>
                </a:lnTo>
                <a:lnTo>
                  <a:pt x="259232" y="56235"/>
                </a:lnTo>
                <a:lnTo>
                  <a:pt x="219303" y="80467"/>
                </a:lnTo>
                <a:lnTo>
                  <a:pt x="228447" y="88696"/>
                </a:lnTo>
                <a:lnTo>
                  <a:pt x="265785" y="64465"/>
                </a:lnTo>
                <a:lnTo>
                  <a:pt x="277825" y="64465"/>
                </a:lnTo>
                <a:lnTo>
                  <a:pt x="277825" y="45872"/>
                </a:lnTo>
                <a:lnTo>
                  <a:pt x="265785" y="45872"/>
                </a:lnTo>
                <a:lnTo>
                  <a:pt x="264160" y="41605"/>
                </a:lnTo>
                <a:lnTo>
                  <a:pt x="261831" y="38557"/>
                </a:lnTo>
                <a:close/>
              </a:path>
              <a:path w="292735" h="101600">
                <a:moveTo>
                  <a:pt x="226517" y="54406"/>
                </a:moveTo>
                <a:lnTo>
                  <a:pt x="188823" y="54406"/>
                </a:lnTo>
                <a:lnTo>
                  <a:pt x="194310" y="57556"/>
                </a:lnTo>
                <a:lnTo>
                  <a:pt x="200710" y="59131"/>
                </a:lnTo>
                <a:lnTo>
                  <a:pt x="219303" y="59131"/>
                </a:lnTo>
                <a:lnTo>
                  <a:pt x="226161" y="55473"/>
                </a:lnTo>
                <a:lnTo>
                  <a:pt x="226517" y="54406"/>
                </a:lnTo>
                <a:close/>
              </a:path>
              <a:path w="292735" h="101600">
                <a:moveTo>
                  <a:pt x="182168" y="57302"/>
                </a:moveTo>
                <a:lnTo>
                  <a:pt x="172059" y="57302"/>
                </a:lnTo>
                <a:lnTo>
                  <a:pt x="174193" y="57911"/>
                </a:lnTo>
                <a:lnTo>
                  <a:pt x="176987" y="57988"/>
                </a:lnTo>
                <a:lnTo>
                  <a:pt x="182168" y="57302"/>
                </a:lnTo>
                <a:close/>
              </a:path>
              <a:path w="292735" h="101600">
                <a:moveTo>
                  <a:pt x="245770" y="27736"/>
                </a:moveTo>
                <a:lnTo>
                  <a:pt x="228803" y="27736"/>
                </a:lnTo>
                <a:lnTo>
                  <a:pt x="222707" y="31546"/>
                </a:lnTo>
                <a:lnTo>
                  <a:pt x="220065" y="39166"/>
                </a:lnTo>
                <a:lnTo>
                  <a:pt x="217322" y="46786"/>
                </a:lnTo>
                <a:lnTo>
                  <a:pt x="214376" y="47904"/>
                </a:lnTo>
                <a:lnTo>
                  <a:pt x="210769" y="48463"/>
                </a:lnTo>
                <a:lnTo>
                  <a:pt x="228498" y="48463"/>
                </a:lnTo>
                <a:lnTo>
                  <a:pt x="231343" y="39776"/>
                </a:lnTo>
                <a:lnTo>
                  <a:pt x="233273" y="38963"/>
                </a:lnTo>
                <a:lnTo>
                  <a:pt x="235762" y="38557"/>
                </a:lnTo>
                <a:lnTo>
                  <a:pt x="261831" y="38557"/>
                </a:lnTo>
                <a:lnTo>
                  <a:pt x="261035" y="37515"/>
                </a:lnTo>
                <a:lnTo>
                  <a:pt x="251790" y="29692"/>
                </a:lnTo>
                <a:lnTo>
                  <a:pt x="245770" y="27736"/>
                </a:lnTo>
                <a:close/>
              </a:path>
              <a:path w="292735" h="101600">
                <a:moveTo>
                  <a:pt x="195834" y="11277"/>
                </a:moveTo>
                <a:lnTo>
                  <a:pt x="184404" y="11277"/>
                </a:lnTo>
                <a:lnTo>
                  <a:pt x="184404" y="44957"/>
                </a:lnTo>
                <a:lnTo>
                  <a:pt x="181000" y="48310"/>
                </a:lnTo>
                <a:lnTo>
                  <a:pt x="201284" y="48310"/>
                </a:lnTo>
                <a:lnTo>
                  <a:pt x="198170" y="47751"/>
                </a:lnTo>
                <a:lnTo>
                  <a:pt x="194614" y="46329"/>
                </a:lnTo>
                <a:lnTo>
                  <a:pt x="195427" y="44195"/>
                </a:lnTo>
                <a:lnTo>
                  <a:pt x="195834" y="41808"/>
                </a:lnTo>
                <a:lnTo>
                  <a:pt x="195834" y="11277"/>
                </a:lnTo>
                <a:close/>
              </a:path>
              <a:path w="292735" h="101600">
                <a:moveTo>
                  <a:pt x="277825" y="11277"/>
                </a:moveTo>
                <a:lnTo>
                  <a:pt x="266395" y="11277"/>
                </a:lnTo>
                <a:lnTo>
                  <a:pt x="266395" y="45872"/>
                </a:lnTo>
                <a:lnTo>
                  <a:pt x="277825" y="45872"/>
                </a:lnTo>
                <a:lnTo>
                  <a:pt x="277825" y="11277"/>
                </a:lnTo>
                <a:close/>
              </a:path>
              <a:path w="292735" h="101600">
                <a:moveTo>
                  <a:pt x="110490" y="1523"/>
                </a:moveTo>
                <a:lnTo>
                  <a:pt x="103784" y="1523"/>
                </a:lnTo>
                <a:lnTo>
                  <a:pt x="103784" y="11277"/>
                </a:lnTo>
                <a:lnTo>
                  <a:pt x="110490" y="11277"/>
                </a:lnTo>
                <a:lnTo>
                  <a:pt x="110490" y="1523"/>
                </a:lnTo>
                <a:close/>
              </a:path>
              <a:path w="292735" h="101600">
                <a:moveTo>
                  <a:pt x="145389" y="1523"/>
                </a:moveTo>
                <a:lnTo>
                  <a:pt x="110490" y="1523"/>
                </a:lnTo>
                <a:lnTo>
                  <a:pt x="110490" y="11277"/>
                </a:lnTo>
                <a:lnTo>
                  <a:pt x="145389" y="11277"/>
                </a:lnTo>
                <a:lnTo>
                  <a:pt x="145389" y="1523"/>
                </a:lnTo>
                <a:close/>
              </a:path>
              <a:path w="292735" h="101600">
                <a:moveTo>
                  <a:pt x="152095" y="1523"/>
                </a:moveTo>
                <a:lnTo>
                  <a:pt x="145389" y="1523"/>
                </a:lnTo>
                <a:lnTo>
                  <a:pt x="145389" y="11277"/>
                </a:lnTo>
                <a:lnTo>
                  <a:pt x="152095" y="11277"/>
                </a:lnTo>
                <a:lnTo>
                  <a:pt x="152095" y="1523"/>
                </a:lnTo>
                <a:close/>
              </a:path>
              <a:path w="292735" h="101600">
                <a:moveTo>
                  <a:pt x="292608" y="1523"/>
                </a:moveTo>
                <a:lnTo>
                  <a:pt x="152095" y="1523"/>
                </a:lnTo>
                <a:lnTo>
                  <a:pt x="152095" y="11277"/>
                </a:lnTo>
                <a:lnTo>
                  <a:pt x="292608" y="11277"/>
                </a:lnTo>
                <a:lnTo>
                  <a:pt x="292608" y="15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39290" y="1950569"/>
            <a:ext cx="127012" cy="76781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662679" y="1918420"/>
            <a:ext cx="2175212" cy="141807"/>
          </a:xfrm>
          <a:custGeom>
            <a:avLst/>
            <a:gdLst/>
            <a:ahLst/>
            <a:cxnLst/>
            <a:rect l="l" t="t" r="r" b="b"/>
            <a:pathLst>
              <a:path w="1680845" h="183514">
                <a:moveTo>
                  <a:pt x="89001" y="101600"/>
                </a:moveTo>
                <a:lnTo>
                  <a:pt x="77419" y="101600"/>
                </a:lnTo>
                <a:lnTo>
                  <a:pt x="77419" y="140970"/>
                </a:lnTo>
                <a:lnTo>
                  <a:pt x="89001" y="140970"/>
                </a:lnTo>
                <a:lnTo>
                  <a:pt x="89001" y="101600"/>
                </a:lnTo>
                <a:close/>
              </a:path>
              <a:path w="1680845" h="183514">
                <a:moveTo>
                  <a:pt x="130454" y="53340"/>
                </a:moveTo>
                <a:lnTo>
                  <a:pt x="119024" y="53340"/>
                </a:lnTo>
                <a:lnTo>
                  <a:pt x="119024" y="140970"/>
                </a:lnTo>
                <a:lnTo>
                  <a:pt x="130454" y="140970"/>
                </a:lnTo>
                <a:lnTo>
                  <a:pt x="130454" y="53340"/>
                </a:lnTo>
                <a:close/>
              </a:path>
              <a:path w="1680845" h="183514">
                <a:moveTo>
                  <a:pt x="180339" y="63500"/>
                </a:moveTo>
                <a:lnTo>
                  <a:pt x="169163" y="63500"/>
                </a:lnTo>
                <a:lnTo>
                  <a:pt x="179374" y="73660"/>
                </a:lnTo>
                <a:lnTo>
                  <a:pt x="201929" y="95250"/>
                </a:lnTo>
                <a:lnTo>
                  <a:pt x="198373" y="100330"/>
                </a:lnTo>
                <a:lnTo>
                  <a:pt x="193141" y="102870"/>
                </a:lnTo>
                <a:lnTo>
                  <a:pt x="206197" y="102870"/>
                </a:lnTo>
                <a:lnTo>
                  <a:pt x="206197" y="140970"/>
                </a:lnTo>
                <a:lnTo>
                  <a:pt x="217627" y="140970"/>
                </a:lnTo>
                <a:lnTo>
                  <a:pt x="217627" y="87630"/>
                </a:lnTo>
                <a:lnTo>
                  <a:pt x="205435" y="87630"/>
                </a:lnTo>
                <a:lnTo>
                  <a:pt x="180339" y="63500"/>
                </a:lnTo>
                <a:close/>
              </a:path>
              <a:path w="1680845" h="183514">
                <a:moveTo>
                  <a:pt x="314096" y="111760"/>
                </a:moveTo>
                <a:lnTo>
                  <a:pt x="302513" y="111760"/>
                </a:lnTo>
                <a:lnTo>
                  <a:pt x="302513" y="140970"/>
                </a:lnTo>
                <a:lnTo>
                  <a:pt x="314096" y="140970"/>
                </a:lnTo>
                <a:lnTo>
                  <a:pt x="314096" y="111760"/>
                </a:lnTo>
                <a:close/>
              </a:path>
              <a:path w="1680845" h="183514">
                <a:moveTo>
                  <a:pt x="355549" y="53340"/>
                </a:moveTo>
                <a:lnTo>
                  <a:pt x="344119" y="53340"/>
                </a:lnTo>
                <a:lnTo>
                  <a:pt x="344119" y="140970"/>
                </a:lnTo>
                <a:lnTo>
                  <a:pt x="355549" y="140970"/>
                </a:lnTo>
                <a:lnTo>
                  <a:pt x="355549" y="53340"/>
                </a:lnTo>
                <a:close/>
              </a:path>
              <a:path w="1680845" h="183514">
                <a:moveTo>
                  <a:pt x="448513" y="109220"/>
                </a:moveTo>
                <a:lnTo>
                  <a:pt x="436930" y="109220"/>
                </a:lnTo>
                <a:lnTo>
                  <a:pt x="436930" y="140970"/>
                </a:lnTo>
                <a:lnTo>
                  <a:pt x="448513" y="140970"/>
                </a:lnTo>
                <a:lnTo>
                  <a:pt x="448513" y="109220"/>
                </a:lnTo>
                <a:close/>
              </a:path>
              <a:path w="1680845" h="183514">
                <a:moveTo>
                  <a:pt x="7924" y="111760"/>
                </a:moveTo>
                <a:lnTo>
                  <a:pt x="0" y="119380"/>
                </a:lnTo>
                <a:lnTo>
                  <a:pt x="5943" y="124460"/>
                </a:lnTo>
                <a:lnTo>
                  <a:pt x="12496" y="128270"/>
                </a:lnTo>
                <a:lnTo>
                  <a:pt x="19659" y="130810"/>
                </a:lnTo>
                <a:lnTo>
                  <a:pt x="36067" y="130810"/>
                </a:lnTo>
                <a:lnTo>
                  <a:pt x="43002" y="129540"/>
                </a:lnTo>
                <a:lnTo>
                  <a:pt x="52158" y="120650"/>
                </a:lnTo>
                <a:lnTo>
                  <a:pt x="19710" y="120650"/>
                </a:lnTo>
                <a:lnTo>
                  <a:pt x="13207" y="118110"/>
                </a:lnTo>
                <a:lnTo>
                  <a:pt x="7924" y="111760"/>
                </a:lnTo>
                <a:close/>
              </a:path>
              <a:path w="1680845" h="183514">
                <a:moveTo>
                  <a:pt x="265175" y="43180"/>
                </a:moveTo>
                <a:lnTo>
                  <a:pt x="236067" y="43180"/>
                </a:lnTo>
                <a:lnTo>
                  <a:pt x="236067" y="53340"/>
                </a:lnTo>
                <a:lnTo>
                  <a:pt x="251307" y="53340"/>
                </a:lnTo>
                <a:lnTo>
                  <a:pt x="251307" y="54610"/>
                </a:lnTo>
                <a:lnTo>
                  <a:pt x="249478" y="54610"/>
                </a:lnTo>
                <a:lnTo>
                  <a:pt x="247827" y="57150"/>
                </a:lnTo>
                <a:lnTo>
                  <a:pt x="244881" y="60960"/>
                </a:lnTo>
                <a:lnTo>
                  <a:pt x="244144" y="63500"/>
                </a:lnTo>
                <a:lnTo>
                  <a:pt x="244144" y="71120"/>
                </a:lnTo>
                <a:lnTo>
                  <a:pt x="245516" y="74930"/>
                </a:lnTo>
                <a:lnTo>
                  <a:pt x="251002" y="80010"/>
                </a:lnTo>
                <a:lnTo>
                  <a:pt x="254406" y="82550"/>
                </a:lnTo>
                <a:lnTo>
                  <a:pt x="258470" y="82550"/>
                </a:lnTo>
                <a:lnTo>
                  <a:pt x="254914" y="83820"/>
                </a:lnTo>
                <a:lnTo>
                  <a:pt x="251815" y="86360"/>
                </a:lnTo>
                <a:lnTo>
                  <a:pt x="246532" y="91440"/>
                </a:lnTo>
                <a:lnTo>
                  <a:pt x="245211" y="95250"/>
                </a:lnTo>
                <a:lnTo>
                  <a:pt x="245211" y="106680"/>
                </a:lnTo>
                <a:lnTo>
                  <a:pt x="247700" y="111760"/>
                </a:lnTo>
                <a:lnTo>
                  <a:pt x="257657" y="121920"/>
                </a:lnTo>
                <a:lnTo>
                  <a:pt x="264667" y="123190"/>
                </a:lnTo>
                <a:lnTo>
                  <a:pt x="280822" y="123190"/>
                </a:lnTo>
                <a:lnTo>
                  <a:pt x="286715" y="121920"/>
                </a:lnTo>
                <a:lnTo>
                  <a:pt x="296062" y="116840"/>
                </a:lnTo>
                <a:lnTo>
                  <a:pt x="299567" y="114300"/>
                </a:lnTo>
                <a:lnTo>
                  <a:pt x="300735" y="113030"/>
                </a:lnTo>
                <a:lnTo>
                  <a:pt x="268782" y="113030"/>
                </a:lnTo>
                <a:lnTo>
                  <a:pt x="264363" y="111760"/>
                </a:lnTo>
                <a:lnTo>
                  <a:pt x="258673" y="106680"/>
                </a:lnTo>
                <a:lnTo>
                  <a:pt x="257251" y="104140"/>
                </a:lnTo>
                <a:lnTo>
                  <a:pt x="257251" y="96520"/>
                </a:lnTo>
                <a:lnTo>
                  <a:pt x="258571" y="92710"/>
                </a:lnTo>
                <a:lnTo>
                  <a:pt x="263855" y="88900"/>
                </a:lnTo>
                <a:lnTo>
                  <a:pt x="267817" y="87630"/>
                </a:lnTo>
                <a:lnTo>
                  <a:pt x="282549" y="87630"/>
                </a:lnTo>
                <a:lnTo>
                  <a:pt x="282549" y="77470"/>
                </a:lnTo>
                <a:lnTo>
                  <a:pt x="267157" y="77470"/>
                </a:lnTo>
                <a:lnTo>
                  <a:pt x="263067" y="76200"/>
                </a:lnTo>
                <a:lnTo>
                  <a:pt x="257682" y="72390"/>
                </a:lnTo>
                <a:lnTo>
                  <a:pt x="256336" y="69850"/>
                </a:lnTo>
                <a:lnTo>
                  <a:pt x="256336" y="59690"/>
                </a:lnTo>
                <a:lnTo>
                  <a:pt x="260045" y="55880"/>
                </a:lnTo>
                <a:lnTo>
                  <a:pt x="267461" y="53340"/>
                </a:lnTo>
                <a:lnTo>
                  <a:pt x="265175" y="43180"/>
                </a:lnTo>
                <a:close/>
              </a:path>
              <a:path w="1680845" h="183514">
                <a:moveTo>
                  <a:pt x="48191" y="53340"/>
                </a:moveTo>
                <a:lnTo>
                  <a:pt x="30886" y="53340"/>
                </a:lnTo>
                <a:lnTo>
                  <a:pt x="34112" y="54610"/>
                </a:lnTo>
                <a:lnTo>
                  <a:pt x="38887" y="59690"/>
                </a:lnTo>
                <a:lnTo>
                  <a:pt x="40081" y="63500"/>
                </a:lnTo>
                <a:lnTo>
                  <a:pt x="40081" y="71120"/>
                </a:lnTo>
                <a:lnTo>
                  <a:pt x="38633" y="74930"/>
                </a:lnTo>
                <a:lnTo>
                  <a:pt x="32842" y="80010"/>
                </a:lnTo>
                <a:lnTo>
                  <a:pt x="29006" y="81280"/>
                </a:lnTo>
                <a:lnTo>
                  <a:pt x="19507" y="81280"/>
                </a:lnTo>
                <a:lnTo>
                  <a:pt x="19507" y="91440"/>
                </a:lnTo>
                <a:lnTo>
                  <a:pt x="33121" y="91440"/>
                </a:lnTo>
                <a:lnTo>
                  <a:pt x="37261" y="92710"/>
                </a:lnTo>
                <a:lnTo>
                  <a:pt x="43052" y="97790"/>
                </a:lnTo>
                <a:lnTo>
                  <a:pt x="44500" y="101600"/>
                </a:lnTo>
                <a:lnTo>
                  <a:pt x="44500" y="110490"/>
                </a:lnTo>
                <a:lnTo>
                  <a:pt x="43027" y="114300"/>
                </a:lnTo>
                <a:lnTo>
                  <a:pt x="37134" y="119380"/>
                </a:lnTo>
                <a:lnTo>
                  <a:pt x="32918" y="120650"/>
                </a:lnTo>
                <a:lnTo>
                  <a:pt x="52158" y="120650"/>
                </a:lnTo>
                <a:lnTo>
                  <a:pt x="53466" y="119380"/>
                </a:lnTo>
                <a:lnTo>
                  <a:pt x="56083" y="113030"/>
                </a:lnTo>
                <a:lnTo>
                  <a:pt x="55981" y="102870"/>
                </a:lnTo>
                <a:lnTo>
                  <a:pt x="55778" y="101600"/>
                </a:lnTo>
                <a:lnTo>
                  <a:pt x="89001" y="101600"/>
                </a:lnTo>
                <a:lnTo>
                  <a:pt x="89001" y="93980"/>
                </a:lnTo>
                <a:lnTo>
                  <a:pt x="59029" y="93980"/>
                </a:lnTo>
                <a:lnTo>
                  <a:pt x="54203" y="92710"/>
                </a:lnTo>
                <a:lnTo>
                  <a:pt x="49834" y="90170"/>
                </a:lnTo>
                <a:lnTo>
                  <a:pt x="47091" y="87630"/>
                </a:lnTo>
                <a:lnTo>
                  <a:pt x="44094" y="86360"/>
                </a:lnTo>
                <a:lnTo>
                  <a:pt x="40843" y="85090"/>
                </a:lnTo>
                <a:lnTo>
                  <a:pt x="43687" y="83820"/>
                </a:lnTo>
                <a:lnTo>
                  <a:pt x="46202" y="81280"/>
                </a:lnTo>
                <a:lnTo>
                  <a:pt x="50571" y="74930"/>
                </a:lnTo>
                <a:lnTo>
                  <a:pt x="51663" y="71120"/>
                </a:lnTo>
                <a:lnTo>
                  <a:pt x="51663" y="59690"/>
                </a:lnTo>
                <a:lnTo>
                  <a:pt x="49453" y="54610"/>
                </a:lnTo>
                <a:lnTo>
                  <a:pt x="48191" y="53340"/>
                </a:lnTo>
                <a:close/>
              </a:path>
              <a:path w="1680845" h="183514">
                <a:moveTo>
                  <a:pt x="405231" y="53340"/>
                </a:moveTo>
                <a:lnTo>
                  <a:pt x="393039" y="53340"/>
                </a:lnTo>
                <a:lnTo>
                  <a:pt x="397408" y="57150"/>
                </a:lnTo>
                <a:lnTo>
                  <a:pt x="399592" y="62230"/>
                </a:lnTo>
                <a:lnTo>
                  <a:pt x="399592" y="72390"/>
                </a:lnTo>
                <a:lnTo>
                  <a:pt x="397763" y="76200"/>
                </a:lnTo>
                <a:lnTo>
                  <a:pt x="390448" y="81280"/>
                </a:lnTo>
                <a:lnTo>
                  <a:pt x="384962" y="83820"/>
                </a:lnTo>
                <a:lnTo>
                  <a:pt x="377647" y="85090"/>
                </a:lnTo>
                <a:lnTo>
                  <a:pt x="379036" y="92710"/>
                </a:lnTo>
                <a:lnTo>
                  <a:pt x="402996" y="120650"/>
                </a:lnTo>
                <a:lnTo>
                  <a:pt x="419690" y="120650"/>
                </a:lnTo>
                <a:lnTo>
                  <a:pt x="426186" y="118110"/>
                </a:lnTo>
                <a:lnTo>
                  <a:pt x="431730" y="114300"/>
                </a:lnTo>
                <a:lnTo>
                  <a:pt x="435173" y="110490"/>
                </a:lnTo>
                <a:lnTo>
                  <a:pt x="406996" y="110490"/>
                </a:lnTo>
                <a:lnTo>
                  <a:pt x="401624" y="107950"/>
                </a:lnTo>
                <a:lnTo>
                  <a:pt x="393890" y="100330"/>
                </a:lnTo>
                <a:lnTo>
                  <a:pt x="391604" y="95250"/>
                </a:lnTo>
                <a:lnTo>
                  <a:pt x="390905" y="91440"/>
                </a:lnTo>
                <a:lnTo>
                  <a:pt x="397002" y="88900"/>
                </a:lnTo>
                <a:lnTo>
                  <a:pt x="401929" y="86360"/>
                </a:lnTo>
                <a:lnTo>
                  <a:pt x="409435" y="78740"/>
                </a:lnTo>
                <a:lnTo>
                  <a:pt x="411327" y="74930"/>
                </a:lnTo>
                <a:lnTo>
                  <a:pt x="411327" y="63500"/>
                </a:lnTo>
                <a:lnTo>
                  <a:pt x="409282" y="58420"/>
                </a:lnTo>
                <a:lnTo>
                  <a:pt x="405231" y="54610"/>
                </a:lnTo>
                <a:lnTo>
                  <a:pt x="405231" y="53340"/>
                </a:lnTo>
                <a:close/>
              </a:path>
              <a:path w="1680845" h="183514">
                <a:moveTo>
                  <a:pt x="169773" y="53340"/>
                </a:moveTo>
                <a:lnTo>
                  <a:pt x="158648" y="53340"/>
                </a:lnTo>
                <a:lnTo>
                  <a:pt x="158648" y="95250"/>
                </a:lnTo>
                <a:lnTo>
                  <a:pt x="161061" y="101600"/>
                </a:lnTo>
                <a:lnTo>
                  <a:pt x="170713" y="110490"/>
                </a:lnTo>
                <a:lnTo>
                  <a:pt x="176834" y="113030"/>
                </a:lnTo>
                <a:lnTo>
                  <a:pt x="189331" y="113030"/>
                </a:lnTo>
                <a:lnTo>
                  <a:pt x="193700" y="111760"/>
                </a:lnTo>
                <a:lnTo>
                  <a:pt x="201015" y="107950"/>
                </a:lnTo>
                <a:lnTo>
                  <a:pt x="203758" y="105410"/>
                </a:lnTo>
                <a:lnTo>
                  <a:pt x="205587" y="102870"/>
                </a:lnTo>
                <a:lnTo>
                  <a:pt x="175259" y="102870"/>
                </a:lnTo>
                <a:lnTo>
                  <a:pt x="169773" y="97790"/>
                </a:lnTo>
                <a:lnTo>
                  <a:pt x="169662" y="74930"/>
                </a:lnTo>
                <a:lnTo>
                  <a:pt x="169163" y="63500"/>
                </a:lnTo>
                <a:lnTo>
                  <a:pt x="180339" y="63500"/>
                </a:lnTo>
                <a:lnTo>
                  <a:pt x="169773" y="53340"/>
                </a:lnTo>
                <a:close/>
              </a:path>
              <a:path w="1680845" h="183514">
                <a:moveTo>
                  <a:pt x="314096" y="53340"/>
                </a:moveTo>
                <a:lnTo>
                  <a:pt x="302666" y="53340"/>
                </a:lnTo>
                <a:lnTo>
                  <a:pt x="302666" y="93980"/>
                </a:lnTo>
                <a:lnTo>
                  <a:pt x="300202" y="100330"/>
                </a:lnTo>
                <a:lnTo>
                  <a:pt x="290347" y="110490"/>
                </a:lnTo>
                <a:lnTo>
                  <a:pt x="283514" y="113030"/>
                </a:lnTo>
                <a:lnTo>
                  <a:pt x="300735" y="113030"/>
                </a:lnTo>
                <a:lnTo>
                  <a:pt x="301904" y="111760"/>
                </a:lnTo>
                <a:lnTo>
                  <a:pt x="314096" y="111760"/>
                </a:lnTo>
                <a:lnTo>
                  <a:pt x="314096" y="53340"/>
                </a:lnTo>
                <a:close/>
              </a:path>
              <a:path w="1680845" h="183514">
                <a:moveTo>
                  <a:pt x="448513" y="53340"/>
                </a:moveTo>
                <a:lnTo>
                  <a:pt x="437083" y="53340"/>
                </a:lnTo>
                <a:lnTo>
                  <a:pt x="437083" y="92710"/>
                </a:lnTo>
                <a:lnTo>
                  <a:pt x="434949" y="99060"/>
                </a:lnTo>
                <a:lnTo>
                  <a:pt x="426415" y="107950"/>
                </a:lnTo>
                <a:lnTo>
                  <a:pt x="420827" y="110490"/>
                </a:lnTo>
                <a:lnTo>
                  <a:pt x="435173" y="110490"/>
                </a:lnTo>
                <a:lnTo>
                  <a:pt x="436321" y="109220"/>
                </a:lnTo>
                <a:lnTo>
                  <a:pt x="448513" y="109220"/>
                </a:lnTo>
                <a:lnTo>
                  <a:pt x="448513" y="53340"/>
                </a:lnTo>
                <a:close/>
              </a:path>
              <a:path w="1680845" h="183514">
                <a:moveTo>
                  <a:pt x="77419" y="101600"/>
                </a:moveTo>
                <a:lnTo>
                  <a:pt x="55778" y="101600"/>
                </a:lnTo>
                <a:lnTo>
                  <a:pt x="59232" y="102870"/>
                </a:lnTo>
                <a:lnTo>
                  <a:pt x="63042" y="104140"/>
                </a:lnTo>
                <a:lnTo>
                  <a:pt x="70764" y="104140"/>
                </a:lnTo>
                <a:lnTo>
                  <a:pt x="74167" y="102870"/>
                </a:lnTo>
                <a:lnTo>
                  <a:pt x="77419" y="101600"/>
                </a:lnTo>
                <a:close/>
              </a:path>
              <a:path w="1680845" h="183514">
                <a:moveTo>
                  <a:pt x="89001" y="53340"/>
                </a:moveTo>
                <a:lnTo>
                  <a:pt x="77419" y="53340"/>
                </a:lnTo>
                <a:lnTo>
                  <a:pt x="77419" y="91440"/>
                </a:lnTo>
                <a:lnTo>
                  <a:pt x="73964" y="92710"/>
                </a:lnTo>
                <a:lnTo>
                  <a:pt x="69595" y="93980"/>
                </a:lnTo>
                <a:lnTo>
                  <a:pt x="89001" y="93980"/>
                </a:lnTo>
                <a:lnTo>
                  <a:pt x="89001" y="53340"/>
                </a:lnTo>
                <a:close/>
              </a:path>
              <a:path w="1680845" h="183514">
                <a:moveTo>
                  <a:pt x="217627" y="53340"/>
                </a:moveTo>
                <a:lnTo>
                  <a:pt x="206501" y="53340"/>
                </a:lnTo>
                <a:lnTo>
                  <a:pt x="206501" y="83820"/>
                </a:lnTo>
                <a:lnTo>
                  <a:pt x="206146" y="86360"/>
                </a:lnTo>
                <a:lnTo>
                  <a:pt x="205435" y="87630"/>
                </a:lnTo>
                <a:lnTo>
                  <a:pt x="217627" y="87630"/>
                </a:lnTo>
                <a:lnTo>
                  <a:pt x="217627" y="53340"/>
                </a:lnTo>
                <a:close/>
              </a:path>
              <a:path w="1680845" h="183514">
                <a:moveTo>
                  <a:pt x="34645" y="43180"/>
                </a:moveTo>
                <a:lnTo>
                  <a:pt x="17678" y="43180"/>
                </a:lnTo>
                <a:lnTo>
                  <a:pt x="10464" y="46990"/>
                </a:lnTo>
                <a:lnTo>
                  <a:pt x="5486" y="53340"/>
                </a:lnTo>
                <a:lnTo>
                  <a:pt x="13563" y="60960"/>
                </a:lnTo>
                <a:lnTo>
                  <a:pt x="16713" y="55880"/>
                </a:lnTo>
                <a:lnTo>
                  <a:pt x="21132" y="53340"/>
                </a:lnTo>
                <a:lnTo>
                  <a:pt x="48191" y="53340"/>
                </a:lnTo>
                <a:lnTo>
                  <a:pt x="40614" y="45720"/>
                </a:lnTo>
                <a:lnTo>
                  <a:pt x="34645" y="43180"/>
                </a:lnTo>
                <a:close/>
              </a:path>
              <a:path w="1680845" h="183514">
                <a:moveTo>
                  <a:pt x="142189" y="43180"/>
                </a:moveTo>
                <a:lnTo>
                  <a:pt x="61112" y="43180"/>
                </a:lnTo>
                <a:lnTo>
                  <a:pt x="61112" y="53340"/>
                </a:lnTo>
                <a:lnTo>
                  <a:pt x="142189" y="53340"/>
                </a:lnTo>
                <a:lnTo>
                  <a:pt x="142189" y="43180"/>
                </a:lnTo>
                <a:close/>
              </a:path>
              <a:path w="1680845" h="183514">
                <a:moveTo>
                  <a:pt x="148894" y="43180"/>
                </a:moveTo>
                <a:lnTo>
                  <a:pt x="142189" y="43180"/>
                </a:lnTo>
                <a:lnTo>
                  <a:pt x="142189" y="53340"/>
                </a:lnTo>
                <a:lnTo>
                  <a:pt x="148894" y="53340"/>
                </a:lnTo>
                <a:lnTo>
                  <a:pt x="148894" y="43180"/>
                </a:lnTo>
                <a:close/>
              </a:path>
              <a:path w="1680845" h="183514">
                <a:moveTo>
                  <a:pt x="229361" y="43180"/>
                </a:moveTo>
                <a:lnTo>
                  <a:pt x="148894" y="43180"/>
                </a:lnTo>
                <a:lnTo>
                  <a:pt x="148894" y="53340"/>
                </a:lnTo>
                <a:lnTo>
                  <a:pt x="229361" y="53340"/>
                </a:lnTo>
                <a:lnTo>
                  <a:pt x="229361" y="43180"/>
                </a:lnTo>
                <a:close/>
              </a:path>
              <a:path w="1680845" h="183514">
                <a:moveTo>
                  <a:pt x="236067" y="43180"/>
                </a:moveTo>
                <a:lnTo>
                  <a:pt x="229361" y="43180"/>
                </a:lnTo>
                <a:lnTo>
                  <a:pt x="229361" y="53340"/>
                </a:lnTo>
                <a:lnTo>
                  <a:pt x="236067" y="53340"/>
                </a:lnTo>
                <a:lnTo>
                  <a:pt x="236067" y="43180"/>
                </a:lnTo>
                <a:close/>
              </a:path>
              <a:path w="1680845" h="183514">
                <a:moveTo>
                  <a:pt x="325678" y="43180"/>
                </a:moveTo>
                <a:lnTo>
                  <a:pt x="289559" y="43180"/>
                </a:lnTo>
                <a:lnTo>
                  <a:pt x="289559" y="53340"/>
                </a:lnTo>
                <a:lnTo>
                  <a:pt x="325678" y="53340"/>
                </a:lnTo>
                <a:lnTo>
                  <a:pt x="325678" y="43180"/>
                </a:lnTo>
                <a:close/>
              </a:path>
              <a:path w="1680845" h="183514">
                <a:moveTo>
                  <a:pt x="332384" y="43180"/>
                </a:moveTo>
                <a:lnTo>
                  <a:pt x="325678" y="43180"/>
                </a:lnTo>
                <a:lnTo>
                  <a:pt x="325678" y="53340"/>
                </a:lnTo>
                <a:lnTo>
                  <a:pt x="332384" y="53340"/>
                </a:lnTo>
                <a:lnTo>
                  <a:pt x="332384" y="43180"/>
                </a:lnTo>
                <a:close/>
              </a:path>
              <a:path w="1680845" h="183514">
                <a:moveTo>
                  <a:pt x="367284" y="43180"/>
                </a:moveTo>
                <a:lnTo>
                  <a:pt x="332384" y="43180"/>
                </a:lnTo>
                <a:lnTo>
                  <a:pt x="332384" y="53340"/>
                </a:lnTo>
                <a:lnTo>
                  <a:pt x="367284" y="53340"/>
                </a:lnTo>
                <a:lnTo>
                  <a:pt x="367284" y="43180"/>
                </a:lnTo>
                <a:close/>
              </a:path>
              <a:path w="1680845" h="183514">
                <a:moveTo>
                  <a:pt x="373989" y="43180"/>
                </a:moveTo>
                <a:lnTo>
                  <a:pt x="367284" y="43180"/>
                </a:lnTo>
                <a:lnTo>
                  <a:pt x="367284" y="53340"/>
                </a:lnTo>
                <a:lnTo>
                  <a:pt x="373989" y="53340"/>
                </a:lnTo>
                <a:lnTo>
                  <a:pt x="373989" y="43180"/>
                </a:lnTo>
                <a:close/>
              </a:path>
              <a:path w="1680845" h="183514">
                <a:moveTo>
                  <a:pt x="466953" y="43180"/>
                </a:moveTo>
                <a:lnTo>
                  <a:pt x="373989" y="43180"/>
                </a:lnTo>
                <a:lnTo>
                  <a:pt x="373989" y="53340"/>
                </a:lnTo>
                <a:lnTo>
                  <a:pt x="466953" y="53340"/>
                </a:lnTo>
                <a:lnTo>
                  <a:pt x="466953" y="43180"/>
                </a:lnTo>
                <a:close/>
              </a:path>
              <a:path w="1680845" h="183514">
                <a:moveTo>
                  <a:pt x="81381" y="2540"/>
                </a:moveTo>
                <a:lnTo>
                  <a:pt x="70561" y="8890"/>
                </a:lnTo>
                <a:lnTo>
                  <a:pt x="81286" y="19050"/>
                </a:lnTo>
                <a:lnTo>
                  <a:pt x="92125" y="26670"/>
                </a:lnTo>
                <a:lnTo>
                  <a:pt x="103079" y="35560"/>
                </a:lnTo>
                <a:lnTo>
                  <a:pt x="114147" y="43180"/>
                </a:lnTo>
                <a:lnTo>
                  <a:pt x="123596" y="43180"/>
                </a:lnTo>
                <a:lnTo>
                  <a:pt x="81381" y="2540"/>
                </a:lnTo>
                <a:close/>
              </a:path>
              <a:path w="1680845" h="183514">
                <a:moveTo>
                  <a:pt x="115976" y="2540"/>
                </a:moveTo>
                <a:lnTo>
                  <a:pt x="103174" y="5080"/>
                </a:lnTo>
                <a:lnTo>
                  <a:pt x="124205" y="43180"/>
                </a:lnTo>
                <a:lnTo>
                  <a:pt x="131063" y="43180"/>
                </a:lnTo>
                <a:lnTo>
                  <a:pt x="115976" y="2540"/>
                </a:lnTo>
                <a:close/>
              </a:path>
              <a:path w="1680845" h="183514">
                <a:moveTo>
                  <a:pt x="341045" y="10160"/>
                </a:moveTo>
                <a:lnTo>
                  <a:pt x="325881" y="10160"/>
                </a:lnTo>
                <a:lnTo>
                  <a:pt x="331800" y="13970"/>
                </a:lnTo>
                <a:lnTo>
                  <a:pt x="341045" y="26670"/>
                </a:lnTo>
                <a:lnTo>
                  <a:pt x="343611" y="34290"/>
                </a:lnTo>
                <a:lnTo>
                  <a:pt x="344119" y="43180"/>
                </a:lnTo>
                <a:lnTo>
                  <a:pt x="355396" y="43180"/>
                </a:lnTo>
                <a:lnTo>
                  <a:pt x="354096" y="34290"/>
                </a:lnTo>
                <a:lnTo>
                  <a:pt x="351720" y="26670"/>
                </a:lnTo>
                <a:lnTo>
                  <a:pt x="348267" y="19050"/>
                </a:lnTo>
                <a:lnTo>
                  <a:pt x="343738" y="12700"/>
                </a:lnTo>
                <a:lnTo>
                  <a:pt x="341045" y="10160"/>
                </a:lnTo>
                <a:close/>
              </a:path>
              <a:path w="1680845" h="183514">
                <a:moveTo>
                  <a:pt x="318363" y="0"/>
                </a:moveTo>
                <a:lnTo>
                  <a:pt x="311353" y="0"/>
                </a:lnTo>
                <a:lnTo>
                  <a:pt x="305663" y="2540"/>
                </a:lnTo>
                <a:lnTo>
                  <a:pt x="296925" y="10160"/>
                </a:lnTo>
                <a:lnTo>
                  <a:pt x="294741" y="15240"/>
                </a:lnTo>
                <a:lnTo>
                  <a:pt x="294741" y="26670"/>
                </a:lnTo>
                <a:lnTo>
                  <a:pt x="296367" y="31750"/>
                </a:lnTo>
                <a:lnTo>
                  <a:pt x="299618" y="34290"/>
                </a:lnTo>
                <a:lnTo>
                  <a:pt x="311200" y="31750"/>
                </a:lnTo>
                <a:lnTo>
                  <a:pt x="308152" y="29210"/>
                </a:lnTo>
                <a:lnTo>
                  <a:pt x="306628" y="25400"/>
                </a:lnTo>
                <a:lnTo>
                  <a:pt x="306628" y="17780"/>
                </a:lnTo>
                <a:lnTo>
                  <a:pt x="307720" y="15240"/>
                </a:lnTo>
                <a:lnTo>
                  <a:pt x="312089" y="11430"/>
                </a:lnTo>
                <a:lnTo>
                  <a:pt x="315010" y="10160"/>
                </a:lnTo>
                <a:lnTo>
                  <a:pt x="341045" y="10160"/>
                </a:lnTo>
                <a:lnTo>
                  <a:pt x="338351" y="7620"/>
                </a:lnTo>
                <a:lnTo>
                  <a:pt x="332327" y="3810"/>
                </a:lnTo>
                <a:lnTo>
                  <a:pt x="325664" y="1270"/>
                </a:lnTo>
                <a:lnTo>
                  <a:pt x="318363" y="0"/>
                </a:lnTo>
                <a:close/>
              </a:path>
              <a:path w="1680845" h="183514">
                <a:moveTo>
                  <a:pt x="572884" y="84277"/>
                </a:moveTo>
                <a:lnTo>
                  <a:pt x="564197" y="91135"/>
                </a:lnTo>
                <a:lnTo>
                  <a:pt x="603516" y="142646"/>
                </a:lnTo>
                <a:lnTo>
                  <a:pt x="612813" y="136550"/>
                </a:lnTo>
                <a:lnTo>
                  <a:pt x="594982" y="113385"/>
                </a:lnTo>
                <a:lnTo>
                  <a:pt x="592645" y="110236"/>
                </a:lnTo>
                <a:lnTo>
                  <a:pt x="589140" y="106019"/>
                </a:lnTo>
                <a:lnTo>
                  <a:pt x="584466" y="100736"/>
                </a:lnTo>
                <a:lnTo>
                  <a:pt x="584771" y="100279"/>
                </a:lnTo>
                <a:lnTo>
                  <a:pt x="595991" y="100279"/>
                </a:lnTo>
                <a:lnTo>
                  <a:pt x="599655" y="98958"/>
                </a:lnTo>
                <a:lnTo>
                  <a:pt x="602907" y="96012"/>
                </a:lnTo>
                <a:lnTo>
                  <a:pt x="649998" y="96012"/>
                </a:lnTo>
                <a:lnTo>
                  <a:pt x="649998" y="91135"/>
                </a:lnTo>
                <a:lnTo>
                  <a:pt x="581367" y="91135"/>
                </a:lnTo>
                <a:lnTo>
                  <a:pt x="576745" y="88849"/>
                </a:lnTo>
                <a:lnTo>
                  <a:pt x="572884" y="84277"/>
                </a:lnTo>
                <a:close/>
              </a:path>
              <a:path w="1680845" h="183514">
                <a:moveTo>
                  <a:pt x="511619" y="82753"/>
                </a:moveTo>
                <a:lnTo>
                  <a:pt x="502932" y="89611"/>
                </a:lnTo>
                <a:lnTo>
                  <a:pt x="542404" y="141427"/>
                </a:lnTo>
                <a:lnTo>
                  <a:pt x="551700" y="135178"/>
                </a:lnTo>
                <a:lnTo>
                  <a:pt x="534022" y="112014"/>
                </a:lnTo>
                <a:lnTo>
                  <a:pt x="531075" y="108254"/>
                </a:lnTo>
                <a:lnTo>
                  <a:pt x="527570" y="104038"/>
                </a:lnTo>
                <a:lnTo>
                  <a:pt x="523639" y="99517"/>
                </a:lnTo>
                <a:lnTo>
                  <a:pt x="523659" y="98907"/>
                </a:lnTo>
                <a:lnTo>
                  <a:pt x="535205" y="98907"/>
                </a:lnTo>
                <a:lnTo>
                  <a:pt x="538518" y="97663"/>
                </a:lnTo>
                <a:lnTo>
                  <a:pt x="545538" y="91440"/>
                </a:lnTo>
                <a:lnTo>
                  <a:pt x="546125" y="89916"/>
                </a:lnTo>
                <a:lnTo>
                  <a:pt x="520357" y="89916"/>
                </a:lnTo>
                <a:lnTo>
                  <a:pt x="515683" y="87528"/>
                </a:lnTo>
                <a:lnTo>
                  <a:pt x="511619" y="82753"/>
                </a:lnTo>
                <a:close/>
              </a:path>
              <a:path w="1680845" h="183514">
                <a:moveTo>
                  <a:pt x="649998" y="98450"/>
                </a:moveTo>
                <a:lnTo>
                  <a:pt x="638416" y="98450"/>
                </a:lnTo>
                <a:lnTo>
                  <a:pt x="638416" y="140970"/>
                </a:lnTo>
                <a:lnTo>
                  <a:pt x="649998" y="140970"/>
                </a:lnTo>
                <a:lnTo>
                  <a:pt x="649998" y="98450"/>
                </a:lnTo>
                <a:close/>
              </a:path>
              <a:path w="1680845" h="183514">
                <a:moveTo>
                  <a:pt x="691603" y="52882"/>
                </a:moveTo>
                <a:lnTo>
                  <a:pt x="680173" y="52882"/>
                </a:lnTo>
                <a:lnTo>
                  <a:pt x="680173" y="140970"/>
                </a:lnTo>
                <a:lnTo>
                  <a:pt x="691603" y="140970"/>
                </a:lnTo>
                <a:lnTo>
                  <a:pt x="691603" y="52882"/>
                </a:lnTo>
                <a:close/>
              </a:path>
              <a:path w="1680845" h="183514">
                <a:moveTo>
                  <a:pt x="784567" y="109118"/>
                </a:moveTo>
                <a:lnTo>
                  <a:pt x="772985" y="109118"/>
                </a:lnTo>
                <a:lnTo>
                  <a:pt x="772985" y="140970"/>
                </a:lnTo>
                <a:lnTo>
                  <a:pt x="784567" y="140970"/>
                </a:lnTo>
                <a:lnTo>
                  <a:pt x="784567" y="109118"/>
                </a:lnTo>
                <a:close/>
              </a:path>
              <a:path w="1680845" h="183514">
                <a:moveTo>
                  <a:pt x="862596" y="91440"/>
                </a:moveTo>
                <a:lnTo>
                  <a:pt x="851166" y="91440"/>
                </a:lnTo>
                <a:lnTo>
                  <a:pt x="851166" y="140970"/>
                </a:lnTo>
                <a:lnTo>
                  <a:pt x="862596" y="140970"/>
                </a:lnTo>
                <a:lnTo>
                  <a:pt x="862596" y="91440"/>
                </a:lnTo>
                <a:close/>
              </a:path>
              <a:path w="1680845" h="183514">
                <a:moveTo>
                  <a:pt x="741286" y="52882"/>
                </a:moveTo>
                <a:lnTo>
                  <a:pt x="729094" y="52882"/>
                </a:lnTo>
                <a:lnTo>
                  <a:pt x="733463" y="56743"/>
                </a:lnTo>
                <a:lnTo>
                  <a:pt x="735647" y="61569"/>
                </a:lnTo>
                <a:lnTo>
                  <a:pt x="735647" y="71932"/>
                </a:lnTo>
                <a:lnTo>
                  <a:pt x="733818" y="75590"/>
                </a:lnTo>
                <a:lnTo>
                  <a:pt x="726503" y="81076"/>
                </a:lnTo>
                <a:lnTo>
                  <a:pt x="721017" y="83261"/>
                </a:lnTo>
                <a:lnTo>
                  <a:pt x="713701" y="84886"/>
                </a:lnTo>
                <a:lnTo>
                  <a:pt x="715092" y="92673"/>
                </a:lnTo>
                <a:lnTo>
                  <a:pt x="739051" y="120091"/>
                </a:lnTo>
                <a:lnTo>
                  <a:pt x="748296" y="120091"/>
                </a:lnTo>
                <a:lnTo>
                  <a:pt x="755745" y="119405"/>
                </a:lnTo>
                <a:lnTo>
                  <a:pt x="762241" y="117348"/>
                </a:lnTo>
                <a:lnTo>
                  <a:pt x="767784" y="113919"/>
                </a:lnTo>
                <a:lnTo>
                  <a:pt x="771938" y="109575"/>
                </a:lnTo>
                <a:lnTo>
                  <a:pt x="743064" y="109575"/>
                </a:lnTo>
                <a:lnTo>
                  <a:pt x="737679" y="107594"/>
                </a:lnTo>
                <a:lnTo>
                  <a:pt x="729957" y="99669"/>
                </a:lnTo>
                <a:lnTo>
                  <a:pt x="727671" y="95199"/>
                </a:lnTo>
                <a:lnTo>
                  <a:pt x="726960" y="90220"/>
                </a:lnTo>
                <a:lnTo>
                  <a:pt x="733056" y="88798"/>
                </a:lnTo>
                <a:lnTo>
                  <a:pt x="737984" y="86207"/>
                </a:lnTo>
                <a:lnTo>
                  <a:pt x="745502" y="78689"/>
                </a:lnTo>
                <a:lnTo>
                  <a:pt x="747382" y="74218"/>
                </a:lnTo>
                <a:lnTo>
                  <a:pt x="747382" y="63042"/>
                </a:lnTo>
                <a:lnTo>
                  <a:pt x="745350" y="57861"/>
                </a:lnTo>
                <a:lnTo>
                  <a:pt x="741286" y="53492"/>
                </a:lnTo>
                <a:lnTo>
                  <a:pt x="741286" y="52882"/>
                </a:lnTo>
                <a:close/>
              </a:path>
              <a:path w="1680845" h="183514">
                <a:moveTo>
                  <a:pt x="784567" y="52882"/>
                </a:moveTo>
                <a:lnTo>
                  <a:pt x="773137" y="52882"/>
                </a:lnTo>
                <a:lnTo>
                  <a:pt x="773044" y="92673"/>
                </a:lnTo>
                <a:lnTo>
                  <a:pt x="771004" y="98526"/>
                </a:lnTo>
                <a:lnTo>
                  <a:pt x="762469" y="107365"/>
                </a:lnTo>
                <a:lnTo>
                  <a:pt x="756881" y="109575"/>
                </a:lnTo>
                <a:lnTo>
                  <a:pt x="771938" y="109575"/>
                </a:lnTo>
                <a:lnTo>
                  <a:pt x="772375" y="109118"/>
                </a:lnTo>
                <a:lnTo>
                  <a:pt x="784567" y="109118"/>
                </a:lnTo>
                <a:lnTo>
                  <a:pt x="784567" y="52882"/>
                </a:lnTo>
                <a:close/>
              </a:path>
              <a:path w="1680845" h="183514">
                <a:moveTo>
                  <a:pt x="862596" y="52882"/>
                </a:moveTo>
                <a:lnTo>
                  <a:pt x="851166" y="52882"/>
                </a:lnTo>
                <a:lnTo>
                  <a:pt x="851166" y="81076"/>
                </a:lnTo>
                <a:lnTo>
                  <a:pt x="812152" y="81076"/>
                </a:lnTo>
                <a:lnTo>
                  <a:pt x="803744" y="87833"/>
                </a:lnTo>
                <a:lnTo>
                  <a:pt x="803691" y="92405"/>
                </a:lnTo>
                <a:lnTo>
                  <a:pt x="804557" y="96012"/>
                </a:lnTo>
                <a:lnTo>
                  <a:pt x="808316" y="103327"/>
                </a:lnTo>
                <a:lnTo>
                  <a:pt x="810717" y="106070"/>
                </a:lnTo>
                <a:lnTo>
                  <a:pt x="813676" y="107899"/>
                </a:lnTo>
                <a:lnTo>
                  <a:pt x="820686" y="105460"/>
                </a:lnTo>
                <a:lnTo>
                  <a:pt x="820686" y="91440"/>
                </a:lnTo>
                <a:lnTo>
                  <a:pt x="862596" y="91440"/>
                </a:lnTo>
                <a:lnTo>
                  <a:pt x="862596" y="52882"/>
                </a:lnTo>
                <a:close/>
              </a:path>
              <a:path w="1680845" h="183514">
                <a:moveTo>
                  <a:pt x="595991" y="100279"/>
                </a:moveTo>
                <a:lnTo>
                  <a:pt x="584771" y="100279"/>
                </a:lnTo>
                <a:lnTo>
                  <a:pt x="585685" y="100584"/>
                </a:lnTo>
                <a:lnTo>
                  <a:pt x="587362" y="100736"/>
                </a:lnTo>
                <a:lnTo>
                  <a:pt x="589800" y="100736"/>
                </a:lnTo>
                <a:lnTo>
                  <a:pt x="595287" y="100533"/>
                </a:lnTo>
                <a:lnTo>
                  <a:pt x="595991" y="100279"/>
                </a:lnTo>
                <a:close/>
              </a:path>
              <a:path w="1680845" h="183514">
                <a:moveTo>
                  <a:pt x="649998" y="96012"/>
                </a:moveTo>
                <a:lnTo>
                  <a:pt x="602907" y="96012"/>
                </a:lnTo>
                <a:lnTo>
                  <a:pt x="609307" y="98450"/>
                </a:lnTo>
                <a:lnTo>
                  <a:pt x="616470" y="99669"/>
                </a:lnTo>
                <a:lnTo>
                  <a:pt x="629983" y="99669"/>
                </a:lnTo>
                <a:lnTo>
                  <a:pt x="634657" y="99263"/>
                </a:lnTo>
                <a:lnTo>
                  <a:pt x="638416" y="98450"/>
                </a:lnTo>
                <a:lnTo>
                  <a:pt x="649998" y="98450"/>
                </a:lnTo>
                <a:lnTo>
                  <a:pt x="649998" y="96012"/>
                </a:lnTo>
                <a:close/>
              </a:path>
              <a:path w="1680845" h="183514">
                <a:moveTo>
                  <a:pt x="535205" y="98907"/>
                </a:moveTo>
                <a:lnTo>
                  <a:pt x="523659" y="98907"/>
                </a:lnTo>
                <a:lnTo>
                  <a:pt x="524979" y="99314"/>
                </a:lnTo>
                <a:lnTo>
                  <a:pt x="526707" y="99517"/>
                </a:lnTo>
                <a:lnTo>
                  <a:pt x="528840" y="99517"/>
                </a:lnTo>
                <a:lnTo>
                  <a:pt x="534123" y="99314"/>
                </a:lnTo>
                <a:lnTo>
                  <a:pt x="535205" y="98907"/>
                </a:lnTo>
                <a:close/>
              </a:path>
              <a:path w="1680845" h="183514">
                <a:moveTo>
                  <a:pt x="608241" y="52882"/>
                </a:moveTo>
                <a:lnTo>
                  <a:pt x="596811" y="52882"/>
                </a:lnTo>
                <a:lnTo>
                  <a:pt x="596707" y="87934"/>
                </a:lnTo>
                <a:lnTo>
                  <a:pt x="593458" y="91135"/>
                </a:lnTo>
                <a:lnTo>
                  <a:pt x="649998" y="91135"/>
                </a:lnTo>
                <a:lnTo>
                  <a:pt x="649998" y="89458"/>
                </a:lnTo>
                <a:lnTo>
                  <a:pt x="618147" y="89458"/>
                </a:lnTo>
                <a:lnTo>
                  <a:pt x="612711" y="88747"/>
                </a:lnTo>
                <a:lnTo>
                  <a:pt x="607631" y="87325"/>
                </a:lnTo>
                <a:lnTo>
                  <a:pt x="608037" y="86004"/>
                </a:lnTo>
                <a:lnTo>
                  <a:pt x="608169" y="84886"/>
                </a:lnTo>
                <a:lnTo>
                  <a:pt x="608241" y="52882"/>
                </a:lnTo>
                <a:close/>
              </a:path>
              <a:path w="1680845" h="183514">
                <a:moveTo>
                  <a:pt x="547281" y="52882"/>
                </a:moveTo>
                <a:lnTo>
                  <a:pt x="535851" y="52882"/>
                </a:lnTo>
                <a:lnTo>
                  <a:pt x="535851" y="86563"/>
                </a:lnTo>
                <a:lnTo>
                  <a:pt x="532447" y="89916"/>
                </a:lnTo>
                <a:lnTo>
                  <a:pt x="546125" y="89916"/>
                </a:lnTo>
                <a:lnTo>
                  <a:pt x="547281" y="86918"/>
                </a:lnTo>
                <a:lnTo>
                  <a:pt x="547281" y="52882"/>
                </a:lnTo>
                <a:close/>
              </a:path>
              <a:path w="1680845" h="183514">
                <a:moveTo>
                  <a:pt x="649998" y="52882"/>
                </a:moveTo>
                <a:lnTo>
                  <a:pt x="638416" y="52882"/>
                </a:lnTo>
                <a:lnTo>
                  <a:pt x="638416" y="87477"/>
                </a:lnTo>
                <a:lnTo>
                  <a:pt x="634250" y="88798"/>
                </a:lnTo>
                <a:lnTo>
                  <a:pt x="629424" y="89458"/>
                </a:lnTo>
                <a:lnTo>
                  <a:pt x="649998" y="89458"/>
                </a:lnTo>
                <a:lnTo>
                  <a:pt x="649998" y="52882"/>
                </a:lnTo>
                <a:close/>
              </a:path>
              <a:path w="1680845" h="183514">
                <a:moveTo>
                  <a:pt x="558101" y="43129"/>
                </a:moveTo>
                <a:lnTo>
                  <a:pt x="496836" y="43129"/>
                </a:lnTo>
                <a:lnTo>
                  <a:pt x="496836" y="52882"/>
                </a:lnTo>
                <a:lnTo>
                  <a:pt x="558101" y="52882"/>
                </a:lnTo>
                <a:lnTo>
                  <a:pt x="558101" y="43129"/>
                </a:lnTo>
                <a:close/>
              </a:path>
              <a:path w="1680845" h="183514">
                <a:moveTo>
                  <a:pt x="564807" y="43129"/>
                </a:moveTo>
                <a:lnTo>
                  <a:pt x="558101" y="43129"/>
                </a:lnTo>
                <a:lnTo>
                  <a:pt x="558101" y="52882"/>
                </a:lnTo>
                <a:lnTo>
                  <a:pt x="564807" y="52882"/>
                </a:lnTo>
                <a:lnTo>
                  <a:pt x="564807" y="43129"/>
                </a:lnTo>
                <a:close/>
              </a:path>
              <a:path w="1680845" h="183514">
                <a:moveTo>
                  <a:pt x="661733" y="43129"/>
                </a:moveTo>
                <a:lnTo>
                  <a:pt x="564807" y="43129"/>
                </a:lnTo>
                <a:lnTo>
                  <a:pt x="564807" y="52882"/>
                </a:lnTo>
                <a:lnTo>
                  <a:pt x="661733" y="52882"/>
                </a:lnTo>
                <a:lnTo>
                  <a:pt x="661733" y="43129"/>
                </a:lnTo>
                <a:close/>
              </a:path>
              <a:path w="1680845" h="183514">
                <a:moveTo>
                  <a:pt x="668439" y="43129"/>
                </a:moveTo>
                <a:lnTo>
                  <a:pt x="661733" y="43129"/>
                </a:lnTo>
                <a:lnTo>
                  <a:pt x="661733" y="52882"/>
                </a:lnTo>
                <a:lnTo>
                  <a:pt x="668439" y="52882"/>
                </a:lnTo>
                <a:lnTo>
                  <a:pt x="668439" y="43129"/>
                </a:lnTo>
                <a:close/>
              </a:path>
              <a:path w="1680845" h="183514">
                <a:moveTo>
                  <a:pt x="703338" y="43129"/>
                </a:moveTo>
                <a:lnTo>
                  <a:pt x="668439" y="43129"/>
                </a:lnTo>
                <a:lnTo>
                  <a:pt x="668439" y="52882"/>
                </a:lnTo>
                <a:lnTo>
                  <a:pt x="703338" y="52882"/>
                </a:lnTo>
                <a:lnTo>
                  <a:pt x="703338" y="43129"/>
                </a:lnTo>
                <a:close/>
              </a:path>
              <a:path w="1680845" h="183514">
                <a:moveTo>
                  <a:pt x="710044" y="43129"/>
                </a:moveTo>
                <a:lnTo>
                  <a:pt x="703338" y="43129"/>
                </a:lnTo>
                <a:lnTo>
                  <a:pt x="703338" y="52882"/>
                </a:lnTo>
                <a:lnTo>
                  <a:pt x="710044" y="52882"/>
                </a:lnTo>
                <a:lnTo>
                  <a:pt x="710044" y="43129"/>
                </a:lnTo>
                <a:close/>
              </a:path>
              <a:path w="1680845" h="183514">
                <a:moveTo>
                  <a:pt x="796150" y="43129"/>
                </a:moveTo>
                <a:lnTo>
                  <a:pt x="710044" y="43129"/>
                </a:lnTo>
                <a:lnTo>
                  <a:pt x="710044" y="52882"/>
                </a:lnTo>
                <a:lnTo>
                  <a:pt x="796150" y="52882"/>
                </a:lnTo>
                <a:lnTo>
                  <a:pt x="796150" y="43129"/>
                </a:lnTo>
                <a:close/>
              </a:path>
              <a:path w="1680845" h="183514">
                <a:moveTo>
                  <a:pt x="803008" y="43129"/>
                </a:moveTo>
                <a:lnTo>
                  <a:pt x="796150" y="43129"/>
                </a:lnTo>
                <a:lnTo>
                  <a:pt x="796150" y="52882"/>
                </a:lnTo>
                <a:lnTo>
                  <a:pt x="803008" y="52882"/>
                </a:lnTo>
                <a:lnTo>
                  <a:pt x="803008" y="43129"/>
                </a:lnTo>
                <a:close/>
              </a:path>
              <a:path w="1680845" h="183514">
                <a:moveTo>
                  <a:pt x="881037" y="43129"/>
                </a:moveTo>
                <a:lnTo>
                  <a:pt x="803008" y="43129"/>
                </a:lnTo>
                <a:lnTo>
                  <a:pt x="803008" y="52882"/>
                </a:lnTo>
                <a:lnTo>
                  <a:pt x="881037" y="52882"/>
                </a:lnTo>
                <a:lnTo>
                  <a:pt x="881037" y="43129"/>
                </a:lnTo>
                <a:close/>
              </a:path>
              <a:path w="1680845" h="183514">
                <a:moveTo>
                  <a:pt x="978890" y="113080"/>
                </a:moveTo>
                <a:lnTo>
                  <a:pt x="967460" y="113080"/>
                </a:lnTo>
                <a:lnTo>
                  <a:pt x="967460" y="140970"/>
                </a:lnTo>
                <a:lnTo>
                  <a:pt x="978890" y="140970"/>
                </a:lnTo>
                <a:lnTo>
                  <a:pt x="978890" y="113080"/>
                </a:lnTo>
                <a:close/>
              </a:path>
              <a:path w="1680845" h="183514">
                <a:moveTo>
                  <a:pt x="991082" y="111252"/>
                </a:moveTo>
                <a:lnTo>
                  <a:pt x="992911" y="121767"/>
                </a:lnTo>
                <a:lnTo>
                  <a:pt x="1001445" y="122986"/>
                </a:lnTo>
                <a:lnTo>
                  <a:pt x="1008913" y="121158"/>
                </a:lnTo>
                <a:lnTo>
                  <a:pt x="1020581" y="112268"/>
                </a:lnTo>
                <a:lnTo>
                  <a:pt x="996975" y="112268"/>
                </a:lnTo>
                <a:lnTo>
                  <a:pt x="991082" y="111252"/>
                </a:lnTo>
                <a:close/>
              </a:path>
              <a:path w="1680845" h="183514">
                <a:moveTo>
                  <a:pt x="944905" y="68224"/>
                </a:moveTo>
                <a:lnTo>
                  <a:pt x="937412" y="70104"/>
                </a:lnTo>
                <a:lnTo>
                  <a:pt x="924509" y="79857"/>
                </a:lnTo>
                <a:lnTo>
                  <a:pt x="921283" y="86766"/>
                </a:lnTo>
                <a:lnTo>
                  <a:pt x="921283" y="103327"/>
                </a:lnTo>
                <a:lnTo>
                  <a:pt x="923823" y="109575"/>
                </a:lnTo>
                <a:lnTo>
                  <a:pt x="933983" y="119329"/>
                </a:lnTo>
                <a:lnTo>
                  <a:pt x="940079" y="121767"/>
                </a:lnTo>
                <a:lnTo>
                  <a:pt x="955725" y="121767"/>
                </a:lnTo>
                <a:lnTo>
                  <a:pt x="962279" y="118872"/>
                </a:lnTo>
                <a:lnTo>
                  <a:pt x="966851" y="113080"/>
                </a:lnTo>
                <a:lnTo>
                  <a:pt x="978890" y="113080"/>
                </a:lnTo>
                <a:lnTo>
                  <a:pt x="978890" y="111404"/>
                </a:lnTo>
                <a:lnTo>
                  <a:pt x="944549" y="111404"/>
                </a:lnTo>
                <a:lnTo>
                  <a:pt x="940688" y="109905"/>
                </a:lnTo>
                <a:lnTo>
                  <a:pt x="934796" y="103911"/>
                </a:lnTo>
                <a:lnTo>
                  <a:pt x="933322" y="100126"/>
                </a:lnTo>
                <a:lnTo>
                  <a:pt x="933322" y="89458"/>
                </a:lnTo>
                <a:lnTo>
                  <a:pt x="935507" y="85064"/>
                </a:lnTo>
                <a:lnTo>
                  <a:pt x="944244" y="79679"/>
                </a:lnTo>
                <a:lnTo>
                  <a:pt x="949375" y="78841"/>
                </a:lnTo>
                <a:lnTo>
                  <a:pt x="955091" y="78841"/>
                </a:lnTo>
                <a:lnTo>
                  <a:pt x="953439" y="69342"/>
                </a:lnTo>
                <a:lnTo>
                  <a:pt x="944905" y="68224"/>
                </a:lnTo>
                <a:close/>
              </a:path>
              <a:path w="1680845" h="183514">
                <a:moveTo>
                  <a:pt x="1020670" y="79857"/>
                </a:moveTo>
                <a:lnTo>
                  <a:pt x="1001801" y="79857"/>
                </a:lnTo>
                <a:lnTo>
                  <a:pt x="1005662" y="81330"/>
                </a:lnTo>
                <a:lnTo>
                  <a:pt x="1011554" y="87223"/>
                </a:lnTo>
                <a:lnTo>
                  <a:pt x="1013028" y="91033"/>
                </a:lnTo>
                <a:lnTo>
                  <a:pt x="1013028" y="101701"/>
                </a:lnTo>
                <a:lnTo>
                  <a:pt x="1010843" y="106045"/>
                </a:lnTo>
                <a:lnTo>
                  <a:pt x="1002106" y="111429"/>
                </a:lnTo>
                <a:lnTo>
                  <a:pt x="996975" y="112268"/>
                </a:lnTo>
                <a:lnTo>
                  <a:pt x="1020581" y="112268"/>
                </a:lnTo>
                <a:lnTo>
                  <a:pt x="1021681" y="111429"/>
                </a:lnTo>
                <a:lnTo>
                  <a:pt x="1021785" y="111252"/>
                </a:lnTo>
                <a:lnTo>
                  <a:pt x="1024915" y="104495"/>
                </a:lnTo>
                <a:lnTo>
                  <a:pt x="1024915" y="87833"/>
                </a:lnTo>
                <a:lnTo>
                  <a:pt x="1022426" y="81559"/>
                </a:lnTo>
                <a:lnTo>
                  <a:pt x="1020670" y="79857"/>
                </a:lnTo>
                <a:close/>
              </a:path>
              <a:path w="1680845" h="183514">
                <a:moveTo>
                  <a:pt x="978890" y="52882"/>
                </a:moveTo>
                <a:lnTo>
                  <a:pt x="967460" y="52882"/>
                </a:lnTo>
                <a:lnTo>
                  <a:pt x="967460" y="97891"/>
                </a:lnTo>
                <a:lnTo>
                  <a:pt x="965784" y="102514"/>
                </a:lnTo>
                <a:lnTo>
                  <a:pt x="959078" y="109626"/>
                </a:lnTo>
                <a:lnTo>
                  <a:pt x="954709" y="111404"/>
                </a:lnTo>
                <a:lnTo>
                  <a:pt x="978890" y="111404"/>
                </a:lnTo>
                <a:lnTo>
                  <a:pt x="978890" y="93370"/>
                </a:lnTo>
                <a:lnTo>
                  <a:pt x="980566" y="88747"/>
                </a:lnTo>
                <a:lnTo>
                  <a:pt x="987272" y="81635"/>
                </a:lnTo>
                <a:lnTo>
                  <a:pt x="991641" y="79857"/>
                </a:lnTo>
                <a:lnTo>
                  <a:pt x="1020670" y="79857"/>
                </a:lnTo>
                <a:lnTo>
                  <a:pt x="1019098" y="78333"/>
                </a:lnTo>
                <a:lnTo>
                  <a:pt x="978890" y="78333"/>
                </a:lnTo>
                <a:lnTo>
                  <a:pt x="978890" y="52882"/>
                </a:lnTo>
                <a:close/>
              </a:path>
              <a:path w="1680845" h="183514">
                <a:moveTo>
                  <a:pt x="955091" y="78841"/>
                </a:moveTo>
                <a:lnTo>
                  <a:pt x="949375" y="78841"/>
                </a:lnTo>
                <a:lnTo>
                  <a:pt x="955268" y="79857"/>
                </a:lnTo>
                <a:lnTo>
                  <a:pt x="955091" y="78841"/>
                </a:lnTo>
                <a:close/>
              </a:path>
              <a:path w="1680845" h="183514">
                <a:moveTo>
                  <a:pt x="1006424" y="69494"/>
                </a:moveTo>
                <a:lnTo>
                  <a:pt x="990371" y="69494"/>
                </a:lnTo>
                <a:lnTo>
                  <a:pt x="983767" y="72440"/>
                </a:lnTo>
                <a:lnTo>
                  <a:pt x="979500" y="78333"/>
                </a:lnTo>
                <a:lnTo>
                  <a:pt x="1019098" y="78333"/>
                </a:lnTo>
                <a:lnTo>
                  <a:pt x="1012469" y="71907"/>
                </a:lnTo>
                <a:lnTo>
                  <a:pt x="1006424" y="69494"/>
                </a:lnTo>
                <a:close/>
              </a:path>
              <a:path w="1680845" h="183514">
                <a:moveTo>
                  <a:pt x="966926" y="43129"/>
                </a:moveTo>
                <a:lnTo>
                  <a:pt x="911072" y="43129"/>
                </a:lnTo>
                <a:lnTo>
                  <a:pt x="911072" y="52882"/>
                </a:lnTo>
                <a:lnTo>
                  <a:pt x="1035126" y="52882"/>
                </a:lnTo>
                <a:lnTo>
                  <a:pt x="1035126" y="45262"/>
                </a:lnTo>
                <a:lnTo>
                  <a:pt x="969441" y="45262"/>
                </a:lnTo>
                <a:lnTo>
                  <a:pt x="968679" y="44653"/>
                </a:lnTo>
                <a:lnTo>
                  <a:pt x="966926" y="43129"/>
                </a:lnTo>
                <a:close/>
              </a:path>
              <a:path w="1680845" h="183514">
                <a:moveTo>
                  <a:pt x="944448" y="2286"/>
                </a:moveTo>
                <a:lnTo>
                  <a:pt x="931341" y="5334"/>
                </a:lnTo>
                <a:lnTo>
                  <a:pt x="943838" y="19659"/>
                </a:lnTo>
                <a:lnTo>
                  <a:pt x="950648" y="27279"/>
                </a:lnTo>
                <a:lnTo>
                  <a:pt x="957059" y="33985"/>
                </a:lnTo>
                <a:lnTo>
                  <a:pt x="963069" y="39776"/>
                </a:lnTo>
                <a:lnTo>
                  <a:pt x="968679" y="44653"/>
                </a:lnTo>
                <a:lnTo>
                  <a:pt x="969441" y="45262"/>
                </a:lnTo>
                <a:lnTo>
                  <a:pt x="977976" y="43738"/>
                </a:lnTo>
                <a:lnTo>
                  <a:pt x="944448" y="2286"/>
                </a:lnTo>
                <a:close/>
              </a:path>
              <a:path w="1680845" h="183514">
                <a:moveTo>
                  <a:pt x="1035126" y="43129"/>
                </a:moveTo>
                <a:lnTo>
                  <a:pt x="977483" y="43129"/>
                </a:lnTo>
                <a:lnTo>
                  <a:pt x="977976" y="43738"/>
                </a:lnTo>
                <a:lnTo>
                  <a:pt x="969441" y="45262"/>
                </a:lnTo>
                <a:lnTo>
                  <a:pt x="1035126" y="45262"/>
                </a:lnTo>
                <a:lnTo>
                  <a:pt x="1035126" y="43129"/>
                </a:lnTo>
                <a:close/>
              </a:path>
              <a:path w="1680845" h="183514">
                <a:moveTo>
                  <a:pt x="1161874" y="148894"/>
                </a:moveTo>
                <a:lnTo>
                  <a:pt x="1143546" y="148894"/>
                </a:lnTo>
                <a:lnTo>
                  <a:pt x="1150048" y="152120"/>
                </a:lnTo>
                <a:lnTo>
                  <a:pt x="1155839" y="158572"/>
                </a:lnTo>
                <a:lnTo>
                  <a:pt x="1159830" y="163758"/>
                </a:lnTo>
                <a:lnTo>
                  <a:pt x="1163116" y="169640"/>
                </a:lnTo>
                <a:lnTo>
                  <a:pt x="1165698" y="176217"/>
                </a:lnTo>
                <a:lnTo>
                  <a:pt x="1167574" y="183489"/>
                </a:lnTo>
                <a:lnTo>
                  <a:pt x="1178699" y="180289"/>
                </a:lnTo>
                <a:lnTo>
                  <a:pt x="1177378" y="173786"/>
                </a:lnTo>
                <a:lnTo>
                  <a:pt x="1175016" y="167487"/>
                </a:lnTo>
                <a:lnTo>
                  <a:pt x="1168209" y="155295"/>
                </a:lnTo>
                <a:lnTo>
                  <a:pt x="1163383" y="149987"/>
                </a:lnTo>
                <a:lnTo>
                  <a:pt x="1161874" y="148894"/>
                </a:lnTo>
                <a:close/>
              </a:path>
              <a:path w="1680845" h="183514">
                <a:moveTo>
                  <a:pt x="1130236" y="138684"/>
                </a:moveTo>
                <a:lnTo>
                  <a:pt x="1129271" y="138684"/>
                </a:lnTo>
                <a:lnTo>
                  <a:pt x="1123251" y="140792"/>
                </a:lnTo>
                <a:lnTo>
                  <a:pt x="1113599" y="149225"/>
                </a:lnTo>
                <a:lnTo>
                  <a:pt x="1111186" y="154584"/>
                </a:lnTo>
                <a:lnTo>
                  <a:pt x="1111186" y="167081"/>
                </a:lnTo>
                <a:lnTo>
                  <a:pt x="1113218" y="172135"/>
                </a:lnTo>
                <a:lnTo>
                  <a:pt x="1121346" y="180365"/>
                </a:lnTo>
                <a:lnTo>
                  <a:pt x="1126680" y="182422"/>
                </a:lnTo>
                <a:lnTo>
                  <a:pt x="1137043" y="182422"/>
                </a:lnTo>
                <a:lnTo>
                  <a:pt x="1139990" y="181914"/>
                </a:lnTo>
                <a:lnTo>
                  <a:pt x="1142123" y="180898"/>
                </a:lnTo>
                <a:lnTo>
                  <a:pt x="1142123" y="172212"/>
                </a:lnTo>
                <a:lnTo>
                  <a:pt x="1130846" y="172212"/>
                </a:lnTo>
                <a:lnTo>
                  <a:pt x="1128128" y="171119"/>
                </a:lnTo>
                <a:lnTo>
                  <a:pt x="1123962" y="166751"/>
                </a:lnTo>
                <a:lnTo>
                  <a:pt x="1122921" y="164084"/>
                </a:lnTo>
                <a:lnTo>
                  <a:pt x="1122921" y="157480"/>
                </a:lnTo>
                <a:lnTo>
                  <a:pt x="1124191" y="154609"/>
                </a:lnTo>
                <a:lnTo>
                  <a:pt x="1129271" y="150037"/>
                </a:lnTo>
                <a:lnTo>
                  <a:pt x="1132471" y="148894"/>
                </a:lnTo>
                <a:lnTo>
                  <a:pt x="1161874" y="148894"/>
                </a:lnTo>
                <a:lnTo>
                  <a:pt x="1150921" y="140970"/>
                </a:lnTo>
                <a:lnTo>
                  <a:pt x="1130236" y="140970"/>
                </a:lnTo>
                <a:lnTo>
                  <a:pt x="1130236" y="138684"/>
                </a:lnTo>
                <a:close/>
              </a:path>
              <a:path w="1680845" h="183514">
                <a:moveTo>
                  <a:pt x="1142123" y="170383"/>
                </a:moveTo>
                <a:lnTo>
                  <a:pt x="1139380" y="171602"/>
                </a:lnTo>
                <a:lnTo>
                  <a:pt x="1136738" y="172212"/>
                </a:lnTo>
                <a:lnTo>
                  <a:pt x="1142123" y="172212"/>
                </a:lnTo>
                <a:lnTo>
                  <a:pt x="1142123" y="170383"/>
                </a:lnTo>
                <a:close/>
              </a:path>
              <a:path w="1680845" h="183514">
                <a:moveTo>
                  <a:pt x="1194244" y="72085"/>
                </a:moveTo>
                <a:lnTo>
                  <a:pt x="1182662" y="72085"/>
                </a:lnTo>
                <a:lnTo>
                  <a:pt x="1176896" y="74549"/>
                </a:lnTo>
                <a:lnTo>
                  <a:pt x="1167244" y="84404"/>
                </a:lnTo>
                <a:lnTo>
                  <a:pt x="1164831" y="91135"/>
                </a:lnTo>
                <a:lnTo>
                  <a:pt x="1164853" y="99974"/>
                </a:lnTo>
                <a:lnTo>
                  <a:pt x="1186195" y="138536"/>
                </a:lnTo>
                <a:lnTo>
                  <a:pt x="1191806" y="142036"/>
                </a:lnTo>
                <a:lnTo>
                  <a:pt x="1199578" y="133807"/>
                </a:lnTo>
                <a:lnTo>
                  <a:pt x="1189577" y="127063"/>
                </a:lnTo>
                <a:lnTo>
                  <a:pt x="1182433" y="119176"/>
                </a:lnTo>
                <a:lnTo>
                  <a:pt x="1178147" y="110147"/>
                </a:lnTo>
                <a:lnTo>
                  <a:pt x="1176718" y="99974"/>
                </a:lnTo>
                <a:lnTo>
                  <a:pt x="1176718" y="94183"/>
                </a:lnTo>
                <a:lnTo>
                  <a:pt x="1178013" y="89839"/>
                </a:lnTo>
                <a:lnTo>
                  <a:pt x="1183195" y="84048"/>
                </a:lnTo>
                <a:lnTo>
                  <a:pt x="1186472" y="82600"/>
                </a:lnTo>
                <a:lnTo>
                  <a:pt x="1207569" y="82600"/>
                </a:lnTo>
                <a:lnTo>
                  <a:pt x="1206893" y="80518"/>
                </a:lnTo>
                <a:lnTo>
                  <a:pt x="1204683" y="77546"/>
                </a:lnTo>
                <a:lnTo>
                  <a:pt x="1198283" y="73177"/>
                </a:lnTo>
                <a:lnTo>
                  <a:pt x="1194244" y="72085"/>
                </a:lnTo>
                <a:close/>
              </a:path>
              <a:path w="1680845" h="183514">
                <a:moveTo>
                  <a:pt x="1141666" y="99669"/>
                </a:moveTo>
                <a:lnTo>
                  <a:pt x="1130236" y="99669"/>
                </a:lnTo>
                <a:lnTo>
                  <a:pt x="1130236" y="140970"/>
                </a:lnTo>
                <a:lnTo>
                  <a:pt x="1141666" y="140970"/>
                </a:lnTo>
                <a:lnTo>
                  <a:pt x="1141666" y="99669"/>
                </a:lnTo>
                <a:close/>
              </a:path>
              <a:path w="1680845" h="183514">
                <a:moveTo>
                  <a:pt x="1144003" y="138684"/>
                </a:moveTo>
                <a:lnTo>
                  <a:pt x="1141666" y="138684"/>
                </a:lnTo>
                <a:lnTo>
                  <a:pt x="1141666" y="140970"/>
                </a:lnTo>
                <a:lnTo>
                  <a:pt x="1150921" y="140970"/>
                </a:lnTo>
                <a:lnTo>
                  <a:pt x="1144003" y="138684"/>
                </a:lnTo>
                <a:close/>
              </a:path>
              <a:path w="1680845" h="183514">
                <a:moveTo>
                  <a:pt x="1250480" y="81991"/>
                </a:moveTo>
                <a:lnTo>
                  <a:pt x="1231480" y="81991"/>
                </a:lnTo>
                <a:lnTo>
                  <a:pt x="1235544" y="83667"/>
                </a:lnTo>
                <a:lnTo>
                  <a:pt x="1238897" y="87020"/>
                </a:lnTo>
                <a:lnTo>
                  <a:pt x="1238897" y="140970"/>
                </a:lnTo>
                <a:lnTo>
                  <a:pt x="1250480" y="140970"/>
                </a:lnTo>
                <a:lnTo>
                  <a:pt x="1250480" y="81991"/>
                </a:lnTo>
                <a:close/>
              </a:path>
              <a:path w="1680845" h="183514">
                <a:moveTo>
                  <a:pt x="1097927" y="52882"/>
                </a:moveTo>
                <a:lnTo>
                  <a:pt x="1086497" y="52882"/>
                </a:lnTo>
                <a:lnTo>
                  <a:pt x="1086497" y="89458"/>
                </a:lnTo>
                <a:lnTo>
                  <a:pt x="1079030" y="95097"/>
                </a:lnTo>
                <a:lnTo>
                  <a:pt x="1088174" y="115214"/>
                </a:lnTo>
                <a:lnTo>
                  <a:pt x="1097775" y="115214"/>
                </a:lnTo>
                <a:lnTo>
                  <a:pt x="1097775" y="99669"/>
                </a:lnTo>
                <a:lnTo>
                  <a:pt x="1141666" y="99669"/>
                </a:lnTo>
                <a:lnTo>
                  <a:pt x="1141666" y="89154"/>
                </a:lnTo>
                <a:lnTo>
                  <a:pt x="1097927" y="89154"/>
                </a:lnTo>
                <a:lnTo>
                  <a:pt x="1097927" y="52882"/>
                </a:lnTo>
                <a:close/>
              </a:path>
              <a:path w="1680845" h="183514">
                <a:moveTo>
                  <a:pt x="1207569" y="82600"/>
                </a:moveTo>
                <a:lnTo>
                  <a:pt x="1194295" y="82600"/>
                </a:lnTo>
                <a:lnTo>
                  <a:pt x="1197343" y="83845"/>
                </a:lnTo>
                <a:lnTo>
                  <a:pt x="1201813" y="88823"/>
                </a:lnTo>
                <a:lnTo>
                  <a:pt x="1202869" y="92303"/>
                </a:lnTo>
                <a:lnTo>
                  <a:pt x="1202931" y="111861"/>
                </a:lnTo>
                <a:lnTo>
                  <a:pt x="1214056" y="111861"/>
                </a:lnTo>
                <a:lnTo>
                  <a:pt x="1214056" y="92303"/>
                </a:lnTo>
                <a:lnTo>
                  <a:pt x="1215199" y="88468"/>
                </a:lnTo>
                <a:lnTo>
                  <a:pt x="1218897" y="84277"/>
                </a:lnTo>
                <a:lnTo>
                  <a:pt x="1208112" y="84277"/>
                </a:lnTo>
                <a:lnTo>
                  <a:pt x="1207569" y="82600"/>
                </a:lnTo>
                <a:close/>
              </a:path>
              <a:path w="1680845" h="183514">
                <a:moveTo>
                  <a:pt x="1141666" y="52882"/>
                </a:moveTo>
                <a:lnTo>
                  <a:pt x="1130236" y="52882"/>
                </a:lnTo>
                <a:lnTo>
                  <a:pt x="1130236" y="89154"/>
                </a:lnTo>
                <a:lnTo>
                  <a:pt x="1141666" y="89154"/>
                </a:lnTo>
                <a:lnTo>
                  <a:pt x="1141666" y="52882"/>
                </a:lnTo>
                <a:close/>
              </a:path>
              <a:path w="1680845" h="183514">
                <a:moveTo>
                  <a:pt x="1231023" y="71475"/>
                </a:moveTo>
                <a:lnTo>
                  <a:pt x="1221473" y="71475"/>
                </a:lnTo>
                <a:lnTo>
                  <a:pt x="1218018" y="72593"/>
                </a:lnTo>
                <a:lnTo>
                  <a:pt x="1211922" y="77063"/>
                </a:lnTo>
                <a:lnTo>
                  <a:pt x="1209840" y="80213"/>
                </a:lnTo>
                <a:lnTo>
                  <a:pt x="1208722" y="84277"/>
                </a:lnTo>
                <a:lnTo>
                  <a:pt x="1218897" y="84277"/>
                </a:lnTo>
                <a:lnTo>
                  <a:pt x="1219771" y="83286"/>
                </a:lnTo>
                <a:lnTo>
                  <a:pt x="1222844" y="81991"/>
                </a:lnTo>
                <a:lnTo>
                  <a:pt x="1250480" y="81991"/>
                </a:lnTo>
                <a:lnTo>
                  <a:pt x="1250480" y="76504"/>
                </a:lnTo>
                <a:lnTo>
                  <a:pt x="1238288" y="76504"/>
                </a:lnTo>
                <a:lnTo>
                  <a:pt x="1235341" y="73152"/>
                </a:lnTo>
                <a:lnTo>
                  <a:pt x="1231023" y="71475"/>
                </a:lnTo>
                <a:close/>
              </a:path>
              <a:path w="1680845" h="183514">
                <a:moveTo>
                  <a:pt x="1250480" y="52882"/>
                </a:moveTo>
                <a:lnTo>
                  <a:pt x="1238897" y="52882"/>
                </a:lnTo>
                <a:lnTo>
                  <a:pt x="1238897" y="76504"/>
                </a:lnTo>
                <a:lnTo>
                  <a:pt x="1250480" y="76504"/>
                </a:lnTo>
                <a:lnTo>
                  <a:pt x="1250480" y="52882"/>
                </a:lnTo>
                <a:close/>
              </a:path>
              <a:path w="1680845" h="183514">
                <a:moveTo>
                  <a:pt x="1153401" y="43129"/>
                </a:moveTo>
                <a:lnTo>
                  <a:pt x="1065161" y="43129"/>
                </a:lnTo>
                <a:lnTo>
                  <a:pt x="1065161" y="52882"/>
                </a:lnTo>
                <a:lnTo>
                  <a:pt x="1153401" y="52882"/>
                </a:lnTo>
                <a:lnTo>
                  <a:pt x="1153401" y="43129"/>
                </a:lnTo>
                <a:close/>
              </a:path>
              <a:path w="1680845" h="183514">
                <a:moveTo>
                  <a:pt x="1160106" y="43129"/>
                </a:moveTo>
                <a:lnTo>
                  <a:pt x="1153401" y="43129"/>
                </a:lnTo>
                <a:lnTo>
                  <a:pt x="1153401" y="52882"/>
                </a:lnTo>
                <a:lnTo>
                  <a:pt x="1160106" y="52882"/>
                </a:lnTo>
                <a:lnTo>
                  <a:pt x="1160106" y="43129"/>
                </a:lnTo>
                <a:close/>
              </a:path>
              <a:path w="1680845" h="183514">
                <a:moveTo>
                  <a:pt x="1268768" y="43129"/>
                </a:moveTo>
                <a:lnTo>
                  <a:pt x="1160106" y="43129"/>
                </a:lnTo>
                <a:lnTo>
                  <a:pt x="1160106" y="52882"/>
                </a:lnTo>
                <a:lnTo>
                  <a:pt x="1268768" y="52882"/>
                </a:lnTo>
                <a:lnTo>
                  <a:pt x="1268768" y="43129"/>
                </a:lnTo>
                <a:close/>
              </a:path>
              <a:path w="1680845" h="183514">
                <a:moveTo>
                  <a:pt x="1483055" y="139141"/>
                </a:moveTo>
                <a:lnTo>
                  <a:pt x="1473758" y="139141"/>
                </a:lnTo>
                <a:lnTo>
                  <a:pt x="1473250" y="140665"/>
                </a:lnTo>
                <a:lnTo>
                  <a:pt x="1473064" y="141935"/>
                </a:lnTo>
                <a:lnTo>
                  <a:pt x="1472996" y="148691"/>
                </a:lnTo>
                <a:lnTo>
                  <a:pt x="1474723" y="152552"/>
                </a:lnTo>
                <a:lnTo>
                  <a:pt x="1481632" y="159258"/>
                </a:lnTo>
                <a:lnTo>
                  <a:pt x="1486458" y="160934"/>
                </a:lnTo>
                <a:lnTo>
                  <a:pt x="1500378" y="160934"/>
                </a:lnTo>
                <a:lnTo>
                  <a:pt x="1507007" y="158140"/>
                </a:lnTo>
                <a:lnTo>
                  <a:pt x="1512544" y="152552"/>
                </a:lnTo>
                <a:lnTo>
                  <a:pt x="1512919" y="152095"/>
                </a:lnTo>
                <a:lnTo>
                  <a:pt x="1489710" y="152095"/>
                </a:lnTo>
                <a:lnTo>
                  <a:pt x="1487246" y="151307"/>
                </a:lnTo>
                <a:lnTo>
                  <a:pt x="1483893" y="148158"/>
                </a:lnTo>
                <a:lnTo>
                  <a:pt x="1483055" y="146050"/>
                </a:lnTo>
                <a:lnTo>
                  <a:pt x="1483055" y="139141"/>
                </a:lnTo>
                <a:close/>
              </a:path>
              <a:path w="1680845" h="183514">
                <a:moveTo>
                  <a:pt x="1524168" y="129387"/>
                </a:moveTo>
                <a:lnTo>
                  <a:pt x="1513840" y="129387"/>
                </a:lnTo>
                <a:lnTo>
                  <a:pt x="1512011" y="136398"/>
                </a:lnTo>
                <a:lnTo>
                  <a:pt x="1509242" y="141935"/>
                </a:lnTo>
                <a:lnTo>
                  <a:pt x="1501825" y="150063"/>
                </a:lnTo>
                <a:lnTo>
                  <a:pt x="1497634" y="152095"/>
                </a:lnTo>
                <a:lnTo>
                  <a:pt x="1512919" y="152095"/>
                </a:lnTo>
                <a:lnTo>
                  <a:pt x="1516426" y="147818"/>
                </a:lnTo>
                <a:lnTo>
                  <a:pt x="1519790" y="141935"/>
                </a:lnTo>
                <a:lnTo>
                  <a:pt x="1522560" y="135093"/>
                </a:lnTo>
                <a:lnTo>
                  <a:pt x="1524168" y="129387"/>
                </a:lnTo>
                <a:close/>
              </a:path>
              <a:path w="1680845" h="183514">
                <a:moveTo>
                  <a:pt x="1536683" y="127101"/>
                </a:moveTo>
                <a:lnTo>
                  <a:pt x="1525422" y="127101"/>
                </a:lnTo>
                <a:lnTo>
                  <a:pt x="1538528" y="150418"/>
                </a:lnTo>
                <a:lnTo>
                  <a:pt x="1552092" y="146913"/>
                </a:lnTo>
                <a:lnTo>
                  <a:pt x="1536683" y="127101"/>
                </a:lnTo>
                <a:close/>
              </a:path>
              <a:path w="1680845" h="183514">
                <a:moveTo>
                  <a:pt x="1355191" y="84277"/>
                </a:moveTo>
                <a:lnTo>
                  <a:pt x="1346504" y="91135"/>
                </a:lnTo>
                <a:lnTo>
                  <a:pt x="1385823" y="142646"/>
                </a:lnTo>
                <a:lnTo>
                  <a:pt x="1395120" y="136550"/>
                </a:lnTo>
                <a:lnTo>
                  <a:pt x="1377289" y="113385"/>
                </a:lnTo>
                <a:lnTo>
                  <a:pt x="1374952" y="110236"/>
                </a:lnTo>
                <a:lnTo>
                  <a:pt x="1371447" y="106019"/>
                </a:lnTo>
                <a:lnTo>
                  <a:pt x="1366773" y="100736"/>
                </a:lnTo>
                <a:lnTo>
                  <a:pt x="1367078" y="100279"/>
                </a:lnTo>
                <a:lnTo>
                  <a:pt x="1378299" y="100279"/>
                </a:lnTo>
                <a:lnTo>
                  <a:pt x="1381963" y="98958"/>
                </a:lnTo>
                <a:lnTo>
                  <a:pt x="1385214" y="96012"/>
                </a:lnTo>
                <a:lnTo>
                  <a:pt x="1432306" y="96012"/>
                </a:lnTo>
                <a:lnTo>
                  <a:pt x="1432306" y="91135"/>
                </a:lnTo>
                <a:lnTo>
                  <a:pt x="1363675" y="91135"/>
                </a:lnTo>
                <a:lnTo>
                  <a:pt x="1359052" y="88849"/>
                </a:lnTo>
                <a:lnTo>
                  <a:pt x="1355191" y="84277"/>
                </a:lnTo>
                <a:close/>
              </a:path>
              <a:path w="1680845" h="183514">
                <a:moveTo>
                  <a:pt x="1661820" y="52882"/>
                </a:moveTo>
                <a:lnTo>
                  <a:pt x="1650390" y="52882"/>
                </a:lnTo>
                <a:lnTo>
                  <a:pt x="1650390" y="74218"/>
                </a:lnTo>
                <a:lnTo>
                  <a:pt x="1619199" y="74218"/>
                </a:lnTo>
                <a:lnTo>
                  <a:pt x="1612773" y="76733"/>
                </a:lnTo>
                <a:lnTo>
                  <a:pt x="1602511" y="86791"/>
                </a:lnTo>
                <a:lnTo>
                  <a:pt x="1599945" y="93522"/>
                </a:lnTo>
                <a:lnTo>
                  <a:pt x="1599945" y="110490"/>
                </a:lnTo>
                <a:lnTo>
                  <a:pt x="1601825" y="118160"/>
                </a:lnTo>
                <a:lnTo>
                  <a:pt x="1609344" y="131775"/>
                </a:lnTo>
                <a:lnTo>
                  <a:pt x="1614220" y="137464"/>
                </a:lnTo>
                <a:lnTo>
                  <a:pt x="1620215" y="142036"/>
                </a:lnTo>
                <a:lnTo>
                  <a:pt x="1629359" y="135178"/>
                </a:lnTo>
                <a:lnTo>
                  <a:pt x="1621691" y="128196"/>
                </a:lnTo>
                <a:lnTo>
                  <a:pt x="1616214" y="120357"/>
                </a:lnTo>
                <a:lnTo>
                  <a:pt x="1612928" y="111661"/>
                </a:lnTo>
                <a:lnTo>
                  <a:pt x="1611949" y="103124"/>
                </a:lnTo>
                <a:lnTo>
                  <a:pt x="1611833" y="96621"/>
                </a:lnTo>
                <a:lnTo>
                  <a:pt x="1613408" y="92329"/>
                </a:lnTo>
                <a:lnTo>
                  <a:pt x="1619707" y="86131"/>
                </a:lnTo>
                <a:lnTo>
                  <a:pt x="1623872" y="84582"/>
                </a:lnTo>
                <a:lnTo>
                  <a:pt x="1661820" y="84582"/>
                </a:lnTo>
                <a:lnTo>
                  <a:pt x="1661820" y="52882"/>
                </a:lnTo>
                <a:close/>
              </a:path>
              <a:path w="1680845" h="183514">
                <a:moveTo>
                  <a:pt x="1328673" y="52882"/>
                </a:moveTo>
                <a:lnTo>
                  <a:pt x="1317244" y="52882"/>
                </a:lnTo>
                <a:lnTo>
                  <a:pt x="1317244" y="140970"/>
                </a:lnTo>
                <a:lnTo>
                  <a:pt x="1328673" y="140970"/>
                </a:lnTo>
                <a:lnTo>
                  <a:pt x="1328673" y="52882"/>
                </a:lnTo>
                <a:close/>
              </a:path>
              <a:path w="1680845" h="183514">
                <a:moveTo>
                  <a:pt x="1432306" y="98450"/>
                </a:moveTo>
                <a:lnTo>
                  <a:pt x="1420723" y="98450"/>
                </a:lnTo>
                <a:lnTo>
                  <a:pt x="1420723" y="140970"/>
                </a:lnTo>
                <a:lnTo>
                  <a:pt x="1432306" y="140970"/>
                </a:lnTo>
                <a:lnTo>
                  <a:pt x="1432306" y="98450"/>
                </a:lnTo>
                <a:close/>
              </a:path>
              <a:path w="1680845" h="183514">
                <a:moveTo>
                  <a:pt x="1577086" y="52882"/>
                </a:moveTo>
                <a:lnTo>
                  <a:pt x="1565656" y="52882"/>
                </a:lnTo>
                <a:lnTo>
                  <a:pt x="1565656" y="140970"/>
                </a:lnTo>
                <a:lnTo>
                  <a:pt x="1577086" y="140970"/>
                </a:lnTo>
                <a:lnTo>
                  <a:pt x="1577086" y="52882"/>
                </a:lnTo>
                <a:close/>
              </a:path>
              <a:path w="1680845" h="183514">
                <a:moveTo>
                  <a:pt x="1661820" y="84582"/>
                </a:moveTo>
                <a:lnTo>
                  <a:pt x="1650390" y="84582"/>
                </a:lnTo>
                <a:lnTo>
                  <a:pt x="1650390" y="140970"/>
                </a:lnTo>
                <a:lnTo>
                  <a:pt x="1661820" y="140970"/>
                </a:lnTo>
                <a:lnTo>
                  <a:pt x="1661820" y="84582"/>
                </a:lnTo>
                <a:close/>
              </a:path>
              <a:path w="1680845" h="183514">
                <a:moveTo>
                  <a:pt x="1458214" y="95250"/>
                </a:moveTo>
                <a:lnTo>
                  <a:pt x="1458098" y="100126"/>
                </a:lnTo>
                <a:lnTo>
                  <a:pt x="1456817" y="104648"/>
                </a:lnTo>
                <a:lnTo>
                  <a:pt x="1451229" y="115417"/>
                </a:lnTo>
                <a:lnTo>
                  <a:pt x="1449926" y="119634"/>
                </a:lnTo>
                <a:lnTo>
                  <a:pt x="1449893" y="128625"/>
                </a:lnTo>
                <a:lnTo>
                  <a:pt x="1451406" y="132384"/>
                </a:lnTo>
                <a:lnTo>
                  <a:pt x="1457706" y="138277"/>
                </a:lnTo>
                <a:lnTo>
                  <a:pt x="1461922" y="139750"/>
                </a:lnTo>
                <a:lnTo>
                  <a:pt x="1470253" y="139750"/>
                </a:lnTo>
                <a:lnTo>
                  <a:pt x="1472438" y="139547"/>
                </a:lnTo>
                <a:lnTo>
                  <a:pt x="1473758" y="139141"/>
                </a:lnTo>
                <a:lnTo>
                  <a:pt x="1483055" y="139141"/>
                </a:lnTo>
                <a:lnTo>
                  <a:pt x="1483055" y="138836"/>
                </a:lnTo>
                <a:lnTo>
                  <a:pt x="1486763" y="133197"/>
                </a:lnTo>
                <a:lnTo>
                  <a:pt x="1488786" y="131368"/>
                </a:lnTo>
                <a:lnTo>
                  <a:pt x="1463497" y="131368"/>
                </a:lnTo>
                <a:lnTo>
                  <a:pt x="1460347" y="128625"/>
                </a:lnTo>
                <a:lnTo>
                  <a:pt x="1460467" y="120357"/>
                </a:lnTo>
                <a:lnTo>
                  <a:pt x="1461617" y="117068"/>
                </a:lnTo>
                <a:lnTo>
                  <a:pt x="1466705" y="107391"/>
                </a:lnTo>
                <a:lnTo>
                  <a:pt x="1467967" y="103124"/>
                </a:lnTo>
                <a:lnTo>
                  <a:pt x="1467967" y="99364"/>
                </a:lnTo>
                <a:lnTo>
                  <a:pt x="1458214" y="95250"/>
                </a:lnTo>
                <a:close/>
              </a:path>
              <a:path w="1680845" h="183514">
                <a:moveTo>
                  <a:pt x="1528927" y="52882"/>
                </a:moveTo>
                <a:lnTo>
                  <a:pt x="1517345" y="52882"/>
                </a:lnTo>
                <a:lnTo>
                  <a:pt x="1517345" y="68122"/>
                </a:lnTo>
                <a:lnTo>
                  <a:pt x="1499057" y="72694"/>
                </a:lnTo>
                <a:lnTo>
                  <a:pt x="1488789" y="76400"/>
                </a:lnTo>
                <a:lnTo>
                  <a:pt x="1481455" y="81876"/>
                </a:lnTo>
                <a:lnTo>
                  <a:pt x="1477054" y="89125"/>
                </a:lnTo>
                <a:lnTo>
                  <a:pt x="1475595" y="98094"/>
                </a:lnTo>
                <a:lnTo>
                  <a:pt x="1475599" y="107416"/>
                </a:lnTo>
                <a:lnTo>
                  <a:pt x="1479092" y="115062"/>
                </a:lnTo>
                <a:lnTo>
                  <a:pt x="1486103" y="121158"/>
                </a:lnTo>
                <a:lnTo>
                  <a:pt x="1485595" y="121767"/>
                </a:lnTo>
                <a:lnTo>
                  <a:pt x="1471422" y="131368"/>
                </a:lnTo>
                <a:lnTo>
                  <a:pt x="1488786" y="131368"/>
                </a:lnTo>
                <a:lnTo>
                  <a:pt x="1494180" y="126492"/>
                </a:lnTo>
                <a:lnTo>
                  <a:pt x="1536208" y="126492"/>
                </a:lnTo>
                <a:lnTo>
                  <a:pt x="1532890" y="122224"/>
                </a:lnTo>
                <a:lnTo>
                  <a:pt x="1535815" y="119634"/>
                </a:lnTo>
                <a:lnTo>
                  <a:pt x="1502460" y="119634"/>
                </a:lnTo>
                <a:lnTo>
                  <a:pt x="1497330" y="117678"/>
                </a:lnTo>
                <a:lnTo>
                  <a:pt x="1489202" y="109855"/>
                </a:lnTo>
                <a:lnTo>
                  <a:pt x="1487170" y="105105"/>
                </a:lnTo>
                <a:lnTo>
                  <a:pt x="1487170" y="95046"/>
                </a:lnTo>
                <a:lnTo>
                  <a:pt x="1528927" y="76200"/>
                </a:lnTo>
                <a:lnTo>
                  <a:pt x="1528927" y="52882"/>
                </a:lnTo>
                <a:close/>
              </a:path>
              <a:path w="1680845" h="183514">
                <a:moveTo>
                  <a:pt x="1536208" y="126492"/>
                </a:moveTo>
                <a:lnTo>
                  <a:pt x="1494180" y="126492"/>
                </a:lnTo>
                <a:lnTo>
                  <a:pt x="1500276" y="129133"/>
                </a:lnTo>
                <a:lnTo>
                  <a:pt x="1506829" y="130098"/>
                </a:lnTo>
                <a:lnTo>
                  <a:pt x="1513840" y="129387"/>
                </a:lnTo>
                <a:lnTo>
                  <a:pt x="1524168" y="129387"/>
                </a:lnTo>
                <a:lnTo>
                  <a:pt x="1524812" y="127101"/>
                </a:lnTo>
                <a:lnTo>
                  <a:pt x="1536683" y="127101"/>
                </a:lnTo>
                <a:lnTo>
                  <a:pt x="1536208" y="126492"/>
                </a:lnTo>
                <a:close/>
              </a:path>
              <a:path w="1680845" h="183514">
                <a:moveTo>
                  <a:pt x="1530604" y="97078"/>
                </a:moveTo>
                <a:lnTo>
                  <a:pt x="1522222" y="100126"/>
                </a:lnTo>
                <a:lnTo>
                  <a:pt x="1522222" y="115824"/>
                </a:lnTo>
                <a:lnTo>
                  <a:pt x="1519377" y="118364"/>
                </a:lnTo>
                <a:lnTo>
                  <a:pt x="1514856" y="119634"/>
                </a:lnTo>
                <a:lnTo>
                  <a:pt x="1535815" y="119634"/>
                </a:lnTo>
                <a:lnTo>
                  <a:pt x="1536445" y="119075"/>
                </a:lnTo>
                <a:lnTo>
                  <a:pt x="1538138" y="115062"/>
                </a:lnTo>
                <a:lnTo>
                  <a:pt x="1538223" y="106629"/>
                </a:lnTo>
                <a:lnTo>
                  <a:pt x="1537462" y="104063"/>
                </a:lnTo>
                <a:lnTo>
                  <a:pt x="1534385" y="99669"/>
                </a:lnTo>
                <a:lnTo>
                  <a:pt x="1532636" y="98094"/>
                </a:lnTo>
                <a:lnTo>
                  <a:pt x="1530604" y="97078"/>
                </a:lnTo>
                <a:close/>
              </a:path>
              <a:path w="1680845" h="183514">
                <a:moveTo>
                  <a:pt x="1378299" y="100279"/>
                </a:moveTo>
                <a:lnTo>
                  <a:pt x="1367078" y="100279"/>
                </a:lnTo>
                <a:lnTo>
                  <a:pt x="1367993" y="100584"/>
                </a:lnTo>
                <a:lnTo>
                  <a:pt x="1369669" y="100736"/>
                </a:lnTo>
                <a:lnTo>
                  <a:pt x="1372108" y="100736"/>
                </a:lnTo>
                <a:lnTo>
                  <a:pt x="1377594" y="100533"/>
                </a:lnTo>
                <a:lnTo>
                  <a:pt x="1378299" y="100279"/>
                </a:lnTo>
                <a:close/>
              </a:path>
              <a:path w="1680845" h="183514">
                <a:moveTo>
                  <a:pt x="1432306" y="96012"/>
                </a:moveTo>
                <a:lnTo>
                  <a:pt x="1385214" y="96012"/>
                </a:lnTo>
                <a:lnTo>
                  <a:pt x="1391615" y="98450"/>
                </a:lnTo>
                <a:lnTo>
                  <a:pt x="1398778" y="99669"/>
                </a:lnTo>
                <a:lnTo>
                  <a:pt x="1412290" y="99669"/>
                </a:lnTo>
                <a:lnTo>
                  <a:pt x="1416964" y="99263"/>
                </a:lnTo>
                <a:lnTo>
                  <a:pt x="1420723" y="98450"/>
                </a:lnTo>
                <a:lnTo>
                  <a:pt x="1432306" y="98450"/>
                </a:lnTo>
                <a:lnTo>
                  <a:pt x="1432306" y="96012"/>
                </a:lnTo>
                <a:close/>
              </a:path>
              <a:path w="1680845" h="183514">
                <a:moveTo>
                  <a:pt x="1390548" y="52882"/>
                </a:moveTo>
                <a:lnTo>
                  <a:pt x="1379118" y="52882"/>
                </a:lnTo>
                <a:lnTo>
                  <a:pt x="1379118" y="87833"/>
                </a:lnTo>
                <a:lnTo>
                  <a:pt x="1375765" y="91135"/>
                </a:lnTo>
                <a:lnTo>
                  <a:pt x="1432306" y="91135"/>
                </a:lnTo>
                <a:lnTo>
                  <a:pt x="1432306" y="89458"/>
                </a:lnTo>
                <a:lnTo>
                  <a:pt x="1400454" y="89458"/>
                </a:lnTo>
                <a:lnTo>
                  <a:pt x="1395018" y="88747"/>
                </a:lnTo>
                <a:lnTo>
                  <a:pt x="1389938" y="87325"/>
                </a:lnTo>
                <a:lnTo>
                  <a:pt x="1390351" y="85953"/>
                </a:lnTo>
                <a:lnTo>
                  <a:pt x="1390512" y="84582"/>
                </a:lnTo>
                <a:lnTo>
                  <a:pt x="1390548" y="52882"/>
                </a:lnTo>
                <a:close/>
              </a:path>
              <a:path w="1680845" h="183514">
                <a:moveTo>
                  <a:pt x="1432306" y="52882"/>
                </a:moveTo>
                <a:lnTo>
                  <a:pt x="1420723" y="52882"/>
                </a:lnTo>
                <a:lnTo>
                  <a:pt x="1420723" y="87477"/>
                </a:lnTo>
                <a:lnTo>
                  <a:pt x="1416558" y="88798"/>
                </a:lnTo>
                <a:lnTo>
                  <a:pt x="1411732" y="89458"/>
                </a:lnTo>
                <a:lnTo>
                  <a:pt x="1432306" y="89458"/>
                </a:lnTo>
                <a:lnTo>
                  <a:pt x="1432306" y="52882"/>
                </a:lnTo>
                <a:close/>
              </a:path>
              <a:path w="1680845" h="183514">
                <a:moveTo>
                  <a:pt x="1340408" y="43129"/>
                </a:moveTo>
                <a:lnTo>
                  <a:pt x="1298803" y="43129"/>
                </a:lnTo>
                <a:lnTo>
                  <a:pt x="1298803" y="52882"/>
                </a:lnTo>
                <a:lnTo>
                  <a:pt x="1340408" y="52882"/>
                </a:lnTo>
                <a:lnTo>
                  <a:pt x="1340408" y="43129"/>
                </a:lnTo>
                <a:close/>
              </a:path>
              <a:path w="1680845" h="183514">
                <a:moveTo>
                  <a:pt x="1347114" y="43129"/>
                </a:moveTo>
                <a:lnTo>
                  <a:pt x="1340408" y="43129"/>
                </a:lnTo>
                <a:lnTo>
                  <a:pt x="1340408" y="52882"/>
                </a:lnTo>
                <a:lnTo>
                  <a:pt x="1347114" y="52882"/>
                </a:lnTo>
                <a:lnTo>
                  <a:pt x="1347114" y="43129"/>
                </a:lnTo>
                <a:close/>
              </a:path>
              <a:path w="1680845" h="183514">
                <a:moveTo>
                  <a:pt x="1444040" y="43129"/>
                </a:moveTo>
                <a:lnTo>
                  <a:pt x="1347114" y="43129"/>
                </a:lnTo>
                <a:lnTo>
                  <a:pt x="1347114" y="52882"/>
                </a:lnTo>
                <a:lnTo>
                  <a:pt x="1444040" y="52882"/>
                </a:lnTo>
                <a:lnTo>
                  <a:pt x="1444040" y="43129"/>
                </a:lnTo>
                <a:close/>
              </a:path>
              <a:path w="1680845" h="183514">
                <a:moveTo>
                  <a:pt x="1450746" y="43129"/>
                </a:moveTo>
                <a:lnTo>
                  <a:pt x="1444040" y="43129"/>
                </a:lnTo>
                <a:lnTo>
                  <a:pt x="1444040" y="52882"/>
                </a:lnTo>
                <a:lnTo>
                  <a:pt x="1450746" y="52882"/>
                </a:lnTo>
                <a:lnTo>
                  <a:pt x="1450746" y="43129"/>
                </a:lnTo>
                <a:close/>
              </a:path>
              <a:path w="1680845" h="183514">
                <a:moveTo>
                  <a:pt x="1547215" y="43129"/>
                </a:moveTo>
                <a:lnTo>
                  <a:pt x="1450746" y="43129"/>
                </a:lnTo>
                <a:lnTo>
                  <a:pt x="1450746" y="52882"/>
                </a:lnTo>
                <a:lnTo>
                  <a:pt x="1547215" y="52882"/>
                </a:lnTo>
                <a:lnTo>
                  <a:pt x="1547215" y="43129"/>
                </a:lnTo>
                <a:close/>
              </a:path>
              <a:path w="1680845" h="183514">
                <a:moveTo>
                  <a:pt x="1554073" y="43129"/>
                </a:moveTo>
                <a:lnTo>
                  <a:pt x="1547215" y="43129"/>
                </a:lnTo>
                <a:lnTo>
                  <a:pt x="1547215" y="52882"/>
                </a:lnTo>
                <a:lnTo>
                  <a:pt x="1554073" y="52882"/>
                </a:lnTo>
                <a:lnTo>
                  <a:pt x="1554073" y="43129"/>
                </a:lnTo>
                <a:close/>
              </a:path>
              <a:path w="1680845" h="183514">
                <a:moveTo>
                  <a:pt x="1588820" y="43129"/>
                </a:moveTo>
                <a:lnTo>
                  <a:pt x="1554073" y="43129"/>
                </a:lnTo>
                <a:lnTo>
                  <a:pt x="1554073" y="52882"/>
                </a:lnTo>
                <a:lnTo>
                  <a:pt x="1588820" y="52882"/>
                </a:lnTo>
                <a:lnTo>
                  <a:pt x="1588820" y="43129"/>
                </a:lnTo>
                <a:close/>
              </a:path>
              <a:path w="1680845" h="183514">
                <a:moveTo>
                  <a:pt x="1595526" y="43129"/>
                </a:moveTo>
                <a:lnTo>
                  <a:pt x="1588820" y="43129"/>
                </a:lnTo>
                <a:lnTo>
                  <a:pt x="1588820" y="52882"/>
                </a:lnTo>
                <a:lnTo>
                  <a:pt x="1595526" y="52882"/>
                </a:lnTo>
                <a:lnTo>
                  <a:pt x="1595526" y="43129"/>
                </a:lnTo>
                <a:close/>
              </a:path>
              <a:path w="1680845" h="183514">
                <a:moveTo>
                  <a:pt x="1680260" y="43129"/>
                </a:moveTo>
                <a:lnTo>
                  <a:pt x="1595526" y="43129"/>
                </a:lnTo>
                <a:lnTo>
                  <a:pt x="1595526" y="52882"/>
                </a:lnTo>
                <a:lnTo>
                  <a:pt x="1680260" y="52882"/>
                </a:lnTo>
                <a:lnTo>
                  <a:pt x="1680260" y="43129"/>
                </a:lnTo>
                <a:close/>
              </a:path>
              <a:path w="1680845" h="183514">
                <a:moveTo>
                  <a:pt x="1362811" y="0"/>
                </a:moveTo>
                <a:lnTo>
                  <a:pt x="1323759" y="13092"/>
                </a:lnTo>
                <a:lnTo>
                  <a:pt x="1317244" y="31851"/>
                </a:lnTo>
                <a:lnTo>
                  <a:pt x="1317244" y="43129"/>
                </a:lnTo>
                <a:lnTo>
                  <a:pt x="1328673" y="43129"/>
                </a:lnTo>
                <a:lnTo>
                  <a:pt x="1328673" y="31851"/>
                </a:lnTo>
                <a:lnTo>
                  <a:pt x="1330798" y="22450"/>
                </a:lnTo>
                <a:lnTo>
                  <a:pt x="1337170" y="15735"/>
                </a:lnTo>
                <a:lnTo>
                  <a:pt x="1347790" y="11706"/>
                </a:lnTo>
                <a:lnTo>
                  <a:pt x="1362659" y="10363"/>
                </a:lnTo>
                <a:lnTo>
                  <a:pt x="1408815" y="10363"/>
                </a:lnTo>
                <a:lnTo>
                  <a:pt x="1404188" y="8077"/>
                </a:lnTo>
                <a:lnTo>
                  <a:pt x="1394829" y="4543"/>
                </a:lnTo>
                <a:lnTo>
                  <a:pt x="1384814" y="2019"/>
                </a:lnTo>
                <a:lnTo>
                  <a:pt x="1374141" y="504"/>
                </a:lnTo>
                <a:lnTo>
                  <a:pt x="1362811" y="0"/>
                </a:lnTo>
                <a:close/>
              </a:path>
              <a:path w="1680845" h="183514">
                <a:moveTo>
                  <a:pt x="1408815" y="10363"/>
                </a:moveTo>
                <a:lnTo>
                  <a:pt x="1362659" y="10363"/>
                </a:lnTo>
                <a:lnTo>
                  <a:pt x="1372708" y="10782"/>
                </a:lnTo>
                <a:lnTo>
                  <a:pt x="1382128" y="12039"/>
                </a:lnTo>
                <a:lnTo>
                  <a:pt x="1418685" y="28584"/>
                </a:lnTo>
                <a:lnTo>
                  <a:pt x="1423466" y="33070"/>
                </a:lnTo>
                <a:lnTo>
                  <a:pt x="1430629" y="26212"/>
                </a:lnTo>
                <a:lnTo>
                  <a:pt x="1425833" y="21307"/>
                </a:lnTo>
                <a:lnTo>
                  <a:pt x="1419828" y="16649"/>
                </a:lnTo>
                <a:lnTo>
                  <a:pt x="1412613" y="12239"/>
                </a:lnTo>
                <a:lnTo>
                  <a:pt x="1408815" y="10363"/>
                </a:lnTo>
                <a:close/>
              </a:path>
              <a:path w="1680845" h="183514">
                <a:moveTo>
                  <a:pt x="1573834" y="8991"/>
                </a:moveTo>
                <a:lnTo>
                  <a:pt x="1568856" y="8991"/>
                </a:lnTo>
                <a:lnTo>
                  <a:pt x="1566824" y="9829"/>
                </a:lnTo>
                <a:lnTo>
                  <a:pt x="1563573" y="13182"/>
                </a:lnTo>
                <a:lnTo>
                  <a:pt x="1562760" y="15290"/>
                </a:lnTo>
                <a:lnTo>
                  <a:pt x="1562760" y="20167"/>
                </a:lnTo>
                <a:lnTo>
                  <a:pt x="1563598" y="22123"/>
                </a:lnTo>
                <a:lnTo>
                  <a:pt x="1566951" y="25273"/>
                </a:lnTo>
                <a:lnTo>
                  <a:pt x="1568958" y="26060"/>
                </a:lnTo>
                <a:lnTo>
                  <a:pt x="1573834" y="26060"/>
                </a:lnTo>
                <a:lnTo>
                  <a:pt x="1575917" y="25273"/>
                </a:lnTo>
                <a:lnTo>
                  <a:pt x="1579168" y="22123"/>
                </a:lnTo>
                <a:lnTo>
                  <a:pt x="1579981" y="20167"/>
                </a:lnTo>
                <a:lnTo>
                  <a:pt x="1579981" y="15290"/>
                </a:lnTo>
                <a:lnTo>
                  <a:pt x="1579168" y="13182"/>
                </a:lnTo>
                <a:lnTo>
                  <a:pt x="1575917" y="9829"/>
                </a:lnTo>
                <a:lnTo>
                  <a:pt x="1573834" y="89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031530" y="1950571"/>
            <a:ext cx="122475" cy="77723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4459341" y="1920225"/>
            <a:ext cx="1317289" cy="140335"/>
          </a:xfrm>
          <a:custGeom>
            <a:avLst/>
            <a:gdLst/>
            <a:ahLst/>
            <a:cxnLst/>
            <a:rect l="l" t="t" r="r" b="b"/>
            <a:pathLst>
              <a:path w="1017904" h="181610">
                <a:moveTo>
                  <a:pt x="286664" y="136702"/>
                </a:moveTo>
                <a:lnTo>
                  <a:pt x="285699" y="136702"/>
                </a:lnTo>
                <a:lnTo>
                  <a:pt x="279679" y="139242"/>
                </a:lnTo>
                <a:lnTo>
                  <a:pt x="270027" y="148132"/>
                </a:lnTo>
                <a:lnTo>
                  <a:pt x="267614" y="153212"/>
                </a:lnTo>
                <a:lnTo>
                  <a:pt x="267614" y="165912"/>
                </a:lnTo>
                <a:lnTo>
                  <a:pt x="269646" y="170992"/>
                </a:lnTo>
                <a:lnTo>
                  <a:pt x="277774" y="178612"/>
                </a:lnTo>
                <a:lnTo>
                  <a:pt x="283108" y="181152"/>
                </a:lnTo>
                <a:lnTo>
                  <a:pt x="293471" y="181152"/>
                </a:lnTo>
                <a:lnTo>
                  <a:pt x="296418" y="179882"/>
                </a:lnTo>
                <a:lnTo>
                  <a:pt x="298551" y="178612"/>
                </a:lnTo>
                <a:lnTo>
                  <a:pt x="298551" y="170992"/>
                </a:lnTo>
                <a:lnTo>
                  <a:pt x="287274" y="170992"/>
                </a:lnTo>
                <a:lnTo>
                  <a:pt x="284556" y="169722"/>
                </a:lnTo>
                <a:lnTo>
                  <a:pt x="280390" y="164642"/>
                </a:lnTo>
                <a:lnTo>
                  <a:pt x="279349" y="162102"/>
                </a:lnTo>
                <a:lnTo>
                  <a:pt x="279349" y="155752"/>
                </a:lnTo>
                <a:lnTo>
                  <a:pt x="280619" y="153212"/>
                </a:lnTo>
                <a:lnTo>
                  <a:pt x="285699" y="148132"/>
                </a:lnTo>
                <a:lnTo>
                  <a:pt x="288899" y="146862"/>
                </a:lnTo>
                <a:lnTo>
                  <a:pt x="318026" y="146862"/>
                </a:lnTo>
                <a:lnTo>
                  <a:pt x="307314" y="139242"/>
                </a:lnTo>
                <a:lnTo>
                  <a:pt x="286664" y="139242"/>
                </a:lnTo>
                <a:lnTo>
                  <a:pt x="286664" y="136702"/>
                </a:lnTo>
                <a:close/>
              </a:path>
              <a:path w="1017904" h="181610">
                <a:moveTo>
                  <a:pt x="318026" y="146862"/>
                </a:moveTo>
                <a:lnTo>
                  <a:pt x="299974" y="146862"/>
                </a:lnTo>
                <a:lnTo>
                  <a:pt x="306476" y="150672"/>
                </a:lnTo>
                <a:lnTo>
                  <a:pt x="312267" y="157022"/>
                </a:lnTo>
                <a:lnTo>
                  <a:pt x="316258" y="162102"/>
                </a:lnTo>
                <a:lnTo>
                  <a:pt x="319544" y="168452"/>
                </a:lnTo>
                <a:lnTo>
                  <a:pt x="322125" y="174802"/>
                </a:lnTo>
                <a:lnTo>
                  <a:pt x="324002" y="181152"/>
                </a:lnTo>
                <a:lnTo>
                  <a:pt x="335127" y="178612"/>
                </a:lnTo>
                <a:lnTo>
                  <a:pt x="333806" y="172262"/>
                </a:lnTo>
                <a:lnTo>
                  <a:pt x="331444" y="165912"/>
                </a:lnTo>
                <a:lnTo>
                  <a:pt x="324637" y="153212"/>
                </a:lnTo>
                <a:lnTo>
                  <a:pt x="319811" y="148132"/>
                </a:lnTo>
                <a:lnTo>
                  <a:pt x="318026" y="146862"/>
                </a:lnTo>
                <a:close/>
              </a:path>
              <a:path w="1017904" h="181610">
                <a:moveTo>
                  <a:pt x="298551" y="168452"/>
                </a:moveTo>
                <a:lnTo>
                  <a:pt x="295808" y="169722"/>
                </a:lnTo>
                <a:lnTo>
                  <a:pt x="293166" y="170992"/>
                </a:lnTo>
                <a:lnTo>
                  <a:pt x="298551" y="170992"/>
                </a:lnTo>
                <a:lnTo>
                  <a:pt x="298551" y="168452"/>
                </a:lnTo>
                <a:close/>
              </a:path>
              <a:path w="1017904" h="181610">
                <a:moveTo>
                  <a:pt x="67818" y="111302"/>
                </a:moveTo>
                <a:lnTo>
                  <a:pt x="56388" y="111302"/>
                </a:lnTo>
                <a:lnTo>
                  <a:pt x="56388" y="139242"/>
                </a:lnTo>
                <a:lnTo>
                  <a:pt x="67818" y="139242"/>
                </a:lnTo>
                <a:lnTo>
                  <a:pt x="67818" y="111302"/>
                </a:lnTo>
                <a:close/>
              </a:path>
              <a:path w="1017904" h="181610">
                <a:moveTo>
                  <a:pt x="298246" y="51612"/>
                </a:moveTo>
                <a:lnTo>
                  <a:pt x="286816" y="51612"/>
                </a:lnTo>
                <a:lnTo>
                  <a:pt x="286816" y="90982"/>
                </a:lnTo>
                <a:lnTo>
                  <a:pt x="284683" y="97332"/>
                </a:lnTo>
                <a:lnTo>
                  <a:pt x="276148" y="106222"/>
                </a:lnTo>
                <a:lnTo>
                  <a:pt x="270560" y="107492"/>
                </a:lnTo>
                <a:lnTo>
                  <a:pt x="286664" y="107492"/>
                </a:lnTo>
                <a:lnTo>
                  <a:pt x="286664" y="139242"/>
                </a:lnTo>
                <a:lnTo>
                  <a:pt x="298246" y="139242"/>
                </a:lnTo>
                <a:lnTo>
                  <a:pt x="298246" y="51612"/>
                </a:lnTo>
                <a:close/>
              </a:path>
              <a:path w="1017904" h="181610">
                <a:moveTo>
                  <a:pt x="300431" y="136702"/>
                </a:moveTo>
                <a:lnTo>
                  <a:pt x="298246" y="136702"/>
                </a:lnTo>
                <a:lnTo>
                  <a:pt x="298246" y="139242"/>
                </a:lnTo>
                <a:lnTo>
                  <a:pt x="307314" y="139242"/>
                </a:lnTo>
                <a:lnTo>
                  <a:pt x="300431" y="136702"/>
                </a:lnTo>
                <a:close/>
              </a:path>
              <a:path w="1017904" h="181610">
                <a:moveTo>
                  <a:pt x="401269" y="80822"/>
                </a:moveTo>
                <a:lnTo>
                  <a:pt x="392582" y="88442"/>
                </a:lnTo>
                <a:lnTo>
                  <a:pt x="432053" y="139242"/>
                </a:lnTo>
                <a:lnTo>
                  <a:pt x="441350" y="132892"/>
                </a:lnTo>
                <a:lnTo>
                  <a:pt x="420712" y="106222"/>
                </a:lnTo>
                <a:lnTo>
                  <a:pt x="417207" y="102412"/>
                </a:lnTo>
                <a:lnTo>
                  <a:pt x="413156" y="97332"/>
                </a:lnTo>
                <a:lnTo>
                  <a:pt x="423760" y="97332"/>
                </a:lnTo>
                <a:lnTo>
                  <a:pt x="428167" y="96062"/>
                </a:lnTo>
                <a:lnTo>
                  <a:pt x="435178" y="89712"/>
                </a:lnTo>
                <a:lnTo>
                  <a:pt x="435616" y="88442"/>
                </a:lnTo>
                <a:lnTo>
                  <a:pt x="410006" y="88442"/>
                </a:lnTo>
                <a:lnTo>
                  <a:pt x="405320" y="85902"/>
                </a:lnTo>
                <a:lnTo>
                  <a:pt x="401269" y="80822"/>
                </a:lnTo>
                <a:close/>
              </a:path>
              <a:path w="1017904" h="181610">
                <a:moveTo>
                  <a:pt x="372160" y="51612"/>
                </a:moveTo>
                <a:lnTo>
                  <a:pt x="360578" y="51612"/>
                </a:lnTo>
                <a:lnTo>
                  <a:pt x="360578" y="68122"/>
                </a:lnTo>
                <a:lnTo>
                  <a:pt x="342595" y="74472"/>
                </a:lnTo>
                <a:lnTo>
                  <a:pt x="335076" y="75742"/>
                </a:lnTo>
                <a:lnTo>
                  <a:pt x="329539" y="79552"/>
                </a:lnTo>
                <a:lnTo>
                  <a:pt x="322427" y="87172"/>
                </a:lnTo>
                <a:lnTo>
                  <a:pt x="320649" y="92252"/>
                </a:lnTo>
                <a:lnTo>
                  <a:pt x="320760" y="99872"/>
                </a:lnTo>
                <a:lnTo>
                  <a:pt x="350234" y="132892"/>
                </a:lnTo>
                <a:lnTo>
                  <a:pt x="366522" y="132892"/>
                </a:lnTo>
                <a:lnTo>
                  <a:pt x="374294" y="130352"/>
                </a:lnTo>
                <a:lnTo>
                  <a:pt x="381152" y="126542"/>
                </a:lnTo>
                <a:lnTo>
                  <a:pt x="385610" y="122732"/>
                </a:lnTo>
                <a:lnTo>
                  <a:pt x="349250" y="122732"/>
                </a:lnTo>
                <a:lnTo>
                  <a:pt x="343433" y="120192"/>
                </a:lnTo>
                <a:lnTo>
                  <a:pt x="334594" y="111302"/>
                </a:lnTo>
                <a:lnTo>
                  <a:pt x="332384" y="107492"/>
                </a:lnTo>
                <a:lnTo>
                  <a:pt x="332384" y="96062"/>
                </a:lnTo>
                <a:lnTo>
                  <a:pt x="333603" y="93522"/>
                </a:lnTo>
                <a:lnTo>
                  <a:pt x="338480" y="87172"/>
                </a:lnTo>
                <a:lnTo>
                  <a:pt x="343154" y="84632"/>
                </a:lnTo>
                <a:lnTo>
                  <a:pt x="350062" y="83362"/>
                </a:lnTo>
                <a:lnTo>
                  <a:pt x="372160" y="77012"/>
                </a:lnTo>
                <a:lnTo>
                  <a:pt x="372160" y="51612"/>
                </a:lnTo>
                <a:close/>
              </a:path>
              <a:path w="1017904" h="181610">
                <a:moveTo>
                  <a:pt x="380695" y="112572"/>
                </a:moveTo>
                <a:lnTo>
                  <a:pt x="375808" y="116382"/>
                </a:lnTo>
                <a:lnTo>
                  <a:pt x="370141" y="120192"/>
                </a:lnTo>
                <a:lnTo>
                  <a:pt x="363693" y="121462"/>
                </a:lnTo>
                <a:lnTo>
                  <a:pt x="356463" y="122732"/>
                </a:lnTo>
                <a:lnTo>
                  <a:pt x="385610" y="122732"/>
                </a:lnTo>
                <a:lnTo>
                  <a:pt x="387096" y="121462"/>
                </a:lnTo>
                <a:lnTo>
                  <a:pt x="380695" y="112572"/>
                </a:lnTo>
                <a:close/>
              </a:path>
              <a:path w="1017904" h="181610">
                <a:moveTo>
                  <a:pt x="109931" y="78282"/>
                </a:moveTo>
                <a:lnTo>
                  <a:pt x="90728" y="78282"/>
                </a:lnTo>
                <a:lnTo>
                  <a:pt x="94589" y="79552"/>
                </a:lnTo>
                <a:lnTo>
                  <a:pt x="100482" y="85902"/>
                </a:lnTo>
                <a:lnTo>
                  <a:pt x="101955" y="89712"/>
                </a:lnTo>
                <a:lnTo>
                  <a:pt x="101955" y="99872"/>
                </a:lnTo>
                <a:lnTo>
                  <a:pt x="99771" y="104952"/>
                </a:lnTo>
                <a:lnTo>
                  <a:pt x="91033" y="110032"/>
                </a:lnTo>
                <a:lnTo>
                  <a:pt x="80010" y="110032"/>
                </a:lnTo>
                <a:lnTo>
                  <a:pt x="81838" y="120192"/>
                </a:lnTo>
                <a:lnTo>
                  <a:pt x="90373" y="121462"/>
                </a:lnTo>
                <a:lnTo>
                  <a:pt x="97840" y="118922"/>
                </a:lnTo>
                <a:lnTo>
                  <a:pt x="110642" y="110032"/>
                </a:lnTo>
                <a:lnTo>
                  <a:pt x="113842" y="102412"/>
                </a:lnTo>
                <a:lnTo>
                  <a:pt x="113842" y="85902"/>
                </a:lnTo>
                <a:lnTo>
                  <a:pt x="111353" y="79552"/>
                </a:lnTo>
                <a:lnTo>
                  <a:pt x="109931" y="78282"/>
                </a:lnTo>
                <a:close/>
              </a:path>
              <a:path w="1017904" h="181610">
                <a:moveTo>
                  <a:pt x="33832" y="66852"/>
                </a:moveTo>
                <a:lnTo>
                  <a:pt x="26339" y="68122"/>
                </a:lnTo>
                <a:lnTo>
                  <a:pt x="13436" y="78282"/>
                </a:lnTo>
                <a:lnTo>
                  <a:pt x="10210" y="84632"/>
                </a:lnTo>
                <a:lnTo>
                  <a:pt x="10210" y="101142"/>
                </a:lnTo>
                <a:lnTo>
                  <a:pt x="12750" y="107492"/>
                </a:lnTo>
                <a:lnTo>
                  <a:pt x="22910" y="117652"/>
                </a:lnTo>
                <a:lnTo>
                  <a:pt x="29006" y="120192"/>
                </a:lnTo>
                <a:lnTo>
                  <a:pt x="44653" y="120192"/>
                </a:lnTo>
                <a:lnTo>
                  <a:pt x="51206" y="117652"/>
                </a:lnTo>
                <a:lnTo>
                  <a:pt x="55778" y="111302"/>
                </a:lnTo>
                <a:lnTo>
                  <a:pt x="67818" y="111302"/>
                </a:lnTo>
                <a:lnTo>
                  <a:pt x="67818" y="110032"/>
                </a:lnTo>
                <a:lnTo>
                  <a:pt x="33477" y="110032"/>
                </a:lnTo>
                <a:lnTo>
                  <a:pt x="29616" y="108762"/>
                </a:lnTo>
                <a:lnTo>
                  <a:pt x="23723" y="102412"/>
                </a:lnTo>
                <a:lnTo>
                  <a:pt x="22250" y="98602"/>
                </a:lnTo>
                <a:lnTo>
                  <a:pt x="22250" y="87172"/>
                </a:lnTo>
                <a:lnTo>
                  <a:pt x="24434" y="83362"/>
                </a:lnTo>
                <a:lnTo>
                  <a:pt x="33172" y="78282"/>
                </a:lnTo>
                <a:lnTo>
                  <a:pt x="38303" y="77012"/>
                </a:lnTo>
                <a:lnTo>
                  <a:pt x="43967" y="77012"/>
                </a:lnTo>
                <a:lnTo>
                  <a:pt x="42367" y="68122"/>
                </a:lnTo>
                <a:lnTo>
                  <a:pt x="33832" y="66852"/>
                </a:lnTo>
                <a:close/>
              </a:path>
              <a:path w="1017904" h="181610">
                <a:moveTo>
                  <a:pt x="246946" y="101142"/>
                </a:moveTo>
                <a:lnTo>
                  <a:pt x="232867" y="101142"/>
                </a:lnTo>
                <a:lnTo>
                  <a:pt x="235915" y="106222"/>
                </a:lnTo>
                <a:lnTo>
                  <a:pt x="239953" y="111302"/>
                </a:lnTo>
                <a:lnTo>
                  <a:pt x="250012" y="116382"/>
                </a:lnTo>
                <a:lnTo>
                  <a:pt x="255676" y="118922"/>
                </a:lnTo>
                <a:lnTo>
                  <a:pt x="261975" y="118922"/>
                </a:lnTo>
                <a:lnTo>
                  <a:pt x="269424" y="117652"/>
                </a:lnTo>
                <a:lnTo>
                  <a:pt x="275920" y="115112"/>
                </a:lnTo>
                <a:lnTo>
                  <a:pt x="281463" y="112572"/>
                </a:lnTo>
                <a:lnTo>
                  <a:pt x="286054" y="107492"/>
                </a:lnTo>
                <a:lnTo>
                  <a:pt x="256743" y="107492"/>
                </a:lnTo>
                <a:lnTo>
                  <a:pt x="251358" y="106222"/>
                </a:lnTo>
                <a:lnTo>
                  <a:pt x="246946" y="101142"/>
                </a:lnTo>
                <a:close/>
              </a:path>
              <a:path w="1017904" h="181610">
                <a:moveTo>
                  <a:pt x="150114" y="51612"/>
                </a:moveTo>
                <a:lnTo>
                  <a:pt x="138684" y="51612"/>
                </a:lnTo>
                <a:lnTo>
                  <a:pt x="138684" y="87172"/>
                </a:lnTo>
                <a:lnTo>
                  <a:pt x="131216" y="93522"/>
                </a:lnTo>
                <a:lnTo>
                  <a:pt x="140360" y="113842"/>
                </a:lnTo>
                <a:lnTo>
                  <a:pt x="149961" y="113842"/>
                </a:lnTo>
                <a:lnTo>
                  <a:pt x="149961" y="97332"/>
                </a:lnTo>
                <a:lnTo>
                  <a:pt x="186710" y="97332"/>
                </a:lnTo>
                <a:lnTo>
                  <a:pt x="184861" y="92252"/>
                </a:lnTo>
                <a:lnTo>
                  <a:pt x="184861" y="87172"/>
                </a:lnTo>
                <a:lnTo>
                  <a:pt x="150114" y="87172"/>
                </a:lnTo>
                <a:lnTo>
                  <a:pt x="150114" y="51612"/>
                </a:lnTo>
                <a:close/>
              </a:path>
              <a:path w="1017904" h="181610">
                <a:moveTo>
                  <a:pt x="67818" y="51612"/>
                </a:moveTo>
                <a:lnTo>
                  <a:pt x="56388" y="51612"/>
                </a:lnTo>
                <a:lnTo>
                  <a:pt x="56388" y="96062"/>
                </a:lnTo>
                <a:lnTo>
                  <a:pt x="54711" y="101142"/>
                </a:lnTo>
                <a:lnTo>
                  <a:pt x="48006" y="107492"/>
                </a:lnTo>
                <a:lnTo>
                  <a:pt x="43637" y="110032"/>
                </a:lnTo>
                <a:lnTo>
                  <a:pt x="67818" y="110032"/>
                </a:lnTo>
                <a:lnTo>
                  <a:pt x="67818" y="92252"/>
                </a:lnTo>
                <a:lnTo>
                  <a:pt x="69494" y="87172"/>
                </a:lnTo>
                <a:lnTo>
                  <a:pt x="76200" y="79552"/>
                </a:lnTo>
                <a:lnTo>
                  <a:pt x="80568" y="78282"/>
                </a:lnTo>
                <a:lnTo>
                  <a:pt x="109931" y="78282"/>
                </a:lnTo>
                <a:lnTo>
                  <a:pt x="108508" y="77012"/>
                </a:lnTo>
                <a:lnTo>
                  <a:pt x="67818" y="77012"/>
                </a:lnTo>
                <a:lnTo>
                  <a:pt x="67818" y="51612"/>
                </a:lnTo>
                <a:close/>
              </a:path>
              <a:path w="1017904" h="181610">
                <a:moveTo>
                  <a:pt x="196291" y="51612"/>
                </a:moveTo>
                <a:lnTo>
                  <a:pt x="184861" y="51612"/>
                </a:lnTo>
                <a:lnTo>
                  <a:pt x="184861" y="92252"/>
                </a:lnTo>
                <a:lnTo>
                  <a:pt x="187172" y="98602"/>
                </a:lnTo>
                <a:lnTo>
                  <a:pt x="196418" y="107492"/>
                </a:lnTo>
                <a:lnTo>
                  <a:pt x="202539" y="110032"/>
                </a:lnTo>
                <a:lnTo>
                  <a:pt x="219100" y="110032"/>
                </a:lnTo>
                <a:lnTo>
                  <a:pt x="226669" y="106222"/>
                </a:lnTo>
                <a:lnTo>
                  <a:pt x="232867" y="101142"/>
                </a:lnTo>
                <a:lnTo>
                  <a:pt x="246946" y="101142"/>
                </a:lnTo>
                <a:lnTo>
                  <a:pt x="244739" y="98602"/>
                </a:lnTo>
                <a:lnTo>
                  <a:pt x="206451" y="98602"/>
                </a:lnTo>
                <a:lnTo>
                  <a:pt x="202641" y="97332"/>
                </a:lnTo>
                <a:lnTo>
                  <a:pt x="188366" y="97332"/>
                </a:lnTo>
                <a:lnTo>
                  <a:pt x="188366" y="87172"/>
                </a:lnTo>
                <a:lnTo>
                  <a:pt x="196291" y="87172"/>
                </a:lnTo>
                <a:lnTo>
                  <a:pt x="196291" y="51612"/>
                </a:lnTo>
                <a:close/>
              </a:path>
              <a:path w="1017904" h="181610">
                <a:moveTo>
                  <a:pt x="254965" y="51612"/>
                </a:moveTo>
                <a:lnTo>
                  <a:pt x="242773" y="51612"/>
                </a:lnTo>
                <a:lnTo>
                  <a:pt x="247142" y="55422"/>
                </a:lnTo>
                <a:lnTo>
                  <a:pt x="249326" y="59232"/>
                </a:lnTo>
                <a:lnTo>
                  <a:pt x="249326" y="70662"/>
                </a:lnTo>
                <a:lnTo>
                  <a:pt x="247497" y="74472"/>
                </a:lnTo>
                <a:lnTo>
                  <a:pt x="240182" y="79552"/>
                </a:lnTo>
                <a:lnTo>
                  <a:pt x="234696" y="82092"/>
                </a:lnTo>
                <a:lnTo>
                  <a:pt x="227380" y="83362"/>
                </a:lnTo>
                <a:lnTo>
                  <a:pt x="227685" y="85902"/>
                </a:lnTo>
                <a:lnTo>
                  <a:pt x="228142" y="88442"/>
                </a:lnTo>
                <a:lnTo>
                  <a:pt x="228752" y="90982"/>
                </a:lnTo>
                <a:lnTo>
                  <a:pt x="223977" y="96062"/>
                </a:lnTo>
                <a:lnTo>
                  <a:pt x="218236" y="98602"/>
                </a:lnTo>
                <a:lnTo>
                  <a:pt x="244739" y="98602"/>
                </a:lnTo>
                <a:lnTo>
                  <a:pt x="243636" y="97332"/>
                </a:lnTo>
                <a:lnTo>
                  <a:pt x="241350" y="93522"/>
                </a:lnTo>
                <a:lnTo>
                  <a:pt x="240639" y="88442"/>
                </a:lnTo>
                <a:lnTo>
                  <a:pt x="246735" y="87172"/>
                </a:lnTo>
                <a:lnTo>
                  <a:pt x="251663" y="84632"/>
                </a:lnTo>
                <a:lnTo>
                  <a:pt x="259181" y="77012"/>
                </a:lnTo>
                <a:lnTo>
                  <a:pt x="261061" y="71932"/>
                </a:lnTo>
                <a:lnTo>
                  <a:pt x="261061" y="61772"/>
                </a:lnTo>
                <a:lnTo>
                  <a:pt x="259029" y="56692"/>
                </a:lnTo>
                <a:lnTo>
                  <a:pt x="254965" y="51612"/>
                </a:lnTo>
                <a:close/>
              </a:path>
              <a:path w="1017904" h="181610">
                <a:moveTo>
                  <a:pt x="196291" y="87172"/>
                </a:moveTo>
                <a:lnTo>
                  <a:pt x="188366" y="87172"/>
                </a:lnTo>
                <a:lnTo>
                  <a:pt x="188366" y="97332"/>
                </a:lnTo>
                <a:lnTo>
                  <a:pt x="202641" y="97332"/>
                </a:lnTo>
                <a:lnTo>
                  <a:pt x="197561" y="92252"/>
                </a:lnTo>
                <a:lnTo>
                  <a:pt x="196291" y="88442"/>
                </a:lnTo>
                <a:lnTo>
                  <a:pt x="196291" y="87172"/>
                </a:lnTo>
                <a:close/>
              </a:path>
              <a:path w="1017904" h="181610">
                <a:moveTo>
                  <a:pt x="436930" y="51612"/>
                </a:moveTo>
                <a:lnTo>
                  <a:pt x="425500" y="51612"/>
                </a:lnTo>
                <a:lnTo>
                  <a:pt x="425500" y="84632"/>
                </a:lnTo>
                <a:lnTo>
                  <a:pt x="422084" y="88442"/>
                </a:lnTo>
                <a:lnTo>
                  <a:pt x="435616" y="88442"/>
                </a:lnTo>
                <a:lnTo>
                  <a:pt x="436930" y="84632"/>
                </a:lnTo>
                <a:lnTo>
                  <a:pt x="436930" y="51612"/>
                </a:lnTo>
                <a:close/>
              </a:path>
              <a:path w="1017904" h="181610">
                <a:moveTo>
                  <a:pt x="43967" y="77012"/>
                </a:moveTo>
                <a:lnTo>
                  <a:pt x="38303" y="77012"/>
                </a:lnTo>
                <a:lnTo>
                  <a:pt x="44196" y="78282"/>
                </a:lnTo>
                <a:lnTo>
                  <a:pt x="43967" y="77012"/>
                </a:lnTo>
                <a:close/>
              </a:path>
              <a:path w="1017904" h="181610">
                <a:moveTo>
                  <a:pt x="95351" y="68122"/>
                </a:moveTo>
                <a:lnTo>
                  <a:pt x="79298" y="68122"/>
                </a:lnTo>
                <a:lnTo>
                  <a:pt x="72694" y="70662"/>
                </a:lnTo>
                <a:lnTo>
                  <a:pt x="68427" y="77012"/>
                </a:lnTo>
                <a:lnTo>
                  <a:pt x="108508" y="77012"/>
                </a:lnTo>
                <a:lnTo>
                  <a:pt x="101396" y="70662"/>
                </a:lnTo>
                <a:lnTo>
                  <a:pt x="95351" y="68122"/>
                </a:lnTo>
                <a:close/>
              </a:path>
              <a:path w="1017904" h="181610">
                <a:moveTo>
                  <a:pt x="117348" y="41452"/>
                </a:moveTo>
                <a:lnTo>
                  <a:pt x="0" y="41452"/>
                </a:lnTo>
                <a:lnTo>
                  <a:pt x="0" y="51612"/>
                </a:lnTo>
                <a:lnTo>
                  <a:pt x="117348" y="51612"/>
                </a:lnTo>
                <a:lnTo>
                  <a:pt x="117348" y="41452"/>
                </a:lnTo>
                <a:close/>
              </a:path>
              <a:path w="1017904" h="181610">
                <a:moveTo>
                  <a:pt x="124053" y="41452"/>
                </a:moveTo>
                <a:lnTo>
                  <a:pt x="117348" y="41452"/>
                </a:lnTo>
                <a:lnTo>
                  <a:pt x="117348" y="51612"/>
                </a:lnTo>
                <a:lnTo>
                  <a:pt x="124053" y="51612"/>
                </a:lnTo>
                <a:lnTo>
                  <a:pt x="124053" y="41452"/>
                </a:lnTo>
                <a:close/>
              </a:path>
              <a:path w="1017904" h="181610">
                <a:moveTo>
                  <a:pt x="168402" y="41452"/>
                </a:moveTo>
                <a:lnTo>
                  <a:pt x="124053" y="41452"/>
                </a:lnTo>
                <a:lnTo>
                  <a:pt x="124053" y="51612"/>
                </a:lnTo>
                <a:lnTo>
                  <a:pt x="168402" y="51612"/>
                </a:lnTo>
                <a:lnTo>
                  <a:pt x="168402" y="41452"/>
                </a:lnTo>
                <a:close/>
              </a:path>
              <a:path w="1017904" h="181610">
                <a:moveTo>
                  <a:pt x="175107" y="41452"/>
                </a:moveTo>
                <a:lnTo>
                  <a:pt x="168402" y="41452"/>
                </a:lnTo>
                <a:lnTo>
                  <a:pt x="168402" y="51612"/>
                </a:lnTo>
                <a:lnTo>
                  <a:pt x="175107" y="51612"/>
                </a:lnTo>
                <a:lnTo>
                  <a:pt x="175107" y="41452"/>
                </a:lnTo>
                <a:close/>
              </a:path>
              <a:path w="1017904" h="181610">
                <a:moveTo>
                  <a:pt x="309829" y="41452"/>
                </a:moveTo>
                <a:lnTo>
                  <a:pt x="175107" y="41452"/>
                </a:lnTo>
                <a:lnTo>
                  <a:pt x="175107" y="51612"/>
                </a:lnTo>
                <a:lnTo>
                  <a:pt x="309829" y="51612"/>
                </a:lnTo>
                <a:lnTo>
                  <a:pt x="309829" y="41452"/>
                </a:lnTo>
                <a:close/>
              </a:path>
              <a:path w="1017904" h="181610">
                <a:moveTo>
                  <a:pt x="316687" y="41452"/>
                </a:moveTo>
                <a:lnTo>
                  <a:pt x="309829" y="41452"/>
                </a:lnTo>
                <a:lnTo>
                  <a:pt x="309829" y="51612"/>
                </a:lnTo>
                <a:lnTo>
                  <a:pt x="316687" y="51612"/>
                </a:lnTo>
                <a:lnTo>
                  <a:pt x="316687" y="41452"/>
                </a:lnTo>
                <a:close/>
              </a:path>
              <a:path w="1017904" h="181610">
                <a:moveTo>
                  <a:pt x="386486" y="41452"/>
                </a:moveTo>
                <a:lnTo>
                  <a:pt x="316687" y="41452"/>
                </a:lnTo>
                <a:lnTo>
                  <a:pt x="316687" y="51612"/>
                </a:lnTo>
                <a:lnTo>
                  <a:pt x="386486" y="51612"/>
                </a:lnTo>
                <a:lnTo>
                  <a:pt x="386486" y="41452"/>
                </a:lnTo>
                <a:close/>
              </a:path>
              <a:path w="1017904" h="181610">
                <a:moveTo>
                  <a:pt x="393344" y="41452"/>
                </a:moveTo>
                <a:lnTo>
                  <a:pt x="386486" y="41452"/>
                </a:lnTo>
                <a:lnTo>
                  <a:pt x="386486" y="51612"/>
                </a:lnTo>
                <a:lnTo>
                  <a:pt x="393344" y="51612"/>
                </a:lnTo>
                <a:lnTo>
                  <a:pt x="393344" y="41452"/>
                </a:lnTo>
                <a:close/>
              </a:path>
              <a:path w="1017904" h="181610">
                <a:moveTo>
                  <a:pt x="454456" y="41452"/>
                </a:moveTo>
                <a:lnTo>
                  <a:pt x="393344" y="41452"/>
                </a:lnTo>
                <a:lnTo>
                  <a:pt x="393344" y="51612"/>
                </a:lnTo>
                <a:lnTo>
                  <a:pt x="454456" y="51612"/>
                </a:lnTo>
                <a:lnTo>
                  <a:pt x="454456" y="41452"/>
                </a:lnTo>
                <a:close/>
              </a:path>
              <a:path w="1017904" h="181610">
                <a:moveTo>
                  <a:pt x="562800" y="100330"/>
                </a:moveTo>
                <a:lnTo>
                  <a:pt x="551522" y="100330"/>
                </a:lnTo>
                <a:lnTo>
                  <a:pt x="551522" y="139700"/>
                </a:lnTo>
                <a:lnTo>
                  <a:pt x="562800" y="139700"/>
                </a:lnTo>
                <a:lnTo>
                  <a:pt x="562800" y="100330"/>
                </a:lnTo>
                <a:close/>
              </a:path>
              <a:path w="1017904" h="181610">
                <a:moveTo>
                  <a:pt x="725411" y="50800"/>
                </a:moveTo>
                <a:lnTo>
                  <a:pt x="713981" y="50800"/>
                </a:lnTo>
                <a:lnTo>
                  <a:pt x="713981" y="139700"/>
                </a:lnTo>
                <a:lnTo>
                  <a:pt x="725411" y="139700"/>
                </a:lnTo>
                <a:lnTo>
                  <a:pt x="725411" y="50800"/>
                </a:lnTo>
                <a:close/>
              </a:path>
              <a:path w="1017904" h="181610">
                <a:moveTo>
                  <a:pt x="813650" y="97790"/>
                </a:moveTo>
                <a:lnTo>
                  <a:pt x="802220" y="97790"/>
                </a:lnTo>
                <a:lnTo>
                  <a:pt x="802220" y="139700"/>
                </a:lnTo>
                <a:lnTo>
                  <a:pt x="813650" y="139700"/>
                </a:lnTo>
                <a:lnTo>
                  <a:pt x="813650" y="97790"/>
                </a:lnTo>
                <a:close/>
              </a:path>
              <a:path w="1017904" h="181610">
                <a:moveTo>
                  <a:pt x="942886" y="69850"/>
                </a:moveTo>
                <a:lnTo>
                  <a:pt x="931303" y="69850"/>
                </a:lnTo>
                <a:lnTo>
                  <a:pt x="925537" y="72390"/>
                </a:lnTo>
                <a:lnTo>
                  <a:pt x="915885" y="82550"/>
                </a:lnTo>
                <a:lnTo>
                  <a:pt x="913472" y="88900"/>
                </a:lnTo>
                <a:lnTo>
                  <a:pt x="913568" y="99060"/>
                </a:lnTo>
                <a:lnTo>
                  <a:pt x="934837" y="137160"/>
                </a:lnTo>
                <a:lnTo>
                  <a:pt x="940447" y="139700"/>
                </a:lnTo>
                <a:lnTo>
                  <a:pt x="948220" y="132080"/>
                </a:lnTo>
                <a:lnTo>
                  <a:pt x="938218" y="125730"/>
                </a:lnTo>
                <a:lnTo>
                  <a:pt x="931075" y="116840"/>
                </a:lnTo>
                <a:lnTo>
                  <a:pt x="926788" y="107950"/>
                </a:lnTo>
                <a:lnTo>
                  <a:pt x="925360" y="97790"/>
                </a:lnTo>
                <a:lnTo>
                  <a:pt x="925360" y="92710"/>
                </a:lnTo>
                <a:lnTo>
                  <a:pt x="926655" y="87630"/>
                </a:lnTo>
                <a:lnTo>
                  <a:pt x="931837" y="82550"/>
                </a:lnTo>
                <a:lnTo>
                  <a:pt x="935113" y="81280"/>
                </a:lnTo>
                <a:lnTo>
                  <a:pt x="956348" y="81280"/>
                </a:lnTo>
                <a:lnTo>
                  <a:pt x="955535" y="78740"/>
                </a:lnTo>
                <a:lnTo>
                  <a:pt x="953325" y="76200"/>
                </a:lnTo>
                <a:lnTo>
                  <a:pt x="946924" y="71120"/>
                </a:lnTo>
                <a:lnTo>
                  <a:pt x="942886" y="69850"/>
                </a:lnTo>
                <a:close/>
              </a:path>
              <a:path w="1017904" h="181610">
                <a:moveTo>
                  <a:pt x="999121" y="80010"/>
                </a:moveTo>
                <a:lnTo>
                  <a:pt x="980122" y="80010"/>
                </a:lnTo>
                <a:lnTo>
                  <a:pt x="984186" y="82550"/>
                </a:lnTo>
                <a:lnTo>
                  <a:pt x="987539" y="85090"/>
                </a:lnTo>
                <a:lnTo>
                  <a:pt x="987539" y="139700"/>
                </a:lnTo>
                <a:lnTo>
                  <a:pt x="999121" y="139700"/>
                </a:lnTo>
                <a:lnTo>
                  <a:pt x="999121" y="80010"/>
                </a:lnTo>
                <a:close/>
              </a:path>
              <a:path w="1017904" h="181610">
                <a:moveTo>
                  <a:pt x="630008" y="105410"/>
                </a:moveTo>
                <a:lnTo>
                  <a:pt x="621474" y="111760"/>
                </a:lnTo>
                <a:lnTo>
                  <a:pt x="625538" y="119380"/>
                </a:lnTo>
                <a:lnTo>
                  <a:pt x="630923" y="125730"/>
                </a:lnTo>
                <a:lnTo>
                  <a:pt x="644334" y="134620"/>
                </a:lnTo>
                <a:lnTo>
                  <a:pt x="652005" y="137160"/>
                </a:lnTo>
                <a:lnTo>
                  <a:pt x="669582" y="137160"/>
                </a:lnTo>
                <a:lnTo>
                  <a:pt x="676821" y="134620"/>
                </a:lnTo>
                <a:lnTo>
                  <a:pt x="686313" y="127000"/>
                </a:lnTo>
                <a:lnTo>
                  <a:pt x="654037" y="127000"/>
                </a:lnTo>
                <a:lnTo>
                  <a:pt x="648119" y="125730"/>
                </a:lnTo>
                <a:lnTo>
                  <a:pt x="637654" y="118110"/>
                </a:lnTo>
                <a:lnTo>
                  <a:pt x="633361" y="113030"/>
                </a:lnTo>
                <a:lnTo>
                  <a:pt x="630008" y="105410"/>
                </a:lnTo>
                <a:close/>
              </a:path>
              <a:path w="1017904" h="181610">
                <a:moveTo>
                  <a:pt x="887717" y="50800"/>
                </a:moveTo>
                <a:lnTo>
                  <a:pt x="876134" y="50800"/>
                </a:lnTo>
                <a:lnTo>
                  <a:pt x="876134" y="68580"/>
                </a:lnTo>
                <a:lnTo>
                  <a:pt x="858151" y="73660"/>
                </a:lnTo>
                <a:lnTo>
                  <a:pt x="850633" y="76200"/>
                </a:lnTo>
                <a:lnTo>
                  <a:pt x="845096" y="80010"/>
                </a:lnTo>
                <a:lnTo>
                  <a:pt x="837984" y="87630"/>
                </a:lnTo>
                <a:lnTo>
                  <a:pt x="836206" y="92710"/>
                </a:lnTo>
                <a:lnTo>
                  <a:pt x="836206" y="99060"/>
                </a:lnTo>
                <a:lnTo>
                  <a:pt x="858837" y="130810"/>
                </a:lnTo>
                <a:lnTo>
                  <a:pt x="873391" y="133350"/>
                </a:lnTo>
                <a:lnTo>
                  <a:pt x="882078" y="132080"/>
                </a:lnTo>
                <a:lnTo>
                  <a:pt x="889850" y="130810"/>
                </a:lnTo>
                <a:lnTo>
                  <a:pt x="896708" y="127000"/>
                </a:lnTo>
                <a:lnTo>
                  <a:pt x="902652" y="121920"/>
                </a:lnTo>
                <a:lnTo>
                  <a:pt x="864806" y="121920"/>
                </a:lnTo>
                <a:lnTo>
                  <a:pt x="858989" y="120650"/>
                </a:lnTo>
                <a:lnTo>
                  <a:pt x="850150" y="111760"/>
                </a:lnTo>
                <a:lnTo>
                  <a:pt x="847940" y="106680"/>
                </a:lnTo>
                <a:lnTo>
                  <a:pt x="847940" y="96520"/>
                </a:lnTo>
                <a:lnTo>
                  <a:pt x="887717" y="76200"/>
                </a:lnTo>
                <a:lnTo>
                  <a:pt x="887717" y="50800"/>
                </a:lnTo>
                <a:close/>
              </a:path>
              <a:path w="1017904" h="181610">
                <a:moveTo>
                  <a:pt x="689546" y="102870"/>
                </a:moveTo>
                <a:lnTo>
                  <a:pt x="675119" y="102870"/>
                </a:lnTo>
                <a:lnTo>
                  <a:pt x="678065" y="104140"/>
                </a:lnTo>
                <a:lnTo>
                  <a:pt x="679538" y="107950"/>
                </a:lnTo>
                <a:lnTo>
                  <a:pt x="679538" y="116840"/>
                </a:lnTo>
                <a:lnTo>
                  <a:pt x="677811" y="120650"/>
                </a:lnTo>
                <a:lnTo>
                  <a:pt x="670902" y="125730"/>
                </a:lnTo>
                <a:lnTo>
                  <a:pt x="666330" y="127000"/>
                </a:lnTo>
                <a:lnTo>
                  <a:pt x="686313" y="127000"/>
                </a:lnTo>
                <a:lnTo>
                  <a:pt x="687895" y="125730"/>
                </a:lnTo>
                <a:lnTo>
                  <a:pt x="690664" y="119380"/>
                </a:lnTo>
                <a:lnTo>
                  <a:pt x="690664" y="106680"/>
                </a:lnTo>
                <a:lnTo>
                  <a:pt x="689546" y="102870"/>
                </a:lnTo>
                <a:close/>
              </a:path>
              <a:path w="1017904" h="181610">
                <a:moveTo>
                  <a:pt x="575906" y="110490"/>
                </a:moveTo>
                <a:lnTo>
                  <a:pt x="577735" y="121920"/>
                </a:lnTo>
                <a:lnTo>
                  <a:pt x="586676" y="121920"/>
                </a:lnTo>
                <a:lnTo>
                  <a:pt x="594271" y="120650"/>
                </a:lnTo>
                <a:lnTo>
                  <a:pt x="605205" y="111760"/>
                </a:lnTo>
                <a:lnTo>
                  <a:pt x="582612" y="111760"/>
                </a:lnTo>
                <a:lnTo>
                  <a:pt x="575906" y="110490"/>
                </a:lnTo>
                <a:close/>
              </a:path>
              <a:path w="1017904" h="181610">
                <a:moveTo>
                  <a:pt x="896251" y="113030"/>
                </a:moveTo>
                <a:lnTo>
                  <a:pt x="891365" y="116840"/>
                </a:lnTo>
                <a:lnTo>
                  <a:pt x="885698" y="120650"/>
                </a:lnTo>
                <a:lnTo>
                  <a:pt x="879249" y="121920"/>
                </a:lnTo>
                <a:lnTo>
                  <a:pt x="902652" y="121920"/>
                </a:lnTo>
                <a:lnTo>
                  <a:pt x="896251" y="113030"/>
                </a:lnTo>
                <a:close/>
              </a:path>
              <a:path w="1017904" h="181610">
                <a:moveTo>
                  <a:pt x="769912" y="50800"/>
                </a:moveTo>
                <a:lnTo>
                  <a:pt x="758482" y="50800"/>
                </a:lnTo>
                <a:lnTo>
                  <a:pt x="758482" y="87630"/>
                </a:lnTo>
                <a:lnTo>
                  <a:pt x="751014" y="93980"/>
                </a:lnTo>
                <a:lnTo>
                  <a:pt x="760158" y="113030"/>
                </a:lnTo>
                <a:lnTo>
                  <a:pt x="769759" y="113030"/>
                </a:lnTo>
                <a:lnTo>
                  <a:pt x="769759" y="97790"/>
                </a:lnTo>
                <a:lnTo>
                  <a:pt x="813650" y="97790"/>
                </a:lnTo>
                <a:lnTo>
                  <a:pt x="813650" y="87630"/>
                </a:lnTo>
                <a:lnTo>
                  <a:pt x="769912" y="87630"/>
                </a:lnTo>
                <a:lnTo>
                  <a:pt x="769912" y="50800"/>
                </a:lnTo>
                <a:close/>
              </a:path>
              <a:path w="1017904" h="181610">
                <a:moveTo>
                  <a:pt x="606120" y="78740"/>
                </a:moveTo>
                <a:lnTo>
                  <a:pt x="586778" y="78740"/>
                </a:lnTo>
                <a:lnTo>
                  <a:pt x="590638" y="80010"/>
                </a:lnTo>
                <a:lnTo>
                  <a:pt x="596531" y="85090"/>
                </a:lnTo>
                <a:lnTo>
                  <a:pt x="598004" y="88900"/>
                </a:lnTo>
                <a:lnTo>
                  <a:pt x="598004" y="100330"/>
                </a:lnTo>
                <a:lnTo>
                  <a:pt x="595998" y="104140"/>
                </a:lnTo>
                <a:lnTo>
                  <a:pt x="587971" y="110490"/>
                </a:lnTo>
                <a:lnTo>
                  <a:pt x="582612" y="111760"/>
                </a:lnTo>
                <a:lnTo>
                  <a:pt x="605205" y="111760"/>
                </a:lnTo>
                <a:lnTo>
                  <a:pt x="606767" y="110490"/>
                </a:lnTo>
                <a:lnTo>
                  <a:pt x="609892" y="102870"/>
                </a:lnTo>
                <a:lnTo>
                  <a:pt x="609892" y="86360"/>
                </a:lnTo>
                <a:lnTo>
                  <a:pt x="607377" y="80010"/>
                </a:lnTo>
                <a:lnTo>
                  <a:pt x="606120" y="78740"/>
                </a:lnTo>
                <a:close/>
              </a:path>
              <a:path w="1017904" h="181610">
                <a:moveTo>
                  <a:pt x="956348" y="81280"/>
                </a:moveTo>
                <a:lnTo>
                  <a:pt x="942936" y="81280"/>
                </a:lnTo>
                <a:lnTo>
                  <a:pt x="945984" y="82550"/>
                </a:lnTo>
                <a:lnTo>
                  <a:pt x="950455" y="87630"/>
                </a:lnTo>
                <a:lnTo>
                  <a:pt x="951572" y="90170"/>
                </a:lnTo>
                <a:lnTo>
                  <a:pt x="951572" y="110490"/>
                </a:lnTo>
                <a:lnTo>
                  <a:pt x="962698" y="110490"/>
                </a:lnTo>
                <a:lnTo>
                  <a:pt x="962698" y="90170"/>
                </a:lnTo>
                <a:lnTo>
                  <a:pt x="963841" y="86360"/>
                </a:lnTo>
                <a:lnTo>
                  <a:pt x="967270" y="82550"/>
                </a:lnTo>
                <a:lnTo>
                  <a:pt x="956754" y="82550"/>
                </a:lnTo>
                <a:lnTo>
                  <a:pt x="956348" y="81280"/>
                </a:lnTo>
                <a:close/>
              </a:path>
              <a:path w="1017904" h="181610">
                <a:moveTo>
                  <a:pt x="519518" y="50800"/>
                </a:moveTo>
                <a:lnTo>
                  <a:pt x="508088" y="50800"/>
                </a:lnTo>
                <a:lnTo>
                  <a:pt x="508088" y="92710"/>
                </a:lnTo>
                <a:lnTo>
                  <a:pt x="510247" y="99060"/>
                </a:lnTo>
                <a:lnTo>
                  <a:pt x="518883" y="107950"/>
                </a:lnTo>
                <a:lnTo>
                  <a:pt x="524649" y="109220"/>
                </a:lnTo>
                <a:lnTo>
                  <a:pt x="540804" y="109220"/>
                </a:lnTo>
                <a:lnTo>
                  <a:pt x="547154" y="106680"/>
                </a:lnTo>
                <a:lnTo>
                  <a:pt x="550913" y="100330"/>
                </a:lnTo>
                <a:lnTo>
                  <a:pt x="562800" y="100330"/>
                </a:lnTo>
                <a:lnTo>
                  <a:pt x="562800" y="99060"/>
                </a:lnTo>
                <a:lnTo>
                  <a:pt x="524040" y="99060"/>
                </a:lnTo>
                <a:lnTo>
                  <a:pt x="519518" y="93980"/>
                </a:lnTo>
                <a:lnTo>
                  <a:pt x="519518" y="50800"/>
                </a:lnTo>
                <a:close/>
              </a:path>
              <a:path w="1017904" h="181610">
                <a:moveTo>
                  <a:pt x="682434" y="50800"/>
                </a:moveTo>
                <a:lnTo>
                  <a:pt x="671156" y="50800"/>
                </a:lnTo>
                <a:lnTo>
                  <a:pt x="671156" y="66040"/>
                </a:lnTo>
                <a:lnTo>
                  <a:pt x="643826" y="66040"/>
                </a:lnTo>
                <a:lnTo>
                  <a:pt x="639584" y="67310"/>
                </a:lnTo>
                <a:lnTo>
                  <a:pt x="633387" y="73660"/>
                </a:lnTo>
                <a:lnTo>
                  <a:pt x="631837" y="77470"/>
                </a:lnTo>
                <a:lnTo>
                  <a:pt x="631837" y="87630"/>
                </a:lnTo>
                <a:lnTo>
                  <a:pt x="633691" y="92710"/>
                </a:lnTo>
                <a:lnTo>
                  <a:pt x="641108" y="101600"/>
                </a:lnTo>
                <a:lnTo>
                  <a:pt x="645756" y="105410"/>
                </a:lnTo>
                <a:lnTo>
                  <a:pt x="651344" y="107950"/>
                </a:lnTo>
                <a:lnTo>
                  <a:pt x="675119" y="102870"/>
                </a:lnTo>
                <a:lnTo>
                  <a:pt x="689546" y="102870"/>
                </a:lnTo>
                <a:lnTo>
                  <a:pt x="685821" y="96520"/>
                </a:lnTo>
                <a:lnTo>
                  <a:pt x="653326" y="96520"/>
                </a:lnTo>
                <a:lnTo>
                  <a:pt x="650582" y="95250"/>
                </a:lnTo>
                <a:lnTo>
                  <a:pt x="648271" y="93980"/>
                </a:lnTo>
                <a:lnTo>
                  <a:pt x="646391" y="91440"/>
                </a:lnTo>
                <a:lnTo>
                  <a:pt x="644512" y="90170"/>
                </a:lnTo>
                <a:lnTo>
                  <a:pt x="643572" y="87630"/>
                </a:lnTo>
                <a:lnTo>
                  <a:pt x="643572" y="81280"/>
                </a:lnTo>
                <a:lnTo>
                  <a:pt x="644359" y="80010"/>
                </a:lnTo>
                <a:lnTo>
                  <a:pt x="647509" y="77470"/>
                </a:lnTo>
                <a:lnTo>
                  <a:pt x="650430" y="76200"/>
                </a:lnTo>
                <a:lnTo>
                  <a:pt x="682434" y="76200"/>
                </a:lnTo>
                <a:lnTo>
                  <a:pt x="682434" y="50800"/>
                </a:lnTo>
                <a:close/>
              </a:path>
              <a:path w="1017904" h="181610">
                <a:moveTo>
                  <a:pt x="562800" y="50800"/>
                </a:moveTo>
                <a:lnTo>
                  <a:pt x="551522" y="50800"/>
                </a:lnTo>
                <a:lnTo>
                  <a:pt x="551522" y="85090"/>
                </a:lnTo>
                <a:lnTo>
                  <a:pt x="549846" y="90170"/>
                </a:lnTo>
                <a:lnTo>
                  <a:pt x="543140" y="97790"/>
                </a:lnTo>
                <a:lnTo>
                  <a:pt x="538670" y="99060"/>
                </a:lnTo>
                <a:lnTo>
                  <a:pt x="562800" y="99060"/>
                </a:lnTo>
                <a:lnTo>
                  <a:pt x="562800" y="92710"/>
                </a:lnTo>
                <a:lnTo>
                  <a:pt x="564629" y="87630"/>
                </a:lnTo>
                <a:lnTo>
                  <a:pt x="571944" y="80010"/>
                </a:lnTo>
                <a:lnTo>
                  <a:pt x="576516" y="78740"/>
                </a:lnTo>
                <a:lnTo>
                  <a:pt x="606120" y="78740"/>
                </a:lnTo>
                <a:lnTo>
                  <a:pt x="604862" y="77470"/>
                </a:lnTo>
                <a:lnTo>
                  <a:pt x="562800" y="77470"/>
                </a:lnTo>
                <a:lnTo>
                  <a:pt x="562800" y="50800"/>
                </a:lnTo>
                <a:close/>
              </a:path>
              <a:path w="1017904" h="181610">
                <a:moveTo>
                  <a:pt x="678929" y="91440"/>
                </a:moveTo>
                <a:lnTo>
                  <a:pt x="653326" y="96520"/>
                </a:lnTo>
                <a:lnTo>
                  <a:pt x="685821" y="96520"/>
                </a:lnTo>
                <a:lnTo>
                  <a:pt x="685076" y="95250"/>
                </a:lnTo>
                <a:lnTo>
                  <a:pt x="682282" y="92710"/>
                </a:lnTo>
                <a:lnTo>
                  <a:pt x="678929" y="91440"/>
                </a:lnTo>
                <a:close/>
              </a:path>
              <a:path w="1017904" h="181610">
                <a:moveTo>
                  <a:pt x="813650" y="50800"/>
                </a:moveTo>
                <a:lnTo>
                  <a:pt x="802220" y="50800"/>
                </a:lnTo>
                <a:lnTo>
                  <a:pt x="802220" y="87630"/>
                </a:lnTo>
                <a:lnTo>
                  <a:pt x="813650" y="87630"/>
                </a:lnTo>
                <a:lnTo>
                  <a:pt x="813650" y="50800"/>
                </a:lnTo>
                <a:close/>
              </a:path>
              <a:path w="1017904" h="181610">
                <a:moveTo>
                  <a:pt x="979665" y="69850"/>
                </a:moveTo>
                <a:lnTo>
                  <a:pt x="970114" y="69850"/>
                </a:lnTo>
                <a:lnTo>
                  <a:pt x="966660" y="71120"/>
                </a:lnTo>
                <a:lnTo>
                  <a:pt x="960564" y="74930"/>
                </a:lnTo>
                <a:lnTo>
                  <a:pt x="958481" y="78740"/>
                </a:lnTo>
                <a:lnTo>
                  <a:pt x="957364" y="82550"/>
                </a:lnTo>
                <a:lnTo>
                  <a:pt x="967270" y="82550"/>
                </a:lnTo>
                <a:lnTo>
                  <a:pt x="968413" y="81280"/>
                </a:lnTo>
                <a:lnTo>
                  <a:pt x="971486" y="80010"/>
                </a:lnTo>
                <a:lnTo>
                  <a:pt x="999121" y="80010"/>
                </a:lnTo>
                <a:lnTo>
                  <a:pt x="999121" y="74930"/>
                </a:lnTo>
                <a:lnTo>
                  <a:pt x="986929" y="74930"/>
                </a:lnTo>
                <a:lnTo>
                  <a:pt x="983983" y="71120"/>
                </a:lnTo>
                <a:lnTo>
                  <a:pt x="979665" y="69850"/>
                </a:lnTo>
                <a:close/>
              </a:path>
              <a:path w="1017904" h="181610">
                <a:moveTo>
                  <a:pt x="591197" y="67310"/>
                </a:moveTo>
                <a:lnTo>
                  <a:pt x="579107" y="67310"/>
                </a:lnTo>
                <a:lnTo>
                  <a:pt x="574890" y="68580"/>
                </a:lnTo>
                <a:lnTo>
                  <a:pt x="567778" y="72390"/>
                </a:lnTo>
                <a:lnTo>
                  <a:pt x="565137" y="74930"/>
                </a:lnTo>
                <a:lnTo>
                  <a:pt x="563410" y="77470"/>
                </a:lnTo>
                <a:lnTo>
                  <a:pt x="604862" y="77470"/>
                </a:lnTo>
                <a:lnTo>
                  <a:pt x="597319" y="69850"/>
                </a:lnTo>
                <a:lnTo>
                  <a:pt x="591197" y="67310"/>
                </a:lnTo>
                <a:close/>
              </a:path>
              <a:path w="1017904" h="181610">
                <a:moveTo>
                  <a:pt x="999121" y="50800"/>
                </a:moveTo>
                <a:lnTo>
                  <a:pt x="987539" y="50800"/>
                </a:lnTo>
                <a:lnTo>
                  <a:pt x="987539" y="74930"/>
                </a:lnTo>
                <a:lnTo>
                  <a:pt x="999121" y="74930"/>
                </a:lnTo>
                <a:lnTo>
                  <a:pt x="999121" y="50800"/>
                </a:lnTo>
                <a:close/>
              </a:path>
              <a:path w="1017904" h="181610">
                <a:moveTo>
                  <a:pt x="612635" y="41910"/>
                </a:moveTo>
                <a:lnTo>
                  <a:pt x="491629" y="41910"/>
                </a:lnTo>
                <a:lnTo>
                  <a:pt x="491629" y="50800"/>
                </a:lnTo>
                <a:lnTo>
                  <a:pt x="612635" y="50800"/>
                </a:lnTo>
                <a:lnTo>
                  <a:pt x="612635" y="41910"/>
                </a:lnTo>
                <a:close/>
              </a:path>
              <a:path w="1017904" h="181610">
                <a:moveTo>
                  <a:pt x="619493" y="41910"/>
                </a:moveTo>
                <a:lnTo>
                  <a:pt x="612635" y="41910"/>
                </a:lnTo>
                <a:lnTo>
                  <a:pt x="612635" y="50800"/>
                </a:lnTo>
                <a:lnTo>
                  <a:pt x="619493" y="50800"/>
                </a:lnTo>
                <a:lnTo>
                  <a:pt x="619493" y="41910"/>
                </a:lnTo>
                <a:close/>
              </a:path>
              <a:path w="1017904" h="181610">
                <a:moveTo>
                  <a:pt x="695540" y="41910"/>
                </a:moveTo>
                <a:lnTo>
                  <a:pt x="619493" y="41910"/>
                </a:lnTo>
                <a:lnTo>
                  <a:pt x="619493" y="50800"/>
                </a:lnTo>
                <a:lnTo>
                  <a:pt x="695540" y="50800"/>
                </a:lnTo>
                <a:lnTo>
                  <a:pt x="695540" y="41910"/>
                </a:lnTo>
                <a:close/>
              </a:path>
              <a:path w="1017904" h="181610">
                <a:moveTo>
                  <a:pt x="702246" y="41910"/>
                </a:moveTo>
                <a:lnTo>
                  <a:pt x="695540" y="41910"/>
                </a:lnTo>
                <a:lnTo>
                  <a:pt x="695540" y="50800"/>
                </a:lnTo>
                <a:lnTo>
                  <a:pt x="702246" y="50800"/>
                </a:lnTo>
                <a:lnTo>
                  <a:pt x="702246" y="41910"/>
                </a:lnTo>
                <a:close/>
              </a:path>
              <a:path w="1017904" h="181610">
                <a:moveTo>
                  <a:pt x="737146" y="41910"/>
                </a:moveTo>
                <a:lnTo>
                  <a:pt x="702246" y="41910"/>
                </a:lnTo>
                <a:lnTo>
                  <a:pt x="702246" y="50800"/>
                </a:lnTo>
                <a:lnTo>
                  <a:pt x="737146" y="50800"/>
                </a:lnTo>
                <a:lnTo>
                  <a:pt x="737146" y="41910"/>
                </a:lnTo>
                <a:close/>
              </a:path>
              <a:path w="1017904" h="181610">
                <a:moveTo>
                  <a:pt x="743851" y="41910"/>
                </a:moveTo>
                <a:lnTo>
                  <a:pt x="737146" y="41910"/>
                </a:lnTo>
                <a:lnTo>
                  <a:pt x="737146" y="50800"/>
                </a:lnTo>
                <a:lnTo>
                  <a:pt x="743851" y="50800"/>
                </a:lnTo>
                <a:lnTo>
                  <a:pt x="743851" y="41910"/>
                </a:lnTo>
                <a:close/>
              </a:path>
              <a:path w="1017904" h="181610">
                <a:moveTo>
                  <a:pt x="802037" y="41910"/>
                </a:moveTo>
                <a:lnTo>
                  <a:pt x="743851" y="41910"/>
                </a:lnTo>
                <a:lnTo>
                  <a:pt x="743851" y="50800"/>
                </a:lnTo>
                <a:lnTo>
                  <a:pt x="825385" y="50800"/>
                </a:lnTo>
                <a:lnTo>
                  <a:pt x="825385" y="43180"/>
                </a:lnTo>
                <a:lnTo>
                  <a:pt x="803440" y="43180"/>
                </a:lnTo>
                <a:lnTo>
                  <a:pt x="802037" y="41910"/>
                </a:lnTo>
                <a:close/>
              </a:path>
              <a:path w="1017904" h="181610">
                <a:moveTo>
                  <a:pt x="832091" y="41910"/>
                </a:moveTo>
                <a:lnTo>
                  <a:pt x="825385" y="41910"/>
                </a:lnTo>
                <a:lnTo>
                  <a:pt x="825385" y="50800"/>
                </a:lnTo>
                <a:lnTo>
                  <a:pt x="832091" y="50800"/>
                </a:lnTo>
                <a:lnTo>
                  <a:pt x="832091" y="41910"/>
                </a:lnTo>
                <a:close/>
              </a:path>
              <a:path w="1017904" h="181610">
                <a:moveTo>
                  <a:pt x="902042" y="41910"/>
                </a:moveTo>
                <a:lnTo>
                  <a:pt x="832091" y="41910"/>
                </a:lnTo>
                <a:lnTo>
                  <a:pt x="832091" y="50800"/>
                </a:lnTo>
                <a:lnTo>
                  <a:pt x="902042" y="50800"/>
                </a:lnTo>
                <a:lnTo>
                  <a:pt x="902042" y="41910"/>
                </a:lnTo>
                <a:close/>
              </a:path>
              <a:path w="1017904" h="181610">
                <a:moveTo>
                  <a:pt x="908900" y="41910"/>
                </a:moveTo>
                <a:lnTo>
                  <a:pt x="902042" y="41910"/>
                </a:lnTo>
                <a:lnTo>
                  <a:pt x="902042" y="50800"/>
                </a:lnTo>
                <a:lnTo>
                  <a:pt x="908900" y="50800"/>
                </a:lnTo>
                <a:lnTo>
                  <a:pt x="908900" y="41910"/>
                </a:lnTo>
                <a:close/>
              </a:path>
              <a:path w="1017904" h="181610">
                <a:moveTo>
                  <a:pt x="1017409" y="41910"/>
                </a:moveTo>
                <a:lnTo>
                  <a:pt x="908900" y="41910"/>
                </a:lnTo>
                <a:lnTo>
                  <a:pt x="908900" y="50800"/>
                </a:lnTo>
                <a:lnTo>
                  <a:pt x="1017409" y="50800"/>
                </a:lnTo>
                <a:lnTo>
                  <a:pt x="1017409" y="41910"/>
                </a:lnTo>
                <a:close/>
              </a:path>
              <a:path w="1017904" h="181610">
                <a:moveTo>
                  <a:pt x="779208" y="0"/>
                </a:moveTo>
                <a:lnTo>
                  <a:pt x="766102" y="3810"/>
                </a:lnTo>
                <a:lnTo>
                  <a:pt x="785409" y="25400"/>
                </a:lnTo>
                <a:lnTo>
                  <a:pt x="791819" y="31750"/>
                </a:lnTo>
                <a:lnTo>
                  <a:pt x="797829" y="38100"/>
                </a:lnTo>
                <a:lnTo>
                  <a:pt x="803440" y="43180"/>
                </a:lnTo>
                <a:lnTo>
                  <a:pt x="804202" y="43180"/>
                </a:lnTo>
                <a:lnTo>
                  <a:pt x="812736" y="41910"/>
                </a:lnTo>
                <a:lnTo>
                  <a:pt x="779208" y="0"/>
                </a:lnTo>
                <a:close/>
              </a:path>
              <a:path w="1017904" h="181610">
                <a:moveTo>
                  <a:pt x="825385" y="41910"/>
                </a:moveTo>
                <a:lnTo>
                  <a:pt x="812736" y="41910"/>
                </a:lnTo>
                <a:lnTo>
                  <a:pt x="804202" y="43180"/>
                </a:lnTo>
                <a:lnTo>
                  <a:pt x="825385" y="43180"/>
                </a:lnTo>
                <a:lnTo>
                  <a:pt x="825385" y="41910"/>
                </a:lnTo>
                <a:close/>
              </a:path>
              <a:path w="1017904" h="181610">
                <a:moveTo>
                  <a:pt x="561632" y="7620"/>
                </a:moveTo>
                <a:lnTo>
                  <a:pt x="552538" y="7620"/>
                </a:lnTo>
                <a:lnTo>
                  <a:pt x="549287" y="11430"/>
                </a:lnTo>
                <a:lnTo>
                  <a:pt x="548474" y="13970"/>
                </a:lnTo>
                <a:lnTo>
                  <a:pt x="548474" y="19050"/>
                </a:lnTo>
                <a:lnTo>
                  <a:pt x="549313" y="20320"/>
                </a:lnTo>
                <a:lnTo>
                  <a:pt x="550989" y="21590"/>
                </a:lnTo>
                <a:lnTo>
                  <a:pt x="552665" y="24130"/>
                </a:lnTo>
                <a:lnTo>
                  <a:pt x="561632" y="24130"/>
                </a:lnTo>
                <a:lnTo>
                  <a:pt x="564883" y="20320"/>
                </a:lnTo>
                <a:lnTo>
                  <a:pt x="565696" y="19050"/>
                </a:lnTo>
                <a:lnTo>
                  <a:pt x="565696" y="13970"/>
                </a:lnTo>
                <a:lnTo>
                  <a:pt x="564883" y="11430"/>
                </a:lnTo>
                <a:lnTo>
                  <a:pt x="561632" y="7620"/>
                </a:lnTo>
                <a:close/>
              </a:path>
              <a:path w="1017904" h="181610">
                <a:moveTo>
                  <a:pt x="822744" y="6350"/>
                </a:moveTo>
                <a:lnTo>
                  <a:pt x="817765" y="6350"/>
                </a:lnTo>
                <a:lnTo>
                  <a:pt x="815733" y="7620"/>
                </a:lnTo>
                <a:lnTo>
                  <a:pt x="812482" y="11430"/>
                </a:lnTo>
                <a:lnTo>
                  <a:pt x="811669" y="12700"/>
                </a:lnTo>
                <a:lnTo>
                  <a:pt x="811669" y="17780"/>
                </a:lnTo>
                <a:lnTo>
                  <a:pt x="812507" y="20320"/>
                </a:lnTo>
                <a:lnTo>
                  <a:pt x="815860" y="22860"/>
                </a:lnTo>
                <a:lnTo>
                  <a:pt x="817867" y="24130"/>
                </a:lnTo>
                <a:lnTo>
                  <a:pt x="822744" y="24130"/>
                </a:lnTo>
                <a:lnTo>
                  <a:pt x="824826" y="22860"/>
                </a:lnTo>
                <a:lnTo>
                  <a:pt x="828078" y="20320"/>
                </a:lnTo>
                <a:lnTo>
                  <a:pt x="828890" y="17780"/>
                </a:lnTo>
                <a:lnTo>
                  <a:pt x="828890" y="12700"/>
                </a:lnTo>
                <a:lnTo>
                  <a:pt x="828078" y="11430"/>
                </a:lnTo>
                <a:lnTo>
                  <a:pt x="824826" y="7620"/>
                </a:lnTo>
                <a:lnTo>
                  <a:pt x="822744" y="635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592939" y="1950567"/>
            <a:ext cx="122277" cy="77842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6981484" y="1918420"/>
            <a:ext cx="1071582" cy="121198"/>
          </a:xfrm>
          <a:custGeom>
            <a:avLst/>
            <a:gdLst/>
            <a:ahLst/>
            <a:cxnLst/>
            <a:rect l="l" t="t" r="r" b="b"/>
            <a:pathLst>
              <a:path w="828039" h="156844">
                <a:moveTo>
                  <a:pt x="27889" y="52882"/>
                </a:moveTo>
                <a:lnTo>
                  <a:pt x="16459" y="52882"/>
                </a:lnTo>
                <a:lnTo>
                  <a:pt x="16459" y="101193"/>
                </a:lnTo>
                <a:lnTo>
                  <a:pt x="55168" y="134569"/>
                </a:lnTo>
                <a:lnTo>
                  <a:pt x="58928" y="137718"/>
                </a:lnTo>
                <a:lnTo>
                  <a:pt x="60807" y="140970"/>
                </a:lnTo>
                <a:lnTo>
                  <a:pt x="60807" y="148082"/>
                </a:lnTo>
                <a:lnTo>
                  <a:pt x="59080" y="151892"/>
                </a:lnTo>
                <a:lnTo>
                  <a:pt x="55626" y="155752"/>
                </a:lnTo>
                <a:lnTo>
                  <a:pt x="55626" y="156514"/>
                </a:lnTo>
                <a:lnTo>
                  <a:pt x="67970" y="156514"/>
                </a:lnTo>
                <a:lnTo>
                  <a:pt x="70916" y="152654"/>
                </a:lnTo>
                <a:lnTo>
                  <a:pt x="72390" y="148437"/>
                </a:lnTo>
                <a:lnTo>
                  <a:pt x="72390" y="140512"/>
                </a:lnTo>
                <a:lnTo>
                  <a:pt x="27889" y="96469"/>
                </a:lnTo>
                <a:lnTo>
                  <a:pt x="27889" y="52882"/>
                </a:lnTo>
                <a:close/>
              </a:path>
              <a:path w="828039" h="156844">
                <a:moveTo>
                  <a:pt x="199644" y="52882"/>
                </a:moveTo>
                <a:lnTo>
                  <a:pt x="188214" y="52882"/>
                </a:lnTo>
                <a:lnTo>
                  <a:pt x="188214" y="101193"/>
                </a:lnTo>
                <a:lnTo>
                  <a:pt x="226923" y="134569"/>
                </a:lnTo>
                <a:lnTo>
                  <a:pt x="230682" y="137718"/>
                </a:lnTo>
                <a:lnTo>
                  <a:pt x="232562" y="140970"/>
                </a:lnTo>
                <a:lnTo>
                  <a:pt x="232562" y="148082"/>
                </a:lnTo>
                <a:lnTo>
                  <a:pt x="230835" y="151892"/>
                </a:lnTo>
                <a:lnTo>
                  <a:pt x="227380" y="155752"/>
                </a:lnTo>
                <a:lnTo>
                  <a:pt x="227380" y="156514"/>
                </a:lnTo>
                <a:lnTo>
                  <a:pt x="239725" y="156514"/>
                </a:lnTo>
                <a:lnTo>
                  <a:pt x="242671" y="152654"/>
                </a:lnTo>
                <a:lnTo>
                  <a:pt x="244144" y="148437"/>
                </a:lnTo>
                <a:lnTo>
                  <a:pt x="244144" y="140512"/>
                </a:lnTo>
                <a:lnTo>
                  <a:pt x="199644" y="96469"/>
                </a:lnTo>
                <a:lnTo>
                  <a:pt x="199644" y="52882"/>
                </a:lnTo>
                <a:close/>
              </a:path>
              <a:path w="828039" h="156844">
                <a:moveTo>
                  <a:pt x="270052" y="84277"/>
                </a:moveTo>
                <a:lnTo>
                  <a:pt x="261366" y="91135"/>
                </a:lnTo>
                <a:lnTo>
                  <a:pt x="300685" y="142646"/>
                </a:lnTo>
                <a:lnTo>
                  <a:pt x="309981" y="136550"/>
                </a:lnTo>
                <a:lnTo>
                  <a:pt x="292150" y="113385"/>
                </a:lnTo>
                <a:lnTo>
                  <a:pt x="289814" y="110236"/>
                </a:lnTo>
                <a:lnTo>
                  <a:pt x="286308" y="106019"/>
                </a:lnTo>
                <a:lnTo>
                  <a:pt x="281635" y="100736"/>
                </a:lnTo>
                <a:lnTo>
                  <a:pt x="281940" y="100279"/>
                </a:lnTo>
                <a:lnTo>
                  <a:pt x="293160" y="100279"/>
                </a:lnTo>
                <a:lnTo>
                  <a:pt x="296824" y="98958"/>
                </a:lnTo>
                <a:lnTo>
                  <a:pt x="300075" y="96012"/>
                </a:lnTo>
                <a:lnTo>
                  <a:pt x="347167" y="96012"/>
                </a:lnTo>
                <a:lnTo>
                  <a:pt x="347167" y="91135"/>
                </a:lnTo>
                <a:lnTo>
                  <a:pt x="278536" y="91135"/>
                </a:lnTo>
                <a:lnTo>
                  <a:pt x="273913" y="88849"/>
                </a:lnTo>
                <a:lnTo>
                  <a:pt x="270052" y="84277"/>
                </a:lnTo>
                <a:close/>
              </a:path>
              <a:path w="828039" h="156844">
                <a:moveTo>
                  <a:pt x="160020" y="99669"/>
                </a:moveTo>
                <a:lnTo>
                  <a:pt x="148590" y="99669"/>
                </a:lnTo>
                <a:lnTo>
                  <a:pt x="148590" y="140970"/>
                </a:lnTo>
                <a:lnTo>
                  <a:pt x="160020" y="140970"/>
                </a:lnTo>
                <a:lnTo>
                  <a:pt x="160020" y="99669"/>
                </a:lnTo>
                <a:close/>
              </a:path>
              <a:path w="828039" h="156844">
                <a:moveTo>
                  <a:pt x="347167" y="98450"/>
                </a:moveTo>
                <a:lnTo>
                  <a:pt x="335584" y="98450"/>
                </a:lnTo>
                <a:lnTo>
                  <a:pt x="335584" y="140970"/>
                </a:lnTo>
                <a:lnTo>
                  <a:pt x="347167" y="140970"/>
                </a:lnTo>
                <a:lnTo>
                  <a:pt x="347167" y="98450"/>
                </a:lnTo>
                <a:close/>
              </a:path>
              <a:path w="828039" h="156844">
                <a:moveTo>
                  <a:pt x="116281" y="52882"/>
                </a:moveTo>
                <a:lnTo>
                  <a:pt x="104851" y="52882"/>
                </a:lnTo>
                <a:lnTo>
                  <a:pt x="104851" y="89458"/>
                </a:lnTo>
                <a:lnTo>
                  <a:pt x="97383" y="95097"/>
                </a:lnTo>
                <a:lnTo>
                  <a:pt x="106527" y="115214"/>
                </a:lnTo>
                <a:lnTo>
                  <a:pt x="116128" y="115214"/>
                </a:lnTo>
                <a:lnTo>
                  <a:pt x="116128" y="99669"/>
                </a:lnTo>
                <a:lnTo>
                  <a:pt x="160020" y="99669"/>
                </a:lnTo>
                <a:lnTo>
                  <a:pt x="160020" y="89154"/>
                </a:lnTo>
                <a:lnTo>
                  <a:pt x="116281" y="89154"/>
                </a:lnTo>
                <a:lnTo>
                  <a:pt x="116281" y="52882"/>
                </a:lnTo>
                <a:close/>
              </a:path>
              <a:path w="828039" h="156844">
                <a:moveTo>
                  <a:pt x="73152" y="52882"/>
                </a:moveTo>
                <a:lnTo>
                  <a:pt x="61722" y="52882"/>
                </a:lnTo>
                <a:lnTo>
                  <a:pt x="61722" y="82550"/>
                </a:lnTo>
                <a:lnTo>
                  <a:pt x="60858" y="85699"/>
                </a:lnTo>
                <a:lnTo>
                  <a:pt x="57404" y="90170"/>
                </a:lnTo>
                <a:lnTo>
                  <a:pt x="54762" y="92049"/>
                </a:lnTo>
                <a:lnTo>
                  <a:pt x="51206" y="93573"/>
                </a:lnTo>
                <a:lnTo>
                  <a:pt x="60045" y="101193"/>
                </a:lnTo>
                <a:lnTo>
                  <a:pt x="65779" y="97326"/>
                </a:lnTo>
                <a:lnTo>
                  <a:pt x="69875" y="92278"/>
                </a:lnTo>
                <a:lnTo>
                  <a:pt x="72332" y="86048"/>
                </a:lnTo>
                <a:lnTo>
                  <a:pt x="73152" y="78638"/>
                </a:lnTo>
                <a:lnTo>
                  <a:pt x="73152" y="52882"/>
                </a:lnTo>
                <a:close/>
              </a:path>
              <a:path w="828039" h="156844">
                <a:moveTo>
                  <a:pt x="244906" y="52882"/>
                </a:moveTo>
                <a:lnTo>
                  <a:pt x="233476" y="52882"/>
                </a:lnTo>
                <a:lnTo>
                  <a:pt x="233476" y="82550"/>
                </a:lnTo>
                <a:lnTo>
                  <a:pt x="232613" y="85699"/>
                </a:lnTo>
                <a:lnTo>
                  <a:pt x="229158" y="90170"/>
                </a:lnTo>
                <a:lnTo>
                  <a:pt x="226517" y="92049"/>
                </a:lnTo>
                <a:lnTo>
                  <a:pt x="222961" y="93573"/>
                </a:lnTo>
                <a:lnTo>
                  <a:pt x="231800" y="101193"/>
                </a:lnTo>
                <a:lnTo>
                  <a:pt x="237534" y="97326"/>
                </a:lnTo>
                <a:lnTo>
                  <a:pt x="241630" y="92278"/>
                </a:lnTo>
                <a:lnTo>
                  <a:pt x="244087" y="86048"/>
                </a:lnTo>
                <a:lnTo>
                  <a:pt x="244906" y="78638"/>
                </a:lnTo>
                <a:lnTo>
                  <a:pt x="244906" y="52882"/>
                </a:lnTo>
                <a:close/>
              </a:path>
              <a:path w="828039" h="156844">
                <a:moveTo>
                  <a:pt x="293160" y="100279"/>
                </a:moveTo>
                <a:lnTo>
                  <a:pt x="281940" y="100279"/>
                </a:lnTo>
                <a:lnTo>
                  <a:pt x="282854" y="100584"/>
                </a:lnTo>
                <a:lnTo>
                  <a:pt x="284530" y="100736"/>
                </a:lnTo>
                <a:lnTo>
                  <a:pt x="286969" y="100736"/>
                </a:lnTo>
                <a:lnTo>
                  <a:pt x="292455" y="100533"/>
                </a:lnTo>
                <a:lnTo>
                  <a:pt x="293160" y="100279"/>
                </a:lnTo>
                <a:close/>
              </a:path>
              <a:path w="828039" h="156844">
                <a:moveTo>
                  <a:pt x="347167" y="96012"/>
                </a:moveTo>
                <a:lnTo>
                  <a:pt x="300075" y="96012"/>
                </a:lnTo>
                <a:lnTo>
                  <a:pt x="306476" y="98450"/>
                </a:lnTo>
                <a:lnTo>
                  <a:pt x="313639" y="99669"/>
                </a:lnTo>
                <a:lnTo>
                  <a:pt x="327152" y="99669"/>
                </a:lnTo>
                <a:lnTo>
                  <a:pt x="331825" y="99263"/>
                </a:lnTo>
                <a:lnTo>
                  <a:pt x="335584" y="98450"/>
                </a:lnTo>
                <a:lnTo>
                  <a:pt x="347167" y="98450"/>
                </a:lnTo>
                <a:lnTo>
                  <a:pt x="347167" y="96012"/>
                </a:lnTo>
                <a:close/>
              </a:path>
              <a:path w="828039" h="156844">
                <a:moveTo>
                  <a:pt x="305409" y="52882"/>
                </a:moveTo>
                <a:lnTo>
                  <a:pt x="293979" y="52882"/>
                </a:lnTo>
                <a:lnTo>
                  <a:pt x="293979" y="87833"/>
                </a:lnTo>
                <a:lnTo>
                  <a:pt x="290626" y="91135"/>
                </a:lnTo>
                <a:lnTo>
                  <a:pt x="347167" y="91135"/>
                </a:lnTo>
                <a:lnTo>
                  <a:pt x="347167" y="89458"/>
                </a:lnTo>
                <a:lnTo>
                  <a:pt x="315315" y="89458"/>
                </a:lnTo>
                <a:lnTo>
                  <a:pt x="309880" y="88747"/>
                </a:lnTo>
                <a:lnTo>
                  <a:pt x="304800" y="87325"/>
                </a:lnTo>
                <a:lnTo>
                  <a:pt x="305192" y="86048"/>
                </a:lnTo>
                <a:lnTo>
                  <a:pt x="305409" y="84277"/>
                </a:lnTo>
                <a:lnTo>
                  <a:pt x="305409" y="52882"/>
                </a:lnTo>
                <a:close/>
              </a:path>
              <a:path w="828039" h="156844">
                <a:moveTo>
                  <a:pt x="347167" y="52882"/>
                </a:moveTo>
                <a:lnTo>
                  <a:pt x="335584" y="52882"/>
                </a:lnTo>
                <a:lnTo>
                  <a:pt x="335584" y="87477"/>
                </a:lnTo>
                <a:lnTo>
                  <a:pt x="331419" y="88798"/>
                </a:lnTo>
                <a:lnTo>
                  <a:pt x="326593" y="89458"/>
                </a:lnTo>
                <a:lnTo>
                  <a:pt x="347167" y="89458"/>
                </a:lnTo>
                <a:lnTo>
                  <a:pt x="347167" y="52882"/>
                </a:lnTo>
                <a:close/>
              </a:path>
              <a:path w="828039" h="156844">
                <a:moveTo>
                  <a:pt x="160020" y="52882"/>
                </a:moveTo>
                <a:lnTo>
                  <a:pt x="148590" y="52882"/>
                </a:lnTo>
                <a:lnTo>
                  <a:pt x="148590" y="89154"/>
                </a:lnTo>
                <a:lnTo>
                  <a:pt x="160020" y="89154"/>
                </a:lnTo>
                <a:lnTo>
                  <a:pt x="160020" y="52882"/>
                </a:lnTo>
                <a:close/>
              </a:path>
              <a:path w="828039" h="156844">
                <a:moveTo>
                  <a:pt x="83515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83515" y="52882"/>
                </a:lnTo>
                <a:lnTo>
                  <a:pt x="83515" y="43129"/>
                </a:lnTo>
                <a:close/>
              </a:path>
              <a:path w="828039" h="156844">
                <a:moveTo>
                  <a:pt x="90220" y="43129"/>
                </a:moveTo>
                <a:lnTo>
                  <a:pt x="83515" y="43129"/>
                </a:lnTo>
                <a:lnTo>
                  <a:pt x="83515" y="52882"/>
                </a:lnTo>
                <a:lnTo>
                  <a:pt x="90220" y="52882"/>
                </a:lnTo>
                <a:lnTo>
                  <a:pt x="90220" y="43129"/>
                </a:lnTo>
                <a:close/>
              </a:path>
              <a:path w="828039" h="156844">
                <a:moveTo>
                  <a:pt x="171754" y="43129"/>
                </a:moveTo>
                <a:lnTo>
                  <a:pt x="90220" y="43129"/>
                </a:lnTo>
                <a:lnTo>
                  <a:pt x="90220" y="52882"/>
                </a:lnTo>
                <a:lnTo>
                  <a:pt x="171754" y="52882"/>
                </a:lnTo>
                <a:lnTo>
                  <a:pt x="171754" y="43129"/>
                </a:lnTo>
                <a:close/>
              </a:path>
              <a:path w="828039" h="156844">
                <a:moveTo>
                  <a:pt x="178460" y="43129"/>
                </a:moveTo>
                <a:lnTo>
                  <a:pt x="171754" y="43129"/>
                </a:lnTo>
                <a:lnTo>
                  <a:pt x="171754" y="52882"/>
                </a:lnTo>
                <a:lnTo>
                  <a:pt x="178460" y="52882"/>
                </a:lnTo>
                <a:lnTo>
                  <a:pt x="178460" y="43129"/>
                </a:lnTo>
                <a:close/>
              </a:path>
              <a:path w="828039" h="156844">
                <a:moveTo>
                  <a:pt x="255270" y="43129"/>
                </a:moveTo>
                <a:lnTo>
                  <a:pt x="178460" y="43129"/>
                </a:lnTo>
                <a:lnTo>
                  <a:pt x="178460" y="52882"/>
                </a:lnTo>
                <a:lnTo>
                  <a:pt x="255270" y="52882"/>
                </a:lnTo>
                <a:lnTo>
                  <a:pt x="255270" y="43129"/>
                </a:lnTo>
                <a:close/>
              </a:path>
              <a:path w="828039" h="156844">
                <a:moveTo>
                  <a:pt x="261975" y="43129"/>
                </a:moveTo>
                <a:lnTo>
                  <a:pt x="255270" y="43129"/>
                </a:lnTo>
                <a:lnTo>
                  <a:pt x="255270" y="52882"/>
                </a:lnTo>
                <a:lnTo>
                  <a:pt x="261975" y="52882"/>
                </a:lnTo>
                <a:lnTo>
                  <a:pt x="261975" y="43129"/>
                </a:lnTo>
                <a:close/>
              </a:path>
              <a:path w="828039" h="156844">
                <a:moveTo>
                  <a:pt x="365607" y="43129"/>
                </a:moveTo>
                <a:lnTo>
                  <a:pt x="261975" y="43129"/>
                </a:lnTo>
                <a:lnTo>
                  <a:pt x="261975" y="52882"/>
                </a:lnTo>
                <a:lnTo>
                  <a:pt x="365607" y="52882"/>
                </a:lnTo>
                <a:lnTo>
                  <a:pt x="365607" y="43129"/>
                </a:lnTo>
                <a:close/>
              </a:path>
              <a:path w="828039" h="156844">
                <a:moveTo>
                  <a:pt x="732116" y="84277"/>
                </a:moveTo>
                <a:lnTo>
                  <a:pt x="723430" y="91135"/>
                </a:lnTo>
                <a:lnTo>
                  <a:pt x="762749" y="142646"/>
                </a:lnTo>
                <a:lnTo>
                  <a:pt x="772045" y="136550"/>
                </a:lnTo>
                <a:lnTo>
                  <a:pt x="754214" y="113385"/>
                </a:lnTo>
                <a:lnTo>
                  <a:pt x="751878" y="110236"/>
                </a:lnTo>
                <a:lnTo>
                  <a:pt x="748372" y="106019"/>
                </a:lnTo>
                <a:lnTo>
                  <a:pt x="743721" y="100761"/>
                </a:lnTo>
                <a:lnTo>
                  <a:pt x="743834" y="100533"/>
                </a:lnTo>
                <a:lnTo>
                  <a:pt x="744004" y="100279"/>
                </a:lnTo>
                <a:lnTo>
                  <a:pt x="755224" y="100279"/>
                </a:lnTo>
                <a:lnTo>
                  <a:pt x="758888" y="98958"/>
                </a:lnTo>
                <a:lnTo>
                  <a:pt x="762139" y="96012"/>
                </a:lnTo>
                <a:lnTo>
                  <a:pt x="809231" y="96012"/>
                </a:lnTo>
                <a:lnTo>
                  <a:pt x="809231" y="91135"/>
                </a:lnTo>
                <a:lnTo>
                  <a:pt x="740600" y="91135"/>
                </a:lnTo>
                <a:lnTo>
                  <a:pt x="735977" y="88849"/>
                </a:lnTo>
                <a:lnTo>
                  <a:pt x="732116" y="84277"/>
                </a:lnTo>
                <a:close/>
              </a:path>
              <a:path w="828039" h="156844">
                <a:moveTo>
                  <a:pt x="501548" y="101346"/>
                </a:moveTo>
                <a:lnTo>
                  <a:pt x="489966" y="101346"/>
                </a:lnTo>
                <a:lnTo>
                  <a:pt x="489966" y="140970"/>
                </a:lnTo>
                <a:lnTo>
                  <a:pt x="501548" y="140970"/>
                </a:lnTo>
                <a:lnTo>
                  <a:pt x="501548" y="101346"/>
                </a:lnTo>
                <a:close/>
              </a:path>
              <a:path w="828039" h="156844">
                <a:moveTo>
                  <a:pt x="543153" y="52882"/>
                </a:moveTo>
                <a:lnTo>
                  <a:pt x="531571" y="52882"/>
                </a:lnTo>
                <a:lnTo>
                  <a:pt x="531571" y="140970"/>
                </a:lnTo>
                <a:lnTo>
                  <a:pt x="543153" y="140970"/>
                </a:lnTo>
                <a:lnTo>
                  <a:pt x="543153" y="52882"/>
                </a:lnTo>
                <a:close/>
              </a:path>
              <a:path w="828039" h="156844">
                <a:moveTo>
                  <a:pt x="584593" y="52882"/>
                </a:moveTo>
                <a:lnTo>
                  <a:pt x="573163" y="52882"/>
                </a:lnTo>
                <a:lnTo>
                  <a:pt x="573163" y="140970"/>
                </a:lnTo>
                <a:lnTo>
                  <a:pt x="584593" y="140970"/>
                </a:lnTo>
                <a:lnTo>
                  <a:pt x="584593" y="52882"/>
                </a:lnTo>
                <a:close/>
              </a:path>
              <a:path w="828039" h="156844">
                <a:moveTo>
                  <a:pt x="667499" y="102565"/>
                </a:moveTo>
                <a:lnTo>
                  <a:pt x="656221" y="102565"/>
                </a:lnTo>
                <a:lnTo>
                  <a:pt x="656221" y="140970"/>
                </a:lnTo>
                <a:lnTo>
                  <a:pt x="667499" y="140970"/>
                </a:lnTo>
                <a:lnTo>
                  <a:pt x="667499" y="102565"/>
                </a:lnTo>
                <a:close/>
              </a:path>
              <a:path w="828039" h="156844">
                <a:moveTo>
                  <a:pt x="809231" y="98450"/>
                </a:moveTo>
                <a:lnTo>
                  <a:pt x="797648" y="98450"/>
                </a:lnTo>
                <a:lnTo>
                  <a:pt x="797648" y="140970"/>
                </a:lnTo>
                <a:lnTo>
                  <a:pt x="809231" y="140970"/>
                </a:lnTo>
                <a:lnTo>
                  <a:pt x="809231" y="98450"/>
                </a:lnTo>
                <a:close/>
              </a:path>
              <a:path w="828039" h="156844">
                <a:moveTo>
                  <a:pt x="420458" y="111252"/>
                </a:moveTo>
                <a:lnTo>
                  <a:pt x="412546" y="119176"/>
                </a:lnTo>
                <a:lnTo>
                  <a:pt x="418506" y="124256"/>
                </a:lnTo>
                <a:lnTo>
                  <a:pt x="425034" y="127863"/>
                </a:lnTo>
                <a:lnTo>
                  <a:pt x="432199" y="130035"/>
                </a:lnTo>
                <a:lnTo>
                  <a:pt x="439978" y="130759"/>
                </a:lnTo>
                <a:lnTo>
                  <a:pt x="448602" y="130759"/>
                </a:lnTo>
                <a:lnTo>
                  <a:pt x="455536" y="128295"/>
                </a:lnTo>
                <a:lnTo>
                  <a:pt x="463762" y="120548"/>
                </a:lnTo>
                <a:lnTo>
                  <a:pt x="432244" y="120548"/>
                </a:lnTo>
                <a:lnTo>
                  <a:pt x="425742" y="117449"/>
                </a:lnTo>
                <a:lnTo>
                  <a:pt x="420458" y="111252"/>
                </a:lnTo>
                <a:close/>
              </a:path>
              <a:path w="828039" h="156844">
                <a:moveTo>
                  <a:pt x="680605" y="112471"/>
                </a:moveTo>
                <a:lnTo>
                  <a:pt x="682434" y="123139"/>
                </a:lnTo>
                <a:lnTo>
                  <a:pt x="691375" y="124256"/>
                </a:lnTo>
                <a:lnTo>
                  <a:pt x="698969" y="122199"/>
                </a:lnTo>
                <a:lnTo>
                  <a:pt x="709131" y="113690"/>
                </a:lnTo>
                <a:lnTo>
                  <a:pt x="687311" y="113690"/>
                </a:lnTo>
                <a:lnTo>
                  <a:pt x="680605" y="112471"/>
                </a:lnTo>
                <a:close/>
              </a:path>
              <a:path w="828039" h="156844">
                <a:moveTo>
                  <a:pt x="461558" y="53340"/>
                </a:moveTo>
                <a:lnTo>
                  <a:pt x="443420" y="53340"/>
                </a:lnTo>
                <a:lnTo>
                  <a:pt x="446646" y="54533"/>
                </a:lnTo>
                <a:lnTo>
                  <a:pt x="451421" y="59309"/>
                </a:lnTo>
                <a:lnTo>
                  <a:pt x="452628" y="62484"/>
                </a:lnTo>
                <a:lnTo>
                  <a:pt x="452628" y="71018"/>
                </a:lnTo>
                <a:lnTo>
                  <a:pt x="451167" y="74625"/>
                </a:lnTo>
                <a:lnTo>
                  <a:pt x="445389" y="79908"/>
                </a:lnTo>
                <a:lnTo>
                  <a:pt x="441540" y="81229"/>
                </a:lnTo>
                <a:lnTo>
                  <a:pt x="432054" y="81229"/>
                </a:lnTo>
                <a:lnTo>
                  <a:pt x="432054" y="91440"/>
                </a:lnTo>
                <a:lnTo>
                  <a:pt x="445655" y="91440"/>
                </a:lnTo>
                <a:lnTo>
                  <a:pt x="449795" y="92633"/>
                </a:lnTo>
                <a:lnTo>
                  <a:pt x="455599" y="97409"/>
                </a:lnTo>
                <a:lnTo>
                  <a:pt x="456959" y="100533"/>
                </a:lnTo>
                <a:lnTo>
                  <a:pt x="457047" y="109474"/>
                </a:lnTo>
                <a:lnTo>
                  <a:pt x="455561" y="113182"/>
                </a:lnTo>
                <a:lnTo>
                  <a:pt x="449668" y="119075"/>
                </a:lnTo>
                <a:lnTo>
                  <a:pt x="445465" y="120548"/>
                </a:lnTo>
                <a:lnTo>
                  <a:pt x="463762" y="120548"/>
                </a:lnTo>
                <a:lnTo>
                  <a:pt x="466001" y="118440"/>
                </a:lnTo>
                <a:lnTo>
                  <a:pt x="468543" y="112471"/>
                </a:lnTo>
                <a:lnTo>
                  <a:pt x="468503" y="102565"/>
                </a:lnTo>
                <a:lnTo>
                  <a:pt x="468325" y="101041"/>
                </a:lnTo>
                <a:lnTo>
                  <a:pt x="501548" y="101041"/>
                </a:lnTo>
                <a:lnTo>
                  <a:pt x="501548" y="93573"/>
                </a:lnTo>
                <a:lnTo>
                  <a:pt x="471563" y="93573"/>
                </a:lnTo>
                <a:lnTo>
                  <a:pt x="466737" y="92303"/>
                </a:lnTo>
                <a:lnTo>
                  <a:pt x="462381" y="89763"/>
                </a:lnTo>
                <a:lnTo>
                  <a:pt x="459638" y="87325"/>
                </a:lnTo>
                <a:lnTo>
                  <a:pt x="456628" y="85699"/>
                </a:lnTo>
                <a:lnTo>
                  <a:pt x="453390" y="84886"/>
                </a:lnTo>
                <a:lnTo>
                  <a:pt x="453390" y="84277"/>
                </a:lnTo>
                <a:lnTo>
                  <a:pt x="456222" y="82854"/>
                </a:lnTo>
                <a:lnTo>
                  <a:pt x="458736" y="80492"/>
                </a:lnTo>
                <a:lnTo>
                  <a:pt x="463105" y="73888"/>
                </a:lnTo>
                <a:lnTo>
                  <a:pt x="464081" y="70459"/>
                </a:lnTo>
                <a:lnTo>
                  <a:pt x="464197" y="59182"/>
                </a:lnTo>
                <a:lnTo>
                  <a:pt x="462000" y="53771"/>
                </a:lnTo>
                <a:lnTo>
                  <a:pt x="461558" y="53340"/>
                </a:lnTo>
                <a:close/>
              </a:path>
              <a:path w="828039" h="156844">
                <a:moveTo>
                  <a:pt x="710461" y="80010"/>
                </a:moveTo>
                <a:lnTo>
                  <a:pt x="691476" y="80010"/>
                </a:lnTo>
                <a:lnTo>
                  <a:pt x="695337" y="81457"/>
                </a:lnTo>
                <a:lnTo>
                  <a:pt x="701230" y="87249"/>
                </a:lnTo>
                <a:lnTo>
                  <a:pt x="702703" y="91033"/>
                </a:lnTo>
                <a:lnTo>
                  <a:pt x="702703" y="101498"/>
                </a:lnTo>
                <a:lnTo>
                  <a:pt x="700697" y="106045"/>
                </a:lnTo>
                <a:lnTo>
                  <a:pt x="692670" y="112649"/>
                </a:lnTo>
                <a:lnTo>
                  <a:pt x="687311" y="113690"/>
                </a:lnTo>
                <a:lnTo>
                  <a:pt x="709131" y="113690"/>
                </a:lnTo>
                <a:lnTo>
                  <a:pt x="711466" y="111734"/>
                </a:lnTo>
                <a:lnTo>
                  <a:pt x="714590" y="104597"/>
                </a:lnTo>
                <a:lnTo>
                  <a:pt x="714590" y="87833"/>
                </a:lnTo>
                <a:lnTo>
                  <a:pt x="712076" y="81559"/>
                </a:lnTo>
                <a:lnTo>
                  <a:pt x="710461" y="80010"/>
                </a:lnTo>
                <a:close/>
              </a:path>
              <a:path w="828039" h="156844">
                <a:moveTo>
                  <a:pt x="624217" y="52882"/>
                </a:moveTo>
                <a:lnTo>
                  <a:pt x="612787" y="52882"/>
                </a:lnTo>
                <a:lnTo>
                  <a:pt x="612787" y="94640"/>
                </a:lnTo>
                <a:lnTo>
                  <a:pt x="614946" y="100761"/>
                </a:lnTo>
                <a:lnTo>
                  <a:pt x="623582" y="109397"/>
                </a:lnTo>
                <a:lnTo>
                  <a:pt x="629348" y="111556"/>
                </a:lnTo>
                <a:lnTo>
                  <a:pt x="645502" y="111556"/>
                </a:lnTo>
                <a:lnTo>
                  <a:pt x="651852" y="108559"/>
                </a:lnTo>
                <a:lnTo>
                  <a:pt x="655612" y="102565"/>
                </a:lnTo>
                <a:lnTo>
                  <a:pt x="667499" y="102565"/>
                </a:lnTo>
                <a:lnTo>
                  <a:pt x="667499" y="101041"/>
                </a:lnTo>
                <a:lnTo>
                  <a:pt x="628738" y="101041"/>
                </a:lnTo>
                <a:lnTo>
                  <a:pt x="624217" y="95707"/>
                </a:lnTo>
                <a:lnTo>
                  <a:pt x="624217" y="52882"/>
                </a:lnTo>
                <a:close/>
              </a:path>
              <a:path w="828039" h="156844">
                <a:moveTo>
                  <a:pt x="501548" y="101041"/>
                </a:moveTo>
                <a:lnTo>
                  <a:pt x="468325" y="101041"/>
                </a:lnTo>
                <a:lnTo>
                  <a:pt x="471766" y="102666"/>
                </a:lnTo>
                <a:lnTo>
                  <a:pt x="475576" y="103479"/>
                </a:lnTo>
                <a:lnTo>
                  <a:pt x="483298" y="103479"/>
                </a:lnTo>
                <a:lnTo>
                  <a:pt x="486702" y="102768"/>
                </a:lnTo>
                <a:lnTo>
                  <a:pt x="489966" y="101346"/>
                </a:lnTo>
                <a:lnTo>
                  <a:pt x="501548" y="101346"/>
                </a:lnTo>
                <a:lnTo>
                  <a:pt x="501548" y="101041"/>
                </a:lnTo>
                <a:close/>
              </a:path>
              <a:path w="828039" h="156844">
                <a:moveTo>
                  <a:pt x="667499" y="52882"/>
                </a:moveTo>
                <a:lnTo>
                  <a:pt x="656221" y="52882"/>
                </a:lnTo>
                <a:lnTo>
                  <a:pt x="656221" y="86614"/>
                </a:lnTo>
                <a:lnTo>
                  <a:pt x="654545" y="91643"/>
                </a:lnTo>
                <a:lnTo>
                  <a:pt x="647839" y="99161"/>
                </a:lnTo>
                <a:lnTo>
                  <a:pt x="643369" y="101041"/>
                </a:lnTo>
                <a:lnTo>
                  <a:pt x="667499" y="101041"/>
                </a:lnTo>
                <a:lnTo>
                  <a:pt x="667499" y="95046"/>
                </a:lnTo>
                <a:lnTo>
                  <a:pt x="669328" y="89916"/>
                </a:lnTo>
                <a:lnTo>
                  <a:pt x="676643" y="81991"/>
                </a:lnTo>
                <a:lnTo>
                  <a:pt x="681215" y="80010"/>
                </a:lnTo>
                <a:lnTo>
                  <a:pt x="710461" y="80010"/>
                </a:lnTo>
                <a:lnTo>
                  <a:pt x="709191" y="78790"/>
                </a:lnTo>
                <a:lnTo>
                  <a:pt x="667499" y="78790"/>
                </a:lnTo>
                <a:lnTo>
                  <a:pt x="667499" y="52882"/>
                </a:lnTo>
                <a:close/>
              </a:path>
              <a:path w="828039" h="156844">
                <a:moveTo>
                  <a:pt x="755224" y="100279"/>
                </a:moveTo>
                <a:lnTo>
                  <a:pt x="744004" y="100279"/>
                </a:lnTo>
                <a:lnTo>
                  <a:pt x="744918" y="100584"/>
                </a:lnTo>
                <a:lnTo>
                  <a:pt x="746594" y="100736"/>
                </a:lnTo>
                <a:lnTo>
                  <a:pt x="749033" y="100736"/>
                </a:lnTo>
                <a:lnTo>
                  <a:pt x="754519" y="100533"/>
                </a:lnTo>
                <a:lnTo>
                  <a:pt x="755224" y="100279"/>
                </a:lnTo>
                <a:close/>
              </a:path>
              <a:path w="828039" h="156844">
                <a:moveTo>
                  <a:pt x="809231" y="96012"/>
                </a:moveTo>
                <a:lnTo>
                  <a:pt x="762139" y="96012"/>
                </a:lnTo>
                <a:lnTo>
                  <a:pt x="768540" y="98450"/>
                </a:lnTo>
                <a:lnTo>
                  <a:pt x="775703" y="99669"/>
                </a:lnTo>
                <a:lnTo>
                  <a:pt x="789216" y="99669"/>
                </a:lnTo>
                <a:lnTo>
                  <a:pt x="793889" y="99263"/>
                </a:lnTo>
                <a:lnTo>
                  <a:pt x="797648" y="98450"/>
                </a:lnTo>
                <a:lnTo>
                  <a:pt x="809231" y="98450"/>
                </a:lnTo>
                <a:lnTo>
                  <a:pt x="809231" y="96012"/>
                </a:lnTo>
                <a:close/>
              </a:path>
              <a:path w="828039" h="156844">
                <a:moveTo>
                  <a:pt x="501548" y="52882"/>
                </a:moveTo>
                <a:lnTo>
                  <a:pt x="489966" y="52882"/>
                </a:lnTo>
                <a:lnTo>
                  <a:pt x="489966" y="90373"/>
                </a:lnTo>
                <a:lnTo>
                  <a:pt x="486498" y="92506"/>
                </a:lnTo>
                <a:lnTo>
                  <a:pt x="482130" y="93573"/>
                </a:lnTo>
                <a:lnTo>
                  <a:pt x="501548" y="93573"/>
                </a:lnTo>
                <a:lnTo>
                  <a:pt x="501548" y="52882"/>
                </a:lnTo>
                <a:close/>
              </a:path>
              <a:path w="828039" h="156844">
                <a:moveTo>
                  <a:pt x="767473" y="52882"/>
                </a:moveTo>
                <a:lnTo>
                  <a:pt x="756043" y="52882"/>
                </a:lnTo>
                <a:lnTo>
                  <a:pt x="756043" y="87833"/>
                </a:lnTo>
                <a:lnTo>
                  <a:pt x="752690" y="91135"/>
                </a:lnTo>
                <a:lnTo>
                  <a:pt x="809231" y="91135"/>
                </a:lnTo>
                <a:lnTo>
                  <a:pt x="809231" y="89458"/>
                </a:lnTo>
                <a:lnTo>
                  <a:pt x="777379" y="89458"/>
                </a:lnTo>
                <a:lnTo>
                  <a:pt x="771944" y="88747"/>
                </a:lnTo>
                <a:lnTo>
                  <a:pt x="766864" y="87325"/>
                </a:lnTo>
                <a:lnTo>
                  <a:pt x="767270" y="86004"/>
                </a:lnTo>
                <a:lnTo>
                  <a:pt x="767401" y="84886"/>
                </a:lnTo>
                <a:lnTo>
                  <a:pt x="767473" y="52882"/>
                </a:lnTo>
                <a:close/>
              </a:path>
              <a:path w="828039" h="156844">
                <a:moveTo>
                  <a:pt x="809231" y="52882"/>
                </a:moveTo>
                <a:lnTo>
                  <a:pt x="797648" y="52882"/>
                </a:lnTo>
                <a:lnTo>
                  <a:pt x="797648" y="87477"/>
                </a:lnTo>
                <a:lnTo>
                  <a:pt x="793483" y="88798"/>
                </a:lnTo>
                <a:lnTo>
                  <a:pt x="788657" y="89458"/>
                </a:lnTo>
                <a:lnTo>
                  <a:pt x="809231" y="89458"/>
                </a:lnTo>
                <a:lnTo>
                  <a:pt x="809231" y="52882"/>
                </a:lnTo>
                <a:close/>
              </a:path>
              <a:path w="828039" h="156844">
                <a:moveTo>
                  <a:pt x="695896" y="69494"/>
                </a:moveTo>
                <a:lnTo>
                  <a:pt x="683806" y="69494"/>
                </a:lnTo>
                <a:lnTo>
                  <a:pt x="679589" y="70459"/>
                </a:lnTo>
                <a:lnTo>
                  <a:pt x="672477" y="74320"/>
                </a:lnTo>
                <a:lnTo>
                  <a:pt x="669836" y="76454"/>
                </a:lnTo>
                <a:lnTo>
                  <a:pt x="668108" y="78790"/>
                </a:lnTo>
                <a:lnTo>
                  <a:pt x="709191" y="78790"/>
                </a:lnTo>
                <a:lnTo>
                  <a:pt x="702017" y="71907"/>
                </a:lnTo>
                <a:lnTo>
                  <a:pt x="695896" y="69494"/>
                </a:lnTo>
                <a:close/>
              </a:path>
              <a:path w="828039" h="156844">
                <a:moveTo>
                  <a:pt x="447179" y="42976"/>
                </a:moveTo>
                <a:lnTo>
                  <a:pt x="430225" y="42976"/>
                </a:lnTo>
                <a:lnTo>
                  <a:pt x="422998" y="46228"/>
                </a:lnTo>
                <a:lnTo>
                  <a:pt x="418033" y="52730"/>
                </a:lnTo>
                <a:lnTo>
                  <a:pt x="426097" y="60045"/>
                </a:lnTo>
                <a:lnTo>
                  <a:pt x="429247" y="55575"/>
                </a:lnTo>
                <a:lnTo>
                  <a:pt x="433666" y="53340"/>
                </a:lnTo>
                <a:lnTo>
                  <a:pt x="461558" y="53340"/>
                </a:lnTo>
                <a:lnTo>
                  <a:pt x="453161" y="45135"/>
                </a:lnTo>
                <a:lnTo>
                  <a:pt x="447179" y="42976"/>
                </a:lnTo>
                <a:close/>
              </a:path>
              <a:path w="828039" h="156844">
                <a:moveTo>
                  <a:pt x="554723" y="43129"/>
                </a:moveTo>
                <a:lnTo>
                  <a:pt x="473659" y="43129"/>
                </a:lnTo>
                <a:lnTo>
                  <a:pt x="473659" y="52882"/>
                </a:lnTo>
                <a:lnTo>
                  <a:pt x="554723" y="52882"/>
                </a:lnTo>
                <a:lnTo>
                  <a:pt x="554723" y="43129"/>
                </a:lnTo>
                <a:close/>
              </a:path>
              <a:path w="828039" h="156844">
                <a:moveTo>
                  <a:pt x="561441" y="43129"/>
                </a:moveTo>
                <a:lnTo>
                  <a:pt x="554723" y="43129"/>
                </a:lnTo>
                <a:lnTo>
                  <a:pt x="554723" y="52882"/>
                </a:lnTo>
                <a:lnTo>
                  <a:pt x="561441" y="52882"/>
                </a:lnTo>
                <a:lnTo>
                  <a:pt x="561441" y="43129"/>
                </a:lnTo>
                <a:close/>
              </a:path>
              <a:path w="828039" h="156844">
                <a:moveTo>
                  <a:pt x="596328" y="43129"/>
                </a:moveTo>
                <a:lnTo>
                  <a:pt x="561441" y="43129"/>
                </a:lnTo>
                <a:lnTo>
                  <a:pt x="561441" y="52882"/>
                </a:lnTo>
                <a:lnTo>
                  <a:pt x="596328" y="52882"/>
                </a:lnTo>
                <a:lnTo>
                  <a:pt x="596328" y="43129"/>
                </a:lnTo>
                <a:close/>
              </a:path>
              <a:path w="828039" h="156844">
                <a:moveTo>
                  <a:pt x="603034" y="43129"/>
                </a:moveTo>
                <a:lnTo>
                  <a:pt x="596328" y="43129"/>
                </a:lnTo>
                <a:lnTo>
                  <a:pt x="596328" y="52882"/>
                </a:lnTo>
                <a:lnTo>
                  <a:pt x="603034" y="52882"/>
                </a:lnTo>
                <a:lnTo>
                  <a:pt x="603034" y="43129"/>
                </a:lnTo>
                <a:close/>
              </a:path>
              <a:path w="828039" h="156844">
                <a:moveTo>
                  <a:pt x="717334" y="43129"/>
                </a:moveTo>
                <a:lnTo>
                  <a:pt x="603034" y="43129"/>
                </a:lnTo>
                <a:lnTo>
                  <a:pt x="603034" y="52882"/>
                </a:lnTo>
                <a:lnTo>
                  <a:pt x="717334" y="52882"/>
                </a:lnTo>
                <a:lnTo>
                  <a:pt x="717334" y="43129"/>
                </a:lnTo>
                <a:close/>
              </a:path>
              <a:path w="828039" h="156844">
                <a:moveTo>
                  <a:pt x="724192" y="43129"/>
                </a:moveTo>
                <a:lnTo>
                  <a:pt x="717334" y="43129"/>
                </a:lnTo>
                <a:lnTo>
                  <a:pt x="717334" y="52882"/>
                </a:lnTo>
                <a:lnTo>
                  <a:pt x="724192" y="52882"/>
                </a:lnTo>
                <a:lnTo>
                  <a:pt x="724192" y="43129"/>
                </a:lnTo>
                <a:close/>
              </a:path>
              <a:path w="828039" h="156844">
                <a:moveTo>
                  <a:pt x="827671" y="43129"/>
                </a:moveTo>
                <a:lnTo>
                  <a:pt x="724192" y="43129"/>
                </a:lnTo>
                <a:lnTo>
                  <a:pt x="724192" y="52882"/>
                </a:lnTo>
                <a:lnTo>
                  <a:pt x="827671" y="52882"/>
                </a:lnTo>
                <a:lnTo>
                  <a:pt x="827671" y="43129"/>
                </a:lnTo>
                <a:close/>
              </a:path>
              <a:path w="828039" h="156844">
                <a:moveTo>
                  <a:pt x="609587" y="0"/>
                </a:moveTo>
                <a:lnTo>
                  <a:pt x="573163" y="20726"/>
                </a:lnTo>
                <a:lnTo>
                  <a:pt x="573163" y="43129"/>
                </a:lnTo>
                <a:lnTo>
                  <a:pt x="584593" y="43129"/>
                </a:lnTo>
                <a:lnTo>
                  <a:pt x="584593" y="23571"/>
                </a:lnTo>
                <a:lnTo>
                  <a:pt x="586752" y="18745"/>
                </a:lnTo>
                <a:lnTo>
                  <a:pt x="595388" y="12039"/>
                </a:lnTo>
                <a:lnTo>
                  <a:pt x="601560" y="10363"/>
                </a:lnTo>
                <a:lnTo>
                  <a:pt x="645935" y="10363"/>
                </a:lnTo>
                <a:lnTo>
                  <a:pt x="642581" y="8229"/>
                </a:lnTo>
                <a:lnTo>
                  <a:pt x="635176" y="4629"/>
                </a:lnTo>
                <a:lnTo>
                  <a:pt x="627208" y="2057"/>
                </a:lnTo>
                <a:lnTo>
                  <a:pt x="618678" y="514"/>
                </a:lnTo>
                <a:lnTo>
                  <a:pt x="609587" y="0"/>
                </a:lnTo>
                <a:close/>
              </a:path>
              <a:path w="828039" h="156844">
                <a:moveTo>
                  <a:pt x="645935" y="10363"/>
                </a:moveTo>
                <a:lnTo>
                  <a:pt x="609587" y="10363"/>
                </a:lnTo>
                <a:lnTo>
                  <a:pt x="617188" y="10782"/>
                </a:lnTo>
                <a:lnTo>
                  <a:pt x="624293" y="12039"/>
                </a:lnTo>
                <a:lnTo>
                  <a:pt x="655459" y="33070"/>
                </a:lnTo>
                <a:lnTo>
                  <a:pt x="663689" y="26670"/>
                </a:lnTo>
                <a:lnTo>
                  <a:pt x="659798" y="21688"/>
                </a:lnTo>
                <a:lnTo>
                  <a:pt x="654983" y="16954"/>
                </a:lnTo>
                <a:lnTo>
                  <a:pt x="649244" y="12468"/>
                </a:lnTo>
                <a:lnTo>
                  <a:pt x="645935" y="10363"/>
                </a:lnTo>
                <a:close/>
              </a:path>
              <a:path w="828039" h="156844">
                <a:moveTo>
                  <a:pt x="494525" y="3352"/>
                </a:moveTo>
                <a:lnTo>
                  <a:pt x="485533" y="8229"/>
                </a:lnTo>
                <a:lnTo>
                  <a:pt x="490858" y="16297"/>
                </a:lnTo>
                <a:lnTo>
                  <a:pt x="497841" y="22059"/>
                </a:lnTo>
                <a:lnTo>
                  <a:pt x="506484" y="25517"/>
                </a:lnTo>
                <a:lnTo>
                  <a:pt x="516788" y="26670"/>
                </a:lnTo>
                <a:lnTo>
                  <a:pt x="526944" y="25517"/>
                </a:lnTo>
                <a:lnTo>
                  <a:pt x="535485" y="22059"/>
                </a:lnTo>
                <a:lnTo>
                  <a:pt x="542218" y="16459"/>
                </a:lnTo>
                <a:lnTo>
                  <a:pt x="516788" y="16459"/>
                </a:lnTo>
                <a:lnTo>
                  <a:pt x="509620" y="15640"/>
                </a:lnTo>
                <a:lnTo>
                  <a:pt x="503523" y="13182"/>
                </a:lnTo>
                <a:lnTo>
                  <a:pt x="498493" y="9086"/>
                </a:lnTo>
                <a:lnTo>
                  <a:pt x="494525" y="3352"/>
                </a:lnTo>
                <a:close/>
              </a:path>
              <a:path w="828039" h="156844">
                <a:moveTo>
                  <a:pt x="538886" y="3352"/>
                </a:moveTo>
                <a:lnTo>
                  <a:pt x="534931" y="9086"/>
                </a:lnTo>
                <a:lnTo>
                  <a:pt x="529928" y="13182"/>
                </a:lnTo>
                <a:lnTo>
                  <a:pt x="523879" y="15640"/>
                </a:lnTo>
                <a:lnTo>
                  <a:pt x="516788" y="16459"/>
                </a:lnTo>
                <a:lnTo>
                  <a:pt x="542218" y="16459"/>
                </a:lnTo>
                <a:lnTo>
                  <a:pt x="542413" y="16297"/>
                </a:lnTo>
                <a:lnTo>
                  <a:pt x="547725" y="8229"/>
                </a:lnTo>
                <a:lnTo>
                  <a:pt x="538886" y="33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35541" y="2152728"/>
            <a:ext cx="117150" cy="76781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1650055" y="2120581"/>
            <a:ext cx="1935256" cy="121198"/>
          </a:xfrm>
          <a:custGeom>
            <a:avLst/>
            <a:gdLst/>
            <a:ahLst/>
            <a:cxnLst/>
            <a:rect l="l" t="t" r="r" b="b"/>
            <a:pathLst>
              <a:path w="1495425" h="156844">
                <a:moveTo>
                  <a:pt x="129082" y="72085"/>
                </a:moveTo>
                <a:lnTo>
                  <a:pt x="117500" y="72085"/>
                </a:lnTo>
                <a:lnTo>
                  <a:pt x="111734" y="74548"/>
                </a:lnTo>
                <a:lnTo>
                  <a:pt x="102082" y="84404"/>
                </a:lnTo>
                <a:lnTo>
                  <a:pt x="99669" y="91135"/>
                </a:lnTo>
                <a:lnTo>
                  <a:pt x="99757" y="100888"/>
                </a:lnTo>
                <a:lnTo>
                  <a:pt x="121034" y="138536"/>
                </a:lnTo>
                <a:lnTo>
                  <a:pt x="126644" y="142036"/>
                </a:lnTo>
                <a:lnTo>
                  <a:pt x="134416" y="133807"/>
                </a:lnTo>
                <a:lnTo>
                  <a:pt x="124415" y="127063"/>
                </a:lnTo>
                <a:lnTo>
                  <a:pt x="117271" y="119176"/>
                </a:lnTo>
                <a:lnTo>
                  <a:pt x="112985" y="110147"/>
                </a:lnTo>
                <a:lnTo>
                  <a:pt x="111556" y="99974"/>
                </a:lnTo>
                <a:lnTo>
                  <a:pt x="111556" y="94183"/>
                </a:lnTo>
                <a:lnTo>
                  <a:pt x="112852" y="89839"/>
                </a:lnTo>
                <a:lnTo>
                  <a:pt x="118033" y="84048"/>
                </a:lnTo>
                <a:lnTo>
                  <a:pt x="121310" y="82600"/>
                </a:lnTo>
                <a:lnTo>
                  <a:pt x="142407" y="82600"/>
                </a:lnTo>
                <a:lnTo>
                  <a:pt x="141732" y="80517"/>
                </a:lnTo>
                <a:lnTo>
                  <a:pt x="139522" y="77546"/>
                </a:lnTo>
                <a:lnTo>
                  <a:pt x="133121" y="73177"/>
                </a:lnTo>
                <a:lnTo>
                  <a:pt x="129082" y="72085"/>
                </a:lnTo>
                <a:close/>
              </a:path>
              <a:path w="1495425" h="156844">
                <a:moveTo>
                  <a:pt x="76504" y="99669"/>
                </a:moveTo>
                <a:lnTo>
                  <a:pt x="65074" y="99669"/>
                </a:lnTo>
                <a:lnTo>
                  <a:pt x="65074" y="140969"/>
                </a:lnTo>
                <a:lnTo>
                  <a:pt x="76504" y="140969"/>
                </a:lnTo>
                <a:lnTo>
                  <a:pt x="76504" y="99669"/>
                </a:lnTo>
                <a:close/>
              </a:path>
              <a:path w="1495425" h="156844">
                <a:moveTo>
                  <a:pt x="264109" y="52882"/>
                </a:moveTo>
                <a:lnTo>
                  <a:pt x="252679" y="52882"/>
                </a:lnTo>
                <a:lnTo>
                  <a:pt x="252679" y="140969"/>
                </a:lnTo>
                <a:lnTo>
                  <a:pt x="264109" y="140969"/>
                </a:lnTo>
                <a:lnTo>
                  <a:pt x="264109" y="52882"/>
                </a:lnTo>
                <a:close/>
              </a:path>
              <a:path w="1495425" h="156844">
                <a:moveTo>
                  <a:pt x="206759" y="81991"/>
                </a:moveTo>
                <a:lnTo>
                  <a:pt x="166471" y="81991"/>
                </a:lnTo>
                <a:lnTo>
                  <a:pt x="170129" y="83261"/>
                </a:lnTo>
                <a:lnTo>
                  <a:pt x="173278" y="85801"/>
                </a:lnTo>
                <a:lnTo>
                  <a:pt x="170027" y="89661"/>
                </a:lnTo>
                <a:lnTo>
                  <a:pt x="168418" y="94640"/>
                </a:lnTo>
                <a:lnTo>
                  <a:pt x="168402" y="100888"/>
                </a:lnTo>
                <a:lnTo>
                  <a:pt x="169068" y="107456"/>
                </a:lnTo>
                <a:lnTo>
                  <a:pt x="197986" y="134088"/>
                </a:lnTo>
                <a:lnTo>
                  <a:pt x="205587" y="134721"/>
                </a:lnTo>
                <a:lnTo>
                  <a:pt x="214274" y="134035"/>
                </a:lnTo>
                <a:lnTo>
                  <a:pt x="222046" y="131978"/>
                </a:lnTo>
                <a:lnTo>
                  <a:pt x="228904" y="128549"/>
                </a:lnTo>
                <a:lnTo>
                  <a:pt x="234282" y="124205"/>
                </a:lnTo>
                <a:lnTo>
                  <a:pt x="197002" y="124205"/>
                </a:lnTo>
                <a:lnTo>
                  <a:pt x="191185" y="122072"/>
                </a:lnTo>
                <a:lnTo>
                  <a:pt x="182346" y="113537"/>
                </a:lnTo>
                <a:lnTo>
                  <a:pt x="180136" y="108610"/>
                </a:lnTo>
                <a:lnTo>
                  <a:pt x="180136" y="98348"/>
                </a:lnTo>
                <a:lnTo>
                  <a:pt x="181356" y="94640"/>
                </a:lnTo>
                <a:lnTo>
                  <a:pt x="186232" y="89153"/>
                </a:lnTo>
                <a:lnTo>
                  <a:pt x="190906" y="86715"/>
                </a:lnTo>
                <a:lnTo>
                  <a:pt x="197815" y="84581"/>
                </a:lnTo>
                <a:lnTo>
                  <a:pt x="206759" y="81991"/>
                </a:lnTo>
                <a:close/>
              </a:path>
              <a:path w="1495425" h="156844">
                <a:moveTo>
                  <a:pt x="228447" y="114452"/>
                </a:moveTo>
                <a:lnTo>
                  <a:pt x="223561" y="118719"/>
                </a:lnTo>
                <a:lnTo>
                  <a:pt x="217893" y="121767"/>
                </a:lnTo>
                <a:lnTo>
                  <a:pt x="211445" y="123596"/>
                </a:lnTo>
                <a:lnTo>
                  <a:pt x="204215" y="124205"/>
                </a:lnTo>
                <a:lnTo>
                  <a:pt x="234282" y="124205"/>
                </a:lnTo>
                <a:lnTo>
                  <a:pt x="234848" y="123748"/>
                </a:lnTo>
                <a:lnTo>
                  <a:pt x="228447" y="114452"/>
                </a:lnTo>
                <a:close/>
              </a:path>
              <a:path w="1495425" h="156844">
                <a:moveTo>
                  <a:pt x="32766" y="52882"/>
                </a:moveTo>
                <a:lnTo>
                  <a:pt x="21336" y="52882"/>
                </a:lnTo>
                <a:lnTo>
                  <a:pt x="21336" y="89458"/>
                </a:lnTo>
                <a:lnTo>
                  <a:pt x="13868" y="95097"/>
                </a:lnTo>
                <a:lnTo>
                  <a:pt x="23012" y="115214"/>
                </a:lnTo>
                <a:lnTo>
                  <a:pt x="32613" y="115214"/>
                </a:lnTo>
                <a:lnTo>
                  <a:pt x="32613" y="99669"/>
                </a:lnTo>
                <a:lnTo>
                  <a:pt x="76504" y="99669"/>
                </a:lnTo>
                <a:lnTo>
                  <a:pt x="76504" y="89153"/>
                </a:lnTo>
                <a:lnTo>
                  <a:pt x="32766" y="89153"/>
                </a:lnTo>
                <a:lnTo>
                  <a:pt x="32766" y="52882"/>
                </a:lnTo>
                <a:close/>
              </a:path>
              <a:path w="1495425" h="156844">
                <a:moveTo>
                  <a:pt x="142407" y="82600"/>
                </a:moveTo>
                <a:lnTo>
                  <a:pt x="129133" y="82600"/>
                </a:lnTo>
                <a:lnTo>
                  <a:pt x="132181" y="83845"/>
                </a:lnTo>
                <a:lnTo>
                  <a:pt x="136652" y="88823"/>
                </a:lnTo>
                <a:lnTo>
                  <a:pt x="137723" y="92354"/>
                </a:lnTo>
                <a:lnTo>
                  <a:pt x="137769" y="111861"/>
                </a:lnTo>
                <a:lnTo>
                  <a:pt x="148894" y="111861"/>
                </a:lnTo>
                <a:lnTo>
                  <a:pt x="148894" y="92354"/>
                </a:lnTo>
                <a:lnTo>
                  <a:pt x="150088" y="88595"/>
                </a:lnTo>
                <a:lnTo>
                  <a:pt x="153991" y="84277"/>
                </a:lnTo>
                <a:lnTo>
                  <a:pt x="142951" y="84277"/>
                </a:lnTo>
                <a:lnTo>
                  <a:pt x="142407" y="82600"/>
                </a:lnTo>
                <a:close/>
              </a:path>
              <a:path w="1495425" h="156844">
                <a:moveTo>
                  <a:pt x="76504" y="52882"/>
                </a:moveTo>
                <a:lnTo>
                  <a:pt x="65074" y="52882"/>
                </a:lnTo>
                <a:lnTo>
                  <a:pt x="65074" y="89153"/>
                </a:lnTo>
                <a:lnTo>
                  <a:pt x="76504" y="89153"/>
                </a:lnTo>
                <a:lnTo>
                  <a:pt x="76504" y="52882"/>
                </a:lnTo>
                <a:close/>
              </a:path>
              <a:path w="1495425" h="156844">
                <a:moveTo>
                  <a:pt x="169468" y="71475"/>
                </a:moveTo>
                <a:lnTo>
                  <a:pt x="157073" y="71475"/>
                </a:lnTo>
                <a:lnTo>
                  <a:pt x="153263" y="72643"/>
                </a:lnTo>
                <a:lnTo>
                  <a:pt x="146964" y="77317"/>
                </a:lnTo>
                <a:lnTo>
                  <a:pt x="144780" y="80416"/>
                </a:lnTo>
                <a:lnTo>
                  <a:pt x="143560" y="84277"/>
                </a:lnTo>
                <a:lnTo>
                  <a:pt x="153991" y="84277"/>
                </a:lnTo>
                <a:lnTo>
                  <a:pt x="154863" y="83311"/>
                </a:lnTo>
                <a:lnTo>
                  <a:pt x="158140" y="81991"/>
                </a:lnTo>
                <a:lnTo>
                  <a:pt x="206759" y="81991"/>
                </a:lnTo>
                <a:lnTo>
                  <a:pt x="215704" y="79400"/>
                </a:lnTo>
                <a:lnTo>
                  <a:pt x="181051" y="79400"/>
                </a:lnTo>
                <a:lnTo>
                  <a:pt x="175971" y="74117"/>
                </a:lnTo>
                <a:lnTo>
                  <a:pt x="169468" y="71475"/>
                </a:lnTo>
                <a:close/>
              </a:path>
              <a:path w="1495425" h="156844">
                <a:moveTo>
                  <a:pt x="219913" y="52882"/>
                </a:moveTo>
                <a:lnTo>
                  <a:pt x="208330" y="52882"/>
                </a:lnTo>
                <a:lnTo>
                  <a:pt x="208330" y="70103"/>
                </a:lnTo>
                <a:lnTo>
                  <a:pt x="186791" y="76707"/>
                </a:lnTo>
                <a:lnTo>
                  <a:pt x="183692" y="77977"/>
                </a:lnTo>
                <a:lnTo>
                  <a:pt x="181051" y="79400"/>
                </a:lnTo>
                <a:lnTo>
                  <a:pt x="215704" y="79400"/>
                </a:lnTo>
                <a:lnTo>
                  <a:pt x="219913" y="78181"/>
                </a:lnTo>
                <a:lnTo>
                  <a:pt x="219913" y="52882"/>
                </a:lnTo>
                <a:close/>
              </a:path>
              <a:path w="1495425" h="156844">
                <a:moveTo>
                  <a:pt x="88239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88239" y="52882"/>
                </a:lnTo>
                <a:lnTo>
                  <a:pt x="88239" y="43129"/>
                </a:lnTo>
                <a:close/>
              </a:path>
              <a:path w="1495425" h="156844">
                <a:moveTo>
                  <a:pt x="94945" y="43129"/>
                </a:moveTo>
                <a:lnTo>
                  <a:pt x="88239" y="43129"/>
                </a:lnTo>
                <a:lnTo>
                  <a:pt x="88239" y="52882"/>
                </a:lnTo>
                <a:lnTo>
                  <a:pt x="94945" y="52882"/>
                </a:lnTo>
                <a:lnTo>
                  <a:pt x="94945" y="43129"/>
                </a:lnTo>
                <a:close/>
              </a:path>
              <a:path w="1495425" h="156844">
                <a:moveTo>
                  <a:pt x="234238" y="43129"/>
                </a:moveTo>
                <a:lnTo>
                  <a:pt x="94945" y="43129"/>
                </a:lnTo>
                <a:lnTo>
                  <a:pt x="94945" y="52882"/>
                </a:lnTo>
                <a:lnTo>
                  <a:pt x="234238" y="52882"/>
                </a:lnTo>
                <a:lnTo>
                  <a:pt x="234238" y="43129"/>
                </a:lnTo>
                <a:close/>
              </a:path>
              <a:path w="1495425" h="156844">
                <a:moveTo>
                  <a:pt x="241096" y="43129"/>
                </a:moveTo>
                <a:lnTo>
                  <a:pt x="234238" y="43129"/>
                </a:lnTo>
                <a:lnTo>
                  <a:pt x="234238" y="52882"/>
                </a:lnTo>
                <a:lnTo>
                  <a:pt x="241096" y="52882"/>
                </a:lnTo>
                <a:lnTo>
                  <a:pt x="241096" y="43129"/>
                </a:lnTo>
                <a:close/>
              </a:path>
              <a:path w="1495425" h="156844">
                <a:moveTo>
                  <a:pt x="282549" y="43129"/>
                </a:moveTo>
                <a:lnTo>
                  <a:pt x="241096" y="43129"/>
                </a:lnTo>
                <a:lnTo>
                  <a:pt x="241096" y="52882"/>
                </a:lnTo>
                <a:lnTo>
                  <a:pt x="282549" y="52882"/>
                </a:lnTo>
                <a:lnTo>
                  <a:pt x="282549" y="43129"/>
                </a:lnTo>
                <a:close/>
              </a:path>
              <a:path w="1495425" h="156844">
                <a:moveTo>
                  <a:pt x="250471" y="10058"/>
                </a:moveTo>
                <a:lnTo>
                  <a:pt x="234442" y="10058"/>
                </a:lnTo>
                <a:lnTo>
                  <a:pt x="240360" y="13309"/>
                </a:lnTo>
                <a:lnTo>
                  <a:pt x="249605" y="26314"/>
                </a:lnTo>
                <a:lnTo>
                  <a:pt x="252095" y="33856"/>
                </a:lnTo>
                <a:lnTo>
                  <a:pt x="252174" y="34137"/>
                </a:lnTo>
                <a:lnTo>
                  <a:pt x="252679" y="43129"/>
                </a:lnTo>
                <a:lnTo>
                  <a:pt x="263956" y="43129"/>
                </a:lnTo>
                <a:lnTo>
                  <a:pt x="262656" y="33856"/>
                </a:lnTo>
                <a:lnTo>
                  <a:pt x="260280" y="25546"/>
                </a:lnTo>
                <a:lnTo>
                  <a:pt x="256827" y="18197"/>
                </a:lnTo>
                <a:lnTo>
                  <a:pt x="252298" y="11810"/>
                </a:lnTo>
                <a:lnTo>
                  <a:pt x="250471" y="10058"/>
                </a:lnTo>
                <a:close/>
              </a:path>
              <a:path w="1495425" h="156844">
                <a:moveTo>
                  <a:pt x="226923" y="0"/>
                </a:moveTo>
                <a:lnTo>
                  <a:pt x="219913" y="0"/>
                </a:lnTo>
                <a:lnTo>
                  <a:pt x="214223" y="1981"/>
                </a:lnTo>
                <a:lnTo>
                  <a:pt x="205486" y="9905"/>
                </a:lnTo>
                <a:lnTo>
                  <a:pt x="203301" y="14833"/>
                </a:lnTo>
                <a:lnTo>
                  <a:pt x="203338" y="26314"/>
                </a:lnTo>
                <a:lnTo>
                  <a:pt x="204927" y="30683"/>
                </a:lnTo>
                <a:lnTo>
                  <a:pt x="208178" y="34137"/>
                </a:lnTo>
                <a:lnTo>
                  <a:pt x="219760" y="31699"/>
                </a:lnTo>
                <a:lnTo>
                  <a:pt x="216712" y="28752"/>
                </a:lnTo>
                <a:lnTo>
                  <a:pt x="215188" y="25196"/>
                </a:lnTo>
                <a:lnTo>
                  <a:pt x="215188" y="17779"/>
                </a:lnTo>
                <a:lnTo>
                  <a:pt x="216281" y="15138"/>
                </a:lnTo>
                <a:lnTo>
                  <a:pt x="220649" y="11074"/>
                </a:lnTo>
                <a:lnTo>
                  <a:pt x="223570" y="10058"/>
                </a:lnTo>
                <a:lnTo>
                  <a:pt x="250471" y="10058"/>
                </a:lnTo>
                <a:lnTo>
                  <a:pt x="246911" y="6643"/>
                </a:lnTo>
                <a:lnTo>
                  <a:pt x="240887" y="2952"/>
                </a:lnTo>
                <a:lnTo>
                  <a:pt x="234224" y="738"/>
                </a:lnTo>
                <a:lnTo>
                  <a:pt x="226923" y="0"/>
                </a:lnTo>
                <a:close/>
              </a:path>
              <a:path w="1495425" h="156844">
                <a:moveTo>
                  <a:pt x="396240" y="99669"/>
                </a:moveTo>
                <a:lnTo>
                  <a:pt x="384810" y="99669"/>
                </a:lnTo>
                <a:lnTo>
                  <a:pt x="384810" y="140969"/>
                </a:lnTo>
                <a:lnTo>
                  <a:pt x="396240" y="140969"/>
                </a:lnTo>
                <a:lnTo>
                  <a:pt x="396240" y="99669"/>
                </a:lnTo>
                <a:close/>
              </a:path>
              <a:path w="1495425" h="156844">
                <a:moveTo>
                  <a:pt x="437845" y="52882"/>
                </a:moveTo>
                <a:lnTo>
                  <a:pt x="426415" y="52882"/>
                </a:lnTo>
                <a:lnTo>
                  <a:pt x="426415" y="140969"/>
                </a:lnTo>
                <a:lnTo>
                  <a:pt x="437845" y="140969"/>
                </a:lnTo>
                <a:lnTo>
                  <a:pt x="437845" y="52882"/>
                </a:lnTo>
                <a:close/>
              </a:path>
              <a:path w="1495425" h="156844">
                <a:moveTo>
                  <a:pt x="479450" y="52882"/>
                </a:moveTo>
                <a:lnTo>
                  <a:pt x="468020" y="52882"/>
                </a:lnTo>
                <a:lnTo>
                  <a:pt x="468020" y="140969"/>
                </a:lnTo>
                <a:lnTo>
                  <a:pt x="479450" y="140969"/>
                </a:lnTo>
                <a:lnTo>
                  <a:pt x="479450" y="52882"/>
                </a:lnTo>
                <a:close/>
              </a:path>
              <a:path w="1495425" h="156844">
                <a:moveTo>
                  <a:pt x="655307" y="109118"/>
                </a:moveTo>
                <a:lnTo>
                  <a:pt x="643724" y="109118"/>
                </a:lnTo>
                <a:lnTo>
                  <a:pt x="643724" y="140969"/>
                </a:lnTo>
                <a:lnTo>
                  <a:pt x="655307" y="140969"/>
                </a:lnTo>
                <a:lnTo>
                  <a:pt x="655307" y="109118"/>
                </a:lnTo>
                <a:close/>
              </a:path>
              <a:path w="1495425" h="156844">
                <a:moveTo>
                  <a:pt x="696760" y="52882"/>
                </a:moveTo>
                <a:lnTo>
                  <a:pt x="685330" y="52882"/>
                </a:lnTo>
                <a:lnTo>
                  <a:pt x="685330" y="140969"/>
                </a:lnTo>
                <a:lnTo>
                  <a:pt x="696760" y="140969"/>
                </a:lnTo>
                <a:lnTo>
                  <a:pt x="696760" y="52882"/>
                </a:lnTo>
                <a:close/>
              </a:path>
              <a:path w="1495425" h="156844">
                <a:moveTo>
                  <a:pt x="508558" y="107441"/>
                </a:moveTo>
                <a:lnTo>
                  <a:pt x="500024" y="113690"/>
                </a:lnTo>
                <a:lnTo>
                  <a:pt x="504075" y="121411"/>
                </a:lnTo>
                <a:lnTo>
                  <a:pt x="509473" y="127584"/>
                </a:lnTo>
                <a:lnTo>
                  <a:pt x="522884" y="136829"/>
                </a:lnTo>
                <a:lnTo>
                  <a:pt x="530542" y="139141"/>
                </a:lnTo>
                <a:lnTo>
                  <a:pt x="548119" y="139141"/>
                </a:lnTo>
                <a:lnTo>
                  <a:pt x="555358" y="136702"/>
                </a:lnTo>
                <a:lnTo>
                  <a:pt x="564010" y="129082"/>
                </a:lnTo>
                <a:lnTo>
                  <a:pt x="532574" y="129082"/>
                </a:lnTo>
                <a:lnTo>
                  <a:pt x="526656" y="127152"/>
                </a:lnTo>
                <a:lnTo>
                  <a:pt x="516170" y="119405"/>
                </a:lnTo>
                <a:lnTo>
                  <a:pt x="511911" y="114147"/>
                </a:lnTo>
                <a:lnTo>
                  <a:pt x="508558" y="107441"/>
                </a:lnTo>
                <a:close/>
              </a:path>
              <a:path w="1495425" h="156844">
                <a:moveTo>
                  <a:pt x="567639" y="104089"/>
                </a:moveTo>
                <a:lnTo>
                  <a:pt x="553669" y="104089"/>
                </a:lnTo>
                <a:lnTo>
                  <a:pt x="556602" y="106324"/>
                </a:lnTo>
                <a:lnTo>
                  <a:pt x="558088" y="109524"/>
                </a:lnTo>
                <a:lnTo>
                  <a:pt x="558088" y="118465"/>
                </a:lnTo>
                <a:lnTo>
                  <a:pt x="556348" y="122224"/>
                </a:lnTo>
                <a:lnTo>
                  <a:pt x="549440" y="127711"/>
                </a:lnTo>
                <a:lnTo>
                  <a:pt x="544868" y="129082"/>
                </a:lnTo>
                <a:lnTo>
                  <a:pt x="564010" y="129082"/>
                </a:lnTo>
                <a:lnTo>
                  <a:pt x="566432" y="126949"/>
                </a:lnTo>
                <a:lnTo>
                  <a:pt x="569214" y="120903"/>
                </a:lnTo>
                <a:lnTo>
                  <a:pt x="569214" y="109016"/>
                </a:lnTo>
                <a:lnTo>
                  <a:pt x="568083" y="104825"/>
                </a:lnTo>
                <a:lnTo>
                  <a:pt x="567639" y="104089"/>
                </a:lnTo>
                <a:close/>
              </a:path>
              <a:path w="1495425" h="156844">
                <a:moveTo>
                  <a:pt x="612025" y="52882"/>
                </a:moveTo>
                <a:lnTo>
                  <a:pt x="599833" y="52882"/>
                </a:lnTo>
                <a:lnTo>
                  <a:pt x="604202" y="56743"/>
                </a:lnTo>
                <a:lnTo>
                  <a:pt x="606386" y="61569"/>
                </a:lnTo>
                <a:lnTo>
                  <a:pt x="606386" y="71932"/>
                </a:lnTo>
                <a:lnTo>
                  <a:pt x="604558" y="75590"/>
                </a:lnTo>
                <a:lnTo>
                  <a:pt x="597242" y="81076"/>
                </a:lnTo>
                <a:lnTo>
                  <a:pt x="591756" y="83261"/>
                </a:lnTo>
                <a:lnTo>
                  <a:pt x="584441" y="84886"/>
                </a:lnTo>
                <a:lnTo>
                  <a:pt x="585831" y="92673"/>
                </a:lnTo>
                <a:lnTo>
                  <a:pt x="609790" y="120091"/>
                </a:lnTo>
                <a:lnTo>
                  <a:pt x="619036" y="120091"/>
                </a:lnTo>
                <a:lnTo>
                  <a:pt x="626484" y="119405"/>
                </a:lnTo>
                <a:lnTo>
                  <a:pt x="632980" y="117347"/>
                </a:lnTo>
                <a:lnTo>
                  <a:pt x="638524" y="113918"/>
                </a:lnTo>
                <a:lnTo>
                  <a:pt x="642678" y="109575"/>
                </a:lnTo>
                <a:lnTo>
                  <a:pt x="613803" y="109575"/>
                </a:lnTo>
                <a:lnTo>
                  <a:pt x="608418" y="107594"/>
                </a:lnTo>
                <a:lnTo>
                  <a:pt x="600697" y="99669"/>
                </a:lnTo>
                <a:lnTo>
                  <a:pt x="598411" y="95199"/>
                </a:lnTo>
                <a:lnTo>
                  <a:pt x="597700" y="90220"/>
                </a:lnTo>
                <a:lnTo>
                  <a:pt x="603796" y="88798"/>
                </a:lnTo>
                <a:lnTo>
                  <a:pt x="608723" y="86207"/>
                </a:lnTo>
                <a:lnTo>
                  <a:pt x="616242" y="78689"/>
                </a:lnTo>
                <a:lnTo>
                  <a:pt x="618121" y="74218"/>
                </a:lnTo>
                <a:lnTo>
                  <a:pt x="618121" y="63042"/>
                </a:lnTo>
                <a:lnTo>
                  <a:pt x="616089" y="57861"/>
                </a:lnTo>
                <a:lnTo>
                  <a:pt x="612025" y="53492"/>
                </a:lnTo>
                <a:lnTo>
                  <a:pt x="612025" y="52882"/>
                </a:lnTo>
                <a:close/>
              </a:path>
              <a:path w="1495425" h="156844">
                <a:moveTo>
                  <a:pt x="352501" y="52882"/>
                </a:moveTo>
                <a:lnTo>
                  <a:pt x="341071" y="52882"/>
                </a:lnTo>
                <a:lnTo>
                  <a:pt x="341071" y="89458"/>
                </a:lnTo>
                <a:lnTo>
                  <a:pt x="333603" y="95097"/>
                </a:lnTo>
                <a:lnTo>
                  <a:pt x="342747" y="115214"/>
                </a:lnTo>
                <a:lnTo>
                  <a:pt x="352348" y="115214"/>
                </a:lnTo>
                <a:lnTo>
                  <a:pt x="352348" y="99669"/>
                </a:lnTo>
                <a:lnTo>
                  <a:pt x="396240" y="99669"/>
                </a:lnTo>
                <a:lnTo>
                  <a:pt x="396240" y="89153"/>
                </a:lnTo>
                <a:lnTo>
                  <a:pt x="352501" y="89153"/>
                </a:lnTo>
                <a:lnTo>
                  <a:pt x="352501" y="52882"/>
                </a:lnTo>
                <a:close/>
              </a:path>
              <a:path w="1495425" h="156844">
                <a:moveTo>
                  <a:pt x="655307" y="52882"/>
                </a:moveTo>
                <a:lnTo>
                  <a:pt x="643877" y="52882"/>
                </a:lnTo>
                <a:lnTo>
                  <a:pt x="643783" y="92673"/>
                </a:lnTo>
                <a:lnTo>
                  <a:pt x="641823" y="98297"/>
                </a:lnTo>
                <a:lnTo>
                  <a:pt x="641719" y="98551"/>
                </a:lnTo>
                <a:lnTo>
                  <a:pt x="633209" y="107365"/>
                </a:lnTo>
                <a:lnTo>
                  <a:pt x="627621" y="109575"/>
                </a:lnTo>
                <a:lnTo>
                  <a:pt x="642678" y="109575"/>
                </a:lnTo>
                <a:lnTo>
                  <a:pt x="643115" y="109118"/>
                </a:lnTo>
                <a:lnTo>
                  <a:pt x="655307" y="109118"/>
                </a:lnTo>
                <a:lnTo>
                  <a:pt x="655307" y="52882"/>
                </a:lnTo>
                <a:close/>
              </a:path>
              <a:path w="1495425" h="156844">
                <a:moveTo>
                  <a:pt x="560984" y="52882"/>
                </a:moveTo>
                <a:lnTo>
                  <a:pt x="549706" y="52882"/>
                </a:lnTo>
                <a:lnTo>
                  <a:pt x="549706" y="67970"/>
                </a:lnTo>
                <a:lnTo>
                  <a:pt x="522363" y="67970"/>
                </a:lnTo>
                <a:lnTo>
                  <a:pt x="518121" y="69443"/>
                </a:lnTo>
                <a:lnTo>
                  <a:pt x="511924" y="75336"/>
                </a:lnTo>
                <a:lnTo>
                  <a:pt x="510387" y="79197"/>
                </a:lnTo>
                <a:lnTo>
                  <a:pt x="510387" y="89560"/>
                </a:lnTo>
                <a:lnTo>
                  <a:pt x="512229" y="94665"/>
                </a:lnTo>
                <a:lnTo>
                  <a:pt x="519645" y="103911"/>
                </a:lnTo>
                <a:lnTo>
                  <a:pt x="524294" y="107187"/>
                </a:lnTo>
                <a:lnTo>
                  <a:pt x="529894" y="109118"/>
                </a:lnTo>
                <a:lnTo>
                  <a:pt x="553669" y="104089"/>
                </a:lnTo>
                <a:lnTo>
                  <a:pt x="567639" y="104089"/>
                </a:lnTo>
                <a:lnTo>
                  <a:pt x="564149" y="98297"/>
                </a:lnTo>
                <a:lnTo>
                  <a:pt x="531876" y="98297"/>
                </a:lnTo>
                <a:lnTo>
                  <a:pt x="529132" y="97586"/>
                </a:lnTo>
                <a:lnTo>
                  <a:pt x="526808" y="96062"/>
                </a:lnTo>
                <a:lnTo>
                  <a:pt x="523049" y="91389"/>
                </a:lnTo>
                <a:lnTo>
                  <a:pt x="522217" y="89153"/>
                </a:lnTo>
                <a:lnTo>
                  <a:pt x="522216" y="83261"/>
                </a:lnTo>
                <a:lnTo>
                  <a:pt x="522897" y="81432"/>
                </a:lnTo>
                <a:lnTo>
                  <a:pt x="526046" y="78587"/>
                </a:lnTo>
                <a:lnTo>
                  <a:pt x="528980" y="77876"/>
                </a:lnTo>
                <a:lnTo>
                  <a:pt x="560984" y="77876"/>
                </a:lnTo>
                <a:lnTo>
                  <a:pt x="560984" y="52882"/>
                </a:lnTo>
                <a:close/>
              </a:path>
              <a:path w="1495425" h="156844">
                <a:moveTo>
                  <a:pt x="557479" y="93116"/>
                </a:moveTo>
                <a:lnTo>
                  <a:pt x="531876" y="98297"/>
                </a:lnTo>
                <a:lnTo>
                  <a:pt x="564149" y="98297"/>
                </a:lnTo>
                <a:lnTo>
                  <a:pt x="563613" y="97408"/>
                </a:lnTo>
                <a:lnTo>
                  <a:pt x="560832" y="94741"/>
                </a:lnTo>
                <a:lnTo>
                  <a:pt x="557479" y="93116"/>
                </a:lnTo>
                <a:close/>
              </a:path>
              <a:path w="1495425" h="156844">
                <a:moveTo>
                  <a:pt x="396240" y="52882"/>
                </a:moveTo>
                <a:lnTo>
                  <a:pt x="384810" y="52882"/>
                </a:lnTo>
                <a:lnTo>
                  <a:pt x="384810" y="89153"/>
                </a:lnTo>
                <a:lnTo>
                  <a:pt x="396240" y="89153"/>
                </a:lnTo>
                <a:lnTo>
                  <a:pt x="396240" y="52882"/>
                </a:lnTo>
                <a:close/>
              </a:path>
              <a:path w="1495425" h="156844">
                <a:moveTo>
                  <a:pt x="407974" y="43129"/>
                </a:moveTo>
                <a:lnTo>
                  <a:pt x="319735" y="43129"/>
                </a:lnTo>
                <a:lnTo>
                  <a:pt x="319735" y="52882"/>
                </a:lnTo>
                <a:lnTo>
                  <a:pt x="407974" y="52882"/>
                </a:lnTo>
                <a:lnTo>
                  <a:pt x="407974" y="43129"/>
                </a:lnTo>
                <a:close/>
              </a:path>
              <a:path w="1495425" h="156844">
                <a:moveTo>
                  <a:pt x="414680" y="43129"/>
                </a:moveTo>
                <a:lnTo>
                  <a:pt x="407974" y="43129"/>
                </a:lnTo>
                <a:lnTo>
                  <a:pt x="407974" y="52882"/>
                </a:lnTo>
                <a:lnTo>
                  <a:pt x="414680" y="52882"/>
                </a:lnTo>
                <a:lnTo>
                  <a:pt x="414680" y="43129"/>
                </a:lnTo>
                <a:close/>
              </a:path>
              <a:path w="1495425" h="156844">
                <a:moveTo>
                  <a:pt x="449580" y="43129"/>
                </a:moveTo>
                <a:lnTo>
                  <a:pt x="414680" y="43129"/>
                </a:lnTo>
                <a:lnTo>
                  <a:pt x="414680" y="52882"/>
                </a:lnTo>
                <a:lnTo>
                  <a:pt x="449580" y="52882"/>
                </a:lnTo>
                <a:lnTo>
                  <a:pt x="449580" y="43129"/>
                </a:lnTo>
                <a:close/>
              </a:path>
              <a:path w="1495425" h="156844">
                <a:moveTo>
                  <a:pt x="456285" y="43129"/>
                </a:moveTo>
                <a:lnTo>
                  <a:pt x="449580" y="43129"/>
                </a:lnTo>
                <a:lnTo>
                  <a:pt x="449580" y="52882"/>
                </a:lnTo>
                <a:lnTo>
                  <a:pt x="456285" y="52882"/>
                </a:lnTo>
                <a:lnTo>
                  <a:pt x="456285" y="43129"/>
                </a:lnTo>
                <a:close/>
              </a:path>
              <a:path w="1495425" h="156844">
                <a:moveTo>
                  <a:pt x="491185" y="43129"/>
                </a:moveTo>
                <a:lnTo>
                  <a:pt x="456285" y="43129"/>
                </a:lnTo>
                <a:lnTo>
                  <a:pt x="456285" y="52882"/>
                </a:lnTo>
                <a:lnTo>
                  <a:pt x="491185" y="52882"/>
                </a:lnTo>
                <a:lnTo>
                  <a:pt x="491185" y="43129"/>
                </a:lnTo>
                <a:close/>
              </a:path>
              <a:path w="1495425" h="156844">
                <a:moveTo>
                  <a:pt x="497890" y="43129"/>
                </a:moveTo>
                <a:lnTo>
                  <a:pt x="491185" y="43129"/>
                </a:lnTo>
                <a:lnTo>
                  <a:pt x="491185" y="52882"/>
                </a:lnTo>
                <a:lnTo>
                  <a:pt x="497890" y="52882"/>
                </a:lnTo>
                <a:lnTo>
                  <a:pt x="497890" y="43129"/>
                </a:lnTo>
                <a:close/>
              </a:path>
              <a:path w="1495425" h="156844">
                <a:moveTo>
                  <a:pt x="574078" y="43129"/>
                </a:moveTo>
                <a:lnTo>
                  <a:pt x="497890" y="43129"/>
                </a:lnTo>
                <a:lnTo>
                  <a:pt x="497890" y="52882"/>
                </a:lnTo>
                <a:lnTo>
                  <a:pt x="574078" y="52882"/>
                </a:lnTo>
                <a:lnTo>
                  <a:pt x="574078" y="43129"/>
                </a:lnTo>
                <a:close/>
              </a:path>
              <a:path w="1495425" h="156844">
                <a:moveTo>
                  <a:pt x="580796" y="43129"/>
                </a:moveTo>
                <a:lnTo>
                  <a:pt x="574078" y="43129"/>
                </a:lnTo>
                <a:lnTo>
                  <a:pt x="574078" y="52882"/>
                </a:lnTo>
                <a:lnTo>
                  <a:pt x="580796" y="52882"/>
                </a:lnTo>
                <a:lnTo>
                  <a:pt x="580796" y="43129"/>
                </a:lnTo>
                <a:close/>
              </a:path>
              <a:path w="1495425" h="156844">
                <a:moveTo>
                  <a:pt x="666889" y="43129"/>
                </a:moveTo>
                <a:lnTo>
                  <a:pt x="580796" y="43129"/>
                </a:lnTo>
                <a:lnTo>
                  <a:pt x="580796" y="52882"/>
                </a:lnTo>
                <a:lnTo>
                  <a:pt x="666889" y="52882"/>
                </a:lnTo>
                <a:lnTo>
                  <a:pt x="666889" y="43129"/>
                </a:lnTo>
                <a:close/>
              </a:path>
              <a:path w="1495425" h="156844">
                <a:moveTo>
                  <a:pt x="673747" y="43129"/>
                </a:moveTo>
                <a:lnTo>
                  <a:pt x="666889" y="43129"/>
                </a:lnTo>
                <a:lnTo>
                  <a:pt x="666889" y="52882"/>
                </a:lnTo>
                <a:lnTo>
                  <a:pt x="673747" y="52882"/>
                </a:lnTo>
                <a:lnTo>
                  <a:pt x="673747" y="43129"/>
                </a:lnTo>
                <a:close/>
              </a:path>
              <a:path w="1495425" h="156844">
                <a:moveTo>
                  <a:pt x="715200" y="43129"/>
                </a:moveTo>
                <a:lnTo>
                  <a:pt x="673747" y="43129"/>
                </a:lnTo>
                <a:lnTo>
                  <a:pt x="673747" y="52882"/>
                </a:lnTo>
                <a:lnTo>
                  <a:pt x="715200" y="52882"/>
                </a:lnTo>
                <a:lnTo>
                  <a:pt x="715200" y="43129"/>
                </a:lnTo>
                <a:close/>
              </a:path>
              <a:path w="1495425" h="156844">
                <a:moveTo>
                  <a:pt x="424207" y="10058"/>
                </a:moveTo>
                <a:lnTo>
                  <a:pt x="408178" y="10058"/>
                </a:lnTo>
                <a:lnTo>
                  <a:pt x="414096" y="13309"/>
                </a:lnTo>
                <a:lnTo>
                  <a:pt x="423341" y="26314"/>
                </a:lnTo>
                <a:lnTo>
                  <a:pt x="425831" y="33856"/>
                </a:lnTo>
                <a:lnTo>
                  <a:pt x="425910" y="34137"/>
                </a:lnTo>
                <a:lnTo>
                  <a:pt x="426415" y="43129"/>
                </a:lnTo>
                <a:lnTo>
                  <a:pt x="437692" y="43129"/>
                </a:lnTo>
                <a:lnTo>
                  <a:pt x="436392" y="33856"/>
                </a:lnTo>
                <a:lnTo>
                  <a:pt x="434016" y="25546"/>
                </a:lnTo>
                <a:lnTo>
                  <a:pt x="430563" y="18197"/>
                </a:lnTo>
                <a:lnTo>
                  <a:pt x="426034" y="11810"/>
                </a:lnTo>
                <a:lnTo>
                  <a:pt x="424207" y="10058"/>
                </a:lnTo>
                <a:close/>
              </a:path>
              <a:path w="1495425" h="156844">
                <a:moveTo>
                  <a:pt x="504444" y="0"/>
                </a:moveTo>
                <a:lnTo>
                  <a:pt x="468020" y="20726"/>
                </a:lnTo>
                <a:lnTo>
                  <a:pt x="468020" y="43129"/>
                </a:lnTo>
                <a:lnTo>
                  <a:pt x="479450" y="43129"/>
                </a:lnTo>
                <a:lnTo>
                  <a:pt x="479450" y="23571"/>
                </a:lnTo>
                <a:lnTo>
                  <a:pt x="481596" y="18745"/>
                </a:lnTo>
                <a:lnTo>
                  <a:pt x="490245" y="12039"/>
                </a:lnTo>
                <a:lnTo>
                  <a:pt x="496417" y="10363"/>
                </a:lnTo>
                <a:lnTo>
                  <a:pt x="540792" y="10363"/>
                </a:lnTo>
                <a:lnTo>
                  <a:pt x="537438" y="8229"/>
                </a:lnTo>
                <a:lnTo>
                  <a:pt x="530027" y="4629"/>
                </a:lnTo>
                <a:lnTo>
                  <a:pt x="522060" y="2057"/>
                </a:lnTo>
                <a:lnTo>
                  <a:pt x="513533" y="514"/>
                </a:lnTo>
                <a:lnTo>
                  <a:pt x="504444" y="0"/>
                </a:lnTo>
                <a:close/>
              </a:path>
              <a:path w="1495425" h="156844">
                <a:moveTo>
                  <a:pt x="400659" y="0"/>
                </a:moveTo>
                <a:lnTo>
                  <a:pt x="393649" y="0"/>
                </a:lnTo>
                <a:lnTo>
                  <a:pt x="387959" y="1981"/>
                </a:lnTo>
                <a:lnTo>
                  <a:pt x="379222" y="9905"/>
                </a:lnTo>
                <a:lnTo>
                  <a:pt x="377037" y="14833"/>
                </a:lnTo>
                <a:lnTo>
                  <a:pt x="377074" y="26314"/>
                </a:lnTo>
                <a:lnTo>
                  <a:pt x="378663" y="30683"/>
                </a:lnTo>
                <a:lnTo>
                  <a:pt x="381914" y="34137"/>
                </a:lnTo>
                <a:lnTo>
                  <a:pt x="393496" y="31699"/>
                </a:lnTo>
                <a:lnTo>
                  <a:pt x="390448" y="28752"/>
                </a:lnTo>
                <a:lnTo>
                  <a:pt x="388924" y="25196"/>
                </a:lnTo>
                <a:lnTo>
                  <a:pt x="388924" y="17779"/>
                </a:lnTo>
                <a:lnTo>
                  <a:pt x="390017" y="15138"/>
                </a:lnTo>
                <a:lnTo>
                  <a:pt x="394385" y="11074"/>
                </a:lnTo>
                <a:lnTo>
                  <a:pt x="397306" y="10058"/>
                </a:lnTo>
                <a:lnTo>
                  <a:pt x="424207" y="10058"/>
                </a:lnTo>
                <a:lnTo>
                  <a:pt x="420647" y="6643"/>
                </a:lnTo>
                <a:lnTo>
                  <a:pt x="414623" y="2952"/>
                </a:lnTo>
                <a:lnTo>
                  <a:pt x="407960" y="738"/>
                </a:lnTo>
                <a:lnTo>
                  <a:pt x="400659" y="0"/>
                </a:lnTo>
                <a:close/>
              </a:path>
              <a:path w="1495425" h="156844">
                <a:moveTo>
                  <a:pt x="540792" y="10363"/>
                </a:moveTo>
                <a:lnTo>
                  <a:pt x="504444" y="10363"/>
                </a:lnTo>
                <a:lnTo>
                  <a:pt x="512037" y="10782"/>
                </a:lnTo>
                <a:lnTo>
                  <a:pt x="519141" y="12039"/>
                </a:lnTo>
                <a:lnTo>
                  <a:pt x="550316" y="33070"/>
                </a:lnTo>
                <a:lnTo>
                  <a:pt x="558546" y="26669"/>
                </a:lnTo>
                <a:lnTo>
                  <a:pt x="554655" y="21688"/>
                </a:lnTo>
                <a:lnTo>
                  <a:pt x="549840" y="16954"/>
                </a:lnTo>
                <a:lnTo>
                  <a:pt x="544101" y="12468"/>
                </a:lnTo>
                <a:lnTo>
                  <a:pt x="540792" y="10363"/>
                </a:lnTo>
                <a:close/>
              </a:path>
              <a:path w="1495425" h="156844">
                <a:moveTo>
                  <a:pt x="919111" y="82753"/>
                </a:moveTo>
                <a:lnTo>
                  <a:pt x="910424" y="89611"/>
                </a:lnTo>
                <a:lnTo>
                  <a:pt x="949896" y="141427"/>
                </a:lnTo>
                <a:lnTo>
                  <a:pt x="959192" y="135178"/>
                </a:lnTo>
                <a:lnTo>
                  <a:pt x="941514" y="112013"/>
                </a:lnTo>
                <a:lnTo>
                  <a:pt x="938568" y="108254"/>
                </a:lnTo>
                <a:lnTo>
                  <a:pt x="934974" y="103936"/>
                </a:lnTo>
                <a:lnTo>
                  <a:pt x="930998" y="99364"/>
                </a:lnTo>
                <a:lnTo>
                  <a:pt x="931151" y="98907"/>
                </a:lnTo>
                <a:lnTo>
                  <a:pt x="942697" y="98907"/>
                </a:lnTo>
                <a:lnTo>
                  <a:pt x="946010" y="97662"/>
                </a:lnTo>
                <a:lnTo>
                  <a:pt x="953030" y="91439"/>
                </a:lnTo>
                <a:lnTo>
                  <a:pt x="953617" y="89915"/>
                </a:lnTo>
                <a:lnTo>
                  <a:pt x="927849" y="89915"/>
                </a:lnTo>
                <a:lnTo>
                  <a:pt x="923175" y="87528"/>
                </a:lnTo>
                <a:lnTo>
                  <a:pt x="919111" y="82753"/>
                </a:lnTo>
                <a:close/>
              </a:path>
              <a:path w="1495425" h="156844">
                <a:moveTo>
                  <a:pt x="851141" y="101345"/>
                </a:moveTo>
                <a:lnTo>
                  <a:pt x="839558" y="101345"/>
                </a:lnTo>
                <a:lnTo>
                  <a:pt x="839558" y="140969"/>
                </a:lnTo>
                <a:lnTo>
                  <a:pt x="851141" y="140969"/>
                </a:lnTo>
                <a:lnTo>
                  <a:pt x="851141" y="101345"/>
                </a:lnTo>
                <a:close/>
              </a:path>
              <a:path w="1495425" h="156844">
                <a:moveTo>
                  <a:pt x="892594" y="52882"/>
                </a:moveTo>
                <a:lnTo>
                  <a:pt x="881164" y="52882"/>
                </a:lnTo>
                <a:lnTo>
                  <a:pt x="881164" y="140969"/>
                </a:lnTo>
                <a:lnTo>
                  <a:pt x="892594" y="140969"/>
                </a:lnTo>
                <a:lnTo>
                  <a:pt x="892594" y="52882"/>
                </a:lnTo>
                <a:close/>
              </a:path>
              <a:path w="1495425" h="156844">
                <a:moveTo>
                  <a:pt x="770064" y="111251"/>
                </a:moveTo>
                <a:lnTo>
                  <a:pt x="762139" y="119176"/>
                </a:lnTo>
                <a:lnTo>
                  <a:pt x="768083" y="124244"/>
                </a:lnTo>
                <a:lnTo>
                  <a:pt x="774636" y="127863"/>
                </a:lnTo>
                <a:lnTo>
                  <a:pt x="781799" y="130035"/>
                </a:lnTo>
                <a:lnTo>
                  <a:pt x="789571" y="130759"/>
                </a:lnTo>
                <a:lnTo>
                  <a:pt x="798207" y="130759"/>
                </a:lnTo>
                <a:lnTo>
                  <a:pt x="805141" y="128295"/>
                </a:lnTo>
                <a:lnTo>
                  <a:pt x="813368" y="120548"/>
                </a:lnTo>
                <a:lnTo>
                  <a:pt x="781850" y="120548"/>
                </a:lnTo>
                <a:lnTo>
                  <a:pt x="775347" y="117449"/>
                </a:lnTo>
                <a:lnTo>
                  <a:pt x="770064" y="111251"/>
                </a:lnTo>
                <a:close/>
              </a:path>
              <a:path w="1495425" h="156844">
                <a:moveTo>
                  <a:pt x="811151" y="53339"/>
                </a:moveTo>
                <a:lnTo>
                  <a:pt x="793026" y="53339"/>
                </a:lnTo>
                <a:lnTo>
                  <a:pt x="796251" y="54533"/>
                </a:lnTo>
                <a:lnTo>
                  <a:pt x="801027" y="59308"/>
                </a:lnTo>
                <a:lnTo>
                  <a:pt x="802220" y="62483"/>
                </a:lnTo>
                <a:lnTo>
                  <a:pt x="802220" y="71018"/>
                </a:lnTo>
                <a:lnTo>
                  <a:pt x="800773" y="74625"/>
                </a:lnTo>
                <a:lnTo>
                  <a:pt x="794981" y="79908"/>
                </a:lnTo>
                <a:lnTo>
                  <a:pt x="791146" y="81229"/>
                </a:lnTo>
                <a:lnTo>
                  <a:pt x="781646" y="81229"/>
                </a:lnTo>
                <a:lnTo>
                  <a:pt x="781646" y="91439"/>
                </a:lnTo>
                <a:lnTo>
                  <a:pt x="795261" y="91439"/>
                </a:lnTo>
                <a:lnTo>
                  <a:pt x="799401" y="92633"/>
                </a:lnTo>
                <a:lnTo>
                  <a:pt x="805192" y="97408"/>
                </a:lnTo>
                <a:lnTo>
                  <a:pt x="806640" y="100736"/>
                </a:lnTo>
                <a:lnTo>
                  <a:pt x="806640" y="109473"/>
                </a:lnTo>
                <a:lnTo>
                  <a:pt x="805167" y="113182"/>
                </a:lnTo>
                <a:lnTo>
                  <a:pt x="799274" y="119075"/>
                </a:lnTo>
                <a:lnTo>
                  <a:pt x="795058" y="120548"/>
                </a:lnTo>
                <a:lnTo>
                  <a:pt x="813368" y="120548"/>
                </a:lnTo>
                <a:lnTo>
                  <a:pt x="815606" y="118440"/>
                </a:lnTo>
                <a:lnTo>
                  <a:pt x="818222" y="112267"/>
                </a:lnTo>
                <a:lnTo>
                  <a:pt x="818121" y="102666"/>
                </a:lnTo>
                <a:lnTo>
                  <a:pt x="817918" y="101041"/>
                </a:lnTo>
                <a:lnTo>
                  <a:pt x="851141" y="101041"/>
                </a:lnTo>
                <a:lnTo>
                  <a:pt x="851141" y="93573"/>
                </a:lnTo>
                <a:lnTo>
                  <a:pt x="821169" y="93573"/>
                </a:lnTo>
                <a:lnTo>
                  <a:pt x="816343" y="92303"/>
                </a:lnTo>
                <a:lnTo>
                  <a:pt x="811974" y="89763"/>
                </a:lnTo>
                <a:lnTo>
                  <a:pt x="809231" y="87325"/>
                </a:lnTo>
                <a:lnTo>
                  <a:pt x="806234" y="85699"/>
                </a:lnTo>
                <a:lnTo>
                  <a:pt x="802982" y="84886"/>
                </a:lnTo>
                <a:lnTo>
                  <a:pt x="802982" y="84277"/>
                </a:lnTo>
                <a:lnTo>
                  <a:pt x="805827" y="82854"/>
                </a:lnTo>
                <a:lnTo>
                  <a:pt x="808342" y="80492"/>
                </a:lnTo>
                <a:lnTo>
                  <a:pt x="812711" y="73888"/>
                </a:lnTo>
                <a:lnTo>
                  <a:pt x="813803" y="70053"/>
                </a:lnTo>
                <a:lnTo>
                  <a:pt x="813803" y="59181"/>
                </a:lnTo>
                <a:lnTo>
                  <a:pt x="811593" y="53771"/>
                </a:lnTo>
                <a:lnTo>
                  <a:pt x="811151" y="53339"/>
                </a:lnTo>
                <a:close/>
              </a:path>
              <a:path w="1495425" h="156844">
                <a:moveTo>
                  <a:pt x="851141" y="101041"/>
                </a:moveTo>
                <a:lnTo>
                  <a:pt x="817918" y="101041"/>
                </a:lnTo>
                <a:lnTo>
                  <a:pt x="821372" y="102666"/>
                </a:lnTo>
                <a:lnTo>
                  <a:pt x="825182" y="103479"/>
                </a:lnTo>
                <a:lnTo>
                  <a:pt x="832904" y="103479"/>
                </a:lnTo>
                <a:lnTo>
                  <a:pt x="836307" y="102768"/>
                </a:lnTo>
                <a:lnTo>
                  <a:pt x="839558" y="101345"/>
                </a:lnTo>
                <a:lnTo>
                  <a:pt x="851141" y="101345"/>
                </a:lnTo>
                <a:lnTo>
                  <a:pt x="851141" y="101041"/>
                </a:lnTo>
                <a:close/>
              </a:path>
              <a:path w="1495425" h="156844">
                <a:moveTo>
                  <a:pt x="942697" y="98907"/>
                </a:moveTo>
                <a:lnTo>
                  <a:pt x="931151" y="98907"/>
                </a:lnTo>
                <a:lnTo>
                  <a:pt x="932472" y="99313"/>
                </a:lnTo>
                <a:lnTo>
                  <a:pt x="934199" y="99517"/>
                </a:lnTo>
                <a:lnTo>
                  <a:pt x="936332" y="99517"/>
                </a:lnTo>
                <a:lnTo>
                  <a:pt x="941616" y="99313"/>
                </a:lnTo>
                <a:lnTo>
                  <a:pt x="942697" y="98907"/>
                </a:lnTo>
                <a:close/>
              </a:path>
              <a:path w="1495425" h="156844">
                <a:moveTo>
                  <a:pt x="851141" y="52882"/>
                </a:moveTo>
                <a:lnTo>
                  <a:pt x="839558" y="52882"/>
                </a:lnTo>
                <a:lnTo>
                  <a:pt x="839558" y="90373"/>
                </a:lnTo>
                <a:lnTo>
                  <a:pt x="836104" y="92506"/>
                </a:lnTo>
                <a:lnTo>
                  <a:pt x="831735" y="93573"/>
                </a:lnTo>
                <a:lnTo>
                  <a:pt x="851141" y="93573"/>
                </a:lnTo>
                <a:lnTo>
                  <a:pt x="851141" y="52882"/>
                </a:lnTo>
                <a:close/>
              </a:path>
              <a:path w="1495425" h="156844">
                <a:moveTo>
                  <a:pt x="954773" y="52882"/>
                </a:moveTo>
                <a:lnTo>
                  <a:pt x="943343" y="52882"/>
                </a:lnTo>
                <a:lnTo>
                  <a:pt x="943343" y="86563"/>
                </a:lnTo>
                <a:lnTo>
                  <a:pt x="939939" y="89915"/>
                </a:lnTo>
                <a:lnTo>
                  <a:pt x="953617" y="89915"/>
                </a:lnTo>
                <a:lnTo>
                  <a:pt x="954773" y="86918"/>
                </a:lnTo>
                <a:lnTo>
                  <a:pt x="954773" y="52882"/>
                </a:lnTo>
                <a:close/>
              </a:path>
              <a:path w="1495425" h="156844">
                <a:moveTo>
                  <a:pt x="796785" y="42976"/>
                </a:moveTo>
                <a:lnTo>
                  <a:pt x="779818" y="42976"/>
                </a:lnTo>
                <a:lnTo>
                  <a:pt x="772604" y="46227"/>
                </a:lnTo>
                <a:lnTo>
                  <a:pt x="767626" y="52730"/>
                </a:lnTo>
                <a:lnTo>
                  <a:pt x="775703" y="60045"/>
                </a:lnTo>
                <a:lnTo>
                  <a:pt x="778852" y="55575"/>
                </a:lnTo>
                <a:lnTo>
                  <a:pt x="783272" y="53339"/>
                </a:lnTo>
                <a:lnTo>
                  <a:pt x="811151" y="53339"/>
                </a:lnTo>
                <a:lnTo>
                  <a:pt x="802754" y="45135"/>
                </a:lnTo>
                <a:lnTo>
                  <a:pt x="796785" y="42976"/>
                </a:lnTo>
                <a:close/>
              </a:path>
              <a:path w="1495425" h="156844">
                <a:moveTo>
                  <a:pt x="904328" y="43129"/>
                </a:moveTo>
                <a:lnTo>
                  <a:pt x="823252" y="43129"/>
                </a:lnTo>
                <a:lnTo>
                  <a:pt x="823252" y="52882"/>
                </a:lnTo>
                <a:lnTo>
                  <a:pt x="904328" y="52882"/>
                </a:lnTo>
                <a:lnTo>
                  <a:pt x="904328" y="43129"/>
                </a:lnTo>
                <a:close/>
              </a:path>
              <a:path w="1495425" h="156844">
                <a:moveTo>
                  <a:pt x="911034" y="43129"/>
                </a:moveTo>
                <a:lnTo>
                  <a:pt x="904328" y="43129"/>
                </a:lnTo>
                <a:lnTo>
                  <a:pt x="904328" y="52882"/>
                </a:lnTo>
                <a:lnTo>
                  <a:pt x="911034" y="52882"/>
                </a:lnTo>
                <a:lnTo>
                  <a:pt x="911034" y="43129"/>
                </a:lnTo>
                <a:close/>
              </a:path>
              <a:path w="1495425" h="156844">
                <a:moveTo>
                  <a:pt x="972299" y="43129"/>
                </a:moveTo>
                <a:lnTo>
                  <a:pt x="911034" y="43129"/>
                </a:lnTo>
                <a:lnTo>
                  <a:pt x="911034" y="52882"/>
                </a:lnTo>
                <a:lnTo>
                  <a:pt x="972299" y="52882"/>
                </a:lnTo>
                <a:lnTo>
                  <a:pt x="972299" y="43129"/>
                </a:lnTo>
                <a:close/>
              </a:path>
              <a:path w="1495425" h="156844">
                <a:moveTo>
                  <a:pt x="843521" y="2285"/>
                </a:moveTo>
                <a:lnTo>
                  <a:pt x="832700" y="8839"/>
                </a:lnTo>
                <a:lnTo>
                  <a:pt x="843426" y="17840"/>
                </a:lnTo>
                <a:lnTo>
                  <a:pt x="854265" y="26555"/>
                </a:lnTo>
                <a:lnTo>
                  <a:pt x="865219" y="34985"/>
                </a:lnTo>
                <a:lnTo>
                  <a:pt x="876287" y="43129"/>
                </a:lnTo>
                <a:lnTo>
                  <a:pt x="885736" y="43129"/>
                </a:lnTo>
                <a:lnTo>
                  <a:pt x="843521" y="2285"/>
                </a:lnTo>
                <a:close/>
              </a:path>
              <a:path w="1495425" h="156844">
                <a:moveTo>
                  <a:pt x="878116" y="1828"/>
                </a:moveTo>
                <a:lnTo>
                  <a:pt x="865314" y="4876"/>
                </a:lnTo>
                <a:lnTo>
                  <a:pt x="886345" y="43129"/>
                </a:lnTo>
                <a:lnTo>
                  <a:pt x="893203" y="43129"/>
                </a:lnTo>
                <a:lnTo>
                  <a:pt x="878116" y="1828"/>
                </a:lnTo>
                <a:close/>
              </a:path>
              <a:path w="1495425" h="156844">
                <a:moveTo>
                  <a:pt x="1037374" y="52882"/>
                </a:moveTo>
                <a:lnTo>
                  <a:pt x="1025944" y="52882"/>
                </a:lnTo>
                <a:lnTo>
                  <a:pt x="1025966" y="101212"/>
                </a:lnTo>
                <a:lnTo>
                  <a:pt x="1064653" y="134569"/>
                </a:lnTo>
                <a:lnTo>
                  <a:pt x="1068412" y="137718"/>
                </a:lnTo>
                <a:lnTo>
                  <a:pt x="1070292" y="140969"/>
                </a:lnTo>
                <a:lnTo>
                  <a:pt x="1070292" y="148081"/>
                </a:lnTo>
                <a:lnTo>
                  <a:pt x="1068565" y="151891"/>
                </a:lnTo>
                <a:lnTo>
                  <a:pt x="1065110" y="155752"/>
                </a:lnTo>
                <a:lnTo>
                  <a:pt x="1065110" y="156514"/>
                </a:lnTo>
                <a:lnTo>
                  <a:pt x="1077455" y="156514"/>
                </a:lnTo>
                <a:lnTo>
                  <a:pt x="1080401" y="152653"/>
                </a:lnTo>
                <a:lnTo>
                  <a:pt x="1081874" y="148437"/>
                </a:lnTo>
                <a:lnTo>
                  <a:pt x="1081874" y="140512"/>
                </a:lnTo>
                <a:lnTo>
                  <a:pt x="1037374" y="96469"/>
                </a:lnTo>
                <a:lnTo>
                  <a:pt x="1037374" y="52882"/>
                </a:lnTo>
                <a:close/>
              </a:path>
              <a:path w="1495425" h="156844">
                <a:moveTo>
                  <a:pt x="1313522" y="90220"/>
                </a:moveTo>
                <a:lnTo>
                  <a:pt x="1306664" y="99517"/>
                </a:lnTo>
                <a:lnTo>
                  <a:pt x="1317332" y="108508"/>
                </a:lnTo>
                <a:lnTo>
                  <a:pt x="1352384" y="142646"/>
                </a:lnTo>
                <a:lnTo>
                  <a:pt x="1333119" y="108864"/>
                </a:lnTo>
                <a:lnTo>
                  <a:pt x="1326324" y="103174"/>
                </a:lnTo>
                <a:lnTo>
                  <a:pt x="1326629" y="102565"/>
                </a:lnTo>
                <a:lnTo>
                  <a:pt x="1358531" y="92811"/>
                </a:lnTo>
                <a:lnTo>
                  <a:pt x="1323517" y="92811"/>
                </a:lnTo>
                <a:lnTo>
                  <a:pt x="1318285" y="91947"/>
                </a:lnTo>
                <a:lnTo>
                  <a:pt x="1313522" y="90220"/>
                </a:lnTo>
                <a:close/>
              </a:path>
              <a:path w="1495425" h="156844">
                <a:moveTo>
                  <a:pt x="1122870" y="52882"/>
                </a:moveTo>
                <a:lnTo>
                  <a:pt x="1111440" y="52882"/>
                </a:lnTo>
                <a:lnTo>
                  <a:pt x="1111440" y="140969"/>
                </a:lnTo>
                <a:lnTo>
                  <a:pt x="1122870" y="140969"/>
                </a:lnTo>
                <a:lnTo>
                  <a:pt x="1122870" y="52882"/>
                </a:lnTo>
                <a:close/>
              </a:path>
              <a:path w="1495425" h="156844">
                <a:moveTo>
                  <a:pt x="1201051" y="91439"/>
                </a:moveTo>
                <a:lnTo>
                  <a:pt x="1189621" y="91439"/>
                </a:lnTo>
                <a:lnTo>
                  <a:pt x="1189621" y="140969"/>
                </a:lnTo>
                <a:lnTo>
                  <a:pt x="1201051" y="140969"/>
                </a:lnTo>
                <a:lnTo>
                  <a:pt x="1201051" y="91439"/>
                </a:lnTo>
                <a:close/>
              </a:path>
              <a:path w="1495425" h="156844">
                <a:moveTo>
                  <a:pt x="1289291" y="99669"/>
                </a:moveTo>
                <a:lnTo>
                  <a:pt x="1277861" y="99669"/>
                </a:lnTo>
                <a:lnTo>
                  <a:pt x="1277861" y="140969"/>
                </a:lnTo>
                <a:lnTo>
                  <a:pt x="1289291" y="140969"/>
                </a:lnTo>
                <a:lnTo>
                  <a:pt x="1289291" y="99669"/>
                </a:lnTo>
                <a:close/>
              </a:path>
              <a:path w="1495425" h="156844">
                <a:moveTo>
                  <a:pt x="1245552" y="52882"/>
                </a:moveTo>
                <a:lnTo>
                  <a:pt x="1234122" y="52882"/>
                </a:lnTo>
                <a:lnTo>
                  <a:pt x="1234122" y="89458"/>
                </a:lnTo>
                <a:lnTo>
                  <a:pt x="1226654" y="95097"/>
                </a:lnTo>
                <a:lnTo>
                  <a:pt x="1235798" y="115214"/>
                </a:lnTo>
                <a:lnTo>
                  <a:pt x="1245400" y="115214"/>
                </a:lnTo>
                <a:lnTo>
                  <a:pt x="1245400" y="99669"/>
                </a:lnTo>
                <a:lnTo>
                  <a:pt x="1289291" y="99669"/>
                </a:lnTo>
                <a:lnTo>
                  <a:pt x="1289291" y="89153"/>
                </a:lnTo>
                <a:lnTo>
                  <a:pt x="1245552" y="89153"/>
                </a:lnTo>
                <a:lnTo>
                  <a:pt x="1245552" y="52882"/>
                </a:lnTo>
                <a:close/>
              </a:path>
              <a:path w="1495425" h="156844">
                <a:moveTo>
                  <a:pt x="1201051" y="52882"/>
                </a:moveTo>
                <a:lnTo>
                  <a:pt x="1189621" y="52882"/>
                </a:lnTo>
                <a:lnTo>
                  <a:pt x="1189621" y="81076"/>
                </a:lnTo>
                <a:lnTo>
                  <a:pt x="1150607" y="81076"/>
                </a:lnTo>
                <a:lnTo>
                  <a:pt x="1142072" y="87934"/>
                </a:lnTo>
                <a:lnTo>
                  <a:pt x="1142115" y="92278"/>
                </a:lnTo>
                <a:lnTo>
                  <a:pt x="1143012" y="96011"/>
                </a:lnTo>
                <a:lnTo>
                  <a:pt x="1146771" y="103327"/>
                </a:lnTo>
                <a:lnTo>
                  <a:pt x="1149184" y="106070"/>
                </a:lnTo>
                <a:lnTo>
                  <a:pt x="1152131" y="107899"/>
                </a:lnTo>
                <a:lnTo>
                  <a:pt x="1159141" y="105460"/>
                </a:lnTo>
                <a:lnTo>
                  <a:pt x="1159141" y="91439"/>
                </a:lnTo>
                <a:lnTo>
                  <a:pt x="1201051" y="91439"/>
                </a:lnTo>
                <a:lnTo>
                  <a:pt x="1201051" y="52882"/>
                </a:lnTo>
                <a:close/>
              </a:path>
              <a:path w="1495425" h="156844">
                <a:moveTo>
                  <a:pt x="1082636" y="52882"/>
                </a:moveTo>
                <a:lnTo>
                  <a:pt x="1071206" y="52882"/>
                </a:lnTo>
                <a:lnTo>
                  <a:pt x="1071206" y="82549"/>
                </a:lnTo>
                <a:lnTo>
                  <a:pt x="1070343" y="85699"/>
                </a:lnTo>
                <a:lnTo>
                  <a:pt x="1066888" y="90169"/>
                </a:lnTo>
                <a:lnTo>
                  <a:pt x="1064247" y="92049"/>
                </a:lnTo>
                <a:lnTo>
                  <a:pt x="1060691" y="93573"/>
                </a:lnTo>
                <a:lnTo>
                  <a:pt x="1069530" y="101193"/>
                </a:lnTo>
                <a:lnTo>
                  <a:pt x="1075264" y="97326"/>
                </a:lnTo>
                <a:lnTo>
                  <a:pt x="1079360" y="92278"/>
                </a:lnTo>
                <a:lnTo>
                  <a:pt x="1081817" y="86048"/>
                </a:lnTo>
                <a:lnTo>
                  <a:pt x="1082636" y="78638"/>
                </a:lnTo>
                <a:lnTo>
                  <a:pt x="1082636" y="52882"/>
                </a:lnTo>
                <a:close/>
              </a:path>
              <a:path w="1495425" h="156844">
                <a:moveTo>
                  <a:pt x="1363388" y="51663"/>
                </a:moveTo>
                <a:lnTo>
                  <a:pt x="1346441" y="51663"/>
                </a:lnTo>
                <a:lnTo>
                  <a:pt x="1349806" y="53238"/>
                </a:lnTo>
                <a:lnTo>
                  <a:pt x="1355394" y="59537"/>
                </a:lnTo>
                <a:lnTo>
                  <a:pt x="1356804" y="63855"/>
                </a:lnTo>
                <a:lnTo>
                  <a:pt x="1356804" y="76555"/>
                </a:lnTo>
                <a:lnTo>
                  <a:pt x="1354213" y="82270"/>
                </a:lnTo>
                <a:lnTo>
                  <a:pt x="1343850" y="90703"/>
                </a:lnTo>
                <a:lnTo>
                  <a:pt x="1337233" y="92811"/>
                </a:lnTo>
                <a:lnTo>
                  <a:pt x="1358531" y="92811"/>
                </a:lnTo>
                <a:lnTo>
                  <a:pt x="1368691" y="61569"/>
                </a:lnTo>
                <a:lnTo>
                  <a:pt x="1366342" y="55067"/>
                </a:lnTo>
                <a:lnTo>
                  <a:pt x="1363388" y="51663"/>
                </a:lnTo>
                <a:close/>
              </a:path>
              <a:path w="1495425" h="156844">
                <a:moveTo>
                  <a:pt x="1289291" y="52882"/>
                </a:moveTo>
                <a:lnTo>
                  <a:pt x="1277861" y="52882"/>
                </a:lnTo>
                <a:lnTo>
                  <a:pt x="1277861" y="89153"/>
                </a:lnTo>
                <a:lnTo>
                  <a:pt x="1289291" y="89153"/>
                </a:lnTo>
                <a:lnTo>
                  <a:pt x="1289291" y="52882"/>
                </a:lnTo>
                <a:close/>
              </a:path>
              <a:path w="1495425" h="156844">
                <a:moveTo>
                  <a:pt x="1350556" y="41605"/>
                </a:moveTo>
                <a:lnTo>
                  <a:pt x="1335405" y="41605"/>
                </a:lnTo>
                <a:lnTo>
                  <a:pt x="1329766" y="43662"/>
                </a:lnTo>
                <a:lnTo>
                  <a:pt x="1321028" y="51892"/>
                </a:lnTo>
                <a:lnTo>
                  <a:pt x="1318923" y="56743"/>
                </a:lnTo>
                <a:lnTo>
                  <a:pt x="1318864" y="67284"/>
                </a:lnTo>
                <a:lnTo>
                  <a:pt x="1320012" y="71119"/>
                </a:lnTo>
                <a:lnTo>
                  <a:pt x="1324686" y="77622"/>
                </a:lnTo>
                <a:lnTo>
                  <a:pt x="1327937" y="79857"/>
                </a:lnTo>
                <a:lnTo>
                  <a:pt x="1332115" y="81076"/>
                </a:lnTo>
                <a:lnTo>
                  <a:pt x="1339126" y="73151"/>
                </a:lnTo>
                <a:lnTo>
                  <a:pt x="1336382" y="72542"/>
                </a:lnTo>
                <a:lnTo>
                  <a:pt x="1334249" y="71246"/>
                </a:lnTo>
                <a:lnTo>
                  <a:pt x="1331192" y="67259"/>
                </a:lnTo>
                <a:lnTo>
                  <a:pt x="1330439" y="65074"/>
                </a:lnTo>
                <a:lnTo>
                  <a:pt x="1330439" y="59385"/>
                </a:lnTo>
                <a:lnTo>
                  <a:pt x="1331506" y="56743"/>
                </a:lnTo>
                <a:lnTo>
                  <a:pt x="1335773" y="52679"/>
                </a:lnTo>
                <a:lnTo>
                  <a:pt x="1338707" y="51663"/>
                </a:lnTo>
                <a:lnTo>
                  <a:pt x="1363388" y="51663"/>
                </a:lnTo>
                <a:lnTo>
                  <a:pt x="1356995" y="44297"/>
                </a:lnTo>
                <a:lnTo>
                  <a:pt x="1350556" y="41605"/>
                </a:lnTo>
                <a:close/>
              </a:path>
              <a:path w="1495425" h="156844">
                <a:moveTo>
                  <a:pt x="1093000" y="43129"/>
                </a:moveTo>
                <a:lnTo>
                  <a:pt x="1009484" y="43129"/>
                </a:lnTo>
                <a:lnTo>
                  <a:pt x="1009484" y="52882"/>
                </a:lnTo>
                <a:lnTo>
                  <a:pt x="1093000" y="52882"/>
                </a:lnTo>
                <a:lnTo>
                  <a:pt x="1093000" y="43129"/>
                </a:lnTo>
                <a:close/>
              </a:path>
              <a:path w="1495425" h="156844">
                <a:moveTo>
                  <a:pt x="1099705" y="43129"/>
                </a:moveTo>
                <a:lnTo>
                  <a:pt x="1093000" y="43129"/>
                </a:lnTo>
                <a:lnTo>
                  <a:pt x="1093000" y="52882"/>
                </a:lnTo>
                <a:lnTo>
                  <a:pt x="1099705" y="52882"/>
                </a:lnTo>
                <a:lnTo>
                  <a:pt x="1099705" y="43129"/>
                </a:lnTo>
                <a:close/>
              </a:path>
              <a:path w="1495425" h="156844">
                <a:moveTo>
                  <a:pt x="1134605" y="43129"/>
                </a:moveTo>
                <a:lnTo>
                  <a:pt x="1099705" y="43129"/>
                </a:lnTo>
                <a:lnTo>
                  <a:pt x="1099705" y="52882"/>
                </a:lnTo>
                <a:lnTo>
                  <a:pt x="1134605" y="52882"/>
                </a:lnTo>
                <a:lnTo>
                  <a:pt x="1134605" y="43129"/>
                </a:lnTo>
                <a:close/>
              </a:path>
              <a:path w="1495425" h="156844">
                <a:moveTo>
                  <a:pt x="1141310" y="43129"/>
                </a:moveTo>
                <a:lnTo>
                  <a:pt x="1134605" y="43129"/>
                </a:lnTo>
                <a:lnTo>
                  <a:pt x="1134605" y="52882"/>
                </a:lnTo>
                <a:lnTo>
                  <a:pt x="1141310" y="52882"/>
                </a:lnTo>
                <a:lnTo>
                  <a:pt x="1141310" y="43129"/>
                </a:lnTo>
                <a:close/>
              </a:path>
              <a:path w="1495425" h="156844">
                <a:moveTo>
                  <a:pt x="1212786" y="43129"/>
                </a:moveTo>
                <a:lnTo>
                  <a:pt x="1141310" y="43129"/>
                </a:lnTo>
                <a:lnTo>
                  <a:pt x="1141310" y="52882"/>
                </a:lnTo>
                <a:lnTo>
                  <a:pt x="1212786" y="52882"/>
                </a:lnTo>
                <a:lnTo>
                  <a:pt x="1212786" y="43129"/>
                </a:lnTo>
                <a:close/>
              </a:path>
              <a:path w="1495425" h="156844">
                <a:moveTo>
                  <a:pt x="1219492" y="43129"/>
                </a:moveTo>
                <a:lnTo>
                  <a:pt x="1212786" y="43129"/>
                </a:lnTo>
                <a:lnTo>
                  <a:pt x="1212786" y="52882"/>
                </a:lnTo>
                <a:lnTo>
                  <a:pt x="1219492" y="52882"/>
                </a:lnTo>
                <a:lnTo>
                  <a:pt x="1219492" y="43129"/>
                </a:lnTo>
                <a:close/>
              </a:path>
              <a:path w="1495425" h="156844">
                <a:moveTo>
                  <a:pt x="1277327" y="43129"/>
                </a:moveTo>
                <a:lnTo>
                  <a:pt x="1219492" y="43129"/>
                </a:lnTo>
                <a:lnTo>
                  <a:pt x="1219492" y="52882"/>
                </a:lnTo>
                <a:lnTo>
                  <a:pt x="1307731" y="52882"/>
                </a:lnTo>
                <a:lnTo>
                  <a:pt x="1307731" y="45262"/>
                </a:lnTo>
                <a:lnTo>
                  <a:pt x="1279842" y="45262"/>
                </a:lnTo>
                <a:lnTo>
                  <a:pt x="1279080" y="44653"/>
                </a:lnTo>
                <a:lnTo>
                  <a:pt x="1277327" y="43129"/>
                </a:lnTo>
                <a:close/>
              </a:path>
              <a:path w="1495425" h="156844">
                <a:moveTo>
                  <a:pt x="1254848" y="2285"/>
                </a:moveTo>
                <a:lnTo>
                  <a:pt x="1241742" y="5333"/>
                </a:lnTo>
                <a:lnTo>
                  <a:pt x="1254239" y="19659"/>
                </a:lnTo>
                <a:lnTo>
                  <a:pt x="1261049" y="27279"/>
                </a:lnTo>
                <a:lnTo>
                  <a:pt x="1267460" y="33985"/>
                </a:lnTo>
                <a:lnTo>
                  <a:pt x="1273470" y="39776"/>
                </a:lnTo>
                <a:lnTo>
                  <a:pt x="1279080" y="44653"/>
                </a:lnTo>
                <a:lnTo>
                  <a:pt x="1279842" y="45262"/>
                </a:lnTo>
                <a:lnTo>
                  <a:pt x="1288376" y="43738"/>
                </a:lnTo>
                <a:lnTo>
                  <a:pt x="1254848" y="2285"/>
                </a:lnTo>
                <a:close/>
              </a:path>
              <a:path w="1495425" h="156844">
                <a:moveTo>
                  <a:pt x="1307731" y="43129"/>
                </a:moveTo>
                <a:lnTo>
                  <a:pt x="1287883" y="43129"/>
                </a:lnTo>
                <a:lnTo>
                  <a:pt x="1288376" y="43738"/>
                </a:lnTo>
                <a:lnTo>
                  <a:pt x="1279842" y="45262"/>
                </a:lnTo>
                <a:lnTo>
                  <a:pt x="1307731" y="45262"/>
                </a:lnTo>
                <a:lnTo>
                  <a:pt x="1307731" y="43129"/>
                </a:lnTo>
                <a:close/>
              </a:path>
              <a:path w="1495425" h="156844">
                <a:moveTo>
                  <a:pt x="1146035" y="0"/>
                </a:moveTo>
                <a:lnTo>
                  <a:pt x="1111440" y="20472"/>
                </a:lnTo>
                <a:lnTo>
                  <a:pt x="1111440" y="43129"/>
                </a:lnTo>
                <a:lnTo>
                  <a:pt x="1122870" y="43129"/>
                </a:lnTo>
                <a:lnTo>
                  <a:pt x="1122870" y="23469"/>
                </a:lnTo>
                <a:lnTo>
                  <a:pt x="1124902" y="18745"/>
                </a:lnTo>
                <a:lnTo>
                  <a:pt x="1133030" y="12039"/>
                </a:lnTo>
                <a:lnTo>
                  <a:pt x="1138720" y="10363"/>
                </a:lnTo>
                <a:lnTo>
                  <a:pt x="1180244" y="10363"/>
                </a:lnTo>
                <a:lnTo>
                  <a:pt x="1177201" y="8305"/>
                </a:lnTo>
                <a:lnTo>
                  <a:pt x="1170195" y="4672"/>
                </a:lnTo>
                <a:lnTo>
                  <a:pt x="1162665" y="2076"/>
                </a:lnTo>
                <a:lnTo>
                  <a:pt x="1154612" y="519"/>
                </a:lnTo>
                <a:lnTo>
                  <a:pt x="1146035" y="0"/>
                </a:lnTo>
                <a:close/>
              </a:path>
              <a:path w="1495425" h="156844">
                <a:moveTo>
                  <a:pt x="1180244" y="10363"/>
                </a:moveTo>
                <a:lnTo>
                  <a:pt x="1146035" y="10363"/>
                </a:lnTo>
                <a:lnTo>
                  <a:pt x="1153121" y="10782"/>
                </a:lnTo>
                <a:lnTo>
                  <a:pt x="1159751" y="12039"/>
                </a:lnTo>
                <a:lnTo>
                  <a:pt x="1189012" y="33070"/>
                </a:lnTo>
                <a:lnTo>
                  <a:pt x="1197394" y="26822"/>
                </a:lnTo>
                <a:lnTo>
                  <a:pt x="1193617" y="21836"/>
                </a:lnTo>
                <a:lnTo>
                  <a:pt x="1188969" y="17068"/>
                </a:lnTo>
                <a:lnTo>
                  <a:pt x="1183520" y="12577"/>
                </a:lnTo>
                <a:lnTo>
                  <a:pt x="1180244" y="10363"/>
                </a:lnTo>
                <a:close/>
              </a:path>
              <a:path w="1495425" h="156844">
                <a:moveTo>
                  <a:pt x="1410436" y="43129"/>
                </a:moveTo>
                <a:lnTo>
                  <a:pt x="1387284" y="43129"/>
                </a:lnTo>
                <a:lnTo>
                  <a:pt x="1387284" y="140969"/>
                </a:lnTo>
                <a:lnTo>
                  <a:pt x="1398714" y="140969"/>
                </a:lnTo>
                <a:lnTo>
                  <a:pt x="1398714" y="52882"/>
                </a:lnTo>
                <a:lnTo>
                  <a:pt x="1410436" y="52882"/>
                </a:lnTo>
                <a:lnTo>
                  <a:pt x="1410436" y="43129"/>
                </a:lnTo>
                <a:close/>
              </a:path>
              <a:path w="1495425" h="156844">
                <a:moveTo>
                  <a:pt x="1476883" y="91439"/>
                </a:moveTo>
                <a:lnTo>
                  <a:pt x="1465453" y="91439"/>
                </a:lnTo>
                <a:lnTo>
                  <a:pt x="1465453" y="140969"/>
                </a:lnTo>
                <a:lnTo>
                  <a:pt x="1476883" y="140969"/>
                </a:lnTo>
                <a:lnTo>
                  <a:pt x="1476883" y="91439"/>
                </a:lnTo>
                <a:close/>
              </a:path>
              <a:path w="1495425" h="156844">
                <a:moveTo>
                  <a:pt x="1476883" y="52882"/>
                </a:moveTo>
                <a:lnTo>
                  <a:pt x="1465453" y="52882"/>
                </a:lnTo>
                <a:lnTo>
                  <a:pt x="1465453" y="81076"/>
                </a:lnTo>
                <a:lnTo>
                  <a:pt x="1426438" y="81076"/>
                </a:lnTo>
                <a:lnTo>
                  <a:pt x="1417904" y="87934"/>
                </a:lnTo>
                <a:lnTo>
                  <a:pt x="1417904" y="92100"/>
                </a:lnTo>
                <a:lnTo>
                  <a:pt x="1418844" y="96011"/>
                </a:lnTo>
                <a:lnTo>
                  <a:pt x="1422603" y="103327"/>
                </a:lnTo>
                <a:lnTo>
                  <a:pt x="1425016" y="106070"/>
                </a:lnTo>
                <a:lnTo>
                  <a:pt x="1427962" y="107899"/>
                </a:lnTo>
                <a:lnTo>
                  <a:pt x="1434973" y="105460"/>
                </a:lnTo>
                <a:lnTo>
                  <a:pt x="1434973" y="91439"/>
                </a:lnTo>
                <a:lnTo>
                  <a:pt x="1476883" y="91439"/>
                </a:lnTo>
                <a:lnTo>
                  <a:pt x="1476883" y="52882"/>
                </a:lnTo>
                <a:close/>
              </a:path>
              <a:path w="1495425" h="156844">
                <a:moveTo>
                  <a:pt x="1417154" y="43129"/>
                </a:moveTo>
                <a:lnTo>
                  <a:pt x="1410436" y="43129"/>
                </a:lnTo>
                <a:lnTo>
                  <a:pt x="1410436" y="52882"/>
                </a:lnTo>
                <a:lnTo>
                  <a:pt x="1417154" y="52882"/>
                </a:lnTo>
                <a:lnTo>
                  <a:pt x="1417154" y="43129"/>
                </a:lnTo>
                <a:close/>
              </a:path>
              <a:path w="1495425" h="156844">
                <a:moveTo>
                  <a:pt x="1495323" y="43129"/>
                </a:moveTo>
                <a:lnTo>
                  <a:pt x="1417154" y="43129"/>
                </a:lnTo>
                <a:lnTo>
                  <a:pt x="1417154" y="52882"/>
                </a:lnTo>
                <a:lnTo>
                  <a:pt x="1495323" y="52882"/>
                </a:lnTo>
                <a:lnTo>
                  <a:pt x="1495323" y="431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032319" y="2151670"/>
            <a:ext cx="128787" cy="7890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4459324" y="2120582"/>
            <a:ext cx="1858010" cy="110403"/>
          </a:xfrm>
          <a:custGeom>
            <a:avLst/>
            <a:gdLst/>
            <a:ahLst/>
            <a:cxnLst/>
            <a:rect l="l" t="t" r="r" b="b"/>
            <a:pathLst>
              <a:path w="1435735" h="142875">
                <a:moveTo>
                  <a:pt x="14782" y="84277"/>
                </a:moveTo>
                <a:lnTo>
                  <a:pt x="6095" y="91135"/>
                </a:lnTo>
                <a:lnTo>
                  <a:pt x="45415" y="142646"/>
                </a:lnTo>
                <a:lnTo>
                  <a:pt x="54711" y="136550"/>
                </a:lnTo>
                <a:lnTo>
                  <a:pt x="36843" y="113334"/>
                </a:lnTo>
                <a:lnTo>
                  <a:pt x="34543" y="110235"/>
                </a:lnTo>
                <a:lnTo>
                  <a:pt x="31038" y="106019"/>
                </a:lnTo>
                <a:lnTo>
                  <a:pt x="26365" y="100736"/>
                </a:lnTo>
                <a:lnTo>
                  <a:pt x="26669" y="100279"/>
                </a:lnTo>
                <a:lnTo>
                  <a:pt x="38204" y="100279"/>
                </a:lnTo>
                <a:lnTo>
                  <a:pt x="41655" y="98958"/>
                </a:lnTo>
                <a:lnTo>
                  <a:pt x="44805" y="96011"/>
                </a:lnTo>
                <a:lnTo>
                  <a:pt x="96841" y="96011"/>
                </a:lnTo>
                <a:lnTo>
                  <a:pt x="93903" y="93014"/>
                </a:lnTo>
                <a:lnTo>
                  <a:pt x="93328" y="91135"/>
                </a:lnTo>
                <a:lnTo>
                  <a:pt x="23469" y="91135"/>
                </a:lnTo>
                <a:lnTo>
                  <a:pt x="18846" y="88849"/>
                </a:lnTo>
                <a:lnTo>
                  <a:pt x="14782" y="84277"/>
                </a:lnTo>
                <a:close/>
              </a:path>
              <a:path w="1435735" h="142875">
                <a:moveTo>
                  <a:pt x="98185" y="97383"/>
                </a:moveTo>
                <a:lnTo>
                  <a:pt x="83667" y="97383"/>
                </a:lnTo>
                <a:lnTo>
                  <a:pt x="87439" y="102584"/>
                </a:lnTo>
                <a:lnTo>
                  <a:pt x="92659" y="106146"/>
                </a:lnTo>
                <a:lnTo>
                  <a:pt x="99326" y="108070"/>
                </a:lnTo>
                <a:lnTo>
                  <a:pt x="107441" y="108356"/>
                </a:lnTo>
                <a:lnTo>
                  <a:pt x="107380" y="109016"/>
                </a:lnTo>
                <a:lnTo>
                  <a:pt x="74523" y="136093"/>
                </a:lnTo>
                <a:lnTo>
                  <a:pt x="86258" y="142646"/>
                </a:lnTo>
                <a:lnTo>
                  <a:pt x="127711" y="104546"/>
                </a:lnTo>
                <a:lnTo>
                  <a:pt x="139903" y="104546"/>
                </a:lnTo>
                <a:lnTo>
                  <a:pt x="139903" y="99364"/>
                </a:lnTo>
                <a:lnTo>
                  <a:pt x="102819" y="99364"/>
                </a:lnTo>
                <a:lnTo>
                  <a:pt x="98882" y="98094"/>
                </a:lnTo>
                <a:lnTo>
                  <a:pt x="98185" y="97383"/>
                </a:lnTo>
                <a:close/>
              </a:path>
              <a:path w="1435735" h="142875">
                <a:moveTo>
                  <a:pt x="246887" y="90220"/>
                </a:moveTo>
                <a:lnTo>
                  <a:pt x="240029" y="99517"/>
                </a:lnTo>
                <a:lnTo>
                  <a:pt x="250697" y="108508"/>
                </a:lnTo>
                <a:lnTo>
                  <a:pt x="285749" y="142646"/>
                </a:lnTo>
                <a:lnTo>
                  <a:pt x="266496" y="108864"/>
                </a:lnTo>
                <a:lnTo>
                  <a:pt x="259689" y="103174"/>
                </a:lnTo>
                <a:lnTo>
                  <a:pt x="259994" y="102565"/>
                </a:lnTo>
                <a:lnTo>
                  <a:pt x="291898" y="92811"/>
                </a:lnTo>
                <a:lnTo>
                  <a:pt x="256895" y="92811"/>
                </a:lnTo>
                <a:lnTo>
                  <a:pt x="251663" y="91947"/>
                </a:lnTo>
                <a:lnTo>
                  <a:pt x="246887" y="90220"/>
                </a:lnTo>
                <a:close/>
              </a:path>
              <a:path w="1435735" h="142875">
                <a:moveTo>
                  <a:pt x="139903" y="104546"/>
                </a:moveTo>
                <a:lnTo>
                  <a:pt x="128320" y="104546"/>
                </a:lnTo>
                <a:lnTo>
                  <a:pt x="128320" y="140969"/>
                </a:lnTo>
                <a:lnTo>
                  <a:pt x="139903" y="140969"/>
                </a:lnTo>
                <a:lnTo>
                  <a:pt x="139903" y="104546"/>
                </a:lnTo>
                <a:close/>
              </a:path>
              <a:path w="1435735" h="142875">
                <a:moveTo>
                  <a:pt x="168859" y="107441"/>
                </a:moveTo>
                <a:lnTo>
                  <a:pt x="160324" y="113690"/>
                </a:lnTo>
                <a:lnTo>
                  <a:pt x="164388" y="121411"/>
                </a:lnTo>
                <a:lnTo>
                  <a:pt x="169773" y="127584"/>
                </a:lnTo>
                <a:lnTo>
                  <a:pt x="183184" y="136829"/>
                </a:lnTo>
                <a:lnTo>
                  <a:pt x="190855" y="139141"/>
                </a:lnTo>
                <a:lnTo>
                  <a:pt x="208432" y="139141"/>
                </a:lnTo>
                <a:lnTo>
                  <a:pt x="215671" y="136702"/>
                </a:lnTo>
                <a:lnTo>
                  <a:pt x="224323" y="129082"/>
                </a:lnTo>
                <a:lnTo>
                  <a:pt x="192887" y="129082"/>
                </a:lnTo>
                <a:lnTo>
                  <a:pt x="186969" y="127152"/>
                </a:lnTo>
                <a:lnTo>
                  <a:pt x="176504" y="119430"/>
                </a:lnTo>
                <a:lnTo>
                  <a:pt x="172211" y="114147"/>
                </a:lnTo>
                <a:lnTo>
                  <a:pt x="168859" y="107441"/>
                </a:lnTo>
                <a:close/>
              </a:path>
              <a:path w="1435735" h="142875">
                <a:moveTo>
                  <a:pt x="227952" y="104089"/>
                </a:moveTo>
                <a:lnTo>
                  <a:pt x="213969" y="104089"/>
                </a:lnTo>
                <a:lnTo>
                  <a:pt x="216915" y="106324"/>
                </a:lnTo>
                <a:lnTo>
                  <a:pt x="218389" y="109524"/>
                </a:lnTo>
                <a:lnTo>
                  <a:pt x="218389" y="118465"/>
                </a:lnTo>
                <a:lnTo>
                  <a:pt x="216661" y="122224"/>
                </a:lnTo>
                <a:lnTo>
                  <a:pt x="209753" y="127711"/>
                </a:lnTo>
                <a:lnTo>
                  <a:pt x="205181" y="129082"/>
                </a:lnTo>
                <a:lnTo>
                  <a:pt x="224323" y="129082"/>
                </a:lnTo>
                <a:lnTo>
                  <a:pt x="226745" y="126949"/>
                </a:lnTo>
                <a:lnTo>
                  <a:pt x="229514" y="120903"/>
                </a:lnTo>
                <a:lnTo>
                  <a:pt x="229473" y="108864"/>
                </a:lnTo>
                <a:lnTo>
                  <a:pt x="228396" y="104825"/>
                </a:lnTo>
                <a:lnTo>
                  <a:pt x="227952" y="104089"/>
                </a:lnTo>
                <a:close/>
              </a:path>
              <a:path w="1435735" h="142875">
                <a:moveTo>
                  <a:pt x="221284" y="52882"/>
                </a:moveTo>
                <a:lnTo>
                  <a:pt x="210007" y="52882"/>
                </a:lnTo>
                <a:lnTo>
                  <a:pt x="210007" y="67970"/>
                </a:lnTo>
                <a:lnTo>
                  <a:pt x="182676" y="67970"/>
                </a:lnTo>
                <a:lnTo>
                  <a:pt x="178434" y="69443"/>
                </a:lnTo>
                <a:lnTo>
                  <a:pt x="172237" y="75336"/>
                </a:lnTo>
                <a:lnTo>
                  <a:pt x="170687" y="79197"/>
                </a:lnTo>
                <a:lnTo>
                  <a:pt x="170746" y="89720"/>
                </a:lnTo>
                <a:lnTo>
                  <a:pt x="172542" y="94665"/>
                </a:lnTo>
                <a:lnTo>
                  <a:pt x="179958" y="103911"/>
                </a:lnTo>
                <a:lnTo>
                  <a:pt x="184607" y="107187"/>
                </a:lnTo>
                <a:lnTo>
                  <a:pt x="190195" y="109118"/>
                </a:lnTo>
                <a:lnTo>
                  <a:pt x="213969" y="104089"/>
                </a:lnTo>
                <a:lnTo>
                  <a:pt x="227952" y="104089"/>
                </a:lnTo>
                <a:lnTo>
                  <a:pt x="224462" y="98297"/>
                </a:lnTo>
                <a:lnTo>
                  <a:pt x="192176" y="98297"/>
                </a:lnTo>
                <a:lnTo>
                  <a:pt x="189433" y="97586"/>
                </a:lnTo>
                <a:lnTo>
                  <a:pt x="187121" y="96062"/>
                </a:lnTo>
                <a:lnTo>
                  <a:pt x="183362" y="91389"/>
                </a:lnTo>
                <a:lnTo>
                  <a:pt x="182441" y="88950"/>
                </a:lnTo>
                <a:lnTo>
                  <a:pt x="182422" y="83515"/>
                </a:lnTo>
                <a:lnTo>
                  <a:pt x="183210" y="81432"/>
                </a:lnTo>
                <a:lnTo>
                  <a:pt x="186359" y="78587"/>
                </a:lnTo>
                <a:lnTo>
                  <a:pt x="189280" y="77876"/>
                </a:lnTo>
                <a:lnTo>
                  <a:pt x="221284" y="77876"/>
                </a:lnTo>
                <a:lnTo>
                  <a:pt x="221284" y="52882"/>
                </a:lnTo>
                <a:close/>
              </a:path>
              <a:path w="1435735" h="142875">
                <a:moveTo>
                  <a:pt x="38204" y="100279"/>
                </a:moveTo>
                <a:lnTo>
                  <a:pt x="26669" y="100279"/>
                </a:lnTo>
                <a:lnTo>
                  <a:pt x="27787" y="100583"/>
                </a:lnTo>
                <a:lnTo>
                  <a:pt x="29717" y="100736"/>
                </a:lnTo>
                <a:lnTo>
                  <a:pt x="32461" y="100736"/>
                </a:lnTo>
                <a:lnTo>
                  <a:pt x="37541" y="100533"/>
                </a:lnTo>
                <a:lnTo>
                  <a:pt x="38204" y="100279"/>
                </a:lnTo>
                <a:close/>
              </a:path>
              <a:path w="1435735" h="142875">
                <a:moveTo>
                  <a:pt x="96841" y="96011"/>
                </a:moveTo>
                <a:lnTo>
                  <a:pt x="44805" y="96011"/>
                </a:lnTo>
                <a:lnTo>
                  <a:pt x="50901" y="98653"/>
                </a:lnTo>
                <a:lnTo>
                  <a:pt x="58064" y="99974"/>
                </a:lnTo>
                <a:lnTo>
                  <a:pt x="73507" y="99974"/>
                </a:lnTo>
                <a:lnTo>
                  <a:pt x="79298" y="99110"/>
                </a:lnTo>
                <a:lnTo>
                  <a:pt x="83667" y="97383"/>
                </a:lnTo>
                <a:lnTo>
                  <a:pt x="98185" y="97383"/>
                </a:lnTo>
                <a:lnTo>
                  <a:pt x="96841" y="96011"/>
                </a:lnTo>
                <a:close/>
              </a:path>
              <a:path w="1435735" h="142875">
                <a:moveTo>
                  <a:pt x="139903" y="52882"/>
                </a:moveTo>
                <a:lnTo>
                  <a:pt x="128320" y="52882"/>
                </a:lnTo>
                <a:lnTo>
                  <a:pt x="128320" y="91592"/>
                </a:lnTo>
                <a:lnTo>
                  <a:pt x="126288" y="93522"/>
                </a:lnTo>
                <a:lnTo>
                  <a:pt x="123342" y="95300"/>
                </a:lnTo>
                <a:lnTo>
                  <a:pt x="115620" y="98551"/>
                </a:lnTo>
                <a:lnTo>
                  <a:pt x="111861" y="99364"/>
                </a:lnTo>
                <a:lnTo>
                  <a:pt x="139903" y="99364"/>
                </a:lnTo>
                <a:lnTo>
                  <a:pt x="139903" y="52882"/>
                </a:lnTo>
                <a:close/>
              </a:path>
              <a:path w="1435735" h="142875">
                <a:moveTo>
                  <a:pt x="217779" y="93116"/>
                </a:moveTo>
                <a:lnTo>
                  <a:pt x="192176" y="98297"/>
                </a:lnTo>
                <a:lnTo>
                  <a:pt x="224462" y="98297"/>
                </a:lnTo>
                <a:lnTo>
                  <a:pt x="223899" y="97383"/>
                </a:lnTo>
                <a:lnTo>
                  <a:pt x="221132" y="94741"/>
                </a:lnTo>
                <a:lnTo>
                  <a:pt x="217779" y="93116"/>
                </a:lnTo>
                <a:close/>
              </a:path>
              <a:path w="1435735" h="142875">
                <a:moveTo>
                  <a:pt x="296765" y="51663"/>
                </a:moveTo>
                <a:lnTo>
                  <a:pt x="279806" y="51663"/>
                </a:lnTo>
                <a:lnTo>
                  <a:pt x="283184" y="53238"/>
                </a:lnTo>
                <a:lnTo>
                  <a:pt x="288772" y="59537"/>
                </a:lnTo>
                <a:lnTo>
                  <a:pt x="290169" y="63855"/>
                </a:lnTo>
                <a:lnTo>
                  <a:pt x="290169" y="76555"/>
                </a:lnTo>
                <a:lnTo>
                  <a:pt x="287578" y="82270"/>
                </a:lnTo>
                <a:lnTo>
                  <a:pt x="277215" y="90703"/>
                </a:lnTo>
                <a:lnTo>
                  <a:pt x="270611" y="92811"/>
                </a:lnTo>
                <a:lnTo>
                  <a:pt x="291898" y="92811"/>
                </a:lnTo>
                <a:lnTo>
                  <a:pt x="302056" y="61569"/>
                </a:lnTo>
                <a:lnTo>
                  <a:pt x="299719" y="55067"/>
                </a:lnTo>
                <a:lnTo>
                  <a:pt x="296765" y="51663"/>
                </a:lnTo>
                <a:close/>
              </a:path>
              <a:path w="1435735" h="142875">
                <a:moveTo>
                  <a:pt x="50139" y="52882"/>
                </a:moveTo>
                <a:lnTo>
                  <a:pt x="38709" y="52882"/>
                </a:lnTo>
                <a:lnTo>
                  <a:pt x="38709" y="87833"/>
                </a:lnTo>
                <a:lnTo>
                  <a:pt x="35356" y="91135"/>
                </a:lnTo>
                <a:lnTo>
                  <a:pt x="93328" y="91135"/>
                </a:lnTo>
                <a:lnTo>
                  <a:pt x="92814" y="89458"/>
                </a:lnTo>
                <a:lnTo>
                  <a:pt x="59943" y="89458"/>
                </a:lnTo>
                <a:lnTo>
                  <a:pt x="54559" y="88747"/>
                </a:lnTo>
                <a:lnTo>
                  <a:pt x="49682" y="87325"/>
                </a:lnTo>
                <a:lnTo>
                  <a:pt x="49987" y="85801"/>
                </a:lnTo>
                <a:lnTo>
                  <a:pt x="50125" y="84277"/>
                </a:lnTo>
                <a:lnTo>
                  <a:pt x="50139" y="52882"/>
                </a:lnTo>
                <a:close/>
              </a:path>
              <a:path w="1435735" h="142875">
                <a:moveTo>
                  <a:pt x="92659" y="52882"/>
                </a:moveTo>
                <a:lnTo>
                  <a:pt x="81076" y="52882"/>
                </a:lnTo>
                <a:lnTo>
                  <a:pt x="81076" y="87172"/>
                </a:lnTo>
                <a:lnTo>
                  <a:pt x="77215" y="88696"/>
                </a:lnTo>
                <a:lnTo>
                  <a:pt x="72135" y="89458"/>
                </a:lnTo>
                <a:lnTo>
                  <a:pt x="92814" y="89458"/>
                </a:lnTo>
                <a:lnTo>
                  <a:pt x="92659" y="88950"/>
                </a:lnTo>
                <a:lnTo>
                  <a:pt x="92659" y="52882"/>
                </a:lnTo>
                <a:close/>
              </a:path>
              <a:path w="1435735" h="142875">
                <a:moveTo>
                  <a:pt x="283921" y="41605"/>
                </a:moveTo>
                <a:lnTo>
                  <a:pt x="268782" y="41605"/>
                </a:lnTo>
                <a:lnTo>
                  <a:pt x="263143" y="43662"/>
                </a:lnTo>
                <a:lnTo>
                  <a:pt x="254406" y="51892"/>
                </a:lnTo>
                <a:lnTo>
                  <a:pt x="252288" y="56743"/>
                </a:lnTo>
                <a:lnTo>
                  <a:pt x="252229" y="67284"/>
                </a:lnTo>
                <a:lnTo>
                  <a:pt x="253390" y="71119"/>
                </a:lnTo>
                <a:lnTo>
                  <a:pt x="258063" y="77622"/>
                </a:lnTo>
                <a:lnTo>
                  <a:pt x="261315" y="79857"/>
                </a:lnTo>
                <a:lnTo>
                  <a:pt x="265480" y="81076"/>
                </a:lnTo>
                <a:lnTo>
                  <a:pt x="272491" y="73151"/>
                </a:lnTo>
                <a:lnTo>
                  <a:pt x="269747" y="72542"/>
                </a:lnTo>
                <a:lnTo>
                  <a:pt x="267614" y="71246"/>
                </a:lnTo>
                <a:lnTo>
                  <a:pt x="264557" y="67259"/>
                </a:lnTo>
                <a:lnTo>
                  <a:pt x="263804" y="65074"/>
                </a:lnTo>
                <a:lnTo>
                  <a:pt x="263804" y="59385"/>
                </a:lnTo>
                <a:lnTo>
                  <a:pt x="264871" y="56743"/>
                </a:lnTo>
                <a:lnTo>
                  <a:pt x="269138" y="52679"/>
                </a:lnTo>
                <a:lnTo>
                  <a:pt x="272084" y="51663"/>
                </a:lnTo>
                <a:lnTo>
                  <a:pt x="296765" y="51663"/>
                </a:lnTo>
                <a:lnTo>
                  <a:pt x="290372" y="44297"/>
                </a:lnTo>
                <a:lnTo>
                  <a:pt x="283921" y="41605"/>
                </a:lnTo>
                <a:close/>
              </a:path>
              <a:path w="1435735" h="142875">
                <a:moveTo>
                  <a:pt x="127786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151485" y="52882"/>
                </a:lnTo>
                <a:lnTo>
                  <a:pt x="151485" y="45262"/>
                </a:lnTo>
                <a:lnTo>
                  <a:pt x="130301" y="45262"/>
                </a:lnTo>
                <a:lnTo>
                  <a:pt x="129539" y="44653"/>
                </a:lnTo>
                <a:lnTo>
                  <a:pt x="127786" y="43129"/>
                </a:lnTo>
                <a:close/>
              </a:path>
              <a:path w="1435735" h="142875">
                <a:moveTo>
                  <a:pt x="158343" y="43129"/>
                </a:moveTo>
                <a:lnTo>
                  <a:pt x="151485" y="43129"/>
                </a:lnTo>
                <a:lnTo>
                  <a:pt x="151485" y="52882"/>
                </a:lnTo>
                <a:lnTo>
                  <a:pt x="158343" y="52882"/>
                </a:lnTo>
                <a:lnTo>
                  <a:pt x="158343" y="43129"/>
                </a:lnTo>
                <a:close/>
              </a:path>
              <a:path w="1435735" h="142875">
                <a:moveTo>
                  <a:pt x="241096" y="43129"/>
                </a:moveTo>
                <a:lnTo>
                  <a:pt x="158343" y="43129"/>
                </a:lnTo>
                <a:lnTo>
                  <a:pt x="158343" y="52882"/>
                </a:lnTo>
                <a:lnTo>
                  <a:pt x="241096" y="52882"/>
                </a:lnTo>
                <a:lnTo>
                  <a:pt x="241096" y="43129"/>
                </a:lnTo>
                <a:close/>
              </a:path>
              <a:path w="1435735" h="142875">
                <a:moveTo>
                  <a:pt x="105308" y="2285"/>
                </a:moveTo>
                <a:lnTo>
                  <a:pt x="92201" y="5333"/>
                </a:lnTo>
                <a:lnTo>
                  <a:pt x="104698" y="19659"/>
                </a:lnTo>
                <a:lnTo>
                  <a:pt x="111509" y="27279"/>
                </a:lnTo>
                <a:lnTo>
                  <a:pt x="117919" y="33985"/>
                </a:lnTo>
                <a:lnTo>
                  <a:pt x="123929" y="39776"/>
                </a:lnTo>
                <a:lnTo>
                  <a:pt x="129539" y="44653"/>
                </a:lnTo>
                <a:lnTo>
                  <a:pt x="130301" y="45262"/>
                </a:lnTo>
                <a:lnTo>
                  <a:pt x="138836" y="43738"/>
                </a:lnTo>
                <a:lnTo>
                  <a:pt x="105308" y="2285"/>
                </a:lnTo>
                <a:close/>
              </a:path>
              <a:path w="1435735" h="142875">
                <a:moveTo>
                  <a:pt x="151485" y="43129"/>
                </a:moveTo>
                <a:lnTo>
                  <a:pt x="138343" y="43129"/>
                </a:lnTo>
                <a:lnTo>
                  <a:pt x="138836" y="43738"/>
                </a:lnTo>
                <a:lnTo>
                  <a:pt x="130301" y="45262"/>
                </a:lnTo>
                <a:lnTo>
                  <a:pt x="151485" y="45262"/>
                </a:lnTo>
                <a:lnTo>
                  <a:pt x="151485" y="43129"/>
                </a:lnTo>
                <a:close/>
              </a:path>
              <a:path w="1435735" h="142875">
                <a:moveTo>
                  <a:pt x="343814" y="43129"/>
                </a:moveTo>
                <a:lnTo>
                  <a:pt x="320649" y="43129"/>
                </a:lnTo>
                <a:lnTo>
                  <a:pt x="320649" y="140969"/>
                </a:lnTo>
                <a:lnTo>
                  <a:pt x="332079" y="140969"/>
                </a:lnTo>
                <a:lnTo>
                  <a:pt x="332079" y="52882"/>
                </a:lnTo>
                <a:lnTo>
                  <a:pt x="343814" y="52882"/>
                </a:lnTo>
                <a:lnTo>
                  <a:pt x="343814" y="43129"/>
                </a:lnTo>
                <a:close/>
              </a:path>
              <a:path w="1435735" h="142875">
                <a:moveTo>
                  <a:pt x="373684" y="52882"/>
                </a:moveTo>
                <a:lnTo>
                  <a:pt x="362254" y="52882"/>
                </a:lnTo>
                <a:lnTo>
                  <a:pt x="362254" y="140969"/>
                </a:lnTo>
                <a:lnTo>
                  <a:pt x="373684" y="140969"/>
                </a:lnTo>
                <a:lnTo>
                  <a:pt x="373684" y="52882"/>
                </a:lnTo>
                <a:close/>
              </a:path>
              <a:path w="1435735" h="142875">
                <a:moveTo>
                  <a:pt x="447751" y="52882"/>
                </a:moveTo>
                <a:lnTo>
                  <a:pt x="436168" y="52882"/>
                </a:lnTo>
                <a:lnTo>
                  <a:pt x="436168" y="70103"/>
                </a:lnTo>
                <a:lnTo>
                  <a:pt x="410654" y="77927"/>
                </a:lnTo>
                <a:lnTo>
                  <a:pt x="405117" y="81102"/>
                </a:lnTo>
                <a:lnTo>
                  <a:pt x="397996" y="89153"/>
                </a:lnTo>
                <a:lnTo>
                  <a:pt x="396239" y="94386"/>
                </a:lnTo>
                <a:lnTo>
                  <a:pt x="396239" y="100888"/>
                </a:lnTo>
                <a:lnTo>
                  <a:pt x="418861" y="132187"/>
                </a:lnTo>
                <a:lnTo>
                  <a:pt x="433425" y="134721"/>
                </a:lnTo>
                <a:lnTo>
                  <a:pt x="442112" y="134035"/>
                </a:lnTo>
                <a:lnTo>
                  <a:pt x="449884" y="131978"/>
                </a:lnTo>
                <a:lnTo>
                  <a:pt x="456742" y="128549"/>
                </a:lnTo>
                <a:lnTo>
                  <a:pt x="462120" y="124205"/>
                </a:lnTo>
                <a:lnTo>
                  <a:pt x="424827" y="124205"/>
                </a:lnTo>
                <a:lnTo>
                  <a:pt x="419023" y="122072"/>
                </a:lnTo>
                <a:lnTo>
                  <a:pt x="410184" y="113537"/>
                </a:lnTo>
                <a:lnTo>
                  <a:pt x="407974" y="108610"/>
                </a:lnTo>
                <a:lnTo>
                  <a:pt x="407974" y="98348"/>
                </a:lnTo>
                <a:lnTo>
                  <a:pt x="447751" y="78181"/>
                </a:lnTo>
                <a:lnTo>
                  <a:pt x="447751" y="52882"/>
                </a:lnTo>
                <a:close/>
              </a:path>
              <a:path w="1435735" h="142875">
                <a:moveTo>
                  <a:pt x="456285" y="114452"/>
                </a:moveTo>
                <a:lnTo>
                  <a:pt x="451392" y="118719"/>
                </a:lnTo>
                <a:lnTo>
                  <a:pt x="445722" y="121767"/>
                </a:lnTo>
                <a:lnTo>
                  <a:pt x="439276" y="123596"/>
                </a:lnTo>
                <a:lnTo>
                  <a:pt x="432053" y="124205"/>
                </a:lnTo>
                <a:lnTo>
                  <a:pt x="462120" y="124205"/>
                </a:lnTo>
                <a:lnTo>
                  <a:pt x="462686" y="123748"/>
                </a:lnTo>
                <a:lnTo>
                  <a:pt x="456285" y="114452"/>
                </a:lnTo>
                <a:close/>
              </a:path>
              <a:path w="1435735" h="142875">
                <a:moveTo>
                  <a:pt x="350519" y="43129"/>
                </a:moveTo>
                <a:lnTo>
                  <a:pt x="343814" y="43129"/>
                </a:lnTo>
                <a:lnTo>
                  <a:pt x="343814" y="52882"/>
                </a:lnTo>
                <a:lnTo>
                  <a:pt x="350519" y="52882"/>
                </a:lnTo>
                <a:lnTo>
                  <a:pt x="350519" y="43129"/>
                </a:lnTo>
                <a:close/>
              </a:path>
              <a:path w="1435735" h="142875">
                <a:moveTo>
                  <a:pt x="385419" y="43129"/>
                </a:moveTo>
                <a:lnTo>
                  <a:pt x="350519" y="43129"/>
                </a:lnTo>
                <a:lnTo>
                  <a:pt x="350519" y="52882"/>
                </a:lnTo>
                <a:lnTo>
                  <a:pt x="385419" y="52882"/>
                </a:lnTo>
                <a:lnTo>
                  <a:pt x="385419" y="43129"/>
                </a:lnTo>
                <a:close/>
              </a:path>
              <a:path w="1435735" h="142875">
                <a:moveTo>
                  <a:pt x="392125" y="43129"/>
                </a:moveTo>
                <a:lnTo>
                  <a:pt x="385419" y="43129"/>
                </a:lnTo>
                <a:lnTo>
                  <a:pt x="385419" y="52882"/>
                </a:lnTo>
                <a:lnTo>
                  <a:pt x="392125" y="52882"/>
                </a:lnTo>
                <a:lnTo>
                  <a:pt x="392125" y="43129"/>
                </a:lnTo>
                <a:close/>
              </a:path>
              <a:path w="1435735" h="142875">
                <a:moveTo>
                  <a:pt x="468934" y="43129"/>
                </a:moveTo>
                <a:lnTo>
                  <a:pt x="392125" y="43129"/>
                </a:lnTo>
                <a:lnTo>
                  <a:pt x="392125" y="52882"/>
                </a:lnTo>
                <a:lnTo>
                  <a:pt x="468934" y="52882"/>
                </a:lnTo>
                <a:lnTo>
                  <a:pt x="468934" y="43129"/>
                </a:lnTo>
                <a:close/>
              </a:path>
              <a:path w="1435735" h="142875">
                <a:moveTo>
                  <a:pt x="360045" y="10058"/>
                </a:moveTo>
                <a:lnTo>
                  <a:pt x="344017" y="10058"/>
                </a:lnTo>
                <a:lnTo>
                  <a:pt x="349923" y="13309"/>
                </a:lnTo>
                <a:lnTo>
                  <a:pt x="359181" y="26314"/>
                </a:lnTo>
                <a:lnTo>
                  <a:pt x="361737" y="34137"/>
                </a:lnTo>
                <a:lnTo>
                  <a:pt x="362254" y="43129"/>
                </a:lnTo>
                <a:lnTo>
                  <a:pt x="373532" y="43129"/>
                </a:lnTo>
                <a:lnTo>
                  <a:pt x="372232" y="33856"/>
                </a:lnTo>
                <a:lnTo>
                  <a:pt x="369855" y="25546"/>
                </a:lnTo>
                <a:lnTo>
                  <a:pt x="366402" y="18197"/>
                </a:lnTo>
                <a:lnTo>
                  <a:pt x="361873" y="11810"/>
                </a:lnTo>
                <a:lnTo>
                  <a:pt x="360045" y="10058"/>
                </a:lnTo>
                <a:close/>
              </a:path>
              <a:path w="1435735" h="142875">
                <a:moveTo>
                  <a:pt x="336499" y="0"/>
                </a:moveTo>
                <a:lnTo>
                  <a:pt x="329488" y="0"/>
                </a:lnTo>
                <a:lnTo>
                  <a:pt x="323799" y="1981"/>
                </a:lnTo>
                <a:lnTo>
                  <a:pt x="315061" y="9905"/>
                </a:lnTo>
                <a:lnTo>
                  <a:pt x="312877" y="14833"/>
                </a:lnTo>
                <a:lnTo>
                  <a:pt x="312914" y="26314"/>
                </a:lnTo>
                <a:lnTo>
                  <a:pt x="314502" y="30683"/>
                </a:lnTo>
                <a:lnTo>
                  <a:pt x="317753" y="34137"/>
                </a:lnTo>
                <a:lnTo>
                  <a:pt x="329336" y="31699"/>
                </a:lnTo>
                <a:lnTo>
                  <a:pt x="326288" y="28752"/>
                </a:lnTo>
                <a:lnTo>
                  <a:pt x="324764" y="25196"/>
                </a:lnTo>
                <a:lnTo>
                  <a:pt x="324764" y="17779"/>
                </a:lnTo>
                <a:lnTo>
                  <a:pt x="325856" y="15138"/>
                </a:lnTo>
                <a:lnTo>
                  <a:pt x="330225" y="11074"/>
                </a:lnTo>
                <a:lnTo>
                  <a:pt x="333146" y="10058"/>
                </a:lnTo>
                <a:lnTo>
                  <a:pt x="360045" y="10058"/>
                </a:lnTo>
                <a:lnTo>
                  <a:pt x="356482" y="6643"/>
                </a:lnTo>
                <a:lnTo>
                  <a:pt x="350458" y="2952"/>
                </a:lnTo>
                <a:lnTo>
                  <a:pt x="343798" y="738"/>
                </a:lnTo>
                <a:lnTo>
                  <a:pt x="336499" y="0"/>
                </a:lnTo>
                <a:close/>
              </a:path>
              <a:path w="1435735" h="142875">
                <a:moveTo>
                  <a:pt x="573773" y="113080"/>
                </a:moveTo>
                <a:lnTo>
                  <a:pt x="562343" y="113080"/>
                </a:lnTo>
                <a:lnTo>
                  <a:pt x="562343" y="140969"/>
                </a:lnTo>
                <a:lnTo>
                  <a:pt x="573773" y="140969"/>
                </a:lnTo>
                <a:lnTo>
                  <a:pt x="573773" y="113080"/>
                </a:lnTo>
                <a:close/>
              </a:path>
              <a:path w="1435735" h="142875">
                <a:moveTo>
                  <a:pt x="585965" y="111251"/>
                </a:moveTo>
                <a:lnTo>
                  <a:pt x="587794" y="121767"/>
                </a:lnTo>
                <a:lnTo>
                  <a:pt x="596328" y="122986"/>
                </a:lnTo>
                <a:lnTo>
                  <a:pt x="603796" y="121157"/>
                </a:lnTo>
                <a:lnTo>
                  <a:pt x="615464" y="112267"/>
                </a:lnTo>
                <a:lnTo>
                  <a:pt x="591858" y="112267"/>
                </a:lnTo>
                <a:lnTo>
                  <a:pt x="585965" y="111251"/>
                </a:lnTo>
                <a:close/>
              </a:path>
              <a:path w="1435735" h="142875">
                <a:moveTo>
                  <a:pt x="539788" y="68224"/>
                </a:moveTo>
                <a:lnTo>
                  <a:pt x="532295" y="70103"/>
                </a:lnTo>
                <a:lnTo>
                  <a:pt x="519391" y="79857"/>
                </a:lnTo>
                <a:lnTo>
                  <a:pt x="516166" y="86766"/>
                </a:lnTo>
                <a:lnTo>
                  <a:pt x="516166" y="103327"/>
                </a:lnTo>
                <a:lnTo>
                  <a:pt x="518706" y="109575"/>
                </a:lnTo>
                <a:lnTo>
                  <a:pt x="528866" y="119329"/>
                </a:lnTo>
                <a:lnTo>
                  <a:pt x="534962" y="121767"/>
                </a:lnTo>
                <a:lnTo>
                  <a:pt x="550608" y="121767"/>
                </a:lnTo>
                <a:lnTo>
                  <a:pt x="557161" y="118871"/>
                </a:lnTo>
                <a:lnTo>
                  <a:pt x="561733" y="113080"/>
                </a:lnTo>
                <a:lnTo>
                  <a:pt x="573773" y="113080"/>
                </a:lnTo>
                <a:lnTo>
                  <a:pt x="573773" y="111404"/>
                </a:lnTo>
                <a:lnTo>
                  <a:pt x="539432" y="111404"/>
                </a:lnTo>
                <a:lnTo>
                  <a:pt x="535571" y="109905"/>
                </a:lnTo>
                <a:lnTo>
                  <a:pt x="529678" y="103911"/>
                </a:lnTo>
                <a:lnTo>
                  <a:pt x="528205" y="100126"/>
                </a:lnTo>
                <a:lnTo>
                  <a:pt x="528205" y="89458"/>
                </a:lnTo>
                <a:lnTo>
                  <a:pt x="530390" y="85064"/>
                </a:lnTo>
                <a:lnTo>
                  <a:pt x="539127" y="79679"/>
                </a:lnTo>
                <a:lnTo>
                  <a:pt x="544258" y="78841"/>
                </a:lnTo>
                <a:lnTo>
                  <a:pt x="549974" y="78841"/>
                </a:lnTo>
                <a:lnTo>
                  <a:pt x="548322" y="69341"/>
                </a:lnTo>
                <a:lnTo>
                  <a:pt x="539788" y="68224"/>
                </a:lnTo>
                <a:close/>
              </a:path>
              <a:path w="1435735" h="142875">
                <a:moveTo>
                  <a:pt x="615553" y="79857"/>
                </a:moveTo>
                <a:lnTo>
                  <a:pt x="596684" y="79857"/>
                </a:lnTo>
                <a:lnTo>
                  <a:pt x="600544" y="81330"/>
                </a:lnTo>
                <a:lnTo>
                  <a:pt x="606437" y="87223"/>
                </a:lnTo>
                <a:lnTo>
                  <a:pt x="607910" y="91033"/>
                </a:lnTo>
                <a:lnTo>
                  <a:pt x="607910" y="101701"/>
                </a:lnTo>
                <a:lnTo>
                  <a:pt x="605726" y="106044"/>
                </a:lnTo>
                <a:lnTo>
                  <a:pt x="596988" y="111429"/>
                </a:lnTo>
                <a:lnTo>
                  <a:pt x="591858" y="112267"/>
                </a:lnTo>
                <a:lnTo>
                  <a:pt x="615464" y="112267"/>
                </a:lnTo>
                <a:lnTo>
                  <a:pt x="616564" y="111429"/>
                </a:lnTo>
                <a:lnTo>
                  <a:pt x="616668" y="111251"/>
                </a:lnTo>
                <a:lnTo>
                  <a:pt x="619798" y="104495"/>
                </a:lnTo>
                <a:lnTo>
                  <a:pt x="619798" y="87833"/>
                </a:lnTo>
                <a:lnTo>
                  <a:pt x="617308" y="81559"/>
                </a:lnTo>
                <a:lnTo>
                  <a:pt x="615553" y="79857"/>
                </a:lnTo>
                <a:close/>
              </a:path>
              <a:path w="1435735" h="142875">
                <a:moveTo>
                  <a:pt x="573773" y="52882"/>
                </a:moveTo>
                <a:lnTo>
                  <a:pt x="562343" y="52882"/>
                </a:lnTo>
                <a:lnTo>
                  <a:pt x="562343" y="97891"/>
                </a:lnTo>
                <a:lnTo>
                  <a:pt x="560666" y="102514"/>
                </a:lnTo>
                <a:lnTo>
                  <a:pt x="553961" y="109626"/>
                </a:lnTo>
                <a:lnTo>
                  <a:pt x="549592" y="111404"/>
                </a:lnTo>
                <a:lnTo>
                  <a:pt x="573773" y="111404"/>
                </a:lnTo>
                <a:lnTo>
                  <a:pt x="573773" y="93370"/>
                </a:lnTo>
                <a:lnTo>
                  <a:pt x="575449" y="88747"/>
                </a:lnTo>
                <a:lnTo>
                  <a:pt x="582155" y="81635"/>
                </a:lnTo>
                <a:lnTo>
                  <a:pt x="586524" y="79857"/>
                </a:lnTo>
                <a:lnTo>
                  <a:pt x="615553" y="79857"/>
                </a:lnTo>
                <a:lnTo>
                  <a:pt x="613981" y="78333"/>
                </a:lnTo>
                <a:lnTo>
                  <a:pt x="573773" y="78333"/>
                </a:lnTo>
                <a:lnTo>
                  <a:pt x="573773" y="52882"/>
                </a:lnTo>
                <a:close/>
              </a:path>
              <a:path w="1435735" h="142875">
                <a:moveTo>
                  <a:pt x="549974" y="78841"/>
                </a:moveTo>
                <a:lnTo>
                  <a:pt x="544258" y="78841"/>
                </a:lnTo>
                <a:lnTo>
                  <a:pt x="550151" y="79857"/>
                </a:lnTo>
                <a:lnTo>
                  <a:pt x="549974" y="78841"/>
                </a:lnTo>
                <a:close/>
              </a:path>
              <a:path w="1435735" h="142875">
                <a:moveTo>
                  <a:pt x="601306" y="69494"/>
                </a:moveTo>
                <a:lnTo>
                  <a:pt x="585254" y="69494"/>
                </a:lnTo>
                <a:lnTo>
                  <a:pt x="578650" y="72440"/>
                </a:lnTo>
                <a:lnTo>
                  <a:pt x="574382" y="78333"/>
                </a:lnTo>
                <a:lnTo>
                  <a:pt x="613981" y="78333"/>
                </a:lnTo>
                <a:lnTo>
                  <a:pt x="607352" y="71907"/>
                </a:lnTo>
                <a:lnTo>
                  <a:pt x="601306" y="69494"/>
                </a:lnTo>
                <a:close/>
              </a:path>
              <a:path w="1435735" h="142875">
                <a:moveTo>
                  <a:pt x="561809" y="43129"/>
                </a:moveTo>
                <a:lnTo>
                  <a:pt x="505955" y="43129"/>
                </a:lnTo>
                <a:lnTo>
                  <a:pt x="505955" y="52882"/>
                </a:lnTo>
                <a:lnTo>
                  <a:pt x="630008" y="52882"/>
                </a:lnTo>
                <a:lnTo>
                  <a:pt x="630008" y="45262"/>
                </a:lnTo>
                <a:lnTo>
                  <a:pt x="564324" y="45262"/>
                </a:lnTo>
                <a:lnTo>
                  <a:pt x="563562" y="44653"/>
                </a:lnTo>
                <a:lnTo>
                  <a:pt x="561809" y="43129"/>
                </a:lnTo>
                <a:close/>
              </a:path>
              <a:path w="1435735" h="142875">
                <a:moveTo>
                  <a:pt x="539330" y="2285"/>
                </a:moveTo>
                <a:lnTo>
                  <a:pt x="526224" y="5333"/>
                </a:lnTo>
                <a:lnTo>
                  <a:pt x="538721" y="19659"/>
                </a:lnTo>
                <a:lnTo>
                  <a:pt x="545531" y="27279"/>
                </a:lnTo>
                <a:lnTo>
                  <a:pt x="551941" y="33985"/>
                </a:lnTo>
                <a:lnTo>
                  <a:pt x="557952" y="39776"/>
                </a:lnTo>
                <a:lnTo>
                  <a:pt x="563562" y="44653"/>
                </a:lnTo>
                <a:lnTo>
                  <a:pt x="564324" y="45262"/>
                </a:lnTo>
                <a:lnTo>
                  <a:pt x="572858" y="43738"/>
                </a:lnTo>
                <a:lnTo>
                  <a:pt x="539330" y="2285"/>
                </a:lnTo>
                <a:close/>
              </a:path>
              <a:path w="1435735" h="142875">
                <a:moveTo>
                  <a:pt x="630008" y="43129"/>
                </a:moveTo>
                <a:lnTo>
                  <a:pt x="572365" y="43129"/>
                </a:lnTo>
                <a:lnTo>
                  <a:pt x="572858" y="43738"/>
                </a:lnTo>
                <a:lnTo>
                  <a:pt x="564324" y="45262"/>
                </a:lnTo>
                <a:lnTo>
                  <a:pt x="630008" y="45262"/>
                </a:lnTo>
                <a:lnTo>
                  <a:pt x="630008" y="43129"/>
                </a:lnTo>
                <a:close/>
              </a:path>
              <a:path w="1435735" h="142875">
                <a:moveTo>
                  <a:pt x="743699" y="99669"/>
                </a:moveTo>
                <a:lnTo>
                  <a:pt x="732269" y="99669"/>
                </a:lnTo>
                <a:lnTo>
                  <a:pt x="732269" y="140969"/>
                </a:lnTo>
                <a:lnTo>
                  <a:pt x="743699" y="140969"/>
                </a:lnTo>
                <a:lnTo>
                  <a:pt x="743699" y="99669"/>
                </a:lnTo>
                <a:close/>
              </a:path>
              <a:path w="1435735" h="142875">
                <a:moveTo>
                  <a:pt x="785304" y="52882"/>
                </a:moveTo>
                <a:lnTo>
                  <a:pt x="773874" y="52882"/>
                </a:lnTo>
                <a:lnTo>
                  <a:pt x="773874" y="140969"/>
                </a:lnTo>
                <a:lnTo>
                  <a:pt x="785304" y="140969"/>
                </a:lnTo>
                <a:lnTo>
                  <a:pt x="785304" y="52882"/>
                </a:lnTo>
                <a:close/>
              </a:path>
              <a:path w="1435735" h="142875">
                <a:moveTo>
                  <a:pt x="936332" y="109118"/>
                </a:moveTo>
                <a:lnTo>
                  <a:pt x="924902" y="109118"/>
                </a:lnTo>
                <a:lnTo>
                  <a:pt x="924902" y="140969"/>
                </a:lnTo>
                <a:lnTo>
                  <a:pt x="936332" y="140969"/>
                </a:lnTo>
                <a:lnTo>
                  <a:pt x="936332" y="109118"/>
                </a:lnTo>
                <a:close/>
              </a:path>
              <a:path w="1435735" h="142875">
                <a:moveTo>
                  <a:pt x="1024572" y="99669"/>
                </a:moveTo>
                <a:lnTo>
                  <a:pt x="1013142" y="99669"/>
                </a:lnTo>
                <a:lnTo>
                  <a:pt x="1013142" y="140969"/>
                </a:lnTo>
                <a:lnTo>
                  <a:pt x="1024572" y="140969"/>
                </a:lnTo>
                <a:lnTo>
                  <a:pt x="1024572" y="99669"/>
                </a:lnTo>
                <a:close/>
              </a:path>
              <a:path w="1435735" h="142875">
                <a:moveTo>
                  <a:pt x="832853" y="43129"/>
                </a:moveTo>
                <a:lnTo>
                  <a:pt x="803744" y="43129"/>
                </a:lnTo>
                <a:lnTo>
                  <a:pt x="803744" y="52882"/>
                </a:lnTo>
                <a:lnTo>
                  <a:pt x="818984" y="52882"/>
                </a:lnTo>
                <a:lnTo>
                  <a:pt x="818984" y="53492"/>
                </a:lnTo>
                <a:lnTo>
                  <a:pt x="817156" y="54406"/>
                </a:lnTo>
                <a:lnTo>
                  <a:pt x="815505" y="55956"/>
                </a:lnTo>
                <a:lnTo>
                  <a:pt x="812558" y="60324"/>
                </a:lnTo>
                <a:lnTo>
                  <a:pt x="811822" y="62941"/>
                </a:lnTo>
                <a:lnTo>
                  <a:pt x="811822" y="70561"/>
                </a:lnTo>
                <a:lnTo>
                  <a:pt x="813193" y="74218"/>
                </a:lnTo>
                <a:lnTo>
                  <a:pt x="818680" y="79705"/>
                </a:lnTo>
                <a:lnTo>
                  <a:pt x="822083" y="81330"/>
                </a:lnTo>
                <a:lnTo>
                  <a:pt x="826147" y="81838"/>
                </a:lnTo>
                <a:lnTo>
                  <a:pt x="826147" y="82448"/>
                </a:lnTo>
                <a:lnTo>
                  <a:pt x="812923" y="106298"/>
                </a:lnTo>
                <a:lnTo>
                  <a:pt x="815378" y="111683"/>
                </a:lnTo>
                <a:lnTo>
                  <a:pt x="825334" y="120726"/>
                </a:lnTo>
                <a:lnTo>
                  <a:pt x="832345" y="122986"/>
                </a:lnTo>
                <a:lnTo>
                  <a:pt x="841387" y="122986"/>
                </a:lnTo>
                <a:lnTo>
                  <a:pt x="851569" y="122120"/>
                </a:lnTo>
                <a:lnTo>
                  <a:pt x="860628" y="119519"/>
                </a:lnTo>
                <a:lnTo>
                  <a:pt x="868562" y="115185"/>
                </a:lnTo>
                <a:lnTo>
                  <a:pt x="871267" y="112775"/>
                </a:lnTo>
                <a:lnTo>
                  <a:pt x="836460" y="112775"/>
                </a:lnTo>
                <a:lnTo>
                  <a:pt x="832040" y="111480"/>
                </a:lnTo>
                <a:lnTo>
                  <a:pt x="826350" y="106298"/>
                </a:lnTo>
                <a:lnTo>
                  <a:pt x="824928" y="103123"/>
                </a:lnTo>
                <a:lnTo>
                  <a:pt x="824951" y="95554"/>
                </a:lnTo>
                <a:lnTo>
                  <a:pt x="826249" y="92633"/>
                </a:lnTo>
                <a:lnTo>
                  <a:pt x="831532" y="88264"/>
                </a:lnTo>
                <a:lnTo>
                  <a:pt x="835494" y="87172"/>
                </a:lnTo>
                <a:lnTo>
                  <a:pt x="850226" y="87172"/>
                </a:lnTo>
                <a:lnTo>
                  <a:pt x="850226" y="77114"/>
                </a:lnTo>
                <a:lnTo>
                  <a:pt x="834834" y="77114"/>
                </a:lnTo>
                <a:lnTo>
                  <a:pt x="830745" y="76022"/>
                </a:lnTo>
                <a:lnTo>
                  <a:pt x="825360" y="71653"/>
                </a:lnTo>
                <a:lnTo>
                  <a:pt x="824014" y="68833"/>
                </a:lnTo>
                <a:lnTo>
                  <a:pt x="824014" y="59385"/>
                </a:lnTo>
                <a:lnTo>
                  <a:pt x="827722" y="55219"/>
                </a:lnTo>
                <a:lnTo>
                  <a:pt x="835139" y="52882"/>
                </a:lnTo>
                <a:lnTo>
                  <a:pt x="832853" y="43129"/>
                </a:lnTo>
                <a:close/>
              </a:path>
              <a:path w="1435735" h="142875">
                <a:moveTo>
                  <a:pt x="893694" y="109118"/>
                </a:moveTo>
                <a:lnTo>
                  <a:pt x="875372" y="109118"/>
                </a:lnTo>
                <a:lnTo>
                  <a:pt x="880525" y="113918"/>
                </a:lnTo>
                <a:lnTo>
                  <a:pt x="886383" y="117347"/>
                </a:lnTo>
                <a:lnTo>
                  <a:pt x="892946" y="119405"/>
                </a:lnTo>
                <a:lnTo>
                  <a:pt x="900214" y="120091"/>
                </a:lnTo>
                <a:lnTo>
                  <a:pt x="907491" y="119405"/>
                </a:lnTo>
                <a:lnTo>
                  <a:pt x="913930" y="117347"/>
                </a:lnTo>
                <a:lnTo>
                  <a:pt x="919530" y="113918"/>
                </a:lnTo>
                <a:lnTo>
                  <a:pt x="923839" y="109575"/>
                </a:lnTo>
                <a:lnTo>
                  <a:pt x="894930" y="109575"/>
                </a:lnTo>
                <a:lnTo>
                  <a:pt x="893694" y="109118"/>
                </a:lnTo>
                <a:close/>
              </a:path>
              <a:path w="1435735" h="142875">
                <a:moveTo>
                  <a:pt x="699960" y="52882"/>
                </a:moveTo>
                <a:lnTo>
                  <a:pt x="688530" y="52882"/>
                </a:lnTo>
                <a:lnTo>
                  <a:pt x="688530" y="89458"/>
                </a:lnTo>
                <a:lnTo>
                  <a:pt x="681062" y="95097"/>
                </a:lnTo>
                <a:lnTo>
                  <a:pt x="690206" y="115214"/>
                </a:lnTo>
                <a:lnTo>
                  <a:pt x="699808" y="115214"/>
                </a:lnTo>
                <a:lnTo>
                  <a:pt x="699808" y="99669"/>
                </a:lnTo>
                <a:lnTo>
                  <a:pt x="743699" y="99669"/>
                </a:lnTo>
                <a:lnTo>
                  <a:pt x="743699" y="89153"/>
                </a:lnTo>
                <a:lnTo>
                  <a:pt x="699960" y="89153"/>
                </a:lnTo>
                <a:lnTo>
                  <a:pt x="699960" y="52882"/>
                </a:lnTo>
                <a:close/>
              </a:path>
              <a:path w="1435735" h="142875">
                <a:moveTo>
                  <a:pt x="980833" y="52882"/>
                </a:moveTo>
                <a:lnTo>
                  <a:pt x="969403" y="52882"/>
                </a:lnTo>
                <a:lnTo>
                  <a:pt x="969403" y="89458"/>
                </a:lnTo>
                <a:lnTo>
                  <a:pt x="961936" y="95097"/>
                </a:lnTo>
                <a:lnTo>
                  <a:pt x="971080" y="115214"/>
                </a:lnTo>
                <a:lnTo>
                  <a:pt x="980681" y="115214"/>
                </a:lnTo>
                <a:lnTo>
                  <a:pt x="980681" y="99669"/>
                </a:lnTo>
                <a:lnTo>
                  <a:pt x="1024572" y="99669"/>
                </a:lnTo>
                <a:lnTo>
                  <a:pt x="1024572" y="89153"/>
                </a:lnTo>
                <a:lnTo>
                  <a:pt x="980833" y="89153"/>
                </a:lnTo>
                <a:lnTo>
                  <a:pt x="980833" y="52882"/>
                </a:lnTo>
                <a:close/>
              </a:path>
              <a:path w="1435735" h="142875">
                <a:moveTo>
                  <a:pt x="893051" y="52882"/>
                </a:moveTo>
                <a:lnTo>
                  <a:pt x="880859" y="52882"/>
                </a:lnTo>
                <a:lnTo>
                  <a:pt x="885228" y="56743"/>
                </a:lnTo>
                <a:lnTo>
                  <a:pt x="887412" y="61569"/>
                </a:lnTo>
                <a:lnTo>
                  <a:pt x="887412" y="71932"/>
                </a:lnTo>
                <a:lnTo>
                  <a:pt x="885583" y="75590"/>
                </a:lnTo>
                <a:lnTo>
                  <a:pt x="878268" y="81076"/>
                </a:lnTo>
                <a:lnTo>
                  <a:pt x="872782" y="83261"/>
                </a:lnTo>
                <a:lnTo>
                  <a:pt x="865466" y="84886"/>
                </a:lnTo>
                <a:lnTo>
                  <a:pt x="866076" y="90373"/>
                </a:lnTo>
                <a:lnTo>
                  <a:pt x="867522" y="95605"/>
                </a:lnTo>
                <a:lnTo>
                  <a:pt x="869734" y="100431"/>
                </a:lnTo>
                <a:lnTo>
                  <a:pt x="864142" y="105832"/>
                </a:lnTo>
                <a:lnTo>
                  <a:pt x="857732" y="109689"/>
                </a:lnTo>
                <a:lnTo>
                  <a:pt x="850503" y="112004"/>
                </a:lnTo>
                <a:lnTo>
                  <a:pt x="842454" y="112775"/>
                </a:lnTo>
                <a:lnTo>
                  <a:pt x="871267" y="112775"/>
                </a:lnTo>
                <a:lnTo>
                  <a:pt x="875372" y="109118"/>
                </a:lnTo>
                <a:lnTo>
                  <a:pt x="893694" y="109118"/>
                </a:lnTo>
                <a:lnTo>
                  <a:pt x="889571" y="107594"/>
                </a:lnTo>
                <a:lnTo>
                  <a:pt x="881748" y="99669"/>
                </a:lnTo>
                <a:lnTo>
                  <a:pt x="879463" y="95249"/>
                </a:lnTo>
                <a:lnTo>
                  <a:pt x="879422" y="95097"/>
                </a:lnTo>
                <a:lnTo>
                  <a:pt x="878725" y="90220"/>
                </a:lnTo>
                <a:lnTo>
                  <a:pt x="884821" y="88798"/>
                </a:lnTo>
                <a:lnTo>
                  <a:pt x="889774" y="86207"/>
                </a:lnTo>
                <a:lnTo>
                  <a:pt x="897394" y="78689"/>
                </a:lnTo>
                <a:lnTo>
                  <a:pt x="899299" y="74218"/>
                </a:lnTo>
                <a:lnTo>
                  <a:pt x="899218" y="62941"/>
                </a:lnTo>
                <a:lnTo>
                  <a:pt x="897216" y="57962"/>
                </a:lnTo>
                <a:lnTo>
                  <a:pt x="893051" y="53492"/>
                </a:lnTo>
                <a:lnTo>
                  <a:pt x="893051" y="52882"/>
                </a:lnTo>
                <a:close/>
              </a:path>
              <a:path w="1435735" h="142875">
                <a:moveTo>
                  <a:pt x="936332" y="52882"/>
                </a:moveTo>
                <a:lnTo>
                  <a:pt x="924902" y="52882"/>
                </a:lnTo>
                <a:lnTo>
                  <a:pt x="924823" y="92633"/>
                </a:lnTo>
                <a:lnTo>
                  <a:pt x="922769" y="98526"/>
                </a:lnTo>
                <a:lnTo>
                  <a:pt x="914234" y="107365"/>
                </a:lnTo>
                <a:lnTo>
                  <a:pt x="908646" y="109575"/>
                </a:lnTo>
                <a:lnTo>
                  <a:pt x="923839" y="109575"/>
                </a:lnTo>
                <a:lnTo>
                  <a:pt x="924293" y="109118"/>
                </a:lnTo>
                <a:lnTo>
                  <a:pt x="936332" y="109118"/>
                </a:lnTo>
                <a:lnTo>
                  <a:pt x="936332" y="52882"/>
                </a:lnTo>
                <a:close/>
              </a:path>
              <a:path w="1435735" h="142875">
                <a:moveTo>
                  <a:pt x="743699" y="52882"/>
                </a:moveTo>
                <a:lnTo>
                  <a:pt x="732269" y="52882"/>
                </a:lnTo>
                <a:lnTo>
                  <a:pt x="732269" y="89153"/>
                </a:lnTo>
                <a:lnTo>
                  <a:pt x="743699" y="89153"/>
                </a:lnTo>
                <a:lnTo>
                  <a:pt x="743699" y="52882"/>
                </a:lnTo>
                <a:close/>
              </a:path>
              <a:path w="1435735" h="142875">
                <a:moveTo>
                  <a:pt x="1024572" y="52882"/>
                </a:moveTo>
                <a:lnTo>
                  <a:pt x="1013142" y="52882"/>
                </a:lnTo>
                <a:lnTo>
                  <a:pt x="1013142" y="89153"/>
                </a:lnTo>
                <a:lnTo>
                  <a:pt x="1024572" y="89153"/>
                </a:lnTo>
                <a:lnTo>
                  <a:pt x="1024572" y="52882"/>
                </a:lnTo>
                <a:close/>
              </a:path>
              <a:path w="1435735" h="142875">
                <a:moveTo>
                  <a:pt x="755434" y="43129"/>
                </a:moveTo>
                <a:lnTo>
                  <a:pt x="667194" y="43129"/>
                </a:lnTo>
                <a:lnTo>
                  <a:pt x="667194" y="52882"/>
                </a:lnTo>
                <a:lnTo>
                  <a:pt x="755434" y="52882"/>
                </a:lnTo>
                <a:lnTo>
                  <a:pt x="755434" y="43129"/>
                </a:lnTo>
                <a:close/>
              </a:path>
              <a:path w="1435735" h="142875">
                <a:moveTo>
                  <a:pt x="762139" y="43129"/>
                </a:moveTo>
                <a:lnTo>
                  <a:pt x="755434" y="43129"/>
                </a:lnTo>
                <a:lnTo>
                  <a:pt x="755434" y="52882"/>
                </a:lnTo>
                <a:lnTo>
                  <a:pt x="762139" y="52882"/>
                </a:lnTo>
                <a:lnTo>
                  <a:pt x="762139" y="43129"/>
                </a:lnTo>
                <a:close/>
              </a:path>
              <a:path w="1435735" h="142875">
                <a:moveTo>
                  <a:pt x="797039" y="43129"/>
                </a:moveTo>
                <a:lnTo>
                  <a:pt x="762139" y="43129"/>
                </a:lnTo>
                <a:lnTo>
                  <a:pt x="762139" y="52882"/>
                </a:lnTo>
                <a:lnTo>
                  <a:pt x="797039" y="52882"/>
                </a:lnTo>
                <a:lnTo>
                  <a:pt x="797039" y="43129"/>
                </a:lnTo>
                <a:close/>
              </a:path>
              <a:path w="1435735" h="142875">
                <a:moveTo>
                  <a:pt x="803744" y="43129"/>
                </a:moveTo>
                <a:lnTo>
                  <a:pt x="797039" y="43129"/>
                </a:lnTo>
                <a:lnTo>
                  <a:pt x="797039" y="52882"/>
                </a:lnTo>
                <a:lnTo>
                  <a:pt x="803744" y="52882"/>
                </a:lnTo>
                <a:lnTo>
                  <a:pt x="803744" y="43129"/>
                </a:lnTo>
                <a:close/>
              </a:path>
              <a:path w="1435735" h="142875">
                <a:moveTo>
                  <a:pt x="948067" y="43129"/>
                </a:moveTo>
                <a:lnTo>
                  <a:pt x="857237" y="43129"/>
                </a:lnTo>
                <a:lnTo>
                  <a:pt x="857237" y="52882"/>
                </a:lnTo>
                <a:lnTo>
                  <a:pt x="948067" y="52882"/>
                </a:lnTo>
                <a:lnTo>
                  <a:pt x="948067" y="43129"/>
                </a:lnTo>
                <a:close/>
              </a:path>
              <a:path w="1435735" h="142875">
                <a:moveTo>
                  <a:pt x="954773" y="43129"/>
                </a:moveTo>
                <a:lnTo>
                  <a:pt x="948067" y="43129"/>
                </a:lnTo>
                <a:lnTo>
                  <a:pt x="948067" y="52882"/>
                </a:lnTo>
                <a:lnTo>
                  <a:pt x="954773" y="52882"/>
                </a:lnTo>
                <a:lnTo>
                  <a:pt x="954773" y="43129"/>
                </a:lnTo>
                <a:close/>
              </a:path>
              <a:path w="1435735" h="142875">
                <a:moveTo>
                  <a:pt x="1043012" y="43129"/>
                </a:moveTo>
                <a:lnTo>
                  <a:pt x="954773" y="43129"/>
                </a:lnTo>
                <a:lnTo>
                  <a:pt x="954773" y="52882"/>
                </a:lnTo>
                <a:lnTo>
                  <a:pt x="1043012" y="52882"/>
                </a:lnTo>
                <a:lnTo>
                  <a:pt x="1043012" y="43129"/>
                </a:lnTo>
                <a:close/>
              </a:path>
              <a:path w="1435735" h="142875">
                <a:moveTo>
                  <a:pt x="1094981" y="84277"/>
                </a:moveTo>
                <a:lnTo>
                  <a:pt x="1086294" y="91135"/>
                </a:lnTo>
                <a:lnTo>
                  <a:pt x="1125613" y="142646"/>
                </a:lnTo>
                <a:lnTo>
                  <a:pt x="1134910" y="136550"/>
                </a:lnTo>
                <a:lnTo>
                  <a:pt x="1117079" y="113385"/>
                </a:lnTo>
                <a:lnTo>
                  <a:pt x="1114742" y="110235"/>
                </a:lnTo>
                <a:lnTo>
                  <a:pt x="1111237" y="106019"/>
                </a:lnTo>
                <a:lnTo>
                  <a:pt x="1106563" y="100736"/>
                </a:lnTo>
                <a:lnTo>
                  <a:pt x="1106868" y="100279"/>
                </a:lnTo>
                <a:lnTo>
                  <a:pt x="1118088" y="100279"/>
                </a:lnTo>
                <a:lnTo>
                  <a:pt x="1121752" y="98958"/>
                </a:lnTo>
                <a:lnTo>
                  <a:pt x="1125004" y="96011"/>
                </a:lnTo>
                <a:lnTo>
                  <a:pt x="1172095" y="96011"/>
                </a:lnTo>
                <a:lnTo>
                  <a:pt x="1172095" y="91135"/>
                </a:lnTo>
                <a:lnTo>
                  <a:pt x="1103464" y="91135"/>
                </a:lnTo>
                <a:lnTo>
                  <a:pt x="1098842" y="88849"/>
                </a:lnTo>
                <a:lnTo>
                  <a:pt x="1094981" y="84277"/>
                </a:lnTo>
                <a:close/>
              </a:path>
              <a:path w="1435735" h="142875">
                <a:moveTo>
                  <a:pt x="1172095" y="98450"/>
                </a:moveTo>
                <a:lnTo>
                  <a:pt x="1160513" y="98450"/>
                </a:lnTo>
                <a:lnTo>
                  <a:pt x="1160513" y="140969"/>
                </a:lnTo>
                <a:lnTo>
                  <a:pt x="1172095" y="140969"/>
                </a:lnTo>
                <a:lnTo>
                  <a:pt x="1172095" y="98450"/>
                </a:lnTo>
                <a:close/>
              </a:path>
              <a:path w="1435735" h="142875">
                <a:moveTo>
                  <a:pt x="1118088" y="100279"/>
                </a:moveTo>
                <a:lnTo>
                  <a:pt x="1106868" y="100279"/>
                </a:lnTo>
                <a:lnTo>
                  <a:pt x="1107782" y="100583"/>
                </a:lnTo>
                <a:lnTo>
                  <a:pt x="1109459" y="100736"/>
                </a:lnTo>
                <a:lnTo>
                  <a:pt x="1111897" y="100736"/>
                </a:lnTo>
                <a:lnTo>
                  <a:pt x="1117384" y="100533"/>
                </a:lnTo>
                <a:lnTo>
                  <a:pt x="1118088" y="100279"/>
                </a:lnTo>
                <a:close/>
              </a:path>
              <a:path w="1435735" h="142875">
                <a:moveTo>
                  <a:pt x="1172095" y="96011"/>
                </a:moveTo>
                <a:lnTo>
                  <a:pt x="1125004" y="96011"/>
                </a:lnTo>
                <a:lnTo>
                  <a:pt x="1131404" y="98450"/>
                </a:lnTo>
                <a:lnTo>
                  <a:pt x="1138567" y="99669"/>
                </a:lnTo>
                <a:lnTo>
                  <a:pt x="1152080" y="99669"/>
                </a:lnTo>
                <a:lnTo>
                  <a:pt x="1156754" y="99263"/>
                </a:lnTo>
                <a:lnTo>
                  <a:pt x="1160513" y="98450"/>
                </a:lnTo>
                <a:lnTo>
                  <a:pt x="1172095" y="98450"/>
                </a:lnTo>
                <a:lnTo>
                  <a:pt x="1172095" y="96011"/>
                </a:lnTo>
                <a:close/>
              </a:path>
              <a:path w="1435735" h="142875">
                <a:moveTo>
                  <a:pt x="1130338" y="52882"/>
                </a:moveTo>
                <a:lnTo>
                  <a:pt x="1118908" y="52882"/>
                </a:lnTo>
                <a:lnTo>
                  <a:pt x="1118908" y="87833"/>
                </a:lnTo>
                <a:lnTo>
                  <a:pt x="1115555" y="91135"/>
                </a:lnTo>
                <a:lnTo>
                  <a:pt x="1172095" y="91135"/>
                </a:lnTo>
                <a:lnTo>
                  <a:pt x="1172095" y="89458"/>
                </a:lnTo>
                <a:lnTo>
                  <a:pt x="1140244" y="89458"/>
                </a:lnTo>
                <a:lnTo>
                  <a:pt x="1134808" y="88747"/>
                </a:lnTo>
                <a:lnTo>
                  <a:pt x="1129728" y="87325"/>
                </a:lnTo>
                <a:lnTo>
                  <a:pt x="1130134" y="86004"/>
                </a:lnTo>
                <a:lnTo>
                  <a:pt x="1130338" y="84277"/>
                </a:lnTo>
                <a:lnTo>
                  <a:pt x="1130338" y="52882"/>
                </a:lnTo>
                <a:close/>
              </a:path>
              <a:path w="1435735" h="142875">
                <a:moveTo>
                  <a:pt x="1172095" y="52882"/>
                </a:moveTo>
                <a:lnTo>
                  <a:pt x="1160513" y="52882"/>
                </a:lnTo>
                <a:lnTo>
                  <a:pt x="1160513" y="87477"/>
                </a:lnTo>
                <a:lnTo>
                  <a:pt x="1156347" y="88798"/>
                </a:lnTo>
                <a:lnTo>
                  <a:pt x="1151521" y="89458"/>
                </a:lnTo>
                <a:lnTo>
                  <a:pt x="1172095" y="89458"/>
                </a:lnTo>
                <a:lnTo>
                  <a:pt x="1172095" y="52882"/>
                </a:lnTo>
                <a:close/>
              </a:path>
              <a:path w="1435735" h="142875">
                <a:moveTo>
                  <a:pt x="1160131" y="43129"/>
                </a:moveTo>
                <a:lnTo>
                  <a:pt x="1080198" y="43129"/>
                </a:lnTo>
                <a:lnTo>
                  <a:pt x="1080198" y="52882"/>
                </a:lnTo>
                <a:lnTo>
                  <a:pt x="1190536" y="52882"/>
                </a:lnTo>
                <a:lnTo>
                  <a:pt x="1190536" y="45262"/>
                </a:lnTo>
                <a:lnTo>
                  <a:pt x="1162646" y="45262"/>
                </a:lnTo>
                <a:lnTo>
                  <a:pt x="1161884" y="44653"/>
                </a:lnTo>
                <a:lnTo>
                  <a:pt x="1160131" y="43129"/>
                </a:lnTo>
                <a:close/>
              </a:path>
              <a:path w="1435735" h="142875">
                <a:moveTo>
                  <a:pt x="1137653" y="2285"/>
                </a:moveTo>
                <a:lnTo>
                  <a:pt x="1124546" y="5333"/>
                </a:lnTo>
                <a:lnTo>
                  <a:pt x="1137043" y="19659"/>
                </a:lnTo>
                <a:lnTo>
                  <a:pt x="1143854" y="27279"/>
                </a:lnTo>
                <a:lnTo>
                  <a:pt x="1150264" y="33985"/>
                </a:lnTo>
                <a:lnTo>
                  <a:pt x="1156274" y="39776"/>
                </a:lnTo>
                <a:lnTo>
                  <a:pt x="1161884" y="44653"/>
                </a:lnTo>
                <a:lnTo>
                  <a:pt x="1162646" y="45262"/>
                </a:lnTo>
                <a:lnTo>
                  <a:pt x="1171181" y="43738"/>
                </a:lnTo>
                <a:lnTo>
                  <a:pt x="1137653" y="2285"/>
                </a:lnTo>
                <a:close/>
              </a:path>
              <a:path w="1435735" h="142875">
                <a:moveTo>
                  <a:pt x="1190536" y="43129"/>
                </a:moveTo>
                <a:lnTo>
                  <a:pt x="1170688" y="43129"/>
                </a:lnTo>
                <a:lnTo>
                  <a:pt x="1171181" y="43738"/>
                </a:lnTo>
                <a:lnTo>
                  <a:pt x="1162646" y="45262"/>
                </a:lnTo>
                <a:lnTo>
                  <a:pt x="1190536" y="45262"/>
                </a:lnTo>
                <a:lnTo>
                  <a:pt x="1190536" y="43129"/>
                </a:lnTo>
                <a:close/>
              </a:path>
              <a:path w="1435735" h="142875">
                <a:moveTo>
                  <a:pt x="1417142" y="52882"/>
                </a:moveTo>
                <a:lnTo>
                  <a:pt x="1405712" y="52882"/>
                </a:lnTo>
                <a:lnTo>
                  <a:pt x="1405712" y="140969"/>
                </a:lnTo>
                <a:lnTo>
                  <a:pt x="1417142" y="140969"/>
                </a:lnTo>
                <a:lnTo>
                  <a:pt x="1417142" y="52882"/>
                </a:lnTo>
                <a:close/>
              </a:path>
              <a:path w="1435735" h="142875">
                <a:moveTo>
                  <a:pt x="1245095" y="107441"/>
                </a:moveTo>
                <a:lnTo>
                  <a:pt x="1236560" y="113690"/>
                </a:lnTo>
                <a:lnTo>
                  <a:pt x="1240624" y="121411"/>
                </a:lnTo>
                <a:lnTo>
                  <a:pt x="1246009" y="127584"/>
                </a:lnTo>
                <a:lnTo>
                  <a:pt x="1259420" y="136829"/>
                </a:lnTo>
                <a:lnTo>
                  <a:pt x="1267091" y="139141"/>
                </a:lnTo>
                <a:lnTo>
                  <a:pt x="1284668" y="139141"/>
                </a:lnTo>
                <a:lnTo>
                  <a:pt x="1291907" y="136702"/>
                </a:lnTo>
                <a:lnTo>
                  <a:pt x="1300559" y="129082"/>
                </a:lnTo>
                <a:lnTo>
                  <a:pt x="1269123" y="129082"/>
                </a:lnTo>
                <a:lnTo>
                  <a:pt x="1263205" y="127152"/>
                </a:lnTo>
                <a:lnTo>
                  <a:pt x="1252740" y="119430"/>
                </a:lnTo>
                <a:lnTo>
                  <a:pt x="1248448" y="114147"/>
                </a:lnTo>
                <a:lnTo>
                  <a:pt x="1245095" y="107441"/>
                </a:lnTo>
                <a:close/>
              </a:path>
              <a:path w="1435735" h="142875">
                <a:moveTo>
                  <a:pt x="1372958" y="52882"/>
                </a:moveTo>
                <a:lnTo>
                  <a:pt x="1361376" y="52882"/>
                </a:lnTo>
                <a:lnTo>
                  <a:pt x="1361376" y="70103"/>
                </a:lnTo>
                <a:lnTo>
                  <a:pt x="1335862" y="77927"/>
                </a:lnTo>
                <a:lnTo>
                  <a:pt x="1330337" y="81102"/>
                </a:lnTo>
                <a:lnTo>
                  <a:pt x="1323204" y="89153"/>
                </a:lnTo>
                <a:lnTo>
                  <a:pt x="1321447" y="94386"/>
                </a:lnTo>
                <a:lnTo>
                  <a:pt x="1321447" y="100888"/>
                </a:lnTo>
                <a:lnTo>
                  <a:pt x="1344069" y="132187"/>
                </a:lnTo>
                <a:lnTo>
                  <a:pt x="1358633" y="134721"/>
                </a:lnTo>
                <a:lnTo>
                  <a:pt x="1367320" y="134035"/>
                </a:lnTo>
                <a:lnTo>
                  <a:pt x="1375092" y="131978"/>
                </a:lnTo>
                <a:lnTo>
                  <a:pt x="1381950" y="128549"/>
                </a:lnTo>
                <a:lnTo>
                  <a:pt x="1387328" y="124205"/>
                </a:lnTo>
                <a:lnTo>
                  <a:pt x="1350035" y="124205"/>
                </a:lnTo>
                <a:lnTo>
                  <a:pt x="1344231" y="122072"/>
                </a:lnTo>
                <a:lnTo>
                  <a:pt x="1335392" y="113537"/>
                </a:lnTo>
                <a:lnTo>
                  <a:pt x="1333182" y="108610"/>
                </a:lnTo>
                <a:lnTo>
                  <a:pt x="1333199" y="98297"/>
                </a:lnTo>
                <a:lnTo>
                  <a:pt x="1372958" y="78181"/>
                </a:lnTo>
                <a:lnTo>
                  <a:pt x="1372958" y="52882"/>
                </a:lnTo>
                <a:close/>
              </a:path>
              <a:path w="1435735" h="142875">
                <a:moveTo>
                  <a:pt x="1304188" y="104089"/>
                </a:moveTo>
                <a:lnTo>
                  <a:pt x="1290205" y="104089"/>
                </a:lnTo>
                <a:lnTo>
                  <a:pt x="1293152" y="106324"/>
                </a:lnTo>
                <a:lnTo>
                  <a:pt x="1294391" y="109016"/>
                </a:lnTo>
                <a:lnTo>
                  <a:pt x="1294508" y="118719"/>
                </a:lnTo>
                <a:lnTo>
                  <a:pt x="1292898" y="122224"/>
                </a:lnTo>
                <a:lnTo>
                  <a:pt x="1285989" y="127711"/>
                </a:lnTo>
                <a:lnTo>
                  <a:pt x="1281417" y="129082"/>
                </a:lnTo>
                <a:lnTo>
                  <a:pt x="1300559" y="129082"/>
                </a:lnTo>
                <a:lnTo>
                  <a:pt x="1302981" y="126949"/>
                </a:lnTo>
                <a:lnTo>
                  <a:pt x="1305750" y="120903"/>
                </a:lnTo>
                <a:lnTo>
                  <a:pt x="1305642" y="108610"/>
                </a:lnTo>
                <a:lnTo>
                  <a:pt x="1304632" y="104825"/>
                </a:lnTo>
                <a:lnTo>
                  <a:pt x="1304188" y="104089"/>
                </a:lnTo>
                <a:close/>
              </a:path>
              <a:path w="1435735" h="142875">
                <a:moveTo>
                  <a:pt x="1381493" y="114452"/>
                </a:moveTo>
                <a:lnTo>
                  <a:pt x="1376599" y="118719"/>
                </a:lnTo>
                <a:lnTo>
                  <a:pt x="1370930" y="121767"/>
                </a:lnTo>
                <a:lnTo>
                  <a:pt x="1364484" y="123596"/>
                </a:lnTo>
                <a:lnTo>
                  <a:pt x="1357261" y="124205"/>
                </a:lnTo>
                <a:lnTo>
                  <a:pt x="1387328" y="124205"/>
                </a:lnTo>
                <a:lnTo>
                  <a:pt x="1387894" y="123748"/>
                </a:lnTo>
                <a:lnTo>
                  <a:pt x="1381493" y="114452"/>
                </a:lnTo>
                <a:close/>
              </a:path>
              <a:path w="1435735" h="142875">
                <a:moveTo>
                  <a:pt x="1297520" y="52882"/>
                </a:moveTo>
                <a:lnTo>
                  <a:pt x="1286243" y="52882"/>
                </a:lnTo>
                <a:lnTo>
                  <a:pt x="1286243" y="67970"/>
                </a:lnTo>
                <a:lnTo>
                  <a:pt x="1258912" y="67970"/>
                </a:lnTo>
                <a:lnTo>
                  <a:pt x="1254671" y="69443"/>
                </a:lnTo>
                <a:lnTo>
                  <a:pt x="1248473" y="75336"/>
                </a:lnTo>
                <a:lnTo>
                  <a:pt x="1246924" y="79197"/>
                </a:lnTo>
                <a:lnTo>
                  <a:pt x="1246924" y="89560"/>
                </a:lnTo>
                <a:lnTo>
                  <a:pt x="1248769" y="94640"/>
                </a:lnTo>
                <a:lnTo>
                  <a:pt x="1256195" y="103911"/>
                </a:lnTo>
                <a:lnTo>
                  <a:pt x="1260843" y="107187"/>
                </a:lnTo>
                <a:lnTo>
                  <a:pt x="1266431" y="109118"/>
                </a:lnTo>
                <a:lnTo>
                  <a:pt x="1290205" y="104089"/>
                </a:lnTo>
                <a:lnTo>
                  <a:pt x="1304188" y="104089"/>
                </a:lnTo>
                <a:lnTo>
                  <a:pt x="1300698" y="98297"/>
                </a:lnTo>
                <a:lnTo>
                  <a:pt x="1268412" y="98297"/>
                </a:lnTo>
                <a:lnTo>
                  <a:pt x="1265669" y="97586"/>
                </a:lnTo>
                <a:lnTo>
                  <a:pt x="1263357" y="96062"/>
                </a:lnTo>
                <a:lnTo>
                  <a:pt x="1259598" y="91389"/>
                </a:lnTo>
                <a:lnTo>
                  <a:pt x="1258754" y="89153"/>
                </a:lnTo>
                <a:lnTo>
                  <a:pt x="1258658" y="83515"/>
                </a:lnTo>
                <a:lnTo>
                  <a:pt x="1259446" y="81432"/>
                </a:lnTo>
                <a:lnTo>
                  <a:pt x="1262595" y="78587"/>
                </a:lnTo>
                <a:lnTo>
                  <a:pt x="1265516" y="77876"/>
                </a:lnTo>
                <a:lnTo>
                  <a:pt x="1297520" y="77876"/>
                </a:lnTo>
                <a:lnTo>
                  <a:pt x="1297520" y="52882"/>
                </a:lnTo>
                <a:close/>
              </a:path>
              <a:path w="1435735" h="142875">
                <a:moveTo>
                  <a:pt x="1294015" y="93116"/>
                </a:moveTo>
                <a:lnTo>
                  <a:pt x="1268412" y="98297"/>
                </a:lnTo>
                <a:lnTo>
                  <a:pt x="1300698" y="98297"/>
                </a:lnTo>
                <a:lnTo>
                  <a:pt x="1300162" y="97408"/>
                </a:lnTo>
                <a:lnTo>
                  <a:pt x="1297368" y="94741"/>
                </a:lnTo>
                <a:lnTo>
                  <a:pt x="1294015" y="93116"/>
                </a:lnTo>
                <a:close/>
              </a:path>
              <a:path w="1435735" h="142875">
                <a:moveTo>
                  <a:pt x="1285912" y="43129"/>
                </a:moveTo>
                <a:lnTo>
                  <a:pt x="1227721" y="43129"/>
                </a:lnTo>
                <a:lnTo>
                  <a:pt x="1227721" y="52882"/>
                </a:lnTo>
                <a:lnTo>
                  <a:pt x="1310627" y="52882"/>
                </a:lnTo>
                <a:lnTo>
                  <a:pt x="1310627" y="45262"/>
                </a:lnTo>
                <a:lnTo>
                  <a:pt x="1288224" y="45262"/>
                </a:lnTo>
                <a:lnTo>
                  <a:pt x="1287310" y="44500"/>
                </a:lnTo>
                <a:lnTo>
                  <a:pt x="1285912" y="43129"/>
                </a:lnTo>
                <a:close/>
              </a:path>
              <a:path w="1435735" h="142875">
                <a:moveTo>
                  <a:pt x="1317332" y="43129"/>
                </a:moveTo>
                <a:lnTo>
                  <a:pt x="1310627" y="43129"/>
                </a:lnTo>
                <a:lnTo>
                  <a:pt x="1310627" y="52882"/>
                </a:lnTo>
                <a:lnTo>
                  <a:pt x="1317332" y="52882"/>
                </a:lnTo>
                <a:lnTo>
                  <a:pt x="1317332" y="43129"/>
                </a:lnTo>
                <a:close/>
              </a:path>
              <a:path w="1435735" h="142875">
                <a:moveTo>
                  <a:pt x="1387271" y="43129"/>
                </a:moveTo>
                <a:lnTo>
                  <a:pt x="1317332" y="43129"/>
                </a:lnTo>
                <a:lnTo>
                  <a:pt x="1317332" y="52882"/>
                </a:lnTo>
                <a:lnTo>
                  <a:pt x="1387271" y="52882"/>
                </a:lnTo>
                <a:lnTo>
                  <a:pt x="1387271" y="43129"/>
                </a:lnTo>
                <a:close/>
              </a:path>
              <a:path w="1435735" h="142875">
                <a:moveTo>
                  <a:pt x="1394142" y="43129"/>
                </a:moveTo>
                <a:lnTo>
                  <a:pt x="1387271" y="43129"/>
                </a:lnTo>
                <a:lnTo>
                  <a:pt x="1387271" y="52882"/>
                </a:lnTo>
                <a:lnTo>
                  <a:pt x="1394142" y="52882"/>
                </a:lnTo>
                <a:lnTo>
                  <a:pt x="1394142" y="43129"/>
                </a:lnTo>
                <a:close/>
              </a:path>
              <a:path w="1435735" h="142875">
                <a:moveTo>
                  <a:pt x="1435582" y="43129"/>
                </a:moveTo>
                <a:lnTo>
                  <a:pt x="1394142" y="43129"/>
                </a:lnTo>
                <a:lnTo>
                  <a:pt x="1394142" y="52882"/>
                </a:lnTo>
                <a:lnTo>
                  <a:pt x="1435582" y="52882"/>
                </a:lnTo>
                <a:lnTo>
                  <a:pt x="1435582" y="43129"/>
                </a:lnTo>
                <a:close/>
              </a:path>
              <a:path w="1435735" h="142875">
                <a:moveTo>
                  <a:pt x="1268412" y="4419"/>
                </a:moveTo>
                <a:lnTo>
                  <a:pt x="1255610" y="7010"/>
                </a:lnTo>
                <a:lnTo>
                  <a:pt x="1264907" y="19202"/>
                </a:lnTo>
                <a:lnTo>
                  <a:pt x="1270422" y="26269"/>
                </a:lnTo>
                <a:lnTo>
                  <a:pt x="1275994" y="32842"/>
                </a:lnTo>
                <a:lnTo>
                  <a:pt x="1281623" y="38919"/>
                </a:lnTo>
                <a:lnTo>
                  <a:pt x="1287310" y="44500"/>
                </a:lnTo>
                <a:lnTo>
                  <a:pt x="1288224" y="45262"/>
                </a:lnTo>
                <a:lnTo>
                  <a:pt x="1296911" y="43738"/>
                </a:lnTo>
                <a:lnTo>
                  <a:pt x="1268412" y="4419"/>
                </a:lnTo>
                <a:close/>
              </a:path>
              <a:path w="1435735" h="142875">
                <a:moveTo>
                  <a:pt x="1310627" y="43129"/>
                </a:moveTo>
                <a:lnTo>
                  <a:pt x="1296469" y="43129"/>
                </a:lnTo>
                <a:lnTo>
                  <a:pt x="1296911" y="43738"/>
                </a:lnTo>
                <a:lnTo>
                  <a:pt x="1288224" y="45262"/>
                </a:lnTo>
                <a:lnTo>
                  <a:pt x="1310627" y="45262"/>
                </a:lnTo>
                <a:lnTo>
                  <a:pt x="1310627" y="431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9324" y="2297227"/>
            <a:ext cx="995157" cy="110403"/>
          </a:xfrm>
          <a:custGeom>
            <a:avLst/>
            <a:gdLst/>
            <a:ahLst/>
            <a:cxnLst/>
            <a:rect l="l" t="t" r="r" b="b"/>
            <a:pathLst>
              <a:path w="768985" h="142875">
                <a:moveTo>
                  <a:pt x="137617" y="90220"/>
                </a:moveTo>
                <a:lnTo>
                  <a:pt x="130759" y="99517"/>
                </a:lnTo>
                <a:lnTo>
                  <a:pt x="141427" y="108508"/>
                </a:lnTo>
                <a:lnTo>
                  <a:pt x="176479" y="142646"/>
                </a:lnTo>
                <a:lnTo>
                  <a:pt x="157225" y="108864"/>
                </a:lnTo>
                <a:lnTo>
                  <a:pt x="150418" y="103174"/>
                </a:lnTo>
                <a:lnTo>
                  <a:pt x="150723" y="102565"/>
                </a:lnTo>
                <a:lnTo>
                  <a:pt x="182627" y="92811"/>
                </a:lnTo>
                <a:lnTo>
                  <a:pt x="147624" y="92811"/>
                </a:lnTo>
                <a:lnTo>
                  <a:pt x="142392" y="91947"/>
                </a:lnTo>
                <a:lnTo>
                  <a:pt x="137617" y="90220"/>
                </a:lnTo>
                <a:close/>
              </a:path>
              <a:path w="768985" h="142875">
                <a:moveTo>
                  <a:pt x="29870" y="52882"/>
                </a:moveTo>
                <a:lnTo>
                  <a:pt x="18440" y="52882"/>
                </a:lnTo>
                <a:lnTo>
                  <a:pt x="18440" y="140969"/>
                </a:lnTo>
                <a:lnTo>
                  <a:pt x="29870" y="140969"/>
                </a:lnTo>
                <a:lnTo>
                  <a:pt x="29870" y="52882"/>
                </a:lnTo>
                <a:close/>
              </a:path>
              <a:path w="768985" h="142875">
                <a:moveTo>
                  <a:pt x="113385" y="114299"/>
                </a:moveTo>
                <a:lnTo>
                  <a:pt x="101955" y="114299"/>
                </a:lnTo>
                <a:lnTo>
                  <a:pt x="101955" y="140969"/>
                </a:lnTo>
                <a:lnTo>
                  <a:pt x="113385" y="140969"/>
                </a:lnTo>
                <a:lnTo>
                  <a:pt x="113385" y="114299"/>
                </a:lnTo>
                <a:close/>
              </a:path>
              <a:path w="768985" h="142875">
                <a:moveTo>
                  <a:pt x="81467" y="67513"/>
                </a:moveTo>
                <a:lnTo>
                  <a:pt x="51815" y="85394"/>
                </a:lnTo>
                <a:lnTo>
                  <a:pt x="51815" y="103784"/>
                </a:lnTo>
                <a:lnTo>
                  <a:pt x="54559" y="110489"/>
                </a:lnTo>
                <a:lnTo>
                  <a:pt x="65531" y="120853"/>
                </a:lnTo>
                <a:lnTo>
                  <a:pt x="72135" y="123443"/>
                </a:lnTo>
                <a:lnTo>
                  <a:pt x="89306" y="123443"/>
                </a:lnTo>
                <a:lnTo>
                  <a:pt x="96469" y="120395"/>
                </a:lnTo>
                <a:lnTo>
                  <a:pt x="101345" y="114299"/>
                </a:lnTo>
                <a:lnTo>
                  <a:pt x="113385" y="114299"/>
                </a:lnTo>
                <a:lnTo>
                  <a:pt x="113385" y="113080"/>
                </a:lnTo>
                <a:lnTo>
                  <a:pt x="76555" y="113080"/>
                </a:lnTo>
                <a:lnTo>
                  <a:pt x="72262" y="111404"/>
                </a:lnTo>
                <a:lnTo>
                  <a:pt x="65658" y="104698"/>
                </a:lnTo>
                <a:lnTo>
                  <a:pt x="64007" y="100482"/>
                </a:lnTo>
                <a:lnTo>
                  <a:pt x="64007" y="88798"/>
                </a:lnTo>
                <a:lnTo>
                  <a:pt x="66573" y="83972"/>
                </a:lnTo>
                <a:lnTo>
                  <a:pt x="76834" y="77876"/>
                </a:lnTo>
                <a:lnTo>
                  <a:pt x="82702" y="77215"/>
                </a:lnTo>
                <a:lnTo>
                  <a:pt x="89136" y="77215"/>
                </a:lnTo>
                <a:lnTo>
                  <a:pt x="88239" y="68122"/>
                </a:lnTo>
                <a:lnTo>
                  <a:pt x="81467" y="67513"/>
                </a:lnTo>
                <a:close/>
              </a:path>
              <a:path w="768985" h="142875">
                <a:moveTo>
                  <a:pt x="113385" y="52882"/>
                </a:moveTo>
                <a:lnTo>
                  <a:pt x="101955" y="52882"/>
                </a:lnTo>
                <a:lnTo>
                  <a:pt x="101955" y="97281"/>
                </a:lnTo>
                <a:lnTo>
                  <a:pt x="100079" y="102565"/>
                </a:lnTo>
                <a:lnTo>
                  <a:pt x="92684" y="110972"/>
                </a:lnTo>
                <a:lnTo>
                  <a:pt x="87833" y="113080"/>
                </a:lnTo>
                <a:lnTo>
                  <a:pt x="113385" y="113080"/>
                </a:lnTo>
                <a:lnTo>
                  <a:pt x="113385" y="52882"/>
                </a:lnTo>
                <a:close/>
              </a:path>
              <a:path w="768985" h="142875">
                <a:moveTo>
                  <a:pt x="187495" y="51663"/>
                </a:moveTo>
                <a:lnTo>
                  <a:pt x="170535" y="51663"/>
                </a:lnTo>
                <a:lnTo>
                  <a:pt x="173913" y="53238"/>
                </a:lnTo>
                <a:lnTo>
                  <a:pt x="179501" y="59537"/>
                </a:lnTo>
                <a:lnTo>
                  <a:pt x="180898" y="63855"/>
                </a:lnTo>
                <a:lnTo>
                  <a:pt x="180898" y="76555"/>
                </a:lnTo>
                <a:lnTo>
                  <a:pt x="178307" y="82270"/>
                </a:lnTo>
                <a:lnTo>
                  <a:pt x="167944" y="90703"/>
                </a:lnTo>
                <a:lnTo>
                  <a:pt x="161340" y="92811"/>
                </a:lnTo>
                <a:lnTo>
                  <a:pt x="182627" y="92811"/>
                </a:lnTo>
                <a:lnTo>
                  <a:pt x="192785" y="61569"/>
                </a:lnTo>
                <a:lnTo>
                  <a:pt x="190449" y="55067"/>
                </a:lnTo>
                <a:lnTo>
                  <a:pt x="187495" y="51663"/>
                </a:lnTo>
                <a:close/>
              </a:path>
              <a:path w="768985" h="142875">
                <a:moveTo>
                  <a:pt x="174650" y="41605"/>
                </a:moveTo>
                <a:lnTo>
                  <a:pt x="159511" y="41605"/>
                </a:lnTo>
                <a:lnTo>
                  <a:pt x="153873" y="43662"/>
                </a:lnTo>
                <a:lnTo>
                  <a:pt x="145135" y="51892"/>
                </a:lnTo>
                <a:lnTo>
                  <a:pt x="143017" y="56743"/>
                </a:lnTo>
                <a:lnTo>
                  <a:pt x="143028" y="67513"/>
                </a:lnTo>
                <a:lnTo>
                  <a:pt x="144119" y="71119"/>
                </a:lnTo>
                <a:lnTo>
                  <a:pt x="148793" y="77622"/>
                </a:lnTo>
                <a:lnTo>
                  <a:pt x="152044" y="79857"/>
                </a:lnTo>
                <a:lnTo>
                  <a:pt x="156209" y="81076"/>
                </a:lnTo>
                <a:lnTo>
                  <a:pt x="163220" y="73151"/>
                </a:lnTo>
                <a:lnTo>
                  <a:pt x="160477" y="72542"/>
                </a:lnTo>
                <a:lnTo>
                  <a:pt x="158343" y="71246"/>
                </a:lnTo>
                <a:lnTo>
                  <a:pt x="155286" y="67259"/>
                </a:lnTo>
                <a:lnTo>
                  <a:pt x="154533" y="65074"/>
                </a:lnTo>
                <a:lnTo>
                  <a:pt x="154533" y="59385"/>
                </a:lnTo>
                <a:lnTo>
                  <a:pt x="155600" y="56743"/>
                </a:lnTo>
                <a:lnTo>
                  <a:pt x="159867" y="52679"/>
                </a:lnTo>
                <a:lnTo>
                  <a:pt x="162813" y="51663"/>
                </a:lnTo>
                <a:lnTo>
                  <a:pt x="187495" y="51663"/>
                </a:lnTo>
                <a:lnTo>
                  <a:pt x="181101" y="44297"/>
                </a:lnTo>
                <a:lnTo>
                  <a:pt x="174650" y="41605"/>
                </a:lnTo>
                <a:close/>
              </a:path>
              <a:path w="768985" h="142875">
                <a:moveTo>
                  <a:pt x="89136" y="77215"/>
                </a:moveTo>
                <a:lnTo>
                  <a:pt x="82702" y="77215"/>
                </a:lnTo>
                <a:lnTo>
                  <a:pt x="89306" y="78943"/>
                </a:lnTo>
                <a:lnTo>
                  <a:pt x="89136" y="77215"/>
                </a:lnTo>
                <a:close/>
              </a:path>
              <a:path w="768985" h="142875">
                <a:moveTo>
                  <a:pt x="41605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41605" y="52882"/>
                </a:lnTo>
                <a:lnTo>
                  <a:pt x="41605" y="43129"/>
                </a:lnTo>
                <a:close/>
              </a:path>
              <a:path w="768985" h="142875">
                <a:moveTo>
                  <a:pt x="48310" y="43129"/>
                </a:moveTo>
                <a:lnTo>
                  <a:pt x="41605" y="43129"/>
                </a:lnTo>
                <a:lnTo>
                  <a:pt x="41605" y="52882"/>
                </a:lnTo>
                <a:lnTo>
                  <a:pt x="48310" y="52882"/>
                </a:lnTo>
                <a:lnTo>
                  <a:pt x="48310" y="43129"/>
                </a:lnTo>
                <a:close/>
              </a:path>
              <a:path w="768985" h="142875">
                <a:moveTo>
                  <a:pt x="131825" y="43129"/>
                </a:moveTo>
                <a:lnTo>
                  <a:pt x="48310" y="43129"/>
                </a:lnTo>
                <a:lnTo>
                  <a:pt x="48310" y="52882"/>
                </a:lnTo>
                <a:lnTo>
                  <a:pt x="131825" y="52882"/>
                </a:lnTo>
                <a:lnTo>
                  <a:pt x="131825" y="43129"/>
                </a:lnTo>
                <a:close/>
              </a:path>
              <a:path w="768985" h="142875">
                <a:moveTo>
                  <a:pt x="54863" y="0"/>
                </a:moveTo>
                <a:lnTo>
                  <a:pt x="18440" y="20726"/>
                </a:lnTo>
                <a:lnTo>
                  <a:pt x="18440" y="43129"/>
                </a:lnTo>
                <a:lnTo>
                  <a:pt x="29870" y="43129"/>
                </a:lnTo>
                <a:lnTo>
                  <a:pt x="29870" y="23571"/>
                </a:lnTo>
                <a:lnTo>
                  <a:pt x="32029" y="18745"/>
                </a:lnTo>
                <a:lnTo>
                  <a:pt x="40665" y="12039"/>
                </a:lnTo>
                <a:lnTo>
                  <a:pt x="46837" y="10363"/>
                </a:lnTo>
                <a:lnTo>
                  <a:pt x="91212" y="10363"/>
                </a:lnTo>
                <a:lnTo>
                  <a:pt x="87858" y="8229"/>
                </a:lnTo>
                <a:lnTo>
                  <a:pt x="80452" y="4629"/>
                </a:lnTo>
                <a:lnTo>
                  <a:pt x="72485" y="2057"/>
                </a:lnTo>
                <a:lnTo>
                  <a:pt x="63955" y="514"/>
                </a:lnTo>
                <a:lnTo>
                  <a:pt x="54863" y="0"/>
                </a:lnTo>
                <a:close/>
              </a:path>
              <a:path w="768985" h="142875">
                <a:moveTo>
                  <a:pt x="91212" y="10363"/>
                </a:moveTo>
                <a:lnTo>
                  <a:pt x="54863" y="10363"/>
                </a:lnTo>
                <a:lnTo>
                  <a:pt x="62464" y="10782"/>
                </a:lnTo>
                <a:lnTo>
                  <a:pt x="69570" y="12039"/>
                </a:lnTo>
                <a:lnTo>
                  <a:pt x="100736" y="33070"/>
                </a:lnTo>
                <a:lnTo>
                  <a:pt x="108965" y="26669"/>
                </a:lnTo>
                <a:lnTo>
                  <a:pt x="105075" y="21688"/>
                </a:lnTo>
                <a:lnTo>
                  <a:pt x="100260" y="16954"/>
                </a:lnTo>
                <a:lnTo>
                  <a:pt x="94521" y="12468"/>
                </a:lnTo>
                <a:lnTo>
                  <a:pt x="91212" y="10363"/>
                </a:lnTo>
                <a:close/>
              </a:path>
              <a:path w="768985" h="142875">
                <a:moveTo>
                  <a:pt x="234746" y="72085"/>
                </a:moveTo>
                <a:lnTo>
                  <a:pt x="223265" y="72085"/>
                </a:lnTo>
                <a:lnTo>
                  <a:pt x="217500" y="74548"/>
                </a:lnTo>
                <a:lnTo>
                  <a:pt x="207848" y="84404"/>
                </a:lnTo>
                <a:lnTo>
                  <a:pt x="205435" y="91135"/>
                </a:lnTo>
                <a:lnTo>
                  <a:pt x="205538" y="101117"/>
                </a:lnTo>
                <a:lnTo>
                  <a:pt x="226652" y="138536"/>
                </a:lnTo>
                <a:lnTo>
                  <a:pt x="232257" y="142036"/>
                </a:lnTo>
                <a:lnTo>
                  <a:pt x="240182" y="133807"/>
                </a:lnTo>
                <a:lnTo>
                  <a:pt x="230181" y="127063"/>
                </a:lnTo>
                <a:lnTo>
                  <a:pt x="223037" y="119176"/>
                </a:lnTo>
                <a:lnTo>
                  <a:pt x="218751" y="110147"/>
                </a:lnTo>
                <a:lnTo>
                  <a:pt x="217322" y="99974"/>
                </a:lnTo>
                <a:lnTo>
                  <a:pt x="217322" y="94183"/>
                </a:lnTo>
                <a:lnTo>
                  <a:pt x="218592" y="89839"/>
                </a:lnTo>
                <a:lnTo>
                  <a:pt x="223672" y="84048"/>
                </a:lnTo>
                <a:lnTo>
                  <a:pt x="226923" y="82600"/>
                </a:lnTo>
                <a:lnTo>
                  <a:pt x="248173" y="82600"/>
                </a:lnTo>
                <a:lnTo>
                  <a:pt x="247497" y="80517"/>
                </a:lnTo>
                <a:lnTo>
                  <a:pt x="245262" y="77546"/>
                </a:lnTo>
                <a:lnTo>
                  <a:pt x="238759" y="73177"/>
                </a:lnTo>
                <a:lnTo>
                  <a:pt x="234746" y="72085"/>
                </a:lnTo>
                <a:close/>
              </a:path>
              <a:path w="768985" h="142875">
                <a:moveTo>
                  <a:pt x="290931" y="81991"/>
                </a:moveTo>
                <a:lnTo>
                  <a:pt x="272186" y="81991"/>
                </a:lnTo>
                <a:lnTo>
                  <a:pt x="276199" y="83667"/>
                </a:lnTo>
                <a:lnTo>
                  <a:pt x="279349" y="87020"/>
                </a:lnTo>
                <a:lnTo>
                  <a:pt x="279349" y="140969"/>
                </a:lnTo>
                <a:lnTo>
                  <a:pt x="290931" y="140969"/>
                </a:lnTo>
                <a:lnTo>
                  <a:pt x="290931" y="81991"/>
                </a:lnTo>
                <a:close/>
              </a:path>
              <a:path w="768985" h="142875">
                <a:moveTo>
                  <a:pt x="340870" y="63093"/>
                </a:moveTo>
                <a:lnTo>
                  <a:pt x="329641" y="63093"/>
                </a:lnTo>
                <a:lnTo>
                  <a:pt x="339851" y="73304"/>
                </a:lnTo>
                <a:lnTo>
                  <a:pt x="362407" y="94945"/>
                </a:lnTo>
                <a:lnTo>
                  <a:pt x="358851" y="99720"/>
                </a:lnTo>
                <a:lnTo>
                  <a:pt x="353618" y="102107"/>
                </a:lnTo>
                <a:lnTo>
                  <a:pt x="366674" y="102107"/>
                </a:lnTo>
                <a:lnTo>
                  <a:pt x="366674" y="140969"/>
                </a:lnTo>
                <a:lnTo>
                  <a:pt x="378104" y="140969"/>
                </a:lnTo>
                <a:lnTo>
                  <a:pt x="378104" y="87172"/>
                </a:lnTo>
                <a:lnTo>
                  <a:pt x="365912" y="87172"/>
                </a:lnTo>
                <a:lnTo>
                  <a:pt x="340870" y="63093"/>
                </a:lnTo>
                <a:close/>
              </a:path>
              <a:path w="768985" h="142875">
                <a:moveTo>
                  <a:pt x="493318" y="52882"/>
                </a:moveTo>
                <a:lnTo>
                  <a:pt x="481888" y="52882"/>
                </a:lnTo>
                <a:lnTo>
                  <a:pt x="481888" y="140969"/>
                </a:lnTo>
                <a:lnTo>
                  <a:pt x="493318" y="140969"/>
                </a:lnTo>
                <a:lnTo>
                  <a:pt x="493318" y="52882"/>
                </a:lnTo>
                <a:close/>
              </a:path>
              <a:path w="768985" h="142875">
                <a:moveTo>
                  <a:pt x="417575" y="52882"/>
                </a:moveTo>
                <a:lnTo>
                  <a:pt x="406145" y="52882"/>
                </a:lnTo>
                <a:lnTo>
                  <a:pt x="406256" y="97027"/>
                </a:lnTo>
                <a:lnTo>
                  <a:pt x="408406" y="102946"/>
                </a:lnTo>
                <a:lnTo>
                  <a:pt x="417436" y="111785"/>
                </a:lnTo>
                <a:lnTo>
                  <a:pt x="423456" y="113995"/>
                </a:lnTo>
                <a:lnTo>
                  <a:pt x="438505" y="113995"/>
                </a:lnTo>
                <a:lnTo>
                  <a:pt x="444563" y="111785"/>
                </a:lnTo>
                <a:lnTo>
                  <a:pt x="453103" y="103631"/>
                </a:lnTo>
                <a:lnTo>
                  <a:pt x="426770" y="103631"/>
                </a:lnTo>
                <a:lnTo>
                  <a:pt x="423417" y="102336"/>
                </a:lnTo>
                <a:lnTo>
                  <a:pt x="418731" y="97154"/>
                </a:lnTo>
                <a:lnTo>
                  <a:pt x="417575" y="93370"/>
                </a:lnTo>
                <a:lnTo>
                  <a:pt x="417575" y="52882"/>
                </a:lnTo>
                <a:close/>
              </a:path>
              <a:path w="768985" h="142875">
                <a:moveTo>
                  <a:pt x="330250" y="52882"/>
                </a:moveTo>
                <a:lnTo>
                  <a:pt x="319125" y="52882"/>
                </a:lnTo>
                <a:lnTo>
                  <a:pt x="319125" y="94995"/>
                </a:lnTo>
                <a:lnTo>
                  <a:pt x="321538" y="101117"/>
                </a:lnTo>
                <a:lnTo>
                  <a:pt x="331190" y="109956"/>
                </a:lnTo>
                <a:lnTo>
                  <a:pt x="337311" y="112166"/>
                </a:lnTo>
                <a:lnTo>
                  <a:pt x="349808" y="112166"/>
                </a:lnTo>
                <a:lnTo>
                  <a:pt x="354177" y="111226"/>
                </a:lnTo>
                <a:lnTo>
                  <a:pt x="361492" y="107467"/>
                </a:lnTo>
                <a:lnTo>
                  <a:pt x="364235" y="105054"/>
                </a:lnTo>
                <a:lnTo>
                  <a:pt x="366064" y="102107"/>
                </a:lnTo>
                <a:lnTo>
                  <a:pt x="335737" y="102107"/>
                </a:lnTo>
                <a:lnTo>
                  <a:pt x="330250" y="96723"/>
                </a:lnTo>
                <a:lnTo>
                  <a:pt x="330139" y="74548"/>
                </a:lnTo>
                <a:lnTo>
                  <a:pt x="329641" y="63093"/>
                </a:lnTo>
                <a:lnTo>
                  <a:pt x="340870" y="63093"/>
                </a:lnTo>
                <a:lnTo>
                  <a:pt x="330250" y="52882"/>
                </a:lnTo>
                <a:close/>
              </a:path>
              <a:path w="768985" h="142875">
                <a:moveTo>
                  <a:pt x="248173" y="82600"/>
                </a:moveTo>
                <a:lnTo>
                  <a:pt x="234746" y="82600"/>
                </a:lnTo>
                <a:lnTo>
                  <a:pt x="237794" y="83845"/>
                </a:lnTo>
                <a:lnTo>
                  <a:pt x="242265" y="88823"/>
                </a:lnTo>
                <a:lnTo>
                  <a:pt x="243321" y="92303"/>
                </a:lnTo>
                <a:lnTo>
                  <a:pt x="243382" y="111861"/>
                </a:lnTo>
                <a:lnTo>
                  <a:pt x="254507" y="111861"/>
                </a:lnTo>
                <a:lnTo>
                  <a:pt x="254507" y="92303"/>
                </a:lnTo>
                <a:lnTo>
                  <a:pt x="255650" y="88468"/>
                </a:lnTo>
                <a:lnTo>
                  <a:pt x="259348" y="84277"/>
                </a:lnTo>
                <a:lnTo>
                  <a:pt x="248716" y="84277"/>
                </a:lnTo>
                <a:lnTo>
                  <a:pt x="248173" y="82600"/>
                </a:lnTo>
                <a:close/>
              </a:path>
              <a:path w="768985" h="142875">
                <a:moveTo>
                  <a:pt x="456133" y="52882"/>
                </a:moveTo>
                <a:lnTo>
                  <a:pt x="444703" y="52882"/>
                </a:lnTo>
                <a:lnTo>
                  <a:pt x="444671" y="93370"/>
                </a:lnTo>
                <a:lnTo>
                  <a:pt x="443534" y="97027"/>
                </a:lnTo>
                <a:lnTo>
                  <a:pt x="438848" y="102311"/>
                </a:lnTo>
                <a:lnTo>
                  <a:pt x="435495" y="103631"/>
                </a:lnTo>
                <a:lnTo>
                  <a:pt x="453103" y="103631"/>
                </a:lnTo>
                <a:lnTo>
                  <a:pt x="453821" y="102946"/>
                </a:lnTo>
                <a:lnTo>
                  <a:pt x="456019" y="97027"/>
                </a:lnTo>
                <a:lnTo>
                  <a:pt x="456133" y="52882"/>
                </a:lnTo>
                <a:close/>
              </a:path>
              <a:path w="768985" h="142875">
                <a:moveTo>
                  <a:pt x="378104" y="52882"/>
                </a:moveTo>
                <a:lnTo>
                  <a:pt x="366979" y="52882"/>
                </a:lnTo>
                <a:lnTo>
                  <a:pt x="366888" y="83286"/>
                </a:lnTo>
                <a:lnTo>
                  <a:pt x="366623" y="85140"/>
                </a:lnTo>
                <a:lnTo>
                  <a:pt x="365912" y="87172"/>
                </a:lnTo>
                <a:lnTo>
                  <a:pt x="378104" y="87172"/>
                </a:lnTo>
                <a:lnTo>
                  <a:pt x="378104" y="52882"/>
                </a:lnTo>
                <a:close/>
              </a:path>
              <a:path w="768985" h="142875">
                <a:moveTo>
                  <a:pt x="271475" y="71475"/>
                </a:moveTo>
                <a:lnTo>
                  <a:pt x="261823" y="71475"/>
                </a:lnTo>
                <a:lnTo>
                  <a:pt x="258343" y="72593"/>
                </a:lnTo>
                <a:lnTo>
                  <a:pt x="252348" y="77063"/>
                </a:lnTo>
                <a:lnTo>
                  <a:pt x="250342" y="80213"/>
                </a:lnTo>
                <a:lnTo>
                  <a:pt x="249326" y="84277"/>
                </a:lnTo>
                <a:lnTo>
                  <a:pt x="259348" y="84277"/>
                </a:lnTo>
                <a:lnTo>
                  <a:pt x="260222" y="83286"/>
                </a:lnTo>
                <a:lnTo>
                  <a:pt x="263347" y="81991"/>
                </a:lnTo>
                <a:lnTo>
                  <a:pt x="290931" y="81991"/>
                </a:lnTo>
                <a:lnTo>
                  <a:pt x="290931" y="76504"/>
                </a:lnTo>
                <a:lnTo>
                  <a:pt x="278739" y="76504"/>
                </a:lnTo>
                <a:lnTo>
                  <a:pt x="275793" y="73151"/>
                </a:lnTo>
                <a:lnTo>
                  <a:pt x="271475" y="71475"/>
                </a:lnTo>
                <a:close/>
              </a:path>
              <a:path w="768985" h="142875">
                <a:moveTo>
                  <a:pt x="290931" y="52882"/>
                </a:moveTo>
                <a:lnTo>
                  <a:pt x="279349" y="52882"/>
                </a:lnTo>
                <a:lnTo>
                  <a:pt x="279349" y="76504"/>
                </a:lnTo>
                <a:lnTo>
                  <a:pt x="290931" y="76504"/>
                </a:lnTo>
                <a:lnTo>
                  <a:pt x="290931" y="52882"/>
                </a:lnTo>
                <a:close/>
              </a:path>
              <a:path w="768985" h="142875">
                <a:moveTo>
                  <a:pt x="278967" y="43129"/>
                </a:moveTo>
                <a:lnTo>
                  <a:pt x="201625" y="43129"/>
                </a:lnTo>
                <a:lnTo>
                  <a:pt x="201625" y="52882"/>
                </a:lnTo>
                <a:lnTo>
                  <a:pt x="302666" y="52882"/>
                </a:lnTo>
                <a:lnTo>
                  <a:pt x="302666" y="45262"/>
                </a:lnTo>
                <a:lnTo>
                  <a:pt x="281482" y="45262"/>
                </a:lnTo>
                <a:lnTo>
                  <a:pt x="280720" y="44653"/>
                </a:lnTo>
                <a:lnTo>
                  <a:pt x="278967" y="43129"/>
                </a:lnTo>
                <a:close/>
              </a:path>
              <a:path w="768985" h="142875">
                <a:moveTo>
                  <a:pt x="309371" y="43129"/>
                </a:moveTo>
                <a:lnTo>
                  <a:pt x="302666" y="43129"/>
                </a:lnTo>
                <a:lnTo>
                  <a:pt x="302666" y="52882"/>
                </a:lnTo>
                <a:lnTo>
                  <a:pt x="309371" y="52882"/>
                </a:lnTo>
                <a:lnTo>
                  <a:pt x="309371" y="43129"/>
                </a:lnTo>
                <a:close/>
              </a:path>
              <a:path w="768985" h="142875">
                <a:moveTo>
                  <a:pt x="389839" y="43129"/>
                </a:moveTo>
                <a:lnTo>
                  <a:pt x="309371" y="43129"/>
                </a:lnTo>
                <a:lnTo>
                  <a:pt x="309371" y="52882"/>
                </a:lnTo>
                <a:lnTo>
                  <a:pt x="389839" y="52882"/>
                </a:lnTo>
                <a:lnTo>
                  <a:pt x="389839" y="43129"/>
                </a:lnTo>
                <a:close/>
              </a:path>
              <a:path w="768985" h="142875">
                <a:moveTo>
                  <a:pt x="396544" y="43129"/>
                </a:moveTo>
                <a:lnTo>
                  <a:pt x="389839" y="43129"/>
                </a:lnTo>
                <a:lnTo>
                  <a:pt x="389839" y="52882"/>
                </a:lnTo>
                <a:lnTo>
                  <a:pt x="396544" y="52882"/>
                </a:lnTo>
                <a:lnTo>
                  <a:pt x="396544" y="43129"/>
                </a:lnTo>
                <a:close/>
              </a:path>
              <a:path w="768985" h="142875">
                <a:moveTo>
                  <a:pt x="511759" y="43129"/>
                </a:moveTo>
                <a:lnTo>
                  <a:pt x="396544" y="43129"/>
                </a:lnTo>
                <a:lnTo>
                  <a:pt x="396544" y="52882"/>
                </a:lnTo>
                <a:lnTo>
                  <a:pt x="511759" y="52882"/>
                </a:lnTo>
                <a:lnTo>
                  <a:pt x="511759" y="43129"/>
                </a:lnTo>
                <a:close/>
              </a:path>
              <a:path w="768985" h="142875">
                <a:moveTo>
                  <a:pt x="256489" y="2285"/>
                </a:moveTo>
                <a:lnTo>
                  <a:pt x="243382" y="5333"/>
                </a:lnTo>
                <a:lnTo>
                  <a:pt x="255879" y="19659"/>
                </a:lnTo>
                <a:lnTo>
                  <a:pt x="262689" y="27279"/>
                </a:lnTo>
                <a:lnTo>
                  <a:pt x="269100" y="33985"/>
                </a:lnTo>
                <a:lnTo>
                  <a:pt x="275110" y="39776"/>
                </a:lnTo>
                <a:lnTo>
                  <a:pt x="280720" y="44653"/>
                </a:lnTo>
                <a:lnTo>
                  <a:pt x="281482" y="45262"/>
                </a:lnTo>
                <a:lnTo>
                  <a:pt x="290017" y="43738"/>
                </a:lnTo>
                <a:lnTo>
                  <a:pt x="256489" y="2285"/>
                </a:lnTo>
                <a:close/>
              </a:path>
              <a:path w="768985" h="142875">
                <a:moveTo>
                  <a:pt x="302666" y="43129"/>
                </a:moveTo>
                <a:lnTo>
                  <a:pt x="289524" y="43129"/>
                </a:lnTo>
                <a:lnTo>
                  <a:pt x="290017" y="43738"/>
                </a:lnTo>
                <a:lnTo>
                  <a:pt x="281482" y="45262"/>
                </a:lnTo>
                <a:lnTo>
                  <a:pt x="302666" y="45262"/>
                </a:lnTo>
                <a:lnTo>
                  <a:pt x="302666" y="43129"/>
                </a:lnTo>
                <a:close/>
              </a:path>
              <a:path w="768985" h="142875">
                <a:moveTo>
                  <a:pt x="715657" y="82753"/>
                </a:moveTo>
                <a:lnTo>
                  <a:pt x="706970" y="89611"/>
                </a:lnTo>
                <a:lnTo>
                  <a:pt x="746442" y="141427"/>
                </a:lnTo>
                <a:lnTo>
                  <a:pt x="755738" y="135178"/>
                </a:lnTo>
                <a:lnTo>
                  <a:pt x="738060" y="112013"/>
                </a:lnTo>
                <a:lnTo>
                  <a:pt x="735114" y="108254"/>
                </a:lnTo>
                <a:lnTo>
                  <a:pt x="731520" y="103936"/>
                </a:lnTo>
                <a:lnTo>
                  <a:pt x="727544" y="99364"/>
                </a:lnTo>
                <a:lnTo>
                  <a:pt x="727697" y="98907"/>
                </a:lnTo>
                <a:lnTo>
                  <a:pt x="739243" y="98907"/>
                </a:lnTo>
                <a:lnTo>
                  <a:pt x="742556" y="97662"/>
                </a:lnTo>
                <a:lnTo>
                  <a:pt x="749576" y="91439"/>
                </a:lnTo>
                <a:lnTo>
                  <a:pt x="750163" y="89915"/>
                </a:lnTo>
                <a:lnTo>
                  <a:pt x="724395" y="89915"/>
                </a:lnTo>
                <a:lnTo>
                  <a:pt x="719721" y="87528"/>
                </a:lnTo>
                <a:lnTo>
                  <a:pt x="715657" y="82753"/>
                </a:lnTo>
                <a:close/>
              </a:path>
              <a:path w="768985" h="142875">
                <a:moveTo>
                  <a:pt x="647687" y="101345"/>
                </a:moveTo>
                <a:lnTo>
                  <a:pt x="636117" y="101345"/>
                </a:lnTo>
                <a:lnTo>
                  <a:pt x="636117" y="140969"/>
                </a:lnTo>
                <a:lnTo>
                  <a:pt x="647687" y="140969"/>
                </a:lnTo>
                <a:lnTo>
                  <a:pt x="647687" y="101345"/>
                </a:lnTo>
                <a:close/>
              </a:path>
              <a:path w="768985" h="142875">
                <a:moveTo>
                  <a:pt x="689152" y="52882"/>
                </a:moveTo>
                <a:lnTo>
                  <a:pt x="677722" y="52882"/>
                </a:lnTo>
                <a:lnTo>
                  <a:pt x="677722" y="140969"/>
                </a:lnTo>
                <a:lnTo>
                  <a:pt x="689152" y="140969"/>
                </a:lnTo>
                <a:lnTo>
                  <a:pt x="689152" y="52882"/>
                </a:lnTo>
                <a:close/>
              </a:path>
              <a:path w="768985" h="142875">
                <a:moveTo>
                  <a:pt x="566610" y="111251"/>
                </a:moveTo>
                <a:lnTo>
                  <a:pt x="558698" y="119176"/>
                </a:lnTo>
                <a:lnTo>
                  <a:pt x="564634" y="124244"/>
                </a:lnTo>
                <a:lnTo>
                  <a:pt x="571185" y="127863"/>
                </a:lnTo>
                <a:lnTo>
                  <a:pt x="578350" y="130035"/>
                </a:lnTo>
                <a:lnTo>
                  <a:pt x="586130" y="130759"/>
                </a:lnTo>
                <a:lnTo>
                  <a:pt x="594753" y="130759"/>
                </a:lnTo>
                <a:lnTo>
                  <a:pt x="601687" y="128295"/>
                </a:lnTo>
                <a:lnTo>
                  <a:pt x="609914" y="120548"/>
                </a:lnTo>
                <a:lnTo>
                  <a:pt x="578396" y="120548"/>
                </a:lnTo>
                <a:lnTo>
                  <a:pt x="571893" y="117449"/>
                </a:lnTo>
                <a:lnTo>
                  <a:pt x="566610" y="111251"/>
                </a:lnTo>
                <a:close/>
              </a:path>
              <a:path w="768985" h="142875">
                <a:moveTo>
                  <a:pt x="607709" y="53339"/>
                </a:moveTo>
                <a:lnTo>
                  <a:pt x="589572" y="53339"/>
                </a:lnTo>
                <a:lnTo>
                  <a:pt x="592797" y="54533"/>
                </a:lnTo>
                <a:lnTo>
                  <a:pt x="597573" y="59308"/>
                </a:lnTo>
                <a:lnTo>
                  <a:pt x="598779" y="62483"/>
                </a:lnTo>
                <a:lnTo>
                  <a:pt x="598779" y="71018"/>
                </a:lnTo>
                <a:lnTo>
                  <a:pt x="597319" y="74625"/>
                </a:lnTo>
                <a:lnTo>
                  <a:pt x="591527" y="79908"/>
                </a:lnTo>
                <a:lnTo>
                  <a:pt x="587692" y="81229"/>
                </a:lnTo>
                <a:lnTo>
                  <a:pt x="578205" y="81229"/>
                </a:lnTo>
                <a:lnTo>
                  <a:pt x="578205" y="91439"/>
                </a:lnTo>
                <a:lnTo>
                  <a:pt x="591807" y="91439"/>
                </a:lnTo>
                <a:lnTo>
                  <a:pt x="595947" y="92633"/>
                </a:lnTo>
                <a:lnTo>
                  <a:pt x="601751" y="97408"/>
                </a:lnTo>
                <a:lnTo>
                  <a:pt x="603186" y="100736"/>
                </a:lnTo>
                <a:lnTo>
                  <a:pt x="603186" y="109473"/>
                </a:lnTo>
                <a:lnTo>
                  <a:pt x="601713" y="113182"/>
                </a:lnTo>
                <a:lnTo>
                  <a:pt x="595820" y="119075"/>
                </a:lnTo>
                <a:lnTo>
                  <a:pt x="591616" y="120548"/>
                </a:lnTo>
                <a:lnTo>
                  <a:pt x="609914" y="120548"/>
                </a:lnTo>
                <a:lnTo>
                  <a:pt x="612152" y="118440"/>
                </a:lnTo>
                <a:lnTo>
                  <a:pt x="614768" y="112267"/>
                </a:lnTo>
                <a:lnTo>
                  <a:pt x="614667" y="102666"/>
                </a:lnTo>
                <a:lnTo>
                  <a:pt x="614464" y="101041"/>
                </a:lnTo>
                <a:lnTo>
                  <a:pt x="647687" y="101041"/>
                </a:lnTo>
                <a:lnTo>
                  <a:pt x="647687" y="93573"/>
                </a:lnTo>
                <a:lnTo>
                  <a:pt x="617715" y="93573"/>
                </a:lnTo>
                <a:lnTo>
                  <a:pt x="612889" y="92303"/>
                </a:lnTo>
                <a:lnTo>
                  <a:pt x="608533" y="89763"/>
                </a:lnTo>
                <a:lnTo>
                  <a:pt x="605789" y="87325"/>
                </a:lnTo>
                <a:lnTo>
                  <a:pt x="602780" y="85699"/>
                </a:lnTo>
                <a:lnTo>
                  <a:pt x="599541" y="84886"/>
                </a:lnTo>
                <a:lnTo>
                  <a:pt x="599541" y="84277"/>
                </a:lnTo>
                <a:lnTo>
                  <a:pt x="602373" y="82854"/>
                </a:lnTo>
                <a:lnTo>
                  <a:pt x="604888" y="80492"/>
                </a:lnTo>
                <a:lnTo>
                  <a:pt x="609257" y="73888"/>
                </a:lnTo>
                <a:lnTo>
                  <a:pt x="610349" y="70053"/>
                </a:lnTo>
                <a:lnTo>
                  <a:pt x="610349" y="59181"/>
                </a:lnTo>
                <a:lnTo>
                  <a:pt x="608152" y="53771"/>
                </a:lnTo>
                <a:lnTo>
                  <a:pt x="607709" y="53339"/>
                </a:lnTo>
                <a:close/>
              </a:path>
              <a:path w="768985" h="142875">
                <a:moveTo>
                  <a:pt x="647687" y="101041"/>
                </a:moveTo>
                <a:lnTo>
                  <a:pt x="614464" y="101041"/>
                </a:lnTo>
                <a:lnTo>
                  <a:pt x="617918" y="102666"/>
                </a:lnTo>
                <a:lnTo>
                  <a:pt x="621728" y="103479"/>
                </a:lnTo>
                <a:lnTo>
                  <a:pt x="629450" y="103479"/>
                </a:lnTo>
                <a:lnTo>
                  <a:pt x="632853" y="102768"/>
                </a:lnTo>
                <a:lnTo>
                  <a:pt x="636117" y="101345"/>
                </a:lnTo>
                <a:lnTo>
                  <a:pt x="647687" y="101345"/>
                </a:lnTo>
                <a:lnTo>
                  <a:pt x="647687" y="101041"/>
                </a:lnTo>
                <a:close/>
              </a:path>
              <a:path w="768985" h="142875">
                <a:moveTo>
                  <a:pt x="739243" y="98907"/>
                </a:moveTo>
                <a:lnTo>
                  <a:pt x="727697" y="98907"/>
                </a:lnTo>
                <a:lnTo>
                  <a:pt x="729018" y="99313"/>
                </a:lnTo>
                <a:lnTo>
                  <a:pt x="730745" y="99517"/>
                </a:lnTo>
                <a:lnTo>
                  <a:pt x="732878" y="99517"/>
                </a:lnTo>
                <a:lnTo>
                  <a:pt x="738162" y="99313"/>
                </a:lnTo>
                <a:lnTo>
                  <a:pt x="739243" y="98907"/>
                </a:lnTo>
                <a:close/>
              </a:path>
              <a:path w="768985" h="142875">
                <a:moveTo>
                  <a:pt x="647687" y="52882"/>
                </a:moveTo>
                <a:lnTo>
                  <a:pt x="636117" y="52882"/>
                </a:lnTo>
                <a:lnTo>
                  <a:pt x="636117" y="90373"/>
                </a:lnTo>
                <a:lnTo>
                  <a:pt x="632650" y="92506"/>
                </a:lnTo>
                <a:lnTo>
                  <a:pt x="628281" y="93573"/>
                </a:lnTo>
                <a:lnTo>
                  <a:pt x="647687" y="93573"/>
                </a:lnTo>
                <a:lnTo>
                  <a:pt x="647687" y="52882"/>
                </a:lnTo>
                <a:close/>
              </a:path>
              <a:path w="768985" h="142875">
                <a:moveTo>
                  <a:pt x="751319" y="52882"/>
                </a:moveTo>
                <a:lnTo>
                  <a:pt x="739889" y="52882"/>
                </a:lnTo>
                <a:lnTo>
                  <a:pt x="739889" y="86563"/>
                </a:lnTo>
                <a:lnTo>
                  <a:pt x="736485" y="89915"/>
                </a:lnTo>
                <a:lnTo>
                  <a:pt x="750163" y="89915"/>
                </a:lnTo>
                <a:lnTo>
                  <a:pt x="751319" y="86918"/>
                </a:lnTo>
                <a:lnTo>
                  <a:pt x="751319" y="52882"/>
                </a:lnTo>
                <a:close/>
              </a:path>
              <a:path w="768985" h="142875">
                <a:moveTo>
                  <a:pt x="593331" y="42976"/>
                </a:moveTo>
                <a:lnTo>
                  <a:pt x="576364" y="42976"/>
                </a:lnTo>
                <a:lnTo>
                  <a:pt x="569150" y="46227"/>
                </a:lnTo>
                <a:lnTo>
                  <a:pt x="564184" y="52730"/>
                </a:lnTo>
                <a:lnTo>
                  <a:pt x="572249" y="60045"/>
                </a:lnTo>
                <a:lnTo>
                  <a:pt x="575398" y="55575"/>
                </a:lnTo>
                <a:lnTo>
                  <a:pt x="579818" y="53339"/>
                </a:lnTo>
                <a:lnTo>
                  <a:pt x="607709" y="53339"/>
                </a:lnTo>
                <a:lnTo>
                  <a:pt x="599300" y="45135"/>
                </a:lnTo>
                <a:lnTo>
                  <a:pt x="593331" y="42976"/>
                </a:lnTo>
                <a:close/>
              </a:path>
              <a:path w="768985" h="142875">
                <a:moveTo>
                  <a:pt x="700874" y="43129"/>
                </a:moveTo>
                <a:lnTo>
                  <a:pt x="619810" y="43129"/>
                </a:lnTo>
                <a:lnTo>
                  <a:pt x="619810" y="52882"/>
                </a:lnTo>
                <a:lnTo>
                  <a:pt x="700874" y="52882"/>
                </a:lnTo>
                <a:lnTo>
                  <a:pt x="700874" y="43129"/>
                </a:lnTo>
                <a:close/>
              </a:path>
              <a:path w="768985" h="142875">
                <a:moveTo>
                  <a:pt x="707580" y="43129"/>
                </a:moveTo>
                <a:lnTo>
                  <a:pt x="700874" y="43129"/>
                </a:lnTo>
                <a:lnTo>
                  <a:pt x="700874" y="52882"/>
                </a:lnTo>
                <a:lnTo>
                  <a:pt x="707580" y="52882"/>
                </a:lnTo>
                <a:lnTo>
                  <a:pt x="707580" y="43129"/>
                </a:lnTo>
                <a:close/>
              </a:path>
              <a:path w="768985" h="142875">
                <a:moveTo>
                  <a:pt x="768845" y="43129"/>
                </a:moveTo>
                <a:lnTo>
                  <a:pt x="707580" y="43129"/>
                </a:lnTo>
                <a:lnTo>
                  <a:pt x="707580" y="52882"/>
                </a:lnTo>
                <a:lnTo>
                  <a:pt x="768845" y="52882"/>
                </a:lnTo>
                <a:lnTo>
                  <a:pt x="768845" y="43129"/>
                </a:lnTo>
                <a:close/>
              </a:path>
              <a:path w="768985" h="142875">
                <a:moveTo>
                  <a:pt x="640067" y="2285"/>
                </a:moveTo>
                <a:lnTo>
                  <a:pt x="629246" y="8839"/>
                </a:lnTo>
                <a:lnTo>
                  <a:pt x="639972" y="17840"/>
                </a:lnTo>
                <a:lnTo>
                  <a:pt x="650813" y="26555"/>
                </a:lnTo>
                <a:lnTo>
                  <a:pt x="661770" y="34985"/>
                </a:lnTo>
                <a:lnTo>
                  <a:pt x="672845" y="43129"/>
                </a:lnTo>
                <a:lnTo>
                  <a:pt x="682282" y="43129"/>
                </a:lnTo>
                <a:lnTo>
                  <a:pt x="640067" y="2285"/>
                </a:lnTo>
                <a:close/>
              </a:path>
              <a:path w="768985" h="142875">
                <a:moveTo>
                  <a:pt x="674662" y="1828"/>
                </a:moveTo>
                <a:lnTo>
                  <a:pt x="661860" y="4876"/>
                </a:lnTo>
                <a:lnTo>
                  <a:pt x="682891" y="43129"/>
                </a:lnTo>
                <a:lnTo>
                  <a:pt x="689762" y="43129"/>
                </a:lnTo>
                <a:lnTo>
                  <a:pt x="674662" y="182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459322" y="2473871"/>
            <a:ext cx="1148004" cy="143279"/>
          </a:xfrm>
          <a:custGeom>
            <a:avLst/>
            <a:gdLst/>
            <a:ahLst/>
            <a:cxnLst/>
            <a:rect l="l" t="t" r="r" b="b"/>
            <a:pathLst>
              <a:path w="887095" h="185420">
                <a:moveTo>
                  <a:pt x="176326" y="151333"/>
                </a:moveTo>
                <a:lnTo>
                  <a:pt x="201006" y="183546"/>
                </a:lnTo>
                <a:lnTo>
                  <a:pt x="213969" y="185165"/>
                </a:lnTo>
                <a:lnTo>
                  <a:pt x="223723" y="185165"/>
                </a:lnTo>
                <a:lnTo>
                  <a:pt x="231063" y="182702"/>
                </a:lnTo>
                <a:lnTo>
                  <a:pt x="238810" y="174955"/>
                </a:lnTo>
                <a:lnTo>
                  <a:pt x="214121" y="174955"/>
                </a:lnTo>
                <a:lnTo>
                  <a:pt x="203587" y="173478"/>
                </a:lnTo>
                <a:lnTo>
                  <a:pt x="193776" y="169049"/>
                </a:lnTo>
                <a:lnTo>
                  <a:pt x="184689" y="161667"/>
                </a:lnTo>
                <a:lnTo>
                  <a:pt x="176326" y="151333"/>
                </a:lnTo>
                <a:close/>
              </a:path>
              <a:path w="887095" h="185420">
                <a:moveTo>
                  <a:pt x="241246" y="148589"/>
                </a:moveTo>
                <a:lnTo>
                  <a:pt x="223062" y="148589"/>
                </a:lnTo>
                <a:lnTo>
                  <a:pt x="225907" y="149732"/>
                </a:lnTo>
                <a:lnTo>
                  <a:pt x="230377" y="154304"/>
                </a:lnTo>
                <a:lnTo>
                  <a:pt x="231495" y="157124"/>
                </a:lnTo>
                <a:lnTo>
                  <a:pt x="231495" y="165150"/>
                </a:lnTo>
                <a:lnTo>
                  <a:pt x="229844" y="168732"/>
                </a:lnTo>
                <a:lnTo>
                  <a:pt x="223240" y="173710"/>
                </a:lnTo>
                <a:lnTo>
                  <a:pt x="219100" y="174955"/>
                </a:lnTo>
                <a:lnTo>
                  <a:pt x="238810" y="174955"/>
                </a:lnTo>
                <a:lnTo>
                  <a:pt x="240918" y="172846"/>
                </a:lnTo>
                <a:lnTo>
                  <a:pt x="243382" y="167081"/>
                </a:lnTo>
                <a:lnTo>
                  <a:pt x="243382" y="153771"/>
                </a:lnTo>
                <a:lnTo>
                  <a:pt x="241246" y="148589"/>
                </a:lnTo>
                <a:close/>
              </a:path>
              <a:path w="887095" h="185420">
                <a:moveTo>
                  <a:pt x="214731" y="138379"/>
                </a:moveTo>
                <a:lnTo>
                  <a:pt x="210870" y="138379"/>
                </a:lnTo>
                <a:lnTo>
                  <a:pt x="203707" y="141731"/>
                </a:lnTo>
                <a:lnTo>
                  <a:pt x="198424" y="148437"/>
                </a:lnTo>
                <a:lnTo>
                  <a:pt x="206806" y="155447"/>
                </a:lnTo>
                <a:lnTo>
                  <a:pt x="209753" y="150875"/>
                </a:lnTo>
                <a:lnTo>
                  <a:pt x="214020" y="148589"/>
                </a:lnTo>
                <a:lnTo>
                  <a:pt x="241246" y="148589"/>
                </a:lnTo>
                <a:lnTo>
                  <a:pt x="241172" y="148412"/>
                </a:lnTo>
                <a:lnTo>
                  <a:pt x="232977" y="140969"/>
                </a:lnTo>
                <a:lnTo>
                  <a:pt x="214731" y="140969"/>
                </a:lnTo>
                <a:lnTo>
                  <a:pt x="214731" y="138379"/>
                </a:lnTo>
                <a:close/>
              </a:path>
              <a:path w="887095" h="185420">
                <a:moveTo>
                  <a:pt x="150571" y="130911"/>
                </a:moveTo>
                <a:lnTo>
                  <a:pt x="146303" y="130911"/>
                </a:lnTo>
                <a:lnTo>
                  <a:pt x="144551" y="131622"/>
                </a:lnTo>
                <a:lnTo>
                  <a:pt x="141808" y="134467"/>
                </a:lnTo>
                <a:lnTo>
                  <a:pt x="141122" y="136245"/>
                </a:lnTo>
                <a:lnTo>
                  <a:pt x="141122" y="140411"/>
                </a:lnTo>
                <a:lnTo>
                  <a:pt x="141808" y="142138"/>
                </a:lnTo>
                <a:lnTo>
                  <a:pt x="144551" y="144983"/>
                </a:lnTo>
                <a:lnTo>
                  <a:pt x="146303" y="145694"/>
                </a:lnTo>
                <a:lnTo>
                  <a:pt x="150571" y="145694"/>
                </a:lnTo>
                <a:lnTo>
                  <a:pt x="152323" y="144983"/>
                </a:lnTo>
                <a:lnTo>
                  <a:pt x="155066" y="142138"/>
                </a:lnTo>
                <a:lnTo>
                  <a:pt x="155752" y="140411"/>
                </a:lnTo>
                <a:lnTo>
                  <a:pt x="155752" y="136245"/>
                </a:lnTo>
                <a:lnTo>
                  <a:pt x="155066" y="134467"/>
                </a:lnTo>
                <a:lnTo>
                  <a:pt x="152323" y="131622"/>
                </a:lnTo>
                <a:lnTo>
                  <a:pt x="150571" y="130911"/>
                </a:lnTo>
                <a:close/>
              </a:path>
              <a:path w="887095" h="185420">
                <a:moveTo>
                  <a:pt x="29870" y="52882"/>
                </a:moveTo>
                <a:lnTo>
                  <a:pt x="18440" y="52882"/>
                </a:lnTo>
                <a:lnTo>
                  <a:pt x="18440" y="140969"/>
                </a:lnTo>
                <a:lnTo>
                  <a:pt x="29870" y="140969"/>
                </a:lnTo>
                <a:lnTo>
                  <a:pt x="29870" y="52882"/>
                </a:lnTo>
                <a:close/>
              </a:path>
              <a:path w="887095" h="185420">
                <a:moveTo>
                  <a:pt x="113385" y="114299"/>
                </a:moveTo>
                <a:lnTo>
                  <a:pt x="101955" y="114299"/>
                </a:lnTo>
                <a:lnTo>
                  <a:pt x="101955" y="140969"/>
                </a:lnTo>
                <a:lnTo>
                  <a:pt x="113385" y="140969"/>
                </a:lnTo>
                <a:lnTo>
                  <a:pt x="113385" y="114299"/>
                </a:lnTo>
                <a:close/>
              </a:path>
              <a:path w="887095" h="185420">
                <a:moveTo>
                  <a:pt x="226313" y="83972"/>
                </a:moveTo>
                <a:lnTo>
                  <a:pt x="214731" y="83972"/>
                </a:lnTo>
                <a:lnTo>
                  <a:pt x="214731" y="140969"/>
                </a:lnTo>
                <a:lnTo>
                  <a:pt x="226313" y="140969"/>
                </a:lnTo>
                <a:lnTo>
                  <a:pt x="226313" y="83972"/>
                </a:lnTo>
                <a:close/>
              </a:path>
              <a:path w="887095" h="185420">
                <a:moveTo>
                  <a:pt x="226720" y="138379"/>
                </a:moveTo>
                <a:lnTo>
                  <a:pt x="226313" y="138379"/>
                </a:lnTo>
                <a:lnTo>
                  <a:pt x="226313" y="140969"/>
                </a:lnTo>
                <a:lnTo>
                  <a:pt x="232977" y="140969"/>
                </a:lnTo>
                <a:lnTo>
                  <a:pt x="232333" y="140385"/>
                </a:lnTo>
                <a:lnTo>
                  <a:pt x="226720" y="138379"/>
                </a:lnTo>
                <a:close/>
              </a:path>
              <a:path w="887095" h="185420">
                <a:moveTo>
                  <a:pt x="81467" y="67513"/>
                </a:moveTo>
                <a:lnTo>
                  <a:pt x="51815" y="85394"/>
                </a:lnTo>
                <a:lnTo>
                  <a:pt x="51919" y="104038"/>
                </a:lnTo>
                <a:lnTo>
                  <a:pt x="54559" y="110489"/>
                </a:lnTo>
                <a:lnTo>
                  <a:pt x="65531" y="120853"/>
                </a:lnTo>
                <a:lnTo>
                  <a:pt x="72135" y="123443"/>
                </a:lnTo>
                <a:lnTo>
                  <a:pt x="89306" y="123443"/>
                </a:lnTo>
                <a:lnTo>
                  <a:pt x="96469" y="120395"/>
                </a:lnTo>
                <a:lnTo>
                  <a:pt x="101345" y="114299"/>
                </a:lnTo>
                <a:lnTo>
                  <a:pt x="113385" y="114299"/>
                </a:lnTo>
                <a:lnTo>
                  <a:pt x="113385" y="113080"/>
                </a:lnTo>
                <a:lnTo>
                  <a:pt x="76555" y="113080"/>
                </a:lnTo>
                <a:lnTo>
                  <a:pt x="72262" y="111404"/>
                </a:lnTo>
                <a:lnTo>
                  <a:pt x="65658" y="104698"/>
                </a:lnTo>
                <a:lnTo>
                  <a:pt x="64007" y="100482"/>
                </a:lnTo>
                <a:lnTo>
                  <a:pt x="64089" y="88645"/>
                </a:lnTo>
                <a:lnTo>
                  <a:pt x="66573" y="83972"/>
                </a:lnTo>
                <a:lnTo>
                  <a:pt x="76834" y="77876"/>
                </a:lnTo>
                <a:lnTo>
                  <a:pt x="82702" y="77215"/>
                </a:lnTo>
                <a:lnTo>
                  <a:pt x="89136" y="77215"/>
                </a:lnTo>
                <a:lnTo>
                  <a:pt x="88239" y="68122"/>
                </a:lnTo>
                <a:lnTo>
                  <a:pt x="81467" y="67513"/>
                </a:lnTo>
                <a:close/>
              </a:path>
              <a:path w="887095" h="185420">
                <a:moveTo>
                  <a:pt x="144017" y="74980"/>
                </a:moveTo>
                <a:lnTo>
                  <a:pt x="132740" y="79552"/>
                </a:lnTo>
                <a:lnTo>
                  <a:pt x="133146" y="83413"/>
                </a:lnTo>
                <a:lnTo>
                  <a:pt x="133934" y="87274"/>
                </a:lnTo>
                <a:lnTo>
                  <a:pt x="162356" y="122504"/>
                </a:lnTo>
                <a:lnTo>
                  <a:pt x="166827" y="123443"/>
                </a:lnTo>
                <a:lnTo>
                  <a:pt x="178815" y="123443"/>
                </a:lnTo>
                <a:lnTo>
                  <a:pt x="184607" y="121310"/>
                </a:lnTo>
                <a:lnTo>
                  <a:pt x="193188" y="112928"/>
                </a:lnTo>
                <a:lnTo>
                  <a:pt x="163118" y="112928"/>
                </a:lnTo>
                <a:lnTo>
                  <a:pt x="156819" y="109092"/>
                </a:lnTo>
                <a:lnTo>
                  <a:pt x="151942" y="101422"/>
                </a:lnTo>
                <a:lnTo>
                  <a:pt x="148704" y="95454"/>
                </a:lnTo>
                <a:lnTo>
                  <a:pt x="146303" y="89058"/>
                </a:lnTo>
                <a:lnTo>
                  <a:pt x="144741" y="82234"/>
                </a:lnTo>
                <a:lnTo>
                  <a:pt x="144017" y="74980"/>
                </a:lnTo>
                <a:close/>
              </a:path>
              <a:path w="887095" h="185420">
                <a:moveTo>
                  <a:pt x="113385" y="52882"/>
                </a:moveTo>
                <a:lnTo>
                  <a:pt x="101955" y="52882"/>
                </a:lnTo>
                <a:lnTo>
                  <a:pt x="101955" y="97281"/>
                </a:lnTo>
                <a:lnTo>
                  <a:pt x="100101" y="102539"/>
                </a:lnTo>
                <a:lnTo>
                  <a:pt x="92684" y="110972"/>
                </a:lnTo>
                <a:lnTo>
                  <a:pt x="87833" y="113080"/>
                </a:lnTo>
                <a:lnTo>
                  <a:pt x="113385" y="113080"/>
                </a:lnTo>
                <a:lnTo>
                  <a:pt x="113385" y="52882"/>
                </a:lnTo>
                <a:close/>
              </a:path>
              <a:path w="887095" h="185420">
                <a:moveTo>
                  <a:pt x="226313" y="52882"/>
                </a:moveTo>
                <a:lnTo>
                  <a:pt x="214731" y="52882"/>
                </a:lnTo>
                <a:lnTo>
                  <a:pt x="214731" y="74066"/>
                </a:lnTo>
                <a:lnTo>
                  <a:pt x="175107" y="74066"/>
                </a:lnTo>
                <a:lnTo>
                  <a:pt x="170078" y="82905"/>
                </a:lnTo>
                <a:lnTo>
                  <a:pt x="170078" y="83819"/>
                </a:lnTo>
                <a:lnTo>
                  <a:pt x="173634" y="84835"/>
                </a:lnTo>
                <a:lnTo>
                  <a:pt x="176860" y="86740"/>
                </a:lnTo>
                <a:lnTo>
                  <a:pt x="182651" y="92328"/>
                </a:lnTo>
                <a:lnTo>
                  <a:pt x="184099" y="95910"/>
                </a:lnTo>
                <a:lnTo>
                  <a:pt x="184099" y="104038"/>
                </a:lnTo>
                <a:lnTo>
                  <a:pt x="182905" y="107086"/>
                </a:lnTo>
                <a:lnTo>
                  <a:pt x="178130" y="111759"/>
                </a:lnTo>
                <a:lnTo>
                  <a:pt x="174904" y="112928"/>
                </a:lnTo>
                <a:lnTo>
                  <a:pt x="193188" y="112928"/>
                </a:lnTo>
                <a:lnTo>
                  <a:pt x="193344" y="112775"/>
                </a:lnTo>
                <a:lnTo>
                  <a:pt x="195529" y="107492"/>
                </a:lnTo>
                <a:lnTo>
                  <a:pt x="195529" y="94183"/>
                </a:lnTo>
                <a:lnTo>
                  <a:pt x="193090" y="88645"/>
                </a:lnTo>
                <a:lnTo>
                  <a:pt x="188213" y="84581"/>
                </a:lnTo>
                <a:lnTo>
                  <a:pt x="188213" y="83972"/>
                </a:lnTo>
                <a:lnTo>
                  <a:pt x="226313" y="83972"/>
                </a:lnTo>
                <a:lnTo>
                  <a:pt x="226313" y="52882"/>
                </a:lnTo>
                <a:close/>
              </a:path>
              <a:path w="887095" h="185420">
                <a:moveTo>
                  <a:pt x="89136" y="77215"/>
                </a:moveTo>
                <a:lnTo>
                  <a:pt x="82702" y="77215"/>
                </a:lnTo>
                <a:lnTo>
                  <a:pt x="89306" y="78943"/>
                </a:lnTo>
                <a:lnTo>
                  <a:pt x="89136" y="77215"/>
                </a:lnTo>
                <a:close/>
              </a:path>
              <a:path w="887095" h="185420">
                <a:moveTo>
                  <a:pt x="41605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41605" y="52882"/>
                </a:lnTo>
                <a:lnTo>
                  <a:pt x="41605" y="43129"/>
                </a:lnTo>
                <a:close/>
              </a:path>
              <a:path w="887095" h="185420">
                <a:moveTo>
                  <a:pt x="48310" y="43129"/>
                </a:moveTo>
                <a:lnTo>
                  <a:pt x="41605" y="43129"/>
                </a:lnTo>
                <a:lnTo>
                  <a:pt x="41605" y="52882"/>
                </a:lnTo>
                <a:lnTo>
                  <a:pt x="48310" y="52882"/>
                </a:lnTo>
                <a:lnTo>
                  <a:pt x="48310" y="43129"/>
                </a:lnTo>
                <a:close/>
              </a:path>
              <a:path w="887095" h="185420">
                <a:moveTo>
                  <a:pt x="125120" y="43129"/>
                </a:moveTo>
                <a:lnTo>
                  <a:pt x="48310" y="43129"/>
                </a:lnTo>
                <a:lnTo>
                  <a:pt x="48310" y="52882"/>
                </a:lnTo>
                <a:lnTo>
                  <a:pt x="125120" y="52882"/>
                </a:lnTo>
                <a:lnTo>
                  <a:pt x="125120" y="43129"/>
                </a:lnTo>
                <a:close/>
              </a:path>
              <a:path w="887095" h="185420">
                <a:moveTo>
                  <a:pt x="131825" y="43129"/>
                </a:moveTo>
                <a:lnTo>
                  <a:pt x="125120" y="43129"/>
                </a:lnTo>
                <a:lnTo>
                  <a:pt x="125120" y="52882"/>
                </a:lnTo>
                <a:lnTo>
                  <a:pt x="131825" y="52882"/>
                </a:lnTo>
                <a:lnTo>
                  <a:pt x="131825" y="43129"/>
                </a:lnTo>
                <a:close/>
              </a:path>
              <a:path w="887095" h="185420">
                <a:moveTo>
                  <a:pt x="244754" y="43129"/>
                </a:moveTo>
                <a:lnTo>
                  <a:pt x="131825" y="43129"/>
                </a:lnTo>
                <a:lnTo>
                  <a:pt x="131825" y="52882"/>
                </a:lnTo>
                <a:lnTo>
                  <a:pt x="244754" y="52882"/>
                </a:lnTo>
                <a:lnTo>
                  <a:pt x="244754" y="43129"/>
                </a:lnTo>
                <a:close/>
              </a:path>
              <a:path w="887095" h="185420">
                <a:moveTo>
                  <a:pt x="54863" y="0"/>
                </a:moveTo>
                <a:lnTo>
                  <a:pt x="18440" y="20726"/>
                </a:lnTo>
                <a:lnTo>
                  <a:pt x="18440" y="43129"/>
                </a:lnTo>
                <a:lnTo>
                  <a:pt x="29870" y="43129"/>
                </a:lnTo>
                <a:lnTo>
                  <a:pt x="29870" y="23571"/>
                </a:lnTo>
                <a:lnTo>
                  <a:pt x="32029" y="18745"/>
                </a:lnTo>
                <a:lnTo>
                  <a:pt x="40665" y="12039"/>
                </a:lnTo>
                <a:lnTo>
                  <a:pt x="46837" y="10363"/>
                </a:lnTo>
                <a:lnTo>
                  <a:pt x="91212" y="10363"/>
                </a:lnTo>
                <a:lnTo>
                  <a:pt x="87858" y="8229"/>
                </a:lnTo>
                <a:lnTo>
                  <a:pt x="80452" y="4629"/>
                </a:lnTo>
                <a:lnTo>
                  <a:pt x="72485" y="2057"/>
                </a:lnTo>
                <a:lnTo>
                  <a:pt x="63955" y="514"/>
                </a:lnTo>
                <a:lnTo>
                  <a:pt x="54863" y="0"/>
                </a:lnTo>
                <a:close/>
              </a:path>
              <a:path w="887095" h="185420">
                <a:moveTo>
                  <a:pt x="91212" y="10363"/>
                </a:moveTo>
                <a:lnTo>
                  <a:pt x="54863" y="10363"/>
                </a:lnTo>
                <a:lnTo>
                  <a:pt x="62464" y="10782"/>
                </a:lnTo>
                <a:lnTo>
                  <a:pt x="69570" y="12039"/>
                </a:lnTo>
                <a:lnTo>
                  <a:pt x="100736" y="33070"/>
                </a:lnTo>
                <a:lnTo>
                  <a:pt x="108965" y="26669"/>
                </a:lnTo>
                <a:lnTo>
                  <a:pt x="105075" y="21688"/>
                </a:lnTo>
                <a:lnTo>
                  <a:pt x="100260" y="16954"/>
                </a:lnTo>
                <a:lnTo>
                  <a:pt x="94521" y="12468"/>
                </a:lnTo>
                <a:lnTo>
                  <a:pt x="91212" y="10363"/>
                </a:lnTo>
                <a:close/>
              </a:path>
              <a:path w="887095" h="185420">
                <a:moveTo>
                  <a:pt x="515111" y="114655"/>
                </a:moveTo>
                <a:lnTo>
                  <a:pt x="512152" y="117195"/>
                </a:lnTo>
                <a:lnTo>
                  <a:pt x="510692" y="119735"/>
                </a:lnTo>
                <a:lnTo>
                  <a:pt x="510692" y="127355"/>
                </a:lnTo>
                <a:lnTo>
                  <a:pt x="512610" y="129895"/>
                </a:lnTo>
                <a:lnTo>
                  <a:pt x="520344" y="136245"/>
                </a:lnTo>
                <a:lnTo>
                  <a:pt x="525983" y="137515"/>
                </a:lnTo>
                <a:lnTo>
                  <a:pt x="533399" y="137515"/>
                </a:lnTo>
                <a:lnTo>
                  <a:pt x="557479" y="159105"/>
                </a:lnTo>
                <a:lnTo>
                  <a:pt x="569823" y="152755"/>
                </a:lnTo>
                <a:lnTo>
                  <a:pt x="545896" y="137515"/>
                </a:lnTo>
                <a:lnTo>
                  <a:pt x="545896" y="136245"/>
                </a:lnTo>
                <a:lnTo>
                  <a:pt x="552907" y="136245"/>
                </a:lnTo>
                <a:lnTo>
                  <a:pt x="559003" y="134975"/>
                </a:lnTo>
                <a:lnTo>
                  <a:pt x="564184" y="131165"/>
                </a:lnTo>
                <a:lnTo>
                  <a:pt x="566775" y="128625"/>
                </a:lnTo>
                <a:lnTo>
                  <a:pt x="534923" y="128625"/>
                </a:lnTo>
                <a:lnTo>
                  <a:pt x="515111" y="114655"/>
                </a:lnTo>
                <a:close/>
              </a:path>
              <a:path w="887095" h="185420">
                <a:moveTo>
                  <a:pt x="605167" y="131165"/>
                </a:moveTo>
                <a:lnTo>
                  <a:pt x="600900" y="131165"/>
                </a:lnTo>
                <a:lnTo>
                  <a:pt x="599147" y="132435"/>
                </a:lnTo>
                <a:lnTo>
                  <a:pt x="596404" y="134975"/>
                </a:lnTo>
                <a:lnTo>
                  <a:pt x="595718" y="136245"/>
                </a:lnTo>
                <a:lnTo>
                  <a:pt x="595718" y="141325"/>
                </a:lnTo>
                <a:lnTo>
                  <a:pt x="596404" y="142595"/>
                </a:lnTo>
                <a:lnTo>
                  <a:pt x="599147" y="145135"/>
                </a:lnTo>
                <a:lnTo>
                  <a:pt x="600900" y="146405"/>
                </a:lnTo>
                <a:lnTo>
                  <a:pt x="605167" y="146405"/>
                </a:lnTo>
                <a:lnTo>
                  <a:pt x="606920" y="145135"/>
                </a:lnTo>
                <a:lnTo>
                  <a:pt x="609663" y="142595"/>
                </a:lnTo>
                <a:lnTo>
                  <a:pt x="610349" y="141325"/>
                </a:lnTo>
                <a:lnTo>
                  <a:pt x="610349" y="136245"/>
                </a:lnTo>
                <a:lnTo>
                  <a:pt x="609663" y="134975"/>
                </a:lnTo>
                <a:lnTo>
                  <a:pt x="606920" y="132435"/>
                </a:lnTo>
                <a:lnTo>
                  <a:pt x="605167" y="131165"/>
                </a:lnTo>
                <a:close/>
              </a:path>
              <a:path w="887095" h="185420">
                <a:moveTo>
                  <a:pt x="705142" y="90525"/>
                </a:moveTo>
                <a:lnTo>
                  <a:pt x="698284" y="100685"/>
                </a:lnTo>
                <a:lnTo>
                  <a:pt x="708952" y="109575"/>
                </a:lnTo>
                <a:lnTo>
                  <a:pt x="744004" y="143865"/>
                </a:lnTo>
                <a:lnTo>
                  <a:pt x="753605" y="136245"/>
                </a:lnTo>
                <a:lnTo>
                  <a:pt x="733336" y="117195"/>
                </a:lnTo>
                <a:lnTo>
                  <a:pt x="729881" y="113385"/>
                </a:lnTo>
                <a:lnTo>
                  <a:pt x="724750" y="109575"/>
                </a:lnTo>
                <a:lnTo>
                  <a:pt x="717943" y="103225"/>
                </a:lnTo>
                <a:lnTo>
                  <a:pt x="726744" y="103225"/>
                </a:lnTo>
                <a:lnTo>
                  <a:pt x="734555" y="101955"/>
                </a:lnTo>
                <a:lnTo>
                  <a:pt x="741679" y="99415"/>
                </a:lnTo>
                <a:lnTo>
                  <a:pt x="748118" y="95605"/>
                </a:lnTo>
                <a:lnTo>
                  <a:pt x="750785" y="93065"/>
                </a:lnTo>
                <a:lnTo>
                  <a:pt x="709917" y="93065"/>
                </a:lnTo>
                <a:lnTo>
                  <a:pt x="705142" y="90525"/>
                </a:lnTo>
                <a:close/>
              </a:path>
              <a:path w="887095" h="185420">
                <a:moveTo>
                  <a:pt x="389381" y="72745"/>
                </a:moveTo>
                <a:lnTo>
                  <a:pt x="377799" y="72745"/>
                </a:lnTo>
                <a:lnTo>
                  <a:pt x="372033" y="75285"/>
                </a:lnTo>
                <a:lnTo>
                  <a:pt x="362381" y="85445"/>
                </a:lnTo>
                <a:lnTo>
                  <a:pt x="359968" y="91795"/>
                </a:lnTo>
                <a:lnTo>
                  <a:pt x="360064" y="101955"/>
                </a:lnTo>
                <a:lnTo>
                  <a:pt x="381333" y="138785"/>
                </a:lnTo>
                <a:lnTo>
                  <a:pt x="386943" y="142595"/>
                </a:lnTo>
                <a:lnTo>
                  <a:pt x="394715" y="134975"/>
                </a:lnTo>
                <a:lnTo>
                  <a:pt x="384714" y="127355"/>
                </a:lnTo>
                <a:lnTo>
                  <a:pt x="377570" y="119735"/>
                </a:lnTo>
                <a:lnTo>
                  <a:pt x="373284" y="110845"/>
                </a:lnTo>
                <a:lnTo>
                  <a:pt x="371855" y="100685"/>
                </a:lnTo>
                <a:lnTo>
                  <a:pt x="371855" y="94335"/>
                </a:lnTo>
                <a:lnTo>
                  <a:pt x="373151" y="90525"/>
                </a:lnTo>
                <a:lnTo>
                  <a:pt x="378332" y="84175"/>
                </a:lnTo>
                <a:lnTo>
                  <a:pt x="381609" y="82905"/>
                </a:lnTo>
                <a:lnTo>
                  <a:pt x="402437" y="82905"/>
                </a:lnTo>
                <a:lnTo>
                  <a:pt x="402031" y="81635"/>
                </a:lnTo>
                <a:lnTo>
                  <a:pt x="399821" y="77825"/>
                </a:lnTo>
                <a:lnTo>
                  <a:pt x="393420" y="74015"/>
                </a:lnTo>
                <a:lnTo>
                  <a:pt x="389381" y="72745"/>
                </a:lnTo>
                <a:close/>
              </a:path>
              <a:path w="887095" h="185420">
                <a:moveTo>
                  <a:pt x="336803" y="101955"/>
                </a:moveTo>
                <a:lnTo>
                  <a:pt x="325221" y="101955"/>
                </a:lnTo>
                <a:lnTo>
                  <a:pt x="325221" y="141325"/>
                </a:lnTo>
                <a:lnTo>
                  <a:pt x="336803" y="141325"/>
                </a:lnTo>
                <a:lnTo>
                  <a:pt x="336803" y="101955"/>
                </a:lnTo>
                <a:close/>
              </a:path>
              <a:path w="887095" h="185420">
                <a:moveTo>
                  <a:pt x="445617" y="82905"/>
                </a:moveTo>
                <a:lnTo>
                  <a:pt x="426618" y="82905"/>
                </a:lnTo>
                <a:lnTo>
                  <a:pt x="430682" y="84175"/>
                </a:lnTo>
                <a:lnTo>
                  <a:pt x="434035" y="87985"/>
                </a:lnTo>
                <a:lnTo>
                  <a:pt x="434035" y="141325"/>
                </a:lnTo>
                <a:lnTo>
                  <a:pt x="445617" y="141325"/>
                </a:lnTo>
                <a:lnTo>
                  <a:pt x="445617" y="82905"/>
                </a:lnTo>
                <a:close/>
              </a:path>
              <a:path w="887095" h="185420">
                <a:moveTo>
                  <a:pt x="487070" y="53695"/>
                </a:moveTo>
                <a:lnTo>
                  <a:pt x="475640" y="53695"/>
                </a:lnTo>
                <a:lnTo>
                  <a:pt x="475640" y="141325"/>
                </a:lnTo>
                <a:lnTo>
                  <a:pt x="487070" y="141325"/>
                </a:lnTo>
                <a:lnTo>
                  <a:pt x="487070" y="53695"/>
                </a:lnTo>
                <a:close/>
              </a:path>
              <a:path w="887095" h="185420">
                <a:moveTo>
                  <a:pt x="680910" y="84175"/>
                </a:moveTo>
                <a:lnTo>
                  <a:pt x="669328" y="84175"/>
                </a:lnTo>
                <a:lnTo>
                  <a:pt x="669328" y="141325"/>
                </a:lnTo>
                <a:lnTo>
                  <a:pt x="680910" y="141325"/>
                </a:lnTo>
                <a:lnTo>
                  <a:pt x="680910" y="84175"/>
                </a:lnTo>
                <a:close/>
              </a:path>
              <a:path w="887095" h="185420">
                <a:moveTo>
                  <a:pt x="255727" y="112115"/>
                </a:moveTo>
                <a:lnTo>
                  <a:pt x="247802" y="119735"/>
                </a:lnTo>
                <a:lnTo>
                  <a:pt x="253745" y="124815"/>
                </a:lnTo>
                <a:lnTo>
                  <a:pt x="260299" y="128625"/>
                </a:lnTo>
                <a:lnTo>
                  <a:pt x="267461" y="131165"/>
                </a:lnTo>
                <a:lnTo>
                  <a:pt x="283870" y="131165"/>
                </a:lnTo>
                <a:lnTo>
                  <a:pt x="290804" y="128625"/>
                </a:lnTo>
                <a:lnTo>
                  <a:pt x="298653" y="121005"/>
                </a:lnTo>
                <a:lnTo>
                  <a:pt x="267512" y="121005"/>
                </a:lnTo>
                <a:lnTo>
                  <a:pt x="261010" y="118465"/>
                </a:lnTo>
                <a:lnTo>
                  <a:pt x="255727" y="112115"/>
                </a:lnTo>
                <a:close/>
              </a:path>
              <a:path w="887095" h="185420">
                <a:moveTo>
                  <a:pt x="570737" y="104495"/>
                </a:moveTo>
                <a:lnTo>
                  <a:pt x="556412" y="104495"/>
                </a:lnTo>
                <a:lnTo>
                  <a:pt x="559244" y="107035"/>
                </a:lnTo>
                <a:lnTo>
                  <a:pt x="560679" y="109575"/>
                </a:lnTo>
                <a:lnTo>
                  <a:pt x="560679" y="118465"/>
                </a:lnTo>
                <a:lnTo>
                  <a:pt x="558672" y="122275"/>
                </a:lnTo>
                <a:lnTo>
                  <a:pt x="550633" y="127355"/>
                </a:lnTo>
                <a:lnTo>
                  <a:pt x="545795" y="128625"/>
                </a:lnTo>
                <a:lnTo>
                  <a:pt x="566775" y="128625"/>
                </a:lnTo>
                <a:lnTo>
                  <a:pt x="569366" y="126085"/>
                </a:lnTo>
                <a:lnTo>
                  <a:pt x="571957" y="121005"/>
                </a:lnTo>
                <a:lnTo>
                  <a:pt x="571957" y="108305"/>
                </a:lnTo>
                <a:lnTo>
                  <a:pt x="570737" y="104495"/>
                </a:lnTo>
                <a:close/>
              </a:path>
              <a:path w="887095" h="185420">
                <a:moveTo>
                  <a:pt x="598614" y="75285"/>
                </a:moveTo>
                <a:lnTo>
                  <a:pt x="587336" y="80365"/>
                </a:lnTo>
                <a:lnTo>
                  <a:pt x="587743" y="84175"/>
                </a:lnTo>
                <a:lnTo>
                  <a:pt x="588530" y="87985"/>
                </a:lnTo>
                <a:lnTo>
                  <a:pt x="616953" y="123545"/>
                </a:lnTo>
                <a:lnTo>
                  <a:pt x="633412" y="123545"/>
                </a:lnTo>
                <a:lnTo>
                  <a:pt x="639203" y="122275"/>
                </a:lnTo>
                <a:lnTo>
                  <a:pt x="647941" y="113385"/>
                </a:lnTo>
                <a:lnTo>
                  <a:pt x="617715" y="113385"/>
                </a:lnTo>
                <a:lnTo>
                  <a:pt x="611416" y="109575"/>
                </a:lnTo>
                <a:lnTo>
                  <a:pt x="606539" y="101955"/>
                </a:lnTo>
                <a:lnTo>
                  <a:pt x="603300" y="95605"/>
                </a:lnTo>
                <a:lnTo>
                  <a:pt x="600900" y="89255"/>
                </a:lnTo>
                <a:lnTo>
                  <a:pt x="599338" y="82905"/>
                </a:lnTo>
                <a:lnTo>
                  <a:pt x="598614" y="75285"/>
                </a:lnTo>
                <a:close/>
              </a:path>
              <a:path w="887095" h="185420">
                <a:moveTo>
                  <a:pt x="295993" y="53695"/>
                </a:moveTo>
                <a:lnTo>
                  <a:pt x="278688" y="53695"/>
                </a:lnTo>
                <a:lnTo>
                  <a:pt x="281914" y="54965"/>
                </a:lnTo>
                <a:lnTo>
                  <a:pt x="286689" y="60045"/>
                </a:lnTo>
                <a:lnTo>
                  <a:pt x="287883" y="62585"/>
                </a:lnTo>
                <a:lnTo>
                  <a:pt x="287883" y="71475"/>
                </a:lnTo>
                <a:lnTo>
                  <a:pt x="286435" y="75285"/>
                </a:lnTo>
                <a:lnTo>
                  <a:pt x="280644" y="80365"/>
                </a:lnTo>
                <a:lnTo>
                  <a:pt x="276809" y="81635"/>
                </a:lnTo>
                <a:lnTo>
                  <a:pt x="267309" y="81635"/>
                </a:lnTo>
                <a:lnTo>
                  <a:pt x="267309" y="91795"/>
                </a:lnTo>
                <a:lnTo>
                  <a:pt x="280923" y="91795"/>
                </a:lnTo>
                <a:lnTo>
                  <a:pt x="285064" y="93065"/>
                </a:lnTo>
                <a:lnTo>
                  <a:pt x="290855" y="98145"/>
                </a:lnTo>
                <a:lnTo>
                  <a:pt x="292303" y="101955"/>
                </a:lnTo>
                <a:lnTo>
                  <a:pt x="292303" y="109575"/>
                </a:lnTo>
                <a:lnTo>
                  <a:pt x="290829" y="113385"/>
                </a:lnTo>
                <a:lnTo>
                  <a:pt x="284937" y="119735"/>
                </a:lnTo>
                <a:lnTo>
                  <a:pt x="280720" y="121005"/>
                </a:lnTo>
                <a:lnTo>
                  <a:pt x="298653" y="121005"/>
                </a:lnTo>
                <a:lnTo>
                  <a:pt x="301269" y="118465"/>
                </a:lnTo>
                <a:lnTo>
                  <a:pt x="303885" y="113385"/>
                </a:lnTo>
                <a:lnTo>
                  <a:pt x="303783" y="103225"/>
                </a:lnTo>
                <a:lnTo>
                  <a:pt x="303580" y="101955"/>
                </a:lnTo>
                <a:lnTo>
                  <a:pt x="336803" y="101955"/>
                </a:lnTo>
                <a:lnTo>
                  <a:pt x="336803" y="94335"/>
                </a:lnTo>
                <a:lnTo>
                  <a:pt x="306831" y="94335"/>
                </a:lnTo>
                <a:lnTo>
                  <a:pt x="302005" y="93065"/>
                </a:lnTo>
                <a:lnTo>
                  <a:pt x="297637" y="90525"/>
                </a:lnTo>
                <a:lnTo>
                  <a:pt x="294893" y="87985"/>
                </a:lnTo>
                <a:lnTo>
                  <a:pt x="291896" y="86715"/>
                </a:lnTo>
                <a:lnTo>
                  <a:pt x="288645" y="85445"/>
                </a:lnTo>
                <a:lnTo>
                  <a:pt x="291490" y="82905"/>
                </a:lnTo>
                <a:lnTo>
                  <a:pt x="294004" y="81635"/>
                </a:lnTo>
                <a:lnTo>
                  <a:pt x="298373" y="74015"/>
                </a:lnTo>
                <a:lnTo>
                  <a:pt x="299465" y="70205"/>
                </a:lnTo>
                <a:lnTo>
                  <a:pt x="299465" y="60045"/>
                </a:lnTo>
                <a:lnTo>
                  <a:pt x="297256" y="54965"/>
                </a:lnTo>
                <a:lnTo>
                  <a:pt x="295993" y="53695"/>
                </a:lnTo>
                <a:close/>
              </a:path>
              <a:path w="887095" h="185420">
                <a:moveTo>
                  <a:pt x="680910" y="53695"/>
                </a:moveTo>
                <a:lnTo>
                  <a:pt x="669328" y="53695"/>
                </a:lnTo>
                <a:lnTo>
                  <a:pt x="669328" y="75285"/>
                </a:lnTo>
                <a:lnTo>
                  <a:pt x="629704" y="75285"/>
                </a:lnTo>
                <a:lnTo>
                  <a:pt x="624674" y="82905"/>
                </a:lnTo>
                <a:lnTo>
                  <a:pt x="624674" y="84175"/>
                </a:lnTo>
                <a:lnTo>
                  <a:pt x="628230" y="85445"/>
                </a:lnTo>
                <a:lnTo>
                  <a:pt x="631456" y="87985"/>
                </a:lnTo>
                <a:lnTo>
                  <a:pt x="637247" y="93065"/>
                </a:lnTo>
                <a:lnTo>
                  <a:pt x="638695" y="96875"/>
                </a:lnTo>
                <a:lnTo>
                  <a:pt x="638695" y="104495"/>
                </a:lnTo>
                <a:lnTo>
                  <a:pt x="637501" y="108305"/>
                </a:lnTo>
                <a:lnTo>
                  <a:pt x="632726" y="112115"/>
                </a:lnTo>
                <a:lnTo>
                  <a:pt x="629500" y="113385"/>
                </a:lnTo>
                <a:lnTo>
                  <a:pt x="647941" y="113385"/>
                </a:lnTo>
                <a:lnTo>
                  <a:pt x="650125" y="108305"/>
                </a:lnTo>
                <a:lnTo>
                  <a:pt x="650125" y="94335"/>
                </a:lnTo>
                <a:lnTo>
                  <a:pt x="647687" y="89255"/>
                </a:lnTo>
                <a:lnTo>
                  <a:pt x="642810" y="85445"/>
                </a:lnTo>
                <a:lnTo>
                  <a:pt x="642810" y="84175"/>
                </a:lnTo>
                <a:lnTo>
                  <a:pt x="680910" y="84175"/>
                </a:lnTo>
                <a:lnTo>
                  <a:pt x="680910" y="53695"/>
                </a:lnTo>
                <a:close/>
              </a:path>
              <a:path w="887095" h="185420">
                <a:moveTo>
                  <a:pt x="402437" y="82905"/>
                </a:moveTo>
                <a:lnTo>
                  <a:pt x="389432" y="82905"/>
                </a:lnTo>
                <a:lnTo>
                  <a:pt x="392480" y="84175"/>
                </a:lnTo>
                <a:lnTo>
                  <a:pt x="396951" y="89255"/>
                </a:lnTo>
                <a:lnTo>
                  <a:pt x="398068" y="93065"/>
                </a:lnTo>
                <a:lnTo>
                  <a:pt x="398068" y="112115"/>
                </a:lnTo>
                <a:lnTo>
                  <a:pt x="409193" y="112115"/>
                </a:lnTo>
                <a:lnTo>
                  <a:pt x="409193" y="93065"/>
                </a:lnTo>
                <a:lnTo>
                  <a:pt x="410336" y="89255"/>
                </a:lnTo>
                <a:lnTo>
                  <a:pt x="413765" y="85445"/>
                </a:lnTo>
                <a:lnTo>
                  <a:pt x="403250" y="85445"/>
                </a:lnTo>
                <a:lnTo>
                  <a:pt x="402437" y="82905"/>
                </a:lnTo>
                <a:close/>
              </a:path>
              <a:path w="887095" h="185420">
                <a:moveTo>
                  <a:pt x="564641" y="53695"/>
                </a:moveTo>
                <a:lnTo>
                  <a:pt x="553364" y="53695"/>
                </a:lnTo>
                <a:lnTo>
                  <a:pt x="553364" y="68935"/>
                </a:lnTo>
                <a:lnTo>
                  <a:pt x="525106" y="68935"/>
                </a:lnTo>
                <a:lnTo>
                  <a:pt x="520839" y="70205"/>
                </a:lnTo>
                <a:lnTo>
                  <a:pt x="514553" y="76555"/>
                </a:lnTo>
                <a:lnTo>
                  <a:pt x="512978" y="80365"/>
                </a:lnTo>
                <a:lnTo>
                  <a:pt x="512978" y="90525"/>
                </a:lnTo>
                <a:lnTo>
                  <a:pt x="514883" y="95605"/>
                </a:lnTo>
                <a:lnTo>
                  <a:pt x="522503" y="104495"/>
                </a:lnTo>
                <a:lnTo>
                  <a:pt x="527189" y="108305"/>
                </a:lnTo>
                <a:lnTo>
                  <a:pt x="532790" y="109575"/>
                </a:lnTo>
                <a:lnTo>
                  <a:pt x="556412" y="104495"/>
                </a:lnTo>
                <a:lnTo>
                  <a:pt x="570737" y="104495"/>
                </a:lnTo>
                <a:lnTo>
                  <a:pt x="567486" y="99415"/>
                </a:lnTo>
                <a:lnTo>
                  <a:pt x="534619" y="99415"/>
                </a:lnTo>
                <a:lnTo>
                  <a:pt x="531964" y="98145"/>
                </a:lnTo>
                <a:lnTo>
                  <a:pt x="529678" y="96875"/>
                </a:lnTo>
                <a:lnTo>
                  <a:pt x="525830" y="91795"/>
                </a:lnTo>
                <a:lnTo>
                  <a:pt x="524865" y="89255"/>
                </a:lnTo>
                <a:lnTo>
                  <a:pt x="524865" y="84175"/>
                </a:lnTo>
                <a:lnTo>
                  <a:pt x="525640" y="82905"/>
                </a:lnTo>
                <a:lnTo>
                  <a:pt x="528789" y="79095"/>
                </a:lnTo>
                <a:lnTo>
                  <a:pt x="564641" y="79095"/>
                </a:lnTo>
                <a:lnTo>
                  <a:pt x="564641" y="53695"/>
                </a:lnTo>
                <a:close/>
              </a:path>
              <a:path w="887095" h="185420">
                <a:moveTo>
                  <a:pt x="325221" y="101955"/>
                </a:moveTo>
                <a:lnTo>
                  <a:pt x="303580" y="101955"/>
                </a:lnTo>
                <a:lnTo>
                  <a:pt x="307035" y="103225"/>
                </a:lnTo>
                <a:lnTo>
                  <a:pt x="310845" y="104495"/>
                </a:lnTo>
                <a:lnTo>
                  <a:pt x="318566" y="104495"/>
                </a:lnTo>
                <a:lnTo>
                  <a:pt x="321970" y="103225"/>
                </a:lnTo>
                <a:lnTo>
                  <a:pt x="325221" y="101955"/>
                </a:lnTo>
                <a:close/>
              </a:path>
              <a:path w="887095" h="185420">
                <a:moveTo>
                  <a:pt x="560374" y="94335"/>
                </a:moveTo>
                <a:lnTo>
                  <a:pt x="534619" y="99415"/>
                </a:lnTo>
                <a:lnTo>
                  <a:pt x="567486" y="99415"/>
                </a:lnTo>
                <a:lnTo>
                  <a:pt x="565861" y="96875"/>
                </a:lnTo>
                <a:lnTo>
                  <a:pt x="563206" y="95605"/>
                </a:lnTo>
                <a:lnTo>
                  <a:pt x="560374" y="94335"/>
                </a:lnTo>
                <a:close/>
              </a:path>
              <a:path w="887095" h="185420">
                <a:moveTo>
                  <a:pt x="336803" y="53695"/>
                </a:moveTo>
                <a:lnTo>
                  <a:pt x="325221" y="53695"/>
                </a:lnTo>
                <a:lnTo>
                  <a:pt x="325221" y="90525"/>
                </a:lnTo>
                <a:lnTo>
                  <a:pt x="321767" y="93065"/>
                </a:lnTo>
                <a:lnTo>
                  <a:pt x="317398" y="94335"/>
                </a:lnTo>
                <a:lnTo>
                  <a:pt x="336803" y="94335"/>
                </a:lnTo>
                <a:lnTo>
                  <a:pt x="336803" y="53695"/>
                </a:lnTo>
                <a:close/>
              </a:path>
              <a:path w="887095" h="185420">
                <a:moveTo>
                  <a:pt x="754858" y="52425"/>
                </a:moveTo>
                <a:lnTo>
                  <a:pt x="738060" y="52425"/>
                </a:lnTo>
                <a:lnTo>
                  <a:pt x="741438" y="53695"/>
                </a:lnTo>
                <a:lnTo>
                  <a:pt x="747026" y="60045"/>
                </a:lnTo>
                <a:lnTo>
                  <a:pt x="748423" y="63855"/>
                </a:lnTo>
                <a:lnTo>
                  <a:pt x="748423" y="76555"/>
                </a:lnTo>
                <a:lnTo>
                  <a:pt x="745832" y="82905"/>
                </a:lnTo>
                <a:lnTo>
                  <a:pt x="735469" y="91795"/>
                </a:lnTo>
                <a:lnTo>
                  <a:pt x="728865" y="93065"/>
                </a:lnTo>
                <a:lnTo>
                  <a:pt x="750785" y="93065"/>
                </a:lnTo>
                <a:lnTo>
                  <a:pt x="760310" y="62585"/>
                </a:lnTo>
                <a:lnTo>
                  <a:pt x="757974" y="56235"/>
                </a:lnTo>
                <a:lnTo>
                  <a:pt x="754858" y="52425"/>
                </a:lnTo>
                <a:close/>
              </a:path>
              <a:path w="887095" h="185420">
                <a:moveTo>
                  <a:pt x="426161" y="71475"/>
                </a:moveTo>
                <a:lnTo>
                  <a:pt x="416610" y="71475"/>
                </a:lnTo>
                <a:lnTo>
                  <a:pt x="413156" y="72745"/>
                </a:lnTo>
                <a:lnTo>
                  <a:pt x="407060" y="77825"/>
                </a:lnTo>
                <a:lnTo>
                  <a:pt x="404977" y="80365"/>
                </a:lnTo>
                <a:lnTo>
                  <a:pt x="403859" y="85445"/>
                </a:lnTo>
                <a:lnTo>
                  <a:pt x="413765" y="85445"/>
                </a:lnTo>
                <a:lnTo>
                  <a:pt x="414908" y="84175"/>
                </a:lnTo>
                <a:lnTo>
                  <a:pt x="417982" y="82905"/>
                </a:lnTo>
                <a:lnTo>
                  <a:pt x="445617" y="82905"/>
                </a:lnTo>
                <a:lnTo>
                  <a:pt x="445617" y="76555"/>
                </a:lnTo>
                <a:lnTo>
                  <a:pt x="433425" y="76555"/>
                </a:lnTo>
                <a:lnTo>
                  <a:pt x="430479" y="74015"/>
                </a:lnTo>
                <a:lnTo>
                  <a:pt x="426161" y="71475"/>
                </a:lnTo>
                <a:close/>
              </a:path>
              <a:path w="887095" h="185420">
                <a:moveTo>
                  <a:pt x="742175" y="42265"/>
                </a:moveTo>
                <a:lnTo>
                  <a:pt x="727036" y="42265"/>
                </a:lnTo>
                <a:lnTo>
                  <a:pt x="721398" y="44805"/>
                </a:lnTo>
                <a:lnTo>
                  <a:pt x="712660" y="52425"/>
                </a:lnTo>
                <a:lnTo>
                  <a:pt x="710476" y="57505"/>
                </a:lnTo>
                <a:lnTo>
                  <a:pt x="710476" y="67665"/>
                </a:lnTo>
                <a:lnTo>
                  <a:pt x="711644" y="71475"/>
                </a:lnTo>
                <a:lnTo>
                  <a:pt x="716318" y="77825"/>
                </a:lnTo>
                <a:lnTo>
                  <a:pt x="719569" y="80365"/>
                </a:lnTo>
                <a:lnTo>
                  <a:pt x="723734" y="81635"/>
                </a:lnTo>
                <a:lnTo>
                  <a:pt x="730745" y="74015"/>
                </a:lnTo>
                <a:lnTo>
                  <a:pt x="728002" y="72745"/>
                </a:lnTo>
                <a:lnTo>
                  <a:pt x="725868" y="71475"/>
                </a:lnTo>
                <a:lnTo>
                  <a:pt x="724344" y="70205"/>
                </a:lnTo>
                <a:lnTo>
                  <a:pt x="722820" y="67665"/>
                </a:lnTo>
                <a:lnTo>
                  <a:pt x="722058" y="65125"/>
                </a:lnTo>
                <a:lnTo>
                  <a:pt x="722058" y="60045"/>
                </a:lnTo>
                <a:lnTo>
                  <a:pt x="723125" y="57505"/>
                </a:lnTo>
                <a:lnTo>
                  <a:pt x="727392" y="53695"/>
                </a:lnTo>
                <a:lnTo>
                  <a:pt x="730338" y="52425"/>
                </a:lnTo>
                <a:lnTo>
                  <a:pt x="754858" y="52425"/>
                </a:lnTo>
                <a:lnTo>
                  <a:pt x="748626" y="44805"/>
                </a:lnTo>
                <a:lnTo>
                  <a:pt x="742175" y="42265"/>
                </a:lnTo>
                <a:close/>
              </a:path>
              <a:path w="887095" h="185420">
                <a:moveTo>
                  <a:pt x="445617" y="53695"/>
                </a:moveTo>
                <a:lnTo>
                  <a:pt x="434035" y="53695"/>
                </a:lnTo>
                <a:lnTo>
                  <a:pt x="434035" y="76555"/>
                </a:lnTo>
                <a:lnTo>
                  <a:pt x="445617" y="76555"/>
                </a:lnTo>
                <a:lnTo>
                  <a:pt x="445617" y="53695"/>
                </a:lnTo>
                <a:close/>
              </a:path>
              <a:path w="887095" h="185420">
                <a:moveTo>
                  <a:pt x="282447" y="43535"/>
                </a:moveTo>
                <a:lnTo>
                  <a:pt x="265480" y="43535"/>
                </a:lnTo>
                <a:lnTo>
                  <a:pt x="258267" y="47345"/>
                </a:lnTo>
                <a:lnTo>
                  <a:pt x="253288" y="53695"/>
                </a:lnTo>
                <a:lnTo>
                  <a:pt x="261365" y="60045"/>
                </a:lnTo>
                <a:lnTo>
                  <a:pt x="264515" y="56235"/>
                </a:lnTo>
                <a:lnTo>
                  <a:pt x="268935" y="53695"/>
                </a:lnTo>
                <a:lnTo>
                  <a:pt x="295993" y="53695"/>
                </a:lnTo>
                <a:lnTo>
                  <a:pt x="288416" y="46075"/>
                </a:lnTo>
                <a:lnTo>
                  <a:pt x="282447" y="43535"/>
                </a:lnTo>
                <a:close/>
              </a:path>
              <a:path w="887095" h="185420">
                <a:moveTo>
                  <a:pt x="348538" y="43535"/>
                </a:moveTo>
                <a:lnTo>
                  <a:pt x="308914" y="43535"/>
                </a:lnTo>
                <a:lnTo>
                  <a:pt x="308914" y="53695"/>
                </a:lnTo>
                <a:lnTo>
                  <a:pt x="348538" y="53695"/>
                </a:lnTo>
                <a:lnTo>
                  <a:pt x="348538" y="43535"/>
                </a:lnTo>
                <a:close/>
              </a:path>
              <a:path w="887095" h="185420">
                <a:moveTo>
                  <a:pt x="355244" y="43535"/>
                </a:moveTo>
                <a:lnTo>
                  <a:pt x="348538" y="43535"/>
                </a:lnTo>
                <a:lnTo>
                  <a:pt x="348538" y="53695"/>
                </a:lnTo>
                <a:lnTo>
                  <a:pt x="355244" y="53695"/>
                </a:lnTo>
                <a:lnTo>
                  <a:pt x="355244" y="43535"/>
                </a:lnTo>
                <a:close/>
              </a:path>
              <a:path w="887095" h="185420">
                <a:moveTo>
                  <a:pt x="457199" y="43535"/>
                </a:moveTo>
                <a:lnTo>
                  <a:pt x="355244" y="43535"/>
                </a:lnTo>
                <a:lnTo>
                  <a:pt x="355244" y="53695"/>
                </a:lnTo>
                <a:lnTo>
                  <a:pt x="457199" y="53695"/>
                </a:lnTo>
                <a:lnTo>
                  <a:pt x="457199" y="43535"/>
                </a:lnTo>
                <a:close/>
              </a:path>
              <a:path w="887095" h="185420">
                <a:moveTo>
                  <a:pt x="463905" y="43535"/>
                </a:moveTo>
                <a:lnTo>
                  <a:pt x="457199" y="43535"/>
                </a:lnTo>
                <a:lnTo>
                  <a:pt x="457199" y="53695"/>
                </a:lnTo>
                <a:lnTo>
                  <a:pt x="463905" y="53695"/>
                </a:lnTo>
                <a:lnTo>
                  <a:pt x="463905" y="43535"/>
                </a:lnTo>
                <a:close/>
              </a:path>
              <a:path w="887095" h="185420">
                <a:moveTo>
                  <a:pt x="498805" y="43535"/>
                </a:moveTo>
                <a:lnTo>
                  <a:pt x="463905" y="43535"/>
                </a:lnTo>
                <a:lnTo>
                  <a:pt x="463905" y="53695"/>
                </a:lnTo>
                <a:lnTo>
                  <a:pt x="498805" y="53695"/>
                </a:lnTo>
                <a:lnTo>
                  <a:pt x="498805" y="43535"/>
                </a:lnTo>
                <a:close/>
              </a:path>
              <a:path w="887095" h="185420">
                <a:moveTo>
                  <a:pt x="505510" y="43535"/>
                </a:moveTo>
                <a:lnTo>
                  <a:pt x="498805" y="43535"/>
                </a:lnTo>
                <a:lnTo>
                  <a:pt x="498805" y="53695"/>
                </a:lnTo>
                <a:lnTo>
                  <a:pt x="505510" y="53695"/>
                </a:lnTo>
                <a:lnTo>
                  <a:pt x="505510" y="43535"/>
                </a:lnTo>
                <a:close/>
              </a:path>
              <a:path w="887095" h="185420">
                <a:moveTo>
                  <a:pt x="579716" y="43535"/>
                </a:moveTo>
                <a:lnTo>
                  <a:pt x="505510" y="43535"/>
                </a:lnTo>
                <a:lnTo>
                  <a:pt x="505510" y="53695"/>
                </a:lnTo>
                <a:lnTo>
                  <a:pt x="579716" y="53695"/>
                </a:lnTo>
                <a:lnTo>
                  <a:pt x="579716" y="43535"/>
                </a:lnTo>
                <a:close/>
              </a:path>
              <a:path w="887095" h="185420">
                <a:moveTo>
                  <a:pt x="586435" y="43535"/>
                </a:moveTo>
                <a:lnTo>
                  <a:pt x="579716" y="43535"/>
                </a:lnTo>
                <a:lnTo>
                  <a:pt x="579716" y="53695"/>
                </a:lnTo>
                <a:lnTo>
                  <a:pt x="586435" y="53695"/>
                </a:lnTo>
                <a:lnTo>
                  <a:pt x="586435" y="43535"/>
                </a:lnTo>
                <a:close/>
              </a:path>
              <a:path w="887095" h="185420">
                <a:moveTo>
                  <a:pt x="668830" y="43535"/>
                </a:moveTo>
                <a:lnTo>
                  <a:pt x="586435" y="43535"/>
                </a:lnTo>
                <a:lnTo>
                  <a:pt x="586435" y="53695"/>
                </a:lnTo>
                <a:lnTo>
                  <a:pt x="699350" y="53695"/>
                </a:lnTo>
                <a:lnTo>
                  <a:pt x="699350" y="46075"/>
                </a:lnTo>
                <a:lnTo>
                  <a:pt x="671461" y="46075"/>
                </a:lnTo>
                <a:lnTo>
                  <a:pt x="670699" y="44805"/>
                </a:lnTo>
                <a:lnTo>
                  <a:pt x="668830" y="43535"/>
                </a:lnTo>
                <a:close/>
              </a:path>
              <a:path w="887095" h="185420">
                <a:moveTo>
                  <a:pt x="646468" y="2895"/>
                </a:moveTo>
                <a:lnTo>
                  <a:pt x="633361" y="5435"/>
                </a:lnTo>
                <a:lnTo>
                  <a:pt x="645858" y="20675"/>
                </a:lnTo>
                <a:lnTo>
                  <a:pt x="652674" y="28295"/>
                </a:lnTo>
                <a:lnTo>
                  <a:pt x="659083" y="34645"/>
                </a:lnTo>
                <a:lnTo>
                  <a:pt x="665091" y="40995"/>
                </a:lnTo>
                <a:lnTo>
                  <a:pt x="670699" y="44805"/>
                </a:lnTo>
                <a:lnTo>
                  <a:pt x="671461" y="46075"/>
                </a:lnTo>
                <a:lnTo>
                  <a:pt x="679996" y="44805"/>
                </a:lnTo>
                <a:lnTo>
                  <a:pt x="646468" y="2895"/>
                </a:lnTo>
                <a:close/>
              </a:path>
              <a:path w="887095" h="185420">
                <a:moveTo>
                  <a:pt x="699350" y="43535"/>
                </a:moveTo>
                <a:lnTo>
                  <a:pt x="678980" y="43535"/>
                </a:lnTo>
                <a:lnTo>
                  <a:pt x="679996" y="44805"/>
                </a:lnTo>
                <a:lnTo>
                  <a:pt x="671461" y="46075"/>
                </a:lnTo>
                <a:lnTo>
                  <a:pt x="699350" y="46075"/>
                </a:lnTo>
                <a:lnTo>
                  <a:pt x="699350" y="43535"/>
                </a:lnTo>
                <a:close/>
              </a:path>
              <a:path w="887095" h="185420">
                <a:moveTo>
                  <a:pt x="802068" y="43129"/>
                </a:moveTo>
                <a:lnTo>
                  <a:pt x="778903" y="43129"/>
                </a:lnTo>
                <a:lnTo>
                  <a:pt x="778903" y="140969"/>
                </a:lnTo>
                <a:lnTo>
                  <a:pt x="790333" y="140969"/>
                </a:lnTo>
                <a:lnTo>
                  <a:pt x="790333" y="52882"/>
                </a:lnTo>
                <a:lnTo>
                  <a:pt x="802068" y="52882"/>
                </a:lnTo>
                <a:lnTo>
                  <a:pt x="802068" y="43129"/>
                </a:lnTo>
                <a:close/>
              </a:path>
              <a:path w="887095" h="185420">
                <a:moveTo>
                  <a:pt x="868514" y="91439"/>
                </a:moveTo>
                <a:lnTo>
                  <a:pt x="857084" y="91439"/>
                </a:lnTo>
                <a:lnTo>
                  <a:pt x="857084" y="140969"/>
                </a:lnTo>
                <a:lnTo>
                  <a:pt x="868514" y="140969"/>
                </a:lnTo>
                <a:lnTo>
                  <a:pt x="868514" y="91439"/>
                </a:lnTo>
                <a:close/>
              </a:path>
              <a:path w="887095" h="185420">
                <a:moveTo>
                  <a:pt x="868514" y="52882"/>
                </a:moveTo>
                <a:lnTo>
                  <a:pt x="857084" y="52882"/>
                </a:lnTo>
                <a:lnTo>
                  <a:pt x="857084" y="81076"/>
                </a:lnTo>
                <a:lnTo>
                  <a:pt x="818070" y="81076"/>
                </a:lnTo>
                <a:lnTo>
                  <a:pt x="809536" y="87934"/>
                </a:lnTo>
                <a:lnTo>
                  <a:pt x="809536" y="92100"/>
                </a:lnTo>
                <a:lnTo>
                  <a:pt x="810475" y="96011"/>
                </a:lnTo>
                <a:lnTo>
                  <a:pt x="814235" y="103327"/>
                </a:lnTo>
                <a:lnTo>
                  <a:pt x="816648" y="106070"/>
                </a:lnTo>
                <a:lnTo>
                  <a:pt x="819594" y="107899"/>
                </a:lnTo>
                <a:lnTo>
                  <a:pt x="826604" y="105460"/>
                </a:lnTo>
                <a:lnTo>
                  <a:pt x="826604" y="91439"/>
                </a:lnTo>
                <a:lnTo>
                  <a:pt x="868514" y="91439"/>
                </a:lnTo>
                <a:lnTo>
                  <a:pt x="868514" y="52882"/>
                </a:lnTo>
                <a:close/>
              </a:path>
              <a:path w="887095" h="185420">
                <a:moveTo>
                  <a:pt x="808774" y="43129"/>
                </a:moveTo>
                <a:lnTo>
                  <a:pt x="802068" y="43129"/>
                </a:lnTo>
                <a:lnTo>
                  <a:pt x="802068" y="52882"/>
                </a:lnTo>
                <a:lnTo>
                  <a:pt x="808774" y="52882"/>
                </a:lnTo>
                <a:lnTo>
                  <a:pt x="808774" y="43129"/>
                </a:lnTo>
                <a:close/>
              </a:path>
              <a:path w="887095" h="185420">
                <a:moveTo>
                  <a:pt x="886955" y="43129"/>
                </a:moveTo>
                <a:lnTo>
                  <a:pt x="808774" y="43129"/>
                </a:lnTo>
                <a:lnTo>
                  <a:pt x="808774" y="52882"/>
                </a:lnTo>
                <a:lnTo>
                  <a:pt x="886955" y="52882"/>
                </a:lnTo>
                <a:lnTo>
                  <a:pt x="886955" y="431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589389" y="2151670"/>
            <a:ext cx="124053" cy="77842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6981483" y="2120580"/>
            <a:ext cx="1123351" cy="141807"/>
          </a:xfrm>
          <a:custGeom>
            <a:avLst/>
            <a:gdLst/>
            <a:ahLst/>
            <a:cxnLst/>
            <a:rect l="l" t="t" r="r" b="b"/>
            <a:pathLst>
              <a:path w="868045" h="183514">
                <a:moveTo>
                  <a:pt x="97321" y="148894"/>
                </a:moveTo>
                <a:lnTo>
                  <a:pt x="78994" y="148894"/>
                </a:lnTo>
                <a:lnTo>
                  <a:pt x="85496" y="152120"/>
                </a:lnTo>
                <a:lnTo>
                  <a:pt x="91287" y="158572"/>
                </a:lnTo>
                <a:lnTo>
                  <a:pt x="95278" y="163758"/>
                </a:lnTo>
                <a:lnTo>
                  <a:pt x="98564" y="169640"/>
                </a:lnTo>
                <a:lnTo>
                  <a:pt x="101145" y="176217"/>
                </a:lnTo>
                <a:lnTo>
                  <a:pt x="103022" y="183489"/>
                </a:lnTo>
                <a:lnTo>
                  <a:pt x="114147" y="180289"/>
                </a:lnTo>
                <a:lnTo>
                  <a:pt x="112826" y="173786"/>
                </a:lnTo>
                <a:lnTo>
                  <a:pt x="110464" y="167487"/>
                </a:lnTo>
                <a:lnTo>
                  <a:pt x="103657" y="155295"/>
                </a:lnTo>
                <a:lnTo>
                  <a:pt x="98831" y="149987"/>
                </a:lnTo>
                <a:lnTo>
                  <a:pt x="97321" y="148894"/>
                </a:lnTo>
                <a:close/>
              </a:path>
              <a:path w="868045" h="183514">
                <a:moveTo>
                  <a:pt x="65836" y="138684"/>
                </a:moveTo>
                <a:lnTo>
                  <a:pt x="64719" y="138684"/>
                </a:lnTo>
                <a:lnTo>
                  <a:pt x="58699" y="140792"/>
                </a:lnTo>
                <a:lnTo>
                  <a:pt x="49047" y="149225"/>
                </a:lnTo>
                <a:lnTo>
                  <a:pt x="46634" y="154584"/>
                </a:lnTo>
                <a:lnTo>
                  <a:pt x="46634" y="167081"/>
                </a:lnTo>
                <a:lnTo>
                  <a:pt x="48666" y="172135"/>
                </a:lnTo>
                <a:lnTo>
                  <a:pt x="56794" y="180365"/>
                </a:lnTo>
                <a:lnTo>
                  <a:pt x="62128" y="182422"/>
                </a:lnTo>
                <a:lnTo>
                  <a:pt x="72491" y="182422"/>
                </a:lnTo>
                <a:lnTo>
                  <a:pt x="75438" y="181914"/>
                </a:lnTo>
                <a:lnTo>
                  <a:pt x="77571" y="180898"/>
                </a:lnTo>
                <a:lnTo>
                  <a:pt x="77571" y="172212"/>
                </a:lnTo>
                <a:lnTo>
                  <a:pt x="66294" y="172212"/>
                </a:lnTo>
                <a:lnTo>
                  <a:pt x="63576" y="171119"/>
                </a:lnTo>
                <a:lnTo>
                  <a:pt x="59410" y="166751"/>
                </a:lnTo>
                <a:lnTo>
                  <a:pt x="58369" y="164084"/>
                </a:lnTo>
                <a:lnTo>
                  <a:pt x="58369" y="157480"/>
                </a:lnTo>
                <a:lnTo>
                  <a:pt x="59639" y="154609"/>
                </a:lnTo>
                <a:lnTo>
                  <a:pt x="64719" y="150037"/>
                </a:lnTo>
                <a:lnTo>
                  <a:pt x="67919" y="148894"/>
                </a:lnTo>
                <a:lnTo>
                  <a:pt x="97321" y="148894"/>
                </a:lnTo>
                <a:lnTo>
                  <a:pt x="86369" y="140970"/>
                </a:lnTo>
                <a:lnTo>
                  <a:pt x="65836" y="140970"/>
                </a:lnTo>
                <a:lnTo>
                  <a:pt x="65836" y="138684"/>
                </a:lnTo>
                <a:close/>
              </a:path>
              <a:path w="868045" h="183514">
                <a:moveTo>
                  <a:pt x="77571" y="170383"/>
                </a:moveTo>
                <a:lnTo>
                  <a:pt x="74828" y="171602"/>
                </a:lnTo>
                <a:lnTo>
                  <a:pt x="72186" y="172212"/>
                </a:lnTo>
                <a:lnTo>
                  <a:pt x="77571" y="172212"/>
                </a:lnTo>
                <a:lnTo>
                  <a:pt x="77571" y="170383"/>
                </a:lnTo>
                <a:close/>
              </a:path>
              <a:path w="868045" h="183514">
                <a:moveTo>
                  <a:pt x="223723" y="106222"/>
                </a:moveTo>
                <a:lnTo>
                  <a:pt x="220573" y="108254"/>
                </a:lnTo>
                <a:lnTo>
                  <a:pt x="219025" y="111201"/>
                </a:lnTo>
                <a:lnTo>
                  <a:pt x="218998" y="118872"/>
                </a:lnTo>
                <a:lnTo>
                  <a:pt x="220573" y="122047"/>
                </a:lnTo>
                <a:lnTo>
                  <a:pt x="226872" y="127431"/>
                </a:lnTo>
                <a:lnTo>
                  <a:pt x="231343" y="129032"/>
                </a:lnTo>
                <a:lnTo>
                  <a:pt x="237134" y="129540"/>
                </a:lnTo>
                <a:lnTo>
                  <a:pt x="258470" y="153009"/>
                </a:lnTo>
                <a:lnTo>
                  <a:pt x="271119" y="147675"/>
                </a:lnTo>
                <a:lnTo>
                  <a:pt x="248869" y="129387"/>
                </a:lnTo>
                <a:lnTo>
                  <a:pt x="258318" y="129387"/>
                </a:lnTo>
                <a:lnTo>
                  <a:pt x="264160" y="127431"/>
                </a:lnTo>
                <a:lnTo>
                  <a:pt x="271473" y="121310"/>
                </a:lnTo>
                <a:lnTo>
                  <a:pt x="244144" y="121310"/>
                </a:lnTo>
                <a:lnTo>
                  <a:pt x="241706" y="121005"/>
                </a:lnTo>
                <a:lnTo>
                  <a:pt x="239268" y="120396"/>
                </a:lnTo>
                <a:lnTo>
                  <a:pt x="223723" y="106222"/>
                </a:lnTo>
                <a:close/>
              </a:path>
              <a:path w="868045" h="183514">
                <a:moveTo>
                  <a:pt x="77266" y="99669"/>
                </a:moveTo>
                <a:lnTo>
                  <a:pt x="65836" y="99669"/>
                </a:lnTo>
                <a:lnTo>
                  <a:pt x="65836" y="140970"/>
                </a:lnTo>
                <a:lnTo>
                  <a:pt x="77266" y="140970"/>
                </a:lnTo>
                <a:lnTo>
                  <a:pt x="77266" y="99669"/>
                </a:lnTo>
                <a:close/>
              </a:path>
              <a:path w="868045" h="183514">
                <a:moveTo>
                  <a:pt x="79451" y="138684"/>
                </a:moveTo>
                <a:lnTo>
                  <a:pt x="77266" y="138684"/>
                </a:lnTo>
                <a:lnTo>
                  <a:pt x="77266" y="140970"/>
                </a:lnTo>
                <a:lnTo>
                  <a:pt x="86369" y="140970"/>
                </a:lnTo>
                <a:lnTo>
                  <a:pt x="79451" y="138684"/>
                </a:lnTo>
                <a:close/>
              </a:path>
              <a:path w="868045" h="183514">
                <a:moveTo>
                  <a:pt x="118719" y="52882"/>
                </a:moveTo>
                <a:lnTo>
                  <a:pt x="107289" y="52882"/>
                </a:lnTo>
                <a:lnTo>
                  <a:pt x="107289" y="140970"/>
                </a:lnTo>
                <a:lnTo>
                  <a:pt x="118719" y="140970"/>
                </a:lnTo>
                <a:lnTo>
                  <a:pt x="118719" y="52882"/>
                </a:lnTo>
                <a:close/>
              </a:path>
              <a:path w="868045" h="183514">
                <a:moveTo>
                  <a:pt x="202234" y="114300"/>
                </a:moveTo>
                <a:lnTo>
                  <a:pt x="190804" y="114300"/>
                </a:lnTo>
                <a:lnTo>
                  <a:pt x="190804" y="140970"/>
                </a:lnTo>
                <a:lnTo>
                  <a:pt x="202234" y="140970"/>
                </a:lnTo>
                <a:lnTo>
                  <a:pt x="202234" y="114300"/>
                </a:lnTo>
                <a:close/>
              </a:path>
              <a:path w="868045" h="183514">
                <a:moveTo>
                  <a:pt x="309219" y="81838"/>
                </a:moveTo>
                <a:lnTo>
                  <a:pt x="297637" y="81838"/>
                </a:lnTo>
                <a:lnTo>
                  <a:pt x="297637" y="140970"/>
                </a:lnTo>
                <a:lnTo>
                  <a:pt x="309219" y="140970"/>
                </a:lnTo>
                <a:lnTo>
                  <a:pt x="309219" y="81838"/>
                </a:lnTo>
                <a:close/>
              </a:path>
              <a:path w="868045" h="183514">
                <a:moveTo>
                  <a:pt x="350824" y="52882"/>
                </a:moveTo>
                <a:lnTo>
                  <a:pt x="339394" y="52882"/>
                </a:lnTo>
                <a:lnTo>
                  <a:pt x="339394" y="140970"/>
                </a:lnTo>
                <a:lnTo>
                  <a:pt x="350824" y="140970"/>
                </a:lnTo>
                <a:lnTo>
                  <a:pt x="350824" y="52882"/>
                </a:lnTo>
                <a:close/>
              </a:path>
              <a:path w="868045" h="183514">
                <a:moveTo>
                  <a:pt x="429006" y="91440"/>
                </a:moveTo>
                <a:lnTo>
                  <a:pt x="417576" y="91440"/>
                </a:lnTo>
                <a:lnTo>
                  <a:pt x="417576" y="140970"/>
                </a:lnTo>
                <a:lnTo>
                  <a:pt x="429006" y="140970"/>
                </a:lnTo>
                <a:lnTo>
                  <a:pt x="429006" y="91440"/>
                </a:lnTo>
                <a:close/>
              </a:path>
              <a:path w="868045" h="183514">
                <a:moveTo>
                  <a:pt x="170316" y="67513"/>
                </a:moveTo>
                <a:lnTo>
                  <a:pt x="140665" y="85394"/>
                </a:lnTo>
                <a:lnTo>
                  <a:pt x="140665" y="103784"/>
                </a:lnTo>
                <a:lnTo>
                  <a:pt x="143408" y="110490"/>
                </a:lnTo>
                <a:lnTo>
                  <a:pt x="154381" y="120853"/>
                </a:lnTo>
                <a:lnTo>
                  <a:pt x="160985" y="123444"/>
                </a:lnTo>
                <a:lnTo>
                  <a:pt x="178155" y="123444"/>
                </a:lnTo>
                <a:lnTo>
                  <a:pt x="185318" y="120396"/>
                </a:lnTo>
                <a:lnTo>
                  <a:pt x="190195" y="114300"/>
                </a:lnTo>
                <a:lnTo>
                  <a:pt x="202234" y="114300"/>
                </a:lnTo>
                <a:lnTo>
                  <a:pt x="202234" y="113080"/>
                </a:lnTo>
                <a:lnTo>
                  <a:pt x="165404" y="113080"/>
                </a:lnTo>
                <a:lnTo>
                  <a:pt x="161112" y="111404"/>
                </a:lnTo>
                <a:lnTo>
                  <a:pt x="154508" y="104698"/>
                </a:lnTo>
                <a:lnTo>
                  <a:pt x="152857" y="100482"/>
                </a:lnTo>
                <a:lnTo>
                  <a:pt x="152857" y="88798"/>
                </a:lnTo>
                <a:lnTo>
                  <a:pt x="155422" y="83972"/>
                </a:lnTo>
                <a:lnTo>
                  <a:pt x="165684" y="77876"/>
                </a:lnTo>
                <a:lnTo>
                  <a:pt x="171551" y="77216"/>
                </a:lnTo>
                <a:lnTo>
                  <a:pt x="177985" y="77216"/>
                </a:lnTo>
                <a:lnTo>
                  <a:pt x="177088" y="68122"/>
                </a:lnTo>
                <a:lnTo>
                  <a:pt x="170316" y="67513"/>
                </a:lnTo>
                <a:close/>
              </a:path>
              <a:path w="868045" h="183514">
                <a:moveTo>
                  <a:pt x="309219" y="52882"/>
                </a:moveTo>
                <a:lnTo>
                  <a:pt x="297637" y="52882"/>
                </a:lnTo>
                <a:lnTo>
                  <a:pt x="297637" y="71932"/>
                </a:lnTo>
                <a:lnTo>
                  <a:pt x="238353" y="71932"/>
                </a:lnTo>
                <a:lnTo>
                  <a:pt x="233934" y="80619"/>
                </a:lnTo>
                <a:lnTo>
                  <a:pt x="233934" y="81381"/>
                </a:lnTo>
                <a:lnTo>
                  <a:pt x="241960" y="83413"/>
                </a:lnTo>
                <a:lnTo>
                  <a:pt x="248996" y="86563"/>
                </a:lnTo>
                <a:lnTo>
                  <a:pt x="261086" y="95097"/>
                </a:lnTo>
                <a:lnTo>
                  <a:pt x="264109" y="100330"/>
                </a:lnTo>
                <a:lnTo>
                  <a:pt x="264019" y="111404"/>
                </a:lnTo>
                <a:lnTo>
                  <a:pt x="262509" y="114833"/>
                </a:lnTo>
                <a:lnTo>
                  <a:pt x="256108" y="120015"/>
                </a:lnTo>
                <a:lnTo>
                  <a:pt x="251866" y="121310"/>
                </a:lnTo>
                <a:lnTo>
                  <a:pt x="271473" y="121310"/>
                </a:lnTo>
                <a:lnTo>
                  <a:pt x="273507" y="119608"/>
                </a:lnTo>
                <a:lnTo>
                  <a:pt x="275844" y="114350"/>
                </a:lnTo>
                <a:lnTo>
                  <a:pt x="275844" y="101244"/>
                </a:lnTo>
                <a:lnTo>
                  <a:pt x="273558" y="95859"/>
                </a:lnTo>
                <a:lnTo>
                  <a:pt x="264414" y="87325"/>
                </a:lnTo>
                <a:lnTo>
                  <a:pt x="259384" y="84277"/>
                </a:lnTo>
                <a:lnTo>
                  <a:pt x="253898" y="82448"/>
                </a:lnTo>
                <a:lnTo>
                  <a:pt x="253898" y="81838"/>
                </a:lnTo>
                <a:lnTo>
                  <a:pt x="309219" y="81838"/>
                </a:lnTo>
                <a:lnTo>
                  <a:pt x="309219" y="52882"/>
                </a:lnTo>
                <a:close/>
              </a:path>
              <a:path w="868045" h="183514">
                <a:moveTo>
                  <a:pt x="17983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13970" y="52882"/>
                </a:lnTo>
                <a:lnTo>
                  <a:pt x="16891" y="53746"/>
                </a:lnTo>
                <a:lnTo>
                  <a:pt x="20447" y="57200"/>
                </a:lnTo>
                <a:lnTo>
                  <a:pt x="21336" y="59994"/>
                </a:lnTo>
                <a:lnTo>
                  <a:pt x="21336" y="89458"/>
                </a:lnTo>
                <a:lnTo>
                  <a:pt x="13868" y="95097"/>
                </a:lnTo>
                <a:lnTo>
                  <a:pt x="13970" y="98552"/>
                </a:lnTo>
                <a:lnTo>
                  <a:pt x="14859" y="102209"/>
                </a:lnTo>
                <a:lnTo>
                  <a:pt x="18211" y="109931"/>
                </a:lnTo>
                <a:lnTo>
                  <a:pt x="20370" y="112979"/>
                </a:lnTo>
                <a:lnTo>
                  <a:pt x="23012" y="115214"/>
                </a:lnTo>
                <a:lnTo>
                  <a:pt x="32613" y="115214"/>
                </a:lnTo>
                <a:lnTo>
                  <a:pt x="32613" y="99669"/>
                </a:lnTo>
                <a:lnTo>
                  <a:pt x="77266" y="99669"/>
                </a:lnTo>
                <a:lnTo>
                  <a:pt x="77266" y="89154"/>
                </a:lnTo>
                <a:lnTo>
                  <a:pt x="32766" y="89154"/>
                </a:lnTo>
                <a:lnTo>
                  <a:pt x="32766" y="56692"/>
                </a:lnTo>
                <a:lnTo>
                  <a:pt x="30861" y="51765"/>
                </a:lnTo>
                <a:lnTo>
                  <a:pt x="23241" y="44856"/>
                </a:lnTo>
                <a:lnTo>
                  <a:pt x="17983" y="43129"/>
                </a:lnTo>
                <a:close/>
              </a:path>
              <a:path w="868045" h="183514">
                <a:moveTo>
                  <a:pt x="202234" y="52882"/>
                </a:moveTo>
                <a:lnTo>
                  <a:pt x="190804" y="52882"/>
                </a:lnTo>
                <a:lnTo>
                  <a:pt x="190804" y="97282"/>
                </a:lnTo>
                <a:lnTo>
                  <a:pt x="188950" y="102539"/>
                </a:lnTo>
                <a:lnTo>
                  <a:pt x="181533" y="110972"/>
                </a:lnTo>
                <a:lnTo>
                  <a:pt x="176682" y="113080"/>
                </a:lnTo>
                <a:lnTo>
                  <a:pt x="202234" y="113080"/>
                </a:lnTo>
                <a:lnTo>
                  <a:pt x="202234" y="52882"/>
                </a:lnTo>
                <a:close/>
              </a:path>
              <a:path w="868045" h="183514">
                <a:moveTo>
                  <a:pt x="429006" y="52882"/>
                </a:moveTo>
                <a:lnTo>
                  <a:pt x="417576" y="52882"/>
                </a:lnTo>
                <a:lnTo>
                  <a:pt x="417576" y="81076"/>
                </a:lnTo>
                <a:lnTo>
                  <a:pt x="378561" y="81076"/>
                </a:lnTo>
                <a:lnTo>
                  <a:pt x="370027" y="87934"/>
                </a:lnTo>
                <a:lnTo>
                  <a:pt x="370027" y="92100"/>
                </a:lnTo>
                <a:lnTo>
                  <a:pt x="370954" y="96012"/>
                </a:lnTo>
                <a:lnTo>
                  <a:pt x="374726" y="103327"/>
                </a:lnTo>
                <a:lnTo>
                  <a:pt x="377126" y="106070"/>
                </a:lnTo>
                <a:lnTo>
                  <a:pt x="380085" y="107899"/>
                </a:lnTo>
                <a:lnTo>
                  <a:pt x="387096" y="105460"/>
                </a:lnTo>
                <a:lnTo>
                  <a:pt x="387096" y="91440"/>
                </a:lnTo>
                <a:lnTo>
                  <a:pt x="429006" y="91440"/>
                </a:lnTo>
                <a:lnTo>
                  <a:pt x="429006" y="52882"/>
                </a:lnTo>
                <a:close/>
              </a:path>
              <a:path w="868045" h="183514">
                <a:moveTo>
                  <a:pt x="77266" y="52882"/>
                </a:moveTo>
                <a:lnTo>
                  <a:pt x="65836" y="52882"/>
                </a:lnTo>
                <a:lnTo>
                  <a:pt x="65836" y="89154"/>
                </a:lnTo>
                <a:lnTo>
                  <a:pt x="77266" y="89154"/>
                </a:lnTo>
                <a:lnTo>
                  <a:pt x="77266" y="52882"/>
                </a:lnTo>
                <a:close/>
              </a:path>
              <a:path w="868045" h="183514">
                <a:moveTo>
                  <a:pt x="177985" y="77216"/>
                </a:moveTo>
                <a:lnTo>
                  <a:pt x="171551" y="77216"/>
                </a:lnTo>
                <a:lnTo>
                  <a:pt x="178155" y="78943"/>
                </a:lnTo>
                <a:lnTo>
                  <a:pt x="177985" y="77216"/>
                </a:lnTo>
                <a:close/>
              </a:path>
              <a:path w="868045" h="183514">
                <a:moveTo>
                  <a:pt x="88849" y="43129"/>
                </a:moveTo>
                <a:lnTo>
                  <a:pt x="53644" y="43129"/>
                </a:lnTo>
                <a:lnTo>
                  <a:pt x="53644" y="52882"/>
                </a:lnTo>
                <a:lnTo>
                  <a:pt x="88849" y="52882"/>
                </a:lnTo>
                <a:lnTo>
                  <a:pt x="88849" y="43129"/>
                </a:lnTo>
                <a:close/>
              </a:path>
              <a:path w="868045" h="183514">
                <a:moveTo>
                  <a:pt x="95554" y="43129"/>
                </a:moveTo>
                <a:lnTo>
                  <a:pt x="88849" y="43129"/>
                </a:lnTo>
                <a:lnTo>
                  <a:pt x="88849" y="52882"/>
                </a:lnTo>
                <a:lnTo>
                  <a:pt x="95554" y="52882"/>
                </a:lnTo>
                <a:lnTo>
                  <a:pt x="95554" y="43129"/>
                </a:lnTo>
                <a:close/>
              </a:path>
              <a:path w="868045" h="183514">
                <a:moveTo>
                  <a:pt x="130454" y="43129"/>
                </a:moveTo>
                <a:lnTo>
                  <a:pt x="95554" y="43129"/>
                </a:lnTo>
                <a:lnTo>
                  <a:pt x="95554" y="52882"/>
                </a:lnTo>
                <a:lnTo>
                  <a:pt x="130454" y="52882"/>
                </a:lnTo>
                <a:lnTo>
                  <a:pt x="130454" y="43129"/>
                </a:lnTo>
                <a:close/>
              </a:path>
              <a:path w="868045" h="183514">
                <a:moveTo>
                  <a:pt x="137160" y="43129"/>
                </a:moveTo>
                <a:lnTo>
                  <a:pt x="130454" y="43129"/>
                </a:lnTo>
                <a:lnTo>
                  <a:pt x="130454" y="52882"/>
                </a:lnTo>
                <a:lnTo>
                  <a:pt x="137160" y="52882"/>
                </a:lnTo>
                <a:lnTo>
                  <a:pt x="137160" y="43129"/>
                </a:lnTo>
                <a:close/>
              </a:path>
              <a:path w="868045" h="183514">
                <a:moveTo>
                  <a:pt x="213969" y="43129"/>
                </a:moveTo>
                <a:lnTo>
                  <a:pt x="137160" y="43129"/>
                </a:lnTo>
                <a:lnTo>
                  <a:pt x="137160" y="52882"/>
                </a:lnTo>
                <a:lnTo>
                  <a:pt x="213969" y="52882"/>
                </a:lnTo>
                <a:lnTo>
                  <a:pt x="213969" y="43129"/>
                </a:lnTo>
                <a:close/>
              </a:path>
              <a:path w="868045" h="183514">
                <a:moveTo>
                  <a:pt x="220675" y="43129"/>
                </a:moveTo>
                <a:lnTo>
                  <a:pt x="213969" y="43129"/>
                </a:lnTo>
                <a:lnTo>
                  <a:pt x="213969" y="52882"/>
                </a:lnTo>
                <a:lnTo>
                  <a:pt x="220675" y="52882"/>
                </a:lnTo>
                <a:lnTo>
                  <a:pt x="220675" y="43129"/>
                </a:lnTo>
                <a:close/>
              </a:path>
              <a:path w="868045" h="183514">
                <a:moveTo>
                  <a:pt x="320954" y="43129"/>
                </a:moveTo>
                <a:lnTo>
                  <a:pt x="220675" y="43129"/>
                </a:lnTo>
                <a:lnTo>
                  <a:pt x="220675" y="52882"/>
                </a:lnTo>
                <a:lnTo>
                  <a:pt x="320954" y="52882"/>
                </a:lnTo>
                <a:lnTo>
                  <a:pt x="320954" y="43129"/>
                </a:lnTo>
                <a:close/>
              </a:path>
              <a:path w="868045" h="183514">
                <a:moveTo>
                  <a:pt x="327660" y="43129"/>
                </a:moveTo>
                <a:lnTo>
                  <a:pt x="320954" y="43129"/>
                </a:lnTo>
                <a:lnTo>
                  <a:pt x="320954" y="52882"/>
                </a:lnTo>
                <a:lnTo>
                  <a:pt x="327660" y="52882"/>
                </a:lnTo>
                <a:lnTo>
                  <a:pt x="327660" y="43129"/>
                </a:lnTo>
                <a:close/>
              </a:path>
              <a:path w="868045" h="183514">
                <a:moveTo>
                  <a:pt x="362559" y="43129"/>
                </a:moveTo>
                <a:lnTo>
                  <a:pt x="327660" y="43129"/>
                </a:lnTo>
                <a:lnTo>
                  <a:pt x="327660" y="52882"/>
                </a:lnTo>
                <a:lnTo>
                  <a:pt x="362559" y="52882"/>
                </a:lnTo>
                <a:lnTo>
                  <a:pt x="362559" y="43129"/>
                </a:lnTo>
                <a:close/>
              </a:path>
              <a:path w="868045" h="183514">
                <a:moveTo>
                  <a:pt x="369265" y="43129"/>
                </a:moveTo>
                <a:lnTo>
                  <a:pt x="362559" y="43129"/>
                </a:lnTo>
                <a:lnTo>
                  <a:pt x="362559" y="52882"/>
                </a:lnTo>
                <a:lnTo>
                  <a:pt x="369265" y="52882"/>
                </a:lnTo>
                <a:lnTo>
                  <a:pt x="369265" y="43129"/>
                </a:lnTo>
                <a:close/>
              </a:path>
              <a:path w="868045" h="183514">
                <a:moveTo>
                  <a:pt x="447446" y="43129"/>
                </a:moveTo>
                <a:lnTo>
                  <a:pt x="369265" y="43129"/>
                </a:lnTo>
                <a:lnTo>
                  <a:pt x="369265" y="52882"/>
                </a:lnTo>
                <a:lnTo>
                  <a:pt x="447446" y="52882"/>
                </a:lnTo>
                <a:lnTo>
                  <a:pt x="447446" y="43129"/>
                </a:lnTo>
                <a:close/>
              </a:path>
              <a:path w="868045" h="183514">
                <a:moveTo>
                  <a:pt x="143713" y="0"/>
                </a:moveTo>
                <a:lnTo>
                  <a:pt x="107289" y="20726"/>
                </a:lnTo>
                <a:lnTo>
                  <a:pt x="107289" y="43129"/>
                </a:lnTo>
                <a:lnTo>
                  <a:pt x="118719" y="43129"/>
                </a:lnTo>
                <a:lnTo>
                  <a:pt x="118719" y="23571"/>
                </a:lnTo>
                <a:lnTo>
                  <a:pt x="120878" y="18745"/>
                </a:lnTo>
                <a:lnTo>
                  <a:pt x="129514" y="12039"/>
                </a:lnTo>
                <a:lnTo>
                  <a:pt x="135686" y="10363"/>
                </a:lnTo>
                <a:lnTo>
                  <a:pt x="180061" y="10363"/>
                </a:lnTo>
                <a:lnTo>
                  <a:pt x="176707" y="8229"/>
                </a:lnTo>
                <a:lnTo>
                  <a:pt x="169302" y="4629"/>
                </a:lnTo>
                <a:lnTo>
                  <a:pt x="161334" y="2057"/>
                </a:lnTo>
                <a:lnTo>
                  <a:pt x="152804" y="514"/>
                </a:lnTo>
                <a:lnTo>
                  <a:pt x="143713" y="0"/>
                </a:lnTo>
                <a:close/>
              </a:path>
              <a:path w="868045" h="183514">
                <a:moveTo>
                  <a:pt x="180061" y="10363"/>
                </a:moveTo>
                <a:lnTo>
                  <a:pt x="143713" y="10363"/>
                </a:lnTo>
                <a:lnTo>
                  <a:pt x="151314" y="10782"/>
                </a:lnTo>
                <a:lnTo>
                  <a:pt x="158419" y="12039"/>
                </a:lnTo>
                <a:lnTo>
                  <a:pt x="189585" y="33070"/>
                </a:lnTo>
                <a:lnTo>
                  <a:pt x="197815" y="26670"/>
                </a:lnTo>
                <a:lnTo>
                  <a:pt x="193924" y="21688"/>
                </a:lnTo>
                <a:lnTo>
                  <a:pt x="189109" y="16954"/>
                </a:lnTo>
                <a:lnTo>
                  <a:pt x="183370" y="12468"/>
                </a:lnTo>
                <a:lnTo>
                  <a:pt x="180061" y="10363"/>
                </a:lnTo>
                <a:close/>
              </a:path>
              <a:path w="868045" h="183514">
                <a:moveTo>
                  <a:pt x="552437" y="113080"/>
                </a:moveTo>
                <a:lnTo>
                  <a:pt x="541007" y="113080"/>
                </a:lnTo>
                <a:lnTo>
                  <a:pt x="541007" y="140970"/>
                </a:lnTo>
                <a:lnTo>
                  <a:pt x="552437" y="140970"/>
                </a:lnTo>
                <a:lnTo>
                  <a:pt x="552437" y="113080"/>
                </a:lnTo>
                <a:close/>
              </a:path>
              <a:path w="868045" h="183514">
                <a:moveTo>
                  <a:pt x="564629" y="111252"/>
                </a:moveTo>
                <a:lnTo>
                  <a:pt x="566458" y="121767"/>
                </a:lnTo>
                <a:lnTo>
                  <a:pt x="574992" y="122986"/>
                </a:lnTo>
                <a:lnTo>
                  <a:pt x="582460" y="121158"/>
                </a:lnTo>
                <a:lnTo>
                  <a:pt x="594128" y="112268"/>
                </a:lnTo>
                <a:lnTo>
                  <a:pt x="570522" y="112268"/>
                </a:lnTo>
                <a:lnTo>
                  <a:pt x="564629" y="111252"/>
                </a:lnTo>
                <a:close/>
              </a:path>
              <a:path w="868045" h="183514">
                <a:moveTo>
                  <a:pt x="518452" y="68224"/>
                </a:moveTo>
                <a:lnTo>
                  <a:pt x="510959" y="70104"/>
                </a:lnTo>
                <a:lnTo>
                  <a:pt x="498055" y="79857"/>
                </a:lnTo>
                <a:lnTo>
                  <a:pt x="494830" y="86766"/>
                </a:lnTo>
                <a:lnTo>
                  <a:pt x="494830" y="103327"/>
                </a:lnTo>
                <a:lnTo>
                  <a:pt x="497370" y="109575"/>
                </a:lnTo>
                <a:lnTo>
                  <a:pt x="507530" y="119329"/>
                </a:lnTo>
                <a:lnTo>
                  <a:pt x="513626" y="121767"/>
                </a:lnTo>
                <a:lnTo>
                  <a:pt x="529272" y="121767"/>
                </a:lnTo>
                <a:lnTo>
                  <a:pt x="535825" y="118872"/>
                </a:lnTo>
                <a:lnTo>
                  <a:pt x="540397" y="113080"/>
                </a:lnTo>
                <a:lnTo>
                  <a:pt x="552437" y="113080"/>
                </a:lnTo>
                <a:lnTo>
                  <a:pt x="552437" y="111404"/>
                </a:lnTo>
                <a:lnTo>
                  <a:pt x="518096" y="111404"/>
                </a:lnTo>
                <a:lnTo>
                  <a:pt x="514235" y="109905"/>
                </a:lnTo>
                <a:lnTo>
                  <a:pt x="508342" y="103911"/>
                </a:lnTo>
                <a:lnTo>
                  <a:pt x="506869" y="100126"/>
                </a:lnTo>
                <a:lnTo>
                  <a:pt x="506869" y="89458"/>
                </a:lnTo>
                <a:lnTo>
                  <a:pt x="509054" y="85064"/>
                </a:lnTo>
                <a:lnTo>
                  <a:pt x="517791" y="79679"/>
                </a:lnTo>
                <a:lnTo>
                  <a:pt x="522922" y="78841"/>
                </a:lnTo>
                <a:lnTo>
                  <a:pt x="528638" y="78841"/>
                </a:lnTo>
                <a:lnTo>
                  <a:pt x="526986" y="69342"/>
                </a:lnTo>
                <a:lnTo>
                  <a:pt x="518452" y="68224"/>
                </a:lnTo>
                <a:close/>
              </a:path>
              <a:path w="868045" h="183514">
                <a:moveTo>
                  <a:pt x="594217" y="79857"/>
                </a:moveTo>
                <a:lnTo>
                  <a:pt x="575348" y="79857"/>
                </a:lnTo>
                <a:lnTo>
                  <a:pt x="579208" y="81330"/>
                </a:lnTo>
                <a:lnTo>
                  <a:pt x="585101" y="87223"/>
                </a:lnTo>
                <a:lnTo>
                  <a:pt x="586574" y="91033"/>
                </a:lnTo>
                <a:lnTo>
                  <a:pt x="586574" y="101701"/>
                </a:lnTo>
                <a:lnTo>
                  <a:pt x="584390" y="106045"/>
                </a:lnTo>
                <a:lnTo>
                  <a:pt x="575652" y="111429"/>
                </a:lnTo>
                <a:lnTo>
                  <a:pt x="570522" y="112268"/>
                </a:lnTo>
                <a:lnTo>
                  <a:pt x="594128" y="112268"/>
                </a:lnTo>
                <a:lnTo>
                  <a:pt x="595228" y="111429"/>
                </a:lnTo>
                <a:lnTo>
                  <a:pt x="595332" y="111252"/>
                </a:lnTo>
                <a:lnTo>
                  <a:pt x="598462" y="104495"/>
                </a:lnTo>
                <a:lnTo>
                  <a:pt x="598462" y="87833"/>
                </a:lnTo>
                <a:lnTo>
                  <a:pt x="595972" y="81559"/>
                </a:lnTo>
                <a:lnTo>
                  <a:pt x="594217" y="79857"/>
                </a:lnTo>
                <a:close/>
              </a:path>
              <a:path w="868045" h="183514">
                <a:moveTo>
                  <a:pt x="552437" y="52882"/>
                </a:moveTo>
                <a:lnTo>
                  <a:pt x="541007" y="52882"/>
                </a:lnTo>
                <a:lnTo>
                  <a:pt x="541007" y="97891"/>
                </a:lnTo>
                <a:lnTo>
                  <a:pt x="539330" y="102514"/>
                </a:lnTo>
                <a:lnTo>
                  <a:pt x="532625" y="109626"/>
                </a:lnTo>
                <a:lnTo>
                  <a:pt x="528256" y="111404"/>
                </a:lnTo>
                <a:lnTo>
                  <a:pt x="552437" y="111404"/>
                </a:lnTo>
                <a:lnTo>
                  <a:pt x="552437" y="93370"/>
                </a:lnTo>
                <a:lnTo>
                  <a:pt x="554113" y="88747"/>
                </a:lnTo>
                <a:lnTo>
                  <a:pt x="560819" y="81635"/>
                </a:lnTo>
                <a:lnTo>
                  <a:pt x="565188" y="79857"/>
                </a:lnTo>
                <a:lnTo>
                  <a:pt x="594217" y="79857"/>
                </a:lnTo>
                <a:lnTo>
                  <a:pt x="592645" y="78333"/>
                </a:lnTo>
                <a:lnTo>
                  <a:pt x="552437" y="78333"/>
                </a:lnTo>
                <a:lnTo>
                  <a:pt x="552437" y="52882"/>
                </a:lnTo>
                <a:close/>
              </a:path>
              <a:path w="868045" h="183514">
                <a:moveTo>
                  <a:pt x="528638" y="78841"/>
                </a:moveTo>
                <a:lnTo>
                  <a:pt x="522922" y="78841"/>
                </a:lnTo>
                <a:lnTo>
                  <a:pt x="528815" y="79857"/>
                </a:lnTo>
                <a:lnTo>
                  <a:pt x="528638" y="78841"/>
                </a:lnTo>
                <a:close/>
              </a:path>
              <a:path w="868045" h="183514">
                <a:moveTo>
                  <a:pt x="579970" y="69494"/>
                </a:moveTo>
                <a:lnTo>
                  <a:pt x="563918" y="69494"/>
                </a:lnTo>
                <a:lnTo>
                  <a:pt x="557314" y="72440"/>
                </a:lnTo>
                <a:lnTo>
                  <a:pt x="553046" y="78333"/>
                </a:lnTo>
                <a:lnTo>
                  <a:pt x="592645" y="78333"/>
                </a:lnTo>
                <a:lnTo>
                  <a:pt x="586016" y="71907"/>
                </a:lnTo>
                <a:lnTo>
                  <a:pt x="579970" y="69494"/>
                </a:lnTo>
                <a:close/>
              </a:path>
              <a:path w="868045" h="183514">
                <a:moveTo>
                  <a:pt x="540473" y="43129"/>
                </a:moveTo>
                <a:lnTo>
                  <a:pt x="484619" y="43129"/>
                </a:lnTo>
                <a:lnTo>
                  <a:pt x="484619" y="52882"/>
                </a:lnTo>
                <a:lnTo>
                  <a:pt x="608672" y="52882"/>
                </a:lnTo>
                <a:lnTo>
                  <a:pt x="608672" y="45262"/>
                </a:lnTo>
                <a:lnTo>
                  <a:pt x="542988" y="45262"/>
                </a:lnTo>
                <a:lnTo>
                  <a:pt x="542226" y="44653"/>
                </a:lnTo>
                <a:lnTo>
                  <a:pt x="540473" y="43129"/>
                </a:lnTo>
                <a:close/>
              </a:path>
              <a:path w="868045" h="183514">
                <a:moveTo>
                  <a:pt x="517994" y="2286"/>
                </a:moveTo>
                <a:lnTo>
                  <a:pt x="504888" y="5334"/>
                </a:lnTo>
                <a:lnTo>
                  <a:pt x="517385" y="19659"/>
                </a:lnTo>
                <a:lnTo>
                  <a:pt x="524195" y="27279"/>
                </a:lnTo>
                <a:lnTo>
                  <a:pt x="530606" y="33985"/>
                </a:lnTo>
                <a:lnTo>
                  <a:pt x="536616" y="39776"/>
                </a:lnTo>
                <a:lnTo>
                  <a:pt x="542226" y="44653"/>
                </a:lnTo>
                <a:lnTo>
                  <a:pt x="542988" y="45262"/>
                </a:lnTo>
                <a:lnTo>
                  <a:pt x="551522" y="43738"/>
                </a:lnTo>
                <a:lnTo>
                  <a:pt x="517994" y="2286"/>
                </a:lnTo>
                <a:close/>
              </a:path>
              <a:path w="868045" h="183514">
                <a:moveTo>
                  <a:pt x="608672" y="43129"/>
                </a:moveTo>
                <a:lnTo>
                  <a:pt x="551029" y="43129"/>
                </a:lnTo>
                <a:lnTo>
                  <a:pt x="551522" y="43738"/>
                </a:lnTo>
                <a:lnTo>
                  <a:pt x="542988" y="45262"/>
                </a:lnTo>
                <a:lnTo>
                  <a:pt x="608672" y="45262"/>
                </a:lnTo>
                <a:lnTo>
                  <a:pt x="608672" y="43129"/>
                </a:lnTo>
                <a:close/>
              </a:path>
              <a:path w="868045" h="183514">
                <a:moveTo>
                  <a:pt x="718858" y="52882"/>
                </a:moveTo>
                <a:lnTo>
                  <a:pt x="707428" y="52882"/>
                </a:lnTo>
                <a:lnTo>
                  <a:pt x="707428" y="74218"/>
                </a:lnTo>
                <a:lnTo>
                  <a:pt x="676236" y="74218"/>
                </a:lnTo>
                <a:lnTo>
                  <a:pt x="669810" y="76733"/>
                </a:lnTo>
                <a:lnTo>
                  <a:pt x="659549" y="86791"/>
                </a:lnTo>
                <a:lnTo>
                  <a:pt x="656983" y="93522"/>
                </a:lnTo>
                <a:lnTo>
                  <a:pt x="657101" y="110972"/>
                </a:lnTo>
                <a:lnTo>
                  <a:pt x="658863" y="118160"/>
                </a:lnTo>
                <a:lnTo>
                  <a:pt x="666381" y="131775"/>
                </a:lnTo>
                <a:lnTo>
                  <a:pt x="671258" y="137464"/>
                </a:lnTo>
                <a:lnTo>
                  <a:pt x="677252" y="142036"/>
                </a:lnTo>
                <a:lnTo>
                  <a:pt x="686396" y="135178"/>
                </a:lnTo>
                <a:lnTo>
                  <a:pt x="678729" y="128196"/>
                </a:lnTo>
                <a:lnTo>
                  <a:pt x="673252" y="120357"/>
                </a:lnTo>
                <a:lnTo>
                  <a:pt x="669966" y="111661"/>
                </a:lnTo>
                <a:lnTo>
                  <a:pt x="668920" y="102539"/>
                </a:lnTo>
                <a:lnTo>
                  <a:pt x="668870" y="96621"/>
                </a:lnTo>
                <a:lnTo>
                  <a:pt x="670445" y="92329"/>
                </a:lnTo>
                <a:lnTo>
                  <a:pt x="676744" y="86131"/>
                </a:lnTo>
                <a:lnTo>
                  <a:pt x="680910" y="84582"/>
                </a:lnTo>
                <a:lnTo>
                  <a:pt x="718858" y="84582"/>
                </a:lnTo>
                <a:lnTo>
                  <a:pt x="718858" y="52882"/>
                </a:lnTo>
                <a:close/>
              </a:path>
              <a:path w="868045" h="183514">
                <a:moveTo>
                  <a:pt x="816308" y="67475"/>
                </a:moveTo>
                <a:lnTo>
                  <a:pt x="809345" y="68275"/>
                </a:lnTo>
                <a:lnTo>
                  <a:pt x="802973" y="70523"/>
                </a:lnTo>
                <a:lnTo>
                  <a:pt x="797191" y="74218"/>
                </a:lnTo>
                <a:lnTo>
                  <a:pt x="760971" y="74218"/>
                </a:lnTo>
                <a:lnTo>
                  <a:pt x="754545" y="76733"/>
                </a:lnTo>
                <a:lnTo>
                  <a:pt x="744283" y="86791"/>
                </a:lnTo>
                <a:lnTo>
                  <a:pt x="741718" y="93522"/>
                </a:lnTo>
                <a:lnTo>
                  <a:pt x="741836" y="110972"/>
                </a:lnTo>
                <a:lnTo>
                  <a:pt x="743597" y="118160"/>
                </a:lnTo>
                <a:lnTo>
                  <a:pt x="751116" y="131775"/>
                </a:lnTo>
                <a:lnTo>
                  <a:pt x="755992" y="137464"/>
                </a:lnTo>
                <a:lnTo>
                  <a:pt x="761987" y="142036"/>
                </a:lnTo>
                <a:lnTo>
                  <a:pt x="771131" y="135178"/>
                </a:lnTo>
                <a:lnTo>
                  <a:pt x="763463" y="128196"/>
                </a:lnTo>
                <a:lnTo>
                  <a:pt x="757986" y="120357"/>
                </a:lnTo>
                <a:lnTo>
                  <a:pt x="754700" y="111661"/>
                </a:lnTo>
                <a:lnTo>
                  <a:pt x="753654" y="102539"/>
                </a:lnTo>
                <a:lnTo>
                  <a:pt x="753605" y="96621"/>
                </a:lnTo>
                <a:lnTo>
                  <a:pt x="755180" y="92329"/>
                </a:lnTo>
                <a:lnTo>
                  <a:pt x="761479" y="86131"/>
                </a:lnTo>
                <a:lnTo>
                  <a:pt x="765644" y="84582"/>
                </a:lnTo>
                <a:lnTo>
                  <a:pt x="801871" y="84582"/>
                </a:lnTo>
                <a:lnTo>
                  <a:pt x="802195" y="83972"/>
                </a:lnTo>
                <a:lnTo>
                  <a:pt x="812457" y="77876"/>
                </a:lnTo>
                <a:lnTo>
                  <a:pt x="818324" y="77216"/>
                </a:lnTo>
                <a:lnTo>
                  <a:pt x="824758" y="77216"/>
                </a:lnTo>
                <a:lnTo>
                  <a:pt x="823861" y="68122"/>
                </a:lnTo>
                <a:lnTo>
                  <a:pt x="816308" y="67475"/>
                </a:lnTo>
                <a:close/>
              </a:path>
              <a:path w="868045" h="183514">
                <a:moveTo>
                  <a:pt x="718858" y="84582"/>
                </a:moveTo>
                <a:lnTo>
                  <a:pt x="707428" y="84582"/>
                </a:lnTo>
                <a:lnTo>
                  <a:pt x="707428" y="140970"/>
                </a:lnTo>
                <a:lnTo>
                  <a:pt x="718858" y="140970"/>
                </a:lnTo>
                <a:lnTo>
                  <a:pt x="718858" y="84582"/>
                </a:lnTo>
                <a:close/>
              </a:path>
              <a:path w="868045" h="183514">
                <a:moveTo>
                  <a:pt x="849160" y="114300"/>
                </a:moveTo>
                <a:lnTo>
                  <a:pt x="837577" y="114300"/>
                </a:lnTo>
                <a:lnTo>
                  <a:pt x="837577" y="140970"/>
                </a:lnTo>
                <a:lnTo>
                  <a:pt x="849160" y="140970"/>
                </a:lnTo>
                <a:lnTo>
                  <a:pt x="849160" y="114300"/>
                </a:lnTo>
                <a:close/>
              </a:path>
              <a:path w="868045" h="183514">
                <a:moveTo>
                  <a:pt x="801871" y="84582"/>
                </a:moveTo>
                <a:lnTo>
                  <a:pt x="789571" y="84582"/>
                </a:lnTo>
                <a:lnTo>
                  <a:pt x="788250" y="88036"/>
                </a:lnTo>
                <a:lnTo>
                  <a:pt x="787590" y="91694"/>
                </a:lnTo>
                <a:lnTo>
                  <a:pt x="787590" y="103784"/>
                </a:lnTo>
                <a:lnTo>
                  <a:pt x="790333" y="110490"/>
                </a:lnTo>
                <a:lnTo>
                  <a:pt x="801306" y="120853"/>
                </a:lnTo>
                <a:lnTo>
                  <a:pt x="807859" y="123444"/>
                </a:lnTo>
                <a:lnTo>
                  <a:pt x="824928" y="123444"/>
                </a:lnTo>
                <a:lnTo>
                  <a:pt x="832091" y="120396"/>
                </a:lnTo>
                <a:lnTo>
                  <a:pt x="836968" y="114300"/>
                </a:lnTo>
                <a:lnTo>
                  <a:pt x="849160" y="114300"/>
                </a:lnTo>
                <a:lnTo>
                  <a:pt x="849160" y="113080"/>
                </a:lnTo>
                <a:lnTo>
                  <a:pt x="812177" y="113080"/>
                </a:lnTo>
                <a:lnTo>
                  <a:pt x="807885" y="111404"/>
                </a:lnTo>
                <a:lnTo>
                  <a:pt x="801281" y="104698"/>
                </a:lnTo>
                <a:lnTo>
                  <a:pt x="799630" y="100482"/>
                </a:lnTo>
                <a:lnTo>
                  <a:pt x="799630" y="88798"/>
                </a:lnTo>
                <a:lnTo>
                  <a:pt x="801871" y="84582"/>
                </a:lnTo>
                <a:close/>
              </a:path>
              <a:path w="868045" h="183514">
                <a:moveTo>
                  <a:pt x="849160" y="52882"/>
                </a:moveTo>
                <a:lnTo>
                  <a:pt x="837577" y="52882"/>
                </a:lnTo>
                <a:lnTo>
                  <a:pt x="837577" y="97282"/>
                </a:lnTo>
                <a:lnTo>
                  <a:pt x="835748" y="102539"/>
                </a:lnTo>
                <a:lnTo>
                  <a:pt x="828433" y="110972"/>
                </a:lnTo>
                <a:lnTo>
                  <a:pt x="823556" y="113080"/>
                </a:lnTo>
                <a:lnTo>
                  <a:pt x="849160" y="113080"/>
                </a:lnTo>
                <a:lnTo>
                  <a:pt x="849160" y="52882"/>
                </a:lnTo>
                <a:close/>
              </a:path>
              <a:path w="868045" h="183514">
                <a:moveTo>
                  <a:pt x="824758" y="77216"/>
                </a:moveTo>
                <a:lnTo>
                  <a:pt x="818324" y="77216"/>
                </a:lnTo>
                <a:lnTo>
                  <a:pt x="824928" y="78943"/>
                </a:lnTo>
                <a:lnTo>
                  <a:pt x="824758" y="77216"/>
                </a:lnTo>
                <a:close/>
              </a:path>
              <a:path w="868045" h="183514">
                <a:moveTo>
                  <a:pt x="730592" y="43129"/>
                </a:moveTo>
                <a:lnTo>
                  <a:pt x="645858" y="43129"/>
                </a:lnTo>
                <a:lnTo>
                  <a:pt x="645858" y="52882"/>
                </a:lnTo>
                <a:lnTo>
                  <a:pt x="730592" y="52882"/>
                </a:lnTo>
                <a:lnTo>
                  <a:pt x="730592" y="43129"/>
                </a:lnTo>
                <a:close/>
              </a:path>
              <a:path w="868045" h="183514">
                <a:moveTo>
                  <a:pt x="737298" y="43129"/>
                </a:moveTo>
                <a:lnTo>
                  <a:pt x="730592" y="43129"/>
                </a:lnTo>
                <a:lnTo>
                  <a:pt x="730592" y="52882"/>
                </a:lnTo>
                <a:lnTo>
                  <a:pt x="737298" y="52882"/>
                </a:lnTo>
                <a:lnTo>
                  <a:pt x="737298" y="43129"/>
                </a:lnTo>
                <a:close/>
              </a:path>
              <a:path w="868045" h="183514">
                <a:moveTo>
                  <a:pt x="867448" y="43129"/>
                </a:moveTo>
                <a:lnTo>
                  <a:pt x="737298" y="43129"/>
                </a:lnTo>
                <a:lnTo>
                  <a:pt x="737298" y="52882"/>
                </a:lnTo>
                <a:lnTo>
                  <a:pt x="867448" y="52882"/>
                </a:lnTo>
                <a:lnTo>
                  <a:pt x="867448" y="431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237317" y="2707121"/>
            <a:ext cx="218325" cy="78902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1650056" y="2676033"/>
            <a:ext cx="1251548" cy="133957"/>
          </a:xfrm>
          <a:custGeom>
            <a:avLst/>
            <a:gdLst/>
            <a:ahLst/>
            <a:cxnLst/>
            <a:rect l="l" t="t" r="r" b="b"/>
            <a:pathLst>
              <a:path w="967105" h="173354">
                <a:moveTo>
                  <a:pt x="108965" y="121005"/>
                </a:moveTo>
                <a:lnTo>
                  <a:pt x="97993" y="121005"/>
                </a:lnTo>
                <a:lnTo>
                  <a:pt x="97993" y="140969"/>
                </a:lnTo>
                <a:lnTo>
                  <a:pt x="108965" y="140969"/>
                </a:lnTo>
                <a:lnTo>
                  <a:pt x="108965" y="121005"/>
                </a:lnTo>
                <a:close/>
              </a:path>
              <a:path w="967105" h="173354">
                <a:moveTo>
                  <a:pt x="150571" y="52882"/>
                </a:moveTo>
                <a:lnTo>
                  <a:pt x="139141" y="52882"/>
                </a:lnTo>
                <a:lnTo>
                  <a:pt x="139141" y="140969"/>
                </a:lnTo>
                <a:lnTo>
                  <a:pt x="150571" y="140969"/>
                </a:lnTo>
                <a:lnTo>
                  <a:pt x="150571" y="52882"/>
                </a:lnTo>
                <a:close/>
              </a:path>
              <a:path w="967105" h="173354">
                <a:moveTo>
                  <a:pt x="228752" y="91439"/>
                </a:moveTo>
                <a:lnTo>
                  <a:pt x="217322" y="91439"/>
                </a:lnTo>
                <a:lnTo>
                  <a:pt x="217322" y="140969"/>
                </a:lnTo>
                <a:lnTo>
                  <a:pt x="228752" y="140969"/>
                </a:lnTo>
                <a:lnTo>
                  <a:pt x="228752" y="91439"/>
                </a:lnTo>
                <a:close/>
              </a:path>
              <a:path w="967105" h="173354">
                <a:moveTo>
                  <a:pt x="341680" y="83972"/>
                </a:moveTo>
                <a:lnTo>
                  <a:pt x="330098" y="83972"/>
                </a:lnTo>
                <a:lnTo>
                  <a:pt x="330098" y="140969"/>
                </a:lnTo>
                <a:lnTo>
                  <a:pt x="341680" y="140969"/>
                </a:lnTo>
                <a:lnTo>
                  <a:pt x="341680" y="83972"/>
                </a:lnTo>
                <a:close/>
              </a:path>
              <a:path w="967105" h="173354">
                <a:moveTo>
                  <a:pt x="21183" y="80314"/>
                </a:moveTo>
                <a:lnTo>
                  <a:pt x="11125" y="83819"/>
                </a:lnTo>
                <a:lnTo>
                  <a:pt x="13043" y="94995"/>
                </a:lnTo>
                <a:lnTo>
                  <a:pt x="16287" y="104984"/>
                </a:lnTo>
                <a:lnTo>
                  <a:pt x="42348" y="132873"/>
                </a:lnTo>
                <a:lnTo>
                  <a:pt x="62026" y="136550"/>
                </a:lnTo>
                <a:lnTo>
                  <a:pt x="69748" y="136550"/>
                </a:lnTo>
                <a:lnTo>
                  <a:pt x="76657" y="135077"/>
                </a:lnTo>
                <a:lnTo>
                  <a:pt x="88849" y="129184"/>
                </a:lnTo>
                <a:lnTo>
                  <a:pt x="92590" y="126339"/>
                </a:lnTo>
                <a:lnTo>
                  <a:pt x="53085" y="126339"/>
                </a:lnTo>
                <a:lnTo>
                  <a:pt x="45110" y="123570"/>
                </a:lnTo>
                <a:lnTo>
                  <a:pt x="25145" y="94945"/>
                </a:lnTo>
                <a:lnTo>
                  <a:pt x="42600" y="94940"/>
                </a:lnTo>
                <a:lnTo>
                  <a:pt x="48996" y="88239"/>
                </a:lnTo>
                <a:lnTo>
                  <a:pt x="49365" y="87172"/>
                </a:lnTo>
                <a:lnTo>
                  <a:pt x="27025" y="87172"/>
                </a:lnTo>
                <a:lnTo>
                  <a:pt x="23520" y="84886"/>
                </a:lnTo>
                <a:lnTo>
                  <a:pt x="21183" y="80314"/>
                </a:lnTo>
                <a:close/>
              </a:path>
              <a:path w="967105" h="173354">
                <a:moveTo>
                  <a:pt x="108965" y="75895"/>
                </a:moveTo>
                <a:lnTo>
                  <a:pt x="87731" y="75895"/>
                </a:lnTo>
                <a:lnTo>
                  <a:pt x="91185" y="77393"/>
                </a:lnTo>
                <a:lnTo>
                  <a:pt x="96875" y="83388"/>
                </a:lnTo>
                <a:lnTo>
                  <a:pt x="98191" y="87172"/>
                </a:lnTo>
                <a:lnTo>
                  <a:pt x="98211" y="93624"/>
                </a:lnTo>
                <a:lnTo>
                  <a:pt x="97645" y="99964"/>
                </a:lnTo>
                <a:lnTo>
                  <a:pt x="69584" y="125768"/>
                </a:lnTo>
                <a:lnTo>
                  <a:pt x="62331" y="126339"/>
                </a:lnTo>
                <a:lnTo>
                  <a:pt x="92590" y="126339"/>
                </a:lnTo>
                <a:lnTo>
                  <a:pt x="93725" y="125475"/>
                </a:lnTo>
                <a:lnTo>
                  <a:pt x="97383" y="121005"/>
                </a:lnTo>
                <a:lnTo>
                  <a:pt x="108965" y="121005"/>
                </a:lnTo>
                <a:lnTo>
                  <a:pt x="108965" y="75895"/>
                </a:lnTo>
                <a:close/>
              </a:path>
              <a:path w="967105" h="173354">
                <a:moveTo>
                  <a:pt x="259384" y="74980"/>
                </a:moveTo>
                <a:lnTo>
                  <a:pt x="248107" y="79552"/>
                </a:lnTo>
                <a:lnTo>
                  <a:pt x="248510" y="83388"/>
                </a:lnTo>
                <a:lnTo>
                  <a:pt x="249280" y="87172"/>
                </a:lnTo>
                <a:lnTo>
                  <a:pt x="277723" y="122504"/>
                </a:lnTo>
                <a:lnTo>
                  <a:pt x="282193" y="123443"/>
                </a:lnTo>
                <a:lnTo>
                  <a:pt x="294182" y="123443"/>
                </a:lnTo>
                <a:lnTo>
                  <a:pt x="299973" y="121310"/>
                </a:lnTo>
                <a:lnTo>
                  <a:pt x="308555" y="112928"/>
                </a:lnTo>
                <a:lnTo>
                  <a:pt x="278485" y="112928"/>
                </a:lnTo>
                <a:lnTo>
                  <a:pt x="272186" y="109092"/>
                </a:lnTo>
                <a:lnTo>
                  <a:pt x="260097" y="82118"/>
                </a:lnTo>
                <a:lnTo>
                  <a:pt x="259384" y="74980"/>
                </a:lnTo>
                <a:close/>
              </a:path>
              <a:path w="967105" h="173354">
                <a:moveTo>
                  <a:pt x="341680" y="52882"/>
                </a:moveTo>
                <a:lnTo>
                  <a:pt x="330098" y="52882"/>
                </a:lnTo>
                <a:lnTo>
                  <a:pt x="330098" y="74066"/>
                </a:lnTo>
                <a:lnTo>
                  <a:pt x="290474" y="74066"/>
                </a:lnTo>
                <a:lnTo>
                  <a:pt x="285445" y="82905"/>
                </a:lnTo>
                <a:lnTo>
                  <a:pt x="285445" y="83819"/>
                </a:lnTo>
                <a:lnTo>
                  <a:pt x="289001" y="84835"/>
                </a:lnTo>
                <a:lnTo>
                  <a:pt x="292226" y="86740"/>
                </a:lnTo>
                <a:lnTo>
                  <a:pt x="298018" y="92328"/>
                </a:lnTo>
                <a:lnTo>
                  <a:pt x="299465" y="95910"/>
                </a:lnTo>
                <a:lnTo>
                  <a:pt x="299446" y="104089"/>
                </a:lnTo>
                <a:lnTo>
                  <a:pt x="298272" y="107086"/>
                </a:lnTo>
                <a:lnTo>
                  <a:pt x="293496" y="111759"/>
                </a:lnTo>
                <a:lnTo>
                  <a:pt x="290271" y="112928"/>
                </a:lnTo>
                <a:lnTo>
                  <a:pt x="308555" y="112928"/>
                </a:lnTo>
                <a:lnTo>
                  <a:pt x="308711" y="112775"/>
                </a:lnTo>
                <a:lnTo>
                  <a:pt x="310895" y="107492"/>
                </a:lnTo>
                <a:lnTo>
                  <a:pt x="310895" y="94183"/>
                </a:lnTo>
                <a:lnTo>
                  <a:pt x="308457" y="88645"/>
                </a:lnTo>
                <a:lnTo>
                  <a:pt x="303580" y="84581"/>
                </a:lnTo>
                <a:lnTo>
                  <a:pt x="303580" y="83972"/>
                </a:lnTo>
                <a:lnTo>
                  <a:pt x="341680" y="83972"/>
                </a:lnTo>
                <a:lnTo>
                  <a:pt x="341680" y="52882"/>
                </a:lnTo>
                <a:close/>
              </a:path>
              <a:path w="967105" h="173354">
                <a:moveTo>
                  <a:pt x="88849" y="65836"/>
                </a:moveTo>
                <a:lnTo>
                  <a:pt x="75844" y="65836"/>
                </a:lnTo>
                <a:lnTo>
                  <a:pt x="70281" y="68046"/>
                </a:lnTo>
                <a:lnTo>
                  <a:pt x="61239" y="76885"/>
                </a:lnTo>
                <a:lnTo>
                  <a:pt x="59085" y="82234"/>
                </a:lnTo>
                <a:lnTo>
                  <a:pt x="58999" y="96062"/>
                </a:lnTo>
                <a:lnTo>
                  <a:pt x="61137" y="101396"/>
                </a:lnTo>
                <a:lnTo>
                  <a:pt x="69773" y="109524"/>
                </a:lnTo>
                <a:lnTo>
                  <a:pt x="74777" y="111759"/>
                </a:lnTo>
                <a:lnTo>
                  <a:pt x="80467" y="112166"/>
                </a:lnTo>
                <a:lnTo>
                  <a:pt x="86563" y="104089"/>
                </a:lnTo>
                <a:lnTo>
                  <a:pt x="81483" y="103885"/>
                </a:lnTo>
                <a:lnTo>
                  <a:pt x="77419" y="102438"/>
                </a:lnTo>
                <a:lnTo>
                  <a:pt x="71323" y="97053"/>
                </a:lnTo>
                <a:lnTo>
                  <a:pt x="69799" y="93624"/>
                </a:lnTo>
                <a:lnTo>
                  <a:pt x="69799" y="85394"/>
                </a:lnTo>
                <a:lnTo>
                  <a:pt x="71094" y="82118"/>
                </a:lnTo>
                <a:lnTo>
                  <a:pt x="76276" y="77139"/>
                </a:lnTo>
                <a:lnTo>
                  <a:pt x="79603" y="75895"/>
                </a:lnTo>
                <a:lnTo>
                  <a:pt x="108965" y="75895"/>
                </a:lnTo>
                <a:lnTo>
                  <a:pt x="108965" y="71018"/>
                </a:lnTo>
                <a:lnTo>
                  <a:pt x="97231" y="71018"/>
                </a:lnTo>
                <a:lnTo>
                  <a:pt x="93776" y="67563"/>
                </a:lnTo>
                <a:lnTo>
                  <a:pt x="88849" y="65836"/>
                </a:lnTo>
                <a:close/>
              </a:path>
              <a:path w="967105" h="173354">
                <a:moveTo>
                  <a:pt x="228752" y="52882"/>
                </a:moveTo>
                <a:lnTo>
                  <a:pt x="217322" y="52882"/>
                </a:lnTo>
                <a:lnTo>
                  <a:pt x="217322" y="81076"/>
                </a:lnTo>
                <a:lnTo>
                  <a:pt x="178307" y="81076"/>
                </a:lnTo>
                <a:lnTo>
                  <a:pt x="169773" y="87934"/>
                </a:lnTo>
                <a:lnTo>
                  <a:pt x="169828" y="92328"/>
                </a:lnTo>
                <a:lnTo>
                  <a:pt x="170688" y="95910"/>
                </a:lnTo>
                <a:lnTo>
                  <a:pt x="170739" y="96062"/>
                </a:lnTo>
                <a:lnTo>
                  <a:pt x="174472" y="103327"/>
                </a:lnTo>
                <a:lnTo>
                  <a:pt x="176885" y="106070"/>
                </a:lnTo>
                <a:lnTo>
                  <a:pt x="179831" y="107899"/>
                </a:lnTo>
                <a:lnTo>
                  <a:pt x="186842" y="105460"/>
                </a:lnTo>
                <a:lnTo>
                  <a:pt x="186842" y="91439"/>
                </a:lnTo>
                <a:lnTo>
                  <a:pt x="228752" y="91439"/>
                </a:lnTo>
                <a:lnTo>
                  <a:pt x="228752" y="52882"/>
                </a:lnTo>
                <a:close/>
              </a:path>
              <a:path w="967105" h="173354">
                <a:moveTo>
                  <a:pt x="42595" y="94945"/>
                </a:moveTo>
                <a:lnTo>
                  <a:pt x="25145" y="94945"/>
                </a:lnTo>
                <a:lnTo>
                  <a:pt x="27381" y="96062"/>
                </a:lnTo>
                <a:lnTo>
                  <a:pt x="30175" y="96621"/>
                </a:lnTo>
                <a:lnTo>
                  <a:pt x="38506" y="96621"/>
                </a:lnTo>
                <a:lnTo>
                  <a:pt x="42595" y="94945"/>
                </a:lnTo>
                <a:close/>
              </a:path>
              <a:path w="967105" h="173354">
                <a:moveTo>
                  <a:pt x="50596" y="52882"/>
                </a:moveTo>
                <a:lnTo>
                  <a:pt x="39319" y="52882"/>
                </a:lnTo>
                <a:lnTo>
                  <a:pt x="39319" y="84175"/>
                </a:lnTo>
                <a:lnTo>
                  <a:pt x="36779" y="87172"/>
                </a:lnTo>
                <a:lnTo>
                  <a:pt x="49365" y="87172"/>
                </a:lnTo>
                <a:lnTo>
                  <a:pt x="50526" y="83819"/>
                </a:lnTo>
                <a:lnTo>
                  <a:pt x="50596" y="52882"/>
                </a:lnTo>
                <a:close/>
              </a:path>
              <a:path w="967105" h="173354">
                <a:moveTo>
                  <a:pt x="108965" y="52882"/>
                </a:moveTo>
                <a:lnTo>
                  <a:pt x="97840" y="52882"/>
                </a:lnTo>
                <a:lnTo>
                  <a:pt x="97840" y="71018"/>
                </a:lnTo>
                <a:lnTo>
                  <a:pt x="108965" y="71018"/>
                </a:lnTo>
                <a:lnTo>
                  <a:pt x="108965" y="52882"/>
                </a:lnTo>
                <a:close/>
              </a:path>
              <a:path w="967105" h="173354">
                <a:moveTo>
                  <a:pt x="120700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120700" y="52882"/>
                </a:lnTo>
                <a:lnTo>
                  <a:pt x="120700" y="43129"/>
                </a:lnTo>
                <a:close/>
              </a:path>
              <a:path w="967105" h="173354">
                <a:moveTo>
                  <a:pt x="127406" y="43129"/>
                </a:moveTo>
                <a:lnTo>
                  <a:pt x="120700" y="43129"/>
                </a:lnTo>
                <a:lnTo>
                  <a:pt x="120700" y="52882"/>
                </a:lnTo>
                <a:lnTo>
                  <a:pt x="127406" y="52882"/>
                </a:lnTo>
                <a:lnTo>
                  <a:pt x="127406" y="43129"/>
                </a:lnTo>
                <a:close/>
              </a:path>
              <a:path w="967105" h="173354">
                <a:moveTo>
                  <a:pt x="162305" y="43129"/>
                </a:moveTo>
                <a:lnTo>
                  <a:pt x="127406" y="43129"/>
                </a:lnTo>
                <a:lnTo>
                  <a:pt x="127406" y="52882"/>
                </a:lnTo>
                <a:lnTo>
                  <a:pt x="162305" y="52882"/>
                </a:lnTo>
                <a:lnTo>
                  <a:pt x="162305" y="43129"/>
                </a:lnTo>
                <a:close/>
              </a:path>
              <a:path w="967105" h="173354">
                <a:moveTo>
                  <a:pt x="169011" y="43129"/>
                </a:moveTo>
                <a:lnTo>
                  <a:pt x="162305" y="43129"/>
                </a:lnTo>
                <a:lnTo>
                  <a:pt x="162305" y="52882"/>
                </a:lnTo>
                <a:lnTo>
                  <a:pt x="169011" y="52882"/>
                </a:lnTo>
                <a:lnTo>
                  <a:pt x="169011" y="43129"/>
                </a:lnTo>
                <a:close/>
              </a:path>
              <a:path w="967105" h="173354">
                <a:moveTo>
                  <a:pt x="240487" y="43129"/>
                </a:moveTo>
                <a:lnTo>
                  <a:pt x="169011" y="43129"/>
                </a:lnTo>
                <a:lnTo>
                  <a:pt x="169011" y="52882"/>
                </a:lnTo>
                <a:lnTo>
                  <a:pt x="240487" y="52882"/>
                </a:lnTo>
                <a:lnTo>
                  <a:pt x="240487" y="43129"/>
                </a:lnTo>
                <a:close/>
              </a:path>
              <a:path w="967105" h="173354">
                <a:moveTo>
                  <a:pt x="247192" y="43129"/>
                </a:moveTo>
                <a:lnTo>
                  <a:pt x="240487" y="43129"/>
                </a:lnTo>
                <a:lnTo>
                  <a:pt x="240487" y="52882"/>
                </a:lnTo>
                <a:lnTo>
                  <a:pt x="247192" y="52882"/>
                </a:lnTo>
                <a:lnTo>
                  <a:pt x="247192" y="43129"/>
                </a:lnTo>
                <a:close/>
              </a:path>
              <a:path w="967105" h="173354">
                <a:moveTo>
                  <a:pt x="360121" y="43129"/>
                </a:moveTo>
                <a:lnTo>
                  <a:pt x="247192" y="43129"/>
                </a:lnTo>
                <a:lnTo>
                  <a:pt x="247192" y="52882"/>
                </a:lnTo>
                <a:lnTo>
                  <a:pt x="360121" y="52882"/>
                </a:lnTo>
                <a:lnTo>
                  <a:pt x="360121" y="43129"/>
                </a:lnTo>
                <a:close/>
              </a:path>
              <a:path w="967105" h="173354">
                <a:moveTo>
                  <a:pt x="173735" y="0"/>
                </a:moveTo>
                <a:lnTo>
                  <a:pt x="139141" y="20472"/>
                </a:lnTo>
                <a:lnTo>
                  <a:pt x="139141" y="43129"/>
                </a:lnTo>
                <a:lnTo>
                  <a:pt x="150571" y="43129"/>
                </a:lnTo>
                <a:lnTo>
                  <a:pt x="150571" y="23469"/>
                </a:lnTo>
                <a:lnTo>
                  <a:pt x="152603" y="18745"/>
                </a:lnTo>
                <a:lnTo>
                  <a:pt x="160731" y="12039"/>
                </a:lnTo>
                <a:lnTo>
                  <a:pt x="166420" y="10363"/>
                </a:lnTo>
                <a:lnTo>
                  <a:pt x="207945" y="10363"/>
                </a:lnTo>
                <a:lnTo>
                  <a:pt x="204901" y="8305"/>
                </a:lnTo>
                <a:lnTo>
                  <a:pt x="197896" y="4672"/>
                </a:lnTo>
                <a:lnTo>
                  <a:pt x="190366" y="2076"/>
                </a:lnTo>
                <a:lnTo>
                  <a:pt x="182313" y="519"/>
                </a:lnTo>
                <a:lnTo>
                  <a:pt x="173735" y="0"/>
                </a:lnTo>
                <a:close/>
              </a:path>
              <a:path w="967105" h="173354">
                <a:moveTo>
                  <a:pt x="207945" y="10363"/>
                </a:moveTo>
                <a:lnTo>
                  <a:pt x="173735" y="10363"/>
                </a:lnTo>
                <a:lnTo>
                  <a:pt x="180822" y="10782"/>
                </a:lnTo>
                <a:lnTo>
                  <a:pt x="187452" y="12039"/>
                </a:lnTo>
                <a:lnTo>
                  <a:pt x="216712" y="33070"/>
                </a:lnTo>
                <a:lnTo>
                  <a:pt x="225094" y="26822"/>
                </a:lnTo>
                <a:lnTo>
                  <a:pt x="221318" y="21836"/>
                </a:lnTo>
                <a:lnTo>
                  <a:pt x="216670" y="17068"/>
                </a:lnTo>
                <a:lnTo>
                  <a:pt x="211221" y="12577"/>
                </a:lnTo>
                <a:lnTo>
                  <a:pt x="207945" y="10363"/>
                </a:lnTo>
                <a:close/>
              </a:path>
              <a:path w="967105" h="173354">
                <a:moveTo>
                  <a:pt x="564019" y="82753"/>
                </a:moveTo>
                <a:lnTo>
                  <a:pt x="555332" y="89611"/>
                </a:lnTo>
                <a:lnTo>
                  <a:pt x="594804" y="141427"/>
                </a:lnTo>
                <a:lnTo>
                  <a:pt x="604100" y="135178"/>
                </a:lnTo>
                <a:lnTo>
                  <a:pt x="586422" y="112013"/>
                </a:lnTo>
                <a:lnTo>
                  <a:pt x="583476" y="108254"/>
                </a:lnTo>
                <a:lnTo>
                  <a:pt x="579882" y="103936"/>
                </a:lnTo>
                <a:lnTo>
                  <a:pt x="575906" y="99364"/>
                </a:lnTo>
                <a:lnTo>
                  <a:pt x="576059" y="98907"/>
                </a:lnTo>
                <a:lnTo>
                  <a:pt x="587605" y="98907"/>
                </a:lnTo>
                <a:lnTo>
                  <a:pt x="590918" y="97662"/>
                </a:lnTo>
                <a:lnTo>
                  <a:pt x="597938" y="91439"/>
                </a:lnTo>
                <a:lnTo>
                  <a:pt x="598525" y="89915"/>
                </a:lnTo>
                <a:lnTo>
                  <a:pt x="572757" y="89915"/>
                </a:lnTo>
                <a:lnTo>
                  <a:pt x="568083" y="87528"/>
                </a:lnTo>
                <a:lnTo>
                  <a:pt x="564019" y="82753"/>
                </a:lnTo>
                <a:close/>
              </a:path>
              <a:path w="967105" h="173354">
                <a:moveTo>
                  <a:pt x="496061" y="101345"/>
                </a:moveTo>
                <a:lnTo>
                  <a:pt x="484479" y="101345"/>
                </a:lnTo>
                <a:lnTo>
                  <a:pt x="484479" y="140969"/>
                </a:lnTo>
                <a:lnTo>
                  <a:pt x="496061" y="140969"/>
                </a:lnTo>
                <a:lnTo>
                  <a:pt x="496061" y="101345"/>
                </a:lnTo>
                <a:close/>
              </a:path>
              <a:path w="967105" h="173354">
                <a:moveTo>
                  <a:pt x="537514" y="52882"/>
                </a:moveTo>
                <a:lnTo>
                  <a:pt x="526084" y="52882"/>
                </a:lnTo>
                <a:lnTo>
                  <a:pt x="526084" y="140969"/>
                </a:lnTo>
                <a:lnTo>
                  <a:pt x="537514" y="140969"/>
                </a:lnTo>
                <a:lnTo>
                  <a:pt x="537514" y="52882"/>
                </a:lnTo>
                <a:close/>
              </a:path>
              <a:path w="967105" h="173354">
                <a:moveTo>
                  <a:pt x="414985" y="111251"/>
                </a:moveTo>
                <a:lnTo>
                  <a:pt x="407060" y="119176"/>
                </a:lnTo>
                <a:lnTo>
                  <a:pt x="412996" y="124244"/>
                </a:lnTo>
                <a:lnTo>
                  <a:pt x="419547" y="127863"/>
                </a:lnTo>
                <a:lnTo>
                  <a:pt x="426712" y="130035"/>
                </a:lnTo>
                <a:lnTo>
                  <a:pt x="434492" y="130759"/>
                </a:lnTo>
                <a:lnTo>
                  <a:pt x="443115" y="130759"/>
                </a:lnTo>
                <a:lnTo>
                  <a:pt x="450049" y="128295"/>
                </a:lnTo>
                <a:lnTo>
                  <a:pt x="458286" y="120548"/>
                </a:lnTo>
                <a:lnTo>
                  <a:pt x="426758" y="120548"/>
                </a:lnTo>
                <a:lnTo>
                  <a:pt x="420255" y="117449"/>
                </a:lnTo>
                <a:lnTo>
                  <a:pt x="414985" y="111251"/>
                </a:lnTo>
                <a:close/>
              </a:path>
              <a:path w="967105" h="173354">
                <a:moveTo>
                  <a:pt x="456072" y="53339"/>
                </a:moveTo>
                <a:lnTo>
                  <a:pt x="437934" y="53339"/>
                </a:lnTo>
                <a:lnTo>
                  <a:pt x="441159" y="54533"/>
                </a:lnTo>
                <a:lnTo>
                  <a:pt x="445935" y="59308"/>
                </a:lnTo>
                <a:lnTo>
                  <a:pt x="447141" y="62483"/>
                </a:lnTo>
                <a:lnTo>
                  <a:pt x="447141" y="71018"/>
                </a:lnTo>
                <a:lnTo>
                  <a:pt x="445693" y="74625"/>
                </a:lnTo>
                <a:lnTo>
                  <a:pt x="439902" y="79908"/>
                </a:lnTo>
                <a:lnTo>
                  <a:pt x="436054" y="81229"/>
                </a:lnTo>
                <a:lnTo>
                  <a:pt x="426567" y="81229"/>
                </a:lnTo>
                <a:lnTo>
                  <a:pt x="426567" y="91439"/>
                </a:lnTo>
                <a:lnTo>
                  <a:pt x="440169" y="91439"/>
                </a:lnTo>
                <a:lnTo>
                  <a:pt x="444322" y="92633"/>
                </a:lnTo>
                <a:lnTo>
                  <a:pt x="450113" y="97408"/>
                </a:lnTo>
                <a:lnTo>
                  <a:pt x="451561" y="100736"/>
                </a:lnTo>
                <a:lnTo>
                  <a:pt x="451561" y="109473"/>
                </a:lnTo>
                <a:lnTo>
                  <a:pt x="450075" y="113182"/>
                </a:lnTo>
                <a:lnTo>
                  <a:pt x="444182" y="119075"/>
                </a:lnTo>
                <a:lnTo>
                  <a:pt x="439978" y="120548"/>
                </a:lnTo>
                <a:lnTo>
                  <a:pt x="458286" y="120548"/>
                </a:lnTo>
                <a:lnTo>
                  <a:pt x="460527" y="118440"/>
                </a:lnTo>
                <a:lnTo>
                  <a:pt x="463143" y="112267"/>
                </a:lnTo>
                <a:lnTo>
                  <a:pt x="463029" y="102666"/>
                </a:lnTo>
                <a:lnTo>
                  <a:pt x="462838" y="101041"/>
                </a:lnTo>
                <a:lnTo>
                  <a:pt x="496061" y="101041"/>
                </a:lnTo>
                <a:lnTo>
                  <a:pt x="496061" y="93573"/>
                </a:lnTo>
                <a:lnTo>
                  <a:pt x="466077" y="93573"/>
                </a:lnTo>
                <a:lnTo>
                  <a:pt x="461251" y="92303"/>
                </a:lnTo>
                <a:lnTo>
                  <a:pt x="456895" y="89763"/>
                </a:lnTo>
                <a:lnTo>
                  <a:pt x="454151" y="87325"/>
                </a:lnTo>
                <a:lnTo>
                  <a:pt x="451142" y="85699"/>
                </a:lnTo>
                <a:lnTo>
                  <a:pt x="447903" y="84886"/>
                </a:lnTo>
                <a:lnTo>
                  <a:pt x="447903" y="84277"/>
                </a:lnTo>
                <a:lnTo>
                  <a:pt x="450735" y="82854"/>
                </a:lnTo>
                <a:lnTo>
                  <a:pt x="453250" y="80492"/>
                </a:lnTo>
                <a:lnTo>
                  <a:pt x="457631" y="73888"/>
                </a:lnTo>
                <a:lnTo>
                  <a:pt x="458723" y="70053"/>
                </a:lnTo>
                <a:lnTo>
                  <a:pt x="458723" y="59181"/>
                </a:lnTo>
                <a:lnTo>
                  <a:pt x="456514" y="53771"/>
                </a:lnTo>
                <a:lnTo>
                  <a:pt x="456072" y="53339"/>
                </a:lnTo>
                <a:close/>
              </a:path>
              <a:path w="967105" h="173354">
                <a:moveTo>
                  <a:pt x="496061" y="101041"/>
                </a:moveTo>
                <a:lnTo>
                  <a:pt x="462838" y="101041"/>
                </a:lnTo>
                <a:lnTo>
                  <a:pt x="466280" y="102666"/>
                </a:lnTo>
                <a:lnTo>
                  <a:pt x="470090" y="103479"/>
                </a:lnTo>
                <a:lnTo>
                  <a:pt x="477824" y="103479"/>
                </a:lnTo>
                <a:lnTo>
                  <a:pt x="481215" y="102768"/>
                </a:lnTo>
                <a:lnTo>
                  <a:pt x="484479" y="101345"/>
                </a:lnTo>
                <a:lnTo>
                  <a:pt x="496061" y="101345"/>
                </a:lnTo>
                <a:lnTo>
                  <a:pt x="496061" y="101041"/>
                </a:lnTo>
                <a:close/>
              </a:path>
              <a:path w="967105" h="173354">
                <a:moveTo>
                  <a:pt x="587605" y="98907"/>
                </a:moveTo>
                <a:lnTo>
                  <a:pt x="576059" y="98907"/>
                </a:lnTo>
                <a:lnTo>
                  <a:pt x="577380" y="99313"/>
                </a:lnTo>
                <a:lnTo>
                  <a:pt x="579107" y="99517"/>
                </a:lnTo>
                <a:lnTo>
                  <a:pt x="581240" y="99517"/>
                </a:lnTo>
                <a:lnTo>
                  <a:pt x="586524" y="99313"/>
                </a:lnTo>
                <a:lnTo>
                  <a:pt x="587605" y="98907"/>
                </a:lnTo>
                <a:close/>
              </a:path>
              <a:path w="967105" h="173354">
                <a:moveTo>
                  <a:pt x="496061" y="52882"/>
                </a:moveTo>
                <a:lnTo>
                  <a:pt x="484479" y="52882"/>
                </a:lnTo>
                <a:lnTo>
                  <a:pt x="484479" y="90373"/>
                </a:lnTo>
                <a:lnTo>
                  <a:pt x="481025" y="92506"/>
                </a:lnTo>
                <a:lnTo>
                  <a:pt x="476643" y="93573"/>
                </a:lnTo>
                <a:lnTo>
                  <a:pt x="496061" y="93573"/>
                </a:lnTo>
                <a:lnTo>
                  <a:pt x="496061" y="52882"/>
                </a:lnTo>
                <a:close/>
              </a:path>
              <a:path w="967105" h="173354">
                <a:moveTo>
                  <a:pt x="599681" y="52882"/>
                </a:moveTo>
                <a:lnTo>
                  <a:pt x="588251" y="52882"/>
                </a:lnTo>
                <a:lnTo>
                  <a:pt x="588251" y="86563"/>
                </a:lnTo>
                <a:lnTo>
                  <a:pt x="584847" y="89915"/>
                </a:lnTo>
                <a:lnTo>
                  <a:pt x="598525" y="89915"/>
                </a:lnTo>
                <a:lnTo>
                  <a:pt x="599681" y="86918"/>
                </a:lnTo>
                <a:lnTo>
                  <a:pt x="599681" y="52882"/>
                </a:lnTo>
                <a:close/>
              </a:path>
              <a:path w="967105" h="173354">
                <a:moveTo>
                  <a:pt x="441693" y="42976"/>
                </a:moveTo>
                <a:lnTo>
                  <a:pt x="424738" y="42976"/>
                </a:lnTo>
                <a:lnTo>
                  <a:pt x="417512" y="46227"/>
                </a:lnTo>
                <a:lnTo>
                  <a:pt x="412546" y="52730"/>
                </a:lnTo>
                <a:lnTo>
                  <a:pt x="420623" y="60045"/>
                </a:lnTo>
                <a:lnTo>
                  <a:pt x="423760" y="55575"/>
                </a:lnTo>
                <a:lnTo>
                  <a:pt x="428180" y="53339"/>
                </a:lnTo>
                <a:lnTo>
                  <a:pt x="456072" y="53339"/>
                </a:lnTo>
                <a:lnTo>
                  <a:pt x="447674" y="45135"/>
                </a:lnTo>
                <a:lnTo>
                  <a:pt x="441693" y="42976"/>
                </a:lnTo>
                <a:close/>
              </a:path>
              <a:path w="967105" h="173354">
                <a:moveTo>
                  <a:pt x="549236" y="43129"/>
                </a:moveTo>
                <a:lnTo>
                  <a:pt x="468172" y="43129"/>
                </a:lnTo>
                <a:lnTo>
                  <a:pt x="468172" y="52882"/>
                </a:lnTo>
                <a:lnTo>
                  <a:pt x="549236" y="52882"/>
                </a:lnTo>
                <a:lnTo>
                  <a:pt x="549236" y="43129"/>
                </a:lnTo>
                <a:close/>
              </a:path>
              <a:path w="967105" h="173354">
                <a:moveTo>
                  <a:pt x="555955" y="43129"/>
                </a:moveTo>
                <a:lnTo>
                  <a:pt x="549236" y="43129"/>
                </a:lnTo>
                <a:lnTo>
                  <a:pt x="549236" y="52882"/>
                </a:lnTo>
                <a:lnTo>
                  <a:pt x="555955" y="52882"/>
                </a:lnTo>
                <a:lnTo>
                  <a:pt x="555955" y="43129"/>
                </a:lnTo>
                <a:close/>
              </a:path>
              <a:path w="967105" h="173354">
                <a:moveTo>
                  <a:pt x="617207" y="43129"/>
                </a:moveTo>
                <a:lnTo>
                  <a:pt x="555955" y="43129"/>
                </a:lnTo>
                <a:lnTo>
                  <a:pt x="555955" y="52882"/>
                </a:lnTo>
                <a:lnTo>
                  <a:pt x="617207" y="52882"/>
                </a:lnTo>
                <a:lnTo>
                  <a:pt x="617207" y="43129"/>
                </a:lnTo>
                <a:close/>
              </a:path>
              <a:path w="967105" h="173354">
                <a:moveTo>
                  <a:pt x="488441" y="2285"/>
                </a:moveTo>
                <a:lnTo>
                  <a:pt x="477621" y="8839"/>
                </a:lnTo>
                <a:lnTo>
                  <a:pt x="488344" y="17840"/>
                </a:lnTo>
                <a:lnTo>
                  <a:pt x="499181" y="26555"/>
                </a:lnTo>
                <a:lnTo>
                  <a:pt x="510134" y="34985"/>
                </a:lnTo>
                <a:lnTo>
                  <a:pt x="521207" y="43129"/>
                </a:lnTo>
                <a:lnTo>
                  <a:pt x="530656" y="43129"/>
                </a:lnTo>
                <a:lnTo>
                  <a:pt x="488441" y="2285"/>
                </a:lnTo>
                <a:close/>
              </a:path>
              <a:path w="967105" h="173354">
                <a:moveTo>
                  <a:pt x="523036" y="1828"/>
                </a:moveTo>
                <a:lnTo>
                  <a:pt x="510235" y="4876"/>
                </a:lnTo>
                <a:lnTo>
                  <a:pt x="531266" y="43129"/>
                </a:lnTo>
                <a:lnTo>
                  <a:pt x="538124" y="43129"/>
                </a:lnTo>
                <a:lnTo>
                  <a:pt x="523036" y="1828"/>
                </a:lnTo>
                <a:close/>
              </a:path>
              <a:path w="967105" h="173354">
                <a:moveTo>
                  <a:pt x="821880" y="112623"/>
                </a:moveTo>
                <a:lnTo>
                  <a:pt x="810907" y="112623"/>
                </a:lnTo>
                <a:lnTo>
                  <a:pt x="810907" y="121767"/>
                </a:lnTo>
                <a:lnTo>
                  <a:pt x="780681" y="126136"/>
                </a:lnTo>
                <a:lnTo>
                  <a:pt x="774966" y="128549"/>
                </a:lnTo>
                <a:lnTo>
                  <a:pt x="766533" y="136169"/>
                </a:lnTo>
                <a:lnTo>
                  <a:pt x="764425" y="140919"/>
                </a:lnTo>
                <a:lnTo>
                  <a:pt x="764425" y="153822"/>
                </a:lnTo>
                <a:lnTo>
                  <a:pt x="802220" y="172973"/>
                </a:lnTo>
                <a:lnTo>
                  <a:pt x="808723" y="172973"/>
                </a:lnTo>
                <a:lnTo>
                  <a:pt x="815124" y="172008"/>
                </a:lnTo>
                <a:lnTo>
                  <a:pt x="827722" y="168147"/>
                </a:lnTo>
                <a:lnTo>
                  <a:pt x="832954" y="165506"/>
                </a:lnTo>
                <a:lnTo>
                  <a:pt x="836363" y="162763"/>
                </a:lnTo>
                <a:lnTo>
                  <a:pt x="794042" y="162763"/>
                </a:lnTo>
                <a:lnTo>
                  <a:pt x="787742" y="161162"/>
                </a:lnTo>
                <a:lnTo>
                  <a:pt x="778598" y="154762"/>
                </a:lnTo>
                <a:lnTo>
                  <a:pt x="776312" y="151129"/>
                </a:lnTo>
                <a:lnTo>
                  <a:pt x="776312" y="140055"/>
                </a:lnTo>
                <a:lnTo>
                  <a:pt x="781748" y="135737"/>
                </a:lnTo>
                <a:lnTo>
                  <a:pt x="821880" y="129692"/>
                </a:lnTo>
                <a:lnTo>
                  <a:pt x="821880" y="112623"/>
                </a:lnTo>
                <a:close/>
              </a:path>
              <a:path w="967105" h="173354">
                <a:moveTo>
                  <a:pt x="831786" y="153314"/>
                </a:moveTo>
                <a:lnTo>
                  <a:pt x="825357" y="157448"/>
                </a:lnTo>
                <a:lnTo>
                  <a:pt x="818260" y="160400"/>
                </a:lnTo>
                <a:lnTo>
                  <a:pt x="810498" y="162172"/>
                </a:lnTo>
                <a:lnTo>
                  <a:pt x="802068" y="162763"/>
                </a:lnTo>
                <a:lnTo>
                  <a:pt x="836363" y="162763"/>
                </a:lnTo>
                <a:lnTo>
                  <a:pt x="837120" y="162153"/>
                </a:lnTo>
                <a:lnTo>
                  <a:pt x="831786" y="153314"/>
                </a:lnTo>
                <a:close/>
              </a:path>
              <a:path w="967105" h="173354">
                <a:moveTo>
                  <a:pt x="740803" y="111709"/>
                </a:moveTo>
                <a:lnTo>
                  <a:pt x="729373" y="111709"/>
                </a:lnTo>
                <a:lnTo>
                  <a:pt x="729373" y="140969"/>
                </a:lnTo>
                <a:lnTo>
                  <a:pt x="740803" y="140969"/>
                </a:lnTo>
                <a:lnTo>
                  <a:pt x="740803" y="111709"/>
                </a:lnTo>
                <a:close/>
              </a:path>
              <a:path w="967105" h="173354">
                <a:moveTo>
                  <a:pt x="870038" y="52882"/>
                </a:moveTo>
                <a:lnTo>
                  <a:pt x="858608" y="52882"/>
                </a:lnTo>
                <a:lnTo>
                  <a:pt x="858608" y="140969"/>
                </a:lnTo>
                <a:lnTo>
                  <a:pt x="870038" y="140969"/>
                </a:lnTo>
                <a:lnTo>
                  <a:pt x="870038" y="52882"/>
                </a:lnTo>
                <a:close/>
              </a:path>
              <a:path w="967105" h="173354">
                <a:moveTo>
                  <a:pt x="948220" y="91439"/>
                </a:moveTo>
                <a:lnTo>
                  <a:pt x="936790" y="91439"/>
                </a:lnTo>
                <a:lnTo>
                  <a:pt x="936790" y="140969"/>
                </a:lnTo>
                <a:lnTo>
                  <a:pt x="948220" y="140969"/>
                </a:lnTo>
                <a:lnTo>
                  <a:pt x="948220" y="91439"/>
                </a:lnTo>
                <a:close/>
              </a:path>
              <a:path w="967105" h="173354">
                <a:moveTo>
                  <a:pt x="715505" y="71170"/>
                </a:moveTo>
                <a:lnTo>
                  <a:pt x="660184" y="71170"/>
                </a:lnTo>
                <a:lnTo>
                  <a:pt x="660184" y="81533"/>
                </a:lnTo>
                <a:lnTo>
                  <a:pt x="681215" y="81533"/>
                </a:lnTo>
                <a:lnTo>
                  <a:pt x="681215" y="82143"/>
                </a:lnTo>
                <a:lnTo>
                  <a:pt x="676033" y="86004"/>
                </a:lnTo>
                <a:lnTo>
                  <a:pt x="673514" y="91338"/>
                </a:lnTo>
                <a:lnTo>
                  <a:pt x="673533" y="105714"/>
                </a:lnTo>
                <a:lnTo>
                  <a:pt x="676084" y="111404"/>
                </a:lnTo>
                <a:lnTo>
                  <a:pt x="686650" y="121157"/>
                </a:lnTo>
                <a:lnTo>
                  <a:pt x="693508" y="123596"/>
                </a:lnTo>
                <a:lnTo>
                  <a:pt x="708647" y="123596"/>
                </a:lnTo>
                <a:lnTo>
                  <a:pt x="714260" y="122377"/>
                </a:lnTo>
                <a:lnTo>
                  <a:pt x="723303" y="117500"/>
                </a:lnTo>
                <a:lnTo>
                  <a:pt x="726630" y="114757"/>
                </a:lnTo>
                <a:lnTo>
                  <a:pt x="727803" y="113080"/>
                </a:lnTo>
                <a:lnTo>
                  <a:pt x="698334" y="113080"/>
                </a:lnTo>
                <a:lnTo>
                  <a:pt x="693864" y="111607"/>
                </a:lnTo>
                <a:lnTo>
                  <a:pt x="687158" y="105714"/>
                </a:lnTo>
                <a:lnTo>
                  <a:pt x="685482" y="101955"/>
                </a:lnTo>
                <a:lnTo>
                  <a:pt x="685482" y="92608"/>
                </a:lnTo>
                <a:lnTo>
                  <a:pt x="687082" y="88747"/>
                </a:lnTo>
                <a:lnTo>
                  <a:pt x="693483" y="82854"/>
                </a:lnTo>
                <a:lnTo>
                  <a:pt x="697928" y="81381"/>
                </a:lnTo>
                <a:lnTo>
                  <a:pt x="715505" y="81381"/>
                </a:lnTo>
                <a:lnTo>
                  <a:pt x="715505" y="71170"/>
                </a:lnTo>
                <a:close/>
              </a:path>
              <a:path w="967105" h="173354">
                <a:moveTo>
                  <a:pt x="821880" y="52882"/>
                </a:moveTo>
                <a:lnTo>
                  <a:pt x="810907" y="52882"/>
                </a:lnTo>
                <a:lnTo>
                  <a:pt x="810907" y="62026"/>
                </a:lnTo>
                <a:lnTo>
                  <a:pt x="787742" y="65227"/>
                </a:lnTo>
                <a:lnTo>
                  <a:pt x="780427" y="66344"/>
                </a:lnTo>
                <a:lnTo>
                  <a:pt x="774712" y="68783"/>
                </a:lnTo>
                <a:lnTo>
                  <a:pt x="766483" y="76301"/>
                </a:lnTo>
                <a:lnTo>
                  <a:pt x="764425" y="81076"/>
                </a:lnTo>
                <a:lnTo>
                  <a:pt x="764425" y="94081"/>
                </a:lnTo>
                <a:lnTo>
                  <a:pt x="802220" y="113233"/>
                </a:lnTo>
                <a:lnTo>
                  <a:pt x="805472" y="113233"/>
                </a:lnTo>
                <a:lnTo>
                  <a:pt x="808367" y="113029"/>
                </a:lnTo>
                <a:lnTo>
                  <a:pt x="810907" y="112623"/>
                </a:lnTo>
                <a:lnTo>
                  <a:pt x="821880" y="112623"/>
                </a:lnTo>
                <a:lnTo>
                  <a:pt x="821880" y="110185"/>
                </a:lnTo>
                <a:lnTo>
                  <a:pt x="828382" y="108051"/>
                </a:lnTo>
                <a:lnTo>
                  <a:pt x="833462" y="105409"/>
                </a:lnTo>
                <a:lnTo>
                  <a:pt x="836235" y="103022"/>
                </a:lnTo>
                <a:lnTo>
                  <a:pt x="794042" y="103022"/>
                </a:lnTo>
                <a:lnTo>
                  <a:pt x="787742" y="101422"/>
                </a:lnTo>
                <a:lnTo>
                  <a:pt x="778598" y="95021"/>
                </a:lnTo>
                <a:lnTo>
                  <a:pt x="776407" y="91490"/>
                </a:lnTo>
                <a:lnTo>
                  <a:pt x="776312" y="80162"/>
                </a:lnTo>
                <a:lnTo>
                  <a:pt x="781646" y="75844"/>
                </a:lnTo>
                <a:lnTo>
                  <a:pt x="821880" y="69799"/>
                </a:lnTo>
                <a:lnTo>
                  <a:pt x="821880" y="52882"/>
                </a:lnTo>
                <a:close/>
              </a:path>
              <a:path w="967105" h="173354">
                <a:moveTo>
                  <a:pt x="740803" y="52882"/>
                </a:moveTo>
                <a:lnTo>
                  <a:pt x="729373" y="52882"/>
                </a:lnTo>
                <a:lnTo>
                  <a:pt x="729373" y="94081"/>
                </a:lnTo>
                <a:lnTo>
                  <a:pt x="727011" y="100761"/>
                </a:lnTo>
                <a:lnTo>
                  <a:pt x="717562" y="110616"/>
                </a:lnTo>
                <a:lnTo>
                  <a:pt x="711441" y="113080"/>
                </a:lnTo>
                <a:lnTo>
                  <a:pt x="727803" y="113080"/>
                </a:lnTo>
                <a:lnTo>
                  <a:pt x="728764" y="111709"/>
                </a:lnTo>
                <a:lnTo>
                  <a:pt x="740803" y="111709"/>
                </a:lnTo>
                <a:lnTo>
                  <a:pt x="740803" y="52882"/>
                </a:lnTo>
                <a:close/>
              </a:path>
              <a:path w="967105" h="173354">
                <a:moveTo>
                  <a:pt x="948220" y="52882"/>
                </a:moveTo>
                <a:lnTo>
                  <a:pt x="936790" y="52882"/>
                </a:lnTo>
                <a:lnTo>
                  <a:pt x="936790" y="81076"/>
                </a:lnTo>
                <a:lnTo>
                  <a:pt x="897775" y="81076"/>
                </a:lnTo>
                <a:lnTo>
                  <a:pt x="889241" y="87934"/>
                </a:lnTo>
                <a:lnTo>
                  <a:pt x="889363" y="92608"/>
                </a:lnTo>
                <a:lnTo>
                  <a:pt x="890181" y="96011"/>
                </a:lnTo>
                <a:lnTo>
                  <a:pt x="893940" y="103327"/>
                </a:lnTo>
                <a:lnTo>
                  <a:pt x="896353" y="106070"/>
                </a:lnTo>
                <a:lnTo>
                  <a:pt x="899299" y="107899"/>
                </a:lnTo>
                <a:lnTo>
                  <a:pt x="906310" y="105460"/>
                </a:lnTo>
                <a:lnTo>
                  <a:pt x="906310" y="91439"/>
                </a:lnTo>
                <a:lnTo>
                  <a:pt x="948220" y="91439"/>
                </a:lnTo>
                <a:lnTo>
                  <a:pt x="948220" y="52882"/>
                </a:lnTo>
                <a:close/>
              </a:path>
              <a:path w="967105" h="173354">
                <a:moveTo>
                  <a:pt x="831786" y="93421"/>
                </a:moveTo>
                <a:lnTo>
                  <a:pt x="825242" y="97621"/>
                </a:lnTo>
                <a:lnTo>
                  <a:pt x="818108" y="100622"/>
                </a:lnTo>
                <a:lnTo>
                  <a:pt x="810383" y="102422"/>
                </a:lnTo>
                <a:lnTo>
                  <a:pt x="802068" y="103022"/>
                </a:lnTo>
                <a:lnTo>
                  <a:pt x="836235" y="103022"/>
                </a:lnTo>
                <a:lnTo>
                  <a:pt x="837120" y="102260"/>
                </a:lnTo>
                <a:lnTo>
                  <a:pt x="831786" y="93421"/>
                </a:lnTo>
                <a:close/>
              </a:path>
              <a:path w="967105" h="173354">
                <a:moveTo>
                  <a:pt x="752538" y="43129"/>
                </a:moveTo>
                <a:lnTo>
                  <a:pt x="654392" y="43129"/>
                </a:lnTo>
                <a:lnTo>
                  <a:pt x="654392" y="52882"/>
                </a:lnTo>
                <a:lnTo>
                  <a:pt x="752538" y="52882"/>
                </a:lnTo>
                <a:lnTo>
                  <a:pt x="752538" y="43129"/>
                </a:lnTo>
                <a:close/>
              </a:path>
              <a:path w="967105" h="173354">
                <a:moveTo>
                  <a:pt x="759244" y="43129"/>
                </a:moveTo>
                <a:lnTo>
                  <a:pt x="752538" y="43129"/>
                </a:lnTo>
                <a:lnTo>
                  <a:pt x="752538" y="52882"/>
                </a:lnTo>
                <a:lnTo>
                  <a:pt x="759244" y="52882"/>
                </a:lnTo>
                <a:lnTo>
                  <a:pt x="759244" y="43129"/>
                </a:lnTo>
                <a:close/>
              </a:path>
              <a:path w="967105" h="173354">
                <a:moveTo>
                  <a:pt x="840168" y="43129"/>
                </a:moveTo>
                <a:lnTo>
                  <a:pt x="759244" y="43129"/>
                </a:lnTo>
                <a:lnTo>
                  <a:pt x="759244" y="52882"/>
                </a:lnTo>
                <a:lnTo>
                  <a:pt x="840168" y="52882"/>
                </a:lnTo>
                <a:lnTo>
                  <a:pt x="840168" y="43129"/>
                </a:lnTo>
                <a:close/>
              </a:path>
              <a:path w="967105" h="173354">
                <a:moveTo>
                  <a:pt x="846874" y="43129"/>
                </a:moveTo>
                <a:lnTo>
                  <a:pt x="840168" y="43129"/>
                </a:lnTo>
                <a:lnTo>
                  <a:pt x="840168" y="52882"/>
                </a:lnTo>
                <a:lnTo>
                  <a:pt x="846874" y="52882"/>
                </a:lnTo>
                <a:lnTo>
                  <a:pt x="846874" y="43129"/>
                </a:lnTo>
                <a:close/>
              </a:path>
              <a:path w="967105" h="173354">
                <a:moveTo>
                  <a:pt x="881773" y="43129"/>
                </a:moveTo>
                <a:lnTo>
                  <a:pt x="846874" y="43129"/>
                </a:lnTo>
                <a:lnTo>
                  <a:pt x="846874" y="52882"/>
                </a:lnTo>
                <a:lnTo>
                  <a:pt x="881773" y="52882"/>
                </a:lnTo>
                <a:lnTo>
                  <a:pt x="881773" y="43129"/>
                </a:lnTo>
                <a:close/>
              </a:path>
              <a:path w="967105" h="173354">
                <a:moveTo>
                  <a:pt x="888479" y="43129"/>
                </a:moveTo>
                <a:lnTo>
                  <a:pt x="881773" y="43129"/>
                </a:lnTo>
                <a:lnTo>
                  <a:pt x="881773" y="52882"/>
                </a:lnTo>
                <a:lnTo>
                  <a:pt x="888479" y="52882"/>
                </a:lnTo>
                <a:lnTo>
                  <a:pt x="888479" y="43129"/>
                </a:lnTo>
                <a:close/>
              </a:path>
              <a:path w="967105" h="173354">
                <a:moveTo>
                  <a:pt x="936256" y="43129"/>
                </a:moveTo>
                <a:lnTo>
                  <a:pt x="888479" y="43129"/>
                </a:lnTo>
                <a:lnTo>
                  <a:pt x="888479" y="52882"/>
                </a:lnTo>
                <a:lnTo>
                  <a:pt x="966660" y="52882"/>
                </a:lnTo>
                <a:lnTo>
                  <a:pt x="966660" y="45262"/>
                </a:lnTo>
                <a:lnTo>
                  <a:pt x="938771" y="45262"/>
                </a:lnTo>
                <a:lnTo>
                  <a:pt x="938009" y="44653"/>
                </a:lnTo>
                <a:lnTo>
                  <a:pt x="936256" y="43129"/>
                </a:lnTo>
                <a:close/>
              </a:path>
              <a:path w="967105" h="173354">
                <a:moveTo>
                  <a:pt x="913777" y="2285"/>
                </a:moveTo>
                <a:lnTo>
                  <a:pt x="900671" y="5333"/>
                </a:lnTo>
                <a:lnTo>
                  <a:pt x="913213" y="19710"/>
                </a:lnTo>
                <a:lnTo>
                  <a:pt x="919978" y="27279"/>
                </a:lnTo>
                <a:lnTo>
                  <a:pt x="926388" y="33985"/>
                </a:lnTo>
                <a:lnTo>
                  <a:pt x="932399" y="39776"/>
                </a:lnTo>
                <a:lnTo>
                  <a:pt x="938009" y="44653"/>
                </a:lnTo>
                <a:lnTo>
                  <a:pt x="938771" y="45262"/>
                </a:lnTo>
                <a:lnTo>
                  <a:pt x="947305" y="43738"/>
                </a:lnTo>
                <a:lnTo>
                  <a:pt x="913777" y="2285"/>
                </a:lnTo>
                <a:close/>
              </a:path>
              <a:path w="967105" h="173354">
                <a:moveTo>
                  <a:pt x="966660" y="43129"/>
                </a:moveTo>
                <a:lnTo>
                  <a:pt x="946812" y="43129"/>
                </a:lnTo>
                <a:lnTo>
                  <a:pt x="947305" y="43738"/>
                </a:lnTo>
                <a:lnTo>
                  <a:pt x="938771" y="45262"/>
                </a:lnTo>
                <a:lnTo>
                  <a:pt x="966660" y="45262"/>
                </a:lnTo>
                <a:lnTo>
                  <a:pt x="966660" y="43129"/>
                </a:lnTo>
                <a:close/>
              </a:path>
              <a:path w="967105" h="173354">
                <a:moveTo>
                  <a:pt x="957313" y="8534"/>
                </a:moveTo>
                <a:lnTo>
                  <a:pt x="952334" y="8534"/>
                </a:lnTo>
                <a:lnTo>
                  <a:pt x="950302" y="9372"/>
                </a:lnTo>
                <a:lnTo>
                  <a:pt x="947051" y="12725"/>
                </a:lnTo>
                <a:lnTo>
                  <a:pt x="946238" y="14833"/>
                </a:lnTo>
                <a:lnTo>
                  <a:pt x="946283" y="19710"/>
                </a:lnTo>
                <a:lnTo>
                  <a:pt x="947077" y="21539"/>
                </a:lnTo>
                <a:lnTo>
                  <a:pt x="950429" y="24790"/>
                </a:lnTo>
                <a:lnTo>
                  <a:pt x="952436" y="25603"/>
                </a:lnTo>
                <a:lnTo>
                  <a:pt x="957313" y="25603"/>
                </a:lnTo>
                <a:lnTo>
                  <a:pt x="959396" y="24815"/>
                </a:lnTo>
                <a:lnTo>
                  <a:pt x="962647" y="21666"/>
                </a:lnTo>
                <a:lnTo>
                  <a:pt x="963460" y="19710"/>
                </a:lnTo>
                <a:lnTo>
                  <a:pt x="963460" y="14833"/>
                </a:lnTo>
                <a:lnTo>
                  <a:pt x="962647" y="12725"/>
                </a:lnTo>
                <a:lnTo>
                  <a:pt x="959396" y="9372"/>
                </a:lnTo>
                <a:lnTo>
                  <a:pt x="957313" y="853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023838" y="2708182"/>
            <a:ext cx="191700" cy="76781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4459326" y="2677446"/>
            <a:ext cx="1149649" cy="121689"/>
          </a:xfrm>
          <a:custGeom>
            <a:avLst/>
            <a:gdLst/>
            <a:ahLst/>
            <a:cxnLst/>
            <a:rect l="l" t="t" r="r" b="b"/>
            <a:pathLst>
              <a:path w="888364" h="157479">
                <a:moveTo>
                  <a:pt x="204063" y="112623"/>
                </a:moveTo>
                <a:lnTo>
                  <a:pt x="201117" y="114350"/>
                </a:lnTo>
                <a:lnTo>
                  <a:pt x="199643" y="116992"/>
                </a:lnTo>
                <a:lnTo>
                  <a:pt x="199643" y="124510"/>
                </a:lnTo>
                <a:lnTo>
                  <a:pt x="201574" y="127965"/>
                </a:lnTo>
                <a:lnTo>
                  <a:pt x="209295" y="133857"/>
                </a:lnTo>
                <a:lnTo>
                  <a:pt x="214934" y="135432"/>
                </a:lnTo>
                <a:lnTo>
                  <a:pt x="222351" y="135635"/>
                </a:lnTo>
                <a:lnTo>
                  <a:pt x="246430" y="157276"/>
                </a:lnTo>
                <a:lnTo>
                  <a:pt x="258775" y="150723"/>
                </a:lnTo>
                <a:lnTo>
                  <a:pt x="234848" y="134873"/>
                </a:lnTo>
                <a:lnTo>
                  <a:pt x="234848" y="134264"/>
                </a:lnTo>
                <a:lnTo>
                  <a:pt x="241858" y="134061"/>
                </a:lnTo>
                <a:lnTo>
                  <a:pt x="247954" y="132003"/>
                </a:lnTo>
                <a:lnTo>
                  <a:pt x="255659" y="126187"/>
                </a:lnTo>
                <a:lnTo>
                  <a:pt x="223875" y="126187"/>
                </a:lnTo>
                <a:lnTo>
                  <a:pt x="204063" y="112623"/>
                </a:lnTo>
                <a:close/>
              </a:path>
              <a:path w="888364" h="157479">
                <a:moveTo>
                  <a:pt x="14782" y="80924"/>
                </a:moveTo>
                <a:lnTo>
                  <a:pt x="6095" y="87782"/>
                </a:lnTo>
                <a:lnTo>
                  <a:pt x="45567" y="139598"/>
                </a:lnTo>
                <a:lnTo>
                  <a:pt x="54863" y="133349"/>
                </a:lnTo>
                <a:lnTo>
                  <a:pt x="37185" y="110185"/>
                </a:lnTo>
                <a:lnTo>
                  <a:pt x="34154" y="106324"/>
                </a:lnTo>
                <a:lnTo>
                  <a:pt x="30733" y="102209"/>
                </a:lnTo>
                <a:lnTo>
                  <a:pt x="26669" y="97535"/>
                </a:lnTo>
                <a:lnTo>
                  <a:pt x="26822" y="97078"/>
                </a:lnTo>
                <a:lnTo>
                  <a:pt x="38368" y="97078"/>
                </a:lnTo>
                <a:lnTo>
                  <a:pt x="41681" y="95834"/>
                </a:lnTo>
                <a:lnTo>
                  <a:pt x="48691" y="89636"/>
                </a:lnTo>
                <a:lnTo>
                  <a:pt x="49289" y="88087"/>
                </a:lnTo>
                <a:lnTo>
                  <a:pt x="23520" y="88087"/>
                </a:lnTo>
                <a:lnTo>
                  <a:pt x="18846" y="85699"/>
                </a:lnTo>
                <a:lnTo>
                  <a:pt x="14782" y="80924"/>
                </a:lnTo>
                <a:close/>
              </a:path>
              <a:path w="888364" h="157479">
                <a:moveTo>
                  <a:pt x="134416" y="51053"/>
                </a:moveTo>
                <a:lnTo>
                  <a:pt x="122986" y="51053"/>
                </a:lnTo>
                <a:lnTo>
                  <a:pt x="122986" y="139141"/>
                </a:lnTo>
                <a:lnTo>
                  <a:pt x="134416" y="139141"/>
                </a:lnTo>
                <a:lnTo>
                  <a:pt x="134416" y="51053"/>
                </a:lnTo>
                <a:close/>
              </a:path>
              <a:path w="888364" h="157479">
                <a:moveTo>
                  <a:pt x="176021" y="51053"/>
                </a:moveTo>
                <a:lnTo>
                  <a:pt x="164591" y="51053"/>
                </a:lnTo>
                <a:lnTo>
                  <a:pt x="164591" y="139141"/>
                </a:lnTo>
                <a:lnTo>
                  <a:pt x="176021" y="139141"/>
                </a:lnTo>
                <a:lnTo>
                  <a:pt x="176021" y="51053"/>
                </a:lnTo>
                <a:close/>
              </a:path>
              <a:path w="888364" h="157479">
                <a:moveTo>
                  <a:pt x="259797" y="102412"/>
                </a:moveTo>
                <a:lnTo>
                  <a:pt x="245363" y="102412"/>
                </a:lnTo>
                <a:lnTo>
                  <a:pt x="248208" y="104343"/>
                </a:lnTo>
                <a:lnTo>
                  <a:pt x="249583" y="107289"/>
                </a:lnTo>
                <a:lnTo>
                  <a:pt x="249631" y="116331"/>
                </a:lnTo>
                <a:lnTo>
                  <a:pt x="247624" y="119964"/>
                </a:lnTo>
                <a:lnTo>
                  <a:pt x="239598" y="124942"/>
                </a:lnTo>
                <a:lnTo>
                  <a:pt x="234746" y="126187"/>
                </a:lnTo>
                <a:lnTo>
                  <a:pt x="255659" y="126187"/>
                </a:lnTo>
                <a:lnTo>
                  <a:pt x="258317" y="124180"/>
                </a:lnTo>
                <a:lnTo>
                  <a:pt x="260908" y="118617"/>
                </a:lnTo>
                <a:lnTo>
                  <a:pt x="260908" y="106324"/>
                </a:lnTo>
                <a:lnTo>
                  <a:pt x="259797" y="102412"/>
                </a:lnTo>
                <a:close/>
              </a:path>
              <a:path w="888364" h="157479">
                <a:moveTo>
                  <a:pt x="95097" y="51053"/>
                </a:moveTo>
                <a:lnTo>
                  <a:pt x="83819" y="51053"/>
                </a:lnTo>
                <a:lnTo>
                  <a:pt x="83819" y="82143"/>
                </a:lnTo>
                <a:lnTo>
                  <a:pt x="74371" y="88849"/>
                </a:lnTo>
                <a:lnTo>
                  <a:pt x="74510" y="94411"/>
                </a:lnTo>
                <a:lnTo>
                  <a:pt x="74619" y="97078"/>
                </a:lnTo>
                <a:lnTo>
                  <a:pt x="77368" y="103225"/>
                </a:lnTo>
                <a:lnTo>
                  <a:pt x="82753" y="107594"/>
                </a:lnTo>
                <a:lnTo>
                  <a:pt x="95097" y="107594"/>
                </a:lnTo>
                <a:lnTo>
                  <a:pt x="95097" y="51053"/>
                </a:lnTo>
                <a:close/>
              </a:path>
              <a:path w="888364" h="157479">
                <a:moveTo>
                  <a:pt x="253593" y="51053"/>
                </a:moveTo>
                <a:lnTo>
                  <a:pt x="242315" y="51053"/>
                </a:lnTo>
                <a:lnTo>
                  <a:pt x="242315" y="66446"/>
                </a:lnTo>
                <a:lnTo>
                  <a:pt x="214071" y="66446"/>
                </a:lnTo>
                <a:lnTo>
                  <a:pt x="209803" y="67894"/>
                </a:lnTo>
                <a:lnTo>
                  <a:pt x="203504" y="73685"/>
                </a:lnTo>
                <a:lnTo>
                  <a:pt x="202099" y="77063"/>
                </a:lnTo>
                <a:lnTo>
                  <a:pt x="201985" y="88087"/>
                </a:lnTo>
                <a:lnTo>
                  <a:pt x="203834" y="93141"/>
                </a:lnTo>
                <a:lnTo>
                  <a:pt x="211454" y="102387"/>
                </a:lnTo>
                <a:lnTo>
                  <a:pt x="216153" y="105562"/>
                </a:lnTo>
                <a:lnTo>
                  <a:pt x="221741" y="107289"/>
                </a:lnTo>
                <a:lnTo>
                  <a:pt x="245363" y="102412"/>
                </a:lnTo>
                <a:lnTo>
                  <a:pt x="259797" y="102412"/>
                </a:lnTo>
                <a:lnTo>
                  <a:pt x="259689" y="102031"/>
                </a:lnTo>
                <a:lnTo>
                  <a:pt x="255925" y="96621"/>
                </a:lnTo>
                <a:lnTo>
                  <a:pt x="223570" y="96621"/>
                </a:lnTo>
                <a:lnTo>
                  <a:pt x="220929" y="95910"/>
                </a:lnTo>
                <a:lnTo>
                  <a:pt x="218643" y="94411"/>
                </a:lnTo>
                <a:lnTo>
                  <a:pt x="214782" y="89839"/>
                </a:lnTo>
                <a:lnTo>
                  <a:pt x="213817" y="87375"/>
                </a:lnTo>
                <a:lnTo>
                  <a:pt x="213817" y="81991"/>
                </a:lnTo>
                <a:lnTo>
                  <a:pt x="214604" y="79908"/>
                </a:lnTo>
                <a:lnTo>
                  <a:pt x="217754" y="77063"/>
                </a:lnTo>
                <a:lnTo>
                  <a:pt x="220624" y="76352"/>
                </a:lnTo>
                <a:lnTo>
                  <a:pt x="253593" y="76352"/>
                </a:lnTo>
                <a:lnTo>
                  <a:pt x="253593" y="51053"/>
                </a:lnTo>
                <a:close/>
              </a:path>
              <a:path w="888364" h="157479">
                <a:moveTo>
                  <a:pt x="38368" y="97078"/>
                </a:moveTo>
                <a:lnTo>
                  <a:pt x="26822" y="97078"/>
                </a:lnTo>
                <a:lnTo>
                  <a:pt x="28143" y="97485"/>
                </a:lnTo>
                <a:lnTo>
                  <a:pt x="29870" y="97688"/>
                </a:lnTo>
                <a:lnTo>
                  <a:pt x="32003" y="97688"/>
                </a:lnTo>
                <a:lnTo>
                  <a:pt x="37287" y="97485"/>
                </a:lnTo>
                <a:lnTo>
                  <a:pt x="38368" y="97078"/>
                </a:lnTo>
                <a:close/>
              </a:path>
              <a:path w="888364" h="157479">
                <a:moveTo>
                  <a:pt x="249326" y="91287"/>
                </a:moveTo>
                <a:lnTo>
                  <a:pt x="223570" y="96621"/>
                </a:lnTo>
                <a:lnTo>
                  <a:pt x="255925" y="96621"/>
                </a:lnTo>
                <a:lnTo>
                  <a:pt x="254812" y="95021"/>
                </a:lnTo>
                <a:lnTo>
                  <a:pt x="252171" y="92608"/>
                </a:lnTo>
                <a:lnTo>
                  <a:pt x="249326" y="91287"/>
                </a:lnTo>
                <a:close/>
              </a:path>
              <a:path w="888364" h="157479">
                <a:moveTo>
                  <a:pt x="50444" y="51053"/>
                </a:moveTo>
                <a:lnTo>
                  <a:pt x="39014" y="51053"/>
                </a:lnTo>
                <a:lnTo>
                  <a:pt x="39014" y="84734"/>
                </a:lnTo>
                <a:lnTo>
                  <a:pt x="35610" y="88087"/>
                </a:lnTo>
                <a:lnTo>
                  <a:pt x="49289" y="88087"/>
                </a:lnTo>
                <a:lnTo>
                  <a:pt x="50444" y="85089"/>
                </a:lnTo>
                <a:lnTo>
                  <a:pt x="50444" y="51053"/>
                </a:lnTo>
                <a:close/>
              </a:path>
              <a:path w="888364" h="157479">
                <a:moveTo>
                  <a:pt x="61264" y="41300"/>
                </a:moveTo>
                <a:lnTo>
                  <a:pt x="0" y="41300"/>
                </a:lnTo>
                <a:lnTo>
                  <a:pt x="0" y="51053"/>
                </a:lnTo>
                <a:lnTo>
                  <a:pt x="61264" y="51053"/>
                </a:lnTo>
                <a:lnTo>
                  <a:pt x="61264" y="41300"/>
                </a:lnTo>
                <a:close/>
              </a:path>
              <a:path w="888364" h="157479">
                <a:moveTo>
                  <a:pt x="67970" y="41300"/>
                </a:moveTo>
                <a:lnTo>
                  <a:pt x="61264" y="41300"/>
                </a:lnTo>
                <a:lnTo>
                  <a:pt x="61264" y="51053"/>
                </a:lnTo>
                <a:lnTo>
                  <a:pt x="67970" y="51053"/>
                </a:lnTo>
                <a:lnTo>
                  <a:pt x="67970" y="41300"/>
                </a:lnTo>
                <a:close/>
              </a:path>
              <a:path w="888364" h="157479">
                <a:moveTo>
                  <a:pt x="146151" y="41300"/>
                </a:moveTo>
                <a:lnTo>
                  <a:pt x="67970" y="41300"/>
                </a:lnTo>
                <a:lnTo>
                  <a:pt x="67970" y="51053"/>
                </a:lnTo>
                <a:lnTo>
                  <a:pt x="146151" y="51053"/>
                </a:lnTo>
                <a:lnTo>
                  <a:pt x="146151" y="41300"/>
                </a:lnTo>
                <a:close/>
              </a:path>
              <a:path w="888364" h="157479">
                <a:moveTo>
                  <a:pt x="152857" y="41300"/>
                </a:moveTo>
                <a:lnTo>
                  <a:pt x="146151" y="41300"/>
                </a:lnTo>
                <a:lnTo>
                  <a:pt x="146151" y="51053"/>
                </a:lnTo>
                <a:lnTo>
                  <a:pt x="152857" y="51053"/>
                </a:lnTo>
                <a:lnTo>
                  <a:pt x="152857" y="41300"/>
                </a:lnTo>
                <a:close/>
              </a:path>
              <a:path w="888364" h="157479">
                <a:moveTo>
                  <a:pt x="187756" y="41300"/>
                </a:moveTo>
                <a:lnTo>
                  <a:pt x="152857" y="41300"/>
                </a:lnTo>
                <a:lnTo>
                  <a:pt x="152857" y="51053"/>
                </a:lnTo>
                <a:lnTo>
                  <a:pt x="187756" y="51053"/>
                </a:lnTo>
                <a:lnTo>
                  <a:pt x="187756" y="41300"/>
                </a:lnTo>
                <a:close/>
              </a:path>
              <a:path w="888364" h="157479">
                <a:moveTo>
                  <a:pt x="194462" y="41300"/>
                </a:moveTo>
                <a:lnTo>
                  <a:pt x="187756" y="41300"/>
                </a:lnTo>
                <a:lnTo>
                  <a:pt x="187756" y="51053"/>
                </a:lnTo>
                <a:lnTo>
                  <a:pt x="194462" y="51053"/>
                </a:lnTo>
                <a:lnTo>
                  <a:pt x="194462" y="41300"/>
                </a:lnTo>
                <a:close/>
              </a:path>
              <a:path w="888364" h="157479">
                <a:moveTo>
                  <a:pt x="275386" y="41300"/>
                </a:moveTo>
                <a:lnTo>
                  <a:pt x="194462" y="41300"/>
                </a:lnTo>
                <a:lnTo>
                  <a:pt x="194462" y="51053"/>
                </a:lnTo>
                <a:lnTo>
                  <a:pt x="275386" y="51053"/>
                </a:lnTo>
                <a:lnTo>
                  <a:pt x="275386" y="41300"/>
                </a:lnTo>
                <a:close/>
              </a:path>
              <a:path w="888364" h="157479">
                <a:moveTo>
                  <a:pt x="257809" y="1981"/>
                </a:moveTo>
                <a:lnTo>
                  <a:pt x="245516" y="1981"/>
                </a:lnTo>
                <a:lnTo>
                  <a:pt x="240258" y="3886"/>
                </a:lnTo>
                <a:lnTo>
                  <a:pt x="231419" y="11506"/>
                </a:lnTo>
                <a:lnTo>
                  <a:pt x="229209" y="16509"/>
                </a:lnTo>
                <a:lnTo>
                  <a:pt x="229209" y="26771"/>
                </a:lnTo>
                <a:lnTo>
                  <a:pt x="230149" y="30352"/>
                </a:lnTo>
                <a:lnTo>
                  <a:pt x="233908" y="36550"/>
                </a:lnTo>
                <a:lnTo>
                  <a:pt x="236219" y="38963"/>
                </a:lnTo>
                <a:lnTo>
                  <a:pt x="238963" y="40690"/>
                </a:lnTo>
                <a:lnTo>
                  <a:pt x="238963" y="41300"/>
                </a:lnTo>
                <a:lnTo>
                  <a:pt x="253136" y="41300"/>
                </a:lnTo>
                <a:lnTo>
                  <a:pt x="249377" y="39776"/>
                </a:lnTo>
                <a:lnTo>
                  <a:pt x="246329" y="37414"/>
                </a:lnTo>
                <a:lnTo>
                  <a:pt x="241655" y="31013"/>
                </a:lnTo>
                <a:lnTo>
                  <a:pt x="240487" y="27584"/>
                </a:lnTo>
                <a:lnTo>
                  <a:pt x="240557" y="20294"/>
                </a:lnTo>
                <a:lnTo>
                  <a:pt x="241604" y="17652"/>
                </a:lnTo>
                <a:lnTo>
                  <a:pt x="246075" y="13284"/>
                </a:lnTo>
                <a:lnTo>
                  <a:pt x="248970" y="12191"/>
                </a:lnTo>
                <a:lnTo>
                  <a:pt x="263799" y="12191"/>
                </a:lnTo>
                <a:lnTo>
                  <a:pt x="266547" y="5638"/>
                </a:lnTo>
                <a:lnTo>
                  <a:pt x="262788" y="3200"/>
                </a:lnTo>
                <a:lnTo>
                  <a:pt x="257809" y="1981"/>
                </a:lnTo>
                <a:close/>
              </a:path>
              <a:path w="888364" h="157479">
                <a:moveTo>
                  <a:pt x="47193" y="7162"/>
                </a:moveTo>
                <a:lnTo>
                  <a:pt x="42214" y="7162"/>
                </a:lnTo>
                <a:lnTo>
                  <a:pt x="40182" y="8000"/>
                </a:lnTo>
                <a:lnTo>
                  <a:pt x="36931" y="11353"/>
                </a:lnTo>
                <a:lnTo>
                  <a:pt x="36236" y="13157"/>
                </a:lnTo>
                <a:lnTo>
                  <a:pt x="36118" y="18338"/>
                </a:lnTo>
                <a:lnTo>
                  <a:pt x="36956" y="20294"/>
                </a:lnTo>
                <a:lnTo>
                  <a:pt x="40309" y="23444"/>
                </a:lnTo>
                <a:lnTo>
                  <a:pt x="42316" y="24231"/>
                </a:lnTo>
                <a:lnTo>
                  <a:pt x="47193" y="24231"/>
                </a:lnTo>
                <a:lnTo>
                  <a:pt x="49275" y="23444"/>
                </a:lnTo>
                <a:lnTo>
                  <a:pt x="52527" y="20294"/>
                </a:lnTo>
                <a:lnTo>
                  <a:pt x="53339" y="18338"/>
                </a:lnTo>
                <a:lnTo>
                  <a:pt x="53222" y="13157"/>
                </a:lnTo>
                <a:lnTo>
                  <a:pt x="52527" y="11353"/>
                </a:lnTo>
                <a:lnTo>
                  <a:pt x="49275" y="8000"/>
                </a:lnTo>
                <a:lnTo>
                  <a:pt x="47193" y="7162"/>
                </a:lnTo>
                <a:close/>
              </a:path>
              <a:path w="888364" h="157479">
                <a:moveTo>
                  <a:pt x="263799" y="12191"/>
                </a:moveTo>
                <a:lnTo>
                  <a:pt x="256285" y="12191"/>
                </a:lnTo>
                <a:lnTo>
                  <a:pt x="259638" y="13157"/>
                </a:lnTo>
                <a:lnTo>
                  <a:pt x="262585" y="15087"/>
                </a:lnTo>
                <a:lnTo>
                  <a:pt x="263799" y="12191"/>
                </a:lnTo>
                <a:close/>
              </a:path>
              <a:path w="888364" h="157479">
                <a:moveTo>
                  <a:pt x="479285" y="80924"/>
                </a:moveTo>
                <a:lnTo>
                  <a:pt x="470598" y="87782"/>
                </a:lnTo>
                <a:lnTo>
                  <a:pt x="510070" y="139598"/>
                </a:lnTo>
                <a:lnTo>
                  <a:pt x="519366" y="133349"/>
                </a:lnTo>
                <a:lnTo>
                  <a:pt x="501688" y="110185"/>
                </a:lnTo>
                <a:lnTo>
                  <a:pt x="498741" y="106425"/>
                </a:lnTo>
                <a:lnTo>
                  <a:pt x="495148" y="102107"/>
                </a:lnTo>
                <a:lnTo>
                  <a:pt x="491172" y="97535"/>
                </a:lnTo>
                <a:lnTo>
                  <a:pt x="491324" y="97078"/>
                </a:lnTo>
                <a:lnTo>
                  <a:pt x="502871" y="97078"/>
                </a:lnTo>
                <a:lnTo>
                  <a:pt x="506183" y="95834"/>
                </a:lnTo>
                <a:lnTo>
                  <a:pt x="513204" y="89611"/>
                </a:lnTo>
                <a:lnTo>
                  <a:pt x="513791" y="88087"/>
                </a:lnTo>
                <a:lnTo>
                  <a:pt x="488022" y="88087"/>
                </a:lnTo>
                <a:lnTo>
                  <a:pt x="483349" y="85699"/>
                </a:lnTo>
                <a:lnTo>
                  <a:pt x="479285" y="80924"/>
                </a:lnTo>
                <a:close/>
              </a:path>
              <a:path w="888364" h="157479">
                <a:moveTo>
                  <a:pt x="411327" y="99517"/>
                </a:moveTo>
                <a:lnTo>
                  <a:pt x="399745" y="99517"/>
                </a:lnTo>
                <a:lnTo>
                  <a:pt x="399745" y="139141"/>
                </a:lnTo>
                <a:lnTo>
                  <a:pt x="411327" y="139141"/>
                </a:lnTo>
                <a:lnTo>
                  <a:pt x="411327" y="99517"/>
                </a:lnTo>
                <a:close/>
              </a:path>
              <a:path w="888364" h="157479">
                <a:moveTo>
                  <a:pt x="452780" y="51053"/>
                </a:moveTo>
                <a:lnTo>
                  <a:pt x="441350" y="51053"/>
                </a:lnTo>
                <a:lnTo>
                  <a:pt x="441350" y="139141"/>
                </a:lnTo>
                <a:lnTo>
                  <a:pt x="452780" y="139141"/>
                </a:lnTo>
                <a:lnTo>
                  <a:pt x="452780" y="51053"/>
                </a:lnTo>
                <a:close/>
              </a:path>
              <a:path w="888364" h="157479">
                <a:moveTo>
                  <a:pt x="330250" y="109423"/>
                </a:moveTo>
                <a:lnTo>
                  <a:pt x="322325" y="117347"/>
                </a:lnTo>
                <a:lnTo>
                  <a:pt x="328269" y="122415"/>
                </a:lnTo>
                <a:lnTo>
                  <a:pt x="334822" y="126034"/>
                </a:lnTo>
                <a:lnTo>
                  <a:pt x="341985" y="128206"/>
                </a:lnTo>
                <a:lnTo>
                  <a:pt x="349757" y="128930"/>
                </a:lnTo>
                <a:lnTo>
                  <a:pt x="358381" y="128930"/>
                </a:lnTo>
                <a:lnTo>
                  <a:pt x="365315" y="126466"/>
                </a:lnTo>
                <a:lnTo>
                  <a:pt x="373541" y="118719"/>
                </a:lnTo>
                <a:lnTo>
                  <a:pt x="342023" y="118719"/>
                </a:lnTo>
                <a:lnTo>
                  <a:pt x="335521" y="115620"/>
                </a:lnTo>
                <a:lnTo>
                  <a:pt x="330250" y="109423"/>
                </a:lnTo>
                <a:close/>
              </a:path>
              <a:path w="888364" h="157479">
                <a:moveTo>
                  <a:pt x="371337" y="51511"/>
                </a:moveTo>
                <a:lnTo>
                  <a:pt x="353199" y="51511"/>
                </a:lnTo>
                <a:lnTo>
                  <a:pt x="356438" y="52704"/>
                </a:lnTo>
                <a:lnTo>
                  <a:pt x="361200" y="57480"/>
                </a:lnTo>
                <a:lnTo>
                  <a:pt x="362407" y="60655"/>
                </a:lnTo>
                <a:lnTo>
                  <a:pt x="362407" y="69189"/>
                </a:lnTo>
                <a:lnTo>
                  <a:pt x="360959" y="72796"/>
                </a:lnTo>
                <a:lnTo>
                  <a:pt x="355168" y="78079"/>
                </a:lnTo>
                <a:lnTo>
                  <a:pt x="351320" y="79400"/>
                </a:lnTo>
                <a:lnTo>
                  <a:pt x="341833" y="79400"/>
                </a:lnTo>
                <a:lnTo>
                  <a:pt x="341833" y="89611"/>
                </a:lnTo>
                <a:lnTo>
                  <a:pt x="355434" y="89611"/>
                </a:lnTo>
                <a:lnTo>
                  <a:pt x="359587" y="90804"/>
                </a:lnTo>
                <a:lnTo>
                  <a:pt x="365378" y="95580"/>
                </a:lnTo>
                <a:lnTo>
                  <a:pt x="366826" y="98907"/>
                </a:lnTo>
                <a:lnTo>
                  <a:pt x="366826" y="107645"/>
                </a:lnTo>
                <a:lnTo>
                  <a:pt x="365340" y="111353"/>
                </a:lnTo>
                <a:lnTo>
                  <a:pt x="359448" y="117246"/>
                </a:lnTo>
                <a:lnTo>
                  <a:pt x="355244" y="118719"/>
                </a:lnTo>
                <a:lnTo>
                  <a:pt x="373541" y="118719"/>
                </a:lnTo>
                <a:lnTo>
                  <a:pt x="375780" y="116611"/>
                </a:lnTo>
                <a:lnTo>
                  <a:pt x="378409" y="110439"/>
                </a:lnTo>
                <a:lnTo>
                  <a:pt x="378294" y="100837"/>
                </a:lnTo>
                <a:lnTo>
                  <a:pt x="378104" y="99212"/>
                </a:lnTo>
                <a:lnTo>
                  <a:pt x="411327" y="99212"/>
                </a:lnTo>
                <a:lnTo>
                  <a:pt x="411327" y="91744"/>
                </a:lnTo>
                <a:lnTo>
                  <a:pt x="381355" y="91744"/>
                </a:lnTo>
                <a:lnTo>
                  <a:pt x="376516" y="90474"/>
                </a:lnTo>
                <a:lnTo>
                  <a:pt x="372160" y="87934"/>
                </a:lnTo>
                <a:lnTo>
                  <a:pt x="369417" y="85496"/>
                </a:lnTo>
                <a:lnTo>
                  <a:pt x="366420" y="83870"/>
                </a:lnTo>
                <a:lnTo>
                  <a:pt x="363169" y="83057"/>
                </a:lnTo>
                <a:lnTo>
                  <a:pt x="363169" y="82448"/>
                </a:lnTo>
                <a:lnTo>
                  <a:pt x="366001" y="81025"/>
                </a:lnTo>
                <a:lnTo>
                  <a:pt x="368515" y="78663"/>
                </a:lnTo>
                <a:lnTo>
                  <a:pt x="372884" y="72059"/>
                </a:lnTo>
                <a:lnTo>
                  <a:pt x="373989" y="68224"/>
                </a:lnTo>
                <a:lnTo>
                  <a:pt x="373989" y="57353"/>
                </a:lnTo>
                <a:lnTo>
                  <a:pt x="371779" y="51942"/>
                </a:lnTo>
                <a:lnTo>
                  <a:pt x="371337" y="51511"/>
                </a:lnTo>
                <a:close/>
              </a:path>
              <a:path w="888364" h="157479">
                <a:moveTo>
                  <a:pt x="411327" y="99212"/>
                </a:moveTo>
                <a:lnTo>
                  <a:pt x="378104" y="99212"/>
                </a:lnTo>
                <a:lnTo>
                  <a:pt x="381546" y="100837"/>
                </a:lnTo>
                <a:lnTo>
                  <a:pt x="385356" y="101650"/>
                </a:lnTo>
                <a:lnTo>
                  <a:pt x="393077" y="101650"/>
                </a:lnTo>
                <a:lnTo>
                  <a:pt x="396481" y="100939"/>
                </a:lnTo>
                <a:lnTo>
                  <a:pt x="399745" y="99517"/>
                </a:lnTo>
                <a:lnTo>
                  <a:pt x="411327" y="99517"/>
                </a:lnTo>
                <a:lnTo>
                  <a:pt x="411327" y="99212"/>
                </a:lnTo>
                <a:close/>
              </a:path>
              <a:path w="888364" h="157479">
                <a:moveTo>
                  <a:pt x="502871" y="97078"/>
                </a:moveTo>
                <a:lnTo>
                  <a:pt x="491324" y="97078"/>
                </a:lnTo>
                <a:lnTo>
                  <a:pt x="492645" y="97485"/>
                </a:lnTo>
                <a:lnTo>
                  <a:pt x="494385" y="97688"/>
                </a:lnTo>
                <a:lnTo>
                  <a:pt x="496519" y="97688"/>
                </a:lnTo>
                <a:lnTo>
                  <a:pt x="501789" y="97485"/>
                </a:lnTo>
                <a:lnTo>
                  <a:pt x="502871" y="97078"/>
                </a:lnTo>
                <a:close/>
              </a:path>
              <a:path w="888364" h="157479">
                <a:moveTo>
                  <a:pt x="411327" y="51053"/>
                </a:moveTo>
                <a:lnTo>
                  <a:pt x="399745" y="51053"/>
                </a:lnTo>
                <a:lnTo>
                  <a:pt x="399745" y="88544"/>
                </a:lnTo>
                <a:lnTo>
                  <a:pt x="396290" y="90677"/>
                </a:lnTo>
                <a:lnTo>
                  <a:pt x="391909" y="91744"/>
                </a:lnTo>
                <a:lnTo>
                  <a:pt x="411327" y="91744"/>
                </a:lnTo>
                <a:lnTo>
                  <a:pt x="411327" y="51053"/>
                </a:lnTo>
                <a:close/>
              </a:path>
              <a:path w="888364" h="157479">
                <a:moveTo>
                  <a:pt x="514946" y="51053"/>
                </a:moveTo>
                <a:lnTo>
                  <a:pt x="503516" y="51053"/>
                </a:lnTo>
                <a:lnTo>
                  <a:pt x="503516" y="84734"/>
                </a:lnTo>
                <a:lnTo>
                  <a:pt x="500113" y="88087"/>
                </a:lnTo>
                <a:lnTo>
                  <a:pt x="513791" y="88087"/>
                </a:lnTo>
                <a:lnTo>
                  <a:pt x="514946" y="85089"/>
                </a:lnTo>
                <a:lnTo>
                  <a:pt x="514946" y="51053"/>
                </a:lnTo>
                <a:close/>
              </a:path>
              <a:path w="888364" h="157479">
                <a:moveTo>
                  <a:pt x="356958" y="41147"/>
                </a:moveTo>
                <a:lnTo>
                  <a:pt x="340004" y="41147"/>
                </a:lnTo>
                <a:lnTo>
                  <a:pt x="332778" y="44399"/>
                </a:lnTo>
                <a:lnTo>
                  <a:pt x="327812" y="50901"/>
                </a:lnTo>
                <a:lnTo>
                  <a:pt x="335889" y="58216"/>
                </a:lnTo>
                <a:lnTo>
                  <a:pt x="339026" y="53746"/>
                </a:lnTo>
                <a:lnTo>
                  <a:pt x="343446" y="51511"/>
                </a:lnTo>
                <a:lnTo>
                  <a:pt x="371337" y="51511"/>
                </a:lnTo>
                <a:lnTo>
                  <a:pt x="362940" y="43306"/>
                </a:lnTo>
                <a:lnTo>
                  <a:pt x="356958" y="41147"/>
                </a:lnTo>
                <a:close/>
              </a:path>
              <a:path w="888364" h="157479">
                <a:moveTo>
                  <a:pt x="464502" y="41300"/>
                </a:moveTo>
                <a:lnTo>
                  <a:pt x="383438" y="41300"/>
                </a:lnTo>
                <a:lnTo>
                  <a:pt x="383438" y="51053"/>
                </a:lnTo>
                <a:lnTo>
                  <a:pt x="464502" y="51053"/>
                </a:lnTo>
                <a:lnTo>
                  <a:pt x="464502" y="41300"/>
                </a:lnTo>
                <a:close/>
              </a:path>
              <a:path w="888364" h="157479">
                <a:moveTo>
                  <a:pt x="471220" y="41300"/>
                </a:moveTo>
                <a:lnTo>
                  <a:pt x="464502" y="41300"/>
                </a:lnTo>
                <a:lnTo>
                  <a:pt x="464502" y="51053"/>
                </a:lnTo>
                <a:lnTo>
                  <a:pt x="471220" y="51053"/>
                </a:lnTo>
                <a:lnTo>
                  <a:pt x="471220" y="41300"/>
                </a:lnTo>
                <a:close/>
              </a:path>
              <a:path w="888364" h="157479">
                <a:moveTo>
                  <a:pt x="532485" y="41300"/>
                </a:moveTo>
                <a:lnTo>
                  <a:pt x="471220" y="41300"/>
                </a:lnTo>
                <a:lnTo>
                  <a:pt x="471220" y="51053"/>
                </a:lnTo>
                <a:lnTo>
                  <a:pt x="532485" y="51053"/>
                </a:lnTo>
                <a:lnTo>
                  <a:pt x="532485" y="41300"/>
                </a:lnTo>
                <a:close/>
              </a:path>
              <a:path w="888364" h="157479">
                <a:moveTo>
                  <a:pt x="403707" y="457"/>
                </a:moveTo>
                <a:lnTo>
                  <a:pt x="392887" y="7010"/>
                </a:lnTo>
                <a:lnTo>
                  <a:pt x="403605" y="16011"/>
                </a:lnTo>
                <a:lnTo>
                  <a:pt x="414442" y="24726"/>
                </a:lnTo>
                <a:lnTo>
                  <a:pt x="425398" y="33156"/>
                </a:lnTo>
                <a:lnTo>
                  <a:pt x="436473" y="41300"/>
                </a:lnTo>
                <a:lnTo>
                  <a:pt x="445922" y="41300"/>
                </a:lnTo>
                <a:lnTo>
                  <a:pt x="403707" y="457"/>
                </a:lnTo>
                <a:close/>
              </a:path>
              <a:path w="888364" h="157479">
                <a:moveTo>
                  <a:pt x="438302" y="0"/>
                </a:moveTo>
                <a:lnTo>
                  <a:pt x="425500" y="3047"/>
                </a:lnTo>
                <a:lnTo>
                  <a:pt x="446531" y="41300"/>
                </a:lnTo>
                <a:lnTo>
                  <a:pt x="453389" y="41300"/>
                </a:lnTo>
                <a:lnTo>
                  <a:pt x="438302" y="0"/>
                </a:lnTo>
                <a:close/>
              </a:path>
              <a:path w="888364" h="157479">
                <a:moveTo>
                  <a:pt x="816546" y="112623"/>
                </a:moveTo>
                <a:lnTo>
                  <a:pt x="813600" y="114350"/>
                </a:lnTo>
                <a:lnTo>
                  <a:pt x="812146" y="116957"/>
                </a:lnTo>
                <a:lnTo>
                  <a:pt x="812126" y="124510"/>
                </a:lnTo>
                <a:lnTo>
                  <a:pt x="814057" y="127965"/>
                </a:lnTo>
                <a:lnTo>
                  <a:pt x="821778" y="133857"/>
                </a:lnTo>
                <a:lnTo>
                  <a:pt x="827417" y="135432"/>
                </a:lnTo>
                <a:lnTo>
                  <a:pt x="834834" y="135635"/>
                </a:lnTo>
                <a:lnTo>
                  <a:pt x="858913" y="157276"/>
                </a:lnTo>
                <a:lnTo>
                  <a:pt x="871258" y="150723"/>
                </a:lnTo>
                <a:lnTo>
                  <a:pt x="847331" y="134873"/>
                </a:lnTo>
                <a:lnTo>
                  <a:pt x="847331" y="134264"/>
                </a:lnTo>
                <a:lnTo>
                  <a:pt x="854341" y="134061"/>
                </a:lnTo>
                <a:lnTo>
                  <a:pt x="860437" y="132003"/>
                </a:lnTo>
                <a:lnTo>
                  <a:pt x="868142" y="126187"/>
                </a:lnTo>
                <a:lnTo>
                  <a:pt x="836358" y="126187"/>
                </a:lnTo>
                <a:lnTo>
                  <a:pt x="816546" y="112623"/>
                </a:lnTo>
                <a:close/>
              </a:path>
              <a:path w="888364" h="157479">
                <a:moveTo>
                  <a:pt x="746899" y="99974"/>
                </a:moveTo>
                <a:lnTo>
                  <a:pt x="735469" y="99974"/>
                </a:lnTo>
                <a:lnTo>
                  <a:pt x="735469" y="139141"/>
                </a:lnTo>
                <a:lnTo>
                  <a:pt x="746899" y="139141"/>
                </a:lnTo>
                <a:lnTo>
                  <a:pt x="746899" y="99974"/>
                </a:lnTo>
                <a:close/>
              </a:path>
              <a:path w="888364" h="157479">
                <a:moveTo>
                  <a:pt x="788504" y="51053"/>
                </a:moveTo>
                <a:lnTo>
                  <a:pt x="777074" y="51053"/>
                </a:lnTo>
                <a:lnTo>
                  <a:pt x="777074" y="139141"/>
                </a:lnTo>
                <a:lnTo>
                  <a:pt x="788504" y="139141"/>
                </a:lnTo>
                <a:lnTo>
                  <a:pt x="788504" y="51053"/>
                </a:lnTo>
                <a:close/>
              </a:path>
              <a:path w="888364" h="157479">
                <a:moveTo>
                  <a:pt x="608926" y="51053"/>
                </a:moveTo>
                <a:lnTo>
                  <a:pt x="592213" y="51053"/>
                </a:lnTo>
                <a:lnTo>
                  <a:pt x="592213" y="51663"/>
                </a:lnTo>
                <a:lnTo>
                  <a:pt x="587133" y="55829"/>
                </a:lnTo>
                <a:lnTo>
                  <a:pt x="584593" y="61112"/>
                </a:lnTo>
                <a:lnTo>
                  <a:pt x="584593" y="71983"/>
                </a:lnTo>
                <a:lnTo>
                  <a:pt x="585959" y="75945"/>
                </a:lnTo>
                <a:lnTo>
                  <a:pt x="591324" y="82727"/>
                </a:lnTo>
                <a:lnTo>
                  <a:pt x="594956" y="84988"/>
                </a:lnTo>
                <a:lnTo>
                  <a:pt x="599528" y="86105"/>
                </a:lnTo>
                <a:lnTo>
                  <a:pt x="599528" y="86715"/>
                </a:lnTo>
                <a:lnTo>
                  <a:pt x="595871" y="88137"/>
                </a:lnTo>
                <a:lnTo>
                  <a:pt x="592823" y="90449"/>
                </a:lnTo>
                <a:lnTo>
                  <a:pt x="587946" y="96850"/>
                </a:lnTo>
                <a:lnTo>
                  <a:pt x="586727" y="100939"/>
                </a:lnTo>
                <a:lnTo>
                  <a:pt x="586727" y="113436"/>
                </a:lnTo>
                <a:lnTo>
                  <a:pt x="620102" y="132892"/>
                </a:lnTo>
                <a:lnTo>
                  <a:pt x="629961" y="132049"/>
                </a:lnTo>
                <a:lnTo>
                  <a:pt x="638962" y="129520"/>
                </a:lnTo>
                <a:lnTo>
                  <a:pt x="647106" y="125306"/>
                </a:lnTo>
                <a:lnTo>
                  <a:pt x="650534" y="122529"/>
                </a:lnTo>
                <a:lnTo>
                  <a:pt x="613600" y="122529"/>
                </a:lnTo>
                <a:lnTo>
                  <a:pt x="608291" y="120929"/>
                </a:lnTo>
                <a:lnTo>
                  <a:pt x="600671" y="114528"/>
                </a:lnTo>
                <a:lnTo>
                  <a:pt x="598766" y="110489"/>
                </a:lnTo>
                <a:lnTo>
                  <a:pt x="598892" y="100939"/>
                </a:lnTo>
                <a:lnTo>
                  <a:pt x="600189" y="97789"/>
                </a:lnTo>
                <a:lnTo>
                  <a:pt x="605878" y="92709"/>
                </a:lnTo>
                <a:lnTo>
                  <a:pt x="609841" y="91389"/>
                </a:lnTo>
                <a:lnTo>
                  <a:pt x="614921" y="91287"/>
                </a:lnTo>
                <a:lnTo>
                  <a:pt x="618426" y="91287"/>
                </a:lnTo>
                <a:lnTo>
                  <a:pt x="618426" y="81076"/>
                </a:lnTo>
                <a:lnTo>
                  <a:pt x="607809" y="81076"/>
                </a:lnTo>
                <a:lnTo>
                  <a:pt x="603897" y="79781"/>
                </a:lnTo>
                <a:lnTo>
                  <a:pt x="598208" y="74599"/>
                </a:lnTo>
                <a:lnTo>
                  <a:pt x="596785" y="71119"/>
                </a:lnTo>
                <a:lnTo>
                  <a:pt x="596785" y="62077"/>
                </a:lnTo>
                <a:lnTo>
                  <a:pt x="598385" y="58292"/>
                </a:lnTo>
                <a:lnTo>
                  <a:pt x="604786" y="52501"/>
                </a:lnTo>
                <a:lnTo>
                  <a:pt x="608926" y="51053"/>
                </a:lnTo>
                <a:close/>
              </a:path>
              <a:path w="888364" h="157479">
                <a:moveTo>
                  <a:pt x="872280" y="102412"/>
                </a:moveTo>
                <a:lnTo>
                  <a:pt x="857846" y="102412"/>
                </a:lnTo>
                <a:lnTo>
                  <a:pt x="860691" y="104343"/>
                </a:lnTo>
                <a:lnTo>
                  <a:pt x="862042" y="107238"/>
                </a:lnTo>
                <a:lnTo>
                  <a:pt x="862114" y="116331"/>
                </a:lnTo>
                <a:lnTo>
                  <a:pt x="860107" y="119964"/>
                </a:lnTo>
                <a:lnTo>
                  <a:pt x="852081" y="124942"/>
                </a:lnTo>
                <a:lnTo>
                  <a:pt x="847229" y="126187"/>
                </a:lnTo>
                <a:lnTo>
                  <a:pt x="868142" y="126187"/>
                </a:lnTo>
                <a:lnTo>
                  <a:pt x="870800" y="124180"/>
                </a:lnTo>
                <a:lnTo>
                  <a:pt x="873391" y="118617"/>
                </a:lnTo>
                <a:lnTo>
                  <a:pt x="873377" y="106273"/>
                </a:lnTo>
                <a:lnTo>
                  <a:pt x="872280" y="102412"/>
                </a:lnTo>
                <a:close/>
              </a:path>
              <a:path w="888364" h="157479">
                <a:moveTo>
                  <a:pt x="664347" y="75133"/>
                </a:moveTo>
                <a:lnTo>
                  <a:pt x="649160" y="75133"/>
                </a:lnTo>
                <a:lnTo>
                  <a:pt x="651776" y="76352"/>
                </a:lnTo>
                <a:lnTo>
                  <a:pt x="655942" y="81229"/>
                </a:lnTo>
                <a:lnTo>
                  <a:pt x="656983" y="84632"/>
                </a:lnTo>
                <a:lnTo>
                  <a:pt x="656898" y="89839"/>
                </a:lnTo>
                <a:lnTo>
                  <a:pt x="656307" y="95621"/>
                </a:lnTo>
                <a:lnTo>
                  <a:pt x="627618" y="121910"/>
                </a:lnTo>
                <a:lnTo>
                  <a:pt x="620407" y="122529"/>
                </a:lnTo>
                <a:lnTo>
                  <a:pt x="650534" y="122529"/>
                </a:lnTo>
                <a:lnTo>
                  <a:pt x="668053" y="83515"/>
                </a:lnTo>
                <a:lnTo>
                  <a:pt x="666838" y="79070"/>
                </a:lnTo>
                <a:lnTo>
                  <a:pt x="664347" y="75133"/>
                </a:lnTo>
                <a:close/>
              </a:path>
              <a:path w="888364" h="157479">
                <a:moveTo>
                  <a:pt x="700874" y="51053"/>
                </a:moveTo>
                <a:lnTo>
                  <a:pt x="689444" y="51053"/>
                </a:lnTo>
                <a:lnTo>
                  <a:pt x="689539" y="92557"/>
                </a:lnTo>
                <a:lnTo>
                  <a:pt x="691756" y="98501"/>
                </a:lnTo>
                <a:lnTo>
                  <a:pt x="701001" y="107238"/>
                </a:lnTo>
                <a:lnTo>
                  <a:pt x="706970" y="109423"/>
                </a:lnTo>
                <a:lnTo>
                  <a:pt x="723836" y="109423"/>
                </a:lnTo>
                <a:lnTo>
                  <a:pt x="730694" y="106273"/>
                </a:lnTo>
                <a:lnTo>
                  <a:pt x="734860" y="99974"/>
                </a:lnTo>
                <a:lnTo>
                  <a:pt x="746899" y="99974"/>
                </a:lnTo>
                <a:lnTo>
                  <a:pt x="746899" y="98907"/>
                </a:lnTo>
                <a:lnTo>
                  <a:pt x="711034" y="98907"/>
                </a:lnTo>
                <a:lnTo>
                  <a:pt x="707224" y="97637"/>
                </a:lnTo>
                <a:lnTo>
                  <a:pt x="702137" y="92532"/>
                </a:lnTo>
                <a:lnTo>
                  <a:pt x="700874" y="88442"/>
                </a:lnTo>
                <a:lnTo>
                  <a:pt x="700874" y="51053"/>
                </a:lnTo>
                <a:close/>
              </a:path>
              <a:path w="888364" h="157479">
                <a:moveTo>
                  <a:pt x="866076" y="51053"/>
                </a:moveTo>
                <a:lnTo>
                  <a:pt x="854798" y="51053"/>
                </a:lnTo>
                <a:lnTo>
                  <a:pt x="854798" y="66446"/>
                </a:lnTo>
                <a:lnTo>
                  <a:pt x="826554" y="66446"/>
                </a:lnTo>
                <a:lnTo>
                  <a:pt x="822286" y="67894"/>
                </a:lnTo>
                <a:lnTo>
                  <a:pt x="815987" y="73685"/>
                </a:lnTo>
                <a:lnTo>
                  <a:pt x="814582" y="77063"/>
                </a:lnTo>
                <a:lnTo>
                  <a:pt x="814487" y="88137"/>
                </a:lnTo>
                <a:lnTo>
                  <a:pt x="816317" y="93141"/>
                </a:lnTo>
                <a:lnTo>
                  <a:pt x="823937" y="102387"/>
                </a:lnTo>
                <a:lnTo>
                  <a:pt x="828636" y="105562"/>
                </a:lnTo>
                <a:lnTo>
                  <a:pt x="834224" y="107289"/>
                </a:lnTo>
                <a:lnTo>
                  <a:pt x="857846" y="102412"/>
                </a:lnTo>
                <a:lnTo>
                  <a:pt x="872280" y="102412"/>
                </a:lnTo>
                <a:lnTo>
                  <a:pt x="872172" y="102031"/>
                </a:lnTo>
                <a:lnTo>
                  <a:pt x="868408" y="96621"/>
                </a:lnTo>
                <a:lnTo>
                  <a:pt x="836053" y="96621"/>
                </a:lnTo>
                <a:lnTo>
                  <a:pt x="833412" y="95910"/>
                </a:lnTo>
                <a:lnTo>
                  <a:pt x="831126" y="94411"/>
                </a:lnTo>
                <a:lnTo>
                  <a:pt x="827265" y="89839"/>
                </a:lnTo>
                <a:lnTo>
                  <a:pt x="826300" y="87375"/>
                </a:lnTo>
                <a:lnTo>
                  <a:pt x="826300" y="81991"/>
                </a:lnTo>
                <a:lnTo>
                  <a:pt x="827087" y="79908"/>
                </a:lnTo>
                <a:lnTo>
                  <a:pt x="830237" y="77063"/>
                </a:lnTo>
                <a:lnTo>
                  <a:pt x="833107" y="76352"/>
                </a:lnTo>
                <a:lnTo>
                  <a:pt x="866076" y="76352"/>
                </a:lnTo>
                <a:lnTo>
                  <a:pt x="866076" y="51053"/>
                </a:lnTo>
                <a:close/>
              </a:path>
              <a:path w="888364" h="157479">
                <a:moveTo>
                  <a:pt x="653935" y="51053"/>
                </a:moveTo>
                <a:lnTo>
                  <a:pt x="642962" y="51053"/>
                </a:lnTo>
                <a:lnTo>
                  <a:pt x="642962" y="65379"/>
                </a:lnTo>
                <a:lnTo>
                  <a:pt x="637882" y="65989"/>
                </a:lnTo>
                <a:lnTo>
                  <a:pt x="633742" y="68046"/>
                </a:lnTo>
                <a:lnTo>
                  <a:pt x="627341" y="75056"/>
                </a:lnTo>
                <a:lnTo>
                  <a:pt x="625790" y="79070"/>
                </a:lnTo>
                <a:lnTo>
                  <a:pt x="625776" y="88442"/>
                </a:lnTo>
                <a:lnTo>
                  <a:pt x="627011" y="92100"/>
                </a:lnTo>
                <a:lnTo>
                  <a:pt x="632091" y="98399"/>
                </a:lnTo>
                <a:lnTo>
                  <a:pt x="635444" y="100482"/>
                </a:lnTo>
                <a:lnTo>
                  <a:pt x="639610" y="101498"/>
                </a:lnTo>
                <a:lnTo>
                  <a:pt x="646620" y="94030"/>
                </a:lnTo>
                <a:lnTo>
                  <a:pt x="643470" y="93624"/>
                </a:lnTo>
                <a:lnTo>
                  <a:pt x="641057" y="92532"/>
                </a:lnTo>
                <a:lnTo>
                  <a:pt x="637729" y="89001"/>
                </a:lnTo>
                <a:lnTo>
                  <a:pt x="636866" y="86715"/>
                </a:lnTo>
                <a:lnTo>
                  <a:pt x="636972" y="81076"/>
                </a:lnTo>
                <a:lnTo>
                  <a:pt x="637755" y="79197"/>
                </a:lnTo>
                <a:lnTo>
                  <a:pt x="641311" y="75945"/>
                </a:lnTo>
                <a:lnTo>
                  <a:pt x="643470" y="75133"/>
                </a:lnTo>
                <a:lnTo>
                  <a:pt x="664347" y="75133"/>
                </a:lnTo>
                <a:lnTo>
                  <a:pt x="661758" y="71043"/>
                </a:lnTo>
                <a:lnTo>
                  <a:pt x="658304" y="68224"/>
                </a:lnTo>
                <a:lnTo>
                  <a:pt x="653935" y="66598"/>
                </a:lnTo>
                <a:lnTo>
                  <a:pt x="653935" y="51053"/>
                </a:lnTo>
                <a:close/>
              </a:path>
              <a:path w="888364" h="157479">
                <a:moveTo>
                  <a:pt x="746899" y="51053"/>
                </a:moveTo>
                <a:lnTo>
                  <a:pt x="735469" y="51053"/>
                </a:lnTo>
                <a:lnTo>
                  <a:pt x="735405" y="83718"/>
                </a:lnTo>
                <a:lnTo>
                  <a:pt x="733767" y="88874"/>
                </a:lnTo>
                <a:lnTo>
                  <a:pt x="726960" y="96900"/>
                </a:lnTo>
                <a:lnTo>
                  <a:pt x="722210" y="98907"/>
                </a:lnTo>
                <a:lnTo>
                  <a:pt x="746899" y="98907"/>
                </a:lnTo>
                <a:lnTo>
                  <a:pt x="746899" y="51053"/>
                </a:lnTo>
                <a:close/>
              </a:path>
              <a:path w="888364" h="157479">
                <a:moveTo>
                  <a:pt x="861809" y="91287"/>
                </a:moveTo>
                <a:lnTo>
                  <a:pt x="836053" y="96621"/>
                </a:lnTo>
                <a:lnTo>
                  <a:pt x="868408" y="96621"/>
                </a:lnTo>
                <a:lnTo>
                  <a:pt x="867295" y="95021"/>
                </a:lnTo>
                <a:lnTo>
                  <a:pt x="864654" y="92608"/>
                </a:lnTo>
                <a:lnTo>
                  <a:pt x="861809" y="91287"/>
                </a:lnTo>
                <a:close/>
              </a:path>
              <a:path w="888364" h="157479">
                <a:moveTo>
                  <a:pt x="672985" y="41300"/>
                </a:moveTo>
                <a:lnTo>
                  <a:pt x="569658" y="41300"/>
                </a:lnTo>
                <a:lnTo>
                  <a:pt x="569658" y="51053"/>
                </a:lnTo>
                <a:lnTo>
                  <a:pt x="672985" y="51053"/>
                </a:lnTo>
                <a:lnTo>
                  <a:pt x="672985" y="41300"/>
                </a:lnTo>
                <a:close/>
              </a:path>
              <a:path w="888364" h="157479">
                <a:moveTo>
                  <a:pt x="679691" y="41300"/>
                </a:moveTo>
                <a:lnTo>
                  <a:pt x="672985" y="41300"/>
                </a:lnTo>
                <a:lnTo>
                  <a:pt x="672985" y="51053"/>
                </a:lnTo>
                <a:lnTo>
                  <a:pt x="679691" y="51053"/>
                </a:lnTo>
                <a:lnTo>
                  <a:pt x="679691" y="41300"/>
                </a:lnTo>
                <a:close/>
              </a:path>
              <a:path w="888364" h="157479">
                <a:moveTo>
                  <a:pt x="758634" y="41300"/>
                </a:moveTo>
                <a:lnTo>
                  <a:pt x="679691" y="41300"/>
                </a:lnTo>
                <a:lnTo>
                  <a:pt x="679691" y="51053"/>
                </a:lnTo>
                <a:lnTo>
                  <a:pt x="758634" y="51053"/>
                </a:lnTo>
                <a:lnTo>
                  <a:pt x="758634" y="41300"/>
                </a:lnTo>
                <a:close/>
              </a:path>
              <a:path w="888364" h="157479">
                <a:moveTo>
                  <a:pt x="765340" y="41300"/>
                </a:moveTo>
                <a:lnTo>
                  <a:pt x="758634" y="41300"/>
                </a:lnTo>
                <a:lnTo>
                  <a:pt x="758634" y="51053"/>
                </a:lnTo>
                <a:lnTo>
                  <a:pt x="765340" y="51053"/>
                </a:lnTo>
                <a:lnTo>
                  <a:pt x="765340" y="41300"/>
                </a:lnTo>
                <a:close/>
              </a:path>
              <a:path w="888364" h="157479">
                <a:moveTo>
                  <a:pt x="800239" y="41300"/>
                </a:moveTo>
                <a:lnTo>
                  <a:pt x="765340" y="41300"/>
                </a:lnTo>
                <a:lnTo>
                  <a:pt x="765340" y="51053"/>
                </a:lnTo>
                <a:lnTo>
                  <a:pt x="800239" y="51053"/>
                </a:lnTo>
                <a:lnTo>
                  <a:pt x="800239" y="41300"/>
                </a:lnTo>
                <a:close/>
              </a:path>
              <a:path w="888364" h="157479">
                <a:moveTo>
                  <a:pt x="806945" y="41300"/>
                </a:moveTo>
                <a:lnTo>
                  <a:pt x="800239" y="41300"/>
                </a:lnTo>
                <a:lnTo>
                  <a:pt x="800239" y="51053"/>
                </a:lnTo>
                <a:lnTo>
                  <a:pt x="806945" y="51053"/>
                </a:lnTo>
                <a:lnTo>
                  <a:pt x="806945" y="41300"/>
                </a:lnTo>
                <a:close/>
              </a:path>
              <a:path w="888364" h="157479">
                <a:moveTo>
                  <a:pt x="887869" y="41300"/>
                </a:moveTo>
                <a:lnTo>
                  <a:pt x="806945" y="41300"/>
                </a:lnTo>
                <a:lnTo>
                  <a:pt x="806945" y="51053"/>
                </a:lnTo>
                <a:lnTo>
                  <a:pt x="887869" y="51053"/>
                </a:lnTo>
                <a:lnTo>
                  <a:pt x="887869" y="41300"/>
                </a:lnTo>
                <a:close/>
              </a:path>
              <a:path w="888364" h="157479">
                <a:moveTo>
                  <a:pt x="870292" y="1981"/>
                </a:moveTo>
                <a:lnTo>
                  <a:pt x="857999" y="1981"/>
                </a:lnTo>
                <a:lnTo>
                  <a:pt x="852741" y="3886"/>
                </a:lnTo>
                <a:lnTo>
                  <a:pt x="843902" y="11506"/>
                </a:lnTo>
                <a:lnTo>
                  <a:pt x="841692" y="16509"/>
                </a:lnTo>
                <a:lnTo>
                  <a:pt x="841692" y="26771"/>
                </a:lnTo>
                <a:lnTo>
                  <a:pt x="842632" y="30352"/>
                </a:lnTo>
                <a:lnTo>
                  <a:pt x="846391" y="36550"/>
                </a:lnTo>
                <a:lnTo>
                  <a:pt x="848702" y="38963"/>
                </a:lnTo>
                <a:lnTo>
                  <a:pt x="851446" y="40690"/>
                </a:lnTo>
                <a:lnTo>
                  <a:pt x="851446" y="41300"/>
                </a:lnTo>
                <a:lnTo>
                  <a:pt x="865619" y="41300"/>
                </a:lnTo>
                <a:lnTo>
                  <a:pt x="861860" y="39776"/>
                </a:lnTo>
                <a:lnTo>
                  <a:pt x="858812" y="37414"/>
                </a:lnTo>
                <a:lnTo>
                  <a:pt x="854138" y="31013"/>
                </a:lnTo>
                <a:lnTo>
                  <a:pt x="852970" y="27584"/>
                </a:lnTo>
                <a:lnTo>
                  <a:pt x="852970" y="20472"/>
                </a:lnTo>
                <a:lnTo>
                  <a:pt x="854087" y="17652"/>
                </a:lnTo>
                <a:lnTo>
                  <a:pt x="858558" y="13284"/>
                </a:lnTo>
                <a:lnTo>
                  <a:pt x="861453" y="12191"/>
                </a:lnTo>
                <a:lnTo>
                  <a:pt x="876282" y="12191"/>
                </a:lnTo>
                <a:lnTo>
                  <a:pt x="879030" y="5638"/>
                </a:lnTo>
                <a:lnTo>
                  <a:pt x="875271" y="3200"/>
                </a:lnTo>
                <a:lnTo>
                  <a:pt x="870292" y="1981"/>
                </a:lnTo>
                <a:close/>
              </a:path>
              <a:path w="888364" h="157479">
                <a:moveTo>
                  <a:pt x="876282" y="12191"/>
                </a:moveTo>
                <a:lnTo>
                  <a:pt x="868768" y="12191"/>
                </a:lnTo>
                <a:lnTo>
                  <a:pt x="872121" y="13157"/>
                </a:lnTo>
                <a:lnTo>
                  <a:pt x="875068" y="15087"/>
                </a:lnTo>
                <a:lnTo>
                  <a:pt x="876282" y="121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584257" y="2707592"/>
            <a:ext cx="204520" cy="77370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6981483" y="2676033"/>
            <a:ext cx="1830892" cy="118745"/>
          </a:xfrm>
          <a:custGeom>
            <a:avLst/>
            <a:gdLst/>
            <a:ahLst/>
            <a:cxnLst/>
            <a:rect l="l" t="t" r="r" b="b"/>
            <a:pathLst>
              <a:path w="1414779" h="153670">
                <a:moveTo>
                  <a:pt x="168859" y="72085"/>
                </a:moveTo>
                <a:lnTo>
                  <a:pt x="157276" y="72085"/>
                </a:lnTo>
                <a:lnTo>
                  <a:pt x="151510" y="74548"/>
                </a:lnTo>
                <a:lnTo>
                  <a:pt x="141858" y="84404"/>
                </a:lnTo>
                <a:lnTo>
                  <a:pt x="139445" y="91135"/>
                </a:lnTo>
                <a:lnTo>
                  <a:pt x="139551" y="101142"/>
                </a:lnTo>
                <a:lnTo>
                  <a:pt x="160810" y="138536"/>
                </a:lnTo>
                <a:lnTo>
                  <a:pt x="166420" y="142036"/>
                </a:lnTo>
                <a:lnTo>
                  <a:pt x="174193" y="133807"/>
                </a:lnTo>
                <a:lnTo>
                  <a:pt x="164191" y="127063"/>
                </a:lnTo>
                <a:lnTo>
                  <a:pt x="157048" y="119176"/>
                </a:lnTo>
                <a:lnTo>
                  <a:pt x="152761" y="110147"/>
                </a:lnTo>
                <a:lnTo>
                  <a:pt x="151333" y="99974"/>
                </a:lnTo>
                <a:lnTo>
                  <a:pt x="151333" y="94183"/>
                </a:lnTo>
                <a:lnTo>
                  <a:pt x="152628" y="89839"/>
                </a:lnTo>
                <a:lnTo>
                  <a:pt x="157810" y="84048"/>
                </a:lnTo>
                <a:lnTo>
                  <a:pt x="161086" y="82600"/>
                </a:lnTo>
                <a:lnTo>
                  <a:pt x="182183" y="82600"/>
                </a:lnTo>
                <a:lnTo>
                  <a:pt x="181508" y="80517"/>
                </a:lnTo>
                <a:lnTo>
                  <a:pt x="179298" y="77546"/>
                </a:lnTo>
                <a:lnTo>
                  <a:pt x="172897" y="73177"/>
                </a:lnTo>
                <a:lnTo>
                  <a:pt x="168859" y="72085"/>
                </a:lnTo>
                <a:close/>
              </a:path>
              <a:path w="1414779" h="153670">
                <a:moveTo>
                  <a:pt x="74828" y="115214"/>
                </a:moveTo>
                <a:lnTo>
                  <a:pt x="63245" y="115214"/>
                </a:lnTo>
                <a:lnTo>
                  <a:pt x="63245" y="140969"/>
                </a:lnTo>
                <a:lnTo>
                  <a:pt x="74828" y="140969"/>
                </a:lnTo>
                <a:lnTo>
                  <a:pt x="74828" y="115214"/>
                </a:lnTo>
                <a:close/>
              </a:path>
              <a:path w="1414779" h="153670">
                <a:moveTo>
                  <a:pt x="116281" y="52882"/>
                </a:moveTo>
                <a:lnTo>
                  <a:pt x="104851" y="52882"/>
                </a:lnTo>
                <a:lnTo>
                  <a:pt x="104851" y="140969"/>
                </a:lnTo>
                <a:lnTo>
                  <a:pt x="116281" y="140969"/>
                </a:lnTo>
                <a:lnTo>
                  <a:pt x="116281" y="52882"/>
                </a:lnTo>
                <a:close/>
              </a:path>
              <a:path w="1414779" h="153670">
                <a:moveTo>
                  <a:pt x="225094" y="81991"/>
                </a:moveTo>
                <a:lnTo>
                  <a:pt x="206095" y="81991"/>
                </a:lnTo>
                <a:lnTo>
                  <a:pt x="210159" y="83667"/>
                </a:lnTo>
                <a:lnTo>
                  <a:pt x="213512" y="87020"/>
                </a:lnTo>
                <a:lnTo>
                  <a:pt x="213512" y="140969"/>
                </a:lnTo>
                <a:lnTo>
                  <a:pt x="225094" y="140969"/>
                </a:lnTo>
                <a:lnTo>
                  <a:pt x="225094" y="81991"/>
                </a:lnTo>
                <a:close/>
              </a:path>
              <a:path w="1414779" h="153670">
                <a:moveTo>
                  <a:pt x="45923" y="65684"/>
                </a:moveTo>
                <a:lnTo>
                  <a:pt x="33223" y="65684"/>
                </a:lnTo>
                <a:lnTo>
                  <a:pt x="25857" y="68478"/>
                </a:lnTo>
                <a:lnTo>
                  <a:pt x="13461" y="79654"/>
                </a:lnTo>
                <a:lnTo>
                  <a:pt x="10363" y="86867"/>
                </a:lnTo>
                <a:lnTo>
                  <a:pt x="10424" y="104393"/>
                </a:lnTo>
                <a:lnTo>
                  <a:pt x="13207" y="111277"/>
                </a:lnTo>
                <a:lnTo>
                  <a:pt x="24587" y="122351"/>
                </a:lnTo>
                <a:lnTo>
                  <a:pt x="31597" y="125120"/>
                </a:lnTo>
                <a:lnTo>
                  <a:pt x="49783" y="125120"/>
                </a:lnTo>
                <a:lnTo>
                  <a:pt x="57353" y="121818"/>
                </a:lnTo>
                <a:lnTo>
                  <a:pt x="62636" y="115214"/>
                </a:lnTo>
                <a:lnTo>
                  <a:pt x="74828" y="115214"/>
                </a:lnTo>
                <a:lnTo>
                  <a:pt x="74828" y="114909"/>
                </a:lnTo>
                <a:lnTo>
                  <a:pt x="35559" y="114909"/>
                </a:lnTo>
                <a:lnTo>
                  <a:pt x="30810" y="113080"/>
                </a:lnTo>
                <a:lnTo>
                  <a:pt x="23596" y="105765"/>
                </a:lnTo>
                <a:lnTo>
                  <a:pt x="21812" y="101142"/>
                </a:lnTo>
                <a:lnTo>
                  <a:pt x="21793" y="91744"/>
                </a:lnTo>
                <a:lnTo>
                  <a:pt x="22707" y="88341"/>
                </a:lnTo>
                <a:lnTo>
                  <a:pt x="24536" y="85191"/>
                </a:lnTo>
                <a:lnTo>
                  <a:pt x="37202" y="85191"/>
                </a:lnTo>
                <a:lnTo>
                  <a:pt x="30175" y="79400"/>
                </a:lnTo>
                <a:lnTo>
                  <a:pt x="33731" y="77063"/>
                </a:lnTo>
                <a:lnTo>
                  <a:pt x="37845" y="75895"/>
                </a:lnTo>
                <a:lnTo>
                  <a:pt x="52658" y="75895"/>
                </a:lnTo>
                <a:lnTo>
                  <a:pt x="52273" y="66903"/>
                </a:lnTo>
                <a:lnTo>
                  <a:pt x="49428" y="66090"/>
                </a:lnTo>
                <a:lnTo>
                  <a:pt x="45923" y="65684"/>
                </a:lnTo>
                <a:close/>
              </a:path>
              <a:path w="1414779" h="153670">
                <a:moveTo>
                  <a:pt x="37202" y="85191"/>
                </a:moveTo>
                <a:lnTo>
                  <a:pt x="24536" y="85191"/>
                </a:lnTo>
                <a:lnTo>
                  <a:pt x="55321" y="110489"/>
                </a:lnTo>
                <a:lnTo>
                  <a:pt x="51358" y="113436"/>
                </a:lnTo>
                <a:lnTo>
                  <a:pt x="46735" y="114909"/>
                </a:lnTo>
                <a:lnTo>
                  <a:pt x="74828" y="114909"/>
                </a:lnTo>
                <a:lnTo>
                  <a:pt x="74828" y="104393"/>
                </a:lnTo>
                <a:lnTo>
                  <a:pt x="60502" y="104393"/>
                </a:lnTo>
                <a:lnTo>
                  <a:pt x="37202" y="85191"/>
                </a:lnTo>
                <a:close/>
              </a:path>
              <a:path w="1414779" h="153670">
                <a:moveTo>
                  <a:pt x="182183" y="82600"/>
                </a:moveTo>
                <a:lnTo>
                  <a:pt x="168909" y="82600"/>
                </a:lnTo>
                <a:lnTo>
                  <a:pt x="171957" y="83845"/>
                </a:lnTo>
                <a:lnTo>
                  <a:pt x="176428" y="88823"/>
                </a:lnTo>
                <a:lnTo>
                  <a:pt x="177484" y="92303"/>
                </a:lnTo>
                <a:lnTo>
                  <a:pt x="177545" y="111861"/>
                </a:lnTo>
                <a:lnTo>
                  <a:pt x="188671" y="111861"/>
                </a:lnTo>
                <a:lnTo>
                  <a:pt x="188671" y="92303"/>
                </a:lnTo>
                <a:lnTo>
                  <a:pt x="189814" y="88468"/>
                </a:lnTo>
                <a:lnTo>
                  <a:pt x="193512" y="84277"/>
                </a:lnTo>
                <a:lnTo>
                  <a:pt x="182727" y="84277"/>
                </a:lnTo>
                <a:lnTo>
                  <a:pt x="182183" y="82600"/>
                </a:lnTo>
                <a:close/>
              </a:path>
              <a:path w="1414779" h="153670">
                <a:moveTo>
                  <a:pt x="74828" y="52882"/>
                </a:moveTo>
                <a:lnTo>
                  <a:pt x="63245" y="52882"/>
                </a:lnTo>
                <a:lnTo>
                  <a:pt x="63245" y="97535"/>
                </a:lnTo>
                <a:lnTo>
                  <a:pt x="62331" y="101142"/>
                </a:lnTo>
                <a:lnTo>
                  <a:pt x="60502" y="104393"/>
                </a:lnTo>
                <a:lnTo>
                  <a:pt x="74828" y="104393"/>
                </a:lnTo>
                <a:lnTo>
                  <a:pt x="74828" y="52882"/>
                </a:lnTo>
                <a:close/>
              </a:path>
              <a:path w="1414779" h="153670">
                <a:moveTo>
                  <a:pt x="205638" y="71475"/>
                </a:moveTo>
                <a:lnTo>
                  <a:pt x="196087" y="71475"/>
                </a:lnTo>
                <a:lnTo>
                  <a:pt x="192633" y="72593"/>
                </a:lnTo>
                <a:lnTo>
                  <a:pt x="186537" y="77063"/>
                </a:lnTo>
                <a:lnTo>
                  <a:pt x="184454" y="80213"/>
                </a:lnTo>
                <a:lnTo>
                  <a:pt x="183337" y="84277"/>
                </a:lnTo>
                <a:lnTo>
                  <a:pt x="193512" y="84277"/>
                </a:lnTo>
                <a:lnTo>
                  <a:pt x="194386" y="83286"/>
                </a:lnTo>
                <a:lnTo>
                  <a:pt x="197459" y="81991"/>
                </a:lnTo>
                <a:lnTo>
                  <a:pt x="225094" y="81991"/>
                </a:lnTo>
                <a:lnTo>
                  <a:pt x="225094" y="76504"/>
                </a:lnTo>
                <a:lnTo>
                  <a:pt x="212902" y="76504"/>
                </a:lnTo>
                <a:lnTo>
                  <a:pt x="209956" y="73151"/>
                </a:lnTo>
                <a:lnTo>
                  <a:pt x="205638" y="71475"/>
                </a:lnTo>
                <a:close/>
              </a:path>
              <a:path w="1414779" h="153670">
                <a:moveTo>
                  <a:pt x="52658" y="75895"/>
                </a:moveTo>
                <a:lnTo>
                  <a:pt x="46278" y="75895"/>
                </a:lnTo>
                <a:lnTo>
                  <a:pt x="49682" y="76453"/>
                </a:lnTo>
                <a:lnTo>
                  <a:pt x="52730" y="77571"/>
                </a:lnTo>
                <a:lnTo>
                  <a:pt x="52658" y="75895"/>
                </a:lnTo>
                <a:close/>
              </a:path>
              <a:path w="1414779" h="153670">
                <a:moveTo>
                  <a:pt x="225094" y="52882"/>
                </a:moveTo>
                <a:lnTo>
                  <a:pt x="213512" y="52882"/>
                </a:lnTo>
                <a:lnTo>
                  <a:pt x="213512" y="76504"/>
                </a:lnTo>
                <a:lnTo>
                  <a:pt x="225094" y="76504"/>
                </a:lnTo>
                <a:lnTo>
                  <a:pt x="225094" y="52882"/>
                </a:lnTo>
                <a:close/>
              </a:path>
              <a:path w="1414779" h="153670">
                <a:moveTo>
                  <a:pt x="86410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86410" y="52882"/>
                </a:lnTo>
                <a:lnTo>
                  <a:pt x="86410" y="43129"/>
                </a:lnTo>
                <a:close/>
              </a:path>
              <a:path w="1414779" h="153670">
                <a:moveTo>
                  <a:pt x="93116" y="43129"/>
                </a:moveTo>
                <a:lnTo>
                  <a:pt x="86410" y="43129"/>
                </a:lnTo>
                <a:lnTo>
                  <a:pt x="86410" y="52882"/>
                </a:lnTo>
                <a:lnTo>
                  <a:pt x="93116" y="52882"/>
                </a:lnTo>
                <a:lnTo>
                  <a:pt x="93116" y="43129"/>
                </a:lnTo>
                <a:close/>
              </a:path>
              <a:path w="1414779" h="153670">
                <a:moveTo>
                  <a:pt x="128015" y="43129"/>
                </a:moveTo>
                <a:lnTo>
                  <a:pt x="93116" y="43129"/>
                </a:lnTo>
                <a:lnTo>
                  <a:pt x="93116" y="52882"/>
                </a:lnTo>
                <a:lnTo>
                  <a:pt x="128015" y="52882"/>
                </a:lnTo>
                <a:lnTo>
                  <a:pt x="128015" y="43129"/>
                </a:lnTo>
                <a:close/>
              </a:path>
              <a:path w="1414779" h="153670">
                <a:moveTo>
                  <a:pt x="134721" y="43129"/>
                </a:moveTo>
                <a:lnTo>
                  <a:pt x="128015" y="43129"/>
                </a:lnTo>
                <a:lnTo>
                  <a:pt x="128015" y="52882"/>
                </a:lnTo>
                <a:lnTo>
                  <a:pt x="134721" y="52882"/>
                </a:lnTo>
                <a:lnTo>
                  <a:pt x="134721" y="43129"/>
                </a:lnTo>
                <a:close/>
              </a:path>
              <a:path w="1414779" h="153670">
                <a:moveTo>
                  <a:pt x="243382" y="43129"/>
                </a:moveTo>
                <a:lnTo>
                  <a:pt x="134721" y="43129"/>
                </a:lnTo>
                <a:lnTo>
                  <a:pt x="134721" y="52882"/>
                </a:lnTo>
                <a:lnTo>
                  <a:pt x="243382" y="52882"/>
                </a:lnTo>
                <a:lnTo>
                  <a:pt x="243382" y="43129"/>
                </a:lnTo>
                <a:close/>
              </a:path>
              <a:path w="1414779" h="153670">
                <a:moveTo>
                  <a:pt x="379323" y="102057"/>
                </a:moveTo>
                <a:lnTo>
                  <a:pt x="367741" y="102057"/>
                </a:lnTo>
                <a:lnTo>
                  <a:pt x="367741" y="141427"/>
                </a:lnTo>
                <a:lnTo>
                  <a:pt x="379323" y="141427"/>
                </a:lnTo>
                <a:lnTo>
                  <a:pt x="379323" y="102057"/>
                </a:lnTo>
                <a:close/>
              </a:path>
              <a:path w="1414779" h="153670">
                <a:moveTo>
                  <a:pt x="420928" y="53797"/>
                </a:moveTo>
                <a:lnTo>
                  <a:pt x="409498" y="53797"/>
                </a:lnTo>
                <a:lnTo>
                  <a:pt x="409498" y="141427"/>
                </a:lnTo>
                <a:lnTo>
                  <a:pt x="420928" y="141427"/>
                </a:lnTo>
                <a:lnTo>
                  <a:pt x="420928" y="53797"/>
                </a:lnTo>
                <a:close/>
              </a:path>
              <a:path w="1414779" h="153670">
                <a:moveTo>
                  <a:pt x="517397" y="110947"/>
                </a:moveTo>
                <a:lnTo>
                  <a:pt x="505815" y="110947"/>
                </a:lnTo>
                <a:lnTo>
                  <a:pt x="505815" y="141427"/>
                </a:lnTo>
                <a:lnTo>
                  <a:pt x="517397" y="141427"/>
                </a:lnTo>
                <a:lnTo>
                  <a:pt x="517397" y="110947"/>
                </a:lnTo>
                <a:close/>
              </a:path>
              <a:path w="1414779" h="153670">
                <a:moveTo>
                  <a:pt x="596785" y="113487"/>
                </a:moveTo>
                <a:lnTo>
                  <a:pt x="585355" y="113487"/>
                </a:lnTo>
                <a:lnTo>
                  <a:pt x="585355" y="141427"/>
                </a:lnTo>
                <a:lnTo>
                  <a:pt x="596785" y="141427"/>
                </a:lnTo>
                <a:lnTo>
                  <a:pt x="596785" y="113487"/>
                </a:lnTo>
                <a:close/>
              </a:path>
              <a:path w="1414779" h="153670">
                <a:moveTo>
                  <a:pt x="676186" y="53797"/>
                </a:moveTo>
                <a:lnTo>
                  <a:pt x="664756" y="53797"/>
                </a:lnTo>
                <a:lnTo>
                  <a:pt x="664756" y="141427"/>
                </a:lnTo>
                <a:lnTo>
                  <a:pt x="676186" y="141427"/>
                </a:lnTo>
                <a:lnTo>
                  <a:pt x="676186" y="53797"/>
                </a:lnTo>
                <a:close/>
              </a:path>
              <a:path w="1414779" h="153670">
                <a:moveTo>
                  <a:pt x="702703" y="83007"/>
                </a:moveTo>
                <a:lnTo>
                  <a:pt x="694016" y="90627"/>
                </a:lnTo>
                <a:lnTo>
                  <a:pt x="733488" y="141427"/>
                </a:lnTo>
                <a:lnTo>
                  <a:pt x="742784" y="136347"/>
                </a:lnTo>
                <a:lnTo>
                  <a:pt x="725106" y="112217"/>
                </a:lnTo>
                <a:lnTo>
                  <a:pt x="722160" y="108407"/>
                </a:lnTo>
                <a:lnTo>
                  <a:pt x="718654" y="104597"/>
                </a:lnTo>
                <a:lnTo>
                  <a:pt x="714590" y="99517"/>
                </a:lnTo>
                <a:lnTo>
                  <a:pt x="725208" y="99517"/>
                </a:lnTo>
                <a:lnTo>
                  <a:pt x="729602" y="98247"/>
                </a:lnTo>
                <a:lnTo>
                  <a:pt x="736612" y="91897"/>
                </a:lnTo>
                <a:lnTo>
                  <a:pt x="737196" y="90627"/>
                </a:lnTo>
                <a:lnTo>
                  <a:pt x="711441" y="90627"/>
                </a:lnTo>
                <a:lnTo>
                  <a:pt x="706767" y="88087"/>
                </a:lnTo>
                <a:lnTo>
                  <a:pt x="702703" y="83007"/>
                </a:lnTo>
                <a:close/>
              </a:path>
              <a:path w="1414779" h="153670">
                <a:moveTo>
                  <a:pt x="298246" y="112217"/>
                </a:moveTo>
                <a:lnTo>
                  <a:pt x="290321" y="119837"/>
                </a:lnTo>
                <a:lnTo>
                  <a:pt x="296265" y="124917"/>
                </a:lnTo>
                <a:lnTo>
                  <a:pt x="302818" y="128727"/>
                </a:lnTo>
                <a:lnTo>
                  <a:pt x="309981" y="131267"/>
                </a:lnTo>
                <a:lnTo>
                  <a:pt x="326389" y="131267"/>
                </a:lnTo>
                <a:lnTo>
                  <a:pt x="333324" y="128727"/>
                </a:lnTo>
                <a:lnTo>
                  <a:pt x="341172" y="121107"/>
                </a:lnTo>
                <a:lnTo>
                  <a:pt x="310032" y="121107"/>
                </a:lnTo>
                <a:lnTo>
                  <a:pt x="303529" y="118567"/>
                </a:lnTo>
                <a:lnTo>
                  <a:pt x="298246" y="112217"/>
                </a:lnTo>
                <a:close/>
              </a:path>
              <a:path w="1414779" h="153670">
                <a:moveTo>
                  <a:pt x="468477" y="43637"/>
                </a:moveTo>
                <a:lnTo>
                  <a:pt x="439369" y="43637"/>
                </a:lnTo>
                <a:lnTo>
                  <a:pt x="439369" y="53797"/>
                </a:lnTo>
                <a:lnTo>
                  <a:pt x="454609" y="53797"/>
                </a:lnTo>
                <a:lnTo>
                  <a:pt x="452780" y="55067"/>
                </a:lnTo>
                <a:lnTo>
                  <a:pt x="451116" y="56337"/>
                </a:lnTo>
                <a:lnTo>
                  <a:pt x="448170" y="61417"/>
                </a:lnTo>
                <a:lnTo>
                  <a:pt x="447446" y="63957"/>
                </a:lnTo>
                <a:lnTo>
                  <a:pt x="447446" y="71577"/>
                </a:lnTo>
                <a:lnTo>
                  <a:pt x="448817" y="75387"/>
                </a:lnTo>
                <a:lnTo>
                  <a:pt x="454304" y="80467"/>
                </a:lnTo>
                <a:lnTo>
                  <a:pt x="457695" y="81737"/>
                </a:lnTo>
                <a:lnTo>
                  <a:pt x="461759" y="83007"/>
                </a:lnTo>
                <a:lnTo>
                  <a:pt x="458203" y="84277"/>
                </a:lnTo>
                <a:lnTo>
                  <a:pt x="455104" y="85547"/>
                </a:lnTo>
                <a:lnTo>
                  <a:pt x="449821" y="91897"/>
                </a:lnTo>
                <a:lnTo>
                  <a:pt x="448513" y="95707"/>
                </a:lnTo>
                <a:lnTo>
                  <a:pt x="448513" y="107137"/>
                </a:lnTo>
                <a:lnTo>
                  <a:pt x="450989" y="112217"/>
                </a:lnTo>
                <a:lnTo>
                  <a:pt x="460946" y="121107"/>
                </a:lnTo>
                <a:lnTo>
                  <a:pt x="467956" y="123647"/>
                </a:lnTo>
                <a:lnTo>
                  <a:pt x="484111" y="123647"/>
                </a:lnTo>
                <a:lnTo>
                  <a:pt x="490004" y="122377"/>
                </a:lnTo>
                <a:lnTo>
                  <a:pt x="499351" y="117297"/>
                </a:lnTo>
                <a:lnTo>
                  <a:pt x="502856" y="114757"/>
                </a:lnTo>
                <a:lnTo>
                  <a:pt x="503639" y="113487"/>
                </a:lnTo>
                <a:lnTo>
                  <a:pt x="472071" y="113487"/>
                </a:lnTo>
                <a:lnTo>
                  <a:pt x="467652" y="112217"/>
                </a:lnTo>
                <a:lnTo>
                  <a:pt x="461962" y="107137"/>
                </a:lnTo>
                <a:lnTo>
                  <a:pt x="460552" y="103327"/>
                </a:lnTo>
                <a:lnTo>
                  <a:pt x="460552" y="95707"/>
                </a:lnTo>
                <a:lnTo>
                  <a:pt x="461860" y="93167"/>
                </a:lnTo>
                <a:lnTo>
                  <a:pt x="467144" y="89357"/>
                </a:lnTo>
                <a:lnTo>
                  <a:pt x="471106" y="88087"/>
                </a:lnTo>
                <a:lnTo>
                  <a:pt x="485851" y="88087"/>
                </a:lnTo>
                <a:lnTo>
                  <a:pt x="485851" y="77927"/>
                </a:lnTo>
                <a:lnTo>
                  <a:pt x="470458" y="77927"/>
                </a:lnTo>
                <a:lnTo>
                  <a:pt x="466356" y="76657"/>
                </a:lnTo>
                <a:lnTo>
                  <a:pt x="460971" y="72847"/>
                </a:lnTo>
                <a:lnTo>
                  <a:pt x="459638" y="69037"/>
                </a:lnTo>
                <a:lnTo>
                  <a:pt x="459638" y="60147"/>
                </a:lnTo>
                <a:lnTo>
                  <a:pt x="463334" y="56337"/>
                </a:lnTo>
                <a:lnTo>
                  <a:pt x="470763" y="53797"/>
                </a:lnTo>
                <a:lnTo>
                  <a:pt x="468477" y="43637"/>
                </a:lnTo>
                <a:close/>
              </a:path>
              <a:path w="1414779" h="153670">
                <a:moveTo>
                  <a:pt x="608977" y="112217"/>
                </a:moveTo>
                <a:lnTo>
                  <a:pt x="610806" y="122377"/>
                </a:lnTo>
                <a:lnTo>
                  <a:pt x="619340" y="123647"/>
                </a:lnTo>
                <a:lnTo>
                  <a:pt x="626808" y="122377"/>
                </a:lnTo>
                <a:lnTo>
                  <a:pt x="638009" y="113487"/>
                </a:lnTo>
                <a:lnTo>
                  <a:pt x="614870" y="113487"/>
                </a:lnTo>
                <a:lnTo>
                  <a:pt x="608977" y="112217"/>
                </a:lnTo>
                <a:close/>
              </a:path>
              <a:path w="1414779" h="153670">
                <a:moveTo>
                  <a:pt x="562800" y="69037"/>
                </a:moveTo>
                <a:lnTo>
                  <a:pt x="555307" y="70307"/>
                </a:lnTo>
                <a:lnTo>
                  <a:pt x="542404" y="80467"/>
                </a:lnTo>
                <a:lnTo>
                  <a:pt x="539178" y="86817"/>
                </a:lnTo>
                <a:lnTo>
                  <a:pt x="539178" y="104597"/>
                </a:lnTo>
                <a:lnTo>
                  <a:pt x="541718" y="109677"/>
                </a:lnTo>
                <a:lnTo>
                  <a:pt x="551878" y="119837"/>
                </a:lnTo>
                <a:lnTo>
                  <a:pt x="557974" y="122377"/>
                </a:lnTo>
                <a:lnTo>
                  <a:pt x="573620" y="122377"/>
                </a:lnTo>
                <a:lnTo>
                  <a:pt x="580174" y="119837"/>
                </a:lnTo>
                <a:lnTo>
                  <a:pt x="584746" y="113487"/>
                </a:lnTo>
                <a:lnTo>
                  <a:pt x="596785" y="113487"/>
                </a:lnTo>
                <a:lnTo>
                  <a:pt x="596785" y="112217"/>
                </a:lnTo>
                <a:lnTo>
                  <a:pt x="562444" y="112217"/>
                </a:lnTo>
                <a:lnTo>
                  <a:pt x="558584" y="110947"/>
                </a:lnTo>
                <a:lnTo>
                  <a:pt x="552691" y="104597"/>
                </a:lnTo>
                <a:lnTo>
                  <a:pt x="551218" y="100787"/>
                </a:lnTo>
                <a:lnTo>
                  <a:pt x="551218" y="90627"/>
                </a:lnTo>
                <a:lnTo>
                  <a:pt x="553402" y="85547"/>
                </a:lnTo>
                <a:lnTo>
                  <a:pt x="562140" y="80467"/>
                </a:lnTo>
                <a:lnTo>
                  <a:pt x="567270" y="79197"/>
                </a:lnTo>
                <a:lnTo>
                  <a:pt x="572935" y="79197"/>
                </a:lnTo>
                <a:lnTo>
                  <a:pt x="571334" y="70307"/>
                </a:lnTo>
                <a:lnTo>
                  <a:pt x="562800" y="69037"/>
                </a:lnTo>
                <a:close/>
              </a:path>
              <a:path w="1414779" h="153670">
                <a:moveTo>
                  <a:pt x="339775" y="53797"/>
                </a:moveTo>
                <a:lnTo>
                  <a:pt x="321208" y="53797"/>
                </a:lnTo>
                <a:lnTo>
                  <a:pt x="324434" y="55067"/>
                </a:lnTo>
                <a:lnTo>
                  <a:pt x="329209" y="60147"/>
                </a:lnTo>
                <a:lnTo>
                  <a:pt x="330403" y="62687"/>
                </a:lnTo>
                <a:lnTo>
                  <a:pt x="330403" y="71577"/>
                </a:lnTo>
                <a:lnTo>
                  <a:pt x="328955" y="75387"/>
                </a:lnTo>
                <a:lnTo>
                  <a:pt x="323164" y="80467"/>
                </a:lnTo>
                <a:lnTo>
                  <a:pt x="319328" y="81737"/>
                </a:lnTo>
                <a:lnTo>
                  <a:pt x="309829" y="81737"/>
                </a:lnTo>
                <a:lnTo>
                  <a:pt x="309829" y="91897"/>
                </a:lnTo>
                <a:lnTo>
                  <a:pt x="323443" y="91897"/>
                </a:lnTo>
                <a:lnTo>
                  <a:pt x="327583" y="93167"/>
                </a:lnTo>
                <a:lnTo>
                  <a:pt x="333374" y="98247"/>
                </a:lnTo>
                <a:lnTo>
                  <a:pt x="334822" y="100787"/>
                </a:lnTo>
                <a:lnTo>
                  <a:pt x="334822" y="109677"/>
                </a:lnTo>
                <a:lnTo>
                  <a:pt x="333349" y="113487"/>
                </a:lnTo>
                <a:lnTo>
                  <a:pt x="327456" y="119837"/>
                </a:lnTo>
                <a:lnTo>
                  <a:pt x="323240" y="121107"/>
                </a:lnTo>
                <a:lnTo>
                  <a:pt x="341172" y="121107"/>
                </a:lnTo>
                <a:lnTo>
                  <a:pt x="343788" y="118567"/>
                </a:lnTo>
                <a:lnTo>
                  <a:pt x="346405" y="113487"/>
                </a:lnTo>
                <a:lnTo>
                  <a:pt x="346303" y="103327"/>
                </a:lnTo>
                <a:lnTo>
                  <a:pt x="346100" y="102057"/>
                </a:lnTo>
                <a:lnTo>
                  <a:pt x="379323" y="102057"/>
                </a:lnTo>
                <a:lnTo>
                  <a:pt x="379323" y="94437"/>
                </a:lnTo>
                <a:lnTo>
                  <a:pt x="349351" y="94437"/>
                </a:lnTo>
                <a:lnTo>
                  <a:pt x="344525" y="93167"/>
                </a:lnTo>
                <a:lnTo>
                  <a:pt x="340156" y="90627"/>
                </a:lnTo>
                <a:lnTo>
                  <a:pt x="337413" y="88087"/>
                </a:lnTo>
                <a:lnTo>
                  <a:pt x="334416" y="86817"/>
                </a:lnTo>
                <a:lnTo>
                  <a:pt x="331165" y="85547"/>
                </a:lnTo>
                <a:lnTo>
                  <a:pt x="331165" y="84277"/>
                </a:lnTo>
                <a:lnTo>
                  <a:pt x="334009" y="83007"/>
                </a:lnTo>
                <a:lnTo>
                  <a:pt x="336524" y="81737"/>
                </a:lnTo>
                <a:lnTo>
                  <a:pt x="340893" y="74117"/>
                </a:lnTo>
                <a:lnTo>
                  <a:pt x="341985" y="70307"/>
                </a:lnTo>
                <a:lnTo>
                  <a:pt x="341985" y="60147"/>
                </a:lnTo>
                <a:lnTo>
                  <a:pt x="339775" y="53797"/>
                </a:lnTo>
                <a:close/>
              </a:path>
              <a:path w="1414779" h="153670">
                <a:moveTo>
                  <a:pt x="517397" y="53797"/>
                </a:moveTo>
                <a:lnTo>
                  <a:pt x="505967" y="53797"/>
                </a:lnTo>
                <a:lnTo>
                  <a:pt x="505967" y="94437"/>
                </a:lnTo>
                <a:lnTo>
                  <a:pt x="503491" y="100787"/>
                </a:lnTo>
                <a:lnTo>
                  <a:pt x="493636" y="110947"/>
                </a:lnTo>
                <a:lnTo>
                  <a:pt x="486803" y="113487"/>
                </a:lnTo>
                <a:lnTo>
                  <a:pt x="503639" y="113487"/>
                </a:lnTo>
                <a:lnTo>
                  <a:pt x="505205" y="110947"/>
                </a:lnTo>
                <a:lnTo>
                  <a:pt x="517397" y="110947"/>
                </a:lnTo>
                <a:lnTo>
                  <a:pt x="517397" y="53797"/>
                </a:lnTo>
                <a:close/>
              </a:path>
              <a:path w="1414779" h="153670">
                <a:moveTo>
                  <a:pt x="638898" y="80467"/>
                </a:moveTo>
                <a:lnTo>
                  <a:pt x="619696" y="80467"/>
                </a:lnTo>
                <a:lnTo>
                  <a:pt x="623557" y="81737"/>
                </a:lnTo>
                <a:lnTo>
                  <a:pt x="629450" y="88087"/>
                </a:lnTo>
                <a:lnTo>
                  <a:pt x="630923" y="91897"/>
                </a:lnTo>
                <a:lnTo>
                  <a:pt x="630923" y="102057"/>
                </a:lnTo>
                <a:lnTo>
                  <a:pt x="628738" y="107137"/>
                </a:lnTo>
                <a:lnTo>
                  <a:pt x="620001" y="112217"/>
                </a:lnTo>
                <a:lnTo>
                  <a:pt x="614870" y="113487"/>
                </a:lnTo>
                <a:lnTo>
                  <a:pt x="638009" y="113487"/>
                </a:lnTo>
                <a:lnTo>
                  <a:pt x="639610" y="112217"/>
                </a:lnTo>
                <a:lnTo>
                  <a:pt x="642810" y="104597"/>
                </a:lnTo>
                <a:lnTo>
                  <a:pt x="642810" y="88087"/>
                </a:lnTo>
                <a:lnTo>
                  <a:pt x="640321" y="81737"/>
                </a:lnTo>
                <a:lnTo>
                  <a:pt x="638898" y="80467"/>
                </a:lnTo>
                <a:close/>
              </a:path>
              <a:path w="1414779" h="153670">
                <a:moveTo>
                  <a:pt x="596785" y="53797"/>
                </a:moveTo>
                <a:lnTo>
                  <a:pt x="585355" y="53797"/>
                </a:lnTo>
                <a:lnTo>
                  <a:pt x="585355" y="98247"/>
                </a:lnTo>
                <a:lnTo>
                  <a:pt x="583679" y="103327"/>
                </a:lnTo>
                <a:lnTo>
                  <a:pt x="576973" y="109677"/>
                </a:lnTo>
                <a:lnTo>
                  <a:pt x="572604" y="112217"/>
                </a:lnTo>
                <a:lnTo>
                  <a:pt x="596785" y="112217"/>
                </a:lnTo>
                <a:lnTo>
                  <a:pt x="596785" y="94437"/>
                </a:lnTo>
                <a:lnTo>
                  <a:pt x="598462" y="89357"/>
                </a:lnTo>
                <a:lnTo>
                  <a:pt x="605167" y="81737"/>
                </a:lnTo>
                <a:lnTo>
                  <a:pt x="609536" y="80467"/>
                </a:lnTo>
                <a:lnTo>
                  <a:pt x="638898" y="80467"/>
                </a:lnTo>
                <a:lnTo>
                  <a:pt x="637476" y="79197"/>
                </a:lnTo>
                <a:lnTo>
                  <a:pt x="596785" y="79197"/>
                </a:lnTo>
                <a:lnTo>
                  <a:pt x="596785" y="53797"/>
                </a:lnTo>
                <a:close/>
              </a:path>
              <a:path w="1414779" h="153670">
                <a:moveTo>
                  <a:pt x="367741" y="102057"/>
                </a:moveTo>
                <a:lnTo>
                  <a:pt x="346100" y="102057"/>
                </a:lnTo>
                <a:lnTo>
                  <a:pt x="349554" y="103327"/>
                </a:lnTo>
                <a:lnTo>
                  <a:pt x="353364" y="104597"/>
                </a:lnTo>
                <a:lnTo>
                  <a:pt x="361086" y="104597"/>
                </a:lnTo>
                <a:lnTo>
                  <a:pt x="364489" y="103327"/>
                </a:lnTo>
                <a:lnTo>
                  <a:pt x="367741" y="102057"/>
                </a:lnTo>
                <a:close/>
              </a:path>
              <a:path w="1414779" h="153670">
                <a:moveTo>
                  <a:pt x="725208" y="99517"/>
                </a:moveTo>
                <a:lnTo>
                  <a:pt x="716064" y="99517"/>
                </a:lnTo>
                <a:lnTo>
                  <a:pt x="717791" y="100787"/>
                </a:lnTo>
                <a:lnTo>
                  <a:pt x="719924" y="100787"/>
                </a:lnTo>
                <a:lnTo>
                  <a:pt x="725208" y="99517"/>
                </a:lnTo>
                <a:close/>
              </a:path>
              <a:path w="1414779" h="153670">
                <a:moveTo>
                  <a:pt x="379323" y="53797"/>
                </a:moveTo>
                <a:lnTo>
                  <a:pt x="367741" y="53797"/>
                </a:lnTo>
                <a:lnTo>
                  <a:pt x="367741" y="90627"/>
                </a:lnTo>
                <a:lnTo>
                  <a:pt x="364286" y="93167"/>
                </a:lnTo>
                <a:lnTo>
                  <a:pt x="359917" y="94437"/>
                </a:lnTo>
                <a:lnTo>
                  <a:pt x="379323" y="94437"/>
                </a:lnTo>
                <a:lnTo>
                  <a:pt x="379323" y="53797"/>
                </a:lnTo>
                <a:close/>
              </a:path>
              <a:path w="1414779" h="153670">
                <a:moveTo>
                  <a:pt x="738365" y="53797"/>
                </a:moveTo>
                <a:lnTo>
                  <a:pt x="726935" y="53797"/>
                </a:lnTo>
                <a:lnTo>
                  <a:pt x="726935" y="86817"/>
                </a:lnTo>
                <a:lnTo>
                  <a:pt x="723531" y="90627"/>
                </a:lnTo>
                <a:lnTo>
                  <a:pt x="737196" y="90627"/>
                </a:lnTo>
                <a:lnTo>
                  <a:pt x="738365" y="88087"/>
                </a:lnTo>
                <a:lnTo>
                  <a:pt x="738365" y="53797"/>
                </a:lnTo>
                <a:close/>
              </a:path>
              <a:path w="1414779" h="153670">
                <a:moveTo>
                  <a:pt x="572935" y="79197"/>
                </a:moveTo>
                <a:lnTo>
                  <a:pt x="567270" y="79197"/>
                </a:lnTo>
                <a:lnTo>
                  <a:pt x="573163" y="80467"/>
                </a:lnTo>
                <a:lnTo>
                  <a:pt x="572935" y="79197"/>
                </a:lnTo>
                <a:close/>
              </a:path>
              <a:path w="1414779" h="153670">
                <a:moveTo>
                  <a:pt x="624319" y="70307"/>
                </a:moveTo>
                <a:lnTo>
                  <a:pt x="608266" y="70307"/>
                </a:lnTo>
                <a:lnTo>
                  <a:pt x="601662" y="72847"/>
                </a:lnTo>
                <a:lnTo>
                  <a:pt x="597395" y="79197"/>
                </a:lnTo>
                <a:lnTo>
                  <a:pt x="637476" y="79197"/>
                </a:lnTo>
                <a:lnTo>
                  <a:pt x="630364" y="72847"/>
                </a:lnTo>
                <a:lnTo>
                  <a:pt x="624319" y="70307"/>
                </a:lnTo>
                <a:close/>
              </a:path>
              <a:path w="1414779" h="153670">
                <a:moveTo>
                  <a:pt x="324967" y="43637"/>
                </a:moveTo>
                <a:lnTo>
                  <a:pt x="308000" y="43637"/>
                </a:lnTo>
                <a:lnTo>
                  <a:pt x="300786" y="47447"/>
                </a:lnTo>
                <a:lnTo>
                  <a:pt x="295808" y="53797"/>
                </a:lnTo>
                <a:lnTo>
                  <a:pt x="303885" y="60147"/>
                </a:lnTo>
                <a:lnTo>
                  <a:pt x="307035" y="56337"/>
                </a:lnTo>
                <a:lnTo>
                  <a:pt x="311454" y="53797"/>
                </a:lnTo>
                <a:lnTo>
                  <a:pt x="339775" y="53797"/>
                </a:lnTo>
                <a:lnTo>
                  <a:pt x="330936" y="46177"/>
                </a:lnTo>
                <a:lnTo>
                  <a:pt x="324967" y="43637"/>
                </a:lnTo>
                <a:close/>
              </a:path>
              <a:path w="1414779" h="153670">
                <a:moveTo>
                  <a:pt x="391058" y="43637"/>
                </a:moveTo>
                <a:lnTo>
                  <a:pt x="351434" y="43637"/>
                </a:lnTo>
                <a:lnTo>
                  <a:pt x="351434" y="53797"/>
                </a:lnTo>
                <a:lnTo>
                  <a:pt x="391058" y="53797"/>
                </a:lnTo>
                <a:lnTo>
                  <a:pt x="391058" y="43637"/>
                </a:lnTo>
                <a:close/>
              </a:path>
              <a:path w="1414779" h="153670">
                <a:moveTo>
                  <a:pt x="397763" y="43637"/>
                </a:moveTo>
                <a:lnTo>
                  <a:pt x="391058" y="43637"/>
                </a:lnTo>
                <a:lnTo>
                  <a:pt x="391058" y="53797"/>
                </a:lnTo>
                <a:lnTo>
                  <a:pt x="397763" y="53797"/>
                </a:lnTo>
                <a:lnTo>
                  <a:pt x="397763" y="43637"/>
                </a:lnTo>
                <a:close/>
              </a:path>
              <a:path w="1414779" h="153670">
                <a:moveTo>
                  <a:pt x="432663" y="43637"/>
                </a:moveTo>
                <a:lnTo>
                  <a:pt x="397763" y="43637"/>
                </a:lnTo>
                <a:lnTo>
                  <a:pt x="397763" y="53797"/>
                </a:lnTo>
                <a:lnTo>
                  <a:pt x="432663" y="53797"/>
                </a:lnTo>
                <a:lnTo>
                  <a:pt x="432663" y="43637"/>
                </a:lnTo>
                <a:close/>
              </a:path>
              <a:path w="1414779" h="153670">
                <a:moveTo>
                  <a:pt x="439369" y="43637"/>
                </a:moveTo>
                <a:lnTo>
                  <a:pt x="432663" y="43637"/>
                </a:lnTo>
                <a:lnTo>
                  <a:pt x="432663" y="53797"/>
                </a:lnTo>
                <a:lnTo>
                  <a:pt x="439369" y="53797"/>
                </a:lnTo>
                <a:lnTo>
                  <a:pt x="439369" y="43637"/>
                </a:lnTo>
                <a:close/>
              </a:path>
              <a:path w="1414779" h="153670">
                <a:moveTo>
                  <a:pt x="528967" y="43637"/>
                </a:moveTo>
                <a:lnTo>
                  <a:pt x="492848" y="43637"/>
                </a:lnTo>
                <a:lnTo>
                  <a:pt x="492848" y="53797"/>
                </a:lnTo>
                <a:lnTo>
                  <a:pt x="528967" y="53797"/>
                </a:lnTo>
                <a:lnTo>
                  <a:pt x="528967" y="43637"/>
                </a:lnTo>
                <a:close/>
              </a:path>
              <a:path w="1414779" h="153670">
                <a:moveTo>
                  <a:pt x="535685" y="43637"/>
                </a:moveTo>
                <a:lnTo>
                  <a:pt x="528967" y="43637"/>
                </a:lnTo>
                <a:lnTo>
                  <a:pt x="528967" y="53797"/>
                </a:lnTo>
                <a:lnTo>
                  <a:pt x="535685" y="53797"/>
                </a:lnTo>
                <a:lnTo>
                  <a:pt x="535685" y="43637"/>
                </a:lnTo>
                <a:close/>
              </a:path>
              <a:path w="1414779" h="153670">
                <a:moveTo>
                  <a:pt x="646315" y="43637"/>
                </a:moveTo>
                <a:lnTo>
                  <a:pt x="535685" y="43637"/>
                </a:lnTo>
                <a:lnTo>
                  <a:pt x="535685" y="53797"/>
                </a:lnTo>
                <a:lnTo>
                  <a:pt x="646315" y="53797"/>
                </a:lnTo>
                <a:lnTo>
                  <a:pt x="646315" y="43637"/>
                </a:lnTo>
                <a:close/>
              </a:path>
              <a:path w="1414779" h="153670">
                <a:moveTo>
                  <a:pt x="653021" y="43637"/>
                </a:moveTo>
                <a:lnTo>
                  <a:pt x="646315" y="43637"/>
                </a:lnTo>
                <a:lnTo>
                  <a:pt x="646315" y="53797"/>
                </a:lnTo>
                <a:lnTo>
                  <a:pt x="653021" y="53797"/>
                </a:lnTo>
                <a:lnTo>
                  <a:pt x="653021" y="43637"/>
                </a:lnTo>
                <a:close/>
              </a:path>
              <a:path w="1414779" h="153670">
                <a:moveTo>
                  <a:pt x="687920" y="43637"/>
                </a:moveTo>
                <a:lnTo>
                  <a:pt x="653021" y="43637"/>
                </a:lnTo>
                <a:lnTo>
                  <a:pt x="653021" y="53797"/>
                </a:lnTo>
                <a:lnTo>
                  <a:pt x="687920" y="53797"/>
                </a:lnTo>
                <a:lnTo>
                  <a:pt x="687920" y="43637"/>
                </a:lnTo>
                <a:close/>
              </a:path>
              <a:path w="1414779" h="153670">
                <a:moveTo>
                  <a:pt x="694626" y="43637"/>
                </a:moveTo>
                <a:lnTo>
                  <a:pt x="687920" y="43637"/>
                </a:lnTo>
                <a:lnTo>
                  <a:pt x="687920" y="53797"/>
                </a:lnTo>
                <a:lnTo>
                  <a:pt x="694626" y="53797"/>
                </a:lnTo>
                <a:lnTo>
                  <a:pt x="694626" y="43637"/>
                </a:lnTo>
                <a:close/>
              </a:path>
              <a:path w="1414779" h="153670">
                <a:moveTo>
                  <a:pt x="755891" y="43637"/>
                </a:moveTo>
                <a:lnTo>
                  <a:pt x="694626" y="43637"/>
                </a:lnTo>
                <a:lnTo>
                  <a:pt x="694626" y="53797"/>
                </a:lnTo>
                <a:lnTo>
                  <a:pt x="755891" y="53797"/>
                </a:lnTo>
                <a:lnTo>
                  <a:pt x="755891" y="43637"/>
                </a:lnTo>
                <a:close/>
              </a:path>
              <a:path w="1414779" h="153670">
                <a:moveTo>
                  <a:pt x="451256" y="457"/>
                </a:moveTo>
                <a:lnTo>
                  <a:pt x="413092" y="14427"/>
                </a:lnTo>
                <a:lnTo>
                  <a:pt x="409498" y="22047"/>
                </a:lnTo>
                <a:lnTo>
                  <a:pt x="409498" y="43637"/>
                </a:lnTo>
                <a:lnTo>
                  <a:pt x="420928" y="43637"/>
                </a:lnTo>
                <a:lnTo>
                  <a:pt x="420928" y="32207"/>
                </a:lnTo>
                <a:lnTo>
                  <a:pt x="422824" y="22047"/>
                </a:lnTo>
                <a:lnTo>
                  <a:pt x="428510" y="15697"/>
                </a:lnTo>
                <a:lnTo>
                  <a:pt x="437988" y="11887"/>
                </a:lnTo>
                <a:lnTo>
                  <a:pt x="451256" y="10617"/>
                </a:lnTo>
                <a:lnTo>
                  <a:pt x="491854" y="10617"/>
                </a:lnTo>
                <a:lnTo>
                  <a:pt x="489280" y="9347"/>
                </a:lnTo>
                <a:lnTo>
                  <a:pt x="480697" y="5537"/>
                </a:lnTo>
                <a:lnTo>
                  <a:pt x="471501" y="2997"/>
                </a:lnTo>
                <a:lnTo>
                  <a:pt x="451256" y="457"/>
                </a:lnTo>
                <a:close/>
              </a:path>
              <a:path w="1414779" h="153670">
                <a:moveTo>
                  <a:pt x="491854" y="10617"/>
                </a:moveTo>
                <a:lnTo>
                  <a:pt x="451256" y="10617"/>
                </a:lnTo>
                <a:lnTo>
                  <a:pt x="468839" y="13157"/>
                </a:lnTo>
                <a:lnTo>
                  <a:pt x="476759" y="14427"/>
                </a:lnTo>
                <a:lnTo>
                  <a:pt x="484098" y="18237"/>
                </a:lnTo>
                <a:lnTo>
                  <a:pt x="490755" y="20777"/>
                </a:lnTo>
                <a:lnTo>
                  <a:pt x="496647" y="24587"/>
                </a:lnTo>
                <a:lnTo>
                  <a:pt x="501770" y="29667"/>
                </a:lnTo>
                <a:lnTo>
                  <a:pt x="506120" y="33477"/>
                </a:lnTo>
                <a:lnTo>
                  <a:pt x="513740" y="27127"/>
                </a:lnTo>
                <a:lnTo>
                  <a:pt x="509238" y="22047"/>
                </a:lnTo>
                <a:lnTo>
                  <a:pt x="503658" y="16967"/>
                </a:lnTo>
                <a:lnTo>
                  <a:pt x="497004" y="13157"/>
                </a:lnTo>
                <a:lnTo>
                  <a:pt x="491854" y="10617"/>
                </a:lnTo>
                <a:close/>
              </a:path>
              <a:path w="1414779" h="153670">
                <a:moveTo>
                  <a:pt x="959802" y="82753"/>
                </a:moveTo>
                <a:lnTo>
                  <a:pt x="951115" y="89611"/>
                </a:lnTo>
                <a:lnTo>
                  <a:pt x="990587" y="141427"/>
                </a:lnTo>
                <a:lnTo>
                  <a:pt x="999883" y="135178"/>
                </a:lnTo>
                <a:lnTo>
                  <a:pt x="982205" y="112013"/>
                </a:lnTo>
                <a:lnTo>
                  <a:pt x="979258" y="108254"/>
                </a:lnTo>
                <a:lnTo>
                  <a:pt x="975665" y="103936"/>
                </a:lnTo>
                <a:lnTo>
                  <a:pt x="971689" y="99364"/>
                </a:lnTo>
                <a:lnTo>
                  <a:pt x="971842" y="98907"/>
                </a:lnTo>
                <a:lnTo>
                  <a:pt x="983388" y="98907"/>
                </a:lnTo>
                <a:lnTo>
                  <a:pt x="986701" y="97662"/>
                </a:lnTo>
                <a:lnTo>
                  <a:pt x="993721" y="91439"/>
                </a:lnTo>
                <a:lnTo>
                  <a:pt x="994308" y="89915"/>
                </a:lnTo>
                <a:lnTo>
                  <a:pt x="968540" y="89915"/>
                </a:lnTo>
                <a:lnTo>
                  <a:pt x="963866" y="87528"/>
                </a:lnTo>
                <a:lnTo>
                  <a:pt x="959802" y="82753"/>
                </a:lnTo>
                <a:close/>
              </a:path>
              <a:path w="1414779" h="153670">
                <a:moveTo>
                  <a:pt x="891832" y="101345"/>
                </a:moveTo>
                <a:lnTo>
                  <a:pt x="880249" y="101345"/>
                </a:lnTo>
                <a:lnTo>
                  <a:pt x="880249" y="140969"/>
                </a:lnTo>
                <a:lnTo>
                  <a:pt x="891832" y="140969"/>
                </a:lnTo>
                <a:lnTo>
                  <a:pt x="891832" y="101345"/>
                </a:lnTo>
                <a:close/>
              </a:path>
              <a:path w="1414779" h="153670">
                <a:moveTo>
                  <a:pt x="933284" y="52882"/>
                </a:moveTo>
                <a:lnTo>
                  <a:pt x="921854" y="52882"/>
                </a:lnTo>
                <a:lnTo>
                  <a:pt x="921854" y="140969"/>
                </a:lnTo>
                <a:lnTo>
                  <a:pt x="933284" y="140969"/>
                </a:lnTo>
                <a:lnTo>
                  <a:pt x="933284" y="52882"/>
                </a:lnTo>
                <a:close/>
              </a:path>
              <a:path w="1414779" h="153670">
                <a:moveTo>
                  <a:pt x="810755" y="111251"/>
                </a:moveTo>
                <a:lnTo>
                  <a:pt x="802830" y="119176"/>
                </a:lnTo>
                <a:lnTo>
                  <a:pt x="808774" y="124244"/>
                </a:lnTo>
                <a:lnTo>
                  <a:pt x="815327" y="127863"/>
                </a:lnTo>
                <a:lnTo>
                  <a:pt x="822490" y="130035"/>
                </a:lnTo>
                <a:lnTo>
                  <a:pt x="830262" y="130759"/>
                </a:lnTo>
                <a:lnTo>
                  <a:pt x="838898" y="130759"/>
                </a:lnTo>
                <a:lnTo>
                  <a:pt x="845832" y="128295"/>
                </a:lnTo>
                <a:lnTo>
                  <a:pt x="854058" y="120548"/>
                </a:lnTo>
                <a:lnTo>
                  <a:pt x="822540" y="120548"/>
                </a:lnTo>
                <a:lnTo>
                  <a:pt x="816038" y="117449"/>
                </a:lnTo>
                <a:lnTo>
                  <a:pt x="810755" y="111251"/>
                </a:lnTo>
                <a:close/>
              </a:path>
              <a:path w="1414779" h="153670">
                <a:moveTo>
                  <a:pt x="851842" y="53339"/>
                </a:moveTo>
                <a:lnTo>
                  <a:pt x="833716" y="53339"/>
                </a:lnTo>
                <a:lnTo>
                  <a:pt x="836942" y="54533"/>
                </a:lnTo>
                <a:lnTo>
                  <a:pt x="841717" y="59308"/>
                </a:lnTo>
                <a:lnTo>
                  <a:pt x="842911" y="62483"/>
                </a:lnTo>
                <a:lnTo>
                  <a:pt x="842911" y="71018"/>
                </a:lnTo>
                <a:lnTo>
                  <a:pt x="841463" y="74625"/>
                </a:lnTo>
                <a:lnTo>
                  <a:pt x="835672" y="79908"/>
                </a:lnTo>
                <a:lnTo>
                  <a:pt x="831837" y="81229"/>
                </a:lnTo>
                <a:lnTo>
                  <a:pt x="822337" y="81229"/>
                </a:lnTo>
                <a:lnTo>
                  <a:pt x="822337" y="91439"/>
                </a:lnTo>
                <a:lnTo>
                  <a:pt x="835952" y="91439"/>
                </a:lnTo>
                <a:lnTo>
                  <a:pt x="840092" y="92633"/>
                </a:lnTo>
                <a:lnTo>
                  <a:pt x="845883" y="97408"/>
                </a:lnTo>
                <a:lnTo>
                  <a:pt x="847331" y="100736"/>
                </a:lnTo>
                <a:lnTo>
                  <a:pt x="847331" y="109473"/>
                </a:lnTo>
                <a:lnTo>
                  <a:pt x="845858" y="113182"/>
                </a:lnTo>
                <a:lnTo>
                  <a:pt x="839965" y="119075"/>
                </a:lnTo>
                <a:lnTo>
                  <a:pt x="835748" y="120548"/>
                </a:lnTo>
                <a:lnTo>
                  <a:pt x="854058" y="120548"/>
                </a:lnTo>
                <a:lnTo>
                  <a:pt x="856297" y="118440"/>
                </a:lnTo>
                <a:lnTo>
                  <a:pt x="858913" y="112267"/>
                </a:lnTo>
                <a:lnTo>
                  <a:pt x="858812" y="102666"/>
                </a:lnTo>
                <a:lnTo>
                  <a:pt x="858608" y="101041"/>
                </a:lnTo>
                <a:lnTo>
                  <a:pt x="891832" y="101041"/>
                </a:lnTo>
                <a:lnTo>
                  <a:pt x="891832" y="93573"/>
                </a:lnTo>
                <a:lnTo>
                  <a:pt x="861860" y="93573"/>
                </a:lnTo>
                <a:lnTo>
                  <a:pt x="857034" y="92303"/>
                </a:lnTo>
                <a:lnTo>
                  <a:pt x="852665" y="89763"/>
                </a:lnTo>
                <a:lnTo>
                  <a:pt x="849922" y="87325"/>
                </a:lnTo>
                <a:lnTo>
                  <a:pt x="846924" y="85699"/>
                </a:lnTo>
                <a:lnTo>
                  <a:pt x="843673" y="84886"/>
                </a:lnTo>
                <a:lnTo>
                  <a:pt x="843673" y="84277"/>
                </a:lnTo>
                <a:lnTo>
                  <a:pt x="846518" y="82854"/>
                </a:lnTo>
                <a:lnTo>
                  <a:pt x="849033" y="80492"/>
                </a:lnTo>
                <a:lnTo>
                  <a:pt x="853401" y="73888"/>
                </a:lnTo>
                <a:lnTo>
                  <a:pt x="854494" y="70053"/>
                </a:lnTo>
                <a:lnTo>
                  <a:pt x="854494" y="59181"/>
                </a:lnTo>
                <a:lnTo>
                  <a:pt x="852284" y="53771"/>
                </a:lnTo>
                <a:lnTo>
                  <a:pt x="851842" y="53339"/>
                </a:lnTo>
                <a:close/>
              </a:path>
              <a:path w="1414779" h="153670">
                <a:moveTo>
                  <a:pt x="891832" y="101041"/>
                </a:moveTo>
                <a:lnTo>
                  <a:pt x="858608" y="101041"/>
                </a:lnTo>
                <a:lnTo>
                  <a:pt x="862063" y="102666"/>
                </a:lnTo>
                <a:lnTo>
                  <a:pt x="865873" y="103479"/>
                </a:lnTo>
                <a:lnTo>
                  <a:pt x="873594" y="103479"/>
                </a:lnTo>
                <a:lnTo>
                  <a:pt x="876998" y="102768"/>
                </a:lnTo>
                <a:lnTo>
                  <a:pt x="880249" y="101345"/>
                </a:lnTo>
                <a:lnTo>
                  <a:pt x="891832" y="101345"/>
                </a:lnTo>
                <a:lnTo>
                  <a:pt x="891832" y="101041"/>
                </a:lnTo>
                <a:close/>
              </a:path>
              <a:path w="1414779" h="153670">
                <a:moveTo>
                  <a:pt x="983388" y="98907"/>
                </a:moveTo>
                <a:lnTo>
                  <a:pt x="971842" y="98907"/>
                </a:lnTo>
                <a:lnTo>
                  <a:pt x="973162" y="99313"/>
                </a:lnTo>
                <a:lnTo>
                  <a:pt x="974890" y="99517"/>
                </a:lnTo>
                <a:lnTo>
                  <a:pt x="977023" y="99517"/>
                </a:lnTo>
                <a:lnTo>
                  <a:pt x="982306" y="99313"/>
                </a:lnTo>
                <a:lnTo>
                  <a:pt x="983388" y="98907"/>
                </a:lnTo>
                <a:close/>
              </a:path>
              <a:path w="1414779" h="153670">
                <a:moveTo>
                  <a:pt x="891832" y="52882"/>
                </a:moveTo>
                <a:lnTo>
                  <a:pt x="880249" y="52882"/>
                </a:lnTo>
                <a:lnTo>
                  <a:pt x="880249" y="90373"/>
                </a:lnTo>
                <a:lnTo>
                  <a:pt x="876795" y="92506"/>
                </a:lnTo>
                <a:lnTo>
                  <a:pt x="872426" y="93573"/>
                </a:lnTo>
                <a:lnTo>
                  <a:pt x="891832" y="93573"/>
                </a:lnTo>
                <a:lnTo>
                  <a:pt x="891832" y="52882"/>
                </a:lnTo>
                <a:close/>
              </a:path>
              <a:path w="1414779" h="153670">
                <a:moveTo>
                  <a:pt x="995464" y="52882"/>
                </a:moveTo>
                <a:lnTo>
                  <a:pt x="984034" y="52882"/>
                </a:lnTo>
                <a:lnTo>
                  <a:pt x="984034" y="86563"/>
                </a:lnTo>
                <a:lnTo>
                  <a:pt x="980630" y="89915"/>
                </a:lnTo>
                <a:lnTo>
                  <a:pt x="994308" y="89915"/>
                </a:lnTo>
                <a:lnTo>
                  <a:pt x="995464" y="86918"/>
                </a:lnTo>
                <a:lnTo>
                  <a:pt x="995464" y="52882"/>
                </a:lnTo>
                <a:close/>
              </a:path>
              <a:path w="1414779" h="153670">
                <a:moveTo>
                  <a:pt x="837476" y="42976"/>
                </a:moveTo>
                <a:lnTo>
                  <a:pt x="820508" y="42976"/>
                </a:lnTo>
                <a:lnTo>
                  <a:pt x="813295" y="46227"/>
                </a:lnTo>
                <a:lnTo>
                  <a:pt x="808316" y="52730"/>
                </a:lnTo>
                <a:lnTo>
                  <a:pt x="816394" y="60045"/>
                </a:lnTo>
                <a:lnTo>
                  <a:pt x="819543" y="55575"/>
                </a:lnTo>
                <a:lnTo>
                  <a:pt x="823963" y="53339"/>
                </a:lnTo>
                <a:lnTo>
                  <a:pt x="851842" y="53339"/>
                </a:lnTo>
                <a:lnTo>
                  <a:pt x="843445" y="45135"/>
                </a:lnTo>
                <a:lnTo>
                  <a:pt x="837476" y="42976"/>
                </a:lnTo>
                <a:close/>
              </a:path>
              <a:path w="1414779" h="153670">
                <a:moveTo>
                  <a:pt x="945019" y="43129"/>
                </a:moveTo>
                <a:lnTo>
                  <a:pt x="863942" y="43129"/>
                </a:lnTo>
                <a:lnTo>
                  <a:pt x="863942" y="52882"/>
                </a:lnTo>
                <a:lnTo>
                  <a:pt x="945019" y="52882"/>
                </a:lnTo>
                <a:lnTo>
                  <a:pt x="945019" y="43129"/>
                </a:lnTo>
                <a:close/>
              </a:path>
              <a:path w="1414779" h="153670">
                <a:moveTo>
                  <a:pt x="951725" y="43129"/>
                </a:moveTo>
                <a:lnTo>
                  <a:pt x="945019" y="43129"/>
                </a:lnTo>
                <a:lnTo>
                  <a:pt x="945019" y="52882"/>
                </a:lnTo>
                <a:lnTo>
                  <a:pt x="951725" y="52882"/>
                </a:lnTo>
                <a:lnTo>
                  <a:pt x="951725" y="43129"/>
                </a:lnTo>
                <a:close/>
              </a:path>
              <a:path w="1414779" h="153670">
                <a:moveTo>
                  <a:pt x="1012990" y="43129"/>
                </a:moveTo>
                <a:lnTo>
                  <a:pt x="951725" y="43129"/>
                </a:lnTo>
                <a:lnTo>
                  <a:pt x="951725" y="52882"/>
                </a:lnTo>
                <a:lnTo>
                  <a:pt x="1012990" y="52882"/>
                </a:lnTo>
                <a:lnTo>
                  <a:pt x="1012990" y="43129"/>
                </a:lnTo>
                <a:close/>
              </a:path>
              <a:path w="1414779" h="153670">
                <a:moveTo>
                  <a:pt x="884212" y="2285"/>
                </a:moveTo>
                <a:lnTo>
                  <a:pt x="873391" y="8839"/>
                </a:lnTo>
                <a:lnTo>
                  <a:pt x="884116" y="17840"/>
                </a:lnTo>
                <a:lnTo>
                  <a:pt x="894956" y="26555"/>
                </a:lnTo>
                <a:lnTo>
                  <a:pt x="905910" y="34985"/>
                </a:lnTo>
                <a:lnTo>
                  <a:pt x="916978" y="43129"/>
                </a:lnTo>
                <a:lnTo>
                  <a:pt x="926426" y="43129"/>
                </a:lnTo>
                <a:lnTo>
                  <a:pt x="884212" y="2285"/>
                </a:lnTo>
                <a:close/>
              </a:path>
              <a:path w="1414779" h="153670">
                <a:moveTo>
                  <a:pt x="918806" y="1828"/>
                </a:moveTo>
                <a:lnTo>
                  <a:pt x="906005" y="4876"/>
                </a:lnTo>
                <a:lnTo>
                  <a:pt x="927036" y="43129"/>
                </a:lnTo>
                <a:lnTo>
                  <a:pt x="933894" y="43129"/>
                </a:lnTo>
                <a:lnTo>
                  <a:pt x="918806" y="1828"/>
                </a:lnTo>
                <a:close/>
              </a:path>
              <a:path w="1414779" h="153670">
                <a:moveTo>
                  <a:pt x="1247838" y="52882"/>
                </a:moveTo>
                <a:lnTo>
                  <a:pt x="1236713" y="52882"/>
                </a:lnTo>
                <a:lnTo>
                  <a:pt x="1236713" y="67970"/>
                </a:lnTo>
                <a:lnTo>
                  <a:pt x="1206995" y="67970"/>
                </a:lnTo>
                <a:lnTo>
                  <a:pt x="1202474" y="69418"/>
                </a:lnTo>
                <a:lnTo>
                  <a:pt x="1195971" y="75209"/>
                </a:lnTo>
                <a:lnTo>
                  <a:pt x="1194346" y="78943"/>
                </a:lnTo>
                <a:lnTo>
                  <a:pt x="1194346" y="91541"/>
                </a:lnTo>
                <a:lnTo>
                  <a:pt x="1198054" y="97891"/>
                </a:lnTo>
                <a:lnTo>
                  <a:pt x="1205471" y="102565"/>
                </a:lnTo>
                <a:lnTo>
                  <a:pt x="1198968" y="107441"/>
                </a:lnTo>
                <a:lnTo>
                  <a:pt x="1195717" y="113639"/>
                </a:lnTo>
                <a:lnTo>
                  <a:pt x="1195753" y="121462"/>
                </a:lnTo>
                <a:lnTo>
                  <a:pt x="1196513" y="127877"/>
                </a:lnTo>
                <a:lnTo>
                  <a:pt x="1233060" y="152366"/>
                </a:lnTo>
                <a:lnTo>
                  <a:pt x="1243723" y="153619"/>
                </a:lnTo>
                <a:lnTo>
                  <a:pt x="1248600" y="143713"/>
                </a:lnTo>
                <a:lnTo>
                  <a:pt x="1230598" y="141465"/>
                </a:lnTo>
                <a:lnTo>
                  <a:pt x="1217739" y="137007"/>
                </a:lnTo>
                <a:lnTo>
                  <a:pt x="1210024" y="130340"/>
                </a:lnTo>
                <a:lnTo>
                  <a:pt x="1207452" y="121462"/>
                </a:lnTo>
                <a:lnTo>
                  <a:pt x="1207452" y="116890"/>
                </a:lnTo>
                <a:lnTo>
                  <a:pt x="1209382" y="113106"/>
                </a:lnTo>
                <a:lnTo>
                  <a:pt x="1217104" y="107111"/>
                </a:lnTo>
                <a:lnTo>
                  <a:pt x="1222184" y="105613"/>
                </a:lnTo>
                <a:lnTo>
                  <a:pt x="1251035" y="105613"/>
                </a:lnTo>
                <a:lnTo>
                  <a:pt x="1242647" y="97688"/>
                </a:lnTo>
                <a:lnTo>
                  <a:pt x="1214615" y="97688"/>
                </a:lnTo>
                <a:lnTo>
                  <a:pt x="1208824" y="94335"/>
                </a:lnTo>
                <a:lnTo>
                  <a:pt x="1205928" y="90119"/>
                </a:lnTo>
                <a:lnTo>
                  <a:pt x="1205995" y="80213"/>
                </a:lnTo>
                <a:lnTo>
                  <a:pt x="1209078" y="77876"/>
                </a:lnTo>
                <a:lnTo>
                  <a:pt x="1247838" y="77876"/>
                </a:lnTo>
                <a:lnTo>
                  <a:pt x="1247838" y="52882"/>
                </a:lnTo>
                <a:close/>
              </a:path>
              <a:path w="1414779" h="153670">
                <a:moveTo>
                  <a:pt x="1298130" y="72085"/>
                </a:moveTo>
                <a:lnTo>
                  <a:pt x="1286548" y="72085"/>
                </a:lnTo>
                <a:lnTo>
                  <a:pt x="1280769" y="74548"/>
                </a:lnTo>
                <a:lnTo>
                  <a:pt x="1271130" y="84404"/>
                </a:lnTo>
                <a:lnTo>
                  <a:pt x="1268717" y="91135"/>
                </a:lnTo>
                <a:lnTo>
                  <a:pt x="1268739" y="99974"/>
                </a:lnTo>
                <a:lnTo>
                  <a:pt x="1290074" y="138536"/>
                </a:lnTo>
                <a:lnTo>
                  <a:pt x="1295692" y="142036"/>
                </a:lnTo>
                <a:lnTo>
                  <a:pt x="1303464" y="133807"/>
                </a:lnTo>
                <a:lnTo>
                  <a:pt x="1293463" y="127063"/>
                </a:lnTo>
                <a:lnTo>
                  <a:pt x="1286319" y="119176"/>
                </a:lnTo>
                <a:lnTo>
                  <a:pt x="1282033" y="110147"/>
                </a:lnTo>
                <a:lnTo>
                  <a:pt x="1280604" y="99974"/>
                </a:lnTo>
                <a:lnTo>
                  <a:pt x="1280604" y="94183"/>
                </a:lnTo>
                <a:lnTo>
                  <a:pt x="1281899" y="89839"/>
                </a:lnTo>
                <a:lnTo>
                  <a:pt x="1287081" y="84048"/>
                </a:lnTo>
                <a:lnTo>
                  <a:pt x="1290358" y="82600"/>
                </a:lnTo>
                <a:lnTo>
                  <a:pt x="1311455" y="82600"/>
                </a:lnTo>
                <a:lnTo>
                  <a:pt x="1310779" y="80517"/>
                </a:lnTo>
                <a:lnTo>
                  <a:pt x="1308569" y="77546"/>
                </a:lnTo>
                <a:lnTo>
                  <a:pt x="1302169" y="73177"/>
                </a:lnTo>
                <a:lnTo>
                  <a:pt x="1298130" y="72085"/>
                </a:lnTo>
                <a:close/>
              </a:path>
              <a:path w="1414779" h="153670">
                <a:moveTo>
                  <a:pt x="1126680" y="99669"/>
                </a:moveTo>
                <a:lnTo>
                  <a:pt x="1115250" y="99669"/>
                </a:lnTo>
                <a:lnTo>
                  <a:pt x="1115250" y="140969"/>
                </a:lnTo>
                <a:lnTo>
                  <a:pt x="1126680" y="140969"/>
                </a:lnTo>
                <a:lnTo>
                  <a:pt x="1126680" y="99669"/>
                </a:lnTo>
                <a:close/>
              </a:path>
              <a:path w="1414779" h="153670">
                <a:moveTo>
                  <a:pt x="1168285" y="52882"/>
                </a:moveTo>
                <a:lnTo>
                  <a:pt x="1156855" y="52882"/>
                </a:lnTo>
                <a:lnTo>
                  <a:pt x="1156855" y="140969"/>
                </a:lnTo>
                <a:lnTo>
                  <a:pt x="1168285" y="140969"/>
                </a:lnTo>
                <a:lnTo>
                  <a:pt x="1168285" y="52882"/>
                </a:lnTo>
                <a:close/>
              </a:path>
              <a:path w="1414779" h="153670">
                <a:moveTo>
                  <a:pt x="1354366" y="81991"/>
                </a:moveTo>
                <a:lnTo>
                  <a:pt x="1335354" y="81991"/>
                </a:lnTo>
                <a:lnTo>
                  <a:pt x="1339430" y="83667"/>
                </a:lnTo>
                <a:lnTo>
                  <a:pt x="1342783" y="87020"/>
                </a:lnTo>
                <a:lnTo>
                  <a:pt x="1342783" y="140969"/>
                </a:lnTo>
                <a:lnTo>
                  <a:pt x="1354366" y="140969"/>
                </a:lnTo>
                <a:lnTo>
                  <a:pt x="1354366" y="81991"/>
                </a:lnTo>
                <a:close/>
              </a:path>
              <a:path w="1414779" h="153670">
                <a:moveTo>
                  <a:pt x="1395806" y="52882"/>
                </a:moveTo>
                <a:lnTo>
                  <a:pt x="1384388" y="52882"/>
                </a:lnTo>
                <a:lnTo>
                  <a:pt x="1384388" y="140969"/>
                </a:lnTo>
                <a:lnTo>
                  <a:pt x="1395806" y="140969"/>
                </a:lnTo>
                <a:lnTo>
                  <a:pt x="1395806" y="52882"/>
                </a:lnTo>
                <a:close/>
              </a:path>
              <a:path w="1414779" h="153670">
                <a:moveTo>
                  <a:pt x="1251035" y="105613"/>
                </a:moveTo>
                <a:lnTo>
                  <a:pt x="1232750" y="105613"/>
                </a:lnTo>
                <a:lnTo>
                  <a:pt x="1236052" y="106578"/>
                </a:lnTo>
                <a:lnTo>
                  <a:pt x="1240726" y="110439"/>
                </a:lnTo>
                <a:lnTo>
                  <a:pt x="1241782" y="112642"/>
                </a:lnTo>
                <a:lnTo>
                  <a:pt x="1241894" y="119786"/>
                </a:lnTo>
                <a:lnTo>
                  <a:pt x="1239862" y="123393"/>
                </a:lnTo>
                <a:lnTo>
                  <a:pt x="1235798" y="126644"/>
                </a:lnTo>
                <a:lnTo>
                  <a:pt x="1245857" y="132435"/>
                </a:lnTo>
                <a:lnTo>
                  <a:pt x="1250734" y="127965"/>
                </a:lnTo>
                <a:lnTo>
                  <a:pt x="1253172" y="122580"/>
                </a:lnTo>
                <a:lnTo>
                  <a:pt x="1253150" y="110439"/>
                </a:lnTo>
                <a:lnTo>
                  <a:pt x="1251035" y="105613"/>
                </a:lnTo>
                <a:close/>
              </a:path>
              <a:path w="1414779" h="153670">
                <a:moveTo>
                  <a:pt x="1082941" y="52882"/>
                </a:moveTo>
                <a:lnTo>
                  <a:pt x="1071511" y="52882"/>
                </a:lnTo>
                <a:lnTo>
                  <a:pt x="1071511" y="89458"/>
                </a:lnTo>
                <a:lnTo>
                  <a:pt x="1064044" y="95097"/>
                </a:lnTo>
                <a:lnTo>
                  <a:pt x="1073188" y="115214"/>
                </a:lnTo>
                <a:lnTo>
                  <a:pt x="1082789" y="115214"/>
                </a:lnTo>
                <a:lnTo>
                  <a:pt x="1082789" y="99669"/>
                </a:lnTo>
                <a:lnTo>
                  <a:pt x="1126680" y="99669"/>
                </a:lnTo>
                <a:lnTo>
                  <a:pt x="1126680" y="89153"/>
                </a:lnTo>
                <a:lnTo>
                  <a:pt x="1082941" y="89153"/>
                </a:lnTo>
                <a:lnTo>
                  <a:pt x="1082941" y="52882"/>
                </a:lnTo>
                <a:close/>
              </a:path>
              <a:path w="1414779" h="153670">
                <a:moveTo>
                  <a:pt x="1311455" y="82600"/>
                </a:moveTo>
                <a:lnTo>
                  <a:pt x="1298181" y="82600"/>
                </a:lnTo>
                <a:lnTo>
                  <a:pt x="1301216" y="83845"/>
                </a:lnTo>
                <a:lnTo>
                  <a:pt x="1305686" y="88823"/>
                </a:lnTo>
                <a:lnTo>
                  <a:pt x="1306754" y="92303"/>
                </a:lnTo>
                <a:lnTo>
                  <a:pt x="1306817" y="111861"/>
                </a:lnTo>
                <a:lnTo>
                  <a:pt x="1317942" y="111861"/>
                </a:lnTo>
                <a:lnTo>
                  <a:pt x="1317942" y="92303"/>
                </a:lnTo>
                <a:lnTo>
                  <a:pt x="1319085" y="88468"/>
                </a:lnTo>
                <a:lnTo>
                  <a:pt x="1322783" y="84277"/>
                </a:lnTo>
                <a:lnTo>
                  <a:pt x="1311998" y="84277"/>
                </a:lnTo>
                <a:lnTo>
                  <a:pt x="1311455" y="82600"/>
                </a:lnTo>
                <a:close/>
              </a:path>
              <a:path w="1414779" h="153670">
                <a:moveTo>
                  <a:pt x="1236205" y="95402"/>
                </a:moveTo>
                <a:lnTo>
                  <a:pt x="1223098" y="95402"/>
                </a:lnTo>
                <a:lnTo>
                  <a:pt x="1218577" y="96164"/>
                </a:lnTo>
                <a:lnTo>
                  <a:pt x="1214615" y="97688"/>
                </a:lnTo>
                <a:lnTo>
                  <a:pt x="1242647" y="97688"/>
                </a:lnTo>
                <a:lnTo>
                  <a:pt x="1242377" y="97434"/>
                </a:lnTo>
                <a:lnTo>
                  <a:pt x="1236205" y="95402"/>
                </a:lnTo>
                <a:close/>
              </a:path>
              <a:path w="1414779" h="153670">
                <a:moveTo>
                  <a:pt x="1126680" y="52882"/>
                </a:moveTo>
                <a:lnTo>
                  <a:pt x="1115250" y="52882"/>
                </a:lnTo>
                <a:lnTo>
                  <a:pt x="1115250" y="89153"/>
                </a:lnTo>
                <a:lnTo>
                  <a:pt x="1126680" y="89153"/>
                </a:lnTo>
                <a:lnTo>
                  <a:pt x="1126680" y="52882"/>
                </a:lnTo>
                <a:close/>
              </a:path>
              <a:path w="1414779" h="153670">
                <a:moveTo>
                  <a:pt x="1334897" y="71475"/>
                </a:moveTo>
                <a:lnTo>
                  <a:pt x="1325346" y="71475"/>
                </a:lnTo>
                <a:lnTo>
                  <a:pt x="1321904" y="72593"/>
                </a:lnTo>
                <a:lnTo>
                  <a:pt x="1315808" y="77063"/>
                </a:lnTo>
                <a:lnTo>
                  <a:pt x="1313726" y="80213"/>
                </a:lnTo>
                <a:lnTo>
                  <a:pt x="1312608" y="84277"/>
                </a:lnTo>
                <a:lnTo>
                  <a:pt x="1322783" y="84277"/>
                </a:lnTo>
                <a:lnTo>
                  <a:pt x="1323657" y="83286"/>
                </a:lnTo>
                <a:lnTo>
                  <a:pt x="1326718" y="81991"/>
                </a:lnTo>
                <a:lnTo>
                  <a:pt x="1354366" y="81991"/>
                </a:lnTo>
                <a:lnTo>
                  <a:pt x="1354366" y="76504"/>
                </a:lnTo>
                <a:lnTo>
                  <a:pt x="1342174" y="76504"/>
                </a:lnTo>
                <a:lnTo>
                  <a:pt x="1339214" y="73151"/>
                </a:lnTo>
                <a:lnTo>
                  <a:pt x="1334897" y="71475"/>
                </a:lnTo>
                <a:close/>
              </a:path>
              <a:path w="1414779" h="153670">
                <a:moveTo>
                  <a:pt x="1354366" y="52882"/>
                </a:moveTo>
                <a:lnTo>
                  <a:pt x="1342783" y="52882"/>
                </a:lnTo>
                <a:lnTo>
                  <a:pt x="1342783" y="76504"/>
                </a:lnTo>
                <a:lnTo>
                  <a:pt x="1354366" y="76504"/>
                </a:lnTo>
                <a:lnTo>
                  <a:pt x="1354366" y="52882"/>
                </a:lnTo>
                <a:close/>
              </a:path>
              <a:path w="1414779" h="153670">
                <a:moveTo>
                  <a:pt x="1138415" y="43129"/>
                </a:moveTo>
                <a:lnTo>
                  <a:pt x="1050175" y="43129"/>
                </a:lnTo>
                <a:lnTo>
                  <a:pt x="1050175" y="52882"/>
                </a:lnTo>
                <a:lnTo>
                  <a:pt x="1138415" y="52882"/>
                </a:lnTo>
                <a:lnTo>
                  <a:pt x="1138415" y="43129"/>
                </a:lnTo>
                <a:close/>
              </a:path>
              <a:path w="1414779" h="153670">
                <a:moveTo>
                  <a:pt x="1145120" y="43129"/>
                </a:moveTo>
                <a:lnTo>
                  <a:pt x="1138415" y="43129"/>
                </a:lnTo>
                <a:lnTo>
                  <a:pt x="1138415" y="52882"/>
                </a:lnTo>
                <a:lnTo>
                  <a:pt x="1145120" y="52882"/>
                </a:lnTo>
                <a:lnTo>
                  <a:pt x="1145120" y="43129"/>
                </a:lnTo>
                <a:close/>
              </a:path>
              <a:path w="1414779" h="153670">
                <a:moveTo>
                  <a:pt x="1180020" y="43129"/>
                </a:moveTo>
                <a:lnTo>
                  <a:pt x="1145120" y="43129"/>
                </a:lnTo>
                <a:lnTo>
                  <a:pt x="1145120" y="52882"/>
                </a:lnTo>
                <a:lnTo>
                  <a:pt x="1180020" y="52882"/>
                </a:lnTo>
                <a:lnTo>
                  <a:pt x="1180020" y="43129"/>
                </a:lnTo>
                <a:close/>
              </a:path>
              <a:path w="1414779" h="153670">
                <a:moveTo>
                  <a:pt x="1186726" y="43129"/>
                </a:moveTo>
                <a:lnTo>
                  <a:pt x="1180020" y="43129"/>
                </a:lnTo>
                <a:lnTo>
                  <a:pt x="1180020" y="52882"/>
                </a:lnTo>
                <a:lnTo>
                  <a:pt x="1186726" y="52882"/>
                </a:lnTo>
                <a:lnTo>
                  <a:pt x="1186726" y="43129"/>
                </a:lnTo>
                <a:close/>
              </a:path>
              <a:path w="1414779" h="153670">
                <a:moveTo>
                  <a:pt x="1257287" y="43129"/>
                </a:moveTo>
                <a:lnTo>
                  <a:pt x="1186726" y="43129"/>
                </a:lnTo>
                <a:lnTo>
                  <a:pt x="1186726" y="52882"/>
                </a:lnTo>
                <a:lnTo>
                  <a:pt x="1257287" y="52882"/>
                </a:lnTo>
                <a:lnTo>
                  <a:pt x="1257287" y="43129"/>
                </a:lnTo>
                <a:close/>
              </a:path>
              <a:path w="1414779" h="153670">
                <a:moveTo>
                  <a:pt x="1263992" y="43129"/>
                </a:moveTo>
                <a:lnTo>
                  <a:pt x="1257287" y="43129"/>
                </a:lnTo>
                <a:lnTo>
                  <a:pt x="1257287" y="52882"/>
                </a:lnTo>
                <a:lnTo>
                  <a:pt x="1263992" y="52882"/>
                </a:lnTo>
                <a:lnTo>
                  <a:pt x="1263992" y="43129"/>
                </a:lnTo>
                <a:close/>
              </a:path>
              <a:path w="1414779" h="153670">
                <a:moveTo>
                  <a:pt x="1365948" y="43129"/>
                </a:moveTo>
                <a:lnTo>
                  <a:pt x="1263992" y="43129"/>
                </a:lnTo>
                <a:lnTo>
                  <a:pt x="1263992" y="52882"/>
                </a:lnTo>
                <a:lnTo>
                  <a:pt x="1365948" y="52882"/>
                </a:lnTo>
                <a:lnTo>
                  <a:pt x="1365948" y="43129"/>
                </a:lnTo>
                <a:close/>
              </a:path>
              <a:path w="1414779" h="153670">
                <a:moveTo>
                  <a:pt x="1372654" y="43129"/>
                </a:moveTo>
                <a:lnTo>
                  <a:pt x="1365948" y="43129"/>
                </a:lnTo>
                <a:lnTo>
                  <a:pt x="1365948" y="52882"/>
                </a:lnTo>
                <a:lnTo>
                  <a:pt x="1372654" y="52882"/>
                </a:lnTo>
                <a:lnTo>
                  <a:pt x="1372654" y="43129"/>
                </a:lnTo>
                <a:close/>
              </a:path>
              <a:path w="1414779" h="153670">
                <a:moveTo>
                  <a:pt x="1414259" y="43129"/>
                </a:moveTo>
                <a:lnTo>
                  <a:pt x="1372654" y="43129"/>
                </a:lnTo>
                <a:lnTo>
                  <a:pt x="1372654" y="52882"/>
                </a:lnTo>
                <a:lnTo>
                  <a:pt x="1414259" y="52882"/>
                </a:lnTo>
                <a:lnTo>
                  <a:pt x="1414259" y="43129"/>
                </a:lnTo>
                <a:close/>
              </a:path>
              <a:path w="1414779" h="153670">
                <a:moveTo>
                  <a:pt x="1193279" y="0"/>
                </a:moveTo>
                <a:lnTo>
                  <a:pt x="1156855" y="20726"/>
                </a:lnTo>
                <a:lnTo>
                  <a:pt x="1156855" y="43129"/>
                </a:lnTo>
                <a:lnTo>
                  <a:pt x="1168285" y="43129"/>
                </a:lnTo>
                <a:lnTo>
                  <a:pt x="1168285" y="23571"/>
                </a:lnTo>
                <a:lnTo>
                  <a:pt x="1170444" y="18745"/>
                </a:lnTo>
                <a:lnTo>
                  <a:pt x="1179080" y="12039"/>
                </a:lnTo>
                <a:lnTo>
                  <a:pt x="1185252" y="10363"/>
                </a:lnTo>
                <a:lnTo>
                  <a:pt x="1229627" y="10363"/>
                </a:lnTo>
                <a:lnTo>
                  <a:pt x="1226273" y="8229"/>
                </a:lnTo>
                <a:lnTo>
                  <a:pt x="1218868" y="4629"/>
                </a:lnTo>
                <a:lnTo>
                  <a:pt x="1210900" y="2057"/>
                </a:lnTo>
                <a:lnTo>
                  <a:pt x="1202370" y="514"/>
                </a:lnTo>
                <a:lnTo>
                  <a:pt x="1193279" y="0"/>
                </a:lnTo>
                <a:close/>
              </a:path>
              <a:path w="1414779" h="153670">
                <a:moveTo>
                  <a:pt x="1229627" y="10363"/>
                </a:moveTo>
                <a:lnTo>
                  <a:pt x="1193279" y="10363"/>
                </a:lnTo>
                <a:lnTo>
                  <a:pt x="1200880" y="10782"/>
                </a:lnTo>
                <a:lnTo>
                  <a:pt x="1207985" y="12039"/>
                </a:lnTo>
                <a:lnTo>
                  <a:pt x="1239151" y="33070"/>
                </a:lnTo>
                <a:lnTo>
                  <a:pt x="1247381" y="26669"/>
                </a:lnTo>
                <a:lnTo>
                  <a:pt x="1243490" y="21688"/>
                </a:lnTo>
                <a:lnTo>
                  <a:pt x="1238675" y="16954"/>
                </a:lnTo>
                <a:lnTo>
                  <a:pt x="1232936" y="12468"/>
                </a:lnTo>
                <a:lnTo>
                  <a:pt x="1229627" y="103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981483" y="2852679"/>
            <a:ext cx="939277" cy="110403"/>
          </a:xfrm>
          <a:custGeom>
            <a:avLst/>
            <a:gdLst/>
            <a:ahLst/>
            <a:cxnLst/>
            <a:rect l="l" t="t" r="r" b="b"/>
            <a:pathLst>
              <a:path w="725804" h="142875">
                <a:moveTo>
                  <a:pt x="14782" y="84277"/>
                </a:moveTo>
                <a:lnTo>
                  <a:pt x="6095" y="91135"/>
                </a:lnTo>
                <a:lnTo>
                  <a:pt x="45415" y="142646"/>
                </a:lnTo>
                <a:lnTo>
                  <a:pt x="54711" y="136550"/>
                </a:lnTo>
                <a:lnTo>
                  <a:pt x="36843" y="113334"/>
                </a:lnTo>
                <a:lnTo>
                  <a:pt x="34543" y="110235"/>
                </a:lnTo>
                <a:lnTo>
                  <a:pt x="31038" y="106019"/>
                </a:lnTo>
                <a:lnTo>
                  <a:pt x="26365" y="100736"/>
                </a:lnTo>
                <a:lnTo>
                  <a:pt x="26669" y="100279"/>
                </a:lnTo>
                <a:lnTo>
                  <a:pt x="37890" y="100279"/>
                </a:lnTo>
                <a:lnTo>
                  <a:pt x="41554" y="98958"/>
                </a:lnTo>
                <a:lnTo>
                  <a:pt x="44805" y="96011"/>
                </a:lnTo>
                <a:lnTo>
                  <a:pt x="91897" y="96011"/>
                </a:lnTo>
                <a:lnTo>
                  <a:pt x="91897" y="91135"/>
                </a:lnTo>
                <a:lnTo>
                  <a:pt x="23266" y="91135"/>
                </a:lnTo>
                <a:lnTo>
                  <a:pt x="18643" y="88849"/>
                </a:lnTo>
                <a:lnTo>
                  <a:pt x="14782" y="84277"/>
                </a:lnTo>
                <a:close/>
              </a:path>
              <a:path w="725804" h="142875">
                <a:moveTo>
                  <a:pt x="116128" y="90220"/>
                </a:moveTo>
                <a:lnTo>
                  <a:pt x="109270" y="99517"/>
                </a:lnTo>
                <a:lnTo>
                  <a:pt x="119938" y="108508"/>
                </a:lnTo>
                <a:lnTo>
                  <a:pt x="154990" y="142646"/>
                </a:lnTo>
                <a:lnTo>
                  <a:pt x="135737" y="108864"/>
                </a:lnTo>
                <a:lnTo>
                  <a:pt x="128930" y="103174"/>
                </a:lnTo>
                <a:lnTo>
                  <a:pt x="129235" y="102565"/>
                </a:lnTo>
                <a:lnTo>
                  <a:pt x="161139" y="92811"/>
                </a:lnTo>
                <a:lnTo>
                  <a:pt x="126136" y="92811"/>
                </a:lnTo>
                <a:lnTo>
                  <a:pt x="120903" y="91947"/>
                </a:lnTo>
                <a:lnTo>
                  <a:pt x="116128" y="90220"/>
                </a:lnTo>
                <a:close/>
              </a:path>
              <a:path w="725804" h="142875">
                <a:moveTo>
                  <a:pt x="91897" y="98450"/>
                </a:moveTo>
                <a:lnTo>
                  <a:pt x="80314" y="98450"/>
                </a:lnTo>
                <a:lnTo>
                  <a:pt x="80314" y="140969"/>
                </a:lnTo>
                <a:lnTo>
                  <a:pt x="91897" y="140969"/>
                </a:lnTo>
                <a:lnTo>
                  <a:pt x="91897" y="98450"/>
                </a:lnTo>
                <a:close/>
              </a:path>
              <a:path w="725804" h="142875">
                <a:moveTo>
                  <a:pt x="37890" y="100279"/>
                </a:moveTo>
                <a:lnTo>
                  <a:pt x="26669" y="100279"/>
                </a:lnTo>
                <a:lnTo>
                  <a:pt x="27584" y="100583"/>
                </a:lnTo>
                <a:lnTo>
                  <a:pt x="29260" y="100736"/>
                </a:lnTo>
                <a:lnTo>
                  <a:pt x="31699" y="100736"/>
                </a:lnTo>
                <a:lnTo>
                  <a:pt x="37185" y="100533"/>
                </a:lnTo>
                <a:lnTo>
                  <a:pt x="37890" y="100279"/>
                </a:lnTo>
                <a:close/>
              </a:path>
              <a:path w="725804" h="142875">
                <a:moveTo>
                  <a:pt x="91897" y="96011"/>
                </a:moveTo>
                <a:lnTo>
                  <a:pt x="44805" y="96011"/>
                </a:lnTo>
                <a:lnTo>
                  <a:pt x="51206" y="98450"/>
                </a:lnTo>
                <a:lnTo>
                  <a:pt x="58369" y="99669"/>
                </a:lnTo>
                <a:lnTo>
                  <a:pt x="71881" y="99669"/>
                </a:lnTo>
                <a:lnTo>
                  <a:pt x="76555" y="99263"/>
                </a:lnTo>
                <a:lnTo>
                  <a:pt x="80314" y="98450"/>
                </a:lnTo>
                <a:lnTo>
                  <a:pt x="91897" y="98450"/>
                </a:lnTo>
                <a:lnTo>
                  <a:pt x="91897" y="96011"/>
                </a:lnTo>
                <a:close/>
              </a:path>
              <a:path w="725804" h="142875">
                <a:moveTo>
                  <a:pt x="166006" y="51663"/>
                </a:moveTo>
                <a:lnTo>
                  <a:pt x="149047" y="51663"/>
                </a:lnTo>
                <a:lnTo>
                  <a:pt x="152425" y="53238"/>
                </a:lnTo>
                <a:lnTo>
                  <a:pt x="158013" y="59537"/>
                </a:lnTo>
                <a:lnTo>
                  <a:pt x="159410" y="63855"/>
                </a:lnTo>
                <a:lnTo>
                  <a:pt x="159410" y="76555"/>
                </a:lnTo>
                <a:lnTo>
                  <a:pt x="156819" y="82270"/>
                </a:lnTo>
                <a:lnTo>
                  <a:pt x="146456" y="90703"/>
                </a:lnTo>
                <a:lnTo>
                  <a:pt x="139852" y="92811"/>
                </a:lnTo>
                <a:lnTo>
                  <a:pt x="161139" y="92811"/>
                </a:lnTo>
                <a:lnTo>
                  <a:pt x="171297" y="61569"/>
                </a:lnTo>
                <a:lnTo>
                  <a:pt x="168960" y="55067"/>
                </a:lnTo>
                <a:lnTo>
                  <a:pt x="166006" y="51663"/>
                </a:lnTo>
                <a:close/>
              </a:path>
              <a:path w="725804" h="142875">
                <a:moveTo>
                  <a:pt x="50139" y="52882"/>
                </a:moveTo>
                <a:lnTo>
                  <a:pt x="38709" y="52882"/>
                </a:lnTo>
                <a:lnTo>
                  <a:pt x="38709" y="87833"/>
                </a:lnTo>
                <a:lnTo>
                  <a:pt x="35356" y="91135"/>
                </a:lnTo>
                <a:lnTo>
                  <a:pt x="91897" y="91135"/>
                </a:lnTo>
                <a:lnTo>
                  <a:pt x="91897" y="89458"/>
                </a:lnTo>
                <a:lnTo>
                  <a:pt x="60045" y="89458"/>
                </a:lnTo>
                <a:lnTo>
                  <a:pt x="54609" y="88747"/>
                </a:lnTo>
                <a:lnTo>
                  <a:pt x="49529" y="87325"/>
                </a:lnTo>
                <a:lnTo>
                  <a:pt x="49936" y="86004"/>
                </a:lnTo>
                <a:lnTo>
                  <a:pt x="50139" y="84277"/>
                </a:lnTo>
                <a:lnTo>
                  <a:pt x="50139" y="52882"/>
                </a:lnTo>
                <a:close/>
              </a:path>
              <a:path w="725804" h="142875">
                <a:moveTo>
                  <a:pt x="91897" y="52882"/>
                </a:moveTo>
                <a:lnTo>
                  <a:pt x="80314" y="52882"/>
                </a:lnTo>
                <a:lnTo>
                  <a:pt x="80314" y="87477"/>
                </a:lnTo>
                <a:lnTo>
                  <a:pt x="76149" y="88798"/>
                </a:lnTo>
                <a:lnTo>
                  <a:pt x="71323" y="89458"/>
                </a:lnTo>
                <a:lnTo>
                  <a:pt x="91897" y="89458"/>
                </a:lnTo>
                <a:lnTo>
                  <a:pt x="91897" y="52882"/>
                </a:lnTo>
                <a:close/>
              </a:path>
              <a:path w="725804" h="142875">
                <a:moveTo>
                  <a:pt x="153161" y="41605"/>
                </a:moveTo>
                <a:lnTo>
                  <a:pt x="138023" y="41605"/>
                </a:lnTo>
                <a:lnTo>
                  <a:pt x="132384" y="43662"/>
                </a:lnTo>
                <a:lnTo>
                  <a:pt x="123647" y="51892"/>
                </a:lnTo>
                <a:lnTo>
                  <a:pt x="121529" y="56743"/>
                </a:lnTo>
                <a:lnTo>
                  <a:pt x="121470" y="67284"/>
                </a:lnTo>
                <a:lnTo>
                  <a:pt x="122631" y="71119"/>
                </a:lnTo>
                <a:lnTo>
                  <a:pt x="127304" y="77622"/>
                </a:lnTo>
                <a:lnTo>
                  <a:pt x="130555" y="79857"/>
                </a:lnTo>
                <a:lnTo>
                  <a:pt x="134721" y="81076"/>
                </a:lnTo>
                <a:lnTo>
                  <a:pt x="141731" y="73151"/>
                </a:lnTo>
                <a:lnTo>
                  <a:pt x="138988" y="72542"/>
                </a:lnTo>
                <a:lnTo>
                  <a:pt x="136855" y="71246"/>
                </a:lnTo>
                <a:lnTo>
                  <a:pt x="133798" y="67259"/>
                </a:lnTo>
                <a:lnTo>
                  <a:pt x="133045" y="65074"/>
                </a:lnTo>
                <a:lnTo>
                  <a:pt x="133045" y="59385"/>
                </a:lnTo>
                <a:lnTo>
                  <a:pt x="134111" y="56743"/>
                </a:lnTo>
                <a:lnTo>
                  <a:pt x="138379" y="52679"/>
                </a:lnTo>
                <a:lnTo>
                  <a:pt x="141325" y="51663"/>
                </a:lnTo>
                <a:lnTo>
                  <a:pt x="166006" y="51663"/>
                </a:lnTo>
                <a:lnTo>
                  <a:pt x="159613" y="44297"/>
                </a:lnTo>
                <a:lnTo>
                  <a:pt x="153161" y="41605"/>
                </a:lnTo>
                <a:close/>
              </a:path>
              <a:path w="725804" h="142875">
                <a:moveTo>
                  <a:pt x="110337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110337" y="52882"/>
                </a:lnTo>
                <a:lnTo>
                  <a:pt x="110337" y="43129"/>
                </a:lnTo>
                <a:close/>
              </a:path>
              <a:path w="725804" h="142875">
                <a:moveTo>
                  <a:pt x="413461" y="79857"/>
                </a:moveTo>
                <a:lnTo>
                  <a:pt x="347065" y="79857"/>
                </a:lnTo>
                <a:lnTo>
                  <a:pt x="351942" y="82194"/>
                </a:lnTo>
                <a:lnTo>
                  <a:pt x="355321" y="86766"/>
                </a:lnTo>
                <a:lnTo>
                  <a:pt x="355366" y="86918"/>
                </a:lnTo>
                <a:lnTo>
                  <a:pt x="352856" y="91135"/>
                </a:lnTo>
                <a:lnTo>
                  <a:pt x="351586" y="96164"/>
                </a:lnTo>
                <a:lnTo>
                  <a:pt x="351586" y="110489"/>
                </a:lnTo>
                <a:lnTo>
                  <a:pt x="353466" y="118160"/>
                </a:lnTo>
                <a:lnTo>
                  <a:pt x="360984" y="131775"/>
                </a:lnTo>
                <a:lnTo>
                  <a:pt x="365861" y="137464"/>
                </a:lnTo>
                <a:lnTo>
                  <a:pt x="371855" y="142036"/>
                </a:lnTo>
                <a:lnTo>
                  <a:pt x="380999" y="135178"/>
                </a:lnTo>
                <a:lnTo>
                  <a:pt x="373332" y="128196"/>
                </a:lnTo>
                <a:lnTo>
                  <a:pt x="367855" y="120357"/>
                </a:lnTo>
                <a:lnTo>
                  <a:pt x="364616" y="111785"/>
                </a:lnTo>
                <a:lnTo>
                  <a:pt x="364522" y="111251"/>
                </a:lnTo>
                <a:lnTo>
                  <a:pt x="363570" y="102946"/>
                </a:lnTo>
                <a:lnTo>
                  <a:pt x="363473" y="96621"/>
                </a:lnTo>
                <a:lnTo>
                  <a:pt x="365048" y="92328"/>
                </a:lnTo>
                <a:lnTo>
                  <a:pt x="371347" y="86131"/>
                </a:lnTo>
                <a:lnTo>
                  <a:pt x="375513" y="84581"/>
                </a:lnTo>
                <a:lnTo>
                  <a:pt x="413461" y="84581"/>
                </a:lnTo>
                <a:lnTo>
                  <a:pt x="413461" y="79857"/>
                </a:lnTo>
                <a:close/>
              </a:path>
              <a:path w="725804" h="142875">
                <a:moveTo>
                  <a:pt x="557314" y="82753"/>
                </a:moveTo>
                <a:lnTo>
                  <a:pt x="548627" y="89611"/>
                </a:lnTo>
                <a:lnTo>
                  <a:pt x="588098" y="141427"/>
                </a:lnTo>
                <a:lnTo>
                  <a:pt x="597395" y="135178"/>
                </a:lnTo>
                <a:lnTo>
                  <a:pt x="579119" y="111251"/>
                </a:lnTo>
                <a:lnTo>
                  <a:pt x="576770" y="108254"/>
                </a:lnTo>
                <a:lnTo>
                  <a:pt x="573154" y="103911"/>
                </a:lnTo>
                <a:lnTo>
                  <a:pt x="569201" y="99364"/>
                </a:lnTo>
                <a:lnTo>
                  <a:pt x="569353" y="98907"/>
                </a:lnTo>
                <a:lnTo>
                  <a:pt x="580900" y="98907"/>
                </a:lnTo>
                <a:lnTo>
                  <a:pt x="584212" y="97662"/>
                </a:lnTo>
                <a:lnTo>
                  <a:pt x="591223" y="91465"/>
                </a:lnTo>
                <a:lnTo>
                  <a:pt x="591820" y="89915"/>
                </a:lnTo>
                <a:lnTo>
                  <a:pt x="566051" y="89915"/>
                </a:lnTo>
                <a:lnTo>
                  <a:pt x="561378" y="87528"/>
                </a:lnTo>
                <a:lnTo>
                  <a:pt x="557314" y="82753"/>
                </a:lnTo>
                <a:close/>
              </a:path>
              <a:path w="725804" h="142875">
                <a:moveTo>
                  <a:pt x="213055" y="43129"/>
                </a:moveTo>
                <a:lnTo>
                  <a:pt x="189890" y="43129"/>
                </a:lnTo>
                <a:lnTo>
                  <a:pt x="189890" y="140969"/>
                </a:lnTo>
                <a:lnTo>
                  <a:pt x="201320" y="140969"/>
                </a:lnTo>
                <a:lnTo>
                  <a:pt x="201320" y="52882"/>
                </a:lnTo>
                <a:lnTo>
                  <a:pt x="213055" y="52882"/>
                </a:lnTo>
                <a:lnTo>
                  <a:pt x="213055" y="43129"/>
                </a:lnTo>
                <a:close/>
              </a:path>
              <a:path w="725804" h="142875">
                <a:moveTo>
                  <a:pt x="242925" y="52882"/>
                </a:moveTo>
                <a:lnTo>
                  <a:pt x="231495" y="52882"/>
                </a:lnTo>
                <a:lnTo>
                  <a:pt x="231495" y="140969"/>
                </a:lnTo>
                <a:lnTo>
                  <a:pt x="242925" y="140969"/>
                </a:lnTo>
                <a:lnTo>
                  <a:pt x="242925" y="52882"/>
                </a:lnTo>
                <a:close/>
              </a:path>
              <a:path w="725804" h="142875">
                <a:moveTo>
                  <a:pt x="322478" y="113080"/>
                </a:moveTo>
                <a:lnTo>
                  <a:pt x="311048" y="113080"/>
                </a:lnTo>
                <a:lnTo>
                  <a:pt x="311048" y="140969"/>
                </a:lnTo>
                <a:lnTo>
                  <a:pt x="322478" y="140969"/>
                </a:lnTo>
                <a:lnTo>
                  <a:pt x="322478" y="113080"/>
                </a:lnTo>
                <a:close/>
              </a:path>
              <a:path w="725804" h="142875">
                <a:moveTo>
                  <a:pt x="413461" y="84581"/>
                </a:moveTo>
                <a:lnTo>
                  <a:pt x="402031" y="84581"/>
                </a:lnTo>
                <a:lnTo>
                  <a:pt x="402031" y="140969"/>
                </a:lnTo>
                <a:lnTo>
                  <a:pt x="413461" y="140969"/>
                </a:lnTo>
                <a:lnTo>
                  <a:pt x="413461" y="84581"/>
                </a:lnTo>
                <a:close/>
              </a:path>
              <a:path w="725804" h="142875">
                <a:moveTo>
                  <a:pt x="493013" y="113080"/>
                </a:moveTo>
                <a:lnTo>
                  <a:pt x="481583" y="113080"/>
                </a:lnTo>
                <a:lnTo>
                  <a:pt x="481583" y="140969"/>
                </a:lnTo>
                <a:lnTo>
                  <a:pt x="493013" y="140969"/>
                </a:lnTo>
                <a:lnTo>
                  <a:pt x="493013" y="113080"/>
                </a:lnTo>
                <a:close/>
              </a:path>
              <a:path w="725804" h="142875">
                <a:moveTo>
                  <a:pt x="707275" y="52882"/>
                </a:moveTo>
                <a:lnTo>
                  <a:pt x="695845" y="52882"/>
                </a:lnTo>
                <a:lnTo>
                  <a:pt x="695845" y="140969"/>
                </a:lnTo>
                <a:lnTo>
                  <a:pt x="707275" y="140969"/>
                </a:lnTo>
                <a:lnTo>
                  <a:pt x="707275" y="52882"/>
                </a:lnTo>
                <a:close/>
              </a:path>
              <a:path w="725804" h="142875">
                <a:moveTo>
                  <a:pt x="505205" y="111251"/>
                </a:moveTo>
                <a:lnTo>
                  <a:pt x="507034" y="121767"/>
                </a:lnTo>
                <a:lnTo>
                  <a:pt x="515569" y="122986"/>
                </a:lnTo>
                <a:lnTo>
                  <a:pt x="523036" y="121157"/>
                </a:lnTo>
                <a:lnTo>
                  <a:pt x="534704" y="112267"/>
                </a:lnTo>
                <a:lnTo>
                  <a:pt x="511086" y="112267"/>
                </a:lnTo>
                <a:lnTo>
                  <a:pt x="505205" y="111251"/>
                </a:lnTo>
                <a:close/>
              </a:path>
              <a:path w="725804" h="142875">
                <a:moveTo>
                  <a:pt x="288493" y="68224"/>
                </a:moveTo>
                <a:lnTo>
                  <a:pt x="281000" y="70103"/>
                </a:lnTo>
                <a:lnTo>
                  <a:pt x="268096" y="79857"/>
                </a:lnTo>
                <a:lnTo>
                  <a:pt x="264966" y="86563"/>
                </a:lnTo>
                <a:lnTo>
                  <a:pt x="264995" y="103631"/>
                </a:lnTo>
                <a:lnTo>
                  <a:pt x="267411" y="109575"/>
                </a:lnTo>
                <a:lnTo>
                  <a:pt x="277571" y="119329"/>
                </a:lnTo>
                <a:lnTo>
                  <a:pt x="283667" y="121767"/>
                </a:lnTo>
                <a:lnTo>
                  <a:pt x="299313" y="121767"/>
                </a:lnTo>
                <a:lnTo>
                  <a:pt x="305866" y="118871"/>
                </a:lnTo>
                <a:lnTo>
                  <a:pt x="310438" y="113080"/>
                </a:lnTo>
                <a:lnTo>
                  <a:pt x="322478" y="113080"/>
                </a:lnTo>
                <a:lnTo>
                  <a:pt x="322478" y="111404"/>
                </a:lnTo>
                <a:lnTo>
                  <a:pt x="288137" y="111404"/>
                </a:lnTo>
                <a:lnTo>
                  <a:pt x="284276" y="109905"/>
                </a:lnTo>
                <a:lnTo>
                  <a:pt x="278383" y="103911"/>
                </a:lnTo>
                <a:lnTo>
                  <a:pt x="276910" y="100126"/>
                </a:lnTo>
                <a:lnTo>
                  <a:pt x="276910" y="89458"/>
                </a:lnTo>
                <a:lnTo>
                  <a:pt x="279095" y="85064"/>
                </a:lnTo>
                <a:lnTo>
                  <a:pt x="287832" y="79679"/>
                </a:lnTo>
                <a:lnTo>
                  <a:pt x="292963" y="78841"/>
                </a:lnTo>
                <a:lnTo>
                  <a:pt x="298679" y="78841"/>
                </a:lnTo>
                <a:lnTo>
                  <a:pt x="297027" y="69341"/>
                </a:lnTo>
                <a:lnTo>
                  <a:pt x="288493" y="68224"/>
                </a:lnTo>
                <a:close/>
              </a:path>
              <a:path w="725804" h="142875">
                <a:moveTo>
                  <a:pt x="459028" y="68224"/>
                </a:moveTo>
                <a:lnTo>
                  <a:pt x="451535" y="70103"/>
                </a:lnTo>
                <a:lnTo>
                  <a:pt x="438619" y="79857"/>
                </a:lnTo>
                <a:lnTo>
                  <a:pt x="435501" y="86563"/>
                </a:lnTo>
                <a:lnTo>
                  <a:pt x="435530" y="103631"/>
                </a:lnTo>
                <a:lnTo>
                  <a:pt x="437934" y="109575"/>
                </a:lnTo>
                <a:lnTo>
                  <a:pt x="448106" y="119329"/>
                </a:lnTo>
                <a:lnTo>
                  <a:pt x="454190" y="121767"/>
                </a:lnTo>
                <a:lnTo>
                  <a:pt x="469849" y="121767"/>
                </a:lnTo>
                <a:lnTo>
                  <a:pt x="476402" y="118871"/>
                </a:lnTo>
                <a:lnTo>
                  <a:pt x="480974" y="113080"/>
                </a:lnTo>
                <a:lnTo>
                  <a:pt x="493013" y="113080"/>
                </a:lnTo>
                <a:lnTo>
                  <a:pt x="493013" y="111404"/>
                </a:lnTo>
                <a:lnTo>
                  <a:pt x="458660" y="111404"/>
                </a:lnTo>
                <a:lnTo>
                  <a:pt x="454799" y="109905"/>
                </a:lnTo>
                <a:lnTo>
                  <a:pt x="448906" y="103911"/>
                </a:lnTo>
                <a:lnTo>
                  <a:pt x="447446" y="100126"/>
                </a:lnTo>
                <a:lnTo>
                  <a:pt x="447446" y="89458"/>
                </a:lnTo>
                <a:lnTo>
                  <a:pt x="449630" y="85064"/>
                </a:lnTo>
                <a:lnTo>
                  <a:pt x="458355" y="79679"/>
                </a:lnTo>
                <a:lnTo>
                  <a:pt x="463486" y="78841"/>
                </a:lnTo>
                <a:lnTo>
                  <a:pt x="469215" y="78841"/>
                </a:lnTo>
                <a:lnTo>
                  <a:pt x="467563" y="69341"/>
                </a:lnTo>
                <a:lnTo>
                  <a:pt x="459028" y="68224"/>
                </a:lnTo>
                <a:close/>
              </a:path>
              <a:path w="725804" h="142875">
                <a:moveTo>
                  <a:pt x="631532" y="52882"/>
                </a:moveTo>
                <a:lnTo>
                  <a:pt x="620102" y="52882"/>
                </a:lnTo>
                <a:lnTo>
                  <a:pt x="620213" y="97027"/>
                </a:lnTo>
                <a:lnTo>
                  <a:pt x="622363" y="102946"/>
                </a:lnTo>
                <a:lnTo>
                  <a:pt x="631405" y="111785"/>
                </a:lnTo>
                <a:lnTo>
                  <a:pt x="637425" y="113995"/>
                </a:lnTo>
                <a:lnTo>
                  <a:pt x="652462" y="113995"/>
                </a:lnTo>
                <a:lnTo>
                  <a:pt x="658533" y="111785"/>
                </a:lnTo>
                <a:lnTo>
                  <a:pt x="667061" y="103631"/>
                </a:lnTo>
                <a:lnTo>
                  <a:pt x="640727" y="103631"/>
                </a:lnTo>
                <a:lnTo>
                  <a:pt x="637374" y="102336"/>
                </a:lnTo>
                <a:lnTo>
                  <a:pt x="632701" y="97154"/>
                </a:lnTo>
                <a:lnTo>
                  <a:pt x="631532" y="93370"/>
                </a:lnTo>
                <a:lnTo>
                  <a:pt x="631532" y="52882"/>
                </a:lnTo>
                <a:close/>
              </a:path>
              <a:path w="725804" h="142875">
                <a:moveTo>
                  <a:pt x="534783" y="79857"/>
                </a:moveTo>
                <a:lnTo>
                  <a:pt x="515924" y="79857"/>
                </a:lnTo>
                <a:lnTo>
                  <a:pt x="519772" y="81330"/>
                </a:lnTo>
                <a:lnTo>
                  <a:pt x="525678" y="87223"/>
                </a:lnTo>
                <a:lnTo>
                  <a:pt x="527151" y="91033"/>
                </a:lnTo>
                <a:lnTo>
                  <a:pt x="527151" y="101701"/>
                </a:lnTo>
                <a:lnTo>
                  <a:pt x="524954" y="106044"/>
                </a:lnTo>
                <a:lnTo>
                  <a:pt x="516216" y="111429"/>
                </a:lnTo>
                <a:lnTo>
                  <a:pt x="511086" y="112267"/>
                </a:lnTo>
                <a:lnTo>
                  <a:pt x="534704" y="112267"/>
                </a:lnTo>
                <a:lnTo>
                  <a:pt x="535805" y="111429"/>
                </a:lnTo>
                <a:lnTo>
                  <a:pt x="535908" y="111251"/>
                </a:lnTo>
                <a:lnTo>
                  <a:pt x="539038" y="104495"/>
                </a:lnTo>
                <a:lnTo>
                  <a:pt x="538917" y="87528"/>
                </a:lnTo>
                <a:lnTo>
                  <a:pt x="536536" y="81559"/>
                </a:lnTo>
                <a:lnTo>
                  <a:pt x="534783" y="79857"/>
                </a:lnTo>
                <a:close/>
              </a:path>
              <a:path w="725804" h="142875">
                <a:moveTo>
                  <a:pt x="322478" y="52882"/>
                </a:moveTo>
                <a:lnTo>
                  <a:pt x="311048" y="52882"/>
                </a:lnTo>
                <a:lnTo>
                  <a:pt x="311048" y="97891"/>
                </a:lnTo>
                <a:lnTo>
                  <a:pt x="309371" y="102514"/>
                </a:lnTo>
                <a:lnTo>
                  <a:pt x="302666" y="109626"/>
                </a:lnTo>
                <a:lnTo>
                  <a:pt x="298297" y="111404"/>
                </a:lnTo>
                <a:lnTo>
                  <a:pt x="322478" y="111404"/>
                </a:lnTo>
                <a:lnTo>
                  <a:pt x="322515" y="93268"/>
                </a:lnTo>
                <a:lnTo>
                  <a:pt x="324154" y="88747"/>
                </a:lnTo>
                <a:lnTo>
                  <a:pt x="330860" y="81635"/>
                </a:lnTo>
                <a:lnTo>
                  <a:pt x="335279" y="79857"/>
                </a:lnTo>
                <a:lnTo>
                  <a:pt x="413461" y="79857"/>
                </a:lnTo>
                <a:lnTo>
                  <a:pt x="413461" y="78638"/>
                </a:lnTo>
                <a:lnTo>
                  <a:pt x="363169" y="78638"/>
                </a:lnTo>
                <a:lnTo>
                  <a:pt x="362795" y="78181"/>
                </a:lnTo>
                <a:lnTo>
                  <a:pt x="322478" y="78181"/>
                </a:lnTo>
                <a:lnTo>
                  <a:pt x="322478" y="52882"/>
                </a:lnTo>
                <a:close/>
              </a:path>
              <a:path w="725804" h="142875">
                <a:moveTo>
                  <a:pt x="493013" y="52882"/>
                </a:moveTo>
                <a:lnTo>
                  <a:pt x="481583" y="52882"/>
                </a:lnTo>
                <a:lnTo>
                  <a:pt x="481583" y="97891"/>
                </a:lnTo>
                <a:lnTo>
                  <a:pt x="479907" y="102514"/>
                </a:lnTo>
                <a:lnTo>
                  <a:pt x="473201" y="109626"/>
                </a:lnTo>
                <a:lnTo>
                  <a:pt x="468833" y="111404"/>
                </a:lnTo>
                <a:lnTo>
                  <a:pt x="493013" y="111404"/>
                </a:lnTo>
                <a:lnTo>
                  <a:pt x="493050" y="93268"/>
                </a:lnTo>
                <a:lnTo>
                  <a:pt x="494690" y="88747"/>
                </a:lnTo>
                <a:lnTo>
                  <a:pt x="501395" y="81635"/>
                </a:lnTo>
                <a:lnTo>
                  <a:pt x="505752" y="79857"/>
                </a:lnTo>
                <a:lnTo>
                  <a:pt x="534783" y="79857"/>
                </a:lnTo>
                <a:lnTo>
                  <a:pt x="533213" y="78333"/>
                </a:lnTo>
                <a:lnTo>
                  <a:pt x="493013" y="78333"/>
                </a:lnTo>
                <a:lnTo>
                  <a:pt x="493013" y="52882"/>
                </a:lnTo>
                <a:close/>
              </a:path>
              <a:path w="725804" h="142875">
                <a:moveTo>
                  <a:pt x="670090" y="52882"/>
                </a:moveTo>
                <a:lnTo>
                  <a:pt x="658660" y="52882"/>
                </a:lnTo>
                <a:lnTo>
                  <a:pt x="658628" y="93370"/>
                </a:lnTo>
                <a:lnTo>
                  <a:pt x="657491" y="97027"/>
                </a:lnTo>
                <a:lnTo>
                  <a:pt x="652818" y="102311"/>
                </a:lnTo>
                <a:lnTo>
                  <a:pt x="649465" y="103631"/>
                </a:lnTo>
                <a:lnTo>
                  <a:pt x="667061" y="103631"/>
                </a:lnTo>
                <a:lnTo>
                  <a:pt x="667778" y="102946"/>
                </a:lnTo>
                <a:lnTo>
                  <a:pt x="669976" y="97027"/>
                </a:lnTo>
                <a:lnTo>
                  <a:pt x="670090" y="52882"/>
                </a:lnTo>
                <a:close/>
              </a:path>
              <a:path w="725804" h="142875">
                <a:moveTo>
                  <a:pt x="580900" y="98907"/>
                </a:moveTo>
                <a:lnTo>
                  <a:pt x="569353" y="98907"/>
                </a:lnTo>
                <a:lnTo>
                  <a:pt x="570674" y="99313"/>
                </a:lnTo>
                <a:lnTo>
                  <a:pt x="572401" y="99517"/>
                </a:lnTo>
                <a:lnTo>
                  <a:pt x="574535" y="99517"/>
                </a:lnTo>
                <a:lnTo>
                  <a:pt x="579818" y="99313"/>
                </a:lnTo>
                <a:lnTo>
                  <a:pt x="580900" y="98907"/>
                </a:lnTo>
                <a:close/>
              </a:path>
              <a:path w="725804" h="142875">
                <a:moveTo>
                  <a:pt x="592975" y="52882"/>
                </a:moveTo>
                <a:lnTo>
                  <a:pt x="581545" y="52882"/>
                </a:lnTo>
                <a:lnTo>
                  <a:pt x="581545" y="86563"/>
                </a:lnTo>
                <a:lnTo>
                  <a:pt x="578142" y="89915"/>
                </a:lnTo>
                <a:lnTo>
                  <a:pt x="591820" y="89915"/>
                </a:lnTo>
                <a:lnTo>
                  <a:pt x="592858" y="87223"/>
                </a:lnTo>
                <a:lnTo>
                  <a:pt x="592975" y="52882"/>
                </a:lnTo>
                <a:close/>
              </a:path>
              <a:path w="725804" h="142875">
                <a:moveTo>
                  <a:pt x="298679" y="78841"/>
                </a:moveTo>
                <a:lnTo>
                  <a:pt x="292963" y="78841"/>
                </a:lnTo>
                <a:lnTo>
                  <a:pt x="298856" y="79857"/>
                </a:lnTo>
                <a:lnTo>
                  <a:pt x="298679" y="78841"/>
                </a:lnTo>
                <a:close/>
              </a:path>
              <a:path w="725804" h="142875">
                <a:moveTo>
                  <a:pt x="469215" y="78841"/>
                </a:moveTo>
                <a:lnTo>
                  <a:pt x="463486" y="78841"/>
                </a:lnTo>
                <a:lnTo>
                  <a:pt x="469391" y="79857"/>
                </a:lnTo>
                <a:lnTo>
                  <a:pt x="469215" y="78841"/>
                </a:lnTo>
                <a:close/>
              </a:path>
              <a:path w="725804" h="142875">
                <a:moveTo>
                  <a:pt x="413461" y="52882"/>
                </a:moveTo>
                <a:lnTo>
                  <a:pt x="402031" y="52882"/>
                </a:lnTo>
                <a:lnTo>
                  <a:pt x="402031" y="74218"/>
                </a:lnTo>
                <a:lnTo>
                  <a:pt x="372770" y="74218"/>
                </a:lnTo>
                <a:lnTo>
                  <a:pt x="367639" y="75691"/>
                </a:lnTo>
                <a:lnTo>
                  <a:pt x="363169" y="78638"/>
                </a:lnTo>
                <a:lnTo>
                  <a:pt x="413461" y="78638"/>
                </a:lnTo>
                <a:lnTo>
                  <a:pt x="413461" y="52882"/>
                </a:lnTo>
                <a:close/>
              </a:path>
              <a:path w="725804" h="142875">
                <a:moveTo>
                  <a:pt x="520534" y="69494"/>
                </a:moveTo>
                <a:lnTo>
                  <a:pt x="504494" y="69494"/>
                </a:lnTo>
                <a:lnTo>
                  <a:pt x="497890" y="72440"/>
                </a:lnTo>
                <a:lnTo>
                  <a:pt x="493623" y="78333"/>
                </a:lnTo>
                <a:lnTo>
                  <a:pt x="533213" y="78333"/>
                </a:lnTo>
                <a:lnTo>
                  <a:pt x="526592" y="71907"/>
                </a:lnTo>
                <a:lnTo>
                  <a:pt x="520534" y="69494"/>
                </a:lnTo>
                <a:close/>
              </a:path>
              <a:path w="725804" h="142875">
                <a:moveTo>
                  <a:pt x="351434" y="69494"/>
                </a:moveTo>
                <a:lnTo>
                  <a:pt x="334060" y="69494"/>
                </a:lnTo>
                <a:lnTo>
                  <a:pt x="327456" y="72389"/>
                </a:lnTo>
                <a:lnTo>
                  <a:pt x="323087" y="78181"/>
                </a:lnTo>
                <a:lnTo>
                  <a:pt x="362795" y="78181"/>
                </a:lnTo>
                <a:lnTo>
                  <a:pt x="358190" y="72542"/>
                </a:lnTo>
                <a:lnTo>
                  <a:pt x="351434" y="69494"/>
                </a:lnTo>
                <a:close/>
              </a:path>
              <a:path w="725804" h="142875">
                <a:moveTo>
                  <a:pt x="219760" y="43129"/>
                </a:moveTo>
                <a:lnTo>
                  <a:pt x="213055" y="43129"/>
                </a:lnTo>
                <a:lnTo>
                  <a:pt x="213055" y="52882"/>
                </a:lnTo>
                <a:lnTo>
                  <a:pt x="219760" y="52882"/>
                </a:lnTo>
                <a:lnTo>
                  <a:pt x="219760" y="43129"/>
                </a:lnTo>
                <a:close/>
              </a:path>
              <a:path w="725804" h="142875">
                <a:moveTo>
                  <a:pt x="254660" y="43129"/>
                </a:moveTo>
                <a:lnTo>
                  <a:pt x="219760" y="43129"/>
                </a:lnTo>
                <a:lnTo>
                  <a:pt x="219760" y="52882"/>
                </a:lnTo>
                <a:lnTo>
                  <a:pt x="254660" y="52882"/>
                </a:lnTo>
                <a:lnTo>
                  <a:pt x="254660" y="43129"/>
                </a:lnTo>
                <a:close/>
              </a:path>
              <a:path w="725804" h="142875">
                <a:moveTo>
                  <a:pt x="261365" y="43129"/>
                </a:moveTo>
                <a:lnTo>
                  <a:pt x="254660" y="43129"/>
                </a:lnTo>
                <a:lnTo>
                  <a:pt x="254660" y="52882"/>
                </a:lnTo>
                <a:lnTo>
                  <a:pt x="261365" y="52882"/>
                </a:lnTo>
                <a:lnTo>
                  <a:pt x="261365" y="43129"/>
                </a:lnTo>
                <a:close/>
              </a:path>
              <a:path w="725804" h="142875">
                <a:moveTo>
                  <a:pt x="425195" y="43129"/>
                </a:moveTo>
                <a:lnTo>
                  <a:pt x="261365" y="43129"/>
                </a:lnTo>
                <a:lnTo>
                  <a:pt x="261365" y="52882"/>
                </a:lnTo>
                <a:lnTo>
                  <a:pt x="425195" y="52882"/>
                </a:lnTo>
                <a:lnTo>
                  <a:pt x="425195" y="43129"/>
                </a:lnTo>
                <a:close/>
              </a:path>
              <a:path w="725804" h="142875">
                <a:moveTo>
                  <a:pt x="431901" y="43129"/>
                </a:moveTo>
                <a:lnTo>
                  <a:pt x="425195" y="43129"/>
                </a:lnTo>
                <a:lnTo>
                  <a:pt x="425195" y="52882"/>
                </a:lnTo>
                <a:lnTo>
                  <a:pt x="431901" y="52882"/>
                </a:lnTo>
                <a:lnTo>
                  <a:pt x="431901" y="43129"/>
                </a:lnTo>
                <a:close/>
              </a:path>
              <a:path w="725804" h="142875">
                <a:moveTo>
                  <a:pt x="542531" y="43129"/>
                </a:moveTo>
                <a:lnTo>
                  <a:pt x="431901" y="43129"/>
                </a:lnTo>
                <a:lnTo>
                  <a:pt x="431901" y="52882"/>
                </a:lnTo>
                <a:lnTo>
                  <a:pt x="542531" y="52882"/>
                </a:lnTo>
                <a:lnTo>
                  <a:pt x="542531" y="43129"/>
                </a:lnTo>
                <a:close/>
              </a:path>
              <a:path w="725804" h="142875">
                <a:moveTo>
                  <a:pt x="549249" y="43129"/>
                </a:moveTo>
                <a:lnTo>
                  <a:pt x="542531" y="43129"/>
                </a:lnTo>
                <a:lnTo>
                  <a:pt x="542531" y="52882"/>
                </a:lnTo>
                <a:lnTo>
                  <a:pt x="549249" y="52882"/>
                </a:lnTo>
                <a:lnTo>
                  <a:pt x="549249" y="43129"/>
                </a:lnTo>
                <a:close/>
              </a:path>
              <a:path w="725804" h="142875">
                <a:moveTo>
                  <a:pt x="603796" y="43129"/>
                </a:moveTo>
                <a:lnTo>
                  <a:pt x="549249" y="43129"/>
                </a:lnTo>
                <a:lnTo>
                  <a:pt x="549249" y="52882"/>
                </a:lnTo>
                <a:lnTo>
                  <a:pt x="603796" y="52882"/>
                </a:lnTo>
                <a:lnTo>
                  <a:pt x="603796" y="43129"/>
                </a:lnTo>
                <a:close/>
              </a:path>
              <a:path w="725804" h="142875">
                <a:moveTo>
                  <a:pt x="610501" y="43129"/>
                </a:moveTo>
                <a:lnTo>
                  <a:pt x="603796" y="43129"/>
                </a:lnTo>
                <a:lnTo>
                  <a:pt x="603796" y="52882"/>
                </a:lnTo>
                <a:lnTo>
                  <a:pt x="610501" y="52882"/>
                </a:lnTo>
                <a:lnTo>
                  <a:pt x="610501" y="43129"/>
                </a:lnTo>
                <a:close/>
              </a:path>
              <a:path w="725804" h="142875">
                <a:moveTo>
                  <a:pt x="725716" y="43129"/>
                </a:moveTo>
                <a:lnTo>
                  <a:pt x="610501" y="43129"/>
                </a:lnTo>
                <a:lnTo>
                  <a:pt x="610501" y="52882"/>
                </a:lnTo>
                <a:lnTo>
                  <a:pt x="725716" y="52882"/>
                </a:lnTo>
                <a:lnTo>
                  <a:pt x="725716" y="43129"/>
                </a:lnTo>
                <a:close/>
              </a:path>
              <a:path w="725804" h="142875">
                <a:moveTo>
                  <a:pt x="300227" y="0"/>
                </a:moveTo>
                <a:lnTo>
                  <a:pt x="256793" y="5400"/>
                </a:lnTo>
                <a:lnTo>
                  <a:pt x="231495" y="37185"/>
                </a:lnTo>
                <a:lnTo>
                  <a:pt x="231495" y="43129"/>
                </a:lnTo>
                <a:lnTo>
                  <a:pt x="242925" y="43129"/>
                </a:lnTo>
                <a:lnTo>
                  <a:pt x="242925" y="28193"/>
                </a:lnTo>
                <a:lnTo>
                  <a:pt x="247243" y="21539"/>
                </a:lnTo>
                <a:lnTo>
                  <a:pt x="285683" y="10782"/>
                </a:lnTo>
                <a:lnTo>
                  <a:pt x="300227" y="10363"/>
                </a:lnTo>
                <a:lnTo>
                  <a:pt x="373437" y="10363"/>
                </a:lnTo>
                <a:lnTo>
                  <a:pt x="364388" y="7619"/>
                </a:lnTo>
                <a:lnTo>
                  <a:pt x="349862" y="4286"/>
                </a:lnTo>
                <a:lnTo>
                  <a:pt x="334327" y="1904"/>
                </a:lnTo>
                <a:lnTo>
                  <a:pt x="317782" y="476"/>
                </a:lnTo>
                <a:lnTo>
                  <a:pt x="300227" y="0"/>
                </a:lnTo>
                <a:close/>
              </a:path>
              <a:path w="725804" h="142875">
                <a:moveTo>
                  <a:pt x="373437" y="10363"/>
                </a:moveTo>
                <a:lnTo>
                  <a:pt x="300227" y="10363"/>
                </a:lnTo>
                <a:lnTo>
                  <a:pt x="316717" y="10782"/>
                </a:lnTo>
                <a:lnTo>
                  <a:pt x="332117" y="12020"/>
                </a:lnTo>
                <a:lnTo>
                  <a:pt x="372313" y="20483"/>
                </a:lnTo>
                <a:lnTo>
                  <a:pt x="398830" y="33070"/>
                </a:lnTo>
                <a:lnTo>
                  <a:pt x="404774" y="25145"/>
                </a:lnTo>
                <a:lnTo>
                  <a:pt x="397621" y="20335"/>
                </a:lnTo>
                <a:lnTo>
                  <a:pt x="388505" y="15811"/>
                </a:lnTo>
                <a:lnTo>
                  <a:pt x="377428" y="11572"/>
                </a:lnTo>
                <a:lnTo>
                  <a:pt x="373437" y="103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object 3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237316" y="3086047"/>
            <a:ext cx="206492" cy="78666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1650055" y="3054840"/>
            <a:ext cx="1178411" cy="110403"/>
          </a:xfrm>
          <a:custGeom>
            <a:avLst/>
            <a:gdLst/>
            <a:ahLst/>
            <a:cxnLst/>
            <a:rect l="l" t="t" r="r" b="b"/>
            <a:pathLst>
              <a:path w="910589" h="142875">
                <a:moveTo>
                  <a:pt x="40843" y="72085"/>
                </a:moveTo>
                <a:lnTo>
                  <a:pt x="29260" y="72085"/>
                </a:lnTo>
                <a:lnTo>
                  <a:pt x="23495" y="74548"/>
                </a:lnTo>
                <a:lnTo>
                  <a:pt x="13843" y="84404"/>
                </a:lnTo>
                <a:lnTo>
                  <a:pt x="11466" y="91033"/>
                </a:lnTo>
                <a:lnTo>
                  <a:pt x="11451" y="99974"/>
                </a:lnTo>
                <a:lnTo>
                  <a:pt x="11906" y="106303"/>
                </a:lnTo>
                <a:lnTo>
                  <a:pt x="32794" y="138536"/>
                </a:lnTo>
                <a:lnTo>
                  <a:pt x="38404" y="142036"/>
                </a:lnTo>
                <a:lnTo>
                  <a:pt x="46177" y="133807"/>
                </a:lnTo>
                <a:lnTo>
                  <a:pt x="36175" y="127063"/>
                </a:lnTo>
                <a:lnTo>
                  <a:pt x="29032" y="119176"/>
                </a:lnTo>
                <a:lnTo>
                  <a:pt x="24824" y="110312"/>
                </a:lnTo>
                <a:lnTo>
                  <a:pt x="24712" y="109905"/>
                </a:lnTo>
                <a:lnTo>
                  <a:pt x="23338" y="100126"/>
                </a:lnTo>
                <a:lnTo>
                  <a:pt x="23317" y="94183"/>
                </a:lnTo>
                <a:lnTo>
                  <a:pt x="24612" y="89839"/>
                </a:lnTo>
                <a:lnTo>
                  <a:pt x="29794" y="84048"/>
                </a:lnTo>
                <a:lnTo>
                  <a:pt x="33070" y="82600"/>
                </a:lnTo>
                <a:lnTo>
                  <a:pt x="54167" y="82600"/>
                </a:lnTo>
                <a:lnTo>
                  <a:pt x="53492" y="80517"/>
                </a:lnTo>
                <a:lnTo>
                  <a:pt x="51282" y="77546"/>
                </a:lnTo>
                <a:lnTo>
                  <a:pt x="44881" y="73177"/>
                </a:lnTo>
                <a:lnTo>
                  <a:pt x="40843" y="72085"/>
                </a:lnTo>
                <a:close/>
              </a:path>
              <a:path w="910589" h="142875">
                <a:moveTo>
                  <a:pt x="97078" y="81991"/>
                </a:moveTo>
                <a:lnTo>
                  <a:pt x="78079" y="81991"/>
                </a:lnTo>
                <a:lnTo>
                  <a:pt x="82143" y="83667"/>
                </a:lnTo>
                <a:lnTo>
                  <a:pt x="85496" y="87020"/>
                </a:lnTo>
                <a:lnTo>
                  <a:pt x="85496" y="140969"/>
                </a:lnTo>
                <a:lnTo>
                  <a:pt x="97078" y="140969"/>
                </a:lnTo>
                <a:lnTo>
                  <a:pt x="97078" y="81991"/>
                </a:lnTo>
                <a:close/>
              </a:path>
              <a:path w="910589" h="142875">
                <a:moveTo>
                  <a:pt x="138531" y="52882"/>
                </a:moveTo>
                <a:lnTo>
                  <a:pt x="127101" y="52882"/>
                </a:lnTo>
                <a:lnTo>
                  <a:pt x="127101" y="140969"/>
                </a:lnTo>
                <a:lnTo>
                  <a:pt x="138531" y="140969"/>
                </a:lnTo>
                <a:lnTo>
                  <a:pt x="138531" y="52882"/>
                </a:lnTo>
                <a:close/>
              </a:path>
              <a:path w="910589" h="142875">
                <a:moveTo>
                  <a:pt x="180136" y="52882"/>
                </a:moveTo>
                <a:lnTo>
                  <a:pt x="168706" y="52882"/>
                </a:lnTo>
                <a:lnTo>
                  <a:pt x="168706" y="140969"/>
                </a:lnTo>
                <a:lnTo>
                  <a:pt x="180136" y="140969"/>
                </a:lnTo>
                <a:lnTo>
                  <a:pt x="180136" y="52882"/>
                </a:lnTo>
                <a:close/>
              </a:path>
              <a:path w="910589" h="142875">
                <a:moveTo>
                  <a:pt x="293065" y="83972"/>
                </a:moveTo>
                <a:lnTo>
                  <a:pt x="281482" y="83972"/>
                </a:lnTo>
                <a:lnTo>
                  <a:pt x="281482" y="140969"/>
                </a:lnTo>
                <a:lnTo>
                  <a:pt x="293065" y="140969"/>
                </a:lnTo>
                <a:lnTo>
                  <a:pt x="293065" y="83972"/>
                </a:lnTo>
                <a:close/>
              </a:path>
              <a:path w="910589" h="142875">
                <a:moveTo>
                  <a:pt x="372618" y="113080"/>
                </a:moveTo>
                <a:lnTo>
                  <a:pt x="361188" y="113080"/>
                </a:lnTo>
                <a:lnTo>
                  <a:pt x="361188" y="140969"/>
                </a:lnTo>
                <a:lnTo>
                  <a:pt x="372618" y="140969"/>
                </a:lnTo>
                <a:lnTo>
                  <a:pt x="372618" y="113080"/>
                </a:lnTo>
                <a:close/>
              </a:path>
              <a:path w="910589" h="142875">
                <a:moveTo>
                  <a:pt x="210769" y="74980"/>
                </a:moveTo>
                <a:lnTo>
                  <a:pt x="199491" y="79552"/>
                </a:lnTo>
                <a:lnTo>
                  <a:pt x="199898" y="83413"/>
                </a:lnTo>
                <a:lnTo>
                  <a:pt x="200685" y="87274"/>
                </a:lnTo>
                <a:lnTo>
                  <a:pt x="229108" y="122504"/>
                </a:lnTo>
                <a:lnTo>
                  <a:pt x="233578" y="123443"/>
                </a:lnTo>
                <a:lnTo>
                  <a:pt x="245567" y="123443"/>
                </a:lnTo>
                <a:lnTo>
                  <a:pt x="251358" y="121310"/>
                </a:lnTo>
                <a:lnTo>
                  <a:pt x="259939" y="112928"/>
                </a:lnTo>
                <a:lnTo>
                  <a:pt x="229870" y="112928"/>
                </a:lnTo>
                <a:lnTo>
                  <a:pt x="223570" y="109092"/>
                </a:lnTo>
                <a:lnTo>
                  <a:pt x="211468" y="81991"/>
                </a:lnTo>
                <a:lnTo>
                  <a:pt x="210769" y="74980"/>
                </a:lnTo>
                <a:close/>
              </a:path>
              <a:path w="910589" h="142875">
                <a:moveTo>
                  <a:pt x="384810" y="111251"/>
                </a:moveTo>
                <a:lnTo>
                  <a:pt x="386638" y="121767"/>
                </a:lnTo>
                <a:lnTo>
                  <a:pt x="395173" y="122986"/>
                </a:lnTo>
                <a:lnTo>
                  <a:pt x="402640" y="121157"/>
                </a:lnTo>
                <a:lnTo>
                  <a:pt x="414308" y="112267"/>
                </a:lnTo>
                <a:lnTo>
                  <a:pt x="390702" y="112267"/>
                </a:lnTo>
                <a:lnTo>
                  <a:pt x="384810" y="111251"/>
                </a:lnTo>
                <a:close/>
              </a:path>
              <a:path w="910589" h="142875">
                <a:moveTo>
                  <a:pt x="338632" y="68224"/>
                </a:moveTo>
                <a:lnTo>
                  <a:pt x="331139" y="70103"/>
                </a:lnTo>
                <a:lnTo>
                  <a:pt x="318236" y="79857"/>
                </a:lnTo>
                <a:lnTo>
                  <a:pt x="315022" y="86740"/>
                </a:lnTo>
                <a:lnTo>
                  <a:pt x="315010" y="103327"/>
                </a:lnTo>
                <a:lnTo>
                  <a:pt x="317550" y="109575"/>
                </a:lnTo>
                <a:lnTo>
                  <a:pt x="327710" y="119329"/>
                </a:lnTo>
                <a:lnTo>
                  <a:pt x="333806" y="121767"/>
                </a:lnTo>
                <a:lnTo>
                  <a:pt x="349453" y="121767"/>
                </a:lnTo>
                <a:lnTo>
                  <a:pt x="356006" y="118871"/>
                </a:lnTo>
                <a:lnTo>
                  <a:pt x="360578" y="113080"/>
                </a:lnTo>
                <a:lnTo>
                  <a:pt x="372618" y="113080"/>
                </a:lnTo>
                <a:lnTo>
                  <a:pt x="372618" y="111404"/>
                </a:lnTo>
                <a:lnTo>
                  <a:pt x="338277" y="111404"/>
                </a:lnTo>
                <a:lnTo>
                  <a:pt x="334416" y="109905"/>
                </a:lnTo>
                <a:lnTo>
                  <a:pt x="328523" y="103911"/>
                </a:lnTo>
                <a:lnTo>
                  <a:pt x="327050" y="100126"/>
                </a:lnTo>
                <a:lnTo>
                  <a:pt x="327050" y="89458"/>
                </a:lnTo>
                <a:lnTo>
                  <a:pt x="329234" y="85064"/>
                </a:lnTo>
                <a:lnTo>
                  <a:pt x="337972" y="79679"/>
                </a:lnTo>
                <a:lnTo>
                  <a:pt x="343103" y="78841"/>
                </a:lnTo>
                <a:lnTo>
                  <a:pt x="348819" y="78841"/>
                </a:lnTo>
                <a:lnTo>
                  <a:pt x="347167" y="69341"/>
                </a:lnTo>
                <a:lnTo>
                  <a:pt x="338632" y="68224"/>
                </a:lnTo>
                <a:close/>
              </a:path>
              <a:path w="910589" h="142875">
                <a:moveTo>
                  <a:pt x="293065" y="52882"/>
                </a:moveTo>
                <a:lnTo>
                  <a:pt x="281482" y="52882"/>
                </a:lnTo>
                <a:lnTo>
                  <a:pt x="281482" y="74066"/>
                </a:lnTo>
                <a:lnTo>
                  <a:pt x="241858" y="74066"/>
                </a:lnTo>
                <a:lnTo>
                  <a:pt x="237003" y="82600"/>
                </a:lnTo>
                <a:lnTo>
                  <a:pt x="236918" y="83845"/>
                </a:lnTo>
                <a:lnTo>
                  <a:pt x="240385" y="84835"/>
                </a:lnTo>
                <a:lnTo>
                  <a:pt x="243637" y="86766"/>
                </a:lnTo>
                <a:lnTo>
                  <a:pt x="249376" y="92303"/>
                </a:lnTo>
                <a:lnTo>
                  <a:pt x="249474" y="92506"/>
                </a:lnTo>
                <a:lnTo>
                  <a:pt x="250850" y="95910"/>
                </a:lnTo>
                <a:lnTo>
                  <a:pt x="250850" y="104038"/>
                </a:lnTo>
                <a:lnTo>
                  <a:pt x="249656" y="107086"/>
                </a:lnTo>
                <a:lnTo>
                  <a:pt x="244881" y="111759"/>
                </a:lnTo>
                <a:lnTo>
                  <a:pt x="241655" y="112928"/>
                </a:lnTo>
                <a:lnTo>
                  <a:pt x="259939" y="112928"/>
                </a:lnTo>
                <a:lnTo>
                  <a:pt x="260096" y="112775"/>
                </a:lnTo>
                <a:lnTo>
                  <a:pt x="262280" y="107492"/>
                </a:lnTo>
                <a:lnTo>
                  <a:pt x="262280" y="94183"/>
                </a:lnTo>
                <a:lnTo>
                  <a:pt x="259842" y="88645"/>
                </a:lnTo>
                <a:lnTo>
                  <a:pt x="254965" y="84581"/>
                </a:lnTo>
                <a:lnTo>
                  <a:pt x="254965" y="83972"/>
                </a:lnTo>
                <a:lnTo>
                  <a:pt x="293065" y="83972"/>
                </a:lnTo>
                <a:lnTo>
                  <a:pt x="293065" y="52882"/>
                </a:lnTo>
                <a:close/>
              </a:path>
              <a:path w="910589" h="142875">
                <a:moveTo>
                  <a:pt x="414398" y="79857"/>
                </a:moveTo>
                <a:lnTo>
                  <a:pt x="395528" y="79857"/>
                </a:lnTo>
                <a:lnTo>
                  <a:pt x="399389" y="81330"/>
                </a:lnTo>
                <a:lnTo>
                  <a:pt x="405282" y="87223"/>
                </a:lnTo>
                <a:lnTo>
                  <a:pt x="406755" y="91033"/>
                </a:lnTo>
                <a:lnTo>
                  <a:pt x="406755" y="101701"/>
                </a:lnTo>
                <a:lnTo>
                  <a:pt x="404571" y="106044"/>
                </a:lnTo>
                <a:lnTo>
                  <a:pt x="395833" y="111429"/>
                </a:lnTo>
                <a:lnTo>
                  <a:pt x="390702" y="112267"/>
                </a:lnTo>
                <a:lnTo>
                  <a:pt x="414308" y="112267"/>
                </a:lnTo>
                <a:lnTo>
                  <a:pt x="415409" y="111429"/>
                </a:lnTo>
                <a:lnTo>
                  <a:pt x="415512" y="111251"/>
                </a:lnTo>
                <a:lnTo>
                  <a:pt x="418642" y="104495"/>
                </a:lnTo>
                <a:lnTo>
                  <a:pt x="418642" y="87833"/>
                </a:lnTo>
                <a:lnTo>
                  <a:pt x="416153" y="81559"/>
                </a:lnTo>
                <a:lnTo>
                  <a:pt x="414398" y="79857"/>
                </a:lnTo>
                <a:close/>
              </a:path>
              <a:path w="910589" h="142875">
                <a:moveTo>
                  <a:pt x="54167" y="82600"/>
                </a:moveTo>
                <a:lnTo>
                  <a:pt x="40894" y="82600"/>
                </a:lnTo>
                <a:lnTo>
                  <a:pt x="43942" y="83845"/>
                </a:lnTo>
                <a:lnTo>
                  <a:pt x="48412" y="88823"/>
                </a:lnTo>
                <a:lnTo>
                  <a:pt x="49468" y="92303"/>
                </a:lnTo>
                <a:lnTo>
                  <a:pt x="49530" y="111861"/>
                </a:lnTo>
                <a:lnTo>
                  <a:pt x="60655" y="111861"/>
                </a:lnTo>
                <a:lnTo>
                  <a:pt x="60655" y="92303"/>
                </a:lnTo>
                <a:lnTo>
                  <a:pt x="61798" y="88468"/>
                </a:lnTo>
                <a:lnTo>
                  <a:pt x="65496" y="84277"/>
                </a:lnTo>
                <a:lnTo>
                  <a:pt x="54711" y="84277"/>
                </a:lnTo>
                <a:lnTo>
                  <a:pt x="54167" y="82600"/>
                </a:lnTo>
                <a:close/>
              </a:path>
              <a:path w="910589" h="142875">
                <a:moveTo>
                  <a:pt x="372618" y="52882"/>
                </a:moveTo>
                <a:lnTo>
                  <a:pt x="361188" y="52882"/>
                </a:lnTo>
                <a:lnTo>
                  <a:pt x="361188" y="97891"/>
                </a:lnTo>
                <a:lnTo>
                  <a:pt x="359511" y="102514"/>
                </a:lnTo>
                <a:lnTo>
                  <a:pt x="352806" y="109626"/>
                </a:lnTo>
                <a:lnTo>
                  <a:pt x="348437" y="111404"/>
                </a:lnTo>
                <a:lnTo>
                  <a:pt x="372618" y="111404"/>
                </a:lnTo>
                <a:lnTo>
                  <a:pt x="372618" y="93370"/>
                </a:lnTo>
                <a:lnTo>
                  <a:pt x="374294" y="88747"/>
                </a:lnTo>
                <a:lnTo>
                  <a:pt x="381000" y="81635"/>
                </a:lnTo>
                <a:lnTo>
                  <a:pt x="385368" y="79857"/>
                </a:lnTo>
                <a:lnTo>
                  <a:pt x="414398" y="79857"/>
                </a:lnTo>
                <a:lnTo>
                  <a:pt x="412825" y="78333"/>
                </a:lnTo>
                <a:lnTo>
                  <a:pt x="372618" y="78333"/>
                </a:lnTo>
                <a:lnTo>
                  <a:pt x="372618" y="52882"/>
                </a:lnTo>
                <a:close/>
              </a:path>
              <a:path w="910589" h="142875">
                <a:moveTo>
                  <a:pt x="77622" y="71475"/>
                </a:moveTo>
                <a:lnTo>
                  <a:pt x="68072" y="71475"/>
                </a:lnTo>
                <a:lnTo>
                  <a:pt x="64617" y="72593"/>
                </a:lnTo>
                <a:lnTo>
                  <a:pt x="58521" y="77063"/>
                </a:lnTo>
                <a:lnTo>
                  <a:pt x="56438" y="80213"/>
                </a:lnTo>
                <a:lnTo>
                  <a:pt x="55321" y="84277"/>
                </a:lnTo>
                <a:lnTo>
                  <a:pt x="65496" y="84277"/>
                </a:lnTo>
                <a:lnTo>
                  <a:pt x="66370" y="83286"/>
                </a:lnTo>
                <a:lnTo>
                  <a:pt x="69443" y="81991"/>
                </a:lnTo>
                <a:lnTo>
                  <a:pt x="97078" y="81991"/>
                </a:lnTo>
                <a:lnTo>
                  <a:pt x="97078" y="76504"/>
                </a:lnTo>
                <a:lnTo>
                  <a:pt x="84886" y="76504"/>
                </a:lnTo>
                <a:lnTo>
                  <a:pt x="81940" y="73151"/>
                </a:lnTo>
                <a:lnTo>
                  <a:pt x="77622" y="71475"/>
                </a:lnTo>
                <a:close/>
              </a:path>
              <a:path w="910589" h="142875">
                <a:moveTo>
                  <a:pt x="348819" y="78841"/>
                </a:moveTo>
                <a:lnTo>
                  <a:pt x="343103" y="78841"/>
                </a:lnTo>
                <a:lnTo>
                  <a:pt x="348996" y="79857"/>
                </a:lnTo>
                <a:lnTo>
                  <a:pt x="348819" y="78841"/>
                </a:lnTo>
                <a:close/>
              </a:path>
              <a:path w="910589" h="142875">
                <a:moveTo>
                  <a:pt x="400151" y="69494"/>
                </a:moveTo>
                <a:lnTo>
                  <a:pt x="384098" y="69494"/>
                </a:lnTo>
                <a:lnTo>
                  <a:pt x="377494" y="72440"/>
                </a:lnTo>
                <a:lnTo>
                  <a:pt x="373227" y="78333"/>
                </a:lnTo>
                <a:lnTo>
                  <a:pt x="412825" y="78333"/>
                </a:lnTo>
                <a:lnTo>
                  <a:pt x="406196" y="71907"/>
                </a:lnTo>
                <a:lnTo>
                  <a:pt x="400151" y="69494"/>
                </a:lnTo>
                <a:close/>
              </a:path>
              <a:path w="910589" h="142875">
                <a:moveTo>
                  <a:pt x="97078" y="52882"/>
                </a:moveTo>
                <a:lnTo>
                  <a:pt x="85496" y="52882"/>
                </a:lnTo>
                <a:lnTo>
                  <a:pt x="85496" y="76504"/>
                </a:lnTo>
                <a:lnTo>
                  <a:pt x="97078" y="76504"/>
                </a:lnTo>
                <a:lnTo>
                  <a:pt x="97078" y="52882"/>
                </a:lnTo>
                <a:close/>
              </a:path>
              <a:path w="910589" h="142875">
                <a:moveTo>
                  <a:pt x="108661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108661" y="52882"/>
                </a:lnTo>
                <a:lnTo>
                  <a:pt x="108661" y="43129"/>
                </a:lnTo>
                <a:close/>
              </a:path>
              <a:path w="910589" h="142875">
                <a:moveTo>
                  <a:pt x="115366" y="43129"/>
                </a:moveTo>
                <a:lnTo>
                  <a:pt x="108661" y="43129"/>
                </a:lnTo>
                <a:lnTo>
                  <a:pt x="108661" y="52882"/>
                </a:lnTo>
                <a:lnTo>
                  <a:pt x="115366" y="52882"/>
                </a:lnTo>
                <a:lnTo>
                  <a:pt x="115366" y="43129"/>
                </a:lnTo>
                <a:close/>
              </a:path>
              <a:path w="910589" h="142875">
                <a:moveTo>
                  <a:pt x="150266" y="43129"/>
                </a:moveTo>
                <a:lnTo>
                  <a:pt x="115366" y="43129"/>
                </a:lnTo>
                <a:lnTo>
                  <a:pt x="115366" y="52882"/>
                </a:lnTo>
                <a:lnTo>
                  <a:pt x="150266" y="52882"/>
                </a:lnTo>
                <a:lnTo>
                  <a:pt x="150266" y="43129"/>
                </a:lnTo>
                <a:close/>
              </a:path>
              <a:path w="910589" h="142875">
                <a:moveTo>
                  <a:pt x="156972" y="43129"/>
                </a:moveTo>
                <a:lnTo>
                  <a:pt x="150266" y="43129"/>
                </a:lnTo>
                <a:lnTo>
                  <a:pt x="150266" y="52882"/>
                </a:lnTo>
                <a:lnTo>
                  <a:pt x="156972" y="52882"/>
                </a:lnTo>
                <a:lnTo>
                  <a:pt x="156972" y="43129"/>
                </a:lnTo>
                <a:close/>
              </a:path>
              <a:path w="910589" h="142875">
                <a:moveTo>
                  <a:pt x="191871" y="43129"/>
                </a:moveTo>
                <a:lnTo>
                  <a:pt x="156972" y="43129"/>
                </a:lnTo>
                <a:lnTo>
                  <a:pt x="156972" y="52882"/>
                </a:lnTo>
                <a:lnTo>
                  <a:pt x="191871" y="52882"/>
                </a:lnTo>
                <a:lnTo>
                  <a:pt x="191871" y="43129"/>
                </a:lnTo>
                <a:close/>
              </a:path>
              <a:path w="910589" h="142875">
                <a:moveTo>
                  <a:pt x="198577" y="43129"/>
                </a:moveTo>
                <a:lnTo>
                  <a:pt x="191871" y="43129"/>
                </a:lnTo>
                <a:lnTo>
                  <a:pt x="191871" y="52882"/>
                </a:lnTo>
                <a:lnTo>
                  <a:pt x="198577" y="52882"/>
                </a:lnTo>
                <a:lnTo>
                  <a:pt x="198577" y="43129"/>
                </a:lnTo>
                <a:close/>
              </a:path>
              <a:path w="910589" h="142875">
                <a:moveTo>
                  <a:pt x="304800" y="43129"/>
                </a:moveTo>
                <a:lnTo>
                  <a:pt x="198577" y="43129"/>
                </a:lnTo>
                <a:lnTo>
                  <a:pt x="198577" y="52882"/>
                </a:lnTo>
                <a:lnTo>
                  <a:pt x="304800" y="52882"/>
                </a:lnTo>
                <a:lnTo>
                  <a:pt x="304800" y="43129"/>
                </a:lnTo>
                <a:close/>
              </a:path>
              <a:path w="910589" h="142875">
                <a:moveTo>
                  <a:pt x="311505" y="43129"/>
                </a:moveTo>
                <a:lnTo>
                  <a:pt x="304800" y="43129"/>
                </a:lnTo>
                <a:lnTo>
                  <a:pt x="304800" y="52882"/>
                </a:lnTo>
                <a:lnTo>
                  <a:pt x="311505" y="52882"/>
                </a:lnTo>
                <a:lnTo>
                  <a:pt x="311505" y="43129"/>
                </a:lnTo>
                <a:close/>
              </a:path>
              <a:path w="910589" h="142875">
                <a:moveTo>
                  <a:pt x="428853" y="43129"/>
                </a:moveTo>
                <a:lnTo>
                  <a:pt x="311505" y="43129"/>
                </a:lnTo>
                <a:lnTo>
                  <a:pt x="311505" y="52882"/>
                </a:lnTo>
                <a:lnTo>
                  <a:pt x="428853" y="52882"/>
                </a:lnTo>
                <a:lnTo>
                  <a:pt x="428853" y="43129"/>
                </a:lnTo>
                <a:close/>
              </a:path>
              <a:path w="910589" h="142875">
                <a:moveTo>
                  <a:pt x="216103" y="0"/>
                </a:moveTo>
                <a:lnTo>
                  <a:pt x="175393" y="13220"/>
                </a:lnTo>
                <a:lnTo>
                  <a:pt x="168706" y="32308"/>
                </a:lnTo>
                <a:lnTo>
                  <a:pt x="168706" y="43129"/>
                </a:lnTo>
                <a:lnTo>
                  <a:pt x="180136" y="43129"/>
                </a:lnTo>
                <a:lnTo>
                  <a:pt x="180136" y="32308"/>
                </a:lnTo>
                <a:lnTo>
                  <a:pt x="182375" y="22707"/>
                </a:lnTo>
                <a:lnTo>
                  <a:pt x="189090" y="15849"/>
                </a:lnTo>
                <a:lnTo>
                  <a:pt x="200282" y="11734"/>
                </a:lnTo>
                <a:lnTo>
                  <a:pt x="215950" y="10363"/>
                </a:lnTo>
                <a:lnTo>
                  <a:pt x="264082" y="10363"/>
                </a:lnTo>
                <a:lnTo>
                  <a:pt x="259232" y="8077"/>
                </a:lnTo>
                <a:lnTo>
                  <a:pt x="249450" y="4543"/>
                </a:lnTo>
                <a:lnTo>
                  <a:pt x="239001" y="2019"/>
                </a:lnTo>
                <a:lnTo>
                  <a:pt x="227885" y="504"/>
                </a:lnTo>
                <a:lnTo>
                  <a:pt x="216103" y="0"/>
                </a:lnTo>
                <a:close/>
              </a:path>
              <a:path w="910589" h="142875">
                <a:moveTo>
                  <a:pt x="264082" y="10363"/>
                </a:moveTo>
                <a:lnTo>
                  <a:pt x="215950" y="10363"/>
                </a:lnTo>
                <a:lnTo>
                  <a:pt x="226514" y="10782"/>
                </a:lnTo>
                <a:lnTo>
                  <a:pt x="236410" y="12039"/>
                </a:lnTo>
                <a:lnTo>
                  <a:pt x="274605" y="28584"/>
                </a:lnTo>
                <a:lnTo>
                  <a:pt x="279501" y="33070"/>
                </a:lnTo>
                <a:lnTo>
                  <a:pt x="286816" y="26060"/>
                </a:lnTo>
                <a:lnTo>
                  <a:pt x="281835" y="21221"/>
                </a:lnTo>
                <a:lnTo>
                  <a:pt x="275577" y="16611"/>
                </a:lnTo>
                <a:lnTo>
                  <a:pt x="268043" y="12230"/>
                </a:lnTo>
                <a:lnTo>
                  <a:pt x="264082" y="10363"/>
                </a:lnTo>
                <a:close/>
              </a:path>
              <a:path w="910589" h="142875">
                <a:moveTo>
                  <a:pt x="110642" y="3352"/>
                </a:moveTo>
                <a:lnTo>
                  <a:pt x="101650" y="8229"/>
                </a:lnTo>
                <a:lnTo>
                  <a:pt x="106975" y="16297"/>
                </a:lnTo>
                <a:lnTo>
                  <a:pt x="113957" y="22059"/>
                </a:lnTo>
                <a:lnTo>
                  <a:pt x="122596" y="25517"/>
                </a:lnTo>
                <a:lnTo>
                  <a:pt x="132892" y="26669"/>
                </a:lnTo>
                <a:lnTo>
                  <a:pt x="143055" y="25517"/>
                </a:lnTo>
                <a:lnTo>
                  <a:pt x="151599" y="22059"/>
                </a:lnTo>
                <a:lnTo>
                  <a:pt x="158329" y="16459"/>
                </a:lnTo>
                <a:lnTo>
                  <a:pt x="132892" y="16459"/>
                </a:lnTo>
                <a:lnTo>
                  <a:pt x="125730" y="15640"/>
                </a:lnTo>
                <a:lnTo>
                  <a:pt x="119634" y="13182"/>
                </a:lnTo>
                <a:lnTo>
                  <a:pt x="114604" y="9086"/>
                </a:lnTo>
                <a:lnTo>
                  <a:pt x="110642" y="3352"/>
                </a:lnTo>
                <a:close/>
              </a:path>
              <a:path w="910589" h="142875">
                <a:moveTo>
                  <a:pt x="154990" y="3352"/>
                </a:moveTo>
                <a:lnTo>
                  <a:pt x="151037" y="9086"/>
                </a:lnTo>
                <a:lnTo>
                  <a:pt x="146037" y="13182"/>
                </a:lnTo>
                <a:lnTo>
                  <a:pt x="139988" y="15640"/>
                </a:lnTo>
                <a:lnTo>
                  <a:pt x="132892" y="16459"/>
                </a:lnTo>
                <a:lnTo>
                  <a:pt x="158329" y="16459"/>
                </a:lnTo>
                <a:lnTo>
                  <a:pt x="158524" y="16297"/>
                </a:lnTo>
                <a:lnTo>
                  <a:pt x="163830" y="8229"/>
                </a:lnTo>
                <a:lnTo>
                  <a:pt x="154990" y="3352"/>
                </a:lnTo>
                <a:close/>
              </a:path>
              <a:path w="910589" h="142875">
                <a:moveTo>
                  <a:pt x="632764" y="82753"/>
                </a:moveTo>
                <a:lnTo>
                  <a:pt x="624078" y="89611"/>
                </a:lnTo>
                <a:lnTo>
                  <a:pt x="663549" y="141427"/>
                </a:lnTo>
                <a:lnTo>
                  <a:pt x="672846" y="135178"/>
                </a:lnTo>
                <a:lnTo>
                  <a:pt x="655167" y="112013"/>
                </a:lnTo>
                <a:lnTo>
                  <a:pt x="652208" y="108254"/>
                </a:lnTo>
                <a:lnTo>
                  <a:pt x="648615" y="103936"/>
                </a:lnTo>
                <a:lnTo>
                  <a:pt x="644652" y="99364"/>
                </a:lnTo>
                <a:lnTo>
                  <a:pt x="644804" y="98907"/>
                </a:lnTo>
                <a:lnTo>
                  <a:pt x="656341" y="98907"/>
                </a:lnTo>
                <a:lnTo>
                  <a:pt x="659663" y="97662"/>
                </a:lnTo>
                <a:lnTo>
                  <a:pt x="666683" y="91439"/>
                </a:lnTo>
                <a:lnTo>
                  <a:pt x="667271" y="89915"/>
                </a:lnTo>
                <a:lnTo>
                  <a:pt x="641489" y="89915"/>
                </a:lnTo>
                <a:lnTo>
                  <a:pt x="636816" y="87528"/>
                </a:lnTo>
                <a:lnTo>
                  <a:pt x="632764" y="82753"/>
                </a:lnTo>
                <a:close/>
              </a:path>
              <a:path w="910589" h="142875">
                <a:moveTo>
                  <a:pt x="564794" y="101345"/>
                </a:moveTo>
                <a:lnTo>
                  <a:pt x="553212" y="101345"/>
                </a:lnTo>
                <a:lnTo>
                  <a:pt x="553212" y="140969"/>
                </a:lnTo>
                <a:lnTo>
                  <a:pt x="564794" y="140969"/>
                </a:lnTo>
                <a:lnTo>
                  <a:pt x="564794" y="101345"/>
                </a:lnTo>
                <a:close/>
              </a:path>
              <a:path w="910589" h="142875">
                <a:moveTo>
                  <a:pt x="606247" y="52882"/>
                </a:moveTo>
                <a:lnTo>
                  <a:pt x="594817" y="52882"/>
                </a:lnTo>
                <a:lnTo>
                  <a:pt x="594817" y="140969"/>
                </a:lnTo>
                <a:lnTo>
                  <a:pt x="606247" y="140969"/>
                </a:lnTo>
                <a:lnTo>
                  <a:pt x="606247" y="52882"/>
                </a:lnTo>
                <a:close/>
              </a:path>
              <a:path w="910589" h="142875">
                <a:moveTo>
                  <a:pt x="483717" y="111251"/>
                </a:moveTo>
                <a:lnTo>
                  <a:pt x="475792" y="119176"/>
                </a:lnTo>
                <a:lnTo>
                  <a:pt x="481736" y="124244"/>
                </a:lnTo>
                <a:lnTo>
                  <a:pt x="488289" y="127863"/>
                </a:lnTo>
                <a:lnTo>
                  <a:pt x="495452" y="130035"/>
                </a:lnTo>
                <a:lnTo>
                  <a:pt x="503224" y="130759"/>
                </a:lnTo>
                <a:lnTo>
                  <a:pt x="511848" y="130759"/>
                </a:lnTo>
                <a:lnTo>
                  <a:pt x="518782" y="128295"/>
                </a:lnTo>
                <a:lnTo>
                  <a:pt x="527018" y="120548"/>
                </a:lnTo>
                <a:lnTo>
                  <a:pt x="495503" y="120548"/>
                </a:lnTo>
                <a:lnTo>
                  <a:pt x="488988" y="117449"/>
                </a:lnTo>
                <a:lnTo>
                  <a:pt x="483717" y="111251"/>
                </a:lnTo>
                <a:close/>
              </a:path>
              <a:path w="910589" h="142875">
                <a:moveTo>
                  <a:pt x="524804" y="53339"/>
                </a:moveTo>
                <a:lnTo>
                  <a:pt x="506666" y="53339"/>
                </a:lnTo>
                <a:lnTo>
                  <a:pt x="509905" y="54533"/>
                </a:lnTo>
                <a:lnTo>
                  <a:pt x="514667" y="59308"/>
                </a:lnTo>
                <a:lnTo>
                  <a:pt x="515874" y="62483"/>
                </a:lnTo>
                <a:lnTo>
                  <a:pt x="515874" y="71018"/>
                </a:lnTo>
                <a:lnTo>
                  <a:pt x="514426" y="74625"/>
                </a:lnTo>
                <a:lnTo>
                  <a:pt x="508635" y="79908"/>
                </a:lnTo>
                <a:lnTo>
                  <a:pt x="504799" y="81229"/>
                </a:lnTo>
                <a:lnTo>
                  <a:pt x="495300" y="81229"/>
                </a:lnTo>
                <a:lnTo>
                  <a:pt x="495300" y="91439"/>
                </a:lnTo>
                <a:lnTo>
                  <a:pt x="508914" y="91439"/>
                </a:lnTo>
                <a:lnTo>
                  <a:pt x="513054" y="92633"/>
                </a:lnTo>
                <a:lnTo>
                  <a:pt x="518845" y="97408"/>
                </a:lnTo>
                <a:lnTo>
                  <a:pt x="520293" y="100736"/>
                </a:lnTo>
                <a:lnTo>
                  <a:pt x="520293" y="109473"/>
                </a:lnTo>
                <a:lnTo>
                  <a:pt x="518820" y="113182"/>
                </a:lnTo>
                <a:lnTo>
                  <a:pt x="512914" y="119075"/>
                </a:lnTo>
                <a:lnTo>
                  <a:pt x="508711" y="120548"/>
                </a:lnTo>
                <a:lnTo>
                  <a:pt x="527018" y="120548"/>
                </a:lnTo>
                <a:lnTo>
                  <a:pt x="529259" y="118440"/>
                </a:lnTo>
                <a:lnTo>
                  <a:pt x="531876" y="112267"/>
                </a:lnTo>
                <a:lnTo>
                  <a:pt x="531774" y="102666"/>
                </a:lnTo>
                <a:lnTo>
                  <a:pt x="531571" y="101041"/>
                </a:lnTo>
                <a:lnTo>
                  <a:pt x="564794" y="101041"/>
                </a:lnTo>
                <a:lnTo>
                  <a:pt x="564794" y="93573"/>
                </a:lnTo>
                <a:lnTo>
                  <a:pt x="534822" y="93573"/>
                </a:lnTo>
                <a:lnTo>
                  <a:pt x="529983" y="92303"/>
                </a:lnTo>
                <a:lnTo>
                  <a:pt x="525627" y="89763"/>
                </a:lnTo>
                <a:lnTo>
                  <a:pt x="522884" y="87325"/>
                </a:lnTo>
                <a:lnTo>
                  <a:pt x="519887" y="85699"/>
                </a:lnTo>
                <a:lnTo>
                  <a:pt x="516636" y="84886"/>
                </a:lnTo>
                <a:lnTo>
                  <a:pt x="516636" y="84277"/>
                </a:lnTo>
                <a:lnTo>
                  <a:pt x="519468" y="82854"/>
                </a:lnTo>
                <a:lnTo>
                  <a:pt x="521982" y="80492"/>
                </a:lnTo>
                <a:lnTo>
                  <a:pt x="526364" y="73888"/>
                </a:lnTo>
                <a:lnTo>
                  <a:pt x="527456" y="70053"/>
                </a:lnTo>
                <a:lnTo>
                  <a:pt x="527456" y="59181"/>
                </a:lnTo>
                <a:lnTo>
                  <a:pt x="525246" y="53771"/>
                </a:lnTo>
                <a:lnTo>
                  <a:pt x="524804" y="53339"/>
                </a:lnTo>
                <a:close/>
              </a:path>
              <a:path w="910589" h="142875">
                <a:moveTo>
                  <a:pt x="564794" y="101041"/>
                </a:moveTo>
                <a:lnTo>
                  <a:pt x="531571" y="101041"/>
                </a:lnTo>
                <a:lnTo>
                  <a:pt x="535012" y="102666"/>
                </a:lnTo>
                <a:lnTo>
                  <a:pt x="538822" y="103479"/>
                </a:lnTo>
                <a:lnTo>
                  <a:pt x="546557" y="103479"/>
                </a:lnTo>
                <a:lnTo>
                  <a:pt x="549948" y="102768"/>
                </a:lnTo>
                <a:lnTo>
                  <a:pt x="553212" y="101345"/>
                </a:lnTo>
                <a:lnTo>
                  <a:pt x="564794" y="101345"/>
                </a:lnTo>
                <a:lnTo>
                  <a:pt x="564794" y="101041"/>
                </a:lnTo>
                <a:close/>
              </a:path>
              <a:path w="910589" h="142875">
                <a:moveTo>
                  <a:pt x="656341" y="98907"/>
                </a:moveTo>
                <a:lnTo>
                  <a:pt x="644804" y="98907"/>
                </a:lnTo>
                <a:lnTo>
                  <a:pt x="646112" y="99313"/>
                </a:lnTo>
                <a:lnTo>
                  <a:pt x="647852" y="99517"/>
                </a:lnTo>
                <a:lnTo>
                  <a:pt x="649986" y="99517"/>
                </a:lnTo>
                <a:lnTo>
                  <a:pt x="655256" y="99313"/>
                </a:lnTo>
                <a:lnTo>
                  <a:pt x="656341" y="98907"/>
                </a:lnTo>
                <a:close/>
              </a:path>
              <a:path w="910589" h="142875">
                <a:moveTo>
                  <a:pt x="564794" y="52882"/>
                </a:moveTo>
                <a:lnTo>
                  <a:pt x="553212" y="52882"/>
                </a:lnTo>
                <a:lnTo>
                  <a:pt x="553212" y="90373"/>
                </a:lnTo>
                <a:lnTo>
                  <a:pt x="549757" y="92506"/>
                </a:lnTo>
                <a:lnTo>
                  <a:pt x="545376" y="93573"/>
                </a:lnTo>
                <a:lnTo>
                  <a:pt x="564794" y="93573"/>
                </a:lnTo>
                <a:lnTo>
                  <a:pt x="564794" y="52882"/>
                </a:lnTo>
                <a:close/>
              </a:path>
              <a:path w="910589" h="142875">
                <a:moveTo>
                  <a:pt x="668426" y="52882"/>
                </a:moveTo>
                <a:lnTo>
                  <a:pt x="656996" y="52882"/>
                </a:lnTo>
                <a:lnTo>
                  <a:pt x="656996" y="86563"/>
                </a:lnTo>
                <a:lnTo>
                  <a:pt x="653580" y="89915"/>
                </a:lnTo>
                <a:lnTo>
                  <a:pt x="667271" y="89915"/>
                </a:lnTo>
                <a:lnTo>
                  <a:pt x="668426" y="86918"/>
                </a:lnTo>
                <a:lnTo>
                  <a:pt x="668426" y="52882"/>
                </a:lnTo>
                <a:close/>
              </a:path>
              <a:path w="910589" h="142875">
                <a:moveTo>
                  <a:pt x="510438" y="42976"/>
                </a:moveTo>
                <a:lnTo>
                  <a:pt x="493471" y="42976"/>
                </a:lnTo>
                <a:lnTo>
                  <a:pt x="486244" y="46227"/>
                </a:lnTo>
                <a:lnTo>
                  <a:pt x="481279" y="52730"/>
                </a:lnTo>
                <a:lnTo>
                  <a:pt x="489356" y="60045"/>
                </a:lnTo>
                <a:lnTo>
                  <a:pt x="492493" y="55575"/>
                </a:lnTo>
                <a:lnTo>
                  <a:pt x="496912" y="53339"/>
                </a:lnTo>
                <a:lnTo>
                  <a:pt x="524804" y="53339"/>
                </a:lnTo>
                <a:lnTo>
                  <a:pt x="516407" y="45135"/>
                </a:lnTo>
                <a:lnTo>
                  <a:pt x="510438" y="42976"/>
                </a:lnTo>
                <a:close/>
              </a:path>
              <a:path w="910589" h="142875">
                <a:moveTo>
                  <a:pt x="617982" y="43129"/>
                </a:moveTo>
                <a:lnTo>
                  <a:pt x="536905" y="43129"/>
                </a:lnTo>
                <a:lnTo>
                  <a:pt x="536905" y="52882"/>
                </a:lnTo>
                <a:lnTo>
                  <a:pt x="617982" y="52882"/>
                </a:lnTo>
                <a:lnTo>
                  <a:pt x="617982" y="43129"/>
                </a:lnTo>
                <a:close/>
              </a:path>
              <a:path w="910589" h="142875">
                <a:moveTo>
                  <a:pt x="624687" y="43129"/>
                </a:moveTo>
                <a:lnTo>
                  <a:pt x="617982" y="43129"/>
                </a:lnTo>
                <a:lnTo>
                  <a:pt x="617982" y="52882"/>
                </a:lnTo>
                <a:lnTo>
                  <a:pt x="624687" y="52882"/>
                </a:lnTo>
                <a:lnTo>
                  <a:pt x="624687" y="43129"/>
                </a:lnTo>
                <a:close/>
              </a:path>
              <a:path w="910589" h="142875">
                <a:moveTo>
                  <a:pt x="685952" y="43129"/>
                </a:moveTo>
                <a:lnTo>
                  <a:pt x="624687" y="43129"/>
                </a:lnTo>
                <a:lnTo>
                  <a:pt x="624687" y="52882"/>
                </a:lnTo>
                <a:lnTo>
                  <a:pt x="685952" y="52882"/>
                </a:lnTo>
                <a:lnTo>
                  <a:pt x="685952" y="43129"/>
                </a:lnTo>
                <a:close/>
              </a:path>
              <a:path w="910589" h="142875">
                <a:moveTo>
                  <a:pt x="557174" y="2285"/>
                </a:moveTo>
                <a:lnTo>
                  <a:pt x="546354" y="8839"/>
                </a:lnTo>
                <a:lnTo>
                  <a:pt x="557077" y="17840"/>
                </a:lnTo>
                <a:lnTo>
                  <a:pt x="567913" y="26555"/>
                </a:lnTo>
                <a:lnTo>
                  <a:pt x="578866" y="34985"/>
                </a:lnTo>
                <a:lnTo>
                  <a:pt x="589940" y="43129"/>
                </a:lnTo>
                <a:lnTo>
                  <a:pt x="599389" y="43129"/>
                </a:lnTo>
                <a:lnTo>
                  <a:pt x="557174" y="2285"/>
                </a:lnTo>
                <a:close/>
              </a:path>
              <a:path w="910589" h="142875">
                <a:moveTo>
                  <a:pt x="591769" y="1828"/>
                </a:moveTo>
                <a:lnTo>
                  <a:pt x="578967" y="4876"/>
                </a:lnTo>
                <a:lnTo>
                  <a:pt x="599998" y="43129"/>
                </a:lnTo>
                <a:lnTo>
                  <a:pt x="606856" y="43129"/>
                </a:lnTo>
                <a:lnTo>
                  <a:pt x="591769" y="1828"/>
                </a:lnTo>
                <a:close/>
              </a:path>
              <a:path w="910589" h="142875">
                <a:moveTo>
                  <a:pt x="737908" y="84277"/>
                </a:moveTo>
                <a:lnTo>
                  <a:pt x="729221" y="91135"/>
                </a:lnTo>
                <a:lnTo>
                  <a:pt x="768540" y="142646"/>
                </a:lnTo>
                <a:lnTo>
                  <a:pt x="777836" y="136550"/>
                </a:lnTo>
                <a:lnTo>
                  <a:pt x="760006" y="113385"/>
                </a:lnTo>
                <a:lnTo>
                  <a:pt x="757669" y="110235"/>
                </a:lnTo>
                <a:lnTo>
                  <a:pt x="754164" y="106019"/>
                </a:lnTo>
                <a:lnTo>
                  <a:pt x="749490" y="100736"/>
                </a:lnTo>
                <a:lnTo>
                  <a:pt x="749795" y="100279"/>
                </a:lnTo>
                <a:lnTo>
                  <a:pt x="761015" y="100279"/>
                </a:lnTo>
                <a:lnTo>
                  <a:pt x="764679" y="98958"/>
                </a:lnTo>
                <a:lnTo>
                  <a:pt x="767930" y="96011"/>
                </a:lnTo>
                <a:lnTo>
                  <a:pt x="815022" y="96011"/>
                </a:lnTo>
                <a:lnTo>
                  <a:pt x="815022" y="91135"/>
                </a:lnTo>
                <a:lnTo>
                  <a:pt x="746391" y="91135"/>
                </a:lnTo>
                <a:lnTo>
                  <a:pt x="741768" y="88849"/>
                </a:lnTo>
                <a:lnTo>
                  <a:pt x="737908" y="84277"/>
                </a:lnTo>
                <a:close/>
              </a:path>
              <a:path w="910589" h="142875">
                <a:moveTo>
                  <a:pt x="815022" y="98450"/>
                </a:moveTo>
                <a:lnTo>
                  <a:pt x="803440" y="98450"/>
                </a:lnTo>
                <a:lnTo>
                  <a:pt x="803440" y="140969"/>
                </a:lnTo>
                <a:lnTo>
                  <a:pt x="815022" y="140969"/>
                </a:lnTo>
                <a:lnTo>
                  <a:pt x="815022" y="98450"/>
                </a:lnTo>
                <a:close/>
              </a:path>
              <a:path w="910589" h="142875">
                <a:moveTo>
                  <a:pt x="889088" y="52882"/>
                </a:moveTo>
                <a:lnTo>
                  <a:pt x="877506" y="52882"/>
                </a:lnTo>
                <a:lnTo>
                  <a:pt x="877506" y="70103"/>
                </a:lnTo>
                <a:lnTo>
                  <a:pt x="852004" y="77927"/>
                </a:lnTo>
                <a:lnTo>
                  <a:pt x="846467" y="81102"/>
                </a:lnTo>
                <a:lnTo>
                  <a:pt x="839355" y="89128"/>
                </a:lnTo>
                <a:lnTo>
                  <a:pt x="837577" y="94386"/>
                </a:lnTo>
                <a:lnTo>
                  <a:pt x="837577" y="100888"/>
                </a:lnTo>
                <a:lnTo>
                  <a:pt x="860209" y="132187"/>
                </a:lnTo>
                <a:lnTo>
                  <a:pt x="874763" y="134721"/>
                </a:lnTo>
                <a:lnTo>
                  <a:pt x="883450" y="134035"/>
                </a:lnTo>
                <a:lnTo>
                  <a:pt x="891222" y="131978"/>
                </a:lnTo>
                <a:lnTo>
                  <a:pt x="898080" y="128549"/>
                </a:lnTo>
                <a:lnTo>
                  <a:pt x="903458" y="124205"/>
                </a:lnTo>
                <a:lnTo>
                  <a:pt x="866178" y="124205"/>
                </a:lnTo>
                <a:lnTo>
                  <a:pt x="860361" y="122072"/>
                </a:lnTo>
                <a:lnTo>
                  <a:pt x="851522" y="113537"/>
                </a:lnTo>
                <a:lnTo>
                  <a:pt x="849312" y="108610"/>
                </a:lnTo>
                <a:lnTo>
                  <a:pt x="849312" y="98348"/>
                </a:lnTo>
                <a:lnTo>
                  <a:pt x="889088" y="78181"/>
                </a:lnTo>
                <a:lnTo>
                  <a:pt x="889088" y="52882"/>
                </a:lnTo>
                <a:close/>
              </a:path>
              <a:path w="910589" h="142875">
                <a:moveTo>
                  <a:pt x="897623" y="114452"/>
                </a:moveTo>
                <a:lnTo>
                  <a:pt x="892736" y="118719"/>
                </a:lnTo>
                <a:lnTo>
                  <a:pt x="887069" y="121767"/>
                </a:lnTo>
                <a:lnTo>
                  <a:pt x="880621" y="123596"/>
                </a:lnTo>
                <a:lnTo>
                  <a:pt x="873391" y="124205"/>
                </a:lnTo>
                <a:lnTo>
                  <a:pt x="903458" y="124205"/>
                </a:lnTo>
                <a:lnTo>
                  <a:pt x="904024" y="123748"/>
                </a:lnTo>
                <a:lnTo>
                  <a:pt x="897623" y="114452"/>
                </a:lnTo>
                <a:close/>
              </a:path>
              <a:path w="910589" h="142875">
                <a:moveTo>
                  <a:pt x="761015" y="100279"/>
                </a:moveTo>
                <a:lnTo>
                  <a:pt x="749795" y="100279"/>
                </a:lnTo>
                <a:lnTo>
                  <a:pt x="750709" y="100583"/>
                </a:lnTo>
                <a:lnTo>
                  <a:pt x="752386" y="100736"/>
                </a:lnTo>
                <a:lnTo>
                  <a:pt x="754824" y="100736"/>
                </a:lnTo>
                <a:lnTo>
                  <a:pt x="760310" y="100533"/>
                </a:lnTo>
                <a:lnTo>
                  <a:pt x="761015" y="100279"/>
                </a:lnTo>
                <a:close/>
              </a:path>
              <a:path w="910589" h="142875">
                <a:moveTo>
                  <a:pt x="815022" y="96011"/>
                </a:moveTo>
                <a:lnTo>
                  <a:pt x="767930" y="96011"/>
                </a:lnTo>
                <a:lnTo>
                  <a:pt x="774331" y="98450"/>
                </a:lnTo>
                <a:lnTo>
                  <a:pt x="781494" y="99669"/>
                </a:lnTo>
                <a:lnTo>
                  <a:pt x="795007" y="99669"/>
                </a:lnTo>
                <a:lnTo>
                  <a:pt x="799680" y="99263"/>
                </a:lnTo>
                <a:lnTo>
                  <a:pt x="803440" y="98450"/>
                </a:lnTo>
                <a:lnTo>
                  <a:pt x="815022" y="98450"/>
                </a:lnTo>
                <a:lnTo>
                  <a:pt x="815022" y="96011"/>
                </a:lnTo>
                <a:close/>
              </a:path>
              <a:path w="910589" h="142875">
                <a:moveTo>
                  <a:pt x="773264" y="52882"/>
                </a:moveTo>
                <a:lnTo>
                  <a:pt x="761834" y="52882"/>
                </a:lnTo>
                <a:lnTo>
                  <a:pt x="761834" y="87833"/>
                </a:lnTo>
                <a:lnTo>
                  <a:pt x="758482" y="91135"/>
                </a:lnTo>
                <a:lnTo>
                  <a:pt x="815022" y="91135"/>
                </a:lnTo>
                <a:lnTo>
                  <a:pt x="815022" y="89458"/>
                </a:lnTo>
                <a:lnTo>
                  <a:pt x="783170" y="89458"/>
                </a:lnTo>
                <a:lnTo>
                  <a:pt x="777735" y="88747"/>
                </a:lnTo>
                <a:lnTo>
                  <a:pt x="772655" y="87325"/>
                </a:lnTo>
                <a:lnTo>
                  <a:pt x="773061" y="86004"/>
                </a:lnTo>
                <a:lnTo>
                  <a:pt x="773229" y="84581"/>
                </a:lnTo>
                <a:lnTo>
                  <a:pt x="773264" y="52882"/>
                </a:lnTo>
                <a:close/>
              </a:path>
              <a:path w="910589" h="142875">
                <a:moveTo>
                  <a:pt x="815022" y="52882"/>
                </a:moveTo>
                <a:lnTo>
                  <a:pt x="803440" y="52882"/>
                </a:lnTo>
                <a:lnTo>
                  <a:pt x="803440" y="87477"/>
                </a:lnTo>
                <a:lnTo>
                  <a:pt x="799274" y="88798"/>
                </a:lnTo>
                <a:lnTo>
                  <a:pt x="794448" y="89458"/>
                </a:lnTo>
                <a:lnTo>
                  <a:pt x="815022" y="89458"/>
                </a:lnTo>
                <a:lnTo>
                  <a:pt x="815022" y="52882"/>
                </a:lnTo>
                <a:close/>
              </a:path>
              <a:path w="910589" h="142875">
                <a:moveTo>
                  <a:pt x="803058" y="43129"/>
                </a:moveTo>
                <a:lnTo>
                  <a:pt x="723125" y="43129"/>
                </a:lnTo>
                <a:lnTo>
                  <a:pt x="723125" y="52882"/>
                </a:lnTo>
                <a:lnTo>
                  <a:pt x="826757" y="52882"/>
                </a:lnTo>
                <a:lnTo>
                  <a:pt x="826757" y="45262"/>
                </a:lnTo>
                <a:lnTo>
                  <a:pt x="805573" y="45262"/>
                </a:lnTo>
                <a:lnTo>
                  <a:pt x="804811" y="44653"/>
                </a:lnTo>
                <a:lnTo>
                  <a:pt x="803058" y="43129"/>
                </a:lnTo>
                <a:close/>
              </a:path>
              <a:path w="910589" h="142875">
                <a:moveTo>
                  <a:pt x="833462" y="43129"/>
                </a:moveTo>
                <a:lnTo>
                  <a:pt x="826757" y="43129"/>
                </a:lnTo>
                <a:lnTo>
                  <a:pt x="826757" y="52882"/>
                </a:lnTo>
                <a:lnTo>
                  <a:pt x="833462" y="52882"/>
                </a:lnTo>
                <a:lnTo>
                  <a:pt x="833462" y="43129"/>
                </a:lnTo>
                <a:close/>
              </a:path>
              <a:path w="910589" h="142875">
                <a:moveTo>
                  <a:pt x="910272" y="43129"/>
                </a:moveTo>
                <a:lnTo>
                  <a:pt x="833462" y="43129"/>
                </a:lnTo>
                <a:lnTo>
                  <a:pt x="833462" y="52882"/>
                </a:lnTo>
                <a:lnTo>
                  <a:pt x="910272" y="52882"/>
                </a:lnTo>
                <a:lnTo>
                  <a:pt x="910272" y="43129"/>
                </a:lnTo>
                <a:close/>
              </a:path>
              <a:path w="910589" h="142875">
                <a:moveTo>
                  <a:pt x="780580" y="2285"/>
                </a:moveTo>
                <a:lnTo>
                  <a:pt x="767473" y="5333"/>
                </a:lnTo>
                <a:lnTo>
                  <a:pt x="779970" y="19659"/>
                </a:lnTo>
                <a:lnTo>
                  <a:pt x="786780" y="27279"/>
                </a:lnTo>
                <a:lnTo>
                  <a:pt x="793191" y="33985"/>
                </a:lnTo>
                <a:lnTo>
                  <a:pt x="799201" y="39776"/>
                </a:lnTo>
                <a:lnTo>
                  <a:pt x="804811" y="44653"/>
                </a:lnTo>
                <a:lnTo>
                  <a:pt x="805573" y="45262"/>
                </a:lnTo>
                <a:lnTo>
                  <a:pt x="814108" y="43738"/>
                </a:lnTo>
                <a:lnTo>
                  <a:pt x="780580" y="2285"/>
                </a:lnTo>
                <a:close/>
              </a:path>
              <a:path w="910589" h="142875">
                <a:moveTo>
                  <a:pt x="826757" y="43129"/>
                </a:moveTo>
                <a:lnTo>
                  <a:pt x="813615" y="43129"/>
                </a:lnTo>
                <a:lnTo>
                  <a:pt x="814108" y="43738"/>
                </a:lnTo>
                <a:lnTo>
                  <a:pt x="805573" y="45262"/>
                </a:lnTo>
                <a:lnTo>
                  <a:pt x="826757" y="45262"/>
                </a:lnTo>
                <a:lnTo>
                  <a:pt x="826757" y="431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4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023838" y="3086987"/>
            <a:ext cx="209254" cy="76781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4459325" y="3054840"/>
            <a:ext cx="1562175" cy="126105"/>
          </a:xfrm>
          <a:custGeom>
            <a:avLst/>
            <a:gdLst/>
            <a:ahLst/>
            <a:cxnLst/>
            <a:rect l="l" t="t" r="r" b="b"/>
            <a:pathLst>
              <a:path w="1207135" h="163195">
                <a:moveTo>
                  <a:pt x="192176" y="52882"/>
                </a:moveTo>
                <a:lnTo>
                  <a:pt x="180594" y="52882"/>
                </a:lnTo>
                <a:lnTo>
                  <a:pt x="180594" y="70103"/>
                </a:lnTo>
                <a:lnTo>
                  <a:pt x="155092" y="77927"/>
                </a:lnTo>
                <a:lnTo>
                  <a:pt x="149555" y="81102"/>
                </a:lnTo>
                <a:lnTo>
                  <a:pt x="142443" y="89128"/>
                </a:lnTo>
                <a:lnTo>
                  <a:pt x="140665" y="94386"/>
                </a:lnTo>
                <a:lnTo>
                  <a:pt x="140738" y="108407"/>
                </a:lnTo>
                <a:lnTo>
                  <a:pt x="143052" y="114858"/>
                </a:lnTo>
                <a:lnTo>
                  <a:pt x="152603" y="126847"/>
                </a:lnTo>
                <a:lnTo>
                  <a:pt x="158902" y="130962"/>
                </a:lnTo>
                <a:lnTo>
                  <a:pt x="166725" y="133197"/>
                </a:lnTo>
                <a:lnTo>
                  <a:pt x="144932" y="154990"/>
                </a:lnTo>
                <a:lnTo>
                  <a:pt x="158038" y="158343"/>
                </a:lnTo>
                <a:lnTo>
                  <a:pt x="176936" y="136245"/>
                </a:lnTo>
                <a:lnTo>
                  <a:pt x="190007" y="136245"/>
                </a:lnTo>
                <a:lnTo>
                  <a:pt x="187604" y="133807"/>
                </a:lnTo>
                <a:lnTo>
                  <a:pt x="195326" y="132384"/>
                </a:lnTo>
                <a:lnTo>
                  <a:pt x="201828" y="129031"/>
                </a:lnTo>
                <a:lnTo>
                  <a:pt x="206654" y="124205"/>
                </a:lnTo>
                <a:lnTo>
                  <a:pt x="169265" y="124205"/>
                </a:lnTo>
                <a:lnTo>
                  <a:pt x="163449" y="122072"/>
                </a:lnTo>
                <a:lnTo>
                  <a:pt x="154609" y="113537"/>
                </a:lnTo>
                <a:lnTo>
                  <a:pt x="152400" y="108610"/>
                </a:lnTo>
                <a:lnTo>
                  <a:pt x="152483" y="98094"/>
                </a:lnTo>
                <a:lnTo>
                  <a:pt x="192176" y="78181"/>
                </a:lnTo>
                <a:lnTo>
                  <a:pt x="192176" y="52882"/>
                </a:lnTo>
                <a:close/>
              </a:path>
              <a:path w="1207135" h="163195">
                <a:moveTo>
                  <a:pt x="190007" y="136245"/>
                </a:moveTo>
                <a:lnTo>
                  <a:pt x="176936" y="136245"/>
                </a:lnTo>
                <a:lnTo>
                  <a:pt x="195681" y="158343"/>
                </a:lnTo>
                <a:lnTo>
                  <a:pt x="208635" y="155143"/>
                </a:lnTo>
                <a:lnTo>
                  <a:pt x="190007" y="136245"/>
                </a:lnTo>
                <a:close/>
              </a:path>
              <a:path w="1207135" h="163195">
                <a:moveTo>
                  <a:pt x="308992" y="82905"/>
                </a:moveTo>
                <a:lnTo>
                  <a:pt x="291439" y="82905"/>
                </a:lnTo>
                <a:lnTo>
                  <a:pt x="293573" y="83642"/>
                </a:lnTo>
                <a:lnTo>
                  <a:pt x="297434" y="86588"/>
                </a:lnTo>
                <a:lnTo>
                  <a:pt x="299821" y="89153"/>
                </a:lnTo>
                <a:lnTo>
                  <a:pt x="302666" y="92811"/>
                </a:lnTo>
                <a:lnTo>
                  <a:pt x="339699" y="141427"/>
                </a:lnTo>
                <a:lnTo>
                  <a:pt x="348996" y="135331"/>
                </a:lnTo>
                <a:lnTo>
                  <a:pt x="331317" y="112166"/>
                </a:lnTo>
                <a:lnTo>
                  <a:pt x="328371" y="108407"/>
                </a:lnTo>
                <a:lnTo>
                  <a:pt x="324866" y="104190"/>
                </a:lnTo>
                <a:lnTo>
                  <a:pt x="320802" y="99517"/>
                </a:lnTo>
                <a:lnTo>
                  <a:pt x="320954" y="99059"/>
                </a:lnTo>
                <a:lnTo>
                  <a:pt x="332201" y="99059"/>
                </a:lnTo>
                <a:lnTo>
                  <a:pt x="335026" y="98094"/>
                </a:lnTo>
                <a:lnTo>
                  <a:pt x="338175" y="95554"/>
                </a:lnTo>
                <a:lnTo>
                  <a:pt x="386181" y="95554"/>
                </a:lnTo>
                <a:lnTo>
                  <a:pt x="386181" y="89915"/>
                </a:lnTo>
                <a:lnTo>
                  <a:pt x="317855" y="89915"/>
                </a:lnTo>
                <a:lnTo>
                  <a:pt x="313385" y="87782"/>
                </a:lnTo>
                <a:lnTo>
                  <a:pt x="309524" y="83515"/>
                </a:lnTo>
                <a:lnTo>
                  <a:pt x="308992" y="82905"/>
                </a:lnTo>
                <a:close/>
              </a:path>
              <a:path w="1207135" h="163195">
                <a:moveTo>
                  <a:pt x="76504" y="99669"/>
                </a:moveTo>
                <a:lnTo>
                  <a:pt x="65074" y="99669"/>
                </a:lnTo>
                <a:lnTo>
                  <a:pt x="65074" y="140969"/>
                </a:lnTo>
                <a:lnTo>
                  <a:pt x="76504" y="140969"/>
                </a:lnTo>
                <a:lnTo>
                  <a:pt x="76504" y="99669"/>
                </a:lnTo>
                <a:close/>
              </a:path>
              <a:path w="1207135" h="163195">
                <a:moveTo>
                  <a:pt x="118110" y="52882"/>
                </a:moveTo>
                <a:lnTo>
                  <a:pt x="106680" y="52882"/>
                </a:lnTo>
                <a:lnTo>
                  <a:pt x="106680" y="140969"/>
                </a:lnTo>
                <a:lnTo>
                  <a:pt x="118110" y="140969"/>
                </a:lnTo>
                <a:lnTo>
                  <a:pt x="118110" y="52882"/>
                </a:lnTo>
                <a:close/>
              </a:path>
              <a:path w="1207135" h="163195">
                <a:moveTo>
                  <a:pt x="274320" y="113080"/>
                </a:moveTo>
                <a:lnTo>
                  <a:pt x="262890" y="113080"/>
                </a:lnTo>
                <a:lnTo>
                  <a:pt x="262890" y="140969"/>
                </a:lnTo>
                <a:lnTo>
                  <a:pt x="274320" y="140969"/>
                </a:lnTo>
                <a:lnTo>
                  <a:pt x="274320" y="113080"/>
                </a:lnTo>
                <a:close/>
              </a:path>
              <a:path w="1207135" h="163195">
                <a:moveTo>
                  <a:pt x="386181" y="98602"/>
                </a:moveTo>
                <a:lnTo>
                  <a:pt x="374751" y="98602"/>
                </a:lnTo>
                <a:lnTo>
                  <a:pt x="374751" y="140969"/>
                </a:lnTo>
                <a:lnTo>
                  <a:pt x="386181" y="140969"/>
                </a:lnTo>
                <a:lnTo>
                  <a:pt x="386181" y="98602"/>
                </a:lnTo>
                <a:close/>
              </a:path>
              <a:path w="1207135" h="163195">
                <a:moveTo>
                  <a:pt x="200710" y="114452"/>
                </a:moveTo>
                <a:lnTo>
                  <a:pt x="195824" y="118719"/>
                </a:lnTo>
                <a:lnTo>
                  <a:pt x="190157" y="121767"/>
                </a:lnTo>
                <a:lnTo>
                  <a:pt x="183708" y="123596"/>
                </a:lnTo>
                <a:lnTo>
                  <a:pt x="176479" y="124205"/>
                </a:lnTo>
                <a:lnTo>
                  <a:pt x="206654" y="124205"/>
                </a:lnTo>
                <a:lnTo>
                  <a:pt x="207111" y="123748"/>
                </a:lnTo>
                <a:lnTo>
                  <a:pt x="200710" y="114452"/>
                </a:lnTo>
                <a:close/>
              </a:path>
              <a:path w="1207135" h="163195">
                <a:moveTo>
                  <a:pt x="240334" y="68224"/>
                </a:moveTo>
                <a:lnTo>
                  <a:pt x="232841" y="70103"/>
                </a:lnTo>
                <a:lnTo>
                  <a:pt x="219938" y="79857"/>
                </a:lnTo>
                <a:lnTo>
                  <a:pt x="216795" y="86588"/>
                </a:lnTo>
                <a:lnTo>
                  <a:pt x="216712" y="103327"/>
                </a:lnTo>
                <a:lnTo>
                  <a:pt x="219252" y="109575"/>
                </a:lnTo>
                <a:lnTo>
                  <a:pt x="229412" y="119329"/>
                </a:lnTo>
                <a:lnTo>
                  <a:pt x="235508" y="121767"/>
                </a:lnTo>
                <a:lnTo>
                  <a:pt x="251155" y="121767"/>
                </a:lnTo>
                <a:lnTo>
                  <a:pt x="257708" y="118871"/>
                </a:lnTo>
                <a:lnTo>
                  <a:pt x="262280" y="113080"/>
                </a:lnTo>
                <a:lnTo>
                  <a:pt x="274320" y="113080"/>
                </a:lnTo>
                <a:lnTo>
                  <a:pt x="274320" y="111404"/>
                </a:lnTo>
                <a:lnTo>
                  <a:pt x="239979" y="111404"/>
                </a:lnTo>
                <a:lnTo>
                  <a:pt x="236118" y="109905"/>
                </a:lnTo>
                <a:lnTo>
                  <a:pt x="230225" y="103911"/>
                </a:lnTo>
                <a:lnTo>
                  <a:pt x="228752" y="100126"/>
                </a:lnTo>
                <a:lnTo>
                  <a:pt x="228752" y="89458"/>
                </a:lnTo>
                <a:lnTo>
                  <a:pt x="230936" y="85064"/>
                </a:lnTo>
                <a:lnTo>
                  <a:pt x="239674" y="79679"/>
                </a:lnTo>
                <a:lnTo>
                  <a:pt x="244805" y="78841"/>
                </a:lnTo>
                <a:lnTo>
                  <a:pt x="250521" y="78841"/>
                </a:lnTo>
                <a:lnTo>
                  <a:pt x="248869" y="69341"/>
                </a:lnTo>
                <a:lnTo>
                  <a:pt x="240334" y="68224"/>
                </a:lnTo>
                <a:close/>
              </a:path>
              <a:path w="1207135" h="163195">
                <a:moveTo>
                  <a:pt x="32766" y="52882"/>
                </a:moveTo>
                <a:lnTo>
                  <a:pt x="21336" y="52882"/>
                </a:lnTo>
                <a:lnTo>
                  <a:pt x="21336" y="89458"/>
                </a:lnTo>
                <a:lnTo>
                  <a:pt x="13868" y="95097"/>
                </a:lnTo>
                <a:lnTo>
                  <a:pt x="23012" y="115214"/>
                </a:lnTo>
                <a:lnTo>
                  <a:pt x="32613" y="115214"/>
                </a:lnTo>
                <a:lnTo>
                  <a:pt x="32613" y="99669"/>
                </a:lnTo>
                <a:lnTo>
                  <a:pt x="76504" y="99669"/>
                </a:lnTo>
                <a:lnTo>
                  <a:pt x="76504" y="89153"/>
                </a:lnTo>
                <a:lnTo>
                  <a:pt x="32766" y="89153"/>
                </a:lnTo>
                <a:lnTo>
                  <a:pt x="32766" y="52882"/>
                </a:lnTo>
                <a:close/>
              </a:path>
              <a:path w="1207135" h="163195">
                <a:moveTo>
                  <a:pt x="274320" y="52882"/>
                </a:moveTo>
                <a:lnTo>
                  <a:pt x="262890" y="52882"/>
                </a:lnTo>
                <a:lnTo>
                  <a:pt x="262816" y="98094"/>
                </a:lnTo>
                <a:lnTo>
                  <a:pt x="261213" y="102514"/>
                </a:lnTo>
                <a:lnTo>
                  <a:pt x="254508" y="109626"/>
                </a:lnTo>
                <a:lnTo>
                  <a:pt x="250139" y="111404"/>
                </a:lnTo>
                <a:lnTo>
                  <a:pt x="274320" y="111404"/>
                </a:lnTo>
                <a:lnTo>
                  <a:pt x="274320" y="96824"/>
                </a:lnTo>
                <a:lnTo>
                  <a:pt x="275666" y="92049"/>
                </a:lnTo>
                <a:lnTo>
                  <a:pt x="281051" y="84734"/>
                </a:lnTo>
                <a:lnTo>
                  <a:pt x="284632" y="82905"/>
                </a:lnTo>
                <a:lnTo>
                  <a:pt x="308992" y="82905"/>
                </a:lnTo>
                <a:lnTo>
                  <a:pt x="307132" y="80771"/>
                </a:lnTo>
                <a:lnTo>
                  <a:pt x="274320" y="80771"/>
                </a:lnTo>
                <a:lnTo>
                  <a:pt x="274320" y="52882"/>
                </a:lnTo>
                <a:close/>
              </a:path>
              <a:path w="1207135" h="163195">
                <a:moveTo>
                  <a:pt x="386181" y="95554"/>
                </a:moveTo>
                <a:lnTo>
                  <a:pt x="338175" y="95554"/>
                </a:lnTo>
                <a:lnTo>
                  <a:pt x="344373" y="98501"/>
                </a:lnTo>
                <a:lnTo>
                  <a:pt x="351891" y="99974"/>
                </a:lnTo>
                <a:lnTo>
                  <a:pt x="366014" y="99974"/>
                </a:lnTo>
                <a:lnTo>
                  <a:pt x="370687" y="99517"/>
                </a:lnTo>
                <a:lnTo>
                  <a:pt x="374751" y="98602"/>
                </a:lnTo>
                <a:lnTo>
                  <a:pt x="386181" y="98602"/>
                </a:lnTo>
                <a:lnTo>
                  <a:pt x="386181" y="95554"/>
                </a:lnTo>
                <a:close/>
              </a:path>
              <a:path w="1207135" h="163195">
                <a:moveTo>
                  <a:pt x="332201" y="99059"/>
                </a:moveTo>
                <a:lnTo>
                  <a:pt x="320954" y="99059"/>
                </a:lnTo>
                <a:lnTo>
                  <a:pt x="322275" y="99466"/>
                </a:lnTo>
                <a:lnTo>
                  <a:pt x="324002" y="99669"/>
                </a:lnTo>
                <a:lnTo>
                  <a:pt x="326136" y="99669"/>
                </a:lnTo>
                <a:lnTo>
                  <a:pt x="331012" y="99466"/>
                </a:lnTo>
                <a:lnTo>
                  <a:pt x="332201" y="99059"/>
                </a:lnTo>
                <a:close/>
              </a:path>
              <a:path w="1207135" h="163195">
                <a:moveTo>
                  <a:pt x="344576" y="52882"/>
                </a:moveTo>
                <a:lnTo>
                  <a:pt x="333146" y="52882"/>
                </a:lnTo>
                <a:lnTo>
                  <a:pt x="333041" y="86715"/>
                </a:lnTo>
                <a:lnTo>
                  <a:pt x="329742" y="89915"/>
                </a:lnTo>
                <a:lnTo>
                  <a:pt x="386181" y="89915"/>
                </a:lnTo>
                <a:lnTo>
                  <a:pt x="386181" y="89458"/>
                </a:lnTo>
                <a:lnTo>
                  <a:pt x="354177" y="89458"/>
                </a:lnTo>
                <a:lnTo>
                  <a:pt x="348691" y="88696"/>
                </a:lnTo>
                <a:lnTo>
                  <a:pt x="343814" y="87172"/>
                </a:lnTo>
                <a:lnTo>
                  <a:pt x="344322" y="85140"/>
                </a:lnTo>
                <a:lnTo>
                  <a:pt x="344505" y="83642"/>
                </a:lnTo>
                <a:lnTo>
                  <a:pt x="344576" y="52882"/>
                </a:lnTo>
                <a:close/>
              </a:path>
              <a:path w="1207135" h="163195">
                <a:moveTo>
                  <a:pt x="386181" y="52882"/>
                </a:moveTo>
                <a:lnTo>
                  <a:pt x="374751" y="52882"/>
                </a:lnTo>
                <a:lnTo>
                  <a:pt x="374751" y="87477"/>
                </a:lnTo>
                <a:lnTo>
                  <a:pt x="371094" y="88798"/>
                </a:lnTo>
                <a:lnTo>
                  <a:pt x="366268" y="89458"/>
                </a:lnTo>
                <a:lnTo>
                  <a:pt x="386181" y="89458"/>
                </a:lnTo>
                <a:lnTo>
                  <a:pt x="386181" y="52882"/>
                </a:lnTo>
                <a:close/>
              </a:path>
              <a:path w="1207135" h="163195">
                <a:moveTo>
                  <a:pt x="76504" y="52882"/>
                </a:moveTo>
                <a:lnTo>
                  <a:pt x="65074" y="52882"/>
                </a:lnTo>
                <a:lnTo>
                  <a:pt x="65074" y="89153"/>
                </a:lnTo>
                <a:lnTo>
                  <a:pt x="76504" y="89153"/>
                </a:lnTo>
                <a:lnTo>
                  <a:pt x="76504" y="52882"/>
                </a:lnTo>
                <a:close/>
              </a:path>
              <a:path w="1207135" h="163195">
                <a:moveTo>
                  <a:pt x="294233" y="72694"/>
                </a:moveTo>
                <a:lnTo>
                  <a:pt x="283667" y="72694"/>
                </a:lnTo>
                <a:lnTo>
                  <a:pt x="278485" y="75387"/>
                </a:lnTo>
                <a:lnTo>
                  <a:pt x="274929" y="80771"/>
                </a:lnTo>
                <a:lnTo>
                  <a:pt x="307132" y="80771"/>
                </a:lnTo>
                <a:lnTo>
                  <a:pt x="306070" y="79552"/>
                </a:lnTo>
                <a:lnTo>
                  <a:pt x="302971" y="76758"/>
                </a:lnTo>
                <a:lnTo>
                  <a:pt x="297484" y="73507"/>
                </a:lnTo>
                <a:lnTo>
                  <a:pt x="294233" y="72694"/>
                </a:lnTo>
                <a:close/>
              </a:path>
              <a:path w="1207135" h="163195">
                <a:moveTo>
                  <a:pt x="250521" y="78841"/>
                </a:moveTo>
                <a:lnTo>
                  <a:pt x="244805" y="78841"/>
                </a:lnTo>
                <a:lnTo>
                  <a:pt x="250698" y="79857"/>
                </a:lnTo>
                <a:lnTo>
                  <a:pt x="250521" y="78841"/>
                </a:lnTo>
                <a:close/>
              </a:path>
              <a:path w="1207135" h="163195">
                <a:moveTo>
                  <a:pt x="59905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88239" y="52882"/>
                </a:lnTo>
                <a:lnTo>
                  <a:pt x="88239" y="49225"/>
                </a:lnTo>
                <a:lnTo>
                  <a:pt x="68580" y="49225"/>
                </a:lnTo>
                <a:lnTo>
                  <a:pt x="59905" y="43129"/>
                </a:lnTo>
                <a:close/>
              </a:path>
              <a:path w="1207135" h="163195">
                <a:moveTo>
                  <a:pt x="94945" y="43129"/>
                </a:moveTo>
                <a:lnTo>
                  <a:pt x="88239" y="43129"/>
                </a:lnTo>
                <a:lnTo>
                  <a:pt x="88239" y="52882"/>
                </a:lnTo>
                <a:lnTo>
                  <a:pt x="94945" y="52882"/>
                </a:lnTo>
                <a:lnTo>
                  <a:pt x="94945" y="43129"/>
                </a:lnTo>
                <a:close/>
              </a:path>
              <a:path w="1207135" h="163195">
                <a:moveTo>
                  <a:pt x="129844" y="43129"/>
                </a:moveTo>
                <a:lnTo>
                  <a:pt x="94945" y="43129"/>
                </a:lnTo>
                <a:lnTo>
                  <a:pt x="94945" y="52882"/>
                </a:lnTo>
                <a:lnTo>
                  <a:pt x="129844" y="52882"/>
                </a:lnTo>
                <a:lnTo>
                  <a:pt x="129844" y="43129"/>
                </a:lnTo>
                <a:close/>
              </a:path>
              <a:path w="1207135" h="163195">
                <a:moveTo>
                  <a:pt x="136550" y="43129"/>
                </a:moveTo>
                <a:lnTo>
                  <a:pt x="129844" y="43129"/>
                </a:lnTo>
                <a:lnTo>
                  <a:pt x="129844" y="52882"/>
                </a:lnTo>
                <a:lnTo>
                  <a:pt x="136550" y="52882"/>
                </a:lnTo>
                <a:lnTo>
                  <a:pt x="136550" y="43129"/>
                </a:lnTo>
                <a:close/>
              </a:path>
              <a:path w="1207135" h="163195">
                <a:moveTo>
                  <a:pt x="206502" y="43129"/>
                </a:moveTo>
                <a:lnTo>
                  <a:pt x="136550" y="43129"/>
                </a:lnTo>
                <a:lnTo>
                  <a:pt x="136550" y="52882"/>
                </a:lnTo>
                <a:lnTo>
                  <a:pt x="206502" y="52882"/>
                </a:lnTo>
                <a:lnTo>
                  <a:pt x="206502" y="43129"/>
                </a:lnTo>
                <a:close/>
              </a:path>
              <a:path w="1207135" h="163195">
                <a:moveTo>
                  <a:pt x="213360" y="43129"/>
                </a:moveTo>
                <a:lnTo>
                  <a:pt x="206502" y="43129"/>
                </a:lnTo>
                <a:lnTo>
                  <a:pt x="206502" y="52882"/>
                </a:lnTo>
                <a:lnTo>
                  <a:pt x="213360" y="52882"/>
                </a:lnTo>
                <a:lnTo>
                  <a:pt x="213360" y="43129"/>
                </a:lnTo>
                <a:close/>
              </a:path>
              <a:path w="1207135" h="163195">
                <a:moveTo>
                  <a:pt x="404622" y="43129"/>
                </a:moveTo>
                <a:lnTo>
                  <a:pt x="213360" y="43129"/>
                </a:lnTo>
                <a:lnTo>
                  <a:pt x="213360" y="52882"/>
                </a:lnTo>
                <a:lnTo>
                  <a:pt x="404622" y="52882"/>
                </a:lnTo>
                <a:lnTo>
                  <a:pt x="404622" y="43129"/>
                </a:lnTo>
                <a:close/>
              </a:path>
              <a:path w="1207135" h="163195">
                <a:moveTo>
                  <a:pt x="26974" y="2285"/>
                </a:moveTo>
                <a:lnTo>
                  <a:pt x="55473" y="40014"/>
                </a:lnTo>
                <a:lnTo>
                  <a:pt x="68580" y="49225"/>
                </a:lnTo>
                <a:lnTo>
                  <a:pt x="77266" y="44653"/>
                </a:lnTo>
                <a:lnTo>
                  <a:pt x="76764" y="43281"/>
                </a:lnTo>
                <a:lnTo>
                  <a:pt x="69342" y="43281"/>
                </a:lnTo>
                <a:lnTo>
                  <a:pt x="26974" y="2285"/>
                </a:lnTo>
                <a:close/>
              </a:path>
              <a:path w="1207135" h="163195">
                <a:moveTo>
                  <a:pt x="88239" y="43129"/>
                </a:moveTo>
                <a:lnTo>
                  <a:pt x="76708" y="43129"/>
                </a:lnTo>
                <a:lnTo>
                  <a:pt x="77266" y="44653"/>
                </a:lnTo>
                <a:lnTo>
                  <a:pt x="68580" y="49225"/>
                </a:lnTo>
                <a:lnTo>
                  <a:pt x="88239" y="49225"/>
                </a:lnTo>
                <a:lnTo>
                  <a:pt x="88239" y="43129"/>
                </a:lnTo>
                <a:close/>
              </a:path>
              <a:path w="1207135" h="163195">
                <a:moveTo>
                  <a:pt x="69799" y="43129"/>
                </a:moveTo>
                <a:lnTo>
                  <a:pt x="69184" y="43129"/>
                </a:lnTo>
                <a:lnTo>
                  <a:pt x="69342" y="43281"/>
                </a:lnTo>
                <a:lnTo>
                  <a:pt x="69799" y="43129"/>
                </a:lnTo>
                <a:close/>
              </a:path>
              <a:path w="1207135" h="163195">
                <a:moveTo>
                  <a:pt x="61569" y="1828"/>
                </a:moveTo>
                <a:lnTo>
                  <a:pt x="48768" y="4876"/>
                </a:lnTo>
                <a:lnTo>
                  <a:pt x="69799" y="43129"/>
                </a:lnTo>
                <a:lnTo>
                  <a:pt x="69342" y="43281"/>
                </a:lnTo>
                <a:lnTo>
                  <a:pt x="76764" y="43281"/>
                </a:lnTo>
                <a:lnTo>
                  <a:pt x="61569" y="1828"/>
                </a:lnTo>
                <a:close/>
              </a:path>
              <a:path w="1207135" h="163195">
                <a:moveTo>
                  <a:pt x="139598" y="0"/>
                </a:moveTo>
                <a:lnTo>
                  <a:pt x="129743" y="0"/>
                </a:lnTo>
                <a:lnTo>
                  <a:pt x="121793" y="2641"/>
                </a:lnTo>
                <a:lnTo>
                  <a:pt x="109702" y="13207"/>
                </a:lnTo>
                <a:lnTo>
                  <a:pt x="106680" y="20218"/>
                </a:lnTo>
                <a:lnTo>
                  <a:pt x="106680" y="43129"/>
                </a:lnTo>
                <a:lnTo>
                  <a:pt x="118110" y="43129"/>
                </a:lnTo>
                <a:lnTo>
                  <a:pt x="118110" y="23113"/>
                </a:lnTo>
                <a:lnTo>
                  <a:pt x="120015" y="18491"/>
                </a:lnTo>
                <a:lnTo>
                  <a:pt x="127635" y="11988"/>
                </a:lnTo>
                <a:lnTo>
                  <a:pt x="132892" y="10363"/>
                </a:lnTo>
                <a:lnTo>
                  <a:pt x="171874" y="10363"/>
                </a:lnTo>
                <a:lnTo>
                  <a:pt x="169011" y="8305"/>
                </a:lnTo>
                <a:lnTo>
                  <a:pt x="162429" y="4672"/>
                </a:lnTo>
                <a:lnTo>
                  <a:pt x="155333" y="2076"/>
                </a:lnTo>
                <a:lnTo>
                  <a:pt x="147723" y="519"/>
                </a:lnTo>
                <a:lnTo>
                  <a:pt x="139598" y="0"/>
                </a:lnTo>
                <a:close/>
              </a:path>
              <a:path w="1207135" h="163195">
                <a:moveTo>
                  <a:pt x="171874" y="10363"/>
                </a:moveTo>
                <a:lnTo>
                  <a:pt x="148742" y="10363"/>
                </a:lnTo>
                <a:lnTo>
                  <a:pt x="156674" y="12577"/>
                </a:lnTo>
                <a:lnTo>
                  <a:pt x="170078" y="21412"/>
                </a:lnTo>
                <a:lnTo>
                  <a:pt x="175547" y="26822"/>
                </a:lnTo>
                <a:lnTo>
                  <a:pt x="179679" y="33070"/>
                </a:lnTo>
                <a:lnTo>
                  <a:pt x="188214" y="26822"/>
                </a:lnTo>
                <a:lnTo>
                  <a:pt x="184556" y="21836"/>
                </a:lnTo>
                <a:lnTo>
                  <a:pt x="180136" y="17087"/>
                </a:lnTo>
                <a:lnTo>
                  <a:pt x="174948" y="12572"/>
                </a:lnTo>
                <a:lnTo>
                  <a:pt x="171874" y="10363"/>
                </a:lnTo>
                <a:close/>
              </a:path>
              <a:path w="1207135" h="163195">
                <a:moveTo>
                  <a:pt x="423214" y="122224"/>
                </a:moveTo>
                <a:lnTo>
                  <a:pt x="417017" y="122224"/>
                </a:lnTo>
                <a:lnTo>
                  <a:pt x="414705" y="123139"/>
                </a:lnTo>
                <a:lnTo>
                  <a:pt x="411149" y="126796"/>
                </a:lnTo>
                <a:lnTo>
                  <a:pt x="410260" y="129082"/>
                </a:lnTo>
                <a:lnTo>
                  <a:pt x="410260" y="132587"/>
                </a:lnTo>
                <a:lnTo>
                  <a:pt x="412496" y="133807"/>
                </a:lnTo>
                <a:lnTo>
                  <a:pt x="414197" y="134797"/>
                </a:lnTo>
                <a:lnTo>
                  <a:pt x="416534" y="136321"/>
                </a:lnTo>
                <a:lnTo>
                  <a:pt x="417677" y="137439"/>
                </a:lnTo>
                <a:lnTo>
                  <a:pt x="419912" y="140385"/>
                </a:lnTo>
                <a:lnTo>
                  <a:pt x="420471" y="142036"/>
                </a:lnTo>
                <a:lnTo>
                  <a:pt x="420471" y="146405"/>
                </a:lnTo>
                <a:lnTo>
                  <a:pt x="419430" y="148869"/>
                </a:lnTo>
                <a:lnTo>
                  <a:pt x="415264" y="153644"/>
                </a:lnTo>
                <a:lnTo>
                  <a:pt x="412445" y="155549"/>
                </a:lnTo>
                <a:lnTo>
                  <a:pt x="408889" y="156971"/>
                </a:lnTo>
                <a:lnTo>
                  <a:pt x="411937" y="162610"/>
                </a:lnTo>
                <a:lnTo>
                  <a:pt x="416814" y="160883"/>
                </a:lnTo>
                <a:lnTo>
                  <a:pt x="421259" y="157657"/>
                </a:lnTo>
                <a:lnTo>
                  <a:pt x="429285" y="148208"/>
                </a:lnTo>
                <a:lnTo>
                  <a:pt x="431292" y="142646"/>
                </a:lnTo>
                <a:lnTo>
                  <a:pt x="431292" y="131876"/>
                </a:lnTo>
                <a:lnTo>
                  <a:pt x="430225" y="128447"/>
                </a:lnTo>
                <a:lnTo>
                  <a:pt x="425958" y="123469"/>
                </a:lnTo>
                <a:lnTo>
                  <a:pt x="423214" y="122224"/>
                </a:lnTo>
                <a:close/>
              </a:path>
              <a:path w="1207135" h="163195">
                <a:moveTo>
                  <a:pt x="930998" y="52882"/>
                </a:moveTo>
                <a:lnTo>
                  <a:pt x="919568" y="52882"/>
                </a:lnTo>
                <a:lnTo>
                  <a:pt x="919568" y="74218"/>
                </a:lnTo>
                <a:lnTo>
                  <a:pt x="888377" y="74218"/>
                </a:lnTo>
                <a:lnTo>
                  <a:pt x="881951" y="76733"/>
                </a:lnTo>
                <a:lnTo>
                  <a:pt x="871689" y="86791"/>
                </a:lnTo>
                <a:lnTo>
                  <a:pt x="869124" y="93522"/>
                </a:lnTo>
                <a:lnTo>
                  <a:pt x="869124" y="110489"/>
                </a:lnTo>
                <a:lnTo>
                  <a:pt x="871004" y="118160"/>
                </a:lnTo>
                <a:lnTo>
                  <a:pt x="878522" y="131775"/>
                </a:lnTo>
                <a:lnTo>
                  <a:pt x="883399" y="137464"/>
                </a:lnTo>
                <a:lnTo>
                  <a:pt x="889393" y="142036"/>
                </a:lnTo>
                <a:lnTo>
                  <a:pt x="898537" y="135178"/>
                </a:lnTo>
                <a:lnTo>
                  <a:pt x="890870" y="128196"/>
                </a:lnTo>
                <a:lnTo>
                  <a:pt x="885393" y="120357"/>
                </a:lnTo>
                <a:lnTo>
                  <a:pt x="882144" y="111759"/>
                </a:lnTo>
                <a:lnTo>
                  <a:pt x="882042" y="111099"/>
                </a:lnTo>
                <a:lnTo>
                  <a:pt x="881023" y="102209"/>
                </a:lnTo>
                <a:lnTo>
                  <a:pt x="881011" y="96621"/>
                </a:lnTo>
                <a:lnTo>
                  <a:pt x="882586" y="92328"/>
                </a:lnTo>
                <a:lnTo>
                  <a:pt x="888885" y="86131"/>
                </a:lnTo>
                <a:lnTo>
                  <a:pt x="893051" y="84581"/>
                </a:lnTo>
                <a:lnTo>
                  <a:pt x="930998" y="84581"/>
                </a:lnTo>
                <a:lnTo>
                  <a:pt x="930998" y="52882"/>
                </a:lnTo>
                <a:close/>
              </a:path>
              <a:path w="1207135" h="163195">
                <a:moveTo>
                  <a:pt x="633222" y="109118"/>
                </a:moveTo>
                <a:lnTo>
                  <a:pt x="621792" y="109118"/>
                </a:lnTo>
                <a:lnTo>
                  <a:pt x="621792" y="140969"/>
                </a:lnTo>
                <a:lnTo>
                  <a:pt x="633222" y="140969"/>
                </a:lnTo>
                <a:lnTo>
                  <a:pt x="633222" y="109118"/>
                </a:lnTo>
                <a:close/>
              </a:path>
              <a:path w="1207135" h="163195">
                <a:moveTo>
                  <a:pt x="674814" y="52882"/>
                </a:moveTo>
                <a:lnTo>
                  <a:pt x="663384" y="52882"/>
                </a:lnTo>
                <a:lnTo>
                  <a:pt x="663384" y="140969"/>
                </a:lnTo>
                <a:lnTo>
                  <a:pt x="674814" y="140969"/>
                </a:lnTo>
                <a:lnTo>
                  <a:pt x="674814" y="52882"/>
                </a:lnTo>
                <a:close/>
              </a:path>
              <a:path w="1207135" h="163195">
                <a:moveTo>
                  <a:pt x="716419" y="52882"/>
                </a:moveTo>
                <a:lnTo>
                  <a:pt x="704989" y="52882"/>
                </a:lnTo>
                <a:lnTo>
                  <a:pt x="704989" y="140969"/>
                </a:lnTo>
                <a:lnTo>
                  <a:pt x="716419" y="140969"/>
                </a:lnTo>
                <a:lnTo>
                  <a:pt x="716419" y="52882"/>
                </a:lnTo>
                <a:close/>
              </a:path>
              <a:path w="1207135" h="163195">
                <a:moveTo>
                  <a:pt x="804659" y="99669"/>
                </a:moveTo>
                <a:lnTo>
                  <a:pt x="793229" y="99669"/>
                </a:lnTo>
                <a:lnTo>
                  <a:pt x="793229" y="140969"/>
                </a:lnTo>
                <a:lnTo>
                  <a:pt x="804659" y="140969"/>
                </a:lnTo>
                <a:lnTo>
                  <a:pt x="804659" y="99669"/>
                </a:lnTo>
                <a:close/>
              </a:path>
              <a:path w="1207135" h="163195">
                <a:moveTo>
                  <a:pt x="846264" y="52882"/>
                </a:moveTo>
                <a:lnTo>
                  <a:pt x="834834" y="52882"/>
                </a:lnTo>
                <a:lnTo>
                  <a:pt x="834834" y="140969"/>
                </a:lnTo>
                <a:lnTo>
                  <a:pt x="846264" y="140969"/>
                </a:lnTo>
                <a:lnTo>
                  <a:pt x="846264" y="52882"/>
                </a:lnTo>
                <a:close/>
              </a:path>
              <a:path w="1207135" h="163195">
                <a:moveTo>
                  <a:pt x="930998" y="84581"/>
                </a:moveTo>
                <a:lnTo>
                  <a:pt x="919568" y="84581"/>
                </a:lnTo>
                <a:lnTo>
                  <a:pt x="919568" y="140969"/>
                </a:lnTo>
                <a:lnTo>
                  <a:pt x="930998" y="140969"/>
                </a:lnTo>
                <a:lnTo>
                  <a:pt x="930998" y="84581"/>
                </a:lnTo>
                <a:close/>
              </a:path>
              <a:path w="1207135" h="163195">
                <a:moveTo>
                  <a:pt x="497281" y="75133"/>
                </a:moveTo>
                <a:lnTo>
                  <a:pt x="486003" y="79552"/>
                </a:lnTo>
                <a:lnTo>
                  <a:pt x="486397" y="83413"/>
                </a:lnTo>
                <a:lnTo>
                  <a:pt x="487184" y="87274"/>
                </a:lnTo>
                <a:lnTo>
                  <a:pt x="515607" y="122504"/>
                </a:lnTo>
                <a:lnTo>
                  <a:pt x="520077" y="123443"/>
                </a:lnTo>
                <a:lnTo>
                  <a:pt x="532066" y="123443"/>
                </a:lnTo>
                <a:lnTo>
                  <a:pt x="537857" y="121310"/>
                </a:lnTo>
                <a:lnTo>
                  <a:pt x="546439" y="112928"/>
                </a:lnTo>
                <a:lnTo>
                  <a:pt x="516483" y="112928"/>
                </a:lnTo>
                <a:lnTo>
                  <a:pt x="510197" y="109092"/>
                </a:lnTo>
                <a:lnTo>
                  <a:pt x="505282" y="101422"/>
                </a:lnTo>
                <a:lnTo>
                  <a:pt x="502003" y="95464"/>
                </a:lnTo>
                <a:lnTo>
                  <a:pt x="499598" y="89153"/>
                </a:lnTo>
                <a:lnTo>
                  <a:pt x="498002" y="82319"/>
                </a:lnTo>
                <a:lnTo>
                  <a:pt x="497281" y="75133"/>
                </a:lnTo>
                <a:close/>
              </a:path>
              <a:path w="1207135" h="163195">
                <a:moveTo>
                  <a:pt x="588929" y="83972"/>
                </a:moveTo>
                <a:lnTo>
                  <a:pt x="555650" y="83972"/>
                </a:lnTo>
                <a:lnTo>
                  <a:pt x="559765" y="84734"/>
                </a:lnTo>
                <a:lnTo>
                  <a:pt x="562508" y="86258"/>
                </a:lnTo>
                <a:lnTo>
                  <a:pt x="588048" y="120091"/>
                </a:lnTo>
                <a:lnTo>
                  <a:pt x="597103" y="120091"/>
                </a:lnTo>
                <a:lnTo>
                  <a:pt x="604374" y="119405"/>
                </a:lnTo>
                <a:lnTo>
                  <a:pt x="610814" y="117347"/>
                </a:lnTo>
                <a:lnTo>
                  <a:pt x="616418" y="113918"/>
                </a:lnTo>
                <a:lnTo>
                  <a:pt x="620728" y="109575"/>
                </a:lnTo>
                <a:lnTo>
                  <a:pt x="591807" y="109575"/>
                </a:lnTo>
                <a:lnTo>
                  <a:pt x="586447" y="107594"/>
                </a:lnTo>
                <a:lnTo>
                  <a:pt x="578624" y="99669"/>
                </a:lnTo>
                <a:lnTo>
                  <a:pt x="576313" y="95199"/>
                </a:lnTo>
                <a:lnTo>
                  <a:pt x="575614" y="90220"/>
                </a:lnTo>
                <a:lnTo>
                  <a:pt x="581710" y="88798"/>
                </a:lnTo>
                <a:lnTo>
                  <a:pt x="586663" y="86207"/>
                </a:lnTo>
                <a:lnTo>
                  <a:pt x="588929" y="83972"/>
                </a:lnTo>
                <a:close/>
              </a:path>
              <a:path w="1207135" h="163195">
                <a:moveTo>
                  <a:pt x="760920" y="52882"/>
                </a:moveTo>
                <a:lnTo>
                  <a:pt x="749490" y="52882"/>
                </a:lnTo>
                <a:lnTo>
                  <a:pt x="749490" y="89458"/>
                </a:lnTo>
                <a:lnTo>
                  <a:pt x="742157" y="94995"/>
                </a:lnTo>
                <a:lnTo>
                  <a:pt x="751166" y="115214"/>
                </a:lnTo>
                <a:lnTo>
                  <a:pt x="760768" y="115214"/>
                </a:lnTo>
                <a:lnTo>
                  <a:pt x="760768" y="99669"/>
                </a:lnTo>
                <a:lnTo>
                  <a:pt x="804659" y="99669"/>
                </a:lnTo>
                <a:lnTo>
                  <a:pt x="804659" y="89153"/>
                </a:lnTo>
                <a:lnTo>
                  <a:pt x="760920" y="89153"/>
                </a:lnTo>
                <a:lnTo>
                  <a:pt x="760920" y="52882"/>
                </a:lnTo>
                <a:close/>
              </a:path>
              <a:path w="1207135" h="163195">
                <a:moveTo>
                  <a:pt x="561136" y="74066"/>
                </a:moveTo>
                <a:lnTo>
                  <a:pt x="528370" y="74066"/>
                </a:lnTo>
                <a:lnTo>
                  <a:pt x="523341" y="82905"/>
                </a:lnTo>
                <a:lnTo>
                  <a:pt x="523341" y="83819"/>
                </a:lnTo>
                <a:lnTo>
                  <a:pt x="526884" y="84835"/>
                </a:lnTo>
                <a:lnTo>
                  <a:pt x="530123" y="86740"/>
                </a:lnTo>
                <a:lnTo>
                  <a:pt x="535914" y="92328"/>
                </a:lnTo>
                <a:lnTo>
                  <a:pt x="537362" y="95910"/>
                </a:lnTo>
                <a:lnTo>
                  <a:pt x="537362" y="104038"/>
                </a:lnTo>
                <a:lnTo>
                  <a:pt x="536155" y="107086"/>
                </a:lnTo>
                <a:lnTo>
                  <a:pt x="531380" y="111759"/>
                </a:lnTo>
                <a:lnTo>
                  <a:pt x="528154" y="112928"/>
                </a:lnTo>
                <a:lnTo>
                  <a:pt x="546439" y="112928"/>
                </a:lnTo>
                <a:lnTo>
                  <a:pt x="546595" y="112775"/>
                </a:lnTo>
                <a:lnTo>
                  <a:pt x="548750" y="107594"/>
                </a:lnTo>
                <a:lnTo>
                  <a:pt x="548792" y="94183"/>
                </a:lnTo>
                <a:lnTo>
                  <a:pt x="546354" y="88645"/>
                </a:lnTo>
                <a:lnTo>
                  <a:pt x="541477" y="84581"/>
                </a:lnTo>
                <a:lnTo>
                  <a:pt x="541477" y="83972"/>
                </a:lnTo>
                <a:lnTo>
                  <a:pt x="588929" y="83972"/>
                </a:lnTo>
                <a:lnTo>
                  <a:pt x="591709" y="81229"/>
                </a:lnTo>
                <a:lnTo>
                  <a:pt x="573938" y="81229"/>
                </a:lnTo>
                <a:lnTo>
                  <a:pt x="568642" y="76453"/>
                </a:lnTo>
                <a:lnTo>
                  <a:pt x="561136" y="74066"/>
                </a:lnTo>
                <a:close/>
              </a:path>
              <a:path w="1207135" h="163195">
                <a:moveTo>
                  <a:pt x="633222" y="52882"/>
                </a:moveTo>
                <a:lnTo>
                  <a:pt x="621792" y="52882"/>
                </a:lnTo>
                <a:lnTo>
                  <a:pt x="621792" y="92405"/>
                </a:lnTo>
                <a:lnTo>
                  <a:pt x="619658" y="98526"/>
                </a:lnTo>
                <a:lnTo>
                  <a:pt x="611124" y="107365"/>
                </a:lnTo>
                <a:lnTo>
                  <a:pt x="605523" y="109575"/>
                </a:lnTo>
                <a:lnTo>
                  <a:pt x="620728" y="109575"/>
                </a:lnTo>
                <a:lnTo>
                  <a:pt x="621182" y="109118"/>
                </a:lnTo>
                <a:lnTo>
                  <a:pt x="633222" y="109118"/>
                </a:lnTo>
                <a:lnTo>
                  <a:pt x="633222" y="52882"/>
                </a:lnTo>
                <a:close/>
              </a:path>
              <a:path w="1207135" h="163195">
                <a:moveTo>
                  <a:pt x="804659" y="52882"/>
                </a:moveTo>
                <a:lnTo>
                  <a:pt x="793229" y="52882"/>
                </a:lnTo>
                <a:lnTo>
                  <a:pt x="793229" y="89153"/>
                </a:lnTo>
                <a:lnTo>
                  <a:pt x="804659" y="89153"/>
                </a:lnTo>
                <a:lnTo>
                  <a:pt x="804659" y="52882"/>
                </a:lnTo>
                <a:close/>
              </a:path>
              <a:path w="1207135" h="163195">
                <a:moveTo>
                  <a:pt x="589940" y="52882"/>
                </a:moveTo>
                <a:lnTo>
                  <a:pt x="577748" y="52882"/>
                </a:lnTo>
                <a:lnTo>
                  <a:pt x="582104" y="56743"/>
                </a:lnTo>
                <a:lnTo>
                  <a:pt x="584301" y="61569"/>
                </a:lnTo>
                <a:lnTo>
                  <a:pt x="584301" y="73456"/>
                </a:lnTo>
                <a:lnTo>
                  <a:pt x="580834" y="78079"/>
                </a:lnTo>
                <a:lnTo>
                  <a:pt x="573938" y="81229"/>
                </a:lnTo>
                <a:lnTo>
                  <a:pt x="591709" y="81229"/>
                </a:lnTo>
                <a:lnTo>
                  <a:pt x="594283" y="78689"/>
                </a:lnTo>
                <a:lnTo>
                  <a:pt x="596188" y="74218"/>
                </a:lnTo>
                <a:lnTo>
                  <a:pt x="596188" y="63144"/>
                </a:lnTo>
                <a:lnTo>
                  <a:pt x="594093" y="57962"/>
                </a:lnTo>
                <a:lnTo>
                  <a:pt x="589940" y="53492"/>
                </a:lnTo>
                <a:lnTo>
                  <a:pt x="589940" y="52882"/>
                </a:lnTo>
                <a:close/>
              </a:path>
              <a:path w="1207135" h="163195">
                <a:moveTo>
                  <a:pt x="644944" y="43129"/>
                </a:moveTo>
                <a:lnTo>
                  <a:pt x="478383" y="43129"/>
                </a:lnTo>
                <a:lnTo>
                  <a:pt x="478383" y="52882"/>
                </a:lnTo>
                <a:lnTo>
                  <a:pt x="644944" y="52882"/>
                </a:lnTo>
                <a:lnTo>
                  <a:pt x="644944" y="43129"/>
                </a:lnTo>
                <a:close/>
              </a:path>
              <a:path w="1207135" h="163195">
                <a:moveTo>
                  <a:pt x="651662" y="43129"/>
                </a:moveTo>
                <a:lnTo>
                  <a:pt x="644944" y="43129"/>
                </a:lnTo>
                <a:lnTo>
                  <a:pt x="644944" y="52882"/>
                </a:lnTo>
                <a:lnTo>
                  <a:pt x="651662" y="52882"/>
                </a:lnTo>
                <a:lnTo>
                  <a:pt x="651662" y="43129"/>
                </a:lnTo>
                <a:close/>
              </a:path>
              <a:path w="1207135" h="163195">
                <a:moveTo>
                  <a:pt x="686549" y="43129"/>
                </a:moveTo>
                <a:lnTo>
                  <a:pt x="651662" y="43129"/>
                </a:lnTo>
                <a:lnTo>
                  <a:pt x="651662" y="52882"/>
                </a:lnTo>
                <a:lnTo>
                  <a:pt x="686549" y="52882"/>
                </a:lnTo>
                <a:lnTo>
                  <a:pt x="686549" y="43129"/>
                </a:lnTo>
                <a:close/>
              </a:path>
              <a:path w="1207135" h="163195">
                <a:moveTo>
                  <a:pt x="693254" y="43129"/>
                </a:moveTo>
                <a:lnTo>
                  <a:pt x="686549" y="43129"/>
                </a:lnTo>
                <a:lnTo>
                  <a:pt x="686549" y="52882"/>
                </a:lnTo>
                <a:lnTo>
                  <a:pt x="693254" y="52882"/>
                </a:lnTo>
                <a:lnTo>
                  <a:pt x="693254" y="43129"/>
                </a:lnTo>
                <a:close/>
              </a:path>
              <a:path w="1207135" h="163195">
                <a:moveTo>
                  <a:pt x="728154" y="43129"/>
                </a:moveTo>
                <a:lnTo>
                  <a:pt x="693254" y="43129"/>
                </a:lnTo>
                <a:lnTo>
                  <a:pt x="693254" y="52882"/>
                </a:lnTo>
                <a:lnTo>
                  <a:pt x="728154" y="52882"/>
                </a:lnTo>
                <a:lnTo>
                  <a:pt x="728154" y="43129"/>
                </a:lnTo>
                <a:close/>
              </a:path>
              <a:path w="1207135" h="163195">
                <a:moveTo>
                  <a:pt x="734860" y="43129"/>
                </a:moveTo>
                <a:lnTo>
                  <a:pt x="728154" y="43129"/>
                </a:lnTo>
                <a:lnTo>
                  <a:pt x="728154" y="52882"/>
                </a:lnTo>
                <a:lnTo>
                  <a:pt x="734860" y="52882"/>
                </a:lnTo>
                <a:lnTo>
                  <a:pt x="734860" y="43129"/>
                </a:lnTo>
                <a:close/>
              </a:path>
              <a:path w="1207135" h="163195">
                <a:moveTo>
                  <a:pt x="816394" y="43129"/>
                </a:moveTo>
                <a:lnTo>
                  <a:pt x="734860" y="43129"/>
                </a:lnTo>
                <a:lnTo>
                  <a:pt x="734860" y="52882"/>
                </a:lnTo>
                <a:lnTo>
                  <a:pt x="816394" y="52882"/>
                </a:lnTo>
                <a:lnTo>
                  <a:pt x="816394" y="43129"/>
                </a:lnTo>
                <a:close/>
              </a:path>
              <a:path w="1207135" h="163195">
                <a:moveTo>
                  <a:pt x="823099" y="43129"/>
                </a:moveTo>
                <a:lnTo>
                  <a:pt x="816394" y="43129"/>
                </a:lnTo>
                <a:lnTo>
                  <a:pt x="816394" y="52882"/>
                </a:lnTo>
                <a:lnTo>
                  <a:pt x="823099" y="52882"/>
                </a:lnTo>
                <a:lnTo>
                  <a:pt x="823099" y="43129"/>
                </a:lnTo>
                <a:close/>
              </a:path>
              <a:path w="1207135" h="163195">
                <a:moveTo>
                  <a:pt x="857999" y="43129"/>
                </a:moveTo>
                <a:lnTo>
                  <a:pt x="823099" y="43129"/>
                </a:lnTo>
                <a:lnTo>
                  <a:pt x="823099" y="52882"/>
                </a:lnTo>
                <a:lnTo>
                  <a:pt x="857999" y="52882"/>
                </a:lnTo>
                <a:lnTo>
                  <a:pt x="857999" y="43129"/>
                </a:lnTo>
                <a:close/>
              </a:path>
              <a:path w="1207135" h="163195">
                <a:moveTo>
                  <a:pt x="864704" y="43129"/>
                </a:moveTo>
                <a:lnTo>
                  <a:pt x="857999" y="43129"/>
                </a:lnTo>
                <a:lnTo>
                  <a:pt x="857999" y="52882"/>
                </a:lnTo>
                <a:lnTo>
                  <a:pt x="864704" y="52882"/>
                </a:lnTo>
                <a:lnTo>
                  <a:pt x="864704" y="43129"/>
                </a:lnTo>
                <a:close/>
              </a:path>
              <a:path w="1207135" h="163195">
                <a:moveTo>
                  <a:pt x="949439" y="43129"/>
                </a:moveTo>
                <a:lnTo>
                  <a:pt x="864704" y="43129"/>
                </a:lnTo>
                <a:lnTo>
                  <a:pt x="864704" y="52882"/>
                </a:lnTo>
                <a:lnTo>
                  <a:pt x="949439" y="52882"/>
                </a:lnTo>
                <a:lnTo>
                  <a:pt x="949439" y="43129"/>
                </a:lnTo>
                <a:close/>
              </a:path>
              <a:path w="1207135" h="163195">
                <a:moveTo>
                  <a:pt x="743242" y="0"/>
                </a:moveTo>
                <a:lnTo>
                  <a:pt x="704989" y="20827"/>
                </a:lnTo>
                <a:lnTo>
                  <a:pt x="704989" y="43129"/>
                </a:lnTo>
                <a:lnTo>
                  <a:pt x="716419" y="43129"/>
                </a:lnTo>
                <a:lnTo>
                  <a:pt x="716419" y="23825"/>
                </a:lnTo>
                <a:lnTo>
                  <a:pt x="718680" y="18872"/>
                </a:lnTo>
                <a:lnTo>
                  <a:pt x="727722" y="12064"/>
                </a:lnTo>
                <a:lnTo>
                  <a:pt x="734402" y="10363"/>
                </a:lnTo>
                <a:lnTo>
                  <a:pt x="781356" y="10363"/>
                </a:lnTo>
                <a:lnTo>
                  <a:pt x="777836" y="8229"/>
                </a:lnTo>
                <a:lnTo>
                  <a:pt x="770074" y="4629"/>
                </a:lnTo>
                <a:lnTo>
                  <a:pt x="761720" y="2057"/>
                </a:lnTo>
                <a:lnTo>
                  <a:pt x="752776" y="514"/>
                </a:lnTo>
                <a:lnTo>
                  <a:pt x="743242" y="0"/>
                </a:lnTo>
                <a:close/>
              </a:path>
              <a:path w="1207135" h="163195">
                <a:moveTo>
                  <a:pt x="873086" y="0"/>
                </a:moveTo>
                <a:lnTo>
                  <a:pt x="834834" y="20827"/>
                </a:lnTo>
                <a:lnTo>
                  <a:pt x="834834" y="43129"/>
                </a:lnTo>
                <a:lnTo>
                  <a:pt x="846264" y="43129"/>
                </a:lnTo>
                <a:lnTo>
                  <a:pt x="846264" y="23825"/>
                </a:lnTo>
                <a:lnTo>
                  <a:pt x="848525" y="18872"/>
                </a:lnTo>
                <a:lnTo>
                  <a:pt x="857567" y="12064"/>
                </a:lnTo>
                <a:lnTo>
                  <a:pt x="864247" y="10363"/>
                </a:lnTo>
                <a:lnTo>
                  <a:pt x="911200" y="10363"/>
                </a:lnTo>
                <a:lnTo>
                  <a:pt x="907681" y="8229"/>
                </a:lnTo>
                <a:lnTo>
                  <a:pt x="899918" y="4629"/>
                </a:lnTo>
                <a:lnTo>
                  <a:pt x="891565" y="2057"/>
                </a:lnTo>
                <a:lnTo>
                  <a:pt x="882621" y="514"/>
                </a:lnTo>
                <a:lnTo>
                  <a:pt x="873086" y="0"/>
                </a:lnTo>
                <a:close/>
              </a:path>
              <a:path w="1207135" h="163195">
                <a:moveTo>
                  <a:pt x="781356" y="10363"/>
                </a:moveTo>
                <a:lnTo>
                  <a:pt x="743242" y="10363"/>
                </a:lnTo>
                <a:lnTo>
                  <a:pt x="751290" y="10782"/>
                </a:lnTo>
                <a:lnTo>
                  <a:pt x="758910" y="12064"/>
                </a:lnTo>
                <a:lnTo>
                  <a:pt x="792010" y="33070"/>
                </a:lnTo>
                <a:lnTo>
                  <a:pt x="800087" y="26669"/>
                </a:lnTo>
                <a:lnTo>
                  <a:pt x="795953" y="21688"/>
                </a:lnTo>
                <a:lnTo>
                  <a:pt x="790867" y="16954"/>
                </a:lnTo>
                <a:lnTo>
                  <a:pt x="784828" y="12468"/>
                </a:lnTo>
                <a:lnTo>
                  <a:pt x="781356" y="10363"/>
                </a:lnTo>
                <a:close/>
              </a:path>
              <a:path w="1207135" h="163195">
                <a:moveTo>
                  <a:pt x="911200" y="10363"/>
                </a:moveTo>
                <a:lnTo>
                  <a:pt x="873086" y="10363"/>
                </a:lnTo>
                <a:lnTo>
                  <a:pt x="881135" y="10782"/>
                </a:lnTo>
                <a:lnTo>
                  <a:pt x="888754" y="12064"/>
                </a:lnTo>
                <a:lnTo>
                  <a:pt x="921854" y="33070"/>
                </a:lnTo>
                <a:lnTo>
                  <a:pt x="929932" y="26669"/>
                </a:lnTo>
                <a:lnTo>
                  <a:pt x="925798" y="21688"/>
                </a:lnTo>
                <a:lnTo>
                  <a:pt x="920711" y="16954"/>
                </a:lnTo>
                <a:lnTo>
                  <a:pt x="914673" y="12468"/>
                </a:lnTo>
                <a:lnTo>
                  <a:pt x="911200" y="10363"/>
                </a:lnTo>
                <a:close/>
              </a:path>
              <a:path w="1207135" h="163195">
                <a:moveTo>
                  <a:pt x="1153350" y="82753"/>
                </a:moveTo>
                <a:lnTo>
                  <a:pt x="1144663" y="89611"/>
                </a:lnTo>
                <a:lnTo>
                  <a:pt x="1184135" y="141427"/>
                </a:lnTo>
                <a:lnTo>
                  <a:pt x="1193431" y="135178"/>
                </a:lnTo>
                <a:lnTo>
                  <a:pt x="1175753" y="112013"/>
                </a:lnTo>
                <a:lnTo>
                  <a:pt x="1172806" y="108254"/>
                </a:lnTo>
                <a:lnTo>
                  <a:pt x="1169213" y="103936"/>
                </a:lnTo>
                <a:lnTo>
                  <a:pt x="1165237" y="99364"/>
                </a:lnTo>
                <a:lnTo>
                  <a:pt x="1165390" y="98907"/>
                </a:lnTo>
                <a:lnTo>
                  <a:pt x="1176936" y="98907"/>
                </a:lnTo>
                <a:lnTo>
                  <a:pt x="1180249" y="97662"/>
                </a:lnTo>
                <a:lnTo>
                  <a:pt x="1187269" y="91439"/>
                </a:lnTo>
                <a:lnTo>
                  <a:pt x="1187856" y="89915"/>
                </a:lnTo>
                <a:lnTo>
                  <a:pt x="1162088" y="89915"/>
                </a:lnTo>
                <a:lnTo>
                  <a:pt x="1157414" y="87528"/>
                </a:lnTo>
                <a:lnTo>
                  <a:pt x="1153350" y="82753"/>
                </a:lnTo>
                <a:close/>
              </a:path>
              <a:path w="1207135" h="163195">
                <a:moveTo>
                  <a:pt x="1085380" y="101345"/>
                </a:moveTo>
                <a:lnTo>
                  <a:pt x="1073797" y="101345"/>
                </a:lnTo>
                <a:lnTo>
                  <a:pt x="1073797" y="140969"/>
                </a:lnTo>
                <a:lnTo>
                  <a:pt x="1085380" y="140969"/>
                </a:lnTo>
                <a:lnTo>
                  <a:pt x="1085380" y="101345"/>
                </a:lnTo>
                <a:close/>
              </a:path>
              <a:path w="1207135" h="163195">
                <a:moveTo>
                  <a:pt x="1126832" y="52882"/>
                </a:moveTo>
                <a:lnTo>
                  <a:pt x="1115402" y="52882"/>
                </a:lnTo>
                <a:lnTo>
                  <a:pt x="1115402" y="140969"/>
                </a:lnTo>
                <a:lnTo>
                  <a:pt x="1126832" y="140969"/>
                </a:lnTo>
                <a:lnTo>
                  <a:pt x="1126832" y="52882"/>
                </a:lnTo>
                <a:close/>
              </a:path>
              <a:path w="1207135" h="163195">
                <a:moveTo>
                  <a:pt x="1004303" y="111251"/>
                </a:moveTo>
                <a:lnTo>
                  <a:pt x="996378" y="119176"/>
                </a:lnTo>
                <a:lnTo>
                  <a:pt x="1002322" y="124244"/>
                </a:lnTo>
                <a:lnTo>
                  <a:pt x="1008875" y="127863"/>
                </a:lnTo>
                <a:lnTo>
                  <a:pt x="1016038" y="130035"/>
                </a:lnTo>
                <a:lnTo>
                  <a:pt x="1023810" y="130759"/>
                </a:lnTo>
                <a:lnTo>
                  <a:pt x="1032446" y="130759"/>
                </a:lnTo>
                <a:lnTo>
                  <a:pt x="1039380" y="128295"/>
                </a:lnTo>
                <a:lnTo>
                  <a:pt x="1047606" y="120548"/>
                </a:lnTo>
                <a:lnTo>
                  <a:pt x="1016088" y="120548"/>
                </a:lnTo>
                <a:lnTo>
                  <a:pt x="1009586" y="117449"/>
                </a:lnTo>
                <a:lnTo>
                  <a:pt x="1004303" y="111251"/>
                </a:lnTo>
                <a:close/>
              </a:path>
              <a:path w="1207135" h="163195">
                <a:moveTo>
                  <a:pt x="1045390" y="53339"/>
                </a:moveTo>
                <a:lnTo>
                  <a:pt x="1027264" y="53339"/>
                </a:lnTo>
                <a:lnTo>
                  <a:pt x="1030490" y="54533"/>
                </a:lnTo>
                <a:lnTo>
                  <a:pt x="1035265" y="59308"/>
                </a:lnTo>
                <a:lnTo>
                  <a:pt x="1036459" y="62483"/>
                </a:lnTo>
                <a:lnTo>
                  <a:pt x="1036459" y="71018"/>
                </a:lnTo>
                <a:lnTo>
                  <a:pt x="1035011" y="74625"/>
                </a:lnTo>
                <a:lnTo>
                  <a:pt x="1029220" y="79908"/>
                </a:lnTo>
                <a:lnTo>
                  <a:pt x="1025385" y="81229"/>
                </a:lnTo>
                <a:lnTo>
                  <a:pt x="1015885" y="81229"/>
                </a:lnTo>
                <a:lnTo>
                  <a:pt x="1015885" y="91439"/>
                </a:lnTo>
                <a:lnTo>
                  <a:pt x="1029500" y="91439"/>
                </a:lnTo>
                <a:lnTo>
                  <a:pt x="1033640" y="92633"/>
                </a:lnTo>
                <a:lnTo>
                  <a:pt x="1039431" y="97408"/>
                </a:lnTo>
                <a:lnTo>
                  <a:pt x="1040879" y="100736"/>
                </a:lnTo>
                <a:lnTo>
                  <a:pt x="1040879" y="109473"/>
                </a:lnTo>
                <a:lnTo>
                  <a:pt x="1039406" y="113182"/>
                </a:lnTo>
                <a:lnTo>
                  <a:pt x="1033513" y="119075"/>
                </a:lnTo>
                <a:lnTo>
                  <a:pt x="1029296" y="120548"/>
                </a:lnTo>
                <a:lnTo>
                  <a:pt x="1047606" y="120548"/>
                </a:lnTo>
                <a:lnTo>
                  <a:pt x="1049845" y="118440"/>
                </a:lnTo>
                <a:lnTo>
                  <a:pt x="1052461" y="112267"/>
                </a:lnTo>
                <a:lnTo>
                  <a:pt x="1052360" y="102666"/>
                </a:lnTo>
                <a:lnTo>
                  <a:pt x="1052156" y="101041"/>
                </a:lnTo>
                <a:lnTo>
                  <a:pt x="1085380" y="101041"/>
                </a:lnTo>
                <a:lnTo>
                  <a:pt x="1085380" y="93573"/>
                </a:lnTo>
                <a:lnTo>
                  <a:pt x="1055408" y="93573"/>
                </a:lnTo>
                <a:lnTo>
                  <a:pt x="1050582" y="92303"/>
                </a:lnTo>
                <a:lnTo>
                  <a:pt x="1046213" y="89763"/>
                </a:lnTo>
                <a:lnTo>
                  <a:pt x="1043470" y="87325"/>
                </a:lnTo>
                <a:lnTo>
                  <a:pt x="1040472" y="85699"/>
                </a:lnTo>
                <a:lnTo>
                  <a:pt x="1037221" y="84886"/>
                </a:lnTo>
                <a:lnTo>
                  <a:pt x="1037221" y="84277"/>
                </a:lnTo>
                <a:lnTo>
                  <a:pt x="1040066" y="82854"/>
                </a:lnTo>
                <a:lnTo>
                  <a:pt x="1042581" y="80492"/>
                </a:lnTo>
                <a:lnTo>
                  <a:pt x="1046949" y="73888"/>
                </a:lnTo>
                <a:lnTo>
                  <a:pt x="1048042" y="70053"/>
                </a:lnTo>
                <a:lnTo>
                  <a:pt x="1048042" y="59181"/>
                </a:lnTo>
                <a:lnTo>
                  <a:pt x="1045832" y="53771"/>
                </a:lnTo>
                <a:lnTo>
                  <a:pt x="1045390" y="53339"/>
                </a:lnTo>
                <a:close/>
              </a:path>
              <a:path w="1207135" h="163195">
                <a:moveTo>
                  <a:pt x="1085380" y="101041"/>
                </a:moveTo>
                <a:lnTo>
                  <a:pt x="1052156" y="101041"/>
                </a:lnTo>
                <a:lnTo>
                  <a:pt x="1055611" y="102666"/>
                </a:lnTo>
                <a:lnTo>
                  <a:pt x="1059421" y="103479"/>
                </a:lnTo>
                <a:lnTo>
                  <a:pt x="1067142" y="103479"/>
                </a:lnTo>
                <a:lnTo>
                  <a:pt x="1070546" y="102768"/>
                </a:lnTo>
                <a:lnTo>
                  <a:pt x="1073797" y="101345"/>
                </a:lnTo>
                <a:lnTo>
                  <a:pt x="1085380" y="101345"/>
                </a:lnTo>
                <a:lnTo>
                  <a:pt x="1085380" y="101041"/>
                </a:lnTo>
                <a:close/>
              </a:path>
              <a:path w="1207135" h="163195">
                <a:moveTo>
                  <a:pt x="1176936" y="98907"/>
                </a:moveTo>
                <a:lnTo>
                  <a:pt x="1165390" y="98907"/>
                </a:lnTo>
                <a:lnTo>
                  <a:pt x="1166710" y="99313"/>
                </a:lnTo>
                <a:lnTo>
                  <a:pt x="1168438" y="99517"/>
                </a:lnTo>
                <a:lnTo>
                  <a:pt x="1170571" y="99517"/>
                </a:lnTo>
                <a:lnTo>
                  <a:pt x="1175854" y="99313"/>
                </a:lnTo>
                <a:lnTo>
                  <a:pt x="1176936" y="98907"/>
                </a:lnTo>
                <a:close/>
              </a:path>
              <a:path w="1207135" h="163195">
                <a:moveTo>
                  <a:pt x="1085380" y="52882"/>
                </a:moveTo>
                <a:lnTo>
                  <a:pt x="1073797" y="52882"/>
                </a:lnTo>
                <a:lnTo>
                  <a:pt x="1073797" y="90373"/>
                </a:lnTo>
                <a:lnTo>
                  <a:pt x="1070343" y="92506"/>
                </a:lnTo>
                <a:lnTo>
                  <a:pt x="1065974" y="93573"/>
                </a:lnTo>
                <a:lnTo>
                  <a:pt x="1085380" y="93573"/>
                </a:lnTo>
                <a:lnTo>
                  <a:pt x="1085380" y="52882"/>
                </a:lnTo>
                <a:close/>
              </a:path>
              <a:path w="1207135" h="163195">
                <a:moveTo>
                  <a:pt x="1189012" y="52882"/>
                </a:moveTo>
                <a:lnTo>
                  <a:pt x="1177582" y="52882"/>
                </a:lnTo>
                <a:lnTo>
                  <a:pt x="1177582" y="86563"/>
                </a:lnTo>
                <a:lnTo>
                  <a:pt x="1174178" y="89915"/>
                </a:lnTo>
                <a:lnTo>
                  <a:pt x="1187856" y="89915"/>
                </a:lnTo>
                <a:lnTo>
                  <a:pt x="1189012" y="86918"/>
                </a:lnTo>
                <a:lnTo>
                  <a:pt x="1189012" y="52882"/>
                </a:lnTo>
                <a:close/>
              </a:path>
              <a:path w="1207135" h="163195">
                <a:moveTo>
                  <a:pt x="1031024" y="42976"/>
                </a:moveTo>
                <a:lnTo>
                  <a:pt x="1014056" y="42976"/>
                </a:lnTo>
                <a:lnTo>
                  <a:pt x="1006843" y="46227"/>
                </a:lnTo>
                <a:lnTo>
                  <a:pt x="1001864" y="52730"/>
                </a:lnTo>
                <a:lnTo>
                  <a:pt x="1009942" y="60045"/>
                </a:lnTo>
                <a:lnTo>
                  <a:pt x="1013091" y="55575"/>
                </a:lnTo>
                <a:lnTo>
                  <a:pt x="1017511" y="53339"/>
                </a:lnTo>
                <a:lnTo>
                  <a:pt x="1045390" y="53339"/>
                </a:lnTo>
                <a:lnTo>
                  <a:pt x="1036993" y="45135"/>
                </a:lnTo>
                <a:lnTo>
                  <a:pt x="1031024" y="42976"/>
                </a:lnTo>
                <a:close/>
              </a:path>
              <a:path w="1207135" h="163195">
                <a:moveTo>
                  <a:pt x="1138567" y="43129"/>
                </a:moveTo>
                <a:lnTo>
                  <a:pt x="1057490" y="43129"/>
                </a:lnTo>
                <a:lnTo>
                  <a:pt x="1057490" y="52882"/>
                </a:lnTo>
                <a:lnTo>
                  <a:pt x="1138567" y="52882"/>
                </a:lnTo>
                <a:lnTo>
                  <a:pt x="1138567" y="43129"/>
                </a:lnTo>
                <a:close/>
              </a:path>
              <a:path w="1207135" h="163195">
                <a:moveTo>
                  <a:pt x="1145273" y="43129"/>
                </a:moveTo>
                <a:lnTo>
                  <a:pt x="1138567" y="43129"/>
                </a:lnTo>
                <a:lnTo>
                  <a:pt x="1138567" y="52882"/>
                </a:lnTo>
                <a:lnTo>
                  <a:pt x="1145273" y="52882"/>
                </a:lnTo>
                <a:lnTo>
                  <a:pt x="1145273" y="43129"/>
                </a:lnTo>
                <a:close/>
              </a:path>
              <a:path w="1207135" h="163195">
                <a:moveTo>
                  <a:pt x="1206538" y="43129"/>
                </a:moveTo>
                <a:lnTo>
                  <a:pt x="1145273" y="43129"/>
                </a:lnTo>
                <a:lnTo>
                  <a:pt x="1145273" y="52882"/>
                </a:lnTo>
                <a:lnTo>
                  <a:pt x="1206538" y="52882"/>
                </a:lnTo>
                <a:lnTo>
                  <a:pt x="1206538" y="43129"/>
                </a:lnTo>
                <a:close/>
              </a:path>
              <a:path w="1207135" h="163195">
                <a:moveTo>
                  <a:pt x="1077760" y="2285"/>
                </a:moveTo>
                <a:lnTo>
                  <a:pt x="1066939" y="8839"/>
                </a:lnTo>
                <a:lnTo>
                  <a:pt x="1077664" y="17840"/>
                </a:lnTo>
                <a:lnTo>
                  <a:pt x="1088504" y="26555"/>
                </a:lnTo>
                <a:lnTo>
                  <a:pt x="1099458" y="34985"/>
                </a:lnTo>
                <a:lnTo>
                  <a:pt x="1110526" y="43129"/>
                </a:lnTo>
                <a:lnTo>
                  <a:pt x="1119974" y="43129"/>
                </a:lnTo>
                <a:lnTo>
                  <a:pt x="1077760" y="2285"/>
                </a:lnTo>
                <a:close/>
              </a:path>
              <a:path w="1207135" h="163195">
                <a:moveTo>
                  <a:pt x="1112354" y="1828"/>
                </a:moveTo>
                <a:lnTo>
                  <a:pt x="1099553" y="4876"/>
                </a:lnTo>
                <a:lnTo>
                  <a:pt x="1120584" y="43129"/>
                </a:lnTo>
                <a:lnTo>
                  <a:pt x="1127442" y="43129"/>
                </a:lnTo>
                <a:lnTo>
                  <a:pt x="1112354" y="182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459325" y="3231484"/>
            <a:ext cx="1200598" cy="109913"/>
          </a:xfrm>
          <a:custGeom>
            <a:avLst/>
            <a:gdLst/>
            <a:ahLst/>
            <a:cxnLst/>
            <a:rect l="l" t="t" r="r" b="b"/>
            <a:pathLst>
              <a:path w="927735" h="142239">
                <a:moveTo>
                  <a:pt x="263194" y="82753"/>
                </a:moveTo>
                <a:lnTo>
                  <a:pt x="254507" y="89611"/>
                </a:lnTo>
                <a:lnTo>
                  <a:pt x="293979" y="141427"/>
                </a:lnTo>
                <a:lnTo>
                  <a:pt x="303275" y="135178"/>
                </a:lnTo>
                <a:lnTo>
                  <a:pt x="285597" y="112013"/>
                </a:lnTo>
                <a:lnTo>
                  <a:pt x="282651" y="108254"/>
                </a:lnTo>
                <a:lnTo>
                  <a:pt x="278925" y="103784"/>
                </a:lnTo>
                <a:lnTo>
                  <a:pt x="275081" y="99364"/>
                </a:lnTo>
                <a:lnTo>
                  <a:pt x="275234" y="98907"/>
                </a:lnTo>
                <a:lnTo>
                  <a:pt x="286780" y="98907"/>
                </a:lnTo>
                <a:lnTo>
                  <a:pt x="290093" y="97662"/>
                </a:lnTo>
                <a:lnTo>
                  <a:pt x="297103" y="91465"/>
                </a:lnTo>
                <a:lnTo>
                  <a:pt x="297701" y="89915"/>
                </a:lnTo>
                <a:lnTo>
                  <a:pt x="271932" y="89915"/>
                </a:lnTo>
                <a:lnTo>
                  <a:pt x="267258" y="87528"/>
                </a:lnTo>
                <a:lnTo>
                  <a:pt x="263194" y="82753"/>
                </a:lnTo>
                <a:close/>
              </a:path>
              <a:path w="927735" h="142239">
                <a:moveTo>
                  <a:pt x="71780" y="114299"/>
                </a:moveTo>
                <a:lnTo>
                  <a:pt x="60350" y="114299"/>
                </a:lnTo>
                <a:lnTo>
                  <a:pt x="60350" y="140969"/>
                </a:lnTo>
                <a:lnTo>
                  <a:pt x="71780" y="140969"/>
                </a:lnTo>
                <a:lnTo>
                  <a:pt x="71780" y="114299"/>
                </a:lnTo>
                <a:close/>
              </a:path>
              <a:path w="927735" h="142239">
                <a:moveTo>
                  <a:pt x="151333" y="113080"/>
                </a:moveTo>
                <a:lnTo>
                  <a:pt x="139903" y="113080"/>
                </a:lnTo>
                <a:lnTo>
                  <a:pt x="139903" y="140969"/>
                </a:lnTo>
                <a:lnTo>
                  <a:pt x="151333" y="140969"/>
                </a:lnTo>
                <a:lnTo>
                  <a:pt x="151333" y="113080"/>
                </a:lnTo>
                <a:close/>
              </a:path>
              <a:path w="927735" h="142239">
                <a:moveTo>
                  <a:pt x="191775" y="79857"/>
                </a:moveTo>
                <a:lnTo>
                  <a:pt x="177139" y="79857"/>
                </a:lnTo>
                <a:lnTo>
                  <a:pt x="182219" y="83057"/>
                </a:lnTo>
                <a:lnTo>
                  <a:pt x="184735" y="89153"/>
                </a:lnTo>
                <a:lnTo>
                  <a:pt x="184782" y="89611"/>
                </a:lnTo>
                <a:lnTo>
                  <a:pt x="183235" y="92608"/>
                </a:lnTo>
                <a:lnTo>
                  <a:pt x="182422" y="96418"/>
                </a:lnTo>
                <a:lnTo>
                  <a:pt x="182422" y="100888"/>
                </a:lnTo>
                <a:lnTo>
                  <a:pt x="183089" y="107456"/>
                </a:lnTo>
                <a:lnTo>
                  <a:pt x="212007" y="134088"/>
                </a:lnTo>
                <a:lnTo>
                  <a:pt x="219608" y="134721"/>
                </a:lnTo>
                <a:lnTo>
                  <a:pt x="228304" y="134035"/>
                </a:lnTo>
                <a:lnTo>
                  <a:pt x="236105" y="131978"/>
                </a:lnTo>
                <a:lnTo>
                  <a:pt x="243011" y="128549"/>
                </a:lnTo>
                <a:lnTo>
                  <a:pt x="248449" y="124205"/>
                </a:lnTo>
                <a:lnTo>
                  <a:pt x="211023" y="124205"/>
                </a:lnTo>
                <a:lnTo>
                  <a:pt x="205206" y="122072"/>
                </a:lnTo>
                <a:lnTo>
                  <a:pt x="196367" y="113537"/>
                </a:lnTo>
                <a:lnTo>
                  <a:pt x="194157" y="108610"/>
                </a:lnTo>
                <a:lnTo>
                  <a:pt x="194157" y="98348"/>
                </a:lnTo>
                <a:lnTo>
                  <a:pt x="224006" y="81076"/>
                </a:lnTo>
                <a:lnTo>
                  <a:pt x="192481" y="81076"/>
                </a:lnTo>
                <a:lnTo>
                  <a:pt x="191775" y="79857"/>
                </a:lnTo>
                <a:close/>
              </a:path>
              <a:path w="927735" h="142239">
                <a:moveTo>
                  <a:pt x="242620" y="114452"/>
                </a:moveTo>
                <a:lnTo>
                  <a:pt x="237610" y="118719"/>
                </a:lnTo>
                <a:lnTo>
                  <a:pt x="231876" y="121767"/>
                </a:lnTo>
                <a:lnTo>
                  <a:pt x="225418" y="123596"/>
                </a:lnTo>
                <a:lnTo>
                  <a:pt x="218236" y="124205"/>
                </a:lnTo>
                <a:lnTo>
                  <a:pt x="248449" y="124205"/>
                </a:lnTo>
                <a:lnTo>
                  <a:pt x="249021" y="123748"/>
                </a:lnTo>
                <a:lnTo>
                  <a:pt x="242620" y="114452"/>
                </a:lnTo>
                <a:close/>
              </a:path>
              <a:path w="927735" h="142239">
                <a:moveTo>
                  <a:pt x="39862" y="67513"/>
                </a:moveTo>
                <a:lnTo>
                  <a:pt x="10314" y="104038"/>
                </a:lnTo>
                <a:lnTo>
                  <a:pt x="12953" y="110489"/>
                </a:lnTo>
                <a:lnTo>
                  <a:pt x="23926" y="120853"/>
                </a:lnTo>
                <a:lnTo>
                  <a:pt x="30530" y="123443"/>
                </a:lnTo>
                <a:lnTo>
                  <a:pt x="47701" y="123443"/>
                </a:lnTo>
                <a:lnTo>
                  <a:pt x="54863" y="120395"/>
                </a:lnTo>
                <a:lnTo>
                  <a:pt x="59740" y="114299"/>
                </a:lnTo>
                <a:lnTo>
                  <a:pt x="71780" y="114299"/>
                </a:lnTo>
                <a:lnTo>
                  <a:pt x="71780" y="113080"/>
                </a:lnTo>
                <a:lnTo>
                  <a:pt x="34950" y="113080"/>
                </a:lnTo>
                <a:lnTo>
                  <a:pt x="30657" y="111404"/>
                </a:lnTo>
                <a:lnTo>
                  <a:pt x="24053" y="104698"/>
                </a:lnTo>
                <a:lnTo>
                  <a:pt x="22402" y="100482"/>
                </a:lnTo>
                <a:lnTo>
                  <a:pt x="22429" y="88747"/>
                </a:lnTo>
                <a:lnTo>
                  <a:pt x="24968" y="83972"/>
                </a:lnTo>
                <a:lnTo>
                  <a:pt x="35229" y="77876"/>
                </a:lnTo>
                <a:lnTo>
                  <a:pt x="41097" y="77215"/>
                </a:lnTo>
                <a:lnTo>
                  <a:pt x="47530" y="77215"/>
                </a:lnTo>
                <a:lnTo>
                  <a:pt x="46634" y="68122"/>
                </a:lnTo>
                <a:lnTo>
                  <a:pt x="39862" y="67513"/>
                </a:lnTo>
                <a:close/>
              </a:path>
              <a:path w="927735" h="142239">
                <a:moveTo>
                  <a:pt x="117347" y="68224"/>
                </a:moveTo>
                <a:lnTo>
                  <a:pt x="109854" y="70103"/>
                </a:lnTo>
                <a:lnTo>
                  <a:pt x="96951" y="79857"/>
                </a:lnTo>
                <a:lnTo>
                  <a:pt x="93820" y="86563"/>
                </a:lnTo>
                <a:lnTo>
                  <a:pt x="93725" y="103327"/>
                </a:lnTo>
                <a:lnTo>
                  <a:pt x="96265" y="109575"/>
                </a:lnTo>
                <a:lnTo>
                  <a:pt x="106425" y="119329"/>
                </a:lnTo>
                <a:lnTo>
                  <a:pt x="112521" y="121767"/>
                </a:lnTo>
                <a:lnTo>
                  <a:pt x="128168" y="121767"/>
                </a:lnTo>
                <a:lnTo>
                  <a:pt x="134721" y="118871"/>
                </a:lnTo>
                <a:lnTo>
                  <a:pt x="139293" y="113080"/>
                </a:lnTo>
                <a:lnTo>
                  <a:pt x="151333" y="113080"/>
                </a:lnTo>
                <a:lnTo>
                  <a:pt x="151333" y="111404"/>
                </a:lnTo>
                <a:lnTo>
                  <a:pt x="116992" y="111404"/>
                </a:lnTo>
                <a:lnTo>
                  <a:pt x="113131" y="109905"/>
                </a:lnTo>
                <a:lnTo>
                  <a:pt x="107238" y="103911"/>
                </a:lnTo>
                <a:lnTo>
                  <a:pt x="105765" y="100126"/>
                </a:lnTo>
                <a:lnTo>
                  <a:pt x="105765" y="89458"/>
                </a:lnTo>
                <a:lnTo>
                  <a:pt x="107949" y="85064"/>
                </a:lnTo>
                <a:lnTo>
                  <a:pt x="116687" y="79679"/>
                </a:lnTo>
                <a:lnTo>
                  <a:pt x="121818" y="78841"/>
                </a:lnTo>
                <a:lnTo>
                  <a:pt x="127534" y="78841"/>
                </a:lnTo>
                <a:lnTo>
                  <a:pt x="125882" y="69341"/>
                </a:lnTo>
                <a:lnTo>
                  <a:pt x="117347" y="68224"/>
                </a:lnTo>
                <a:close/>
              </a:path>
              <a:path w="927735" h="142239">
                <a:moveTo>
                  <a:pt x="71780" y="52882"/>
                </a:moveTo>
                <a:lnTo>
                  <a:pt x="60350" y="52882"/>
                </a:lnTo>
                <a:lnTo>
                  <a:pt x="60350" y="97281"/>
                </a:lnTo>
                <a:lnTo>
                  <a:pt x="58496" y="102539"/>
                </a:lnTo>
                <a:lnTo>
                  <a:pt x="51079" y="110972"/>
                </a:lnTo>
                <a:lnTo>
                  <a:pt x="46227" y="113080"/>
                </a:lnTo>
                <a:lnTo>
                  <a:pt x="71780" y="113080"/>
                </a:lnTo>
                <a:lnTo>
                  <a:pt x="71780" y="52882"/>
                </a:lnTo>
                <a:close/>
              </a:path>
              <a:path w="927735" h="142239">
                <a:moveTo>
                  <a:pt x="151333" y="52882"/>
                </a:moveTo>
                <a:lnTo>
                  <a:pt x="139903" y="52882"/>
                </a:lnTo>
                <a:lnTo>
                  <a:pt x="139903" y="97891"/>
                </a:lnTo>
                <a:lnTo>
                  <a:pt x="138226" y="102514"/>
                </a:lnTo>
                <a:lnTo>
                  <a:pt x="131521" y="109626"/>
                </a:lnTo>
                <a:lnTo>
                  <a:pt x="127152" y="111404"/>
                </a:lnTo>
                <a:lnTo>
                  <a:pt x="151333" y="111404"/>
                </a:lnTo>
                <a:lnTo>
                  <a:pt x="151333" y="93370"/>
                </a:lnTo>
                <a:lnTo>
                  <a:pt x="153009" y="88747"/>
                </a:lnTo>
                <a:lnTo>
                  <a:pt x="159715" y="81635"/>
                </a:lnTo>
                <a:lnTo>
                  <a:pt x="164134" y="79857"/>
                </a:lnTo>
                <a:lnTo>
                  <a:pt x="191775" y="79857"/>
                </a:lnTo>
                <a:lnTo>
                  <a:pt x="190804" y="78181"/>
                </a:lnTo>
                <a:lnTo>
                  <a:pt x="151333" y="78181"/>
                </a:lnTo>
                <a:lnTo>
                  <a:pt x="151333" y="52882"/>
                </a:lnTo>
                <a:close/>
              </a:path>
              <a:path w="927735" h="142239">
                <a:moveTo>
                  <a:pt x="286780" y="98907"/>
                </a:moveTo>
                <a:lnTo>
                  <a:pt x="275234" y="98907"/>
                </a:lnTo>
                <a:lnTo>
                  <a:pt x="276555" y="99313"/>
                </a:lnTo>
                <a:lnTo>
                  <a:pt x="278282" y="99517"/>
                </a:lnTo>
                <a:lnTo>
                  <a:pt x="280415" y="99517"/>
                </a:lnTo>
                <a:lnTo>
                  <a:pt x="285699" y="99313"/>
                </a:lnTo>
                <a:lnTo>
                  <a:pt x="286780" y="98907"/>
                </a:lnTo>
                <a:close/>
              </a:path>
              <a:path w="927735" h="142239">
                <a:moveTo>
                  <a:pt x="298856" y="52882"/>
                </a:moveTo>
                <a:lnTo>
                  <a:pt x="287426" y="52882"/>
                </a:lnTo>
                <a:lnTo>
                  <a:pt x="287426" y="86563"/>
                </a:lnTo>
                <a:lnTo>
                  <a:pt x="284022" y="89915"/>
                </a:lnTo>
                <a:lnTo>
                  <a:pt x="297701" y="89915"/>
                </a:lnTo>
                <a:lnTo>
                  <a:pt x="298856" y="86918"/>
                </a:lnTo>
                <a:lnTo>
                  <a:pt x="298856" y="52882"/>
                </a:lnTo>
                <a:close/>
              </a:path>
              <a:path w="927735" h="142239">
                <a:moveTo>
                  <a:pt x="233933" y="52882"/>
                </a:moveTo>
                <a:lnTo>
                  <a:pt x="222351" y="52882"/>
                </a:lnTo>
                <a:lnTo>
                  <a:pt x="222351" y="70103"/>
                </a:lnTo>
                <a:lnTo>
                  <a:pt x="204368" y="75590"/>
                </a:lnTo>
                <a:lnTo>
                  <a:pt x="199288" y="77215"/>
                </a:lnTo>
                <a:lnTo>
                  <a:pt x="195325" y="79044"/>
                </a:lnTo>
                <a:lnTo>
                  <a:pt x="192481" y="81076"/>
                </a:lnTo>
                <a:lnTo>
                  <a:pt x="224006" y="81076"/>
                </a:lnTo>
                <a:lnTo>
                  <a:pt x="233933" y="78181"/>
                </a:lnTo>
                <a:lnTo>
                  <a:pt x="233933" y="52882"/>
                </a:lnTo>
                <a:close/>
              </a:path>
              <a:path w="927735" h="142239">
                <a:moveTo>
                  <a:pt x="127534" y="78841"/>
                </a:moveTo>
                <a:lnTo>
                  <a:pt x="121818" y="78841"/>
                </a:lnTo>
                <a:lnTo>
                  <a:pt x="127711" y="79857"/>
                </a:lnTo>
                <a:lnTo>
                  <a:pt x="127534" y="78841"/>
                </a:lnTo>
                <a:close/>
              </a:path>
              <a:path w="927735" h="142239">
                <a:moveTo>
                  <a:pt x="47530" y="77215"/>
                </a:moveTo>
                <a:lnTo>
                  <a:pt x="41097" y="77215"/>
                </a:lnTo>
                <a:lnTo>
                  <a:pt x="47701" y="78943"/>
                </a:lnTo>
                <a:lnTo>
                  <a:pt x="47530" y="77215"/>
                </a:lnTo>
                <a:close/>
              </a:path>
              <a:path w="927735" h="142239">
                <a:moveTo>
                  <a:pt x="181101" y="69494"/>
                </a:moveTo>
                <a:lnTo>
                  <a:pt x="162915" y="69494"/>
                </a:lnTo>
                <a:lnTo>
                  <a:pt x="156311" y="72389"/>
                </a:lnTo>
                <a:lnTo>
                  <a:pt x="151942" y="78181"/>
                </a:lnTo>
                <a:lnTo>
                  <a:pt x="190804" y="78181"/>
                </a:lnTo>
                <a:lnTo>
                  <a:pt x="188010" y="73355"/>
                </a:lnTo>
                <a:lnTo>
                  <a:pt x="181101" y="69494"/>
                </a:lnTo>
                <a:close/>
              </a:path>
              <a:path w="927735" h="142239">
                <a:moveTo>
                  <a:pt x="59816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83515" y="52882"/>
                </a:lnTo>
                <a:lnTo>
                  <a:pt x="83515" y="45262"/>
                </a:lnTo>
                <a:lnTo>
                  <a:pt x="62331" y="45262"/>
                </a:lnTo>
                <a:lnTo>
                  <a:pt x="61569" y="44653"/>
                </a:lnTo>
                <a:lnTo>
                  <a:pt x="59816" y="43129"/>
                </a:lnTo>
                <a:close/>
              </a:path>
              <a:path w="927735" h="142239">
                <a:moveTo>
                  <a:pt x="90220" y="43129"/>
                </a:moveTo>
                <a:lnTo>
                  <a:pt x="83515" y="43129"/>
                </a:lnTo>
                <a:lnTo>
                  <a:pt x="83515" y="52882"/>
                </a:lnTo>
                <a:lnTo>
                  <a:pt x="90220" y="52882"/>
                </a:lnTo>
                <a:lnTo>
                  <a:pt x="90220" y="43129"/>
                </a:lnTo>
                <a:close/>
              </a:path>
              <a:path w="927735" h="142239">
                <a:moveTo>
                  <a:pt x="248411" y="43129"/>
                </a:moveTo>
                <a:lnTo>
                  <a:pt x="90220" y="43129"/>
                </a:lnTo>
                <a:lnTo>
                  <a:pt x="90220" y="52882"/>
                </a:lnTo>
                <a:lnTo>
                  <a:pt x="248411" y="52882"/>
                </a:lnTo>
                <a:lnTo>
                  <a:pt x="248411" y="43129"/>
                </a:lnTo>
                <a:close/>
              </a:path>
              <a:path w="927735" h="142239">
                <a:moveTo>
                  <a:pt x="255117" y="43129"/>
                </a:moveTo>
                <a:lnTo>
                  <a:pt x="248411" y="43129"/>
                </a:lnTo>
                <a:lnTo>
                  <a:pt x="248411" y="52882"/>
                </a:lnTo>
                <a:lnTo>
                  <a:pt x="255117" y="52882"/>
                </a:lnTo>
                <a:lnTo>
                  <a:pt x="255117" y="43129"/>
                </a:lnTo>
                <a:close/>
              </a:path>
              <a:path w="927735" h="142239">
                <a:moveTo>
                  <a:pt x="316382" y="43129"/>
                </a:moveTo>
                <a:lnTo>
                  <a:pt x="255117" y="43129"/>
                </a:lnTo>
                <a:lnTo>
                  <a:pt x="255117" y="52882"/>
                </a:lnTo>
                <a:lnTo>
                  <a:pt x="316382" y="52882"/>
                </a:lnTo>
                <a:lnTo>
                  <a:pt x="316382" y="43129"/>
                </a:lnTo>
                <a:close/>
              </a:path>
              <a:path w="927735" h="142239">
                <a:moveTo>
                  <a:pt x="37337" y="2285"/>
                </a:moveTo>
                <a:lnTo>
                  <a:pt x="24231" y="5333"/>
                </a:lnTo>
                <a:lnTo>
                  <a:pt x="36728" y="19659"/>
                </a:lnTo>
                <a:lnTo>
                  <a:pt x="43538" y="27279"/>
                </a:lnTo>
                <a:lnTo>
                  <a:pt x="49949" y="33985"/>
                </a:lnTo>
                <a:lnTo>
                  <a:pt x="55959" y="39776"/>
                </a:lnTo>
                <a:lnTo>
                  <a:pt x="61569" y="44653"/>
                </a:lnTo>
                <a:lnTo>
                  <a:pt x="62331" y="45262"/>
                </a:lnTo>
                <a:lnTo>
                  <a:pt x="70865" y="43738"/>
                </a:lnTo>
                <a:lnTo>
                  <a:pt x="37337" y="2285"/>
                </a:lnTo>
                <a:close/>
              </a:path>
              <a:path w="927735" h="142239">
                <a:moveTo>
                  <a:pt x="83515" y="43129"/>
                </a:moveTo>
                <a:lnTo>
                  <a:pt x="70372" y="43129"/>
                </a:lnTo>
                <a:lnTo>
                  <a:pt x="70865" y="43738"/>
                </a:lnTo>
                <a:lnTo>
                  <a:pt x="62331" y="45262"/>
                </a:lnTo>
                <a:lnTo>
                  <a:pt x="83515" y="45262"/>
                </a:lnTo>
                <a:lnTo>
                  <a:pt x="83515" y="43129"/>
                </a:lnTo>
                <a:close/>
              </a:path>
              <a:path w="927735" h="142239">
                <a:moveTo>
                  <a:pt x="909205" y="52882"/>
                </a:moveTo>
                <a:lnTo>
                  <a:pt x="897775" y="52882"/>
                </a:lnTo>
                <a:lnTo>
                  <a:pt x="897775" y="74218"/>
                </a:lnTo>
                <a:lnTo>
                  <a:pt x="866584" y="74218"/>
                </a:lnTo>
                <a:lnTo>
                  <a:pt x="847331" y="110489"/>
                </a:lnTo>
                <a:lnTo>
                  <a:pt x="849210" y="118160"/>
                </a:lnTo>
                <a:lnTo>
                  <a:pt x="856729" y="131775"/>
                </a:lnTo>
                <a:lnTo>
                  <a:pt x="861606" y="137464"/>
                </a:lnTo>
                <a:lnTo>
                  <a:pt x="867600" y="142036"/>
                </a:lnTo>
                <a:lnTo>
                  <a:pt x="876744" y="135178"/>
                </a:lnTo>
                <a:lnTo>
                  <a:pt x="869076" y="128196"/>
                </a:lnTo>
                <a:lnTo>
                  <a:pt x="863599" y="120357"/>
                </a:lnTo>
                <a:lnTo>
                  <a:pt x="860360" y="111785"/>
                </a:lnTo>
                <a:lnTo>
                  <a:pt x="860269" y="111277"/>
                </a:lnTo>
                <a:lnTo>
                  <a:pt x="859314" y="102946"/>
                </a:lnTo>
                <a:lnTo>
                  <a:pt x="859218" y="96621"/>
                </a:lnTo>
                <a:lnTo>
                  <a:pt x="860793" y="92328"/>
                </a:lnTo>
                <a:lnTo>
                  <a:pt x="867092" y="86131"/>
                </a:lnTo>
                <a:lnTo>
                  <a:pt x="871258" y="84581"/>
                </a:lnTo>
                <a:lnTo>
                  <a:pt x="909205" y="84581"/>
                </a:lnTo>
                <a:lnTo>
                  <a:pt x="909205" y="52882"/>
                </a:lnTo>
                <a:close/>
              </a:path>
              <a:path w="927735" h="142239">
                <a:moveTo>
                  <a:pt x="428396" y="115214"/>
                </a:moveTo>
                <a:lnTo>
                  <a:pt x="416813" y="115214"/>
                </a:lnTo>
                <a:lnTo>
                  <a:pt x="416813" y="140969"/>
                </a:lnTo>
                <a:lnTo>
                  <a:pt x="428396" y="140969"/>
                </a:lnTo>
                <a:lnTo>
                  <a:pt x="428396" y="115214"/>
                </a:lnTo>
                <a:close/>
              </a:path>
              <a:path w="927735" h="142239">
                <a:moveTo>
                  <a:pt x="469836" y="52882"/>
                </a:moveTo>
                <a:lnTo>
                  <a:pt x="458406" y="52882"/>
                </a:lnTo>
                <a:lnTo>
                  <a:pt x="458406" y="140969"/>
                </a:lnTo>
                <a:lnTo>
                  <a:pt x="469836" y="140969"/>
                </a:lnTo>
                <a:lnTo>
                  <a:pt x="469836" y="52882"/>
                </a:lnTo>
                <a:close/>
              </a:path>
              <a:path w="927735" h="142239">
                <a:moveTo>
                  <a:pt x="582764" y="83972"/>
                </a:moveTo>
                <a:lnTo>
                  <a:pt x="571182" y="83972"/>
                </a:lnTo>
                <a:lnTo>
                  <a:pt x="571182" y="140969"/>
                </a:lnTo>
                <a:lnTo>
                  <a:pt x="582764" y="140969"/>
                </a:lnTo>
                <a:lnTo>
                  <a:pt x="582764" y="83972"/>
                </a:lnTo>
                <a:close/>
              </a:path>
              <a:path w="927735" h="142239">
                <a:moveTo>
                  <a:pt x="667651" y="52882"/>
                </a:moveTo>
                <a:lnTo>
                  <a:pt x="656221" y="52882"/>
                </a:lnTo>
                <a:lnTo>
                  <a:pt x="656221" y="140969"/>
                </a:lnTo>
                <a:lnTo>
                  <a:pt x="667651" y="140969"/>
                </a:lnTo>
                <a:lnTo>
                  <a:pt x="667651" y="52882"/>
                </a:lnTo>
                <a:close/>
              </a:path>
              <a:path w="927735" h="142239">
                <a:moveTo>
                  <a:pt x="709256" y="52882"/>
                </a:moveTo>
                <a:lnTo>
                  <a:pt x="697826" y="52882"/>
                </a:lnTo>
                <a:lnTo>
                  <a:pt x="697826" y="140969"/>
                </a:lnTo>
                <a:lnTo>
                  <a:pt x="709256" y="140969"/>
                </a:lnTo>
                <a:lnTo>
                  <a:pt x="709256" y="52882"/>
                </a:lnTo>
                <a:close/>
              </a:path>
              <a:path w="927735" h="142239">
                <a:moveTo>
                  <a:pt x="824471" y="52882"/>
                </a:moveTo>
                <a:lnTo>
                  <a:pt x="813041" y="52882"/>
                </a:lnTo>
                <a:lnTo>
                  <a:pt x="813041" y="140969"/>
                </a:lnTo>
                <a:lnTo>
                  <a:pt x="824471" y="140969"/>
                </a:lnTo>
                <a:lnTo>
                  <a:pt x="824471" y="52882"/>
                </a:lnTo>
                <a:close/>
              </a:path>
              <a:path w="927735" h="142239">
                <a:moveTo>
                  <a:pt x="909205" y="84581"/>
                </a:moveTo>
                <a:lnTo>
                  <a:pt x="897775" y="84581"/>
                </a:lnTo>
                <a:lnTo>
                  <a:pt x="897775" y="140969"/>
                </a:lnTo>
                <a:lnTo>
                  <a:pt x="909205" y="140969"/>
                </a:lnTo>
                <a:lnTo>
                  <a:pt x="909205" y="84581"/>
                </a:lnTo>
                <a:close/>
              </a:path>
              <a:path w="927735" h="142239">
                <a:moveTo>
                  <a:pt x="399478" y="65684"/>
                </a:moveTo>
                <a:lnTo>
                  <a:pt x="386791" y="65684"/>
                </a:lnTo>
                <a:lnTo>
                  <a:pt x="379412" y="68478"/>
                </a:lnTo>
                <a:lnTo>
                  <a:pt x="367017" y="79654"/>
                </a:lnTo>
                <a:lnTo>
                  <a:pt x="363985" y="86740"/>
                </a:lnTo>
                <a:lnTo>
                  <a:pt x="363992" y="104393"/>
                </a:lnTo>
                <a:lnTo>
                  <a:pt x="366763" y="111277"/>
                </a:lnTo>
                <a:lnTo>
                  <a:pt x="378142" y="122351"/>
                </a:lnTo>
                <a:lnTo>
                  <a:pt x="385152" y="125120"/>
                </a:lnTo>
                <a:lnTo>
                  <a:pt x="403339" y="125120"/>
                </a:lnTo>
                <a:lnTo>
                  <a:pt x="410908" y="121818"/>
                </a:lnTo>
                <a:lnTo>
                  <a:pt x="416204" y="115214"/>
                </a:lnTo>
                <a:lnTo>
                  <a:pt x="428396" y="115214"/>
                </a:lnTo>
                <a:lnTo>
                  <a:pt x="428396" y="114909"/>
                </a:lnTo>
                <a:lnTo>
                  <a:pt x="389115" y="114909"/>
                </a:lnTo>
                <a:lnTo>
                  <a:pt x="384365" y="113080"/>
                </a:lnTo>
                <a:lnTo>
                  <a:pt x="377151" y="105765"/>
                </a:lnTo>
                <a:lnTo>
                  <a:pt x="375487" y="101422"/>
                </a:lnTo>
                <a:lnTo>
                  <a:pt x="375361" y="91744"/>
                </a:lnTo>
                <a:lnTo>
                  <a:pt x="376275" y="88341"/>
                </a:lnTo>
                <a:lnTo>
                  <a:pt x="378104" y="85191"/>
                </a:lnTo>
                <a:lnTo>
                  <a:pt x="390770" y="85191"/>
                </a:lnTo>
                <a:lnTo>
                  <a:pt x="383743" y="79400"/>
                </a:lnTo>
                <a:lnTo>
                  <a:pt x="387286" y="77063"/>
                </a:lnTo>
                <a:lnTo>
                  <a:pt x="391401" y="75895"/>
                </a:lnTo>
                <a:lnTo>
                  <a:pt x="406226" y="75895"/>
                </a:lnTo>
                <a:lnTo>
                  <a:pt x="405841" y="66903"/>
                </a:lnTo>
                <a:lnTo>
                  <a:pt x="402983" y="66090"/>
                </a:lnTo>
                <a:lnTo>
                  <a:pt x="399478" y="65684"/>
                </a:lnTo>
                <a:close/>
              </a:path>
              <a:path w="927735" h="142239">
                <a:moveTo>
                  <a:pt x="500468" y="74980"/>
                </a:moveTo>
                <a:lnTo>
                  <a:pt x="489191" y="79552"/>
                </a:lnTo>
                <a:lnTo>
                  <a:pt x="489597" y="83413"/>
                </a:lnTo>
                <a:lnTo>
                  <a:pt x="490385" y="87274"/>
                </a:lnTo>
                <a:lnTo>
                  <a:pt x="518807" y="122504"/>
                </a:lnTo>
                <a:lnTo>
                  <a:pt x="523278" y="123443"/>
                </a:lnTo>
                <a:lnTo>
                  <a:pt x="535266" y="123443"/>
                </a:lnTo>
                <a:lnTo>
                  <a:pt x="541058" y="121310"/>
                </a:lnTo>
                <a:lnTo>
                  <a:pt x="549639" y="112928"/>
                </a:lnTo>
                <a:lnTo>
                  <a:pt x="519569" y="112928"/>
                </a:lnTo>
                <a:lnTo>
                  <a:pt x="513270" y="109092"/>
                </a:lnTo>
                <a:lnTo>
                  <a:pt x="508393" y="101422"/>
                </a:lnTo>
                <a:lnTo>
                  <a:pt x="505155" y="95454"/>
                </a:lnTo>
                <a:lnTo>
                  <a:pt x="502754" y="89058"/>
                </a:lnTo>
                <a:lnTo>
                  <a:pt x="501192" y="82234"/>
                </a:lnTo>
                <a:lnTo>
                  <a:pt x="500468" y="74980"/>
                </a:lnTo>
                <a:close/>
              </a:path>
              <a:path w="927735" h="142239">
                <a:moveTo>
                  <a:pt x="390770" y="85191"/>
                </a:moveTo>
                <a:lnTo>
                  <a:pt x="378104" y="85191"/>
                </a:lnTo>
                <a:lnTo>
                  <a:pt x="408889" y="110489"/>
                </a:lnTo>
                <a:lnTo>
                  <a:pt x="404926" y="113436"/>
                </a:lnTo>
                <a:lnTo>
                  <a:pt x="400291" y="114909"/>
                </a:lnTo>
                <a:lnTo>
                  <a:pt x="428396" y="114909"/>
                </a:lnTo>
                <a:lnTo>
                  <a:pt x="428396" y="104393"/>
                </a:lnTo>
                <a:lnTo>
                  <a:pt x="414070" y="104393"/>
                </a:lnTo>
                <a:lnTo>
                  <a:pt x="390770" y="85191"/>
                </a:lnTo>
                <a:close/>
              </a:path>
              <a:path w="927735" h="142239">
                <a:moveTo>
                  <a:pt x="748728" y="52882"/>
                </a:moveTo>
                <a:lnTo>
                  <a:pt x="737298" y="52882"/>
                </a:lnTo>
                <a:lnTo>
                  <a:pt x="737409" y="97027"/>
                </a:lnTo>
                <a:lnTo>
                  <a:pt x="739559" y="102946"/>
                </a:lnTo>
                <a:lnTo>
                  <a:pt x="748601" y="111785"/>
                </a:lnTo>
                <a:lnTo>
                  <a:pt x="754621" y="113995"/>
                </a:lnTo>
                <a:lnTo>
                  <a:pt x="769658" y="113995"/>
                </a:lnTo>
                <a:lnTo>
                  <a:pt x="775728" y="111785"/>
                </a:lnTo>
                <a:lnTo>
                  <a:pt x="784256" y="103631"/>
                </a:lnTo>
                <a:lnTo>
                  <a:pt x="757923" y="103631"/>
                </a:lnTo>
                <a:lnTo>
                  <a:pt x="754570" y="102336"/>
                </a:lnTo>
                <a:lnTo>
                  <a:pt x="749896" y="97154"/>
                </a:lnTo>
                <a:lnTo>
                  <a:pt x="748775" y="93522"/>
                </a:lnTo>
                <a:lnTo>
                  <a:pt x="748728" y="52882"/>
                </a:lnTo>
                <a:close/>
              </a:path>
              <a:path w="927735" h="142239">
                <a:moveTo>
                  <a:pt x="582764" y="52882"/>
                </a:moveTo>
                <a:lnTo>
                  <a:pt x="571182" y="52882"/>
                </a:lnTo>
                <a:lnTo>
                  <a:pt x="571182" y="74066"/>
                </a:lnTo>
                <a:lnTo>
                  <a:pt x="531558" y="74066"/>
                </a:lnTo>
                <a:lnTo>
                  <a:pt x="526529" y="82905"/>
                </a:lnTo>
                <a:lnTo>
                  <a:pt x="526529" y="83819"/>
                </a:lnTo>
                <a:lnTo>
                  <a:pt x="530085" y="84835"/>
                </a:lnTo>
                <a:lnTo>
                  <a:pt x="533311" y="86740"/>
                </a:lnTo>
                <a:lnTo>
                  <a:pt x="539102" y="92328"/>
                </a:lnTo>
                <a:lnTo>
                  <a:pt x="540365" y="95454"/>
                </a:lnTo>
                <a:lnTo>
                  <a:pt x="540470" y="104241"/>
                </a:lnTo>
                <a:lnTo>
                  <a:pt x="539356" y="107086"/>
                </a:lnTo>
                <a:lnTo>
                  <a:pt x="534581" y="111759"/>
                </a:lnTo>
                <a:lnTo>
                  <a:pt x="531355" y="112928"/>
                </a:lnTo>
                <a:lnTo>
                  <a:pt x="549639" y="112928"/>
                </a:lnTo>
                <a:lnTo>
                  <a:pt x="549795" y="112775"/>
                </a:lnTo>
                <a:lnTo>
                  <a:pt x="551980" y="107492"/>
                </a:lnTo>
                <a:lnTo>
                  <a:pt x="551980" y="94183"/>
                </a:lnTo>
                <a:lnTo>
                  <a:pt x="549541" y="88645"/>
                </a:lnTo>
                <a:lnTo>
                  <a:pt x="544664" y="84581"/>
                </a:lnTo>
                <a:lnTo>
                  <a:pt x="544664" y="83972"/>
                </a:lnTo>
                <a:lnTo>
                  <a:pt x="582764" y="83972"/>
                </a:lnTo>
                <a:lnTo>
                  <a:pt x="582764" y="52882"/>
                </a:lnTo>
                <a:close/>
              </a:path>
              <a:path w="927735" h="142239">
                <a:moveTo>
                  <a:pt x="628332" y="52882"/>
                </a:moveTo>
                <a:lnTo>
                  <a:pt x="617054" y="52882"/>
                </a:lnTo>
                <a:lnTo>
                  <a:pt x="617054" y="83972"/>
                </a:lnTo>
                <a:lnTo>
                  <a:pt x="607606" y="90677"/>
                </a:lnTo>
                <a:lnTo>
                  <a:pt x="607736" y="95910"/>
                </a:lnTo>
                <a:lnTo>
                  <a:pt x="607854" y="98907"/>
                </a:lnTo>
                <a:lnTo>
                  <a:pt x="610603" y="105054"/>
                </a:lnTo>
                <a:lnTo>
                  <a:pt x="615988" y="109423"/>
                </a:lnTo>
                <a:lnTo>
                  <a:pt x="628332" y="109423"/>
                </a:lnTo>
                <a:lnTo>
                  <a:pt x="628332" y="52882"/>
                </a:lnTo>
                <a:close/>
              </a:path>
              <a:path w="927735" h="142239">
                <a:moveTo>
                  <a:pt x="428396" y="52882"/>
                </a:moveTo>
                <a:lnTo>
                  <a:pt x="416813" y="52882"/>
                </a:lnTo>
                <a:lnTo>
                  <a:pt x="416813" y="97535"/>
                </a:lnTo>
                <a:lnTo>
                  <a:pt x="415899" y="101142"/>
                </a:lnTo>
                <a:lnTo>
                  <a:pt x="414070" y="104393"/>
                </a:lnTo>
                <a:lnTo>
                  <a:pt x="428396" y="104393"/>
                </a:lnTo>
                <a:lnTo>
                  <a:pt x="428396" y="52882"/>
                </a:lnTo>
                <a:close/>
              </a:path>
              <a:path w="927735" h="142239">
                <a:moveTo>
                  <a:pt x="787285" y="52882"/>
                </a:moveTo>
                <a:lnTo>
                  <a:pt x="775855" y="52882"/>
                </a:lnTo>
                <a:lnTo>
                  <a:pt x="775776" y="93522"/>
                </a:lnTo>
                <a:lnTo>
                  <a:pt x="774687" y="97027"/>
                </a:lnTo>
                <a:lnTo>
                  <a:pt x="770013" y="102311"/>
                </a:lnTo>
                <a:lnTo>
                  <a:pt x="766660" y="103631"/>
                </a:lnTo>
                <a:lnTo>
                  <a:pt x="784256" y="103631"/>
                </a:lnTo>
                <a:lnTo>
                  <a:pt x="784974" y="102946"/>
                </a:lnTo>
                <a:lnTo>
                  <a:pt x="787172" y="97027"/>
                </a:lnTo>
                <a:lnTo>
                  <a:pt x="787285" y="52882"/>
                </a:lnTo>
                <a:close/>
              </a:path>
              <a:path w="927735" h="142239">
                <a:moveTo>
                  <a:pt x="406226" y="75895"/>
                </a:moveTo>
                <a:lnTo>
                  <a:pt x="399834" y="75895"/>
                </a:lnTo>
                <a:lnTo>
                  <a:pt x="403250" y="76453"/>
                </a:lnTo>
                <a:lnTo>
                  <a:pt x="406298" y="77571"/>
                </a:lnTo>
                <a:lnTo>
                  <a:pt x="406226" y="75895"/>
                </a:lnTo>
                <a:close/>
              </a:path>
              <a:path w="927735" h="142239">
                <a:moveTo>
                  <a:pt x="439966" y="43129"/>
                </a:moveTo>
                <a:lnTo>
                  <a:pt x="353567" y="43129"/>
                </a:lnTo>
                <a:lnTo>
                  <a:pt x="353567" y="52882"/>
                </a:lnTo>
                <a:lnTo>
                  <a:pt x="439966" y="52882"/>
                </a:lnTo>
                <a:lnTo>
                  <a:pt x="439966" y="43129"/>
                </a:lnTo>
                <a:close/>
              </a:path>
              <a:path w="927735" h="142239">
                <a:moveTo>
                  <a:pt x="446684" y="43129"/>
                </a:moveTo>
                <a:lnTo>
                  <a:pt x="439966" y="43129"/>
                </a:lnTo>
                <a:lnTo>
                  <a:pt x="439966" y="52882"/>
                </a:lnTo>
                <a:lnTo>
                  <a:pt x="446684" y="52882"/>
                </a:lnTo>
                <a:lnTo>
                  <a:pt x="446684" y="43129"/>
                </a:lnTo>
                <a:close/>
              </a:path>
              <a:path w="927735" h="142239">
                <a:moveTo>
                  <a:pt x="481571" y="43129"/>
                </a:moveTo>
                <a:lnTo>
                  <a:pt x="446684" y="43129"/>
                </a:lnTo>
                <a:lnTo>
                  <a:pt x="446684" y="52882"/>
                </a:lnTo>
                <a:lnTo>
                  <a:pt x="481571" y="52882"/>
                </a:lnTo>
                <a:lnTo>
                  <a:pt x="481571" y="43129"/>
                </a:lnTo>
                <a:close/>
              </a:path>
              <a:path w="927735" h="142239">
                <a:moveTo>
                  <a:pt x="488276" y="43129"/>
                </a:moveTo>
                <a:lnTo>
                  <a:pt x="481571" y="43129"/>
                </a:lnTo>
                <a:lnTo>
                  <a:pt x="481571" y="52882"/>
                </a:lnTo>
                <a:lnTo>
                  <a:pt x="488276" y="52882"/>
                </a:lnTo>
                <a:lnTo>
                  <a:pt x="488276" y="43129"/>
                </a:lnTo>
                <a:close/>
              </a:path>
              <a:path w="927735" h="142239">
                <a:moveTo>
                  <a:pt x="594499" y="43129"/>
                </a:moveTo>
                <a:lnTo>
                  <a:pt x="488276" y="43129"/>
                </a:lnTo>
                <a:lnTo>
                  <a:pt x="488276" y="52882"/>
                </a:lnTo>
                <a:lnTo>
                  <a:pt x="594499" y="52882"/>
                </a:lnTo>
                <a:lnTo>
                  <a:pt x="594499" y="43129"/>
                </a:lnTo>
                <a:close/>
              </a:path>
              <a:path w="927735" h="142239">
                <a:moveTo>
                  <a:pt x="601205" y="43129"/>
                </a:moveTo>
                <a:lnTo>
                  <a:pt x="594499" y="43129"/>
                </a:lnTo>
                <a:lnTo>
                  <a:pt x="594499" y="52882"/>
                </a:lnTo>
                <a:lnTo>
                  <a:pt x="601205" y="52882"/>
                </a:lnTo>
                <a:lnTo>
                  <a:pt x="601205" y="43129"/>
                </a:lnTo>
                <a:close/>
              </a:path>
              <a:path w="927735" h="142239">
                <a:moveTo>
                  <a:pt x="679386" y="43129"/>
                </a:moveTo>
                <a:lnTo>
                  <a:pt x="601205" y="43129"/>
                </a:lnTo>
                <a:lnTo>
                  <a:pt x="601205" y="52882"/>
                </a:lnTo>
                <a:lnTo>
                  <a:pt x="679386" y="52882"/>
                </a:lnTo>
                <a:lnTo>
                  <a:pt x="679386" y="43129"/>
                </a:lnTo>
                <a:close/>
              </a:path>
              <a:path w="927735" h="142239">
                <a:moveTo>
                  <a:pt x="686092" y="43129"/>
                </a:moveTo>
                <a:lnTo>
                  <a:pt x="679386" y="43129"/>
                </a:lnTo>
                <a:lnTo>
                  <a:pt x="679386" y="52882"/>
                </a:lnTo>
                <a:lnTo>
                  <a:pt x="686092" y="52882"/>
                </a:lnTo>
                <a:lnTo>
                  <a:pt x="686092" y="43129"/>
                </a:lnTo>
                <a:close/>
              </a:path>
              <a:path w="927735" h="142239">
                <a:moveTo>
                  <a:pt x="720991" y="43129"/>
                </a:moveTo>
                <a:lnTo>
                  <a:pt x="686092" y="43129"/>
                </a:lnTo>
                <a:lnTo>
                  <a:pt x="686092" y="52882"/>
                </a:lnTo>
                <a:lnTo>
                  <a:pt x="720991" y="52882"/>
                </a:lnTo>
                <a:lnTo>
                  <a:pt x="720991" y="43129"/>
                </a:lnTo>
                <a:close/>
              </a:path>
              <a:path w="927735" h="142239">
                <a:moveTo>
                  <a:pt x="727697" y="43129"/>
                </a:moveTo>
                <a:lnTo>
                  <a:pt x="720991" y="43129"/>
                </a:lnTo>
                <a:lnTo>
                  <a:pt x="720991" y="52882"/>
                </a:lnTo>
                <a:lnTo>
                  <a:pt x="727697" y="52882"/>
                </a:lnTo>
                <a:lnTo>
                  <a:pt x="727697" y="43129"/>
                </a:lnTo>
                <a:close/>
              </a:path>
              <a:path w="927735" h="142239">
                <a:moveTo>
                  <a:pt x="836206" y="43129"/>
                </a:moveTo>
                <a:lnTo>
                  <a:pt x="727697" y="43129"/>
                </a:lnTo>
                <a:lnTo>
                  <a:pt x="727697" y="52882"/>
                </a:lnTo>
                <a:lnTo>
                  <a:pt x="836206" y="52882"/>
                </a:lnTo>
                <a:lnTo>
                  <a:pt x="836206" y="43129"/>
                </a:lnTo>
                <a:close/>
              </a:path>
              <a:path w="927735" h="142239">
                <a:moveTo>
                  <a:pt x="842911" y="43129"/>
                </a:moveTo>
                <a:lnTo>
                  <a:pt x="836206" y="43129"/>
                </a:lnTo>
                <a:lnTo>
                  <a:pt x="836206" y="52882"/>
                </a:lnTo>
                <a:lnTo>
                  <a:pt x="842911" y="52882"/>
                </a:lnTo>
                <a:lnTo>
                  <a:pt x="842911" y="43129"/>
                </a:lnTo>
                <a:close/>
              </a:path>
              <a:path w="927735" h="142239">
                <a:moveTo>
                  <a:pt x="927646" y="43129"/>
                </a:moveTo>
                <a:lnTo>
                  <a:pt x="842911" y="43129"/>
                </a:lnTo>
                <a:lnTo>
                  <a:pt x="842911" y="52882"/>
                </a:lnTo>
                <a:lnTo>
                  <a:pt x="927646" y="52882"/>
                </a:lnTo>
                <a:lnTo>
                  <a:pt x="927646" y="43129"/>
                </a:lnTo>
                <a:close/>
              </a:path>
              <a:path w="927735" h="142239">
                <a:moveTo>
                  <a:pt x="456198" y="10058"/>
                </a:moveTo>
                <a:lnTo>
                  <a:pt x="440181" y="10058"/>
                </a:lnTo>
                <a:lnTo>
                  <a:pt x="446087" y="13309"/>
                </a:lnTo>
                <a:lnTo>
                  <a:pt x="455333" y="26314"/>
                </a:lnTo>
                <a:lnTo>
                  <a:pt x="457822" y="33856"/>
                </a:lnTo>
                <a:lnTo>
                  <a:pt x="457901" y="34137"/>
                </a:lnTo>
                <a:lnTo>
                  <a:pt x="458406" y="43129"/>
                </a:lnTo>
                <a:lnTo>
                  <a:pt x="469684" y="43129"/>
                </a:lnTo>
                <a:lnTo>
                  <a:pt x="468383" y="33856"/>
                </a:lnTo>
                <a:lnTo>
                  <a:pt x="465980" y="25488"/>
                </a:lnTo>
                <a:lnTo>
                  <a:pt x="462554" y="18197"/>
                </a:lnTo>
                <a:lnTo>
                  <a:pt x="458025" y="11810"/>
                </a:lnTo>
                <a:lnTo>
                  <a:pt x="456198" y="10058"/>
                </a:lnTo>
                <a:close/>
              </a:path>
              <a:path w="927735" h="142239">
                <a:moveTo>
                  <a:pt x="746899" y="0"/>
                </a:moveTo>
                <a:lnTo>
                  <a:pt x="704727" y="13449"/>
                </a:lnTo>
                <a:lnTo>
                  <a:pt x="697826" y="43129"/>
                </a:lnTo>
                <a:lnTo>
                  <a:pt x="709256" y="43129"/>
                </a:lnTo>
                <a:lnTo>
                  <a:pt x="709256" y="32613"/>
                </a:lnTo>
                <a:lnTo>
                  <a:pt x="711609" y="22879"/>
                </a:lnTo>
                <a:lnTo>
                  <a:pt x="718667" y="15925"/>
                </a:lnTo>
                <a:lnTo>
                  <a:pt x="730430" y="11753"/>
                </a:lnTo>
                <a:lnTo>
                  <a:pt x="746899" y="10363"/>
                </a:lnTo>
                <a:lnTo>
                  <a:pt x="797009" y="10363"/>
                </a:lnTo>
                <a:lnTo>
                  <a:pt x="791781" y="8000"/>
                </a:lnTo>
                <a:lnTo>
                  <a:pt x="781632" y="4500"/>
                </a:lnTo>
                <a:lnTo>
                  <a:pt x="770769" y="2000"/>
                </a:lnTo>
                <a:lnTo>
                  <a:pt x="759191" y="500"/>
                </a:lnTo>
                <a:lnTo>
                  <a:pt x="746899" y="0"/>
                </a:lnTo>
                <a:close/>
              </a:path>
              <a:path w="927735" h="142239">
                <a:moveTo>
                  <a:pt x="432650" y="0"/>
                </a:moveTo>
                <a:lnTo>
                  <a:pt x="425640" y="0"/>
                </a:lnTo>
                <a:lnTo>
                  <a:pt x="419929" y="2000"/>
                </a:lnTo>
                <a:lnTo>
                  <a:pt x="411225" y="9905"/>
                </a:lnTo>
                <a:lnTo>
                  <a:pt x="409028" y="14833"/>
                </a:lnTo>
                <a:lnTo>
                  <a:pt x="409065" y="26314"/>
                </a:lnTo>
                <a:lnTo>
                  <a:pt x="410654" y="30683"/>
                </a:lnTo>
                <a:lnTo>
                  <a:pt x="413905" y="34137"/>
                </a:lnTo>
                <a:lnTo>
                  <a:pt x="425488" y="31699"/>
                </a:lnTo>
                <a:lnTo>
                  <a:pt x="422440" y="28752"/>
                </a:lnTo>
                <a:lnTo>
                  <a:pt x="421041" y="25488"/>
                </a:lnTo>
                <a:lnTo>
                  <a:pt x="420916" y="17779"/>
                </a:lnTo>
                <a:lnTo>
                  <a:pt x="422008" y="15138"/>
                </a:lnTo>
                <a:lnTo>
                  <a:pt x="426389" y="11074"/>
                </a:lnTo>
                <a:lnTo>
                  <a:pt x="429298" y="10058"/>
                </a:lnTo>
                <a:lnTo>
                  <a:pt x="456198" y="10058"/>
                </a:lnTo>
                <a:lnTo>
                  <a:pt x="452639" y="6643"/>
                </a:lnTo>
                <a:lnTo>
                  <a:pt x="446614" y="2952"/>
                </a:lnTo>
                <a:lnTo>
                  <a:pt x="439951" y="738"/>
                </a:lnTo>
                <a:lnTo>
                  <a:pt x="432650" y="0"/>
                </a:lnTo>
                <a:close/>
              </a:path>
              <a:path w="927735" h="142239">
                <a:moveTo>
                  <a:pt x="797009" y="10363"/>
                </a:moveTo>
                <a:lnTo>
                  <a:pt x="746899" y="10363"/>
                </a:lnTo>
                <a:lnTo>
                  <a:pt x="757915" y="10782"/>
                </a:lnTo>
                <a:lnTo>
                  <a:pt x="768254" y="12039"/>
                </a:lnTo>
                <a:lnTo>
                  <a:pt x="808350" y="28584"/>
                </a:lnTo>
                <a:lnTo>
                  <a:pt x="813498" y="33070"/>
                </a:lnTo>
                <a:lnTo>
                  <a:pt x="820508" y="26060"/>
                </a:lnTo>
                <a:lnTo>
                  <a:pt x="815284" y="21159"/>
                </a:lnTo>
                <a:lnTo>
                  <a:pt x="808755" y="16516"/>
                </a:lnTo>
                <a:lnTo>
                  <a:pt x="800920" y="12130"/>
                </a:lnTo>
                <a:lnTo>
                  <a:pt x="797009" y="103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object 4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584257" y="3086987"/>
            <a:ext cx="210436" cy="77724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6981485" y="3054839"/>
            <a:ext cx="1284418" cy="109422"/>
          </a:xfrm>
          <a:custGeom>
            <a:avLst/>
            <a:gdLst/>
            <a:ahLst/>
            <a:cxnLst/>
            <a:rect l="l" t="t" r="r" b="b"/>
            <a:pathLst>
              <a:path w="992504" h="141604">
                <a:moveTo>
                  <a:pt x="99669" y="82753"/>
                </a:moveTo>
                <a:lnTo>
                  <a:pt x="90982" y="89611"/>
                </a:lnTo>
                <a:lnTo>
                  <a:pt x="130454" y="141427"/>
                </a:lnTo>
                <a:lnTo>
                  <a:pt x="139750" y="135178"/>
                </a:lnTo>
                <a:lnTo>
                  <a:pt x="122072" y="112014"/>
                </a:lnTo>
                <a:lnTo>
                  <a:pt x="119125" y="108254"/>
                </a:lnTo>
                <a:lnTo>
                  <a:pt x="115620" y="104038"/>
                </a:lnTo>
                <a:lnTo>
                  <a:pt x="111556" y="99364"/>
                </a:lnTo>
                <a:lnTo>
                  <a:pt x="111709" y="98907"/>
                </a:lnTo>
                <a:lnTo>
                  <a:pt x="123255" y="98907"/>
                </a:lnTo>
                <a:lnTo>
                  <a:pt x="126568" y="97663"/>
                </a:lnTo>
                <a:lnTo>
                  <a:pt x="133578" y="91465"/>
                </a:lnTo>
                <a:lnTo>
                  <a:pt x="134175" y="89916"/>
                </a:lnTo>
                <a:lnTo>
                  <a:pt x="108407" y="89916"/>
                </a:lnTo>
                <a:lnTo>
                  <a:pt x="103733" y="87528"/>
                </a:lnTo>
                <a:lnTo>
                  <a:pt x="99669" y="82753"/>
                </a:lnTo>
                <a:close/>
              </a:path>
              <a:path w="992504" h="141604">
                <a:moveTo>
                  <a:pt x="73151" y="52882"/>
                </a:moveTo>
                <a:lnTo>
                  <a:pt x="61721" y="52882"/>
                </a:lnTo>
                <a:lnTo>
                  <a:pt x="61721" y="140970"/>
                </a:lnTo>
                <a:lnTo>
                  <a:pt x="73151" y="140970"/>
                </a:lnTo>
                <a:lnTo>
                  <a:pt x="73151" y="52882"/>
                </a:lnTo>
                <a:close/>
              </a:path>
              <a:path w="992504" h="141604">
                <a:moveTo>
                  <a:pt x="33832" y="52882"/>
                </a:moveTo>
                <a:lnTo>
                  <a:pt x="22555" y="52882"/>
                </a:lnTo>
                <a:lnTo>
                  <a:pt x="22555" y="83972"/>
                </a:lnTo>
                <a:lnTo>
                  <a:pt x="13106" y="90678"/>
                </a:lnTo>
                <a:lnTo>
                  <a:pt x="13281" y="97663"/>
                </a:lnTo>
                <a:lnTo>
                  <a:pt x="13355" y="98907"/>
                </a:lnTo>
                <a:lnTo>
                  <a:pt x="16103" y="105054"/>
                </a:lnTo>
                <a:lnTo>
                  <a:pt x="21488" y="109423"/>
                </a:lnTo>
                <a:lnTo>
                  <a:pt x="33832" y="109423"/>
                </a:lnTo>
                <a:lnTo>
                  <a:pt x="33832" y="52882"/>
                </a:lnTo>
                <a:close/>
              </a:path>
              <a:path w="992504" h="141604">
                <a:moveTo>
                  <a:pt x="123255" y="98907"/>
                </a:moveTo>
                <a:lnTo>
                  <a:pt x="111709" y="98907"/>
                </a:lnTo>
                <a:lnTo>
                  <a:pt x="113029" y="99314"/>
                </a:lnTo>
                <a:lnTo>
                  <a:pt x="114757" y="99517"/>
                </a:lnTo>
                <a:lnTo>
                  <a:pt x="116890" y="99517"/>
                </a:lnTo>
                <a:lnTo>
                  <a:pt x="122173" y="99314"/>
                </a:lnTo>
                <a:lnTo>
                  <a:pt x="123255" y="98907"/>
                </a:lnTo>
                <a:close/>
              </a:path>
              <a:path w="992504" h="141604">
                <a:moveTo>
                  <a:pt x="135331" y="52882"/>
                </a:moveTo>
                <a:lnTo>
                  <a:pt x="123901" y="52882"/>
                </a:lnTo>
                <a:lnTo>
                  <a:pt x="123901" y="86563"/>
                </a:lnTo>
                <a:lnTo>
                  <a:pt x="120497" y="89916"/>
                </a:lnTo>
                <a:lnTo>
                  <a:pt x="134175" y="89916"/>
                </a:lnTo>
                <a:lnTo>
                  <a:pt x="135331" y="86918"/>
                </a:lnTo>
                <a:lnTo>
                  <a:pt x="135331" y="52882"/>
                </a:lnTo>
                <a:close/>
              </a:path>
              <a:path w="992504" h="141604">
                <a:moveTo>
                  <a:pt x="56552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84886" y="52882"/>
                </a:lnTo>
                <a:lnTo>
                  <a:pt x="84886" y="49225"/>
                </a:lnTo>
                <a:lnTo>
                  <a:pt x="65227" y="49225"/>
                </a:lnTo>
                <a:lnTo>
                  <a:pt x="56552" y="43129"/>
                </a:lnTo>
                <a:close/>
              </a:path>
              <a:path w="992504" h="141604">
                <a:moveTo>
                  <a:pt x="91592" y="43129"/>
                </a:moveTo>
                <a:lnTo>
                  <a:pt x="84886" y="43129"/>
                </a:lnTo>
                <a:lnTo>
                  <a:pt x="84886" y="52882"/>
                </a:lnTo>
                <a:lnTo>
                  <a:pt x="91592" y="52882"/>
                </a:lnTo>
                <a:lnTo>
                  <a:pt x="91592" y="43129"/>
                </a:lnTo>
                <a:close/>
              </a:path>
              <a:path w="992504" h="141604">
                <a:moveTo>
                  <a:pt x="152857" y="43129"/>
                </a:moveTo>
                <a:lnTo>
                  <a:pt x="91592" y="43129"/>
                </a:lnTo>
                <a:lnTo>
                  <a:pt x="91592" y="52882"/>
                </a:lnTo>
                <a:lnTo>
                  <a:pt x="152857" y="52882"/>
                </a:lnTo>
                <a:lnTo>
                  <a:pt x="152857" y="43129"/>
                </a:lnTo>
                <a:close/>
              </a:path>
              <a:path w="992504" h="141604">
                <a:moveTo>
                  <a:pt x="23621" y="2286"/>
                </a:moveTo>
                <a:lnTo>
                  <a:pt x="52120" y="40014"/>
                </a:lnTo>
                <a:lnTo>
                  <a:pt x="65227" y="49225"/>
                </a:lnTo>
                <a:lnTo>
                  <a:pt x="73913" y="44653"/>
                </a:lnTo>
                <a:lnTo>
                  <a:pt x="73411" y="43281"/>
                </a:lnTo>
                <a:lnTo>
                  <a:pt x="65989" y="43281"/>
                </a:lnTo>
                <a:lnTo>
                  <a:pt x="23621" y="2286"/>
                </a:lnTo>
                <a:close/>
              </a:path>
              <a:path w="992504" h="141604">
                <a:moveTo>
                  <a:pt x="84886" y="43129"/>
                </a:moveTo>
                <a:lnTo>
                  <a:pt x="73355" y="43129"/>
                </a:lnTo>
                <a:lnTo>
                  <a:pt x="73913" y="44653"/>
                </a:lnTo>
                <a:lnTo>
                  <a:pt x="65227" y="49225"/>
                </a:lnTo>
                <a:lnTo>
                  <a:pt x="84886" y="49225"/>
                </a:lnTo>
                <a:lnTo>
                  <a:pt x="84886" y="43129"/>
                </a:lnTo>
                <a:close/>
              </a:path>
              <a:path w="992504" h="141604">
                <a:moveTo>
                  <a:pt x="66446" y="43129"/>
                </a:moveTo>
                <a:lnTo>
                  <a:pt x="65831" y="43129"/>
                </a:lnTo>
                <a:lnTo>
                  <a:pt x="65989" y="43281"/>
                </a:lnTo>
                <a:lnTo>
                  <a:pt x="66446" y="43129"/>
                </a:lnTo>
                <a:close/>
              </a:path>
              <a:path w="992504" h="141604">
                <a:moveTo>
                  <a:pt x="58216" y="1828"/>
                </a:moveTo>
                <a:lnTo>
                  <a:pt x="45415" y="4876"/>
                </a:lnTo>
                <a:lnTo>
                  <a:pt x="66446" y="43129"/>
                </a:lnTo>
                <a:lnTo>
                  <a:pt x="65989" y="43281"/>
                </a:lnTo>
                <a:lnTo>
                  <a:pt x="73411" y="43281"/>
                </a:lnTo>
                <a:lnTo>
                  <a:pt x="58216" y="1828"/>
                </a:lnTo>
                <a:close/>
              </a:path>
              <a:path w="992504" h="141604">
                <a:moveTo>
                  <a:pt x="332079" y="82753"/>
                </a:moveTo>
                <a:lnTo>
                  <a:pt x="323392" y="89611"/>
                </a:lnTo>
                <a:lnTo>
                  <a:pt x="362864" y="141427"/>
                </a:lnTo>
                <a:lnTo>
                  <a:pt x="372160" y="135178"/>
                </a:lnTo>
                <a:lnTo>
                  <a:pt x="353885" y="111252"/>
                </a:lnTo>
                <a:lnTo>
                  <a:pt x="351409" y="108102"/>
                </a:lnTo>
                <a:lnTo>
                  <a:pt x="347920" y="103911"/>
                </a:lnTo>
                <a:lnTo>
                  <a:pt x="344055" y="99466"/>
                </a:lnTo>
                <a:lnTo>
                  <a:pt x="343983" y="99314"/>
                </a:lnTo>
                <a:lnTo>
                  <a:pt x="344119" y="98907"/>
                </a:lnTo>
                <a:lnTo>
                  <a:pt x="355665" y="98907"/>
                </a:lnTo>
                <a:lnTo>
                  <a:pt x="358978" y="97663"/>
                </a:lnTo>
                <a:lnTo>
                  <a:pt x="365988" y="91465"/>
                </a:lnTo>
                <a:lnTo>
                  <a:pt x="366585" y="89916"/>
                </a:lnTo>
                <a:lnTo>
                  <a:pt x="340817" y="89916"/>
                </a:lnTo>
                <a:lnTo>
                  <a:pt x="336143" y="87528"/>
                </a:lnTo>
                <a:lnTo>
                  <a:pt x="332079" y="82753"/>
                </a:lnTo>
                <a:close/>
              </a:path>
              <a:path w="992504" h="141604">
                <a:moveTo>
                  <a:pt x="520585" y="82753"/>
                </a:moveTo>
                <a:lnTo>
                  <a:pt x="511898" y="89611"/>
                </a:lnTo>
                <a:lnTo>
                  <a:pt x="551370" y="141427"/>
                </a:lnTo>
                <a:lnTo>
                  <a:pt x="560666" y="135178"/>
                </a:lnTo>
                <a:lnTo>
                  <a:pt x="542391" y="111252"/>
                </a:lnTo>
                <a:lnTo>
                  <a:pt x="539915" y="108102"/>
                </a:lnTo>
                <a:lnTo>
                  <a:pt x="536426" y="103911"/>
                </a:lnTo>
                <a:lnTo>
                  <a:pt x="532561" y="99466"/>
                </a:lnTo>
                <a:lnTo>
                  <a:pt x="532489" y="99314"/>
                </a:lnTo>
                <a:lnTo>
                  <a:pt x="532625" y="98907"/>
                </a:lnTo>
                <a:lnTo>
                  <a:pt x="544171" y="98907"/>
                </a:lnTo>
                <a:lnTo>
                  <a:pt x="547484" y="97663"/>
                </a:lnTo>
                <a:lnTo>
                  <a:pt x="554494" y="91465"/>
                </a:lnTo>
                <a:lnTo>
                  <a:pt x="555091" y="89916"/>
                </a:lnTo>
                <a:lnTo>
                  <a:pt x="529323" y="89916"/>
                </a:lnTo>
                <a:lnTo>
                  <a:pt x="524649" y="87528"/>
                </a:lnTo>
                <a:lnTo>
                  <a:pt x="520585" y="82753"/>
                </a:lnTo>
                <a:close/>
              </a:path>
              <a:path w="992504" h="141604">
                <a:moveTo>
                  <a:pt x="263956" y="101803"/>
                </a:moveTo>
                <a:lnTo>
                  <a:pt x="252526" y="101803"/>
                </a:lnTo>
                <a:lnTo>
                  <a:pt x="252526" y="140970"/>
                </a:lnTo>
                <a:lnTo>
                  <a:pt x="263956" y="140970"/>
                </a:lnTo>
                <a:lnTo>
                  <a:pt x="263956" y="101803"/>
                </a:lnTo>
                <a:close/>
              </a:path>
              <a:path w="992504" h="141604">
                <a:moveTo>
                  <a:pt x="305561" y="52882"/>
                </a:moveTo>
                <a:lnTo>
                  <a:pt x="294131" y="52882"/>
                </a:lnTo>
                <a:lnTo>
                  <a:pt x="294131" y="140970"/>
                </a:lnTo>
                <a:lnTo>
                  <a:pt x="305561" y="140970"/>
                </a:lnTo>
                <a:lnTo>
                  <a:pt x="305561" y="52882"/>
                </a:lnTo>
                <a:close/>
              </a:path>
              <a:path w="992504" h="141604">
                <a:moveTo>
                  <a:pt x="452475" y="101803"/>
                </a:moveTo>
                <a:lnTo>
                  <a:pt x="441045" y="101803"/>
                </a:lnTo>
                <a:lnTo>
                  <a:pt x="441045" y="140970"/>
                </a:lnTo>
                <a:lnTo>
                  <a:pt x="452475" y="140970"/>
                </a:lnTo>
                <a:lnTo>
                  <a:pt x="452475" y="101803"/>
                </a:lnTo>
                <a:close/>
              </a:path>
              <a:path w="992504" h="141604">
                <a:moveTo>
                  <a:pt x="494080" y="52882"/>
                </a:moveTo>
                <a:lnTo>
                  <a:pt x="482638" y="52882"/>
                </a:lnTo>
                <a:lnTo>
                  <a:pt x="482638" y="140970"/>
                </a:lnTo>
                <a:lnTo>
                  <a:pt x="494080" y="140970"/>
                </a:lnTo>
                <a:lnTo>
                  <a:pt x="494080" y="52882"/>
                </a:lnTo>
                <a:close/>
              </a:path>
              <a:path w="992504" h="141604">
                <a:moveTo>
                  <a:pt x="634885" y="113080"/>
                </a:moveTo>
                <a:lnTo>
                  <a:pt x="623455" y="113080"/>
                </a:lnTo>
                <a:lnTo>
                  <a:pt x="623455" y="140970"/>
                </a:lnTo>
                <a:lnTo>
                  <a:pt x="634885" y="140970"/>
                </a:lnTo>
                <a:lnTo>
                  <a:pt x="634885" y="113080"/>
                </a:lnTo>
                <a:close/>
              </a:path>
              <a:path w="992504" h="141604">
                <a:moveTo>
                  <a:pt x="647077" y="111252"/>
                </a:moveTo>
                <a:lnTo>
                  <a:pt x="648906" y="121767"/>
                </a:lnTo>
                <a:lnTo>
                  <a:pt x="657440" y="122986"/>
                </a:lnTo>
                <a:lnTo>
                  <a:pt x="664908" y="121158"/>
                </a:lnTo>
                <a:lnTo>
                  <a:pt x="676576" y="112268"/>
                </a:lnTo>
                <a:lnTo>
                  <a:pt x="652970" y="112268"/>
                </a:lnTo>
                <a:lnTo>
                  <a:pt x="647077" y="111252"/>
                </a:lnTo>
                <a:close/>
              </a:path>
              <a:path w="992504" h="141604">
                <a:moveTo>
                  <a:pt x="600900" y="68224"/>
                </a:moveTo>
                <a:lnTo>
                  <a:pt x="593407" y="70104"/>
                </a:lnTo>
                <a:lnTo>
                  <a:pt x="580504" y="79857"/>
                </a:lnTo>
                <a:lnTo>
                  <a:pt x="577373" y="86563"/>
                </a:lnTo>
                <a:lnTo>
                  <a:pt x="577278" y="103327"/>
                </a:lnTo>
                <a:lnTo>
                  <a:pt x="579818" y="109575"/>
                </a:lnTo>
                <a:lnTo>
                  <a:pt x="589978" y="119329"/>
                </a:lnTo>
                <a:lnTo>
                  <a:pt x="596074" y="121767"/>
                </a:lnTo>
                <a:lnTo>
                  <a:pt x="611720" y="121767"/>
                </a:lnTo>
                <a:lnTo>
                  <a:pt x="618274" y="118872"/>
                </a:lnTo>
                <a:lnTo>
                  <a:pt x="622846" y="113080"/>
                </a:lnTo>
                <a:lnTo>
                  <a:pt x="634885" y="113080"/>
                </a:lnTo>
                <a:lnTo>
                  <a:pt x="634885" y="111404"/>
                </a:lnTo>
                <a:lnTo>
                  <a:pt x="600544" y="111404"/>
                </a:lnTo>
                <a:lnTo>
                  <a:pt x="596684" y="109905"/>
                </a:lnTo>
                <a:lnTo>
                  <a:pt x="590791" y="103911"/>
                </a:lnTo>
                <a:lnTo>
                  <a:pt x="589397" y="100330"/>
                </a:lnTo>
                <a:lnTo>
                  <a:pt x="589318" y="89458"/>
                </a:lnTo>
                <a:lnTo>
                  <a:pt x="591502" y="85064"/>
                </a:lnTo>
                <a:lnTo>
                  <a:pt x="600240" y="79679"/>
                </a:lnTo>
                <a:lnTo>
                  <a:pt x="605370" y="78841"/>
                </a:lnTo>
                <a:lnTo>
                  <a:pt x="611087" y="78841"/>
                </a:lnTo>
                <a:lnTo>
                  <a:pt x="609434" y="69342"/>
                </a:lnTo>
                <a:lnTo>
                  <a:pt x="600900" y="68224"/>
                </a:lnTo>
                <a:close/>
              </a:path>
              <a:path w="992504" h="141604">
                <a:moveTo>
                  <a:pt x="676665" y="79857"/>
                </a:moveTo>
                <a:lnTo>
                  <a:pt x="657796" y="79857"/>
                </a:lnTo>
                <a:lnTo>
                  <a:pt x="661657" y="81330"/>
                </a:lnTo>
                <a:lnTo>
                  <a:pt x="667550" y="87223"/>
                </a:lnTo>
                <a:lnTo>
                  <a:pt x="668895" y="90703"/>
                </a:lnTo>
                <a:lnTo>
                  <a:pt x="668972" y="101803"/>
                </a:lnTo>
                <a:lnTo>
                  <a:pt x="666838" y="106045"/>
                </a:lnTo>
                <a:lnTo>
                  <a:pt x="658101" y="111429"/>
                </a:lnTo>
                <a:lnTo>
                  <a:pt x="652970" y="112268"/>
                </a:lnTo>
                <a:lnTo>
                  <a:pt x="676576" y="112268"/>
                </a:lnTo>
                <a:lnTo>
                  <a:pt x="677676" y="111429"/>
                </a:lnTo>
                <a:lnTo>
                  <a:pt x="677780" y="111252"/>
                </a:lnTo>
                <a:lnTo>
                  <a:pt x="680910" y="104495"/>
                </a:lnTo>
                <a:lnTo>
                  <a:pt x="680789" y="87528"/>
                </a:lnTo>
                <a:lnTo>
                  <a:pt x="678421" y="81559"/>
                </a:lnTo>
                <a:lnTo>
                  <a:pt x="676665" y="79857"/>
                </a:lnTo>
                <a:close/>
              </a:path>
              <a:path w="992504" h="141604">
                <a:moveTo>
                  <a:pt x="634885" y="52882"/>
                </a:moveTo>
                <a:lnTo>
                  <a:pt x="623455" y="52882"/>
                </a:lnTo>
                <a:lnTo>
                  <a:pt x="623455" y="97891"/>
                </a:lnTo>
                <a:lnTo>
                  <a:pt x="621779" y="102514"/>
                </a:lnTo>
                <a:lnTo>
                  <a:pt x="615073" y="109626"/>
                </a:lnTo>
                <a:lnTo>
                  <a:pt x="610704" y="111404"/>
                </a:lnTo>
                <a:lnTo>
                  <a:pt x="634885" y="111404"/>
                </a:lnTo>
                <a:lnTo>
                  <a:pt x="634885" y="93370"/>
                </a:lnTo>
                <a:lnTo>
                  <a:pt x="636562" y="88747"/>
                </a:lnTo>
                <a:lnTo>
                  <a:pt x="643267" y="81635"/>
                </a:lnTo>
                <a:lnTo>
                  <a:pt x="647636" y="79857"/>
                </a:lnTo>
                <a:lnTo>
                  <a:pt x="676665" y="79857"/>
                </a:lnTo>
                <a:lnTo>
                  <a:pt x="675093" y="78333"/>
                </a:lnTo>
                <a:lnTo>
                  <a:pt x="634885" y="78333"/>
                </a:lnTo>
                <a:lnTo>
                  <a:pt x="634885" y="52882"/>
                </a:lnTo>
                <a:close/>
              </a:path>
              <a:path w="992504" h="141604">
                <a:moveTo>
                  <a:pt x="217931" y="52882"/>
                </a:moveTo>
                <a:lnTo>
                  <a:pt x="206501" y="52882"/>
                </a:lnTo>
                <a:lnTo>
                  <a:pt x="206596" y="94386"/>
                </a:lnTo>
                <a:lnTo>
                  <a:pt x="208813" y="100330"/>
                </a:lnTo>
                <a:lnTo>
                  <a:pt x="218058" y="109067"/>
                </a:lnTo>
                <a:lnTo>
                  <a:pt x="224027" y="111252"/>
                </a:lnTo>
                <a:lnTo>
                  <a:pt x="240893" y="111252"/>
                </a:lnTo>
                <a:lnTo>
                  <a:pt x="247751" y="108102"/>
                </a:lnTo>
                <a:lnTo>
                  <a:pt x="251917" y="101803"/>
                </a:lnTo>
                <a:lnTo>
                  <a:pt x="263956" y="101803"/>
                </a:lnTo>
                <a:lnTo>
                  <a:pt x="263956" y="100736"/>
                </a:lnTo>
                <a:lnTo>
                  <a:pt x="228091" y="100736"/>
                </a:lnTo>
                <a:lnTo>
                  <a:pt x="224281" y="99466"/>
                </a:lnTo>
                <a:lnTo>
                  <a:pt x="219201" y="94386"/>
                </a:lnTo>
                <a:lnTo>
                  <a:pt x="217931" y="90271"/>
                </a:lnTo>
                <a:lnTo>
                  <a:pt x="217931" y="52882"/>
                </a:lnTo>
                <a:close/>
              </a:path>
              <a:path w="992504" h="141604">
                <a:moveTo>
                  <a:pt x="406450" y="52882"/>
                </a:moveTo>
                <a:lnTo>
                  <a:pt x="395020" y="52882"/>
                </a:lnTo>
                <a:lnTo>
                  <a:pt x="395115" y="94386"/>
                </a:lnTo>
                <a:lnTo>
                  <a:pt x="397319" y="100330"/>
                </a:lnTo>
                <a:lnTo>
                  <a:pt x="406565" y="109067"/>
                </a:lnTo>
                <a:lnTo>
                  <a:pt x="412546" y="111252"/>
                </a:lnTo>
                <a:lnTo>
                  <a:pt x="429399" y="111252"/>
                </a:lnTo>
                <a:lnTo>
                  <a:pt x="436257" y="108102"/>
                </a:lnTo>
                <a:lnTo>
                  <a:pt x="440435" y="101803"/>
                </a:lnTo>
                <a:lnTo>
                  <a:pt x="452475" y="101803"/>
                </a:lnTo>
                <a:lnTo>
                  <a:pt x="452475" y="100736"/>
                </a:lnTo>
                <a:lnTo>
                  <a:pt x="416598" y="100736"/>
                </a:lnTo>
                <a:lnTo>
                  <a:pt x="412788" y="99466"/>
                </a:lnTo>
                <a:lnTo>
                  <a:pt x="407720" y="94386"/>
                </a:lnTo>
                <a:lnTo>
                  <a:pt x="406450" y="90271"/>
                </a:lnTo>
                <a:lnTo>
                  <a:pt x="406450" y="52882"/>
                </a:lnTo>
                <a:close/>
              </a:path>
              <a:path w="992504" h="141604">
                <a:moveTo>
                  <a:pt x="263956" y="52882"/>
                </a:moveTo>
                <a:lnTo>
                  <a:pt x="252526" y="52882"/>
                </a:lnTo>
                <a:lnTo>
                  <a:pt x="252526" y="85344"/>
                </a:lnTo>
                <a:lnTo>
                  <a:pt x="250824" y="90703"/>
                </a:lnTo>
                <a:lnTo>
                  <a:pt x="244017" y="98729"/>
                </a:lnTo>
                <a:lnTo>
                  <a:pt x="239267" y="100736"/>
                </a:lnTo>
                <a:lnTo>
                  <a:pt x="263956" y="100736"/>
                </a:lnTo>
                <a:lnTo>
                  <a:pt x="263956" y="52882"/>
                </a:lnTo>
                <a:close/>
              </a:path>
              <a:path w="992504" h="141604">
                <a:moveTo>
                  <a:pt x="452475" y="52882"/>
                </a:moveTo>
                <a:lnTo>
                  <a:pt x="441045" y="52882"/>
                </a:lnTo>
                <a:lnTo>
                  <a:pt x="441045" y="85344"/>
                </a:lnTo>
                <a:lnTo>
                  <a:pt x="439331" y="90703"/>
                </a:lnTo>
                <a:lnTo>
                  <a:pt x="432523" y="98729"/>
                </a:lnTo>
                <a:lnTo>
                  <a:pt x="427786" y="100736"/>
                </a:lnTo>
                <a:lnTo>
                  <a:pt x="452475" y="100736"/>
                </a:lnTo>
                <a:lnTo>
                  <a:pt x="452475" y="52882"/>
                </a:lnTo>
                <a:close/>
              </a:path>
              <a:path w="992504" h="141604">
                <a:moveTo>
                  <a:pt x="355665" y="98907"/>
                </a:moveTo>
                <a:lnTo>
                  <a:pt x="344119" y="98907"/>
                </a:lnTo>
                <a:lnTo>
                  <a:pt x="345439" y="99314"/>
                </a:lnTo>
                <a:lnTo>
                  <a:pt x="347167" y="99517"/>
                </a:lnTo>
                <a:lnTo>
                  <a:pt x="349300" y="99517"/>
                </a:lnTo>
                <a:lnTo>
                  <a:pt x="354583" y="99314"/>
                </a:lnTo>
                <a:lnTo>
                  <a:pt x="355665" y="98907"/>
                </a:lnTo>
                <a:close/>
              </a:path>
              <a:path w="992504" h="141604">
                <a:moveTo>
                  <a:pt x="544171" y="98907"/>
                </a:moveTo>
                <a:lnTo>
                  <a:pt x="532625" y="98907"/>
                </a:lnTo>
                <a:lnTo>
                  <a:pt x="533946" y="99314"/>
                </a:lnTo>
                <a:lnTo>
                  <a:pt x="535673" y="99517"/>
                </a:lnTo>
                <a:lnTo>
                  <a:pt x="537806" y="99517"/>
                </a:lnTo>
                <a:lnTo>
                  <a:pt x="543090" y="99314"/>
                </a:lnTo>
                <a:lnTo>
                  <a:pt x="544171" y="98907"/>
                </a:lnTo>
                <a:close/>
              </a:path>
              <a:path w="992504" h="141604">
                <a:moveTo>
                  <a:pt x="367741" y="52882"/>
                </a:moveTo>
                <a:lnTo>
                  <a:pt x="356311" y="52882"/>
                </a:lnTo>
                <a:lnTo>
                  <a:pt x="356311" y="86563"/>
                </a:lnTo>
                <a:lnTo>
                  <a:pt x="352907" y="89916"/>
                </a:lnTo>
                <a:lnTo>
                  <a:pt x="366585" y="89916"/>
                </a:lnTo>
                <a:lnTo>
                  <a:pt x="367623" y="87223"/>
                </a:lnTo>
                <a:lnTo>
                  <a:pt x="367741" y="52882"/>
                </a:lnTo>
                <a:close/>
              </a:path>
              <a:path w="992504" h="141604">
                <a:moveTo>
                  <a:pt x="556247" y="52882"/>
                </a:moveTo>
                <a:lnTo>
                  <a:pt x="544817" y="52882"/>
                </a:lnTo>
                <a:lnTo>
                  <a:pt x="544817" y="86563"/>
                </a:lnTo>
                <a:lnTo>
                  <a:pt x="541413" y="89916"/>
                </a:lnTo>
                <a:lnTo>
                  <a:pt x="555091" y="89916"/>
                </a:lnTo>
                <a:lnTo>
                  <a:pt x="556129" y="87223"/>
                </a:lnTo>
                <a:lnTo>
                  <a:pt x="556247" y="52882"/>
                </a:lnTo>
                <a:close/>
              </a:path>
              <a:path w="992504" h="141604">
                <a:moveTo>
                  <a:pt x="611087" y="78841"/>
                </a:moveTo>
                <a:lnTo>
                  <a:pt x="605370" y="78841"/>
                </a:lnTo>
                <a:lnTo>
                  <a:pt x="611263" y="79857"/>
                </a:lnTo>
                <a:lnTo>
                  <a:pt x="611087" y="78841"/>
                </a:lnTo>
                <a:close/>
              </a:path>
              <a:path w="992504" h="141604">
                <a:moveTo>
                  <a:pt x="662419" y="69494"/>
                </a:moveTo>
                <a:lnTo>
                  <a:pt x="646366" y="69494"/>
                </a:lnTo>
                <a:lnTo>
                  <a:pt x="639762" y="72440"/>
                </a:lnTo>
                <a:lnTo>
                  <a:pt x="635495" y="78333"/>
                </a:lnTo>
                <a:lnTo>
                  <a:pt x="675093" y="78333"/>
                </a:lnTo>
                <a:lnTo>
                  <a:pt x="668464" y="71907"/>
                </a:lnTo>
                <a:lnTo>
                  <a:pt x="662419" y="69494"/>
                </a:lnTo>
                <a:close/>
              </a:path>
              <a:path w="992504" h="141604">
                <a:moveTo>
                  <a:pt x="275691" y="43129"/>
                </a:moveTo>
                <a:lnTo>
                  <a:pt x="190042" y="43129"/>
                </a:lnTo>
                <a:lnTo>
                  <a:pt x="190042" y="52882"/>
                </a:lnTo>
                <a:lnTo>
                  <a:pt x="275691" y="52882"/>
                </a:lnTo>
                <a:lnTo>
                  <a:pt x="275691" y="43129"/>
                </a:lnTo>
                <a:close/>
              </a:path>
              <a:path w="992504" h="141604">
                <a:moveTo>
                  <a:pt x="282397" y="43129"/>
                </a:moveTo>
                <a:lnTo>
                  <a:pt x="275691" y="43129"/>
                </a:lnTo>
                <a:lnTo>
                  <a:pt x="275691" y="52882"/>
                </a:lnTo>
                <a:lnTo>
                  <a:pt x="282397" y="52882"/>
                </a:lnTo>
                <a:lnTo>
                  <a:pt x="282397" y="43129"/>
                </a:lnTo>
                <a:close/>
              </a:path>
              <a:path w="992504" h="141604">
                <a:moveTo>
                  <a:pt x="317296" y="43129"/>
                </a:moveTo>
                <a:lnTo>
                  <a:pt x="282397" y="43129"/>
                </a:lnTo>
                <a:lnTo>
                  <a:pt x="282397" y="52882"/>
                </a:lnTo>
                <a:lnTo>
                  <a:pt x="317296" y="52882"/>
                </a:lnTo>
                <a:lnTo>
                  <a:pt x="317296" y="43129"/>
                </a:lnTo>
                <a:close/>
              </a:path>
              <a:path w="992504" h="141604">
                <a:moveTo>
                  <a:pt x="324002" y="43129"/>
                </a:moveTo>
                <a:lnTo>
                  <a:pt x="317296" y="43129"/>
                </a:lnTo>
                <a:lnTo>
                  <a:pt x="317296" y="52882"/>
                </a:lnTo>
                <a:lnTo>
                  <a:pt x="324002" y="52882"/>
                </a:lnTo>
                <a:lnTo>
                  <a:pt x="324002" y="43129"/>
                </a:lnTo>
                <a:close/>
              </a:path>
              <a:path w="992504" h="141604">
                <a:moveTo>
                  <a:pt x="378561" y="43129"/>
                </a:moveTo>
                <a:lnTo>
                  <a:pt x="324002" y="43129"/>
                </a:lnTo>
                <a:lnTo>
                  <a:pt x="324002" y="52882"/>
                </a:lnTo>
                <a:lnTo>
                  <a:pt x="378561" y="52882"/>
                </a:lnTo>
                <a:lnTo>
                  <a:pt x="378561" y="43129"/>
                </a:lnTo>
                <a:close/>
              </a:path>
              <a:path w="992504" h="141604">
                <a:moveTo>
                  <a:pt x="385267" y="43129"/>
                </a:moveTo>
                <a:lnTo>
                  <a:pt x="378561" y="43129"/>
                </a:lnTo>
                <a:lnTo>
                  <a:pt x="378561" y="52882"/>
                </a:lnTo>
                <a:lnTo>
                  <a:pt x="385267" y="52882"/>
                </a:lnTo>
                <a:lnTo>
                  <a:pt x="385267" y="43129"/>
                </a:lnTo>
                <a:close/>
              </a:path>
              <a:path w="992504" h="141604">
                <a:moveTo>
                  <a:pt x="464210" y="43129"/>
                </a:moveTo>
                <a:lnTo>
                  <a:pt x="385267" y="43129"/>
                </a:lnTo>
                <a:lnTo>
                  <a:pt x="385267" y="52882"/>
                </a:lnTo>
                <a:lnTo>
                  <a:pt x="464210" y="52882"/>
                </a:lnTo>
                <a:lnTo>
                  <a:pt x="464210" y="43129"/>
                </a:lnTo>
                <a:close/>
              </a:path>
              <a:path w="992504" h="141604">
                <a:moveTo>
                  <a:pt x="470915" y="43129"/>
                </a:moveTo>
                <a:lnTo>
                  <a:pt x="464210" y="43129"/>
                </a:lnTo>
                <a:lnTo>
                  <a:pt x="464210" y="52882"/>
                </a:lnTo>
                <a:lnTo>
                  <a:pt x="470915" y="52882"/>
                </a:lnTo>
                <a:lnTo>
                  <a:pt x="470915" y="43129"/>
                </a:lnTo>
                <a:close/>
              </a:path>
              <a:path w="992504" h="141604">
                <a:moveTo>
                  <a:pt x="505802" y="43129"/>
                </a:moveTo>
                <a:lnTo>
                  <a:pt x="470915" y="43129"/>
                </a:lnTo>
                <a:lnTo>
                  <a:pt x="470915" y="52882"/>
                </a:lnTo>
                <a:lnTo>
                  <a:pt x="505802" y="52882"/>
                </a:lnTo>
                <a:lnTo>
                  <a:pt x="505802" y="43129"/>
                </a:lnTo>
                <a:close/>
              </a:path>
              <a:path w="992504" h="141604">
                <a:moveTo>
                  <a:pt x="512521" y="43129"/>
                </a:moveTo>
                <a:lnTo>
                  <a:pt x="505802" y="43129"/>
                </a:lnTo>
                <a:lnTo>
                  <a:pt x="505802" y="52882"/>
                </a:lnTo>
                <a:lnTo>
                  <a:pt x="512521" y="52882"/>
                </a:lnTo>
                <a:lnTo>
                  <a:pt x="512521" y="43129"/>
                </a:lnTo>
                <a:close/>
              </a:path>
              <a:path w="992504" h="141604">
                <a:moveTo>
                  <a:pt x="567067" y="43129"/>
                </a:moveTo>
                <a:lnTo>
                  <a:pt x="512521" y="43129"/>
                </a:lnTo>
                <a:lnTo>
                  <a:pt x="512521" y="52882"/>
                </a:lnTo>
                <a:lnTo>
                  <a:pt x="567067" y="52882"/>
                </a:lnTo>
                <a:lnTo>
                  <a:pt x="567067" y="43129"/>
                </a:lnTo>
                <a:close/>
              </a:path>
              <a:path w="992504" h="141604">
                <a:moveTo>
                  <a:pt x="573773" y="43129"/>
                </a:moveTo>
                <a:lnTo>
                  <a:pt x="567067" y="43129"/>
                </a:lnTo>
                <a:lnTo>
                  <a:pt x="567067" y="52882"/>
                </a:lnTo>
                <a:lnTo>
                  <a:pt x="573773" y="52882"/>
                </a:lnTo>
                <a:lnTo>
                  <a:pt x="573773" y="43129"/>
                </a:lnTo>
                <a:close/>
              </a:path>
              <a:path w="992504" h="141604">
                <a:moveTo>
                  <a:pt x="691121" y="43129"/>
                </a:moveTo>
                <a:lnTo>
                  <a:pt x="573773" y="43129"/>
                </a:lnTo>
                <a:lnTo>
                  <a:pt x="573773" y="52882"/>
                </a:lnTo>
                <a:lnTo>
                  <a:pt x="691121" y="52882"/>
                </a:lnTo>
                <a:lnTo>
                  <a:pt x="691121" y="43129"/>
                </a:lnTo>
                <a:close/>
              </a:path>
              <a:path w="992504" h="141604">
                <a:moveTo>
                  <a:pt x="518706" y="0"/>
                </a:moveTo>
                <a:lnTo>
                  <a:pt x="503567" y="0"/>
                </a:lnTo>
                <a:lnTo>
                  <a:pt x="496595" y="2590"/>
                </a:lnTo>
                <a:lnTo>
                  <a:pt x="485317" y="12954"/>
                </a:lnTo>
                <a:lnTo>
                  <a:pt x="482498" y="19761"/>
                </a:lnTo>
                <a:lnTo>
                  <a:pt x="482498" y="43129"/>
                </a:lnTo>
                <a:lnTo>
                  <a:pt x="494080" y="43129"/>
                </a:lnTo>
                <a:lnTo>
                  <a:pt x="494080" y="22656"/>
                </a:lnTo>
                <a:lnTo>
                  <a:pt x="495757" y="18237"/>
                </a:lnTo>
                <a:lnTo>
                  <a:pt x="502462" y="11938"/>
                </a:lnTo>
                <a:lnTo>
                  <a:pt x="506729" y="10363"/>
                </a:lnTo>
                <a:lnTo>
                  <a:pt x="541083" y="10363"/>
                </a:lnTo>
                <a:lnTo>
                  <a:pt x="537603" y="7874"/>
                </a:lnTo>
                <a:lnTo>
                  <a:pt x="525208" y="1574"/>
                </a:lnTo>
                <a:lnTo>
                  <a:pt x="518706" y="0"/>
                </a:lnTo>
                <a:close/>
              </a:path>
              <a:path w="992504" h="141604">
                <a:moveTo>
                  <a:pt x="541083" y="10363"/>
                </a:moveTo>
                <a:lnTo>
                  <a:pt x="519722" y="10363"/>
                </a:lnTo>
                <a:lnTo>
                  <a:pt x="526465" y="12573"/>
                </a:lnTo>
                <a:lnTo>
                  <a:pt x="537743" y="21412"/>
                </a:lnTo>
                <a:lnTo>
                  <a:pt x="542391" y="26771"/>
                </a:lnTo>
                <a:lnTo>
                  <a:pt x="546049" y="33070"/>
                </a:lnTo>
                <a:lnTo>
                  <a:pt x="554723" y="27127"/>
                </a:lnTo>
                <a:lnTo>
                  <a:pt x="552386" y="22961"/>
                </a:lnTo>
                <a:lnTo>
                  <a:pt x="549478" y="18973"/>
                </a:lnTo>
                <a:lnTo>
                  <a:pt x="542467" y="11353"/>
                </a:lnTo>
                <a:lnTo>
                  <a:pt x="541083" y="10363"/>
                </a:lnTo>
                <a:close/>
              </a:path>
              <a:path w="992504" h="141604">
                <a:moveTo>
                  <a:pt x="364489" y="8991"/>
                </a:moveTo>
                <a:lnTo>
                  <a:pt x="359511" y="8991"/>
                </a:lnTo>
                <a:lnTo>
                  <a:pt x="357479" y="9829"/>
                </a:lnTo>
                <a:lnTo>
                  <a:pt x="354228" y="13182"/>
                </a:lnTo>
                <a:lnTo>
                  <a:pt x="353464" y="15163"/>
                </a:lnTo>
                <a:lnTo>
                  <a:pt x="353415" y="20167"/>
                </a:lnTo>
                <a:lnTo>
                  <a:pt x="354253" y="22123"/>
                </a:lnTo>
                <a:lnTo>
                  <a:pt x="357606" y="25273"/>
                </a:lnTo>
                <a:lnTo>
                  <a:pt x="359613" y="26060"/>
                </a:lnTo>
                <a:lnTo>
                  <a:pt x="364489" y="26060"/>
                </a:lnTo>
                <a:lnTo>
                  <a:pt x="366572" y="25273"/>
                </a:lnTo>
                <a:lnTo>
                  <a:pt x="369823" y="22123"/>
                </a:lnTo>
                <a:lnTo>
                  <a:pt x="370636" y="20167"/>
                </a:lnTo>
                <a:lnTo>
                  <a:pt x="370587" y="15163"/>
                </a:lnTo>
                <a:lnTo>
                  <a:pt x="369823" y="13182"/>
                </a:lnTo>
                <a:lnTo>
                  <a:pt x="366572" y="9829"/>
                </a:lnTo>
                <a:lnTo>
                  <a:pt x="364489" y="8991"/>
                </a:lnTo>
                <a:close/>
              </a:path>
              <a:path w="992504" h="141604">
                <a:moveTo>
                  <a:pt x="932370" y="83972"/>
                </a:moveTo>
                <a:lnTo>
                  <a:pt x="920788" y="83972"/>
                </a:lnTo>
                <a:lnTo>
                  <a:pt x="920788" y="140970"/>
                </a:lnTo>
                <a:lnTo>
                  <a:pt x="932370" y="140970"/>
                </a:lnTo>
                <a:lnTo>
                  <a:pt x="932370" y="83972"/>
                </a:lnTo>
                <a:close/>
              </a:path>
              <a:path w="992504" h="141604">
                <a:moveTo>
                  <a:pt x="973975" y="52882"/>
                </a:moveTo>
                <a:lnTo>
                  <a:pt x="962545" y="52882"/>
                </a:lnTo>
                <a:lnTo>
                  <a:pt x="962545" y="140970"/>
                </a:lnTo>
                <a:lnTo>
                  <a:pt x="973975" y="140970"/>
                </a:lnTo>
                <a:lnTo>
                  <a:pt x="973975" y="52882"/>
                </a:lnTo>
                <a:close/>
              </a:path>
              <a:path w="992504" h="141604">
                <a:moveTo>
                  <a:pt x="740651" y="112318"/>
                </a:moveTo>
                <a:lnTo>
                  <a:pt x="731050" y="118719"/>
                </a:lnTo>
                <a:lnTo>
                  <a:pt x="733590" y="123596"/>
                </a:lnTo>
                <a:lnTo>
                  <a:pt x="737603" y="127939"/>
                </a:lnTo>
                <a:lnTo>
                  <a:pt x="748576" y="135559"/>
                </a:lnTo>
                <a:lnTo>
                  <a:pt x="755332" y="137464"/>
                </a:lnTo>
                <a:lnTo>
                  <a:pt x="772909" y="137464"/>
                </a:lnTo>
                <a:lnTo>
                  <a:pt x="780427" y="134899"/>
                </a:lnTo>
                <a:lnTo>
                  <a:pt x="788928" y="126949"/>
                </a:lnTo>
                <a:lnTo>
                  <a:pt x="763358" y="126949"/>
                </a:lnTo>
                <a:lnTo>
                  <a:pt x="756453" y="126034"/>
                </a:lnTo>
                <a:lnTo>
                  <a:pt x="750366" y="123291"/>
                </a:lnTo>
                <a:lnTo>
                  <a:pt x="745099" y="118719"/>
                </a:lnTo>
                <a:lnTo>
                  <a:pt x="740651" y="112318"/>
                </a:lnTo>
                <a:close/>
              </a:path>
              <a:path w="992504" h="141604">
                <a:moveTo>
                  <a:pt x="829566" y="93726"/>
                </a:moveTo>
                <a:lnTo>
                  <a:pt x="811517" y="93726"/>
                </a:lnTo>
                <a:lnTo>
                  <a:pt x="814412" y="94894"/>
                </a:lnTo>
                <a:lnTo>
                  <a:pt x="819289" y="99568"/>
                </a:lnTo>
                <a:lnTo>
                  <a:pt x="820508" y="102768"/>
                </a:lnTo>
                <a:lnTo>
                  <a:pt x="820445" y="111760"/>
                </a:lnTo>
                <a:lnTo>
                  <a:pt x="818908" y="115443"/>
                </a:lnTo>
                <a:lnTo>
                  <a:pt x="812507" y="121234"/>
                </a:lnTo>
                <a:lnTo>
                  <a:pt x="808520" y="123037"/>
                </a:lnTo>
                <a:lnTo>
                  <a:pt x="803744" y="123748"/>
                </a:lnTo>
                <a:lnTo>
                  <a:pt x="808164" y="133959"/>
                </a:lnTo>
                <a:lnTo>
                  <a:pt x="814260" y="132943"/>
                </a:lnTo>
                <a:lnTo>
                  <a:pt x="819772" y="130048"/>
                </a:lnTo>
                <a:lnTo>
                  <a:pt x="829627" y="120497"/>
                </a:lnTo>
                <a:lnTo>
                  <a:pt x="832091" y="114350"/>
                </a:lnTo>
                <a:lnTo>
                  <a:pt x="832031" y="99568"/>
                </a:lnTo>
                <a:lnTo>
                  <a:pt x="829856" y="94005"/>
                </a:lnTo>
                <a:lnTo>
                  <a:pt x="829566" y="93726"/>
                </a:lnTo>
                <a:close/>
              </a:path>
              <a:path w="992504" h="141604">
                <a:moveTo>
                  <a:pt x="781799" y="52882"/>
                </a:moveTo>
                <a:lnTo>
                  <a:pt x="771334" y="52882"/>
                </a:lnTo>
                <a:lnTo>
                  <a:pt x="777836" y="58267"/>
                </a:lnTo>
                <a:lnTo>
                  <a:pt x="777815" y="74066"/>
                </a:lnTo>
                <a:lnTo>
                  <a:pt x="776287" y="77774"/>
                </a:lnTo>
                <a:lnTo>
                  <a:pt x="770089" y="82854"/>
                </a:lnTo>
                <a:lnTo>
                  <a:pt x="766305" y="84124"/>
                </a:lnTo>
                <a:lnTo>
                  <a:pt x="754062" y="84124"/>
                </a:lnTo>
                <a:lnTo>
                  <a:pt x="754062" y="94488"/>
                </a:lnTo>
                <a:lnTo>
                  <a:pt x="769454" y="94488"/>
                </a:lnTo>
                <a:lnTo>
                  <a:pt x="774128" y="95910"/>
                </a:lnTo>
                <a:lnTo>
                  <a:pt x="780630" y="101600"/>
                </a:lnTo>
                <a:lnTo>
                  <a:pt x="782256" y="105410"/>
                </a:lnTo>
                <a:lnTo>
                  <a:pt x="782183" y="115443"/>
                </a:lnTo>
                <a:lnTo>
                  <a:pt x="780580" y="119329"/>
                </a:lnTo>
                <a:lnTo>
                  <a:pt x="773874" y="125425"/>
                </a:lnTo>
                <a:lnTo>
                  <a:pt x="769251" y="126949"/>
                </a:lnTo>
                <a:lnTo>
                  <a:pt x="788928" y="126949"/>
                </a:lnTo>
                <a:lnTo>
                  <a:pt x="791400" y="124637"/>
                </a:lnTo>
                <a:lnTo>
                  <a:pt x="794143" y="118160"/>
                </a:lnTo>
                <a:lnTo>
                  <a:pt x="794042" y="104698"/>
                </a:lnTo>
                <a:lnTo>
                  <a:pt x="795312" y="100838"/>
                </a:lnTo>
                <a:lnTo>
                  <a:pt x="800217" y="95554"/>
                </a:lnTo>
                <a:lnTo>
                  <a:pt x="788809" y="95554"/>
                </a:lnTo>
                <a:lnTo>
                  <a:pt x="785761" y="92100"/>
                </a:lnTo>
                <a:lnTo>
                  <a:pt x="781951" y="89814"/>
                </a:lnTo>
                <a:lnTo>
                  <a:pt x="777379" y="88696"/>
                </a:lnTo>
                <a:lnTo>
                  <a:pt x="777379" y="88087"/>
                </a:lnTo>
                <a:lnTo>
                  <a:pt x="789876" y="61976"/>
                </a:lnTo>
                <a:lnTo>
                  <a:pt x="787184" y="56743"/>
                </a:lnTo>
                <a:lnTo>
                  <a:pt x="781799" y="53797"/>
                </a:lnTo>
                <a:lnTo>
                  <a:pt x="781799" y="52882"/>
                </a:lnTo>
                <a:close/>
              </a:path>
              <a:path w="992504" h="141604">
                <a:moveTo>
                  <a:pt x="850074" y="74980"/>
                </a:moveTo>
                <a:lnTo>
                  <a:pt x="838796" y="79552"/>
                </a:lnTo>
                <a:lnTo>
                  <a:pt x="839181" y="83210"/>
                </a:lnTo>
                <a:lnTo>
                  <a:pt x="839990" y="87274"/>
                </a:lnTo>
                <a:lnTo>
                  <a:pt x="868413" y="122504"/>
                </a:lnTo>
                <a:lnTo>
                  <a:pt x="872883" y="123444"/>
                </a:lnTo>
                <a:lnTo>
                  <a:pt x="884872" y="123444"/>
                </a:lnTo>
                <a:lnTo>
                  <a:pt x="890663" y="121310"/>
                </a:lnTo>
                <a:lnTo>
                  <a:pt x="899245" y="112928"/>
                </a:lnTo>
                <a:lnTo>
                  <a:pt x="869175" y="112928"/>
                </a:lnTo>
                <a:lnTo>
                  <a:pt x="862876" y="109093"/>
                </a:lnTo>
                <a:lnTo>
                  <a:pt x="857999" y="101422"/>
                </a:lnTo>
                <a:lnTo>
                  <a:pt x="854760" y="95454"/>
                </a:lnTo>
                <a:lnTo>
                  <a:pt x="852360" y="89058"/>
                </a:lnTo>
                <a:lnTo>
                  <a:pt x="850798" y="82234"/>
                </a:lnTo>
                <a:lnTo>
                  <a:pt x="850074" y="74980"/>
                </a:lnTo>
                <a:close/>
              </a:path>
              <a:path w="992504" h="141604">
                <a:moveTo>
                  <a:pt x="932370" y="52882"/>
                </a:moveTo>
                <a:lnTo>
                  <a:pt x="920788" y="52882"/>
                </a:lnTo>
                <a:lnTo>
                  <a:pt x="920788" y="74066"/>
                </a:lnTo>
                <a:lnTo>
                  <a:pt x="881164" y="74066"/>
                </a:lnTo>
                <a:lnTo>
                  <a:pt x="876163" y="82854"/>
                </a:lnTo>
                <a:lnTo>
                  <a:pt x="876134" y="83820"/>
                </a:lnTo>
                <a:lnTo>
                  <a:pt x="879690" y="84836"/>
                </a:lnTo>
                <a:lnTo>
                  <a:pt x="882943" y="86766"/>
                </a:lnTo>
                <a:lnTo>
                  <a:pt x="888707" y="92329"/>
                </a:lnTo>
                <a:lnTo>
                  <a:pt x="890155" y="95910"/>
                </a:lnTo>
                <a:lnTo>
                  <a:pt x="890155" y="104038"/>
                </a:lnTo>
                <a:lnTo>
                  <a:pt x="888961" y="107086"/>
                </a:lnTo>
                <a:lnTo>
                  <a:pt x="884186" y="111760"/>
                </a:lnTo>
                <a:lnTo>
                  <a:pt x="880960" y="112928"/>
                </a:lnTo>
                <a:lnTo>
                  <a:pt x="899245" y="112928"/>
                </a:lnTo>
                <a:lnTo>
                  <a:pt x="899401" y="112776"/>
                </a:lnTo>
                <a:lnTo>
                  <a:pt x="901585" y="107492"/>
                </a:lnTo>
                <a:lnTo>
                  <a:pt x="901507" y="94005"/>
                </a:lnTo>
                <a:lnTo>
                  <a:pt x="899147" y="88646"/>
                </a:lnTo>
                <a:lnTo>
                  <a:pt x="894270" y="84582"/>
                </a:lnTo>
                <a:lnTo>
                  <a:pt x="894270" y="83972"/>
                </a:lnTo>
                <a:lnTo>
                  <a:pt x="932370" y="83972"/>
                </a:lnTo>
                <a:lnTo>
                  <a:pt x="932370" y="52882"/>
                </a:lnTo>
                <a:close/>
              </a:path>
              <a:path w="992504" h="141604">
                <a:moveTo>
                  <a:pt x="815428" y="83210"/>
                </a:moveTo>
                <a:lnTo>
                  <a:pt x="804049" y="83210"/>
                </a:lnTo>
                <a:lnTo>
                  <a:pt x="799858" y="84404"/>
                </a:lnTo>
                <a:lnTo>
                  <a:pt x="792848" y="89179"/>
                </a:lnTo>
                <a:lnTo>
                  <a:pt x="790333" y="92100"/>
                </a:lnTo>
                <a:lnTo>
                  <a:pt x="788809" y="95554"/>
                </a:lnTo>
                <a:lnTo>
                  <a:pt x="800217" y="95554"/>
                </a:lnTo>
                <a:lnTo>
                  <a:pt x="800595" y="95148"/>
                </a:lnTo>
                <a:lnTo>
                  <a:pt x="803998" y="93726"/>
                </a:lnTo>
                <a:lnTo>
                  <a:pt x="829566" y="93726"/>
                </a:lnTo>
                <a:lnTo>
                  <a:pt x="820915" y="85369"/>
                </a:lnTo>
                <a:lnTo>
                  <a:pt x="815428" y="83210"/>
                </a:lnTo>
                <a:close/>
              </a:path>
              <a:path w="992504" h="141604">
                <a:moveTo>
                  <a:pt x="831176" y="43129"/>
                </a:moveTo>
                <a:lnTo>
                  <a:pt x="728306" y="43129"/>
                </a:lnTo>
                <a:lnTo>
                  <a:pt x="728306" y="52882"/>
                </a:lnTo>
                <a:lnTo>
                  <a:pt x="831176" y="52882"/>
                </a:lnTo>
                <a:lnTo>
                  <a:pt x="831176" y="43129"/>
                </a:lnTo>
                <a:close/>
              </a:path>
              <a:path w="992504" h="141604">
                <a:moveTo>
                  <a:pt x="837882" y="43129"/>
                </a:moveTo>
                <a:lnTo>
                  <a:pt x="831176" y="43129"/>
                </a:lnTo>
                <a:lnTo>
                  <a:pt x="831176" y="52882"/>
                </a:lnTo>
                <a:lnTo>
                  <a:pt x="837882" y="52882"/>
                </a:lnTo>
                <a:lnTo>
                  <a:pt x="837882" y="43129"/>
                </a:lnTo>
                <a:close/>
              </a:path>
              <a:path w="992504" h="141604">
                <a:moveTo>
                  <a:pt x="944105" y="43129"/>
                </a:moveTo>
                <a:lnTo>
                  <a:pt x="837882" y="43129"/>
                </a:lnTo>
                <a:lnTo>
                  <a:pt x="837882" y="52882"/>
                </a:lnTo>
                <a:lnTo>
                  <a:pt x="944105" y="52882"/>
                </a:lnTo>
                <a:lnTo>
                  <a:pt x="944105" y="43129"/>
                </a:lnTo>
                <a:close/>
              </a:path>
              <a:path w="992504" h="141604">
                <a:moveTo>
                  <a:pt x="950810" y="43129"/>
                </a:moveTo>
                <a:lnTo>
                  <a:pt x="944105" y="43129"/>
                </a:lnTo>
                <a:lnTo>
                  <a:pt x="944105" y="52882"/>
                </a:lnTo>
                <a:lnTo>
                  <a:pt x="950810" y="52882"/>
                </a:lnTo>
                <a:lnTo>
                  <a:pt x="950810" y="43129"/>
                </a:lnTo>
                <a:close/>
              </a:path>
              <a:path w="992504" h="141604">
                <a:moveTo>
                  <a:pt x="962545" y="43129"/>
                </a:moveTo>
                <a:lnTo>
                  <a:pt x="950810" y="43129"/>
                </a:lnTo>
                <a:lnTo>
                  <a:pt x="950810" y="52882"/>
                </a:lnTo>
                <a:lnTo>
                  <a:pt x="992416" y="52882"/>
                </a:lnTo>
                <a:lnTo>
                  <a:pt x="992416" y="43891"/>
                </a:lnTo>
                <a:lnTo>
                  <a:pt x="962545" y="43891"/>
                </a:lnTo>
                <a:lnTo>
                  <a:pt x="962545" y="43129"/>
                </a:lnTo>
                <a:close/>
              </a:path>
              <a:path w="992504" h="141604">
                <a:moveTo>
                  <a:pt x="981798" y="3810"/>
                </a:moveTo>
                <a:lnTo>
                  <a:pt x="969810" y="3810"/>
                </a:lnTo>
                <a:lnTo>
                  <a:pt x="964603" y="5816"/>
                </a:lnTo>
                <a:lnTo>
                  <a:pt x="955763" y="13843"/>
                </a:lnTo>
                <a:lnTo>
                  <a:pt x="953554" y="18846"/>
                </a:lnTo>
                <a:lnTo>
                  <a:pt x="953554" y="29006"/>
                </a:lnTo>
                <a:lnTo>
                  <a:pt x="954443" y="32613"/>
                </a:lnTo>
                <a:lnTo>
                  <a:pt x="957999" y="38709"/>
                </a:lnTo>
                <a:lnTo>
                  <a:pt x="960107" y="40995"/>
                </a:lnTo>
                <a:lnTo>
                  <a:pt x="962545" y="42519"/>
                </a:lnTo>
                <a:lnTo>
                  <a:pt x="962545" y="43891"/>
                </a:lnTo>
                <a:lnTo>
                  <a:pt x="976871" y="43891"/>
                </a:lnTo>
                <a:lnTo>
                  <a:pt x="976871" y="43129"/>
                </a:lnTo>
                <a:lnTo>
                  <a:pt x="973315" y="41605"/>
                </a:lnTo>
                <a:lnTo>
                  <a:pt x="970394" y="39344"/>
                </a:lnTo>
                <a:lnTo>
                  <a:pt x="965822" y="33350"/>
                </a:lnTo>
                <a:lnTo>
                  <a:pt x="964679" y="29921"/>
                </a:lnTo>
                <a:lnTo>
                  <a:pt x="964679" y="22606"/>
                </a:lnTo>
                <a:lnTo>
                  <a:pt x="965796" y="19761"/>
                </a:lnTo>
                <a:lnTo>
                  <a:pt x="970267" y="15290"/>
                </a:lnTo>
                <a:lnTo>
                  <a:pt x="973264" y="14173"/>
                </a:lnTo>
                <a:lnTo>
                  <a:pt x="988187" y="14173"/>
                </a:lnTo>
                <a:lnTo>
                  <a:pt x="990892" y="7620"/>
                </a:lnTo>
                <a:lnTo>
                  <a:pt x="986828" y="5080"/>
                </a:lnTo>
                <a:lnTo>
                  <a:pt x="981798" y="3810"/>
                </a:lnTo>
                <a:close/>
              </a:path>
              <a:path w="992504" h="141604">
                <a:moveTo>
                  <a:pt x="992416" y="43129"/>
                </a:moveTo>
                <a:lnTo>
                  <a:pt x="976871" y="43129"/>
                </a:lnTo>
                <a:lnTo>
                  <a:pt x="976871" y="43891"/>
                </a:lnTo>
                <a:lnTo>
                  <a:pt x="992416" y="43891"/>
                </a:lnTo>
                <a:lnTo>
                  <a:pt x="992416" y="43129"/>
                </a:lnTo>
                <a:close/>
              </a:path>
              <a:path w="992504" h="141604">
                <a:moveTo>
                  <a:pt x="988187" y="14173"/>
                </a:moveTo>
                <a:lnTo>
                  <a:pt x="980782" y="14173"/>
                </a:lnTo>
                <a:lnTo>
                  <a:pt x="984084" y="15189"/>
                </a:lnTo>
                <a:lnTo>
                  <a:pt x="986929" y="17221"/>
                </a:lnTo>
                <a:lnTo>
                  <a:pt x="988187" y="1417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981484" y="3238434"/>
            <a:ext cx="557156" cy="103533"/>
          </a:xfrm>
          <a:custGeom>
            <a:avLst/>
            <a:gdLst/>
            <a:ahLst/>
            <a:cxnLst/>
            <a:rect l="l" t="t" r="r" b="b"/>
            <a:pathLst>
              <a:path w="430529" h="133985">
                <a:moveTo>
                  <a:pt x="14782" y="75285"/>
                </a:moveTo>
                <a:lnTo>
                  <a:pt x="6095" y="82143"/>
                </a:lnTo>
                <a:lnTo>
                  <a:pt x="45415" y="133654"/>
                </a:lnTo>
                <a:lnTo>
                  <a:pt x="54711" y="127558"/>
                </a:lnTo>
                <a:lnTo>
                  <a:pt x="36880" y="104394"/>
                </a:lnTo>
                <a:lnTo>
                  <a:pt x="34543" y="101244"/>
                </a:lnTo>
                <a:lnTo>
                  <a:pt x="31038" y="97028"/>
                </a:lnTo>
                <a:lnTo>
                  <a:pt x="26365" y="91744"/>
                </a:lnTo>
                <a:lnTo>
                  <a:pt x="26669" y="91287"/>
                </a:lnTo>
                <a:lnTo>
                  <a:pt x="37890" y="91287"/>
                </a:lnTo>
                <a:lnTo>
                  <a:pt x="41554" y="89966"/>
                </a:lnTo>
                <a:lnTo>
                  <a:pt x="44805" y="87020"/>
                </a:lnTo>
                <a:lnTo>
                  <a:pt x="91897" y="87020"/>
                </a:lnTo>
                <a:lnTo>
                  <a:pt x="91897" y="82143"/>
                </a:lnTo>
                <a:lnTo>
                  <a:pt x="23266" y="82143"/>
                </a:lnTo>
                <a:lnTo>
                  <a:pt x="18643" y="79857"/>
                </a:lnTo>
                <a:lnTo>
                  <a:pt x="14782" y="75285"/>
                </a:lnTo>
                <a:close/>
              </a:path>
              <a:path w="430529" h="133985">
                <a:moveTo>
                  <a:pt x="118414" y="75285"/>
                </a:moveTo>
                <a:lnTo>
                  <a:pt x="109727" y="82143"/>
                </a:lnTo>
                <a:lnTo>
                  <a:pt x="149047" y="133654"/>
                </a:lnTo>
                <a:lnTo>
                  <a:pt x="158343" y="127558"/>
                </a:lnTo>
                <a:lnTo>
                  <a:pt x="140512" y="104394"/>
                </a:lnTo>
                <a:lnTo>
                  <a:pt x="138175" y="101244"/>
                </a:lnTo>
                <a:lnTo>
                  <a:pt x="134670" y="97028"/>
                </a:lnTo>
                <a:lnTo>
                  <a:pt x="129997" y="91744"/>
                </a:lnTo>
                <a:lnTo>
                  <a:pt x="130301" y="91287"/>
                </a:lnTo>
                <a:lnTo>
                  <a:pt x="141522" y="91287"/>
                </a:lnTo>
                <a:lnTo>
                  <a:pt x="145186" y="89966"/>
                </a:lnTo>
                <a:lnTo>
                  <a:pt x="148437" y="87020"/>
                </a:lnTo>
                <a:lnTo>
                  <a:pt x="195529" y="87020"/>
                </a:lnTo>
                <a:lnTo>
                  <a:pt x="195529" y="82143"/>
                </a:lnTo>
                <a:lnTo>
                  <a:pt x="126898" y="82143"/>
                </a:lnTo>
                <a:lnTo>
                  <a:pt x="122275" y="79857"/>
                </a:lnTo>
                <a:lnTo>
                  <a:pt x="118414" y="75285"/>
                </a:lnTo>
                <a:close/>
              </a:path>
              <a:path w="430529" h="133985">
                <a:moveTo>
                  <a:pt x="91897" y="89458"/>
                </a:moveTo>
                <a:lnTo>
                  <a:pt x="80314" y="89458"/>
                </a:lnTo>
                <a:lnTo>
                  <a:pt x="80314" y="131978"/>
                </a:lnTo>
                <a:lnTo>
                  <a:pt x="91897" y="131978"/>
                </a:lnTo>
                <a:lnTo>
                  <a:pt x="91897" y="89458"/>
                </a:lnTo>
                <a:close/>
              </a:path>
              <a:path w="430529" h="133985">
                <a:moveTo>
                  <a:pt x="195529" y="89458"/>
                </a:moveTo>
                <a:lnTo>
                  <a:pt x="183946" y="89458"/>
                </a:lnTo>
                <a:lnTo>
                  <a:pt x="183946" y="131978"/>
                </a:lnTo>
                <a:lnTo>
                  <a:pt x="195529" y="131978"/>
                </a:lnTo>
                <a:lnTo>
                  <a:pt x="195529" y="89458"/>
                </a:lnTo>
                <a:close/>
              </a:path>
              <a:path w="430529" h="133985">
                <a:moveTo>
                  <a:pt x="237134" y="43891"/>
                </a:moveTo>
                <a:lnTo>
                  <a:pt x="225704" y="43891"/>
                </a:lnTo>
                <a:lnTo>
                  <a:pt x="225704" y="131978"/>
                </a:lnTo>
                <a:lnTo>
                  <a:pt x="237134" y="131978"/>
                </a:lnTo>
                <a:lnTo>
                  <a:pt x="237134" y="43891"/>
                </a:lnTo>
                <a:close/>
              </a:path>
              <a:path w="430529" h="133985">
                <a:moveTo>
                  <a:pt x="333603" y="101803"/>
                </a:moveTo>
                <a:lnTo>
                  <a:pt x="322021" y="101803"/>
                </a:lnTo>
                <a:lnTo>
                  <a:pt x="322021" y="131978"/>
                </a:lnTo>
                <a:lnTo>
                  <a:pt x="333603" y="131978"/>
                </a:lnTo>
                <a:lnTo>
                  <a:pt x="333603" y="101803"/>
                </a:lnTo>
                <a:close/>
              </a:path>
              <a:path w="430529" h="133985">
                <a:moveTo>
                  <a:pt x="411632" y="82448"/>
                </a:moveTo>
                <a:lnTo>
                  <a:pt x="400202" y="82448"/>
                </a:lnTo>
                <a:lnTo>
                  <a:pt x="400202" y="131978"/>
                </a:lnTo>
                <a:lnTo>
                  <a:pt x="411632" y="131978"/>
                </a:lnTo>
                <a:lnTo>
                  <a:pt x="411632" y="82448"/>
                </a:lnTo>
                <a:close/>
              </a:path>
              <a:path w="430529" h="133985">
                <a:moveTo>
                  <a:pt x="284683" y="34137"/>
                </a:moveTo>
                <a:lnTo>
                  <a:pt x="255574" y="34137"/>
                </a:lnTo>
                <a:lnTo>
                  <a:pt x="255574" y="43891"/>
                </a:lnTo>
                <a:lnTo>
                  <a:pt x="270814" y="43891"/>
                </a:lnTo>
                <a:lnTo>
                  <a:pt x="270814" y="44500"/>
                </a:lnTo>
                <a:lnTo>
                  <a:pt x="268985" y="45415"/>
                </a:lnTo>
                <a:lnTo>
                  <a:pt x="267334" y="46964"/>
                </a:lnTo>
                <a:lnTo>
                  <a:pt x="264388" y="51333"/>
                </a:lnTo>
                <a:lnTo>
                  <a:pt x="263651" y="53949"/>
                </a:lnTo>
                <a:lnTo>
                  <a:pt x="263651" y="61569"/>
                </a:lnTo>
                <a:lnTo>
                  <a:pt x="265023" y="65227"/>
                </a:lnTo>
                <a:lnTo>
                  <a:pt x="270509" y="70713"/>
                </a:lnTo>
                <a:lnTo>
                  <a:pt x="273913" y="72339"/>
                </a:lnTo>
                <a:lnTo>
                  <a:pt x="277977" y="72847"/>
                </a:lnTo>
                <a:lnTo>
                  <a:pt x="277977" y="73456"/>
                </a:lnTo>
                <a:lnTo>
                  <a:pt x="274421" y="74371"/>
                </a:lnTo>
                <a:lnTo>
                  <a:pt x="271322" y="76352"/>
                </a:lnTo>
                <a:lnTo>
                  <a:pt x="266039" y="82448"/>
                </a:lnTo>
                <a:lnTo>
                  <a:pt x="264718" y="86258"/>
                </a:lnTo>
                <a:lnTo>
                  <a:pt x="264753" y="97307"/>
                </a:lnTo>
                <a:lnTo>
                  <a:pt x="267207" y="102692"/>
                </a:lnTo>
                <a:lnTo>
                  <a:pt x="277164" y="111734"/>
                </a:lnTo>
                <a:lnTo>
                  <a:pt x="284175" y="113995"/>
                </a:lnTo>
                <a:lnTo>
                  <a:pt x="300329" y="113995"/>
                </a:lnTo>
                <a:lnTo>
                  <a:pt x="306222" y="112725"/>
                </a:lnTo>
                <a:lnTo>
                  <a:pt x="315569" y="107645"/>
                </a:lnTo>
                <a:lnTo>
                  <a:pt x="319074" y="104851"/>
                </a:lnTo>
                <a:lnTo>
                  <a:pt x="319892" y="103784"/>
                </a:lnTo>
                <a:lnTo>
                  <a:pt x="288289" y="103784"/>
                </a:lnTo>
                <a:lnTo>
                  <a:pt x="283870" y="102489"/>
                </a:lnTo>
                <a:lnTo>
                  <a:pt x="278180" y="97307"/>
                </a:lnTo>
                <a:lnTo>
                  <a:pt x="276849" y="94335"/>
                </a:lnTo>
                <a:lnTo>
                  <a:pt x="276758" y="86614"/>
                </a:lnTo>
                <a:lnTo>
                  <a:pt x="278079" y="83642"/>
                </a:lnTo>
                <a:lnTo>
                  <a:pt x="283362" y="79273"/>
                </a:lnTo>
                <a:lnTo>
                  <a:pt x="287324" y="78181"/>
                </a:lnTo>
                <a:lnTo>
                  <a:pt x="302056" y="78181"/>
                </a:lnTo>
                <a:lnTo>
                  <a:pt x="302056" y="68122"/>
                </a:lnTo>
                <a:lnTo>
                  <a:pt x="286664" y="68122"/>
                </a:lnTo>
                <a:lnTo>
                  <a:pt x="282574" y="67030"/>
                </a:lnTo>
                <a:lnTo>
                  <a:pt x="277190" y="62661"/>
                </a:lnTo>
                <a:lnTo>
                  <a:pt x="275843" y="59842"/>
                </a:lnTo>
                <a:lnTo>
                  <a:pt x="275843" y="50393"/>
                </a:lnTo>
                <a:lnTo>
                  <a:pt x="279552" y="46228"/>
                </a:lnTo>
                <a:lnTo>
                  <a:pt x="286969" y="43891"/>
                </a:lnTo>
                <a:lnTo>
                  <a:pt x="284683" y="34137"/>
                </a:lnTo>
                <a:close/>
              </a:path>
              <a:path w="430529" h="133985">
                <a:moveTo>
                  <a:pt x="333603" y="43891"/>
                </a:moveTo>
                <a:lnTo>
                  <a:pt x="322173" y="43891"/>
                </a:lnTo>
                <a:lnTo>
                  <a:pt x="322173" y="84937"/>
                </a:lnTo>
                <a:lnTo>
                  <a:pt x="319709" y="91084"/>
                </a:lnTo>
                <a:lnTo>
                  <a:pt x="309854" y="101244"/>
                </a:lnTo>
                <a:lnTo>
                  <a:pt x="303021" y="103784"/>
                </a:lnTo>
                <a:lnTo>
                  <a:pt x="319892" y="103784"/>
                </a:lnTo>
                <a:lnTo>
                  <a:pt x="321411" y="101803"/>
                </a:lnTo>
                <a:lnTo>
                  <a:pt x="333603" y="101803"/>
                </a:lnTo>
                <a:lnTo>
                  <a:pt x="333603" y="43891"/>
                </a:lnTo>
                <a:close/>
              </a:path>
              <a:path w="430529" h="133985">
                <a:moveTo>
                  <a:pt x="411632" y="43891"/>
                </a:moveTo>
                <a:lnTo>
                  <a:pt x="400202" y="43891"/>
                </a:lnTo>
                <a:lnTo>
                  <a:pt x="400202" y="72085"/>
                </a:lnTo>
                <a:lnTo>
                  <a:pt x="361187" y="72085"/>
                </a:lnTo>
                <a:lnTo>
                  <a:pt x="352780" y="78841"/>
                </a:lnTo>
                <a:lnTo>
                  <a:pt x="352653" y="83108"/>
                </a:lnTo>
                <a:lnTo>
                  <a:pt x="353593" y="87020"/>
                </a:lnTo>
                <a:lnTo>
                  <a:pt x="357352" y="94335"/>
                </a:lnTo>
                <a:lnTo>
                  <a:pt x="359765" y="97078"/>
                </a:lnTo>
                <a:lnTo>
                  <a:pt x="362711" y="98907"/>
                </a:lnTo>
                <a:lnTo>
                  <a:pt x="369722" y="96469"/>
                </a:lnTo>
                <a:lnTo>
                  <a:pt x="369722" y="82448"/>
                </a:lnTo>
                <a:lnTo>
                  <a:pt x="411632" y="82448"/>
                </a:lnTo>
                <a:lnTo>
                  <a:pt x="411632" y="43891"/>
                </a:lnTo>
                <a:close/>
              </a:path>
              <a:path w="430529" h="133985">
                <a:moveTo>
                  <a:pt x="37890" y="91287"/>
                </a:moveTo>
                <a:lnTo>
                  <a:pt x="26669" y="91287"/>
                </a:lnTo>
                <a:lnTo>
                  <a:pt x="27584" y="91592"/>
                </a:lnTo>
                <a:lnTo>
                  <a:pt x="29260" y="91744"/>
                </a:lnTo>
                <a:lnTo>
                  <a:pt x="31699" y="91744"/>
                </a:lnTo>
                <a:lnTo>
                  <a:pt x="37185" y="91541"/>
                </a:lnTo>
                <a:lnTo>
                  <a:pt x="37890" y="91287"/>
                </a:lnTo>
                <a:close/>
              </a:path>
              <a:path w="430529" h="133985">
                <a:moveTo>
                  <a:pt x="141522" y="91287"/>
                </a:moveTo>
                <a:lnTo>
                  <a:pt x="130301" y="91287"/>
                </a:lnTo>
                <a:lnTo>
                  <a:pt x="131216" y="91592"/>
                </a:lnTo>
                <a:lnTo>
                  <a:pt x="132892" y="91744"/>
                </a:lnTo>
                <a:lnTo>
                  <a:pt x="135331" y="91744"/>
                </a:lnTo>
                <a:lnTo>
                  <a:pt x="140817" y="91541"/>
                </a:lnTo>
                <a:lnTo>
                  <a:pt x="141522" y="91287"/>
                </a:lnTo>
                <a:close/>
              </a:path>
              <a:path w="430529" h="133985">
                <a:moveTo>
                  <a:pt x="91897" y="87020"/>
                </a:moveTo>
                <a:lnTo>
                  <a:pt x="44805" y="87020"/>
                </a:lnTo>
                <a:lnTo>
                  <a:pt x="51206" y="89458"/>
                </a:lnTo>
                <a:lnTo>
                  <a:pt x="58369" y="90678"/>
                </a:lnTo>
                <a:lnTo>
                  <a:pt x="71881" y="90678"/>
                </a:lnTo>
                <a:lnTo>
                  <a:pt x="76555" y="90271"/>
                </a:lnTo>
                <a:lnTo>
                  <a:pt x="80314" y="89458"/>
                </a:lnTo>
                <a:lnTo>
                  <a:pt x="91897" y="89458"/>
                </a:lnTo>
                <a:lnTo>
                  <a:pt x="91897" y="87020"/>
                </a:lnTo>
                <a:close/>
              </a:path>
              <a:path w="430529" h="133985">
                <a:moveTo>
                  <a:pt x="195529" y="87020"/>
                </a:moveTo>
                <a:lnTo>
                  <a:pt x="148437" y="87020"/>
                </a:lnTo>
                <a:lnTo>
                  <a:pt x="154838" y="89458"/>
                </a:lnTo>
                <a:lnTo>
                  <a:pt x="162001" y="90678"/>
                </a:lnTo>
                <a:lnTo>
                  <a:pt x="175513" y="90678"/>
                </a:lnTo>
                <a:lnTo>
                  <a:pt x="180187" y="90271"/>
                </a:lnTo>
                <a:lnTo>
                  <a:pt x="183946" y="89458"/>
                </a:lnTo>
                <a:lnTo>
                  <a:pt x="195529" y="89458"/>
                </a:lnTo>
                <a:lnTo>
                  <a:pt x="195529" y="87020"/>
                </a:lnTo>
                <a:close/>
              </a:path>
              <a:path w="430529" h="133985">
                <a:moveTo>
                  <a:pt x="50139" y="43891"/>
                </a:moveTo>
                <a:lnTo>
                  <a:pt x="38709" y="43891"/>
                </a:lnTo>
                <a:lnTo>
                  <a:pt x="38606" y="78943"/>
                </a:lnTo>
                <a:lnTo>
                  <a:pt x="35356" y="82143"/>
                </a:lnTo>
                <a:lnTo>
                  <a:pt x="91897" y="82143"/>
                </a:lnTo>
                <a:lnTo>
                  <a:pt x="91897" y="80467"/>
                </a:lnTo>
                <a:lnTo>
                  <a:pt x="60045" y="80467"/>
                </a:lnTo>
                <a:lnTo>
                  <a:pt x="54609" y="79756"/>
                </a:lnTo>
                <a:lnTo>
                  <a:pt x="49529" y="78333"/>
                </a:lnTo>
                <a:lnTo>
                  <a:pt x="49936" y="77012"/>
                </a:lnTo>
                <a:lnTo>
                  <a:pt x="50014" y="76352"/>
                </a:lnTo>
                <a:lnTo>
                  <a:pt x="50139" y="43891"/>
                </a:lnTo>
                <a:close/>
              </a:path>
              <a:path w="430529" h="133985">
                <a:moveTo>
                  <a:pt x="153771" y="43891"/>
                </a:moveTo>
                <a:lnTo>
                  <a:pt x="142341" y="43891"/>
                </a:lnTo>
                <a:lnTo>
                  <a:pt x="142238" y="78943"/>
                </a:lnTo>
                <a:lnTo>
                  <a:pt x="138988" y="82143"/>
                </a:lnTo>
                <a:lnTo>
                  <a:pt x="195529" y="82143"/>
                </a:lnTo>
                <a:lnTo>
                  <a:pt x="195529" y="80467"/>
                </a:lnTo>
                <a:lnTo>
                  <a:pt x="163677" y="80467"/>
                </a:lnTo>
                <a:lnTo>
                  <a:pt x="158241" y="79756"/>
                </a:lnTo>
                <a:lnTo>
                  <a:pt x="153161" y="78333"/>
                </a:lnTo>
                <a:lnTo>
                  <a:pt x="153568" y="77012"/>
                </a:lnTo>
                <a:lnTo>
                  <a:pt x="153646" y="76352"/>
                </a:lnTo>
                <a:lnTo>
                  <a:pt x="153771" y="43891"/>
                </a:lnTo>
                <a:close/>
              </a:path>
              <a:path w="430529" h="133985">
                <a:moveTo>
                  <a:pt x="91897" y="43891"/>
                </a:moveTo>
                <a:lnTo>
                  <a:pt x="80314" y="43891"/>
                </a:lnTo>
                <a:lnTo>
                  <a:pt x="80314" y="78486"/>
                </a:lnTo>
                <a:lnTo>
                  <a:pt x="76149" y="79806"/>
                </a:lnTo>
                <a:lnTo>
                  <a:pt x="71323" y="80467"/>
                </a:lnTo>
                <a:lnTo>
                  <a:pt x="91897" y="80467"/>
                </a:lnTo>
                <a:lnTo>
                  <a:pt x="91897" y="43891"/>
                </a:lnTo>
                <a:close/>
              </a:path>
              <a:path w="430529" h="133985">
                <a:moveTo>
                  <a:pt x="195529" y="43891"/>
                </a:moveTo>
                <a:lnTo>
                  <a:pt x="183946" y="43891"/>
                </a:lnTo>
                <a:lnTo>
                  <a:pt x="183946" y="78486"/>
                </a:lnTo>
                <a:lnTo>
                  <a:pt x="179781" y="79806"/>
                </a:lnTo>
                <a:lnTo>
                  <a:pt x="174955" y="80467"/>
                </a:lnTo>
                <a:lnTo>
                  <a:pt x="195529" y="80467"/>
                </a:lnTo>
                <a:lnTo>
                  <a:pt x="195529" y="43891"/>
                </a:lnTo>
                <a:close/>
              </a:path>
              <a:path w="430529" h="133985">
                <a:moveTo>
                  <a:pt x="103631" y="34137"/>
                </a:moveTo>
                <a:lnTo>
                  <a:pt x="0" y="34137"/>
                </a:lnTo>
                <a:lnTo>
                  <a:pt x="0" y="43891"/>
                </a:lnTo>
                <a:lnTo>
                  <a:pt x="103631" y="43891"/>
                </a:lnTo>
                <a:lnTo>
                  <a:pt x="103631" y="34137"/>
                </a:lnTo>
                <a:close/>
              </a:path>
              <a:path w="430529" h="133985">
                <a:moveTo>
                  <a:pt x="110337" y="34137"/>
                </a:moveTo>
                <a:lnTo>
                  <a:pt x="103631" y="34137"/>
                </a:lnTo>
                <a:lnTo>
                  <a:pt x="103631" y="43891"/>
                </a:lnTo>
                <a:lnTo>
                  <a:pt x="110337" y="43891"/>
                </a:lnTo>
                <a:lnTo>
                  <a:pt x="110337" y="34137"/>
                </a:lnTo>
                <a:close/>
              </a:path>
              <a:path w="430529" h="133985">
                <a:moveTo>
                  <a:pt x="207263" y="34137"/>
                </a:moveTo>
                <a:lnTo>
                  <a:pt x="110337" y="34137"/>
                </a:lnTo>
                <a:lnTo>
                  <a:pt x="110337" y="43891"/>
                </a:lnTo>
                <a:lnTo>
                  <a:pt x="207263" y="43891"/>
                </a:lnTo>
                <a:lnTo>
                  <a:pt x="207263" y="34137"/>
                </a:lnTo>
                <a:close/>
              </a:path>
              <a:path w="430529" h="133985">
                <a:moveTo>
                  <a:pt x="213969" y="34137"/>
                </a:moveTo>
                <a:lnTo>
                  <a:pt x="207263" y="34137"/>
                </a:lnTo>
                <a:lnTo>
                  <a:pt x="207263" y="43891"/>
                </a:lnTo>
                <a:lnTo>
                  <a:pt x="213969" y="43891"/>
                </a:lnTo>
                <a:lnTo>
                  <a:pt x="213969" y="34137"/>
                </a:lnTo>
                <a:close/>
              </a:path>
              <a:path w="430529" h="133985">
                <a:moveTo>
                  <a:pt x="248869" y="34137"/>
                </a:moveTo>
                <a:lnTo>
                  <a:pt x="213969" y="34137"/>
                </a:lnTo>
                <a:lnTo>
                  <a:pt x="213969" y="43891"/>
                </a:lnTo>
                <a:lnTo>
                  <a:pt x="248869" y="43891"/>
                </a:lnTo>
                <a:lnTo>
                  <a:pt x="248869" y="34137"/>
                </a:lnTo>
                <a:close/>
              </a:path>
              <a:path w="430529" h="133985">
                <a:moveTo>
                  <a:pt x="255574" y="34137"/>
                </a:moveTo>
                <a:lnTo>
                  <a:pt x="248869" y="34137"/>
                </a:lnTo>
                <a:lnTo>
                  <a:pt x="248869" y="43891"/>
                </a:lnTo>
                <a:lnTo>
                  <a:pt x="255574" y="43891"/>
                </a:lnTo>
                <a:lnTo>
                  <a:pt x="255574" y="34137"/>
                </a:lnTo>
                <a:close/>
              </a:path>
              <a:path w="430529" h="133985">
                <a:moveTo>
                  <a:pt x="345185" y="34137"/>
                </a:moveTo>
                <a:lnTo>
                  <a:pt x="309067" y="34137"/>
                </a:lnTo>
                <a:lnTo>
                  <a:pt x="309067" y="43891"/>
                </a:lnTo>
                <a:lnTo>
                  <a:pt x="345185" y="43891"/>
                </a:lnTo>
                <a:lnTo>
                  <a:pt x="345185" y="34137"/>
                </a:lnTo>
                <a:close/>
              </a:path>
              <a:path w="430529" h="133985">
                <a:moveTo>
                  <a:pt x="351891" y="34137"/>
                </a:moveTo>
                <a:lnTo>
                  <a:pt x="345185" y="34137"/>
                </a:lnTo>
                <a:lnTo>
                  <a:pt x="345185" y="43891"/>
                </a:lnTo>
                <a:lnTo>
                  <a:pt x="351891" y="43891"/>
                </a:lnTo>
                <a:lnTo>
                  <a:pt x="351891" y="34137"/>
                </a:lnTo>
                <a:close/>
              </a:path>
              <a:path w="430529" h="133985">
                <a:moveTo>
                  <a:pt x="430072" y="34137"/>
                </a:moveTo>
                <a:lnTo>
                  <a:pt x="351891" y="34137"/>
                </a:lnTo>
                <a:lnTo>
                  <a:pt x="351891" y="43891"/>
                </a:lnTo>
                <a:lnTo>
                  <a:pt x="430072" y="43891"/>
                </a:lnTo>
                <a:lnTo>
                  <a:pt x="430072" y="34137"/>
                </a:lnTo>
                <a:close/>
              </a:path>
              <a:path w="430529" h="133985">
                <a:moveTo>
                  <a:pt x="88645" y="0"/>
                </a:moveTo>
                <a:lnTo>
                  <a:pt x="83667" y="0"/>
                </a:lnTo>
                <a:lnTo>
                  <a:pt x="81635" y="838"/>
                </a:lnTo>
                <a:lnTo>
                  <a:pt x="78384" y="4191"/>
                </a:lnTo>
                <a:lnTo>
                  <a:pt x="77571" y="6299"/>
                </a:lnTo>
                <a:lnTo>
                  <a:pt x="77571" y="11176"/>
                </a:lnTo>
                <a:lnTo>
                  <a:pt x="78409" y="13131"/>
                </a:lnTo>
                <a:lnTo>
                  <a:pt x="81762" y="16281"/>
                </a:lnTo>
                <a:lnTo>
                  <a:pt x="83769" y="17068"/>
                </a:lnTo>
                <a:lnTo>
                  <a:pt x="88645" y="17068"/>
                </a:lnTo>
                <a:lnTo>
                  <a:pt x="90728" y="16281"/>
                </a:lnTo>
                <a:lnTo>
                  <a:pt x="93979" y="13131"/>
                </a:lnTo>
                <a:lnTo>
                  <a:pt x="94792" y="11176"/>
                </a:lnTo>
                <a:lnTo>
                  <a:pt x="94792" y="6299"/>
                </a:lnTo>
                <a:lnTo>
                  <a:pt x="93979" y="4191"/>
                </a:lnTo>
                <a:lnTo>
                  <a:pt x="90728" y="838"/>
                </a:lnTo>
                <a:lnTo>
                  <a:pt x="8864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object 4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237317" y="3465784"/>
            <a:ext cx="211226" cy="77842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1650055" y="3435399"/>
            <a:ext cx="686175" cy="107950"/>
          </a:xfrm>
          <a:custGeom>
            <a:avLst/>
            <a:gdLst/>
            <a:ahLst/>
            <a:cxnLst/>
            <a:rect l="l" t="t" r="r" b="b"/>
            <a:pathLst>
              <a:path w="530225" h="139700">
                <a:moveTo>
                  <a:pt x="76504" y="97383"/>
                </a:moveTo>
                <a:lnTo>
                  <a:pt x="65074" y="97383"/>
                </a:lnTo>
                <a:lnTo>
                  <a:pt x="65074" y="138683"/>
                </a:lnTo>
                <a:lnTo>
                  <a:pt x="76504" y="138683"/>
                </a:lnTo>
                <a:lnTo>
                  <a:pt x="76504" y="97383"/>
                </a:lnTo>
                <a:close/>
              </a:path>
              <a:path w="530225" h="139700">
                <a:moveTo>
                  <a:pt x="118110" y="50596"/>
                </a:moveTo>
                <a:lnTo>
                  <a:pt x="106680" y="50596"/>
                </a:lnTo>
                <a:lnTo>
                  <a:pt x="106680" y="138683"/>
                </a:lnTo>
                <a:lnTo>
                  <a:pt x="118110" y="138683"/>
                </a:lnTo>
                <a:lnTo>
                  <a:pt x="118110" y="50596"/>
                </a:lnTo>
                <a:close/>
              </a:path>
              <a:path w="530225" h="139700">
                <a:moveTo>
                  <a:pt x="196291" y="89153"/>
                </a:moveTo>
                <a:lnTo>
                  <a:pt x="184861" y="89153"/>
                </a:lnTo>
                <a:lnTo>
                  <a:pt x="184861" y="138683"/>
                </a:lnTo>
                <a:lnTo>
                  <a:pt x="196291" y="138683"/>
                </a:lnTo>
                <a:lnTo>
                  <a:pt x="196291" y="89153"/>
                </a:lnTo>
                <a:close/>
              </a:path>
              <a:path w="530225" h="139700">
                <a:moveTo>
                  <a:pt x="279806" y="112013"/>
                </a:moveTo>
                <a:lnTo>
                  <a:pt x="268376" y="112013"/>
                </a:lnTo>
                <a:lnTo>
                  <a:pt x="268376" y="138683"/>
                </a:lnTo>
                <a:lnTo>
                  <a:pt x="279806" y="138683"/>
                </a:lnTo>
                <a:lnTo>
                  <a:pt x="279806" y="112013"/>
                </a:lnTo>
                <a:close/>
              </a:path>
              <a:path w="530225" h="139700">
                <a:moveTo>
                  <a:pt x="247888" y="65227"/>
                </a:moveTo>
                <a:lnTo>
                  <a:pt x="218236" y="83108"/>
                </a:lnTo>
                <a:lnTo>
                  <a:pt x="218236" y="101498"/>
                </a:lnTo>
                <a:lnTo>
                  <a:pt x="220979" y="108203"/>
                </a:lnTo>
                <a:lnTo>
                  <a:pt x="231952" y="118567"/>
                </a:lnTo>
                <a:lnTo>
                  <a:pt x="238556" y="121157"/>
                </a:lnTo>
                <a:lnTo>
                  <a:pt x="255727" y="121157"/>
                </a:lnTo>
                <a:lnTo>
                  <a:pt x="262890" y="118109"/>
                </a:lnTo>
                <a:lnTo>
                  <a:pt x="267766" y="112013"/>
                </a:lnTo>
                <a:lnTo>
                  <a:pt x="279806" y="112013"/>
                </a:lnTo>
                <a:lnTo>
                  <a:pt x="279806" y="110794"/>
                </a:lnTo>
                <a:lnTo>
                  <a:pt x="242976" y="110794"/>
                </a:lnTo>
                <a:lnTo>
                  <a:pt x="238683" y="109118"/>
                </a:lnTo>
                <a:lnTo>
                  <a:pt x="232079" y="102412"/>
                </a:lnTo>
                <a:lnTo>
                  <a:pt x="230428" y="98196"/>
                </a:lnTo>
                <a:lnTo>
                  <a:pt x="230428" y="86512"/>
                </a:lnTo>
                <a:lnTo>
                  <a:pt x="232994" y="81686"/>
                </a:lnTo>
                <a:lnTo>
                  <a:pt x="243255" y="75590"/>
                </a:lnTo>
                <a:lnTo>
                  <a:pt x="249123" y="74929"/>
                </a:lnTo>
                <a:lnTo>
                  <a:pt x="255556" y="74929"/>
                </a:lnTo>
                <a:lnTo>
                  <a:pt x="254660" y="65836"/>
                </a:lnTo>
                <a:lnTo>
                  <a:pt x="247888" y="65227"/>
                </a:lnTo>
                <a:close/>
              </a:path>
              <a:path w="530225" h="139700">
                <a:moveTo>
                  <a:pt x="32766" y="50596"/>
                </a:moveTo>
                <a:lnTo>
                  <a:pt x="21336" y="50596"/>
                </a:lnTo>
                <a:lnTo>
                  <a:pt x="21336" y="87172"/>
                </a:lnTo>
                <a:lnTo>
                  <a:pt x="13868" y="92811"/>
                </a:lnTo>
                <a:lnTo>
                  <a:pt x="23012" y="112928"/>
                </a:lnTo>
                <a:lnTo>
                  <a:pt x="32613" y="112928"/>
                </a:lnTo>
                <a:lnTo>
                  <a:pt x="32613" y="97383"/>
                </a:lnTo>
                <a:lnTo>
                  <a:pt x="76504" y="97383"/>
                </a:lnTo>
                <a:lnTo>
                  <a:pt x="76504" y="86867"/>
                </a:lnTo>
                <a:lnTo>
                  <a:pt x="32766" y="86867"/>
                </a:lnTo>
                <a:lnTo>
                  <a:pt x="32766" y="50596"/>
                </a:lnTo>
                <a:close/>
              </a:path>
              <a:path w="530225" h="139700">
                <a:moveTo>
                  <a:pt x="279806" y="50596"/>
                </a:moveTo>
                <a:lnTo>
                  <a:pt x="268376" y="50596"/>
                </a:lnTo>
                <a:lnTo>
                  <a:pt x="268376" y="94995"/>
                </a:lnTo>
                <a:lnTo>
                  <a:pt x="266522" y="100253"/>
                </a:lnTo>
                <a:lnTo>
                  <a:pt x="259105" y="108686"/>
                </a:lnTo>
                <a:lnTo>
                  <a:pt x="254254" y="110794"/>
                </a:lnTo>
                <a:lnTo>
                  <a:pt x="279806" y="110794"/>
                </a:lnTo>
                <a:lnTo>
                  <a:pt x="279806" y="50596"/>
                </a:lnTo>
                <a:close/>
              </a:path>
              <a:path w="530225" h="139700">
                <a:moveTo>
                  <a:pt x="196291" y="50596"/>
                </a:moveTo>
                <a:lnTo>
                  <a:pt x="184861" y="50596"/>
                </a:lnTo>
                <a:lnTo>
                  <a:pt x="184861" y="78790"/>
                </a:lnTo>
                <a:lnTo>
                  <a:pt x="145846" y="78790"/>
                </a:lnTo>
                <a:lnTo>
                  <a:pt x="137312" y="85648"/>
                </a:lnTo>
                <a:lnTo>
                  <a:pt x="137312" y="89814"/>
                </a:lnTo>
                <a:lnTo>
                  <a:pt x="138252" y="93725"/>
                </a:lnTo>
                <a:lnTo>
                  <a:pt x="142011" y="101041"/>
                </a:lnTo>
                <a:lnTo>
                  <a:pt x="144424" y="103784"/>
                </a:lnTo>
                <a:lnTo>
                  <a:pt x="147370" y="105613"/>
                </a:lnTo>
                <a:lnTo>
                  <a:pt x="154381" y="103174"/>
                </a:lnTo>
                <a:lnTo>
                  <a:pt x="154381" y="89153"/>
                </a:lnTo>
                <a:lnTo>
                  <a:pt x="196291" y="89153"/>
                </a:lnTo>
                <a:lnTo>
                  <a:pt x="196291" y="50596"/>
                </a:lnTo>
                <a:close/>
              </a:path>
              <a:path w="530225" h="139700">
                <a:moveTo>
                  <a:pt x="76504" y="50596"/>
                </a:moveTo>
                <a:lnTo>
                  <a:pt x="65074" y="50596"/>
                </a:lnTo>
                <a:lnTo>
                  <a:pt x="65074" y="86867"/>
                </a:lnTo>
                <a:lnTo>
                  <a:pt x="76504" y="86867"/>
                </a:lnTo>
                <a:lnTo>
                  <a:pt x="76504" y="50596"/>
                </a:lnTo>
                <a:close/>
              </a:path>
              <a:path w="530225" h="139700">
                <a:moveTo>
                  <a:pt x="255556" y="74929"/>
                </a:moveTo>
                <a:lnTo>
                  <a:pt x="249123" y="74929"/>
                </a:lnTo>
                <a:lnTo>
                  <a:pt x="255727" y="76657"/>
                </a:lnTo>
                <a:lnTo>
                  <a:pt x="255556" y="74929"/>
                </a:lnTo>
                <a:close/>
              </a:path>
              <a:path w="530225" h="139700">
                <a:moveTo>
                  <a:pt x="88239" y="40843"/>
                </a:moveTo>
                <a:lnTo>
                  <a:pt x="0" y="40843"/>
                </a:lnTo>
                <a:lnTo>
                  <a:pt x="0" y="50596"/>
                </a:lnTo>
                <a:lnTo>
                  <a:pt x="88239" y="50596"/>
                </a:lnTo>
                <a:lnTo>
                  <a:pt x="88239" y="40843"/>
                </a:lnTo>
                <a:close/>
              </a:path>
              <a:path w="530225" h="139700">
                <a:moveTo>
                  <a:pt x="94945" y="40843"/>
                </a:moveTo>
                <a:lnTo>
                  <a:pt x="88239" y="40843"/>
                </a:lnTo>
                <a:lnTo>
                  <a:pt x="88239" y="50596"/>
                </a:lnTo>
                <a:lnTo>
                  <a:pt x="94945" y="50596"/>
                </a:lnTo>
                <a:lnTo>
                  <a:pt x="94945" y="40843"/>
                </a:lnTo>
                <a:close/>
              </a:path>
              <a:path w="530225" h="139700">
                <a:moveTo>
                  <a:pt x="129844" y="40843"/>
                </a:moveTo>
                <a:lnTo>
                  <a:pt x="94945" y="40843"/>
                </a:lnTo>
                <a:lnTo>
                  <a:pt x="94945" y="50596"/>
                </a:lnTo>
                <a:lnTo>
                  <a:pt x="129844" y="50596"/>
                </a:lnTo>
                <a:lnTo>
                  <a:pt x="129844" y="40843"/>
                </a:lnTo>
                <a:close/>
              </a:path>
              <a:path w="530225" h="139700">
                <a:moveTo>
                  <a:pt x="136550" y="40843"/>
                </a:moveTo>
                <a:lnTo>
                  <a:pt x="129844" y="40843"/>
                </a:lnTo>
                <a:lnTo>
                  <a:pt x="129844" y="50596"/>
                </a:lnTo>
                <a:lnTo>
                  <a:pt x="136550" y="50596"/>
                </a:lnTo>
                <a:lnTo>
                  <a:pt x="136550" y="40843"/>
                </a:lnTo>
                <a:close/>
              </a:path>
              <a:path w="530225" h="139700">
                <a:moveTo>
                  <a:pt x="208026" y="40843"/>
                </a:moveTo>
                <a:lnTo>
                  <a:pt x="136550" y="40843"/>
                </a:lnTo>
                <a:lnTo>
                  <a:pt x="136550" y="50596"/>
                </a:lnTo>
                <a:lnTo>
                  <a:pt x="208026" y="50596"/>
                </a:lnTo>
                <a:lnTo>
                  <a:pt x="208026" y="40843"/>
                </a:lnTo>
                <a:close/>
              </a:path>
              <a:path w="530225" h="139700">
                <a:moveTo>
                  <a:pt x="214731" y="40843"/>
                </a:moveTo>
                <a:lnTo>
                  <a:pt x="208026" y="40843"/>
                </a:lnTo>
                <a:lnTo>
                  <a:pt x="208026" y="50596"/>
                </a:lnTo>
                <a:lnTo>
                  <a:pt x="214731" y="50596"/>
                </a:lnTo>
                <a:lnTo>
                  <a:pt x="214731" y="40843"/>
                </a:lnTo>
                <a:close/>
              </a:path>
              <a:path w="530225" h="139700">
                <a:moveTo>
                  <a:pt x="298246" y="40843"/>
                </a:moveTo>
                <a:lnTo>
                  <a:pt x="214731" y="40843"/>
                </a:lnTo>
                <a:lnTo>
                  <a:pt x="214731" y="50596"/>
                </a:lnTo>
                <a:lnTo>
                  <a:pt x="298246" y="50596"/>
                </a:lnTo>
                <a:lnTo>
                  <a:pt x="298246" y="40843"/>
                </a:lnTo>
                <a:close/>
              </a:path>
              <a:path w="530225" h="139700">
                <a:moveTo>
                  <a:pt x="350202" y="80467"/>
                </a:moveTo>
                <a:lnTo>
                  <a:pt x="341515" y="87325"/>
                </a:lnTo>
                <a:lnTo>
                  <a:pt x="380987" y="139141"/>
                </a:lnTo>
                <a:lnTo>
                  <a:pt x="390283" y="132892"/>
                </a:lnTo>
                <a:lnTo>
                  <a:pt x="372605" y="109727"/>
                </a:lnTo>
                <a:lnTo>
                  <a:pt x="369658" y="105968"/>
                </a:lnTo>
                <a:lnTo>
                  <a:pt x="366153" y="101752"/>
                </a:lnTo>
                <a:lnTo>
                  <a:pt x="362089" y="97078"/>
                </a:lnTo>
                <a:lnTo>
                  <a:pt x="362242" y="96621"/>
                </a:lnTo>
                <a:lnTo>
                  <a:pt x="373788" y="96621"/>
                </a:lnTo>
                <a:lnTo>
                  <a:pt x="377101" y="95376"/>
                </a:lnTo>
                <a:lnTo>
                  <a:pt x="384111" y="89179"/>
                </a:lnTo>
                <a:lnTo>
                  <a:pt x="384708" y="87629"/>
                </a:lnTo>
                <a:lnTo>
                  <a:pt x="358940" y="87629"/>
                </a:lnTo>
                <a:lnTo>
                  <a:pt x="354266" y="85242"/>
                </a:lnTo>
                <a:lnTo>
                  <a:pt x="350202" y="80467"/>
                </a:lnTo>
                <a:close/>
              </a:path>
              <a:path w="530225" h="139700">
                <a:moveTo>
                  <a:pt x="426554" y="50596"/>
                </a:moveTo>
                <a:lnTo>
                  <a:pt x="415124" y="50596"/>
                </a:lnTo>
                <a:lnTo>
                  <a:pt x="415124" y="138683"/>
                </a:lnTo>
                <a:lnTo>
                  <a:pt x="426554" y="138683"/>
                </a:lnTo>
                <a:lnTo>
                  <a:pt x="426554" y="50596"/>
                </a:lnTo>
                <a:close/>
              </a:path>
              <a:path w="530225" h="139700">
                <a:moveTo>
                  <a:pt x="511441" y="50596"/>
                </a:moveTo>
                <a:lnTo>
                  <a:pt x="500011" y="50596"/>
                </a:lnTo>
                <a:lnTo>
                  <a:pt x="500011" y="138683"/>
                </a:lnTo>
                <a:lnTo>
                  <a:pt x="511441" y="138683"/>
                </a:lnTo>
                <a:lnTo>
                  <a:pt x="511441" y="50596"/>
                </a:lnTo>
                <a:close/>
              </a:path>
              <a:path w="530225" h="139700">
                <a:moveTo>
                  <a:pt x="472122" y="50596"/>
                </a:moveTo>
                <a:lnTo>
                  <a:pt x="460844" y="50596"/>
                </a:lnTo>
                <a:lnTo>
                  <a:pt x="460844" y="81686"/>
                </a:lnTo>
                <a:lnTo>
                  <a:pt x="451396" y="88391"/>
                </a:lnTo>
                <a:lnTo>
                  <a:pt x="451570" y="95376"/>
                </a:lnTo>
                <a:lnTo>
                  <a:pt x="451644" y="96621"/>
                </a:lnTo>
                <a:lnTo>
                  <a:pt x="454393" y="102768"/>
                </a:lnTo>
                <a:lnTo>
                  <a:pt x="459778" y="107137"/>
                </a:lnTo>
                <a:lnTo>
                  <a:pt x="472122" y="107137"/>
                </a:lnTo>
                <a:lnTo>
                  <a:pt x="472122" y="50596"/>
                </a:lnTo>
                <a:close/>
              </a:path>
              <a:path w="530225" h="139700">
                <a:moveTo>
                  <a:pt x="373788" y="96621"/>
                </a:moveTo>
                <a:lnTo>
                  <a:pt x="362242" y="96621"/>
                </a:lnTo>
                <a:lnTo>
                  <a:pt x="363562" y="97027"/>
                </a:lnTo>
                <a:lnTo>
                  <a:pt x="365290" y="97231"/>
                </a:lnTo>
                <a:lnTo>
                  <a:pt x="367423" y="97231"/>
                </a:lnTo>
                <a:lnTo>
                  <a:pt x="372706" y="97027"/>
                </a:lnTo>
                <a:lnTo>
                  <a:pt x="373788" y="96621"/>
                </a:lnTo>
                <a:close/>
              </a:path>
              <a:path w="530225" h="139700">
                <a:moveTo>
                  <a:pt x="385864" y="50596"/>
                </a:moveTo>
                <a:lnTo>
                  <a:pt x="374434" y="50596"/>
                </a:lnTo>
                <a:lnTo>
                  <a:pt x="374434" y="84277"/>
                </a:lnTo>
                <a:lnTo>
                  <a:pt x="371030" y="87629"/>
                </a:lnTo>
                <a:lnTo>
                  <a:pt x="384708" y="87629"/>
                </a:lnTo>
                <a:lnTo>
                  <a:pt x="385864" y="84632"/>
                </a:lnTo>
                <a:lnTo>
                  <a:pt x="385864" y="50596"/>
                </a:lnTo>
                <a:close/>
              </a:path>
              <a:path w="530225" h="139700">
                <a:moveTo>
                  <a:pt x="396684" y="40843"/>
                </a:moveTo>
                <a:lnTo>
                  <a:pt x="335419" y="40843"/>
                </a:lnTo>
                <a:lnTo>
                  <a:pt x="335419" y="50596"/>
                </a:lnTo>
                <a:lnTo>
                  <a:pt x="396684" y="50596"/>
                </a:lnTo>
                <a:lnTo>
                  <a:pt x="396684" y="40843"/>
                </a:lnTo>
                <a:close/>
              </a:path>
              <a:path w="530225" h="139700">
                <a:moveTo>
                  <a:pt x="403390" y="40843"/>
                </a:moveTo>
                <a:lnTo>
                  <a:pt x="396684" y="40843"/>
                </a:lnTo>
                <a:lnTo>
                  <a:pt x="396684" y="50596"/>
                </a:lnTo>
                <a:lnTo>
                  <a:pt x="403390" y="50596"/>
                </a:lnTo>
                <a:lnTo>
                  <a:pt x="403390" y="40843"/>
                </a:lnTo>
                <a:close/>
              </a:path>
              <a:path w="530225" h="139700">
                <a:moveTo>
                  <a:pt x="438289" y="40843"/>
                </a:moveTo>
                <a:lnTo>
                  <a:pt x="403390" y="40843"/>
                </a:lnTo>
                <a:lnTo>
                  <a:pt x="403390" y="50596"/>
                </a:lnTo>
                <a:lnTo>
                  <a:pt x="438289" y="50596"/>
                </a:lnTo>
                <a:lnTo>
                  <a:pt x="438289" y="40843"/>
                </a:lnTo>
                <a:close/>
              </a:path>
              <a:path w="530225" h="139700">
                <a:moveTo>
                  <a:pt x="444995" y="40843"/>
                </a:moveTo>
                <a:lnTo>
                  <a:pt x="438289" y="40843"/>
                </a:lnTo>
                <a:lnTo>
                  <a:pt x="438289" y="50596"/>
                </a:lnTo>
                <a:lnTo>
                  <a:pt x="444995" y="50596"/>
                </a:lnTo>
                <a:lnTo>
                  <a:pt x="444995" y="40843"/>
                </a:lnTo>
                <a:close/>
              </a:path>
              <a:path w="530225" h="139700">
                <a:moveTo>
                  <a:pt x="529882" y="40843"/>
                </a:moveTo>
                <a:lnTo>
                  <a:pt x="444995" y="40843"/>
                </a:lnTo>
                <a:lnTo>
                  <a:pt x="444995" y="50596"/>
                </a:lnTo>
                <a:lnTo>
                  <a:pt x="529882" y="50596"/>
                </a:lnTo>
                <a:lnTo>
                  <a:pt x="529882" y="40843"/>
                </a:lnTo>
                <a:close/>
              </a:path>
              <a:path w="530225" h="139700">
                <a:moveTo>
                  <a:pt x="392417" y="0"/>
                </a:moveTo>
                <a:lnTo>
                  <a:pt x="379310" y="3047"/>
                </a:lnTo>
                <a:lnTo>
                  <a:pt x="391807" y="17373"/>
                </a:lnTo>
                <a:lnTo>
                  <a:pt x="397532" y="23812"/>
                </a:lnTo>
                <a:lnTo>
                  <a:pt x="403275" y="29870"/>
                </a:lnTo>
                <a:lnTo>
                  <a:pt x="409038" y="35547"/>
                </a:lnTo>
                <a:lnTo>
                  <a:pt x="414820" y="40843"/>
                </a:lnTo>
                <a:lnTo>
                  <a:pt x="425488" y="40843"/>
                </a:lnTo>
                <a:lnTo>
                  <a:pt x="39241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object 4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023838" y="3465786"/>
            <a:ext cx="195645" cy="76781"/>
          </a:xfrm>
          <a:prstGeom prst="rect">
            <a:avLst/>
          </a:prstGeom>
        </p:spPr>
      </p:pic>
      <p:sp>
        <p:nvSpPr>
          <p:cNvPr id="49" name="object 49"/>
          <p:cNvSpPr/>
          <p:nvPr/>
        </p:nvSpPr>
        <p:spPr>
          <a:xfrm>
            <a:off x="4459322" y="3434420"/>
            <a:ext cx="1148004" cy="142298"/>
          </a:xfrm>
          <a:custGeom>
            <a:avLst/>
            <a:gdLst/>
            <a:ahLst/>
            <a:cxnLst/>
            <a:rect l="l" t="t" r="r" b="b"/>
            <a:pathLst>
              <a:path w="887095" h="184150">
                <a:moveTo>
                  <a:pt x="122834" y="151130"/>
                </a:moveTo>
                <a:lnTo>
                  <a:pt x="147513" y="182880"/>
                </a:lnTo>
                <a:lnTo>
                  <a:pt x="160477" y="184150"/>
                </a:lnTo>
                <a:lnTo>
                  <a:pt x="170230" y="184150"/>
                </a:lnTo>
                <a:lnTo>
                  <a:pt x="177571" y="182880"/>
                </a:lnTo>
                <a:lnTo>
                  <a:pt x="186194" y="173990"/>
                </a:lnTo>
                <a:lnTo>
                  <a:pt x="160629" y="173990"/>
                </a:lnTo>
                <a:lnTo>
                  <a:pt x="150094" y="172720"/>
                </a:lnTo>
                <a:lnTo>
                  <a:pt x="140284" y="168910"/>
                </a:lnTo>
                <a:lnTo>
                  <a:pt x="131197" y="161290"/>
                </a:lnTo>
                <a:lnTo>
                  <a:pt x="122834" y="151130"/>
                </a:lnTo>
                <a:close/>
              </a:path>
              <a:path w="887095" h="184150">
                <a:moveTo>
                  <a:pt x="187680" y="148590"/>
                </a:moveTo>
                <a:lnTo>
                  <a:pt x="169570" y="148590"/>
                </a:lnTo>
                <a:lnTo>
                  <a:pt x="172415" y="149860"/>
                </a:lnTo>
                <a:lnTo>
                  <a:pt x="176885" y="153670"/>
                </a:lnTo>
                <a:lnTo>
                  <a:pt x="178003" y="156210"/>
                </a:lnTo>
                <a:lnTo>
                  <a:pt x="178003" y="165100"/>
                </a:lnTo>
                <a:lnTo>
                  <a:pt x="176352" y="168910"/>
                </a:lnTo>
                <a:lnTo>
                  <a:pt x="169748" y="172720"/>
                </a:lnTo>
                <a:lnTo>
                  <a:pt x="165608" y="173990"/>
                </a:lnTo>
                <a:lnTo>
                  <a:pt x="186194" y="173990"/>
                </a:lnTo>
                <a:lnTo>
                  <a:pt x="187426" y="172720"/>
                </a:lnTo>
                <a:lnTo>
                  <a:pt x="189890" y="166370"/>
                </a:lnTo>
                <a:lnTo>
                  <a:pt x="189890" y="153670"/>
                </a:lnTo>
                <a:lnTo>
                  <a:pt x="187680" y="148590"/>
                </a:lnTo>
                <a:close/>
              </a:path>
              <a:path w="887095" h="184150">
                <a:moveTo>
                  <a:pt x="161391" y="138430"/>
                </a:moveTo>
                <a:lnTo>
                  <a:pt x="157378" y="138430"/>
                </a:lnTo>
                <a:lnTo>
                  <a:pt x="150215" y="140970"/>
                </a:lnTo>
                <a:lnTo>
                  <a:pt x="144932" y="148590"/>
                </a:lnTo>
                <a:lnTo>
                  <a:pt x="153314" y="154940"/>
                </a:lnTo>
                <a:lnTo>
                  <a:pt x="156260" y="149860"/>
                </a:lnTo>
                <a:lnTo>
                  <a:pt x="160528" y="148590"/>
                </a:lnTo>
                <a:lnTo>
                  <a:pt x="187680" y="148590"/>
                </a:lnTo>
                <a:lnTo>
                  <a:pt x="180104" y="140970"/>
                </a:lnTo>
                <a:lnTo>
                  <a:pt x="161391" y="140970"/>
                </a:lnTo>
                <a:lnTo>
                  <a:pt x="161391" y="138430"/>
                </a:lnTo>
                <a:close/>
              </a:path>
              <a:path w="887095" h="184150">
                <a:moveTo>
                  <a:pt x="76504" y="99060"/>
                </a:moveTo>
                <a:lnTo>
                  <a:pt x="65074" y="99060"/>
                </a:lnTo>
                <a:lnTo>
                  <a:pt x="65074" y="140970"/>
                </a:lnTo>
                <a:lnTo>
                  <a:pt x="76504" y="140970"/>
                </a:lnTo>
                <a:lnTo>
                  <a:pt x="76504" y="99060"/>
                </a:lnTo>
                <a:close/>
              </a:path>
              <a:path w="887095" h="184150">
                <a:moveTo>
                  <a:pt x="172974" y="110490"/>
                </a:moveTo>
                <a:lnTo>
                  <a:pt x="161391" y="110490"/>
                </a:lnTo>
                <a:lnTo>
                  <a:pt x="161391" y="140970"/>
                </a:lnTo>
                <a:lnTo>
                  <a:pt x="172974" y="140970"/>
                </a:lnTo>
                <a:lnTo>
                  <a:pt x="172974" y="110490"/>
                </a:lnTo>
                <a:close/>
              </a:path>
              <a:path w="887095" h="184150">
                <a:moveTo>
                  <a:pt x="173228" y="138430"/>
                </a:moveTo>
                <a:lnTo>
                  <a:pt x="172974" y="138430"/>
                </a:lnTo>
                <a:lnTo>
                  <a:pt x="172974" y="140970"/>
                </a:lnTo>
                <a:lnTo>
                  <a:pt x="180104" y="140970"/>
                </a:lnTo>
                <a:lnTo>
                  <a:pt x="178841" y="139700"/>
                </a:lnTo>
                <a:lnTo>
                  <a:pt x="173228" y="138430"/>
                </a:lnTo>
                <a:close/>
              </a:path>
              <a:path w="887095" h="184150">
                <a:moveTo>
                  <a:pt x="261061" y="99060"/>
                </a:moveTo>
                <a:lnTo>
                  <a:pt x="249631" y="99060"/>
                </a:lnTo>
                <a:lnTo>
                  <a:pt x="249631" y="140970"/>
                </a:lnTo>
                <a:lnTo>
                  <a:pt x="261061" y="140970"/>
                </a:lnTo>
                <a:lnTo>
                  <a:pt x="261061" y="99060"/>
                </a:lnTo>
                <a:close/>
              </a:path>
              <a:path w="887095" h="184150">
                <a:moveTo>
                  <a:pt x="340614" y="113030"/>
                </a:moveTo>
                <a:lnTo>
                  <a:pt x="329184" y="113030"/>
                </a:lnTo>
                <a:lnTo>
                  <a:pt x="329184" y="140970"/>
                </a:lnTo>
                <a:lnTo>
                  <a:pt x="340614" y="140970"/>
                </a:lnTo>
                <a:lnTo>
                  <a:pt x="340614" y="113030"/>
                </a:lnTo>
                <a:close/>
              </a:path>
              <a:path w="887095" h="184150">
                <a:moveTo>
                  <a:pt x="468782" y="120650"/>
                </a:moveTo>
                <a:lnTo>
                  <a:pt x="457809" y="120650"/>
                </a:lnTo>
                <a:lnTo>
                  <a:pt x="457809" y="140970"/>
                </a:lnTo>
                <a:lnTo>
                  <a:pt x="468782" y="140970"/>
                </a:lnTo>
                <a:lnTo>
                  <a:pt x="468782" y="120650"/>
                </a:lnTo>
                <a:close/>
              </a:path>
              <a:path w="887095" h="184150">
                <a:moveTo>
                  <a:pt x="510387" y="52070"/>
                </a:moveTo>
                <a:lnTo>
                  <a:pt x="498957" y="52070"/>
                </a:lnTo>
                <a:lnTo>
                  <a:pt x="498957" y="140970"/>
                </a:lnTo>
                <a:lnTo>
                  <a:pt x="510387" y="140970"/>
                </a:lnTo>
                <a:lnTo>
                  <a:pt x="510387" y="52070"/>
                </a:lnTo>
                <a:close/>
              </a:path>
              <a:path w="887095" h="184150">
                <a:moveTo>
                  <a:pt x="381304" y="80010"/>
                </a:moveTo>
                <a:lnTo>
                  <a:pt x="364185" y="80010"/>
                </a:lnTo>
                <a:lnTo>
                  <a:pt x="368350" y="81280"/>
                </a:lnTo>
                <a:lnTo>
                  <a:pt x="371398" y="85090"/>
                </a:lnTo>
                <a:lnTo>
                  <a:pt x="387096" y="121920"/>
                </a:lnTo>
                <a:lnTo>
                  <a:pt x="411613" y="135890"/>
                </a:lnTo>
                <a:lnTo>
                  <a:pt x="429564" y="135890"/>
                </a:lnTo>
                <a:lnTo>
                  <a:pt x="436473" y="134620"/>
                </a:lnTo>
                <a:lnTo>
                  <a:pt x="448665" y="128270"/>
                </a:lnTo>
                <a:lnTo>
                  <a:pt x="451916" y="125730"/>
                </a:lnTo>
                <a:lnTo>
                  <a:pt x="412902" y="125730"/>
                </a:lnTo>
                <a:lnTo>
                  <a:pt x="404926" y="123190"/>
                </a:lnTo>
                <a:lnTo>
                  <a:pt x="384962" y="93980"/>
                </a:lnTo>
                <a:lnTo>
                  <a:pt x="402539" y="93980"/>
                </a:lnTo>
                <a:lnTo>
                  <a:pt x="408838" y="87630"/>
                </a:lnTo>
                <a:lnTo>
                  <a:pt x="409363" y="86360"/>
                </a:lnTo>
                <a:lnTo>
                  <a:pt x="386943" y="86360"/>
                </a:lnTo>
                <a:lnTo>
                  <a:pt x="383540" y="85090"/>
                </a:lnTo>
                <a:lnTo>
                  <a:pt x="381304" y="80010"/>
                </a:lnTo>
                <a:close/>
              </a:path>
              <a:path w="887095" h="184150">
                <a:moveTo>
                  <a:pt x="468782" y="74930"/>
                </a:moveTo>
                <a:lnTo>
                  <a:pt x="447548" y="74930"/>
                </a:lnTo>
                <a:lnTo>
                  <a:pt x="451002" y="77470"/>
                </a:lnTo>
                <a:lnTo>
                  <a:pt x="456692" y="82550"/>
                </a:lnTo>
                <a:lnTo>
                  <a:pt x="458114" y="87630"/>
                </a:lnTo>
                <a:lnTo>
                  <a:pt x="458114" y="92710"/>
                </a:lnTo>
                <a:lnTo>
                  <a:pt x="429401" y="125730"/>
                </a:lnTo>
                <a:lnTo>
                  <a:pt x="451916" y="125730"/>
                </a:lnTo>
                <a:lnTo>
                  <a:pt x="453542" y="124460"/>
                </a:lnTo>
                <a:lnTo>
                  <a:pt x="457200" y="120650"/>
                </a:lnTo>
                <a:lnTo>
                  <a:pt x="468782" y="120650"/>
                </a:lnTo>
                <a:lnTo>
                  <a:pt x="468782" y="74930"/>
                </a:lnTo>
                <a:close/>
              </a:path>
              <a:path w="887095" h="184150">
                <a:moveTo>
                  <a:pt x="124053" y="43180"/>
                </a:moveTo>
                <a:lnTo>
                  <a:pt x="94945" y="43180"/>
                </a:lnTo>
                <a:lnTo>
                  <a:pt x="94945" y="52070"/>
                </a:lnTo>
                <a:lnTo>
                  <a:pt x="110185" y="52070"/>
                </a:lnTo>
                <a:lnTo>
                  <a:pt x="110185" y="53340"/>
                </a:lnTo>
                <a:lnTo>
                  <a:pt x="108356" y="54610"/>
                </a:lnTo>
                <a:lnTo>
                  <a:pt x="106705" y="55880"/>
                </a:lnTo>
                <a:lnTo>
                  <a:pt x="103759" y="59690"/>
                </a:lnTo>
                <a:lnTo>
                  <a:pt x="103022" y="62230"/>
                </a:lnTo>
                <a:lnTo>
                  <a:pt x="103022" y="69850"/>
                </a:lnTo>
                <a:lnTo>
                  <a:pt x="104394" y="73660"/>
                </a:lnTo>
                <a:lnTo>
                  <a:pt x="109880" y="78740"/>
                </a:lnTo>
                <a:lnTo>
                  <a:pt x="113284" y="81280"/>
                </a:lnTo>
                <a:lnTo>
                  <a:pt x="117348" y="81280"/>
                </a:lnTo>
                <a:lnTo>
                  <a:pt x="117348" y="82550"/>
                </a:lnTo>
                <a:lnTo>
                  <a:pt x="113792" y="82550"/>
                </a:lnTo>
                <a:lnTo>
                  <a:pt x="110693" y="85090"/>
                </a:lnTo>
                <a:lnTo>
                  <a:pt x="105410" y="91440"/>
                </a:lnTo>
                <a:lnTo>
                  <a:pt x="104089" y="95250"/>
                </a:lnTo>
                <a:lnTo>
                  <a:pt x="104089" y="105410"/>
                </a:lnTo>
                <a:lnTo>
                  <a:pt x="106578" y="111760"/>
                </a:lnTo>
                <a:lnTo>
                  <a:pt x="116535" y="120650"/>
                </a:lnTo>
                <a:lnTo>
                  <a:pt x="123545" y="123190"/>
                </a:lnTo>
                <a:lnTo>
                  <a:pt x="139700" y="123190"/>
                </a:lnTo>
                <a:lnTo>
                  <a:pt x="145592" y="121920"/>
                </a:lnTo>
                <a:lnTo>
                  <a:pt x="154940" y="116840"/>
                </a:lnTo>
                <a:lnTo>
                  <a:pt x="159613" y="111760"/>
                </a:lnTo>
                <a:lnTo>
                  <a:pt x="127660" y="111760"/>
                </a:lnTo>
                <a:lnTo>
                  <a:pt x="123240" y="110490"/>
                </a:lnTo>
                <a:lnTo>
                  <a:pt x="117551" y="105410"/>
                </a:lnTo>
                <a:lnTo>
                  <a:pt x="116128" y="102870"/>
                </a:lnTo>
                <a:lnTo>
                  <a:pt x="116128" y="95250"/>
                </a:lnTo>
                <a:lnTo>
                  <a:pt x="117449" y="92710"/>
                </a:lnTo>
                <a:lnTo>
                  <a:pt x="122732" y="87630"/>
                </a:lnTo>
                <a:lnTo>
                  <a:pt x="126695" y="86360"/>
                </a:lnTo>
                <a:lnTo>
                  <a:pt x="141427" y="86360"/>
                </a:lnTo>
                <a:lnTo>
                  <a:pt x="141427" y="76200"/>
                </a:lnTo>
                <a:lnTo>
                  <a:pt x="121945" y="76200"/>
                </a:lnTo>
                <a:lnTo>
                  <a:pt x="116560" y="71120"/>
                </a:lnTo>
                <a:lnTo>
                  <a:pt x="115214" y="68580"/>
                </a:lnTo>
                <a:lnTo>
                  <a:pt x="115214" y="58420"/>
                </a:lnTo>
                <a:lnTo>
                  <a:pt x="118922" y="54610"/>
                </a:lnTo>
                <a:lnTo>
                  <a:pt x="126339" y="52070"/>
                </a:lnTo>
                <a:lnTo>
                  <a:pt x="124053" y="43180"/>
                </a:lnTo>
                <a:close/>
              </a:path>
              <a:path w="887095" h="184150">
                <a:moveTo>
                  <a:pt x="306628" y="67310"/>
                </a:moveTo>
                <a:lnTo>
                  <a:pt x="299135" y="69850"/>
                </a:lnTo>
                <a:lnTo>
                  <a:pt x="286232" y="80010"/>
                </a:lnTo>
                <a:lnTo>
                  <a:pt x="283006" y="86360"/>
                </a:lnTo>
                <a:lnTo>
                  <a:pt x="283006" y="102870"/>
                </a:lnTo>
                <a:lnTo>
                  <a:pt x="285546" y="109220"/>
                </a:lnTo>
                <a:lnTo>
                  <a:pt x="295706" y="119380"/>
                </a:lnTo>
                <a:lnTo>
                  <a:pt x="301802" y="121920"/>
                </a:lnTo>
                <a:lnTo>
                  <a:pt x="317449" y="121920"/>
                </a:lnTo>
                <a:lnTo>
                  <a:pt x="324002" y="118110"/>
                </a:lnTo>
                <a:lnTo>
                  <a:pt x="328574" y="113030"/>
                </a:lnTo>
                <a:lnTo>
                  <a:pt x="340614" y="113030"/>
                </a:lnTo>
                <a:lnTo>
                  <a:pt x="340614" y="110490"/>
                </a:lnTo>
                <a:lnTo>
                  <a:pt x="306273" y="110490"/>
                </a:lnTo>
                <a:lnTo>
                  <a:pt x="302412" y="109220"/>
                </a:lnTo>
                <a:lnTo>
                  <a:pt x="296519" y="104140"/>
                </a:lnTo>
                <a:lnTo>
                  <a:pt x="295046" y="100330"/>
                </a:lnTo>
                <a:lnTo>
                  <a:pt x="295046" y="88900"/>
                </a:lnTo>
                <a:lnTo>
                  <a:pt x="297230" y="85090"/>
                </a:lnTo>
                <a:lnTo>
                  <a:pt x="305968" y="78740"/>
                </a:lnTo>
                <a:lnTo>
                  <a:pt x="316788" y="78740"/>
                </a:lnTo>
                <a:lnTo>
                  <a:pt x="315163" y="68580"/>
                </a:lnTo>
                <a:lnTo>
                  <a:pt x="306628" y="67310"/>
                </a:lnTo>
                <a:close/>
              </a:path>
              <a:path w="887095" h="184150">
                <a:moveTo>
                  <a:pt x="32766" y="52070"/>
                </a:moveTo>
                <a:lnTo>
                  <a:pt x="21336" y="52070"/>
                </a:lnTo>
                <a:lnTo>
                  <a:pt x="21336" y="88900"/>
                </a:lnTo>
                <a:lnTo>
                  <a:pt x="13868" y="95250"/>
                </a:lnTo>
                <a:lnTo>
                  <a:pt x="23012" y="114300"/>
                </a:lnTo>
                <a:lnTo>
                  <a:pt x="32613" y="114300"/>
                </a:lnTo>
                <a:lnTo>
                  <a:pt x="32613" y="99060"/>
                </a:lnTo>
                <a:lnTo>
                  <a:pt x="76504" y="99060"/>
                </a:lnTo>
                <a:lnTo>
                  <a:pt x="76504" y="88900"/>
                </a:lnTo>
                <a:lnTo>
                  <a:pt x="32766" y="88900"/>
                </a:lnTo>
                <a:lnTo>
                  <a:pt x="32766" y="52070"/>
                </a:lnTo>
                <a:close/>
              </a:path>
              <a:path w="887095" h="184150">
                <a:moveTo>
                  <a:pt x="217322" y="52070"/>
                </a:moveTo>
                <a:lnTo>
                  <a:pt x="205892" y="52070"/>
                </a:lnTo>
                <a:lnTo>
                  <a:pt x="205892" y="88900"/>
                </a:lnTo>
                <a:lnTo>
                  <a:pt x="198424" y="95250"/>
                </a:lnTo>
                <a:lnTo>
                  <a:pt x="207568" y="114300"/>
                </a:lnTo>
                <a:lnTo>
                  <a:pt x="217170" y="114300"/>
                </a:lnTo>
                <a:lnTo>
                  <a:pt x="217170" y="99060"/>
                </a:lnTo>
                <a:lnTo>
                  <a:pt x="261061" y="99060"/>
                </a:lnTo>
                <a:lnTo>
                  <a:pt x="261061" y="88900"/>
                </a:lnTo>
                <a:lnTo>
                  <a:pt x="217322" y="88900"/>
                </a:lnTo>
                <a:lnTo>
                  <a:pt x="217322" y="52070"/>
                </a:lnTo>
                <a:close/>
              </a:path>
              <a:path w="887095" h="184150">
                <a:moveTo>
                  <a:pt x="172974" y="52070"/>
                </a:moveTo>
                <a:lnTo>
                  <a:pt x="161544" y="52070"/>
                </a:lnTo>
                <a:lnTo>
                  <a:pt x="161544" y="93980"/>
                </a:lnTo>
                <a:lnTo>
                  <a:pt x="159080" y="99060"/>
                </a:lnTo>
                <a:lnTo>
                  <a:pt x="149225" y="109220"/>
                </a:lnTo>
                <a:lnTo>
                  <a:pt x="142392" y="111760"/>
                </a:lnTo>
                <a:lnTo>
                  <a:pt x="159613" y="111760"/>
                </a:lnTo>
                <a:lnTo>
                  <a:pt x="160782" y="110490"/>
                </a:lnTo>
                <a:lnTo>
                  <a:pt x="172974" y="110490"/>
                </a:lnTo>
                <a:lnTo>
                  <a:pt x="172974" y="52070"/>
                </a:lnTo>
                <a:close/>
              </a:path>
              <a:path w="887095" h="184150">
                <a:moveTo>
                  <a:pt x="448665" y="66040"/>
                </a:moveTo>
                <a:lnTo>
                  <a:pt x="435762" y="66040"/>
                </a:lnTo>
                <a:lnTo>
                  <a:pt x="430225" y="67310"/>
                </a:lnTo>
                <a:lnTo>
                  <a:pt x="421081" y="76200"/>
                </a:lnTo>
                <a:lnTo>
                  <a:pt x="418795" y="82550"/>
                </a:lnTo>
                <a:lnTo>
                  <a:pt x="418795" y="95250"/>
                </a:lnTo>
                <a:lnTo>
                  <a:pt x="420954" y="101600"/>
                </a:lnTo>
                <a:lnTo>
                  <a:pt x="429590" y="109220"/>
                </a:lnTo>
                <a:lnTo>
                  <a:pt x="434644" y="111760"/>
                </a:lnTo>
                <a:lnTo>
                  <a:pt x="440436" y="111760"/>
                </a:lnTo>
                <a:lnTo>
                  <a:pt x="446379" y="104140"/>
                </a:lnTo>
                <a:lnTo>
                  <a:pt x="441299" y="102870"/>
                </a:lnTo>
                <a:lnTo>
                  <a:pt x="437261" y="101600"/>
                </a:lnTo>
                <a:lnTo>
                  <a:pt x="431266" y="96520"/>
                </a:lnTo>
                <a:lnTo>
                  <a:pt x="429768" y="92710"/>
                </a:lnTo>
                <a:lnTo>
                  <a:pt x="429768" y="85090"/>
                </a:lnTo>
                <a:lnTo>
                  <a:pt x="431038" y="81280"/>
                </a:lnTo>
                <a:lnTo>
                  <a:pt x="436118" y="76200"/>
                </a:lnTo>
                <a:lnTo>
                  <a:pt x="439420" y="74930"/>
                </a:lnTo>
                <a:lnTo>
                  <a:pt x="468782" y="74930"/>
                </a:lnTo>
                <a:lnTo>
                  <a:pt x="468782" y="71120"/>
                </a:lnTo>
                <a:lnTo>
                  <a:pt x="457047" y="71120"/>
                </a:lnTo>
                <a:lnTo>
                  <a:pt x="453593" y="67310"/>
                </a:lnTo>
                <a:lnTo>
                  <a:pt x="448665" y="66040"/>
                </a:lnTo>
                <a:close/>
              </a:path>
              <a:path w="887095" h="184150">
                <a:moveTo>
                  <a:pt x="340614" y="52070"/>
                </a:moveTo>
                <a:lnTo>
                  <a:pt x="329184" y="52070"/>
                </a:lnTo>
                <a:lnTo>
                  <a:pt x="329184" y="97790"/>
                </a:lnTo>
                <a:lnTo>
                  <a:pt x="327507" y="101600"/>
                </a:lnTo>
                <a:lnTo>
                  <a:pt x="320802" y="109220"/>
                </a:lnTo>
                <a:lnTo>
                  <a:pt x="316433" y="110490"/>
                </a:lnTo>
                <a:lnTo>
                  <a:pt x="340614" y="110490"/>
                </a:lnTo>
                <a:lnTo>
                  <a:pt x="340614" y="92710"/>
                </a:lnTo>
                <a:lnTo>
                  <a:pt x="342290" y="88900"/>
                </a:lnTo>
                <a:lnTo>
                  <a:pt x="348996" y="81280"/>
                </a:lnTo>
                <a:lnTo>
                  <a:pt x="353415" y="80010"/>
                </a:lnTo>
                <a:lnTo>
                  <a:pt x="381304" y="80010"/>
                </a:lnTo>
                <a:lnTo>
                  <a:pt x="380390" y="77470"/>
                </a:lnTo>
                <a:lnTo>
                  <a:pt x="340614" y="77470"/>
                </a:lnTo>
                <a:lnTo>
                  <a:pt x="340614" y="52070"/>
                </a:lnTo>
                <a:close/>
              </a:path>
              <a:path w="887095" h="184150">
                <a:moveTo>
                  <a:pt x="402539" y="93980"/>
                </a:moveTo>
                <a:lnTo>
                  <a:pt x="384962" y="93980"/>
                </a:lnTo>
                <a:lnTo>
                  <a:pt x="387197" y="95250"/>
                </a:lnTo>
                <a:lnTo>
                  <a:pt x="389991" y="96520"/>
                </a:lnTo>
                <a:lnTo>
                  <a:pt x="398424" y="96520"/>
                </a:lnTo>
                <a:lnTo>
                  <a:pt x="402539" y="93980"/>
                </a:lnTo>
                <a:close/>
              </a:path>
              <a:path w="887095" h="184150">
                <a:moveTo>
                  <a:pt x="76504" y="52070"/>
                </a:moveTo>
                <a:lnTo>
                  <a:pt x="65074" y="52070"/>
                </a:lnTo>
                <a:lnTo>
                  <a:pt x="65074" y="88900"/>
                </a:lnTo>
                <a:lnTo>
                  <a:pt x="76504" y="88900"/>
                </a:lnTo>
                <a:lnTo>
                  <a:pt x="76504" y="52070"/>
                </a:lnTo>
                <a:close/>
              </a:path>
              <a:path w="887095" h="184150">
                <a:moveTo>
                  <a:pt x="261061" y="52070"/>
                </a:moveTo>
                <a:lnTo>
                  <a:pt x="249631" y="52070"/>
                </a:lnTo>
                <a:lnTo>
                  <a:pt x="249631" y="88900"/>
                </a:lnTo>
                <a:lnTo>
                  <a:pt x="261061" y="88900"/>
                </a:lnTo>
                <a:lnTo>
                  <a:pt x="261061" y="52070"/>
                </a:lnTo>
                <a:close/>
              </a:path>
              <a:path w="887095" h="184150">
                <a:moveTo>
                  <a:pt x="410413" y="52070"/>
                </a:moveTo>
                <a:lnTo>
                  <a:pt x="399135" y="52070"/>
                </a:lnTo>
                <a:lnTo>
                  <a:pt x="399135" y="83820"/>
                </a:lnTo>
                <a:lnTo>
                  <a:pt x="396595" y="86360"/>
                </a:lnTo>
                <a:lnTo>
                  <a:pt x="409363" y="86360"/>
                </a:lnTo>
                <a:lnTo>
                  <a:pt x="410413" y="83820"/>
                </a:lnTo>
                <a:lnTo>
                  <a:pt x="410413" y="52070"/>
                </a:lnTo>
                <a:close/>
              </a:path>
              <a:path w="887095" h="184150">
                <a:moveTo>
                  <a:pt x="316788" y="78740"/>
                </a:moveTo>
                <a:lnTo>
                  <a:pt x="311099" y="78740"/>
                </a:lnTo>
                <a:lnTo>
                  <a:pt x="316992" y="80010"/>
                </a:lnTo>
                <a:lnTo>
                  <a:pt x="316788" y="78740"/>
                </a:lnTo>
                <a:close/>
              </a:path>
              <a:path w="887095" h="184150">
                <a:moveTo>
                  <a:pt x="369163" y="68580"/>
                </a:moveTo>
                <a:lnTo>
                  <a:pt x="352196" y="68580"/>
                </a:lnTo>
                <a:lnTo>
                  <a:pt x="345592" y="72390"/>
                </a:lnTo>
                <a:lnTo>
                  <a:pt x="341223" y="77470"/>
                </a:lnTo>
                <a:lnTo>
                  <a:pt x="380390" y="77470"/>
                </a:lnTo>
                <a:lnTo>
                  <a:pt x="375615" y="72390"/>
                </a:lnTo>
                <a:lnTo>
                  <a:pt x="369163" y="68580"/>
                </a:lnTo>
                <a:close/>
              </a:path>
              <a:path w="887095" h="184150">
                <a:moveTo>
                  <a:pt x="468782" y="52070"/>
                </a:moveTo>
                <a:lnTo>
                  <a:pt x="457657" y="52070"/>
                </a:lnTo>
                <a:lnTo>
                  <a:pt x="457657" y="71120"/>
                </a:lnTo>
                <a:lnTo>
                  <a:pt x="468782" y="71120"/>
                </a:lnTo>
                <a:lnTo>
                  <a:pt x="468782" y="52070"/>
                </a:lnTo>
                <a:close/>
              </a:path>
              <a:path w="887095" h="184150">
                <a:moveTo>
                  <a:pt x="88239" y="43180"/>
                </a:moveTo>
                <a:lnTo>
                  <a:pt x="0" y="43180"/>
                </a:lnTo>
                <a:lnTo>
                  <a:pt x="0" y="52070"/>
                </a:lnTo>
                <a:lnTo>
                  <a:pt x="88239" y="52070"/>
                </a:lnTo>
                <a:lnTo>
                  <a:pt x="88239" y="43180"/>
                </a:lnTo>
                <a:close/>
              </a:path>
              <a:path w="887095" h="184150">
                <a:moveTo>
                  <a:pt x="94945" y="43180"/>
                </a:moveTo>
                <a:lnTo>
                  <a:pt x="88239" y="43180"/>
                </a:lnTo>
                <a:lnTo>
                  <a:pt x="88239" y="52070"/>
                </a:lnTo>
                <a:lnTo>
                  <a:pt x="94945" y="52070"/>
                </a:lnTo>
                <a:lnTo>
                  <a:pt x="94945" y="43180"/>
                </a:lnTo>
                <a:close/>
              </a:path>
              <a:path w="887095" h="184150">
                <a:moveTo>
                  <a:pt x="184556" y="43180"/>
                </a:moveTo>
                <a:lnTo>
                  <a:pt x="148437" y="43180"/>
                </a:lnTo>
                <a:lnTo>
                  <a:pt x="148437" y="52070"/>
                </a:lnTo>
                <a:lnTo>
                  <a:pt x="184556" y="52070"/>
                </a:lnTo>
                <a:lnTo>
                  <a:pt x="184556" y="43180"/>
                </a:lnTo>
                <a:close/>
              </a:path>
              <a:path w="887095" h="184150">
                <a:moveTo>
                  <a:pt x="191262" y="43180"/>
                </a:moveTo>
                <a:lnTo>
                  <a:pt x="184556" y="43180"/>
                </a:lnTo>
                <a:lnTo>
                  <a:pt x="184556" y="52070"/>
                </a:lnTo>
                <a:lnTo>
                  <a:pt x="191262" y="52070"/>
                </a:lnTo>
                <a:lnTo>
                  <a:pt x="191262" y="43180"/>
                </a:lnTo>
                <a:close/>
              </a:path>
              <a:path w="887095" h="184150">
                <a:moveTo>
                  <a:pt x="272796" y="43180"/>
                </a:moveTo>
                <a:lnTo>
                  <a:pt x="191262" y="43180"/>
                </a:lnTo>
                <a:lnTo>
                  <a:pt x="191262" y="52070"/>
                </a:lnTo>
                <a:lnTo>
                  <a:pt x="272796" y="52070"/>
                </a:lnTo>
                <a:lnTo>
                  <a:pt x="272796" y="43180"/>
                </a:lnTo>
                <a:close/>
              </a:path>
              <a:path w="887095" h="184150">
                <a:moveTo>
                  <a:pt x="279501" y="43180"/>
                </a:moveTo>
                <a:lnTo>
                  <a:pt x="272796" y="43180"/>
                </a:lnTo>
                <a:lnTo>
                  <a:pt x="272796" y="52070"/>
                </a:lnTo>
                <a:lnTo>
                  <a:pt x="279501" y="52070"/>
                </a:lnTo>
                <a:lnTo>
                  <a:pt x="279501" y="43180"/>
                </a:lnTo>
                <a:close/>
              </a:path>
              <a:path w="887095" h="184150">
                <a:moveTo>
                  <a:pt x="480517" y="43180"/>
                </a:moveTo>
                <a:lnTo>
                  <a:pt x="279501" y="43180"/>
                </a:lnTo>
                <a:lnTo>
                  <a:pt x="279501" y="52070"/>
                </a:lnTo>
                <a:lnTo>
                  <a:pt x="480517" y="52070"/>
                </a:lnTo>
                <a:lnTo>
                  <a:pt x="480517" y="43180"/>
                </a:lnTo>
                <a:close/>
              </a:path>
              <a:path w="887095" h="184150">
                <a:moveTo>
                  <a:pt x="487222" y="43180"/>
                </a:moveTo>
                <a:lnTo>
                  <a:pt x="480517" y="43180"/>
                </a:lnTo>
                <a:lnTo>
                  <a:pt x="480517" y="52070"/>
                </a:lnTo>
                <a:lnTo>
                  <a:pt x="487222" y="52070"/>
                </a:lnTo>
                <a:lnTo>
                  <a:pt x="487222" y="43180"/>
                </a:lnTo>
                <a:close/>
              </a:path>
              <a:path w="887095" h="184150">
                <a:moveTo>
                  <a:pt x="528828" y="43180"/>
                </a:moveTo>
                <a:lnTo>
                  <a:pt x="487222" y="43180"/>
                </a:lnTo>
                <a:lnTo>
                  <a:pt x="487222" y="52070"/>
                </a:lnTo>
                <a:lnTo>
                  <a:pt x="528828" y="52070"/>
                </a:lnTo>
                <a:lnTo>
                  <a:pt x="528828" y="43180"/>
                </a:lnTo>
                <a:close/>
              </a:path>
              <a:path w="887095" h="184150">
                <a:moveTo>
                  <a:pt x="497230" y="10160"/>
                </a:moveTo>
                <a:lnTo>
                  <a:pt x="480720" y="10160"/>
                </a:lnTo>
                <a:lnTo>
                  <a:pt x="486625" y="12700"/>
                </a:lnTo>
                <a:lnTo>
                  <a:pt x="495884" y="25400"/>
                </a:lnTo>
                <a:lnTo>
                  <a:pt x="498449" y="34290"/>
                </a:lnTo>
                <a:lnTo>
                  <a:pt x="498957" y="43180"/>
                </a:lnTo>
                <a:lnTo>
                  <a:pt x="510235" y="43180"/>
                </a:lnTo>
                <a:lnTo>
                  <a:pt x="508935" y="33020"/>
                </a:lnTo>
                <a:lnTo>
                  <a:pt x="506558" y="25400"/>
                </a:lnTo>
                <a:lnTo>
                  <a:pt x="503105" y="17780"/>
                </a:lnTo>
                <a:lnTo>
                  <a:pt x="498576" y="11430"/>
                </a:lnTo>
                <a:lnTo>
                  <a:pt x="497230" y="10160"/>
                </a:lnTo>
                <a:close/>
              </a:path>
              <a:path w="887095" h="184150">
                <a:moveTo>
                  <a:pt x="480502" y="0"/>
                </a:moveTo>
                <a:lnTo>
                  <a:pt x="466191" y="0"/>
                </a:lnTo>
                <a:lnTo>
                  <a:pt x="460502" y="1270"/>
                </a:lnTo>
                <a:lnTo>
                  <a:pt x="451764" y="8890"/>
                </a:lnTo>
                <a:lnTo>
                  <a:pt x="449580" y="13970"/>
                </a:lnTo>
                <a:lnTo>
                  <a:pt x="449580" y="25400"/>
                </a:lnTo>
                <a:lnTo>
                  <a:pt x="451205" y="30480"/>
                </a:lnTo>
                <a:lnTo>
                  <a:pt x="454456" y="34290"/>
                </a:lnTo>
                <a:lnTo>
                  <a:pt x="466039" y="31750"/>
                </a:lnTo>
                <a:lnTo>
                  <a:pt x="462991" y="27940"/>
                </a:lnTo>
                <a:lnTo>
                  <a:pt x="461467" y="25400"/>
                </a:lnTo>
                <a:lnTo>
                  <a:pt x="461467" y="17780"/>
                </a:lnTo>
                <a:lnTo>
                  <a:pt x="462559" y="15240"/>
                </a:lnTo>
                <a:lnTo>
                  <a:pt x="466928" y="10160"/>
                </a:lnTo>
                <a:lnTo>
                  <a:pt x="497230" y="10160"/>
                </a:lnTo>
                <a:lnTo>
                  <a:pt x="493190" y="6350"/>
                </a:lnTo>
                <a:lnTo>
                  <a:pt x="487165" y="2540"/>
                </a:lnTo>
                <a:lnTo>
                  <a:pt x="480502" y="0"/>
                </a:lnTo>
                <a:close/>
              </a:path>
              <a:path w="887095" h="184150">
                <a:moveTo>
                  <a:pt x="734098" y="71069"/>
                </a:moveTo>
                <a:lnTo>
                  <a:pt x="722515" y="71069"/>
                </a:lnTo>
                <a:lnTo>
                  <a:pt x="716749" y="73533"/>
                </a:lnTo>
                <a:lnTo>
                  <a:pt x="707097" y="83388"/>
                </a:lnTo>
                <a:lnTo>
                  <a:pt x="704839" y="89687"/>
                </a:lnTo>
                <a:lnTo>
                  <a:pt x="704732" y="99314"/>
                </a:lnTo>
                <a:lnTo>
                  <a:pt x="705161" y="105287"/>
                </a:lnTo>
                <a:lnTo>
                  <a:pt x="726049" y="137520"/>
                </a:lnTo>
                <a:lnTo>
                  <a:pt x="731659" y="141020"/>
                </a:lnTo>
                <a:lnTo>
                  <a:pt x="739432" y="132791"/>
                </a:lnTo>
                <a:lnTo>
                  <a:pt x="729430" y="126047"/>
                </a:lnTo>
                <a:lnTo>
                  <a:pt x="722287" y="118160"/>
                </a:lnTo>
                <a:lnTo>
                  <a:pt x="718000" y="109131"/>
                </a:lnTo>
                <a:lnTo>
                  <a:pt x="716679" y="99720"/>
                </a:lnTo>
                <a:lnTo>
                  <a:pt x="716587" y="93116"/>
                </a:lnTo>
                <a:lnTo>
                  <a:pt x="717867" y="88823"/>
                </a:lnTo>
                <a:lnTo>
                  <a:pt x="723049" y="83032"/>
                </a:lnTo>
                <a:lnTo>
                  <a:pt x="726325" y="81584"/>
                </a:lnTo>
                <a:lnTo>
                  <a:pt x="747422" y="81584"/>
                </a:lnTo>
                <a:lnTo>
                  <a:pt x="746747" y="79502"/>
                </a:lnTo>
                <a:lnTo>
                  <a:pt x="744537" y="76530"/>
                </a:lnTo>
                <a:lnTo>
                  <a:pt x="738136" y="72161"/>
                </a:lnTo>
                <a:lnTo>
                  <a:pt x="734098" y="71069"/>
                </a:lnTo>
                <a:close/>
              </a:path>
              <a:path w="887095" h="184150">
                <a:moveTo>
                  <a:pt x="639914" y="100787"/>
                </a:moveTo>
                <a:lnTo>
                  <a:pt x="628497" y="100787"/>
                </a:lnTo>
                <a:lnTo>
                  <a:pt x="628497" y="139954"/>
                </a:lnTo>
                <a:lnTo>
                  <a:pt x="639914" y="139954"/>
                </a:lnTo>
                <a:lnTo>
                  <a:pt x="639914" y="100787"/>
                </a:lnTo>
                <a:close/>
              </a:path>
              <a:path w="887095" h="184150">
                <a:moveTo>
                  <a:pt x="681520" y="51866"/>
                </a:moveTo>
                <a:lnTo>
                  <a:pt x="670090" y="51866"/>
                </a:lnTo>
                <a:lnTo>
                  <a:pt x="670090" y="139954"/>
                </a:lnTo>
                <a:lnTo>
                  <a:pt x="681520" y="139954"/>
                </a:lnTo>
                <a:lnTo>
                  <a:pt x="681520" y="51866"/>
                </a:lnTo>
                <a:close/>
              </a:path>
              <a:path w="887095" h="184150">
                <a:moveTo>
                  <a:pt x="790333" y="80975"/>
                </a:moveTo>
                <a:lnTo>
                  <a:pt x="771334" y="80975"/>
                </a:lnTo>
                <a:lnTo>
                  <a:pt x="775398" y="82651"/>
                </a:lnTo>
                <a:lnTo>
                  <a:pt x="778751" y="86004"/>
                </a:lnTo>
                <a:lnTo>
                  <a:pt x="778751" y="139954"/>
                </a:lnTo>
                <a:lnTo>
                  <a:pt x="790333" y="139954"/>
                </a:lnTo>
                <a:lnTo>
                  <a:pt x="790333" y="80975"/>
                </a:lnTo>
                <a:close/>
              </a:path>
              <a:path w="887095" h="184150">
                <a:moveTo>
                  <a:pt x="868362" y="90424"/>
                </a:moveTo>
                <a:lnTo>
                  <a:pt x="856932" y="90424"/>
                </a:lnTo>
                <a:lnTo>
                  <a:pt x="856932" y="139954"/>
                </a:lnTo>
                <a:lnTo>
                  <a:pt x="868362" y="139954"/>
                </a:lnTo>
                <a:lnTo>
                  <a:pt x="868362" y="90424"/>
                </a:lnTo>
                <a:close/>
              </a:path>
              <a:path w="887095" h="184150">
                <a:moveTo>
                  <a:pt x="747422" y="81584"/>
                </a:moveTo>
                <a:lnTo>
                  <a:pt x="734148" y="81584"/>
                </a:lnTo>
                <a:lnTo>
                  <a:pt x="737196" y="82829"/>
                </a:lnTo>
                <a:lnTo>
                  <a:pt x="741667" y="87807"/>
                </a:lnTo>
                <a:lnTo>
                  <a:pt x="742661" y="91084"/>
                </a:lnTo>
                <a:lnTo>
                  <a:pt x="742784" y="110845"/>
                </a:lnTo>
                <a:lnTo>
                  <a:pt x="753910" y="110845"/>
                </a:lnTo>
                <a:lnTo>
                  <a:pt x="753970" y="91084"/>
                </a:lnTo>
                <a:lnTo>
                  <a:pt x="755053" y="87452"/>
                </a:lnTo>
                <a:lnTo>
                  <a:pt x="758751" y="83261"/>
                </a:lnTo>
                <a:lnTo>
                  <a:pt x="747966" y="83261"/>
                </a:lnTo>
                <a:lnTo>
                  <a:pt x="747422" y="81584"/>
                </a:lnTo>
                <a:close/>
              </a:path>
              <a:path w="887095" h="184150">
                <a:moveTo>
                  <a:pt x="593902" y="51866"/>
                </a:moveTo>
                <a:lnTo>
                  <a:pt x="582472" y="51866"/>
                </a:lnTo>
                <a:lnTo>
                  <a:pt x="582567" y="93370"/>
                </a:lnTo>
                <a:lnTo>
                  <a:pt x="584771" y="99314"/>
                </a:lnTo>
                <a:lnTo>
                  <a:pt x="594017" y="108051"/>
                </a:lnTo>
                <a:lnTo>
                  <a:pt x="599986" y="110236"/>
                </a:lnTo>
                <a:lnTo>
                  <a:pt x="616851" y="110236"/>
                </a:lnTo>
                <a:lnTo>
                  <a:pt x="623709" y="107086"/>
                </a:lnTo>
                <a:lnTo>
                  <a:pt x="627875" y="100787"/>
                </a:lnTo>
                <a:lnTo>
                  <a:pt x="639914" y="100787"/>
                </a:lnTo>
                <a:lnTo>
                  <a:pt x="639914" y="99720"/>
                </a:lnTo>
                <a:lnTo>
                  <a:pt x="604050" y="99720"/>
                </a:lnTo>
                <a:lnTo>
                  <a:pt x="600240" y="98450"/>
                </a:lnTo>
                <a:lnTo>
                  <a:pt x="595160" y="93370"/>
                </a:lnTo>
                <a:lnTo>
                  <a:pt x="593902" y="89255"/>
                </a:lnTo>
                <a:lnTo>
                  <a:pt x="593902" y="51866"/>
                </a:lnTo>
                <a:close/>
              </a:path>
              <a:path w="887095" h="184150">
                <a:moveTo>
                  <a:pt x="868362" y="51866"/>
                </a:moveTo>
                <a:lnTo>
                  <a:pt x="856932" y="51866"/>
                </a:lnTo>
                <a:lnTo>
                  <a:pt x="856932" y="80060"/>
                </a:lnTo>
                <a:lnTo>
                  <a:pt x="817918" y="80060"/>
                </a:lnTo>
                <a:lnTo>
                  <a:pt x="809383" y="86918"/>
                </a:lnTo>
                <a:lnTo>
                  <a:pt x="809481" y="91490"/>
                </a:lnTo>
                <a:lnTo>
                  <a:pt x="810323" y="94996"/>
                </a:lnTo>
                <a:lnTo>
                  <a:pt x="814082" y="102311"/>
                </a:lnTo>
                <a:lnTo>
                  <a:pt x="816495" y="105054"/>
                </a:lnTo>
                <a:lnTo>
                  <a:pt x="819442" y="106883"/>
                </a:lnTo>
                <a:lnTo>
                  <a:pt x="826452" y="104444"/>
                </a:lnTo>
                <a:lnTo>
                  <a:pt x="826452" y="90424"/>
                </a:lnTo>
                <a:lnTo>
                  <a:pt x="868362" y="90424"/>
                </a:lnTo>
                <a:lnTo>
                  <a:pt x="868362" y="51866"/>
                </a:lnTo>
                <a:close/>
              </a:path>
              <a:path w="887095" h="184150">
                <a:moveTo>
                  <a:pt x="639914" y="51866"/>
                </a:moveTo>
                <a:lnTo>
                  <a:pt x="628497" y="51866"/>
                </a:lnTo>
                <a:lnTo>
                  <a:pt x="628497" y="84328"/>
                </a:lnTo>
                <a:lnTo>
                  <a:pt x="626783" y="89687"/>
                </a:lnTo>
                <a:lnTo>
                  <a:pt x="619975" y="97713"/>
                </a:lnTo>
                <a:lnTo>
                  <a:pt x="615226" y="99720"/>
                </a:lnTo>
                <a:lnTo>
                  <a:pt x="639914" y="99720"/>
                </a:lnTo>
                <a:lnTo>
                  <a:pt x="639914" y="51866"/>
                </a:lnTo>
                <a:close/>
              </a:path>
              <a:path w="887095" h="184150">
                <a:moveTo>
                  <a:pt x="770877" y="70459"/>
                </a:moveTo>
                <a:lnTo>
                  <a:pt x="761326" y="70459"/>
                </a:lnTo>
                <a:lnTo>
                  <a:pt x="757872" y="71577"/>
                </a:lnTo>
                <a:lnTo>
                  <a:pt x="751776" y="76047"/>
                </a:lnTo>
                <a:lnTo>
                  <a:pt x="749693" y="79197"/>
                </a:lnTo>
                <a:lnTo>
                  <a:pt x="748576" y="83261"/>
                </a:lnTo>
                <a:lnTo>
                  <a:pt x="758751" y="83261"/>
                </a:lnTo>
                <a:lnTo>
                  <a:pt x="759625" y="82270"/>
                </a:lnTo>
                <a:lnTo>
                  <a:pt x="762698" y="80975"/>
                </a:lnTo>
                <a:lnTo>
                  <a:pt x="790333" y="80975"/>
                </a:lnTo>
                <a:lnTo>
                  <a:pt x="790333" y="75488"/>
                </a:lnTo>
                <a:lnTo>
                  <a:pt x="778141" y="75488"/>
                </a:lnTo>
                <a:lnTo>
                  <a:pt x="775195" y="72136"/>
                </a:lnTo>
                <a:lnTo>
                  <a:pt x="770877" y="70459"/>
                </a:lnTo>
                <a:close/>
              </a:path>
              <a:path w="887095" h="184150">
                <a:moveTo>
                  <a:pt x="790333" y="51866"/>
                </a:moveTo>
                <a:lnTo>
                  <a:pt x="778751" y="51866"/>
                </a:lnTo>
                <a:lnTo>
                  <a:pt x="778751" y="75488"/>
                </a:lnTo>
                <a:lnTo>
                  <a:pt x="790333" y="75488"/>
                </a:lnTo>
                <a:lnTo>
                  <a:pt x="790333" y="51866"/>
                </a:lnTo>
                <a:close/>
              </a:path>
              <a:path w="887095" h="184150">
                <a:moveTo>
                  <a:pt x="651649" y="42113"/>
                </a:moveTo>
                <a:lnTo>
                  <a:pt x="566000" y="42113"/>
                </a:lnTo>
                <a:lnTo>
                  <a:pt x="566000" y="51866"/>
                </a:lnTo>
                <a:lnTo>
                  <a:pt x="651649" y="51866"/>
                </a:lnTo>
                <a:lnTo>
                  <a:pt x="651649" y="42113"/>
                </a:lnTo>
                <a:close/>
              </a:path>
              <a:path w="887095" h="184150">
                <a:moveTo>
                  <a:pt x="658355" y="42113"/>
                </a:moveTo>
                <a:lnTo>
                  <a:pt x="651649" y="42113"/>
                </a:lnTo>
                <a:lnTo>
                  <a:pt x="651649" y="51866"/>
                </a:lnTo>
                <a:lnTo>
                  <a:pt x="658355" y="51866"/>
                </a:lnTo>
                <a:lnTo>
                  <a:pt x="658355" y="42113"/>
                </a:lnTo>
                <a:close/>
              </a:path>
              <a:path w="887095" h="184150">
                <a:moveTo>
                  <a:pt x="693254" y="42113"/>
                </a:moveTo>
                <a:lnTo>
                  <a:pt x="658355" y="42113"/>
                </a:lnTo>
                <a:lnTo>
                  <a:pt x="658355" y="51866"/>
                </a:lnTo>
                <a:lnTo>
                  <a:pt x="693254" y="51866"/>
                </a:lnTo>
                <a:lnTo>
                  <a:pt x="693254" y="42113"/>
                </a:lnTo>
                <a:close/>
              </a:path>
              <a:path w="887095" h="184150">
                <a:moveTo>
                  <a:pt x="699960" y="42113"/>
                </a:moveTo>
                <a:lnTo>
                  <a:pt x="693254" y="42113"/>
                </a:lnTo>
                <a:lnTo>
                  <a:pt x="693254" y="51866"/>
                </a:lnTo>
                <a:lnTo>
                  <a:pt x="699960" y="51866"/>
                </a:lnTo>
                <a:lnTo>
                  <a:pt x="699960" y="42113"/>
                </a:lnTo>
                <a:close/>
              </a:path>
              <a:path w="887095" h="184150">
                <a:moveTo>
                  <a:pt x="801916" y="42113"/>
                </a:moveTo>
                <a:lnTo>
                  <a:pt x="699960" y="42113"/>
                </a:lnTo>
                <a:lnTo>
                  <a:pt x="699960" y="51866"/>
                </a:lnTo>
                <a:lnTo>
                  <a:pt x="801916" y="51866"/>
                </a:lnTo>
                <a:lnTo>
                  <a:pt x="801916" y="42113"/>
                </a:lnTo>
                <a:close/>
              </a:path>
              <a:path w="887095" h="184150">
                <a:moveTo>
                  <a:pt x="808621" y="42113"/>
                </a:moveTo>
                <a:lnTo>
                  <a:pt x="801916" y="42113"/>
                </a:lnTo>
                <a:lnTo>
                  <a:pt x="801916" y="51866"/>
                </a:lnTo>
                <a:lnTo>
                  <a:pt x="808621" y="51866"/>
                </a:lnTo>
                <a:lnTo>
                  <a:pt x="808621" y="42113"/>
                </a:lnTo>
                <a:close/>
              </a:path>
              <a:path w="887095" h="184150">
                <a:moveTo>
                  <a:pt x="886802" y="42113"/>
                </a:moveTo>
                <a:lnTo>
                  <a:pt x="808621" y="42113"/>
                </a:lnTo>
                <a:lnTo>
                  <a:pt x="808621" y="51866"/>
                </a:lnTo>
                <a:lnTo>
                  <a:pt x="886802" y="51866"/>
                </a:lnTo>
                <a:lnTo>
                  <a:pt x="886802" y="421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object 5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584260" y="3464725"/>
            <a:ext cx="217537" cy="78902"/>
          </a:xfrm>
          <a:prstGeom prst="rect">
            <a:avLst/>
          </a:prstGeom>
        </p:spPr>
      </p:pic>
      <p:sp>
        <p:nvSpPr>
          <p:cNvPr id="51" name="object 51"/>
          <p:cNvSpPr/>
          <p:nvPr/>
        </p:nvSpPr>
        <p:spPr>
          <a:xfrm>
            <a:off x="6981483" y="3437052"/>
            <a:ext cx="922020" cy="110403"/>
          </a:xfrm>
          <a:custGeom>
            <a:avLst/>
            <a:gdLst/>
            <a:ahLst/>
            <a:cxnLst/>
            <a:rect l="l" t="t" r="r" b="b"/>
            <a:pathLst>
              <a:path w="712470" h="142875">
                <a:moveTo>
                  <a:pt x="73761" y="85801"/>
                </a:moveTo>
                <a:lnTo>
                  <a:pt x="66903" y="95097"/>
                </a:lnTo>
                <a:lnTo>
                  <a:pt x="77571" y="104089"/>
                </a:lnTo>
                <a:lnTo>
                  <a:pt x="112623" y="138226"/>
                </a:lnTo>
                <a:lnTo>
                  <a:pt x="93370" y="104444"/>
                </a:lnTo>
                <a:lnTo>
                  <a:pt x="86563" y="98755"/>
                </a:lnTo>
                <a:lnTo>
                  <a:pt x="86867" y="98145"/>
                </a:lnTo>
                <a:lnTo>
                  <a:pt x="118772" y="88391"/>
                </a:lnTo>
                <a:lnTo>
                  <a:pt x="83769" y="88391"/>
                </a:lnTo>
                <a:lnTo>
                  <a:pt x="78536" y="87528"/>
                </a:lnTo>
                <a:lnTo>
                  <a:pt x="73761" y="85801"/>
                </a:lnTo>
                <a:close/>
              </a:path>
              <a:path w="712470" h="142875">
                <a:moveTo>
                  <a:pt x="14782" y="78333"/>
                </a:moveTo>
                <a:lnTo>
                  <a:pt x="6095" y="85191"/>
                </a:lnTo>
                <a:lnTo>
                  <a:pt x="45567" y="137007"/>
                </a:lnTo>
                <a:lnTo>
                  <a:pt x="54863" y="130759"/>
                </a:lnTo>
                <a:lnTo>
                  <a:pt x="37185" y="107594"/>
                </a:lnTo>
                <a:lnTo>
                  <a:pt x="34239" y="103835"/>
                </a:lnTo>
                <a:lnTo>
                  <a:pt x="30733" y="99618"/>
                </a:lnTo>
                <a:lnTo>
                  <a:pt x="26669" y="94945"/>
                </a:lnTo>
                <a:lnTo>
                  <a:pt x="26822" y="94488"/>
                </a:lnTo>
                <a:lnTo>
                  <a:pt x="38368" y="94488"/>
                </a:lnTo>
                <a:lnTo>
                  <a:pt x="41681" y="93243"/>
                </a:lnTo>
                <a:lnTo>
                  <a:pt x="48691" y="87045"/>
                </a:lnTo>
                <a:lnTo>
                  <a:pt x="49289" y="85496"/>
                </a:lnTo>
                <a:lnTo>
                  <a:pt x="23520" y="85496"/>
                </a:lnTo>
                <a:lnTo>
                  <a:pt x="18846" y="83108"/>
                </a:lnTo>
                <a:lnTo>
                  <a:pt x="14782" y="78333"/>
                </a:lnTo>
                <a:close/>
              </a:path>
              <a:path w="712470" h="142875">
                <a:moveTo>
                  <a:pt x="38368" y="94488"/>
                </a:moveTo>
                <a:lnTo>
                  <a:pt x="26822" y="94488"/>
                </a:lnTo>
                <a:lnTo>
                  <a:pt x="28143" y="94894"/>
                </a:lnTo>
                <a:lnTo>
                  <a:pt x="29870" y="95097"/>
                </a:lnTo>
                <a:lnTo>
                  <a:pt x="32003" y="95097"/>
                </a:lnTo>
                <a:lnTo>
                  <a:pt x="37287" y="94894"/>
                </a:lnTo>
                <a:lnTo>
                  <a:pt x="38368" y="94488"/>
                </a:lnTo>
                <a:close/>
              </a:path>
              <a:path w="712470" h="142875">
                <a:moveTo>
                  <a:pt x="123639" y="47244"/>
                </a:moveTo>
                <a:lnTo>
                  <a:pt x="106679" y="47244"/>
                </a:lnTo>
                <a:lnTo>
                  <a:pt x="110058" y="48818"/>
                </a:lnTo>
                <a:lnTo>
                  <a:pt x="115646" y="55118"/>
                </a:lnTo>
                <a:lnTo>
                  <a:pt x="117043" y="59436"/>
                </a:lnTo>
                <a:lnTo>
                  <a:pt x="117043" y="72136"/>
                </a:lnTo>
                <a:lnTo>
                  <a:pt x="114452" y="77850"/>
                </a:lnTo>
                <a:lnTo>
                  <a:pt x="104089" y="86283"/>
                </a:lnTo>
                <a:lnTo>
                  <a:pt x="97485" y="88391"/>
                </a:lnTo>
                <a:lnTo>
                  <a:pt x="118772" y="88391"/>
                </a:lnTo>
                <a:lnTo>
                  <a:pt x="128930" y="57150"/>
                </a:lnTo>
                <a:lnTo>
                  <a:pt x="126593" y="50647"/>
                </a:lnTo>
                <a:lnTo>
                  <a:pt x="123639" y="47244"/>
                </a:lnTo>
                <a:close/>
              </a:path>
              <a:path w="712470" h="142875">
                <a:moveTo>
                  <a:pt x="50444" y="48463"/>
                </a:moveTo>
                <a:lnTo>
                  <a:pt x="39014" y="48463"/>
                </a:lnTo>
                <a:lnTo>
                  <a:pt x="39014" y="82143"/>
                </a:lnTo>
                <a:lnTo>
                  <a:pt x="35610" y="85496"/>
                </a:lnTo>
                <a:lnTo>
                  <a:pt x="49289" y="85496"/>
                </a:lnTo>
                <a:lnTo>
                  <a:pt x="50444" y="82499"/>
                </a:lnTo>
                <a:lnTo>
                  <a:pt x="50444" y="48463"/>
                </a:lnTo>
                <a:close/>
              </a:path>
              <a:path w="712470" h="142875">
                <a:moveTo>
                  <a:pt x="110794" y="37185"/>
                </a:moveTo>
                <a:lnTo>
                  <a:pt x="95656" y="37185"/>
                </a:lnTo>
                <a:lnTo>
                  <a:pt x="90017" y="39243"/>
                </a:lnTo>
                <a:lnTo>
                  <a:pt x="81279" y="47472"/>
                </a:lnTo>
                <a:lnTo>
                  <a:pt x="79162" y="52323"/>
                </a:lnTo>
                <a:lnTo>
                  <a:pt x="79103" y="62864"/>
                </a:lnTo>
                <a:lnTo>
                  <a:pt x="80263" y="66700"/>
                </a:lnTo>
                <a:lnTo>
                  <a:pt x="84937" y="73202"/>
                </a:lnTo>
                <a:lnTo>
                  <a:pt x="88188" y="75438"/>
                </a:lnTo>
                <a:lnTo>
                  <a:pt x="92354" y="76657"/>
                </a:lnTo>
                <a:lnTo>
                  <a:pt x="99364" y="68732"/>
                </a:lnTo>
                <a:lnTo>
                  <a:pt x="96621" y="68122"/>
                </a:lnTo>
                <a:lnTo>
                  <a:pt x="94487" y="66827"/>
                </a:lnTo>
                <a:lnTo>
                  <a:pt x="91431" y="62839"/>
                </a:lnTo>
                <a:lnTo>
                  <a:pt x="90677" y="60655"/>
                </a:lnTo>
                <a:lnTo>
                  <a:pt x="90677" y="54965"/>
                </a:lnTo>
                <a:lnTo>
                  <a:pt x="91744" y="52323"/>
                </a:lnTo>
                <a:lnTo>
                  <a:pt x="96011" y="48260"/>
                </a:lnTo>
                <a:lnTo>
                  <a:pt x="98958" y="47244"/>
                </a:lnTo>
                <a:lnTo>
                  <a:pt x="123639" y="47244"/>
                </a:lnTo>
                <a:lnTo>
                  <a:pt x="117246" y="39877"/>
                </a:lnTo>
                <a:lnTo>
                  <a:pt x="110794" y="37185"/>
                </a:lnTo>
                <a:close/>
              </a:path>
              <a:path w="712470" h="142875">
                <a:moveTo>
                  <a:pt x="38836" y="38709"/>
                </a:moveTo>
                <a:lnTo>
                  <a:pt x="0" y="38709"/>
                </a:lnTo>
                <a:lnTo>
                  <a:pt x="0" y="48463"/>
                </a:lnTo>
                <a:lnTo>
                  <a:pt x="67970" y="48463"/>
                </a:lnTo>
                <a:lnTo>
                  <a:pt x="67970" y="40843"/>
                </a:lnTo>
                <a:lnTo>
                  <a:pt x="41147" y="40843"/>
                </a:lnTo>
                <a:lnTo>
                  <a:pt x="40233" y="40081"/>
                </a:lnTo>
                <a:lnTo>
                  <a:pt x="38836" y="38709"/>
                </a:lnTo>
                <a:close/>
              </a:path>
              <a:path w="712470" h="142875">
                <a:moveTo>
                  <a:pt x="21335" y="0"/>
                </a:moveTo>
                <a:lnTo>
                  <a:pt x="8534" y="2590"/>
                </a:lnTo>
                <a:lnTo>
                  <a:pt x="17830" y="14782"/>
                </a:lnTo>
                <a:lnTo>
                  <a:pt x="23345" y="21850"/>
                </a:lnTo>
                <a:lnTo>
                  <a:pt x="28917" y="28422"/>
                </a:lnTo>
                <a:lnTo>
                  <a:pt x="34547" y="34499"/>
                </a:lnTo>
                <a:lnTo>
                  <a:pt x="40233" y="40081"/>
                </a:lnTo>
                <a:lnTo>
                  <a:pt x="41147" y="40843"/>
                </a:lnTo>
                <a:lnTo>
                  <a:pt x="49834" y="39319"/>
                </a:lnTo>
                <a:lnTo>
                  <a:pt x="21335" y="0"/>
                </a:lnTo>
                <a:close/>
              </a:path>
              <a:path w="712470" h="142875">
                <a:moveTo>
                  <a:pt x="67970" y="38709"/>
                </a:moveTo>
                <a:lnTo>
                  <a:pt x="49392" y="38709"/>
                </a:lnTo>
                <a:lnTo>
                  <a:pt x="49834" y="39319"/>
                </a:lnTo>
                <a:lnTo>
                  <a:pt x="41147" y="40843"/>
                </a:lnTo>
                <a:lnTo>
                  <a:pt x="67970" y="40843"/>
                </a:lnTo>
                <a:lnTo>
                  <a:pt x="67970" y="38709"/>
                </a:lnTo>
                <a:close/>
              </a:path>
              <a:path w="712470" h="142875">
                <a:moveTo>
                  <a:pt x="170687" y="38709"/>
                </a:moveTo>
                <a:lnTo>
                  <a:pt x="147523" y="38709"/>
                </a:lnTo>
                <a:lnTo>
                  <a:pt x="147523" y="136550"/>
                </a:lnTo>
                <a:lnTo>
                  <a:pt x="158953" y="136550"/>
                </a:lnTo>
                <a:lnTo>
                  <a:pt x="158953" y="48463"/>
                </a:lnTo>
                <a:lnTo>
                  <a:pt x="170687" y="48463"/>
                </a:lnTo>
                <a:lnTo>
                  <a:pt x="170687" y="38709"/>
                </a:lnTo>
                <a:close/>
              </a:path>
              <a:path w="712470" h="142875">
                <a:moveTo>
                  <a:pt x="247192" y="95249"/>
                </a:moveTo>
                <a:lnTo>
                  <a:pt x="235762" y="95249"/>
                </a:lnTo>
                <a:lnTo>
                  <a:pt x="235762" y="136550"/>
                </a:lnTo>
                <a:lnTo>
                  <a:pt x="247192" y="136550"/>
                </a:lnTo>
                <a:lnTo>
                  <a:pt x="247192" y="95249"/>
                </a:lnTo>
                <a:close/>
              </a:path>
              <a:path w="712470" h="142875">
                <a:moveTo>
                  <a:pt x="203453" y="48463"/>
                </a:moveTo>
                <a:lnTo>
                  <a:pt x="192023" y="48463"/>
                </a:lnTo>
                <a:lnTo>
                  <a:pt x="192023" y="85039"/>
                </a:lnTo>
                <a:lnTo>
                  <a:pt x="184556" y="90678"/>
                </a:lnTo>
                <a:lnTo>
                  <a:pt x="193700" y="110794"/>
                </a:lnTo>
                <a:lnTo>
                  <a:pt x="203301" y="110794"/>
                </a:lnTo>
                <a:lnTo>
                  <a:pt x="203301" y="95250"/>
                </a:lnTo>
                <a:lnTo>
                  <a:pt x="247192" y="95249"/>
                </a:lnTo>
                <a:lnTo>
                  <a:pt x="247192" y="84734"/>
                </a:lnTo>
                <a:lnTo>
                  <a:pt x="203453" y="84734"/>
                </a:lnTo>
                <a:lnTo>
                  <a:pt x="203453" y="48463"/>
                </a:lnTo>
                <a:close/>
              </a:path>
              <a:path w="712470" h="142875">
                <a:moveTo>
                  <a:pt x="247192" y="48463"/>
                </a:moveTo>
                <a:lnTo>
                  <a:pt x="235762" y="48463"/>
                </a:lnTo>
                <a:lnTo>
                  <a:pt x="235762" y="84734"/>
                </a:lnTo>
                <a:lnTo>
                  <a:pt x="247192" y="84734"/>
                </a:lnTo>
                <a:lnTo>
                  <a:pt x="247192" y="48463"/>
                </a:lnTo>
                <a:close/>
              </a:path>
              <a:path w="712470" h="142875">
                <a:moveTo>
                  <a:pt x="177393" y="38709"/>
                </a:moveTo>
                <a:lnTo>
                  <a:pt x="170687" y="38709"/>
                </a:lnTo>
                <a:lnTo>
                  <a:pt x="170687" y="48463"/>
                </a:lnTo>
                <a:lnTo>
                  <a:pt x="177393" y="48463"/>
                </a:lnTo>
                <a:lnTo>
                  <a:pt x="177393" y="38709"/>
                </a:lnTo>
                <a:close/>
              </a:path>
              <a:path w="712470" h="142875">
                <a:moveTo>
                  <a:pt x="265633" y="38709"/>
                </a:moveTo>
                <a:lnTo>
                  <a:pt x="177393" y="38709"/>
                </a:lnTo>
                <a:lnTo>
                  <a:pt x="177393" y="48463"/>
                </a:lnTo>
                <a:lnTo>
                  <a:pt x="265633" y="48463"/>
                </a:lnTo>
                <a:lnTo>
                  <a:pt x="265633" y="38709"/>
                </a:lnTo>
                <a:close/>
              </a:path>
              <a:path w="712470" h="142875">
                <a:moveTo>
                  <a:pt x="619402" y="122529"/>
                </a:moveTo>
                <a:lnTo>
                  <a:pt x="607910" y="122529"/>
                </a:lnTo>
                <a:lnTo>
                  <a:pt x="619036" y="142646"/>
                </a:lnTo>
                <a:lnTo>
                  <a:pt x="632599" y="139293"/>
                </a:lnTo>
                <a:lnTo>
                  <a:pt x="619402" y="122529"/>
                </a:lnTo>
                <a:close/>
              </a:path>
              <a:path w="712470" h="142875">
                <a:moveTo>
                  <a:pt x="448360" y="48463"/>
                </a:moveTo>
                <a:lnTo>
                  <a:pt x="436930" y="48463"/>
                </a:lnTo>
                <a:lnTo>
                  <a:pt x="436930" y="69799"/>
                </a:lnTo>
                <a:lnTo>
                  <a:pt x="405574" y="69799"/>
                </a:lnTo>
                <a:lnTo>
                  <a:pt x="399148" y="72313"/>
                </a:lnTo>
                <a:lnTo>
                  <a:pt x="388886" y="82372"/>
                </a:lnTo>
                <a:lnTo>
                  <a:pt x="386333" y="89103"/>
                </a:lnTo>
                <a:lnTo>
                  <a:pt x="386333" y="106070"/>
                </a:lnTo>
                <a:lnTo>
                  <a:pt x="388200" y="113741"/>
                </a:lnTo>
                <a:lnTo>
                  <a:pt x="395719" y="127355"/>
                </a:lnTo>
                <a:lnTo>
                  <a:pt x="400596" y="133045"/>
                </a:lnTo>
                <a:lnTo>
                  <a:pt x="406603" y="137617"/>
                </a:lnTo>
                <a:lnTo>
                  <a:pt x="415747" y="130759"/>
                </a:lnTo>
                <a:lnTo>
                  <a:pt x="408074" y="123777"/>
                </a:lnTo>
                <a:lnTo>
                  <a:pt x="402597" y="115938"/>
                </a:lnTo>
                <a:lnTo>
                  <a:pt x="399314" y="107241"/>
                </a:lnTo>
                <a:lnTo>
                  <a:pt x="398221" y="97688"/>
                </a:lnTo>
                <a:lnTo>
                  <a:pt x="398221" y="92202"/>
                </a:lnTo>
                <a:lnTo>
                  <a:pt x="399783" y="87909"/>
                </a:lnTo>
                <a:lnTo>
                  <a:pt x="406082" y="81711"/>
                </a:lnTo>
                <a:lnTo>
                  <a:pt x="410260" y="80162"/>
                </a:lnTo>
                <a:lnTo>
                  <a:pt x="448360" y="80162"/>
                </a:lnTo>
                <a:lnTo>
                  <a:pt x="448360" y="48463"/>
                </a:lnTo>
                <a:close/>
              </a:path>
              <a:path w="712470" h="142875">
                <a:moveTo>
                  <a:pt x="494385" y="97383"/>
                </a:moveTo>
                <a:lnTo>
                  <a:pt x="482955" y="97383"/>
                </a:lnTo>
                <a:lnTo>
                  <a:pt x="482955" y="136550"/>
                </a:lnTo>
                <a:lnTo>
                  <a:pt x="494385" y="136550"/>
                </a:lnTo>
                <a:lnTo>
                  <a:pt x="494385" y="97383"/>
                </a:lnTo>
                <a:close/>
              </a:path>
              <a:path w="712470" h="142875">
                <a:moveTo>
                  <a:pt x="535978" y="48463"/>
                </a:moveTo>
                <a:lnTo>
                  <a:pt x="524548" y="48463"/>
                </a:lnTo>
                <a:lnTo>
                  <a:pt x="524548" y="136550"/>
                </a:lnTo>
                <a:lnTo>
                  <a:pt x="535978" y="136550"/>
                </a:lnTo>
                <a:lnTo>
                  <a:pt x="535978" y="48463"/>
                </a:lnTo>
                <a:close/>
              </a:path>
              <a:path w="712470" h="142875">
                <a:moveTo>
                  <a:pt x="693864" y="87020"/>
                </a:moveTo>
                <a:lnTo>
                  <a:pt x="682434" y="87020"/>
                </a:lnTo>
                <a:lnTo>
                  <a:pt x="682434" y="136550"/>
                </a:lnTo>
                <a:lnTo>
                  <a:pt x="693864" y="136550"/>
                </a:lnTo>
                <a:lnTo>
                  <a:pt x="693864" y="87020"/>
                </a:lnTo>
                <a:close/>
              </a:path>
              <a:path w="712470" h="142875">
                <a:moveTo>
                  <a:pt x="315163" y="107899"/>
                </a:moveTo>
                <a:lnTo>
                  <a:pt x="305561" y="114300"/>
                </a:lnTo>
                <a:lnTo>
                  <a:pt x="308101" y="119176"/>
                </a:lnTo>
                <a:lnTo>
                  <a:pt x="312115" y="123520"/>
                </a:lnTo>
                <a:lnTo>
                  <a:pt x="323087" y="131140"/>
                </a:lnTo>
                <a:lnTo>
                  <a:pt x="329844" y="133045"/>
                </a:lnTo>
                <a:lnTo>
                  <a:pt x="347319" y="133045"/>
                </a:lnTo>
                <a:lnTo>
                  <a:pt x="354799" y="130479"/>
                </a:lnTo>
                <a:lnTo>
                  <a:pt x="363389" y="122529"/>
                </a:lnTo>
                <a:lnTo>
                  <a:pt x="337870" y="122529"/>
                </a:lnTo>
                <a:lnTo>
                  <a:pt x="330965" y="121615"/>
                </a:lnTo>
                <a:lnTo>
                  <a:pt x="324878" y="118872"/>
                </a:lnTo>
                <a:lnTo>
                  <a:pt x="319611" y="114300"/>
                </a:lnTo>
                <a:lnTo>
                  <a:pt x="315163" y="107899"/>
                </a:lnTo>
                <a:close/>
              </a:path>
              <a:path w="712470" h="142875">
                <a:moveTo>
                  <a:pt x="611720" y="48463"/>
                </a:moveTo>
                <a:lnTo>
                  <a:pt x="600138" y="48463"/>
                </a:lnTo>
                <a:lnTo>
                  <a:pt x="600138" y="63703"/>
                </a:lnTo>
                <a:lnTo>
                  <a:pt x="581850" y="68275"/>
                </a:lnTo>
                <a:lnTo>
                  <a:pt x="558228" y="102260"/>
                </a:lnTo>
                <a:lnTo>
                  <a:pt x="561454" y="109702"/>
                </a:lnTo>
                <a:lnTo>
                  <a:pt x="593128" y="125577"/>
                </a:lnTo>
                <a:lnTo>
                  <a:pt x="598716" y="125577"/>
                </a:lnTo>
                <a:lnTo>
                  <a:pt x="603643" y="124561"/>
                </a:lnTo>
                <a:lnTo>
                  <a:pt x="607910" y="122529"/>
                </a:lnTo>
                <a:lnTo>
                  <a:pt x="619402" y="122529"/>
                </a:lnTo>
                <a:lnTo>
                  <a:pt x="615683" y="117805"/>
                </a:lnTo>
                <a:lnTo>
                  <a:pt x="618665" y="115163"/>
                </a:lnTo>
                <a:lnTo>
                  <a:pt x="585406" y="115163"/>
                </a:lnTo>
                <a:lnTo>
                  <a:pt x="580250" y="113284"/>
                </a:lnTo>
                <a:lnTo>
                  <a:pt x="572020" y="105562"/>
                </a:lnTo>
                <a:lnTo>
                  <a:pt x="570072" y="101041"/>
                </a:lnTo>
                <a:lnTo>
                  <a:pt x="570171" y="90068"/>
                </a:lnTo>
                <a:lnTo>
                  <a:pt x="611720" y="71780"/>
                </a:lnTo>
                <a:lnTo>
                  <a:pt x="611720" y="48463"/>
                </a:lnTo>
                <a:close/>
              </a:path>
              <a:path w="712470" h="142875">
                <a:moveTo>
                  <a:pt x="356311" y="48463"/>
                </a:moveTo>
                <a:lnTo>
                  <a:pt x="345846" y="48463"/>
                </a:lnTo>
                <a:lnTo>
                  <a:pt x="352348" y="53847"/>
                </a:lnTo>
                <a:lnTo>
                  <a:pt x="352265" y="69799"/>
                </a:lnTo>
                <a:lnTo>
                  <a:pt x="350799" y="73355"/>
                </a:lnTo>
                <a:lnTo>
                  <a:pt x="344589" y="78435"/>
                </a:lnTo>
                <a:lnTo>
                  <a:pt x="340817" y="79705"/>
                </a:lnTo>
                <a:lnTo>
                  <a:pt x="328574" y="79705"/>
                </a:lnTo>
                <a:lnTo>
                  <a:pt x="328574" y="90068"/>
                </a:lnTo>
                <a:lnTo>
                  <a:pt x="343966" y="90068"/>
                </a:lnTo>
                <a:lnTo>
                  <a:pt x="348614" y="91490"/>
                </a:lnTo>
                <a:lnTo>
                  <a:pt x="355015" y="97180"/>
                </a:lnTo>
                <a:lnTo>
                  <a:pt x="356530" y="100787"/>
                </a:lnTo>
                <a:lnTo>
                  <a:pt x="356615" y="110845"/>
                </a:lnTo>
                <a:lnTo>
                  <a:pt x="354964" y="114909"/>
                </a:lnTo>
                <a:lnTo>
                  <a:pt x="348360" y="121005"/>
                </a:lnTo>
                <a:lnTo>
                  <a:pt x="343750" y="122529"/>
                </a:lnTo>
                <a:lnTo>
                  <a:pt x="363389" y="122529"/>
                </a:lnTo>
                <a:lnTo>
                  <a:pt x="365886" y="120218"/>
                </a:lnTo>
                <a:lnTo>
                  <a:pt x="368633" y="113791"/>
                </a:lnTo>
                <a:lnTo>
                  <a:pt x="368655" y="100228"/>
                </a:lnTo>
                <a:lnTo>
                  <a:pt x="367029" y="95453"/>
                </a:lnTo>
                <a:lnTo>
                  <a:pt x="360514" y="87731"/>
                </a:lnTo>
                <a:lnTo>
                  <a:pt x="356552" y="85293"/>
                </a:lnTo>
                <a:lnTo>
                  <a:pt x="351891" y="84277"/>
                </a:lnTo>
                <a:lnTo>
                  <a:pt x="351891" y="83667"/>
                </a:lnTo>
                <a:lnTo>
                  <a:pt x="364388" y="57556"/>
                </a:lnTo>
                <a:lnTo>
                  <a:pt x="361695" y="52323"/>
                </a:lnTo>
                <a:lnTo>
                  <a:pt x="356311" y="49377"/>
                </a:lnTo>
                <a:lnTo>
                  <a:pt x="356311" y="48463"/>
                </a:lnTo>
                <a:close/>
              </a:path>
              <a:path w="712470" h="142875">
                <a:moveTo>
                  <a:pt x="613397" y="92659"/>
                </a:moveTo>
                <a:lnTo>
                  <a:pt x="605015" y="95707"/>
                </a:lnTo>
                <a:lnTo>
                  <a:pt x="605015" y="111252"/>
                </a:lnTo>
                <a:lnTo>
                  <a:pt x="602170" y="113791"/>
                </a:lnTo>
                <a:lnTo>
                  <a:pt x="597700" y="115061"/>
                </a:lnTo>
                <a:lnTo>
                  <a:pt x="591604" y="115061"/>
                </a:lnTo>
                <a:lnTo>
                  <a:pt x="585406" y="115163"/>
                </a:lnTo>
                <a:lnTo>
                  <a:pt x="618665" y="115163"/>
                </a:lnTo>
                <a:lnTo>
                  <a:pt x="619239" y="114655"/>
                </a:lnTo>
                <a:lnTo>
                  <a:pt x="621017" y="110439"/>
                </a:lnTo>
                <a:lnTo>
                  <a:pt x="621017" y="102209"/>
                </a:lnTo>
                <a:lnTo>
                  <a:pt x="620255" y="99644"/>
                </a:lnTo>
                <a:lnTo>
                  <a:pt x="617207" y="95275"/>
                </a:lnTo>
                <a:lnTo>
                  <a:pt x="615429" y="93675"/>
                </a:lnTo>
                <a:lnTo>
                  <a:pt x="613397" y="92659"/>
                </a:lnTo>
                <a:close/>
              </a:path>
              <a:path w="712470" h="142875">
                <a:moveTo>
                  <a:pt x="448360" y="80162"/>
                </a:moveTo>
                <a:lnTo>
                  <a:pt x="436930" y="80162"/>
                </a:lnTo>
                <a:lnTo>
                  <a:pt x="437025" y="89966"/>
                </a:lnTo>
                <a:lnTo>
                  <a:pt x="439229" y="95910"/>
                </a:lnTo>
                <a:lnTo>
                  <a:pt x="448475" y="104648"/>
                </a:lnTo>
                <a:lnTo>
                  <a:pt x="454444" y="106832"/>
                </a:lnTo>
                <a:lnTo>
                  <a:pt x="471309" y="106832"/>
                </a:lnTo>
                <a:lnTo>
                  <a:pt x="478167" y="103682"/>
                </a:lnTo>
                <a:lnTo>
                  <a:pt x="482345" y="97383"/>
                </a:lnTo>
                <a:lnTo>
                  <a:pt x="494385" y="97383"/>
                </a:lnTo>
                <a:lnTo>
                  <a:pt x="494385" y="96316"/>
                </a:lnTo>
                <a:lnTo>
                  <a:pt x="458508" y="96316"/>
                </a:lnTo>
                <a:lnTo>
                  <a:pt x="454698" y="95046"/>
                </a:lnTo>
                <a:lnTo>
                  <a:pt x="449618" y="89966"/>
                </a:lnTo>
                <a:lnTo>
                  <a:pt x="448360" y="85852"/>
                </a:lnTo>
                <a:lnTo>
                  <a:pt x="448360" y="80162"/>
                </a:lnTo>
                <a:close/>
              </a:path>
              <a:path w="712470" h="142875">
                <a:moveTo>
                  <a:pt x="693864" y="48463"/>
                </a:moveTo>
                <a:lnTo>
                  <a:pt x="682434" y="48463"/>
                </a:lnTo>
                <a:lnTo>
                  <a:pt x="682434" y="76657"/>
                </a:lnTo>
                <a:lnTo>
                  <a:pt x="643420" y="76657"/>
                </a:lnTo>
                <a:lnTo>
                  <a:pt x="634885" y="83515"/>
                </a:lnTo>
                <a:lnTo>
                  <a:pt x="634940" y="87909"/>
                </a:lnTo>
                <a:lnTo>
                  <a:pt x="635825" y="91592"/>
                </a:lnTo>
                <a:lnTo>
                  <a:pt x="639584" y="98907"/>
                </a:lnTo>
                <a:lnTo>
                  <a:pt x="641997" y="101650"/>
                </a:lnTo>
                <a:lnTo>
                  <a:pt x="644944" y="103479"/>
                </a:lnTo>
                <a:lnTo>
                  <a:pt x="651954" y="101041"/>
                </a:lnTo>
                <a:lnTo>
                  <a:pt x="651954" y="87020"/>
                </a:lnTo>
                <a:lnTo>
                  <a:pt x="693864" y="87020"/>
                </a:lnTo>
                <a:lnTo>
                  <a:pt x="693864" y="48463"/>
                </a:lnTo>
                <a:close/>
              </a:path>
              <a:path w="712470" h="142875">
                <a:moveTo>
                  <a:pt x="494385" y="48463"/>
                </a:moveTo>
                <a:lnTo>
                  <a:pt x="482955" y="48463"/>
                </a:lnTo>
                <a:lnTo>
                  <a:pt x="482955" y="80924"/>
                </a:lnTo>
                <a:lnTo>
                  <a:pt x="481241" y="86283"/>
                </a:lnTo>
                <a:lnTo>
                  <a:pt x="474433" y="94310"/>
                </a:lnTo>
                <a:lnTo>
                  <a:pt x="469696" y="96316"/>
                </a:lnTo>
                <a:lnTo>
                  <a:pt x="494385" y="96316"/>
                </a:lnTo>
                <a:lnTo>
                  <a:pt x="494385" y="48463"/>
                </a:lnTo>
                <a:close/>
              </a:path>
              <a:path w="712470" h="142875">
                <a:moveTo>
                  <a:pt x="375196" y="38709"/>
                </a:moveTo>
                <a:lnTo>
                  <a:pt x="302818" y="38709"/>
                </a:lnTo>
                <a:lnTo>
                  <a:pt x="302818" y="48463"/>
                </a:lnTo>
                <a:lnTo>
                  <a:pt x="375196" y="48463"/>
                </a:lnTo>
                <a:lnTo>
                  <a:pt x="375196" y="38709"/>
                </a:lnTo>
                <a:close/>
              </a:path>
              <a:path w="712470" h="142875">
                <a:moveTo>
                  <a:pt x="381914" y="38709"/>
                </a:moveTo>
                <a:lnTo>
                  <a:pt x="375196" y="38709"/>
                </a:lnTo>
                <a:lnTo>
                  <a:pt x="375196" y="48463"/>
                </a:lnTo>
                <a:lnTo>
                  <a:pt x="381914" y="48463"/>
                </a:lnTo>
                <a:lnTo>
                  <a:pt x="381914" y="38709"/>
                </a:lnTo>
                <a:close/>
              </a:path>
              <a:path w="712470" h="142875">
                <a:moveTo>
                  <a:pt x="506107" y="38709"/>
                </a:moveTo>
                <a:lnTo>
                  <a:pt x="381914" y="38709"/>
                </a:lnTo>
                <a:lnTo>
                  <a:pt x="381914" y="48463"/>
                </a:lnTo>
                <a:lnTo>
                  <a:pt x="506107" y="48463"/>
                </a:lnTo>
                <a:lnTo>
                  <a:pt x="506107" y="38709"/>
                </a:lnTo>
                <a:close/>
              </a:path>
              <a:path w="712470" h="142875">
                <a:moveTo>
                  <a:pt x="512813" y="38709"/>
                </a:moveTo>
                <a:lnTo>
                  <a:pt x="506107" y="38709"/>
                </a:lnTo>
                <a:lnTo>
                  <a:pt x="506107" y="48463"/>
                </a:lnTo>
                <a:lnTo>
                  <a:pt x="512813" y="48463"/>
                </a:lnTo>
                <a:lnTo>
                  <a:pt x="512813" y="38709"/>
                </a:lnTo>
                <a:close/>
              </a:path>
              <a:path w="712470" h="142875">
                <a:moveTo>
                  <a:pt x="547712" y="38709"/>
                </a:moveTo>
                <a:lnTo>
                  <a:pt x="512813" y="38709"/>
                </a:lnTo>
                <a:lnTo>
                  <a:pt x="512813" y="48463"/>
                </a:lnTo>
                <a:lnTo>
                  <a:pt x="547712" y="48463"/>
                </a:lnTo>
                <a:lnTo>
                  <a:pt x="547712" y="38709"/>
                </a:lnTo>
                <a:close/>
              </a:path>
              <a:path w="712470" h="142875">
                <a:moveTo>
                  <a:pt x="554418" y="38709"/>
                </a:moveTo>
                <a:lnTo>
                  <a:pt x="547712" y="38709"/>
                </a:lnTo>
                <a:lnTo>
                  <a:pt x="547712" y="48463"/>
                </a:lnTo>
                <a:lnTo>
                  <a:pt x="554418" y="48463"/>
                </a:lnTo>
                <a:lnTo>
                  <a:pt x="554418" y="38709"/>
                </a:lnTo>
                <a:close/>
              </a:path>
              <a:path w="712470" h="142875">
                <a:moveTo>
                  <a:pt x="627418" y="38709"/>
                </a:moveTo>
                <a:lnTo>
                  <a:pt x="554418" y="38709"/>
                </a:lnTo>
                <a:lnTo>
                  <a:pt x="554418" y="48463"/>
                </a:lnTo>
                <a:lnTo>
                  <a:pt x="627418" y="48463"/>
                </a:lnTo>
                <a:lnTo>
                  <a:pt x="627418" y="38709"/>
                </a:lnTo>
                <a:close/>
              </a:path>
              <a:path w="712470" h="142875">
                <a:moveTo>
                  <a:pt x="634123" y="38709"/>
                </a:moveTo>
                <a:lnTo>
                  <a:pt x="627418" y="38709"/>
                </a:lnTo>
                <a:lnTo>
                  <a:pt x="627418" y="48463"/>
                </a:lnTo>
                <a:lnTo>
                  <a:pt x="634123" y="48463"/>
                </a:lnTo>
                <a:lnTo>
                  <a:pt x="634123" y="38709"/>
                </a:lnTo>
                <a:close/>
              </a:path>
              <a:path w="712470" h="142875">
                <a:moveTo>
                  <a:pt x="712304" y="38709"/>
                </a:moveTo>
                <a:lnTo>
                  <a:pt x="634123" y="38709"/>
                </a:lnTo>
                <a:lnTo>
                  <a:pt x="634123" y="48463"/>
                </a:lnTo>
                <a:lnTo>
                  <a:pt x="712304" y="48463"/>
                </a:lnTo>
                <a:lnTo>
                  <a:pt x="712304" y="3870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object 5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237317" y="3821941"/>
            <a:ext cx="209450" cy="77842"/>
          </a:xfrm>
          <a:prstGeom prst="rect">
            <a:avLst/>
          </a:prstGeom>
        </p:spPr>
      </p:pic>
      <p:sp>
        <p:nvSpPr>
          <p:cNvPr id="53" name="object 53"/>
          <p:cNvSpPr/>
          <p:nvPr/>
        </p:nvSpPr>
        <p:spPr>
          <a:xfrm>
            <a:off x="1650053" y="3787316"/>
            <a:ext cx="1982096" cy="129540"/>
          </a:xfrm>
          <a:custGeom>
            <a:avLst/>
            <a:gdLst/>
            <a:ahLst/>
            <a:cxnLst/>
            <a:rect l="l" t="t" r="r" b="b"/>
            <a:pathLst>
              <a:path w="1531620" h="167639">
                <a:moveTo>
                  <a:pt x="60929" y="112928"/>
                </a:moveTo>
                <a:lnTo>
                  <a:pt x="44805" y="112928"/>
                </a:lnTo>
                <a:lnTo>
                  <a:pt x="44805" y="113538"/>
                </a:lnTo>
                <a:lnTo>
                  <a:pt x="11887" y="140665"/>
                </a:lnTo>
                <a:lnTo>
                  <a:pt x="23622" y="147218"/>
                </a:lnTo>
                <a:lnTo>
                  <a:pt x="60929" y="112928"/>
                </a:lnTo>
                <a:close/>
              </a:path>
              <a:path w="1531620" h="167639">
                <a:moveTo>
                  <a:pt x="77266" y="109118"/>
                </a:moveTo>
                <a:lnTo>
                  <a:pt x="65684" y="109118"/>
                </a:lnTo>
                <a:lnTo>
                  <a:pt x="65684" y="145542"/>
                </a:lnTo>
                <a:lnTo>
                  <a:pt x="77266" y="145542"/>
                </a:lnTo>
                <a:lnTo>
                  <a:pt x="77266" y="109118"/>
                </a:lnTo>
                <a:close/>
              </a:path>
              <a:path w="1531620" h="167639">
                <a:moveTo>
                  <a:pt x="118719" y="57454"/>
                </a:moveTo>
                <a:lnTo>
                  <a:pt x="107289" y="57454"/>
                </a:lnTo>
                <a:lnTo>
                  <a:pt x="107289" y="145542"/>
                </a:lnTo>
                <a:lnTo>
                  <a:pt x="118719" y="145542"/>
                </a:lnTo>
                <a:lnTo>
                  <a:pt x="118719" y="57454"/>
                </a:lnTo>
                <a:close/>
              </a:path>
              <a:path w="1531620" h="167639">
                <a:moveTo>
                  <a:pt x="30022" y="57454"/>
                </a:moveTo>
                <a:lnTo>
                  <a:pt x="18440" y="57454"/>
                </a:lnTo>
                <a:lnTo>
                  <a:pt x="18440" y="98196"/>
                </a:lnTo>
                <a:lnTo>
                  <a:pt x="20904" y="104165"/>
                </a:lnTo>
                <a:lnTo>
                  <a:pt x="30759" y="111785"/>
                </a:lnTo>
                <a:lnTo>
                  <a:pt x="37084" y="113436"/>
                </a:lnTo>
                <a:lnTo>
                  <a:pt x="44805" y="112928"/>
                </a:lnTo>
                <a:lnTo>
                  <a:pt x="60929" y="112928"/>
                </a:lnTo>
                <a:lnTo>
                  <a:pt x="65074" y="109118"/>
                </a:lnTo>
                <a:lnTo>
                  <a:pt x="77266" y="109118"/>
                </a:lnTo>
                <a:lnTo>
                  <a:pt x="77266" y="103936"/>
                </a:lnTo>
                <a:lnTo>
                  <a:pt x="40182" y="103936"/>
                </a:lnTo>
                <a:lnTo>
                  <a:pt x="36245" y="102666"/>
                </a:lnTo>
                <a:lnTo>
                  <a:pt x="31267" y="97586"/>
                </a:lnTo>
                <a:lnTo>
                  <a:pt x="30022" y="93522"/>
                </a:lnTo>
                <a:lnTo>
                  <a:pt x="30022" y="57454"/>
                </a:lnTo>
                <a:close/>
              </a:path>
              <a:path w="1531620" h="167639">
                <a:moveTo>
                  <a:pt x="77266" y="57454"/>
                </a:moveTo>
                <a:lnTo>
                  <a:pt x="65684" y="57454"/>
                </a:lnTo>
                <a:lnTo>
                  <a:pt x="65684" y="96164"/>
                </a:lnTo>
                <a:lnTo>
                  <a:pt x="63652" y="98094"/>
                </a:lnTo>
                <a:lnTo>
                  <a:pt x="60706" y="99872"/>
                </a:lnTo>
                <a:lnTo>
                  <a:pt x="52984" y="103124"/>
                </a:lnTo>
                <a:lnTo>
                  <a:pt x="49225" y="103936"/>
                </a:lnTo>
                <a:lnTo>
                  <a:pt x="77266" y="103936"/>
                </a:lnTo>
                <a:lnTo>
                  <a:pt x="77266" y="57454"/>
                </a:lnTo>
                <a:close/>
              </a:path>
              <a:path w="1531620" h="167639">
                <a:moveTo>
                  <a:pt x="88849" y="47701"/>
                </a:moveTo>
                <a:lnTo>
                  <a:pt x="0" y="47701"/>
                </a:lnTo>
                <a:lnTo>
                  <a:pt x="0" y="57454"/>
                </a:lnTo>
                <a:lnTo>
                  <a:pt x="88849" y="57454"/>
                </a:lnTo>
                <a:lnTo>
                  <a:pt x="88849" y="47701"/>
                </a:lnTo>
                <a:close/>
              </a:path>
              <a:path w="1531620" h="167639">
                <a:moveTo>
                  <a:pt x="95707" y="47701"/>
                </a:moveTo>
                <a:lnTo>
                  <a:pt x="88849" y="47701"/>
                </a:lnTo>
                <a:lnTo>
                  <a:pt x="88849" y="57454"/>
                </a:lnTo>
                <a:lnTo>
                  <a:pt x="95707" y="57454"/>
                </a:lnTo>
                <a:lnTo>
                  <a:pt x="95707" y="47701"/>
                </a:lnTo>
                <a:close/>
              </a:path>
              <a:path w="1531620" h="167639">
                <a:moveTo>
                  <a:pt x="137160" y="47701"/>
                </a:moveTo>
                <a:lnTo>
                  <a:pt x="95707" y="47701"/>
                </a:lnTo>
                <a:lnTo>
                  <a:pt x="95707" y="57454"/>
                </a:lnTo>
                <a:lnTo>
                  <a:pt x="137160" y="57454"/>
                </a:lnTo>
                <a:lnTo>
                  <a:pt x="137160" y="47701"/>
                </a:lnTo>
                <a:close/>
              </a:path>
              <a:path w="1531620" h="167639">
                <a:moveTo>
                  <a:pt x="217017" y="116281"/>
                </a:moveTo>
                <a:lnTo>
                  <a:pt x="205587" y="116281"/>
                </a:lnTo>
                <a:lnTo>
                  <a:pt x="205587" y="145542"/>
                </a:lnTo>
                <a:lnTo>
                  <a:pt x="217017" y="145542"/>
                </a:lnTo>
                <a:lnTo>
                  <a:pt x="217017" y="116281"/>
                </a:lnTo>
                <a:close/>
              </a:path>
              <a:path w="1531620" h="167639">
                <a:moveTo>
                  <a:pt x="258622" y="57454"/>
                </a:moveTo>
                <a:lnTo>
                  <a:pt x="247192" y="57454"/>
                </a:lnTo>
                <a:lnTo>
                  <a:pt x="247192" y="145542"/>
                </a:lnTo>
                <a:lnTo>
                  <a:pt x="258622" y="145542"/>
                </a:lnTo>
                <a:lnTo>
                  <a:pt x="258622" y="57454"/>
                </a:lnTo>
                <a:close/>
              </a:path>
              <a:path w="1531620" h="167639">
                <a:moveTo>
                  <a:pt x="346862" y="104241"/>
                </a:moveTo>
                <a:lnTo>
                  <a:pt x="335432" y="104241"/>
                </a:lnTo>
                <a:lnTo>
                  <a:pt x="335432" y="145542"/>
                </a:lnTo>
                <a:lnTo>
                  <a:pt x="346862" y="145542"/>
                </a:lnTo>
                <a:lnTo>
                  <a:pt x="346862" y="104241"/>
                </a:lnTo>
                <a:close/>
              </a:path>
              <a:path w="1531620" h="167639">
                <a:moveTo>
                  <a:pt x="426415" y="117652"/>
                </a:moveTo>
                <a:lnTo>
                  <a:pt x="414985" y="117652"/>
                </a:lnTo>
                <a:lnTo>
                  <a:pt x="414985" y="145542"/>
                </a:lnTo>
                <a:lnTo>
                  <a:pt x="426415" y="145542"/>
                </a:lnTo>
                <a:lnTo>
                  <a:pt x="426415" y="117652"/>
                </a:lnTo>
                <a:close/>
              </a:path>
              <a:path w="1531620" h="167639">
                <a:moveTo>
                  <a:pt x="189129" y="56540"/>
                </a:moveTo>
                <a:lnTo>
                  <a:pt x="172262" y="56540"/>
                </a:lnTo>
                <a:lnTo>
                  <a:pt x="174828" y="57505"/>
                </a:lnTo>
                <a:lnTo>
                  <a:pt x="178587" y="61366"/>
                </a:lnTo>
                <a:lnTo>
                  <a:pt x="179527" y="63957"/>
                </a:lnTo>
                <a:lnTo>
                  <a:pt x="179527" y="71882"/>
                </a:lnTo>
                <a:lnTo>
                  <a:pt x="177800" y="75793"/>
                </a:lnTo>
                <a:lnTo>
                  <a:pt x="170891" y="82092"/>
                </a:lnTo>
                <a:lnTo>
                  <a:pt x="164134" y="85090"/>
                </a:lnTo>
                <a:lnTo>
                  <a:pt x="138684" y="92202"/>
                </a:lnTo>
                <a:lnTo>
                  <a:pt x="139712" y="99998"/>
                </a:lnTo>
                <a:lnTo>
                  <a:pt x="168344" y="129030"/>
                </a:lnTo>
                <a:lnTo>
                  <a:pt x="176174" y="129692"/>
                </a:lnTo>
                <a:lnTo>
                  <a:pt x="183286" y="129692"/>
                </a:lnTo>
                <a:lnTo>
                  <a:pt x="189306" y="128320"/>
                </a:lnTo>
                <a:lnTo>
                  <a:pt x="199161" y="122834"/>
                </a:lnTo>
                <a:lnTo>
                  <a:pt x="202742" y="119735"/>
                </a:lnTo>
                <a:lnTo>
                  <a:pt x="203104" y="119176"/>
                </a:lnTo>
                <a:lnTo>
                  <a:pt x="172872" y="119176"/>
                </a:lnTo>
                <a:lnTo>
                  <a:pt x="169189" y="118414"/>
                </a:lnTo>
                <a:lnTo>
                  <a:pt x="152400" y="98602"/>
                </a:lnTo>
                <a:lnTo>
                  <a:pt x="158851" y="96875"/>
                </a:lnTo>
                <a:lnTo>
                  <a:pt x="161391" y="96164"/>
                </a:lnTo>
                <a:lnTo>
                  <a:pt x="174335" y="91338"/>
                </a:lnTo>
                <a:lnTo>
                  <a:pt x="183565" y="84963"/>
                </a:lnTo>
                <a:lnTo>
                  <a:pt x="189109" y="77019"/>
                </a:lnTo>
                <a:lnTo>
                  <a:pt x="190957" y="67513"/>
                </a:lnTo>
                <a:lnTo>
                  <a:pt x="190867" y="60985"/>
                </a:lnTo>
                <a:lnTo>
                  <a:pt x="189129" y="56540"/>
                </a:lnTo>
                <a:close/>
              </a:path>
              <a:path w="1531620" h="167639">
                <a:moveTo>
                  <a:pt x="438607" y="115824"/>
                </a:moveTo>
                <a:lnTo>
                  <a:pt x="440436" y="126339"/>
                </a:lnTo>
                <a:lnTo>
                  <a:pt x="448970" y="127558"/>
                </a:lnTo>
                <a:lnTo>
                  <a:pt x="456438" y="125730"/>
                </a:lnTo>
                <a:lnTo>
                  <a:pt x="468106" y="116840"/>
                </a:lnTo>
                <a:lnTo>
                  <a:pt x="444487" y="116840"/>
                </a:lnTo>
                <a:lnTo>
                  <a:pt x="438607" y="115824"/>
                </a:lnTo>
                <a:close/>
              </a:path>
              <a:path w="1531620" h="167639">
                <a:moveTo>
                  <a:pt x="392430" y="72796"/>
                </a:moveTo>
                <a:lnTo>
                  <a:pt x="384937" y="74676"/>
                </a:lnTo>
                <a:lnTo>
                  <a:pt x="372021" y="84429"/>
                </a:lnTo>
                <a:lnTo>
                  <a:pt x="368808" y="91338"/>
                </a:lnTo>
                <a:lnTo>
                  <a:pt x="368808" y="107899"/>
                </a:lnTo>
                <a:lnTo>
                  <a:pt x="371335" y="114147"/>
                </a:lnTo>
                <a:lnTo>
                  <a:pt x="381508" y="123901"/>
                </a:lnTo>
                <a:lnTo>
                  <a:pt x="387604" y="126339"/>
                </a:lnTo>
                <a:lnTo>
                  <a:pt x="403250" y="126339"/>
                </a:lnTo>
                <a:lnTo>
                  <a:pt x="409803" y="123444"/>
                </a:lnTo>
                <a:lnTo>
                  <a:pt x="414375" y="117652"/>
                </a:lnTo>
                <a:lnTo>
                  <a:pt x="426415" y="117652"/>
                </a:lnTo>
                <a:lnTo>
                  <a:pt x="426415" y="115976"/>
                </a:lnTo>
                <a:lnTo>
                  <a:pt x="392061" y="115976"/>
                </a:lnTo>
                <a:lnTo>
                  <a:pt x="388213" y="114477"/>
                </a:lnTo>
                <a:lnTo>
                  <a:pt x="382308" y="108483"/>
                </a:lnTo>
                <a:lnTo>
                  <a:pt x="380847" y="104698"/>
                </a:lnTo>
                <a:lnTo>
                  <a:pt x="380847" y="94030"/>
                </a:lnTo>
                <a:lnTo>
                  <a:pt x="383032" y="89636"/>
                </a:lnTo>
                <a:lnTo>
                  <a:pt x="391756" y="84251"/>
                </a:lnTo>
                <a:lnTo>
                  <a:pt x="396900" y="83413"/>
                </a:lnTo>
                <a:lnTo>
                  <a:pt x="402616" y="83413"/>
                </a:lnTo>
                <a:lnTo>
                  <a:pt x="400964" y="73914"/>
                </a:lnTo>
                <a:lnTo>
                  <a:pt x="392430" y="72796"/>
                </a:lnTo>
                <a:close/>
              </a:path>
              <a:path w="1531620" h="167639">
                <a:moveTo>
                  <a:pt x="303123" y="57454"/>
                </a:moveTo>
                <a:lnTo>
                  <a:pt x="291693" y="57454"/>
                </a:lnTo>
                <a:lnTo>
                  <a:pt x="291693" y="94030"/>
                </a:lnTo>
                <a:lnTo>
                  <a:pt x="284226" y="99669"/>
                </a:lnTo>
                <a:lnTo>
                  <a:pt x="293370" y="119786"/>
                </a:lnTo>
                <a:lnTo>
                  <a:pt x="302971" y="119786"/>
                </a:lnTo>
                <a:lnTo>
                  <a:pt x="302971" y="104241"/>
                </a:lnTo>
                <a:lnTo>
                  <a:pt x="346862" y="104241"/>
                </a:lnTo>
                <a:lnTo>
                  <a:pt x="346862" y="93726"/>
                </a:lnTo>
                <a:lnTo>
                  <a:pt x="303123" y="93726"/>
                </a:lnTo>
                <a:lnTo>
                  <a:pt x="303123" y="57454"/>
                </a:lnTo>
                <a:close/>
              </a:path>
              <a:path w="1531620" h="167639">
                <a:moveTo>
                  <a:pt x="228752" y="47701"/>
                </a:moveTo>
                <a:lnTo>
                  <a:pt x="205587" y="47701"/>
                </a:lnTo>
                <a:lnTo>
                  <a:pt x="205587" y="98094"/>
                </a:lnTo>
                <a:lnTo>
                  <a:pt x="203123" y="105079"/>
                </a:lnTo>
                <a:lnTo>
                  <a:pt x="193268" y="116357"/>
                </a:lnTo>
                <a:lnTo>
                  <a:pt x="186182" y="119176"/>
                </a:lnTo>
                <a:lnTo>
                  <a:pt x="203104" y="119176"/>
                </a:lnTo>
                <a:lnTo>
                  <a:pt x="204978" y="116281"/>
                </a:lnTo>
                <a:lnTo>
                  <a:pt x="217017" y="116281"/>
                </a:lnTo>
                <a:lnTo>
                  <a:pt x="217017" y="57454"/>
                </a:lnTo>
                <a:lnTo>
                  <a:pt x="228752" y="57454"/>
                </a:lnTo>
                <a:lnTo>
                  <a:pt x="228752" y="47701"/>
                </a:lnTo>
                <a:close/>
              </a:path>
              <a:path w="1531620" h="167639">
                <a:moveTo>
                  <a:pt x="468184" y="84429"/>
                </a:moveTo>
                <a:lnTo>
                  <a:pt x="449326" y="84429"/>
                </a:lnTo>
                <a:lnTo>
                  <a:pt x="453174" y="85902"/>
                </a:lnTo>
                <a:lnTo>
                  <a:pt x="459079" y="91795"/>
                </a:lnTo>
                <a:lnTo>
                  <a:pt x="460552" y="95605"/>
                </a:lnTo>
                <a:lnTo>
                  <a:pt x="460552" y="106273"/>
                </a:lnTo>
                <a:lnTo>
                  <a:pt x="458355" y="110617"/>
                </a:lnTo>
                <a:lnTo>
                  <a:pt x="449630" y="116001"/>
                </a:lnTo>
                <a:lnTo>
                  <a:pt x="444487" y="116840"/>
                </a:lnTo>
                <a:lnTo>
                  <a:pt x="468106" y="116840"/>
                </a:lnTo>
                <a:lnTo>
                  <a:pt x="469206" y="116001"/>
                </a:lnTo>
                <a:lnTo>
                  <a:pt x="469310" y="115824"/>
                </a:lnTo>
                <a:lnTo>
                  <a:pt x="472440" y="109067"/>
                </a:lnTo>
                <a:lnTo>
                  <a:pt x="472358" y="92202"/>
                </a:lnTo>
                <a:lnTo>
                  <a:pt x="469938" y="86131"/>
                </a:lnTo>
                <a:lnTo>
                  <a:pt x="468184" y="84429"/>
                </a:lnTo>
                <a:close/>
              </a:path>
              <a:path w="1531620" h="167639">
                <a:moveTo>
                  <a:pt x="426415" y="57454"/>
                </a:moveTo>
                <a:lnTo>
                  <a:pt x="414985" y="57454"/>
                </a:lnTo>
                <a:lnTo>
                  <a:pt x="414985" y="102463"/>
                </a:lnTo>
                <a:lnTo>
                  <a:pt x="413308" y="107086"/>
                </a:lnTo>
                <a:lnTo>
                  <a:pt x="406603" y="114198"/>
                </a:lnTo>
                <a:lnTo>
                  <a:pt x="402234" y="115976"/>
                </a:lnTo>
                <a:lnTo>
                  <a:pt x="426415" y="115976"/>
                </a:lnTo>
                <a:lnTo>
                  <a:pt x="426415" y="97942"/>
                </a:lnTo>
                <a:lnTo>
                  <a:pt x="428091" y="93319"/>
                </a:lnTo>
                <a:lnTo>
                  <a:pt x="434797" y="86207"/>
                </a:lnTo>
                <a:lnTo>
                  <a:pt x="439153" y="84429"/>
                </a:lnTo>
                <a:lnTo>
                  <a:pt x="468184" y="84429"/>
                </a:lnTo>
                <a:lnTo>
                  <a:pt x="466614" y="82905"/>
                </a:lnTo>
                <a:lnTo>
                  <a:pt x="426415" y="82905"/>
                </a:lnTo>
                <a:lnTo>
                  <a:pt x="426415" y="57454"/>
                </a:lnTo>
                <a:close/>
              </a:path>
              <a:path w="1531620" h="167639">
                <a:moveTo>
                  <a:pt x="346862" y="57454"/>
                </a:moveTo>
                <a:lnTo>
                  <a:pt x="335432" y="57454"/>
                </a:lnTo>
                <a:lnTo>
                  <a:pt x="335432" y="93726"/>
                </a:lnTo>
                <a:lnTo>
                  <a:pt x="346862" y="93726"/>
                </a:lnTo>
                <a:lnTo>
                  <a:pt x="346862" y="57454"/>
                </a:lnTo>
                <a:close/>
              </a:path>
              <a:path w="1531620" h="167639">
                <a:moveTo>
                  <a:pt x="402616" y="83413"/>
                </a:moveTo>
                <a:lnTo>
                  <a:pt x="396900" y="83413"/>
                </a:lnTo>
                <a:lnTo>
                  <a:pt x="402793" y="84429"/>
                </a:lnTo>
                <a:lnTo>
                  <a:pt x="402616" y="83413"/>
                </a:lnTo>
                <a:close/>
              </a:path>
              <a:path w="1531620" h="167639">
                <a:moveTo>
                  <a:pt x="453936" y="74066"/>
                </a:moveTo>
                <a:lnTo>
                  <a:pt x="437896" y="74066"/>
                </a:lnTo>
                <a:lnTo>
                  <a:pt x="431287" y="77019"/>
                </a:lnTo>
                <a:lnTo>
                  <a:pt x="427024" y="82905"/>
                </a:lnTo>
                <a:lnTo>
                  <a:pt x="466614" y="82905"/>
                </a:lnTo>
                <a:lnTo>
                  <a:pt x="459994" y="76479"/>
                </a:lnTo>
                <a:lnTo>
                  <a:pt x="453936" y="74066"/>
                </a:lnTo>
                <a:close/>
              </a:path>
              <a:path w="1531620" h="167639">
                <a:moveTo>
                  <a:pt x="175615" y="46177"/>
                </a:moveTo>
                <a:lnTo>
                  <a:pt x="162610" y="46177"/>
                </a:lnTo>
                <a:lnTo>
                  <a:pt x="157353" y="48107"/>
                </a:lnTo>
                <a:lnTo>
                  <a:pt x="149123" y="55829"/>
                </a:lnTo>
                <a:lnTo>
                  <a:pt x="147066" y="60502"/>
                </a:lnTo>
                <a:lnTo>
                  <a:pt x="147066" y="71272"/>
                </a:lnTo>
                <a:lnTo>
                  <a:pt x="148691" y="75539"/>
                </a:lnTo>
                <a:lnTo>
                  <a:pt x="151942" y="78790"/>
                </a:lnTo>
                <a:lnTo>
                  <a:pt x="162763" y="75590"/>
                </a:lnTo>
                <a:lnTo>
                  <a:pt x="159918" y="73050"/>
                </a:lnTo>
                <a:lnTo>
                  <a:pt x="158496" y="70002"/>
                </a:lnTo>
                <a:lnTo>
                  <a:pt x="158496" y="63398"/>
                </a:lnTo>
                <a:lnTo>
                  <a:pt x="159461" y="60985"/>
                </a:lnTo>
                <a:lnTo>
                  <a:pt x="163322" y="57429"/>
                </a:lnTo>
                <a:lnTo>
                  <a:pt x="165862" y="56540"/>
                </a:lnTo>
                <a:lnTo>
                  <a:pt x="189129" y="56540"/>
                </a:lnTo>
                <a:lnTo>
                  <a:pt x="188950" y="56083"/>
                </a:lnTo>
                <a:lnTo>
                  <a:pt x="180924" y="48158"/>
                </a:lnTo>
                <a:lnTo>
                  <a:pt x="175615" y="46177"/>
                </a:lnTo>
                <a:close/>
              </a:path>
              <a:path w="1531620" h="167639">
                <a:moveTo>
                  <a:pt x="235458" y="47701"/>
                </a:moveTo>
                <a:lnTo>
                  <a:pt x="228752" y="47701"/>
                </a:lnTo>
                <a:lnTo>
                  <a:pt x="228752" y="57454"/>
                </a:lnTo>
                <a:lnTo>
                  <a:pt x="235458" y="57454"/>
                </a:lnTo>
                <a:lnTo>
                  <a:pt x="235458" y="47701"/>
                </a:lnTo>
                <a:close/>
              </a:path>
              <a:path w="1531620" h="167639">
                <a:moveTo>
                  <a:pt x="270357" y="47701"/>
                </a:moveTo>
                <a:lnTo>
                  <a:pt x="235458" y="47701"/>
                </a:lnTo>
                <a:lnTo>
                  <a:pt x="235458" y="57454"/>
                </a:lnTo>
                <a:lnTo>
                  <a:pt x="270357" y="57454"/>
                </a:lnTo>
                <a:lnTo>
                  <a:pt x="270357" y="47701"/>
                </a:lnTo>
                <a:close/>
              </a:path>
              <a:path w="1531620" h="167639">
                <a:moveTo>
                  <a:pt x="277063" y="47701"/>
                </a:moveTo>
                <a:lnTo>
                  <a:pt x="270357" y="47701"/>
                </a:lnTo>
                <a:lnTo>
                  <a:pt x="270357" y="57454"/>
                </a:lnTo>
                <a:lnTo>
                  <a:pt x="277063" y="57454"/>
                </a:lnTo>
                <a:lnTo>
                  <a:pt x="277063" y="47701"/>
                </a:lnTo>
                <a:close/>
              </a:path>
              <a:path w="1531620" h="167639">
                <a:moveTo>
                  <a:pt x="358597" y="47701"/>
                </a:moveTo>
                <a:lnTo>
                  <a:pt x="277063" y="47701"/>
                </a:lnTo>
                <a:lnTo>
                  <a:pt x="277063" y="57454"/>
                </a:lnTo>
                <a:lnTo>
                  <a:pt x="358597" y="57454"/>
                </a:lnTo>
                <a:lnTo>
                  <a:pt x="358597" y="47701"/>
                </a:lnTo>
                <a:close/>
              </a:path>
              <a:path w="1531620" h="167639">
                <a:moveTo>
                  <a:pt x="365302" y="47701"/>
                </a:moveTo>
                <a:lnTo>
                  <a:pt x="358597" y="47701"/>
                </a:lnTo>
                <a:lnTo>
                  <a:pt x="358597" y="57454"/>
                </a:lnTo>
                <a:lnTo>
                  <a:pt x="365302" y="57454"/>
                </a:lnTo>
                <a:lnTo>
                  <a:pt x="365302" y="47701"/>
                </a:lnTo>
                <a:close/>
              </a:path>
              <a:path w="1531620" h="167639">
                <a:moveTo>
                  <a:pt x="482650" y="47701"/>
                </a:moveTo>
                <a:lnTo>
                  <a:pt x="365302" y="47701"/>
                </a:lnTo>
                <a:lnTo>
                  <a:pt x="365302" y="57454"/>
                </a:lnTo>
                <a:lnTo>
                  <a:pt x="482650" y="57454"/>
                </a:lnTo>
                <a:lnTo>
                  <a:pt x="482650" y="47701"/>
                </a:lnTo>
                <a:close/>
              </a:path>
              <a:path w="1531620" h="167639">
                <a:moveTo>
                  <a:pt x="285445" y="4572"/>
                </a:moveTo>
                <a:lnTo>
                  <a:pt x="247192" y="25400"/>
                </a:lnTo>
                <a:lnTo>
                  <a:pt x="247192" y="47701"/>
                </a:lnTo>
                <a:lnTo>
                  <a:pt x="258622" y="47701"/>
                </a:lnTo>
                <a:lnTo>
                  <a:pt x="258622" y="28397"/>
                </a:lnTo>
                <a:lnTo>
                  <a:pt x="260883" y="23444"/>
                </a:lnTo>
                <a:lnTo>
                  <a:pt x="269925" y="16637"/>
                </a:lnTo>
                <a:lnTo>
                  <a:pt x="276606" y="14935"/>
                </a:lnTo>
                <a:lnTo>
                  <a:pt x="323559" y="14935"/>
                </a:lnTo>
                <a:lnTo>
                  <a:pt x="320040" y="12801"/>
                </a:lnTo>
                <a:lnTo>
                  <a:pt x="312277" y="9201"/>
                </a:lnTo>
                <a:lnTo>
                  <a:pt x="303923" y="6629"/>
                </a:lnTo>
                <a:lnTo>
                  <a:pt x="294979" y="5086"/>
                </a:lnTo>
                <a:lnTo>
                  <a:pt x="285445" y="4572"/>
                </a:lnTo>
                <a:close/>
              </a:path>
              <a:path w="1531620" h="167639">
                <a:moveTo>
                  <a:pt x="323559" y="14935"/>
                </a:moveTo>
                <a:lnTo>
                  <a:pt x="285445" y="14935"/>
                </a:lnTo>
                <a:lnTo>
                  <a:pt x="293493" y="15354"/>
                </a:lnTo>
                <a:lnTo>
                  <a:pt x="301113" y="16637"/>
                </a:lnTo>
                <a:lnTo>
                  <a:pt x="334213" y="37642"/>
                </a:lnTo>
                <a:lnTo>
                  <a:pt x="342290" y="31242"/>
                </a:lnTo>
                <a:lnTo>
                  <a:pt x="338156" y="26260"/>
                </a:lnTo>
                <a:lnTo>
                  <a:pt x="333070" y="21526"/>
                </a:lnTo>
                <a:lnTo>
                  <a:pt x="327031" y="17040"/>
                </a:lnTo>
                <a:lnTo>
                  <a:pt x="323559" y="14935"/>
                </a:lnTo>
                <a:close/>
              </a:path>
              <a:path w="1531620" h="167639">
                <a:moveTo>
                  <a:pt x="832396" y="87325"/>
                </a:moveTo>
                <a:lnTo>
                  <a:pt x="823709" y="94183"/>
                </a:lnTo>
                <a:lnTo>
                  <a:pt x="863180" y="145999"/>
                </a:lnTo>
                <a:lnTo>
                  <a:pt x="872477" y="139750"/>
                </a:lnTo>
                <a:lnTo>
                  <a:pt x="854201" y="115824"/>
                </a:lnTo>
                <a:lnTo>
                  <a:pt x="851725" y="112674"/>
                </a:lnTo>
                <a:lnTo>
                  <a:pt x="848347" y="108610"/>
                </a:lnTo>
                <a:lnTo>
                  <a:pt x="844371" y="104038"/>
                </a:lnTo>
                <a:lnTo>
                  <a:pt x="844300" y="103886"/>
                </a:lnTo>
                <a:lnTo>
                  <a:pt x="844435" y="103479"/>
                </a:lnTo>
                <a:lnTo>
                  <a:pt x="855982" y="103479"/>
                </a:lnTo>
                <a:lnTo>
                  <a:pt x="859294" y="102235"/>
                </a:lnTo>
                <a:lnTo>
                  <a:pt x="866305" y="96037"/>
                </a:lnTo>
                <a:lnTo>
                  <a:pt x="866902" y="94488"/>
                </a:lnTo>
                <a:lnTo>
                  <a:pt x="841133" y="94488"/>
                </a:lnTo>
                <a:lnTo>
                  <a:pt x="836460" y="92100"/>
                </a:lnTo>
                <a:lnTo>
                  <a:pt x="832396" y="87325"/>
                </a:lnTo>
                <a:close/>
              </a:path>
              <a:path w="1531620" h="167639">
                <a:moveTo>
                  <a:pt x="666127" y="106375"/>
                </a:moveTo>
                <a:lnTo>
                  <a:pt x="654697" y="106375"/>
                </a:lnTo>
                <a:lnTo>
                  <a:pt x="654697" y="145542"/>
                </a:lnTo>
                <a:lnTo>
                  <a:pt x="666127" y="145542"/>
                </a:lnTo>
                <a:lnTo>
                  <a:pt x="666127" y="106375"/>
                </a:lnTo>
                <a:close/>
              </a:path>
              <a:path w="1531620" h="167639">
                <a:moveTo>
                  <a:pt x="764273" y="116281"/>
                </a:moveTo>
                <a:lnTo>
                  <a:pt x="752843" y="116281"/>
                </a:lnTo>
                <a:lnTo>
                  <a:pt x="752843" y="145542"/>
                </a:lnTo>
                <a:lnTo>
                  <a:pt x="764273" y="145542"/>
                </a:lnTo>
                <a:lnTo>
                  <a:pt x="764273" y="116281"/>
                </a:lnTo>
                <a:close/>
              </a:path>
              <a:path w="1531620" h="167639">
                <a:moveTo>
                  <a:pt x="805878" y="57454"/>
                </a:moveTo>
                <a:lnTo>
                  <a:pt x="794448" y="57454"/>
                </a:lnTo>
                <a:lnTo>
                  <a:pt x="794448" y="145542"/>
                </a:lnTo>
                <a:lnTo>
                  <a:pt x="805878" y="145542"/>
                </a:lnTo>
                <a:lnTo>
                  <a:pt x="805878" y="57454"/>
                </a:lnTo>
                <a:close/>
              </a:path>
              <a:path w="1531620" h="167639">
                <a:moveTo>
                  <a:pt x="532168" y="116890"/>
                </a:moveTo>
                <a:lnTo>
                  <a:pt x="522566" y="123291"/>
                </a:lnTo>
                <a:lnTo>
                  <a:pt x="525106" y="128168"/>
                </a:lnTo>
                <a:lnTo>
                  <a:pt x="529120" y="132511"/>
                </a:lnTo>
                <a:lnTo>
                  <a:pt x="540092" y="140131"/>
                </a:lnTo>
                <a:lnTo>
                  <a:pt x="546849" y="142036"/>
                </a:lnTo>
                <a:lnTo>
                  <a:pt x="564324" y="142036"/>
                </a:lnTo>
                <a:lnTo>
                  <a:pt x="571817" y="139471"/>
                </a:lnTo>
                <a:lnTo>
                  <a:pt x="580397" y="131521"/>
                </a:lnTo>
                <a:lnTo>
                  <a:pt x="554875" y="131521"/>
                </a:lnTo>
                <a:lnTo>
                  <a:pt x="547970" y="130606"/>
                </a:lnTo>
                <a:lnTo>
                  <a:pt x="541883" y="127863"/>
                </a:lnTo>
                <a:lnTo>
                  <a:pt x="536616" y="123291"/>
                </a:lnTo>
                <a:lnTo>
                  <a:pt x="532168" y="116890"/>
                </a:lnTo>
                <a:close/>
              </a:path>
              <a:path w="1531620" h="167639">
                <a:moveTo>
                  <a:pt x="573316" y="57454"/>
                </a:moveTo>
                <a:lnTo>
                  <a:pt x="562851" y="57454"/>
                </a:lnTo>
                <a:lnTo>
                  <a:pt x="569353" y="62839"/>
                </a:lnTo>
                <a:lnTo>
                  <a:pt x="569353" y="78587"/>
                </a:lnTo>
                <a:lnTo>
                  <a:pt x="567804" y="82346"/>
                </a:lnTo>
                <a:lnTo>
                  <a:pt x="561606" y="87426"/>
                </a:lnTo>
                <a:lnTo>
                  <a:pt x="557822" y="88696"/>
                </a:lnTo>
                <a:lnTo>
                  <a:pt x="545579" y="88696"/>
                </a:lnTo>
                <a:lnTo>
                  <a:pt x="545579" y="99060"/>
                </a:lnTo>
                <a:lnTo>
                  <a:pt x="560971" y="99060"/>
                </a:lnTo>
                <a:lnTo>
                  <a:pt x="565619" y="100482"/>
                </a:lnTo>
                <a:lnTo>
                  <a:pt x="572020" y="106172"/>
                </a:lnTo>
                <a:lnTo>
                  <a:pt x="573620" y="109982"/>
                </a:lnTo>
                <a:lnTo>
                  <a:pt x="573620" y="119837"/>
                </a:lnTo>
                <a:lnTo>
                  <a:pt x="571969" y="123901"/>
                </a:lnTo>
                <a:lnTo>
                  <a:pt x="565365" y="129997"/>
                </a:lnTo>
                <a:lnTo>
                  <a:pt x="560768" y="131521"/>
                </a:lnTo>
                <a:lnTo>
                  <a:pt x="580397" y="131521"/>
                </a:lnTo>
                <a:lnTo>
                  <a:pt x="582891" y="129209"/>
                </a:lnTo>
                <a:lnTo>
                  <a:pt x="585660" y="122732"/>
                </a:lnTo>
                <a:lnTo>
                  <a:pt x="585660" y="109220"/>
                </a:lnTo>
                <a:lnTo>
                  <a:pt x="584034" y="104444"/>
                </a:lnTo>
                <a:lnTo>
                  <a:pt x="577532" y="96723"/>
                </a:lnTo>
                <a:lnTo>
                  <a:pt x="573570" y="94284"/>
                </a:lnTo>
                <a:lnTo>
                  <a:pt x="568896" y="93268"/>
                </a:lnTo>
                <a:lnTo>
                  <a:pt x="568896" y="92659"/>
                </a:lnTo>
                <a:lnTo>
                  <a:pt x="581393" y="66548"/>
                </a:lnTo>
                <a:lnTo>
                  <a:pt x="578700" y="61315"/>
                </a:lnTo>
                <a:lnTo>
                  <a:pt x="573316" y="58369"/>
                </a:lnTo>
                <a:lnTo>
                  <a:pt x="573316" y="57454"/>
                </a:lnTo>
                <a:close/>
              </a:path>
              <a:path w="1531620" h="167639">
                <a:moveTo>
                  <a:pt x="738974" y="75742"/>
                </a:moveTo>
                <a:lnTo>
                  <a:pt x="683653" y="75742"/>
                </a:lnTo>
                <a:lnTo>
                  <a:pt x="683653" y="86106"/>
                </a:lnTo>
                <a:lnTo>
                  <a:pt x="704684" y="86106"/>
                </a:lnTo>
                <a:lnTo>
                  <a:pt x="704684" y="86715"/>
                </a:lnTo>
                <a:lnTo>
                  <a:pt x="699503" y="90576"/>
                </a:lnTo>
                <a:lnTo>
                  <a:pt x="696924" y="96037"/>
                </a:lnTo>
                <a:lnTo>
                  <a:pt x="697003" y="110286"/>
                </a:lnTo>
                <a:lnTo>
                  <a:pt x="699554" y="115976"/>
                </a:lnTo>
                <a:lnTo>
                  <a:pt x="710120" y="125730"/>
                </a:lnTo>
                <a:lnTo>
                  <a:pt x="716978" y="128168"/>
                </a:lnTo>
                <a:lnTo>
                  <a:pt x="732116" y="128168"/>
                </a:lnTo>
                <a:lnTo>
                  <a:pt x="737730" y="126949"/>
                </a:lnTo>
                <a:lnTo>
                  <a:pt x="746772" y="122072"/>
                </a:lnTo>
                <a:lnTo>
                  <a:pt x="750100" y="119329"/>
                </a:lnTo>
                <a:lnTo>
                  <a:pt x="751273" y="117652"/>
                </a:lnTo>
                <a:lnTo>
                  <a:pt x="721804" y="117652"/>
                </a:lnTo>
                <a:lnTo>
                  <a:pt x="717334" y="116179"/>
                </a:lnTo>
                <a:lnTo>
                  <a:pt x="710628" y="110286"/>
                </a:lnTo>
                <a:lnTo>
                  <a:pt x="708952" y="106527"/>
                </a:lnTo>
                <a:lnTo>
                  <a:pt x="708952" y="97180"/>
                </a:lnTo>
                <a:lnTo>
                  <a:pt x="710552" y="93319"/>
                </a:lnTo>
                <a:lnTo>
                  <a:pt x="716953" y="87426"/>
                </a:lnTo>
                <a:lnTo>
                  <a:pt x="721398" y="85953"/>
                </a:lnTo>
                <a:lnTo>
                  <a:pt x="738974" y="85953"/>
                </a:lnTo>
                <a:lnTo>
                  <a:pt x="738974" y="75742"/>
                </a:lnTo>
                <a:close/>
              </a:path>
              <a:path w="1531620" h="167639">
                <a:moveTo>
                  <a:pt x="764273" y="57454"/>
                </a:moveTo>
                <a:lnTo>
                  <a:pt x="752843" y="57454"/>
                </a:lnTo>
                <a:lnTo>
                  <a:pt x="752735" y="98958"/>
                </a:lnTo>
                <a:lnTo>
                  <a:pt x="750481" y="105333"/>
                </a:lnTo>
                <a:lnTo>
                  <a:pt x="741032" y="115189"/>
                </a:lnTo>
                <a:lnTo>
                  <a:pt x="734910" y="117652"/>
                </a:lnTo>
                <a:lnTo>
                  <a:pt x="751273" y="117652"/>
                </a:lnTo>
                <a:lnTo>
                  <a:pt x="752233" y="116281"/>
                </a:lnTo>
                <a:lnTo>
                  <a:pt x="764273" y="116281"/>
                </a:lnTo>
                <a:lnTo>
                  <a:pt x="764273" y="57454"/>
                </a:lnTo>
                <a:close/>
              </a:path>
              <a:path w="1531620" h="167639">
                <a:moveTo>
                  <a:pt x="620102" y="57454"/>
                </a:moveTo>
                <a:lnTo>
                  <a:pt x="608672" y="57454"/>
                </a:lnTo>
                <a:lnTo>
                  <a:pt x="608767" y="98958"/>
                </a:lnTo>
                <a:lnTo>
                  <a:pt x="610984" y="104902"/>
                </a:lnTo>
                <a:lnTo>
                  <a:pt x="620229" y="113639"/>
                </a:lnTo>
                <a:lnTo>
                  <a:pt x="626198" y="115824"/>
                </a:lnTo>
                <a:lnTo>
                  <a:pt x="643064" y="115824"/>
                </a:lnTo>
                <a:lnTo>
                  <a:pt x="649922" y="112674"/>
                </a:lnTo>
                <a:lnTo>
                  <a:pt x="654088" y="106375"/>
                </a:lnTo>
                <a:lnTo>
                  <a:pt x="666127" y="106375"/>
                </a:lnTo>
                <a:lnTo>
                  <a:pt x="666127" y="105308"/>
                </a:lnTo>
                <a:lnTo>
                  <a:pt x="630262" y="105308"/>
                </a:lnTo>
                <a:lnTo>
                  <a:pt x="626452" y="104038"/>
                </a:lnTo>
                <a:lnTo>
                  <a:pt x="621372" y="98958"/>
                </a:lnTo>
                <a:lnTo>
                  <a:pt x="620102" y="94843"/>
                </a:lnTo>
                <a:lnTo>
                  <a:pt x="620102" y="57454"/>
                </a:lnTo>
                <a:close/>
              </a:path>
              <a:path w="1531620" h="167639">
                <a:moveTo>
                  <a:pt x="666127" y="57454"/>
                </a:moveTo>
                <a:lnTo>
                  <a:pt x="654697" y="57454"/>
                </a:lnTo>
                <a:lnTo>
                  <a:pt x="654697" y="89916"/>
                </a:lnTo>
                <a:lnTo>
                  <a:pt x="652995" y="95275"/>
                </a:lnTo>
                <a:lnTo>
                  <a:pt x="646188" y="103301"/>
                </a:lnTo>
                <a:lnTo>
                  <a:pt x="641438" y="105308"/>
                </a:lnTo>
                <a:lnTo>
                  <a:pt x="666127" y="105308"/>
                </a:lnTo>
                <a:lnTo>
                  <a:pt x="666127" y="57454"/>
                </a:lnTo>
                <a:close/>
              </a:path>
              <a:path w="1531620" h="167639">
                <a:moveTo>
                  <a:pt x="855982" y="103479"/>
                </a:moveTo>
                <a:lnTo>
                  <a:pt x="844435" y="103479"/>
                </a:lnTo>
                <a:lnTo>
                  <a:pt x="845756" y="103886"/>
                </a:lnTo>
                <a:lnTo>
                  <a:pt x="847483" y="104089"/>
                </a:lnTo>
                <a:lnTo>
                  <a:pt x="849617" y="104089"/>
                </a:lnTo>
                <a:lnTo>
                  <a:pt x="854900" y="103886"/>
                </a:lnTo>
                <a:lnTo>
                  <a:pt x="855982" y="103479"/>
                </a:lnTo>
                <a:close/>
              </a:path>
              <a:path w="1531620" h="167639">
                <a:moveTo>
                  <a:pt x="868057" y="57454"/>
                </a:moveTo>
                <a:lnTo>
                  <a:pt x="856627" y="57454"/>
                </a:lnTo>
                <a:lnTo>
                  <a:pt x="856627" y="91135"/>
                </a:lnTo>
                <a:lnTo>
                  <a:pt x="853224" y="94488"/>
                </a:lnTo>
                <a:lnTo>
                  <a:pt x="866902" y="94488"/>
                </a:lnTo>
                <a:lnTo>
                  <a:pt x="868057" y="91490"/>
                </a:lnTo>
                <a:lnTo>
                  <a:pt x="868057" y="57454"/>
                </a:lnTo>
                <a:close/>
              </a:path>
              <a:path w="1531620" h="167639">
                <a:moveTo>
                  <a:pt x="592213" y="47701"/>
                </a:moveTo>
                <a:lnTo>
                  <a:pt x="519823" y="47701"/>
                </a:lnTo>
                <a:lnTo>
                  <a:pt x="519823" y="57454"/>
                </a:lnTo>
                <a:lnTo>
                  <a:pt x="592213" y="57454"/>
                </a:lnTo>
                <a:lnTo>
                  <a:pt x="592213" y="47701"/>
                </a:lnTo>
                <a:close/>
              </a:path>
              <a:path w="1531620" h="167639">
                <a:moveTo>
                  <a:pt x="598919" y="47701"/>
                </a:moveTo>
                <a:lnTo>
                  <a:pt x="592213" y="47701"/>
                </a:lnTo>
                <a:lnTo>
                  <a:pt x="592213" y="57454"/>
                </a:lnTo>
                <a:lnTo>
                  <a:pt x="598919" y="57454"/>
                </a:lnTo>
                <a:lnTo>
                  <a:pt x="598919" y="47701"/>
                </a:lnTo>
                <a:close/>
              </a:path>
              <a:path w="1531620" h="167639">
                <a:moveTo>
                  <a:pt x="677862" y="47701"/>
                </a:moveTo>
                <a:lnTo>
                  <a:pt x="598919" y="47701"/>
                </a:lnTo>
                <a:lnTo>
                  <a:pt x="598919" y="57454"/>
                </a:lnTo>
                <a:lnTo>
                  <a:pt x="677862" y="57454"/>
                </a:lnTo>
                <a:lnTo>
                  <a:pt x="677862" y="47701"/>
                </a:lnTo>
                <a:close/>
              </a:path>
              <a:path w="1531620" h="167639">
                <a:moveTo>
                  <a:pt x="684568" y="47701"/>
                </a:moveTo>
                <a:lnTo>
                  <a:pt x="677862" y="47701"/>
                </a:lnTo>
                <a:lnTo>
                  <a:pt x="677862" y="57454"/>
                </a:lnTo>
                <a:lnTo>
                  <a:pt x="684568" y="57454"/>
                </a:lnTo>
                <a:lnTo>
                  <a:pt x="684568" y="47701"/>
                </a:lnTo>
                <a:close/>
              </a:path>
              <a:path w="1531620" h="167639">
                <a:moveTo>
                  <a:pt x="776008" y="47701"/>
                </a:moveTo>
                <a:lnTo>
                  <a:pt x="684568" y="47701"/>
                </a:lnTo>
                <a:lnTo>
                  <a:pt x="684568" y="57454"/>
                </a:lnTo>
                <a:lnTo>
                  <a:pt x="776008" y="57454"/>
                </a:lnTo>
                <a:lnTo>
                  <a:pt x="776008" y="47701"/>
                </a:lnTo>
                <a:close/>
              </a:path>
              <a:path w="1531620" h="167639">
                <a:moveTo>
                  <a:pt x="782713" y="47701"/>
                </a:moveTo>
                <a:lnTo>
                  <a:pt x="776008" y="47701"/>
                </a:lnTo>
                <a:lnTo>
                  <a:pt x="776008" y="57454"/>
                </a:lnTo>
                <a:lnTo>
                  <a:pt x="782713" y="57454"/>
                </a:lnTo>
                <a:lnTo>
                  <a:pt x="782713" y="47701"/>
                </a:lnTo>
                <a:close/>
              </a:path>
              <a:path w="1531620" h="167639">
                <a:moveTo>
                  <a:pt x="817613" y="47701"/>
                </a:moveTo>
                <a:lnTo>
                  <a:pt x="782713" y="47701"/>
                </a:lnTo>
                <a:lnTo>
                  <a:pt x="782713" y="57454"/>
                </a:lnTo>
                <a:lnTo>
                  <a:pt x="817613" y="57454"/>
                </a:lnTo>
                <a:lnTo>
                  <a:pt x="817613" y="47701"/>
                </a:lnTo>
                <a:close/>
              </a:path>
              <a:path w="1531620" h="167639">
                <a:moveTo>
                  <a:pt x="824318" y="47701"/>
                </a:moveTo>
                <a:lnTo>
                  <a:pt x="817613" y="47701"/>
                </a:lnTo>
                <a:lnTo>
                  <a:pt x="817613" y="57454"/>
                </a:lnTo>
                <a:lnTo>
                  <a:pt x="824318" y="57454"/>
                </a:lnTo>
                <a:lnTo>
                  <a:pt x="824318" y="47701"/>
                </a:lnTo>
                <a:close/>
              </a:path>
              <a:path w="1531620" h="167639">
                <a:moveTo>
                  <a:pt x="885583" y="47701"/>
                </a:moveTo>
                <a:lnTo>
                  <a:pt x="824318" y="47701"/>
                </a:lnTo>
                <a:lnTo>
                  <a:pt x="824318" y="57454"/>
                </a:lnTo>
                <a:lnTo>
                  <a:pt x="885583" y="57454"/>
                </a:lnTo>
                <a:lnTo>
                  <a:pt x="885583" y="47701"/>
                </a:lnTo>
                <a:close/>
              </a:path>
              <a:path w="1531620" h="167639">
                <a:moveTo>
                  <a:pt x="904176" y="126796"/>
                </a:moveTo>
                <a:lnTo>
                  <a:pt x="897978" y="126796"/>
                </a:lnTo>
                <a:lnTo>
                  <a:pt x="895667" y="127711"/>
                </a:lnTo>
                <a:lnTo>
                  <a:pt x="892111" y="131368"/>
                </a:lnTo>
                <a:lnTo>
                  <a:pt x="891222" y="133654"/>
                </a:lnTo>
                <a:lnTo>
                  <a:pt x="891222" y="137160"/>
                </a:lnTo>
                <a:lnTo>
                  <a:pt x="893457" y="138379"/>
                </a:lnTo>
                <a:lnTo>
                  <a:pt x="895159" y="139369"/>
                </a:lnTo>
                <a:lnTo>
                  <a:pt x="897496" y="140893"/>
                </a:lnTo>
                <a:lnTo>
                  <a:pt x="898639" y="142011"/>
                </a:lnTo>
                <a:lnTo>
                  <a:pt x="900874" y="144957"/>
                </a:lnTo>
                <a:lnTo>
                  <a:pt x="901433" y="146608"/>
                </a:lnTo>
                <a:lnTo>
                  <a:pt x="901433" y="150977"/>
                </a:lnTo>
                <a:lnTo>
                  <a:pt x="900391" y="153441"/>
                </a:lnTo>
                <a:lnTo>
                  <a:pt x="896226" y="158216"/>
                </a:lnTo>
                <a:lnTo>
                  <a:pt x="893406" y="160121"/>
                </a:lnTo>
                <a:lnTo>
                  <a:pt x="889850" y="161544"/>
                </a:lnTo>
                <a:lnTo>
                  <a:pt x="892898" y="167182"/>
                </a:lnTo>
                <a:lnTo>
                  <a:pt x="897775" y="165455"/>
                </a:lnTo>
                <a:lnTo>
                  <a:pt x="902220" y="162229"/>
                </a:lnTo>
                <a:lnTo>
                  <a:pt x="910247" y="152781"/>
                </a:lnTo>
                <a:lnTo>
                  <a:pt x="912253" y="147218"/>
                </a:lnTo>
                <a:lnTo>
                  <a:pt x="912253" y="136448"/>
                </a:lnTo>
                <a:lnTo>
                  <a:pt x="911186" y="133019"/>
                </a:lnTo>
                <a:lnTo>
                  <a:pt x="906919" y="128041"/>
                </a:lnTo>
                <a:lnTo>
                  <a:pt x="904176" y="126796"/>
                </a:lnTo>
                <a:close/>
              </a:path>
              <a:path w="1531620" h="167639">
                <a:moveTo>
                  <a:pt x="1093914" y="88849"/>
                </a:moveTo>
                <a:lnTo>
                  <a:pt x="1085227" y="95707"/>
                </a:lnTo>
                <a:lnTo>
                  <a:pt x="1124546" y="147218"/>
                </a:lnTo>
                <a:lnTo>
                  <a:pt x="1133843" y="141122"/>
                </a:lnTo>
                <a:lnTo>
                  <a:pt x="1116012" y="117957"/>
                </a:lnTo>
                <a:lnTo>
                  <a:pt x="1113675" y="114808"/>
                </a:lnTo>
                <a:lnTo>
                  <a:pt x="1110170" y="110591"/>
                </a:lnTo>
                <a:lnTo>
                  <a:pt x="1105496" y="105308"/>
                </a:lnTo>
                <a:lnTo>
                  <a:pt x="1105801" y="104851"/>
                </a:lnTo>
                <a:lnTo>
                  <a:pt x="1117021" y="104851"/>
                </a:lnTo>
                <a:lnTo>
                  <a:pt x="1120686" y="103530"/>
                </a:lnTo>
                <a:lnTo>
                  <a:pt x="1123937" y="100584"/>
                </a:lnTo>
                <a:lnTo>
                  <a:pt x="1171028" y="100584"/>
                </a:lnTo>
                <a:lnTo>
                  <a:pt x="1171028" y="95707"/>
                </a:lnTo>
                <a:lnTo>
                  <a:pt x="1102398" y="95707"/>
                </a:lnTo>
                <a:lnTo>
                  <a:pt x="1097775" y="93421"/>
                </a:lnTo>
                <a:lnTo>
                  <a:pt x="1093914" y="88849"/>
                </a:lnTo>
                <a:close/>
              </a:path>
              <a:path w="1531620" h="167639">
                <a:moveTo>
                  <a:pt x="1025791" y="96012"/>
                </a:moveTo>
                <a:lnTo>
                  <a:pt x="1014361" y="96012"/>
                </a:lnTo>
                <a:lnTo>
                  <a:pt x="1014361" y="145542"/>
                </a:lnTo>
                <a:lnTo>
                  <a:pt x="1025791" y="145542"/>
                </a:lnTo>
                <a:lnTo>
                  <a:pt x="1025791" y="96012"/>
                </a:lnTo>
                <a:close/>
              </a:path>
              <a:path w="1531620" h="167639">
                <a:moveTo>
                  <a:pt x="1067396" y="57454"/>
                </a:moveTo>
                <a:lnTo>
                  <a:pt x="1055966" y="57454"/>
                </a:lnTo>
                <a:lnTo>
                  <a:pt x="1055966" y="145542"/>
                </a:lnTo>
                <a:lnTo>
                  <a:pt x="1067396" y="145542"/>
                </a:lnTo>
                <a:lnTo>
                  <a:pt x="1067396" y="57454"/>
                </a:lnTo>
                <a:close/>
              </a:path>
              <a:path w="1531620" h="167639">
                <a:moveTo>
                  <a:pt x="1171028" y="103022"/>
                </a:moveTo>
                <a:lnTo>
                  <a:pt x="1159446" y="103022"/>
                </a:lnTo>
                <a:lnTo>
                  <a:pt x="1159446" y="145542"/>
                </a:lnTo>
                <a:lnTo>
                  <a:pt x="1171028" y="145542"/>
                </a:lnTo>
                <a:lnTo>
                  <a:pt x="1171028" y="103022"/>
                </a:lnTo>
                <a:close/>
              </a:path>
              <a:path w="1531620" h="167639">
                <a:moveTo>
                  <a:pt x="1255915" y="57454"/>
                </a:moveTo>
                <a:lnTo>
                  <a:pt x="1244485" y="57454"/>
                </a:lnTo>
                <a:lnTo>
                  <a:pt x="1244485" y="145542"/>
                </a:lnTo>
                <a:lnTo>
                  <a:pt x="1255915" y="145542"/>
                </a:lnTo>
                <a:lnTo>
                  <a:pt x="1255915" y="57454"/>
                </a:lnTo>
                <a:close/>
              </a:path>
              <a:path w="1531620" h="167639">
                <a:moveTo>
                  <a:pt x="1216596" y="57454"/>
                </a:moveTo>
                <a:lnTo>
                  <a:pt x="1205318" y="57454"/>
                </a:lnTo>
                <a:lnTo>
                  <a:pt x="1205318" y="88544"/>
                </a:lnTo>
                <a:lnTo>
                  <a:pt x="1195870" y="95250"/>
                </a:lnTo>
                <a:lnTo>
                  <a:pt x="1196052" y="103022"/>
                </a:lnTo>
                <a:lnTo>
                  <a:pt x="1196128" y="103530"/>
                </a:lnTo>
                <a:lnTo>
                  <a:pt x="1198854" y="109626"/>
                </a:lnTo>
                <a:lnTo>
                  <a:pt x="1204252" y="113995"/>
                </a:lnTo>
                <a:lnTo>
                  <a:pt x="1216596" y="113995"/>
                </a:lnTo>
                <a:lnTo>
                  <a:pt x="1216596" y="57454"/>
                </a:lnTo>
                <a:close/>
              </a:path>
              <a:path w="1531620" h="167639">
                <a:moveTo>
                  <a:pt x="1025791" y="57454"/>
                </a:moveTo>
                <a:lnTo>
                  <a:pt x="1014361" y="57454"/>
                </a:lnTo>
                <a:lnTo>
                  <a:pt x="1014361" y="85648"/>
                </a:lnTo>
                <a:lnTo>
                  <a:pt x="975347" y="85648"/>
                </a:lnTo>
                <a:lnTo>
                  <a:pt x="966939" y="92405"/>
                </a:lnTo>
                <a:lnTo>
                  <a:pt x="966812" y="96672"/>
                </a:lnTo>
                <a:lnTo>
                  <a:pt x="967752" y="100584"/>
                </a:lnTo>
                <a:lnTo>
                  <a:pt x="971511" y="107899"/>
                </a:lnTo>
                <a:lnTo>
                  <a:pt x="973924" y="110642"/>
                </a:lnTo>
                <a:lnTo>
                  <a:pt x="976871" y="112471"/>
                </a:lnTo>
                <a:lnTo>
                  <a:pt x="983881" y="110032"/>
                </a:lnTo>
                <a:lnTo>
                  <a:pt x="983881" y="96012"/>
                </a:lnTo>
                <a:lnTo>
                  <a:pt x="1025791" y="96012"/>
                </a:lnTo>
                <a:lnTo>
                  <a:pt x="1025791" y="57454"/>
                </a:lnTo>
                <a:close/>
              </a:path>
              <a:path w="1531620" h="167639">
                <a:moveTo>
                  <a:pt x="1117021" y="104851"/>
                </a:moveTo>
                <a:lnTo>
                  <a:pt x="1105801" y="104851"/>
                </a:lnTo>
                <a:lnTo>
                  <a:pt x="1106716" y="105156"/>
                </a:lnTo>
                <a:lnTo>
                  <a:pt x="1108392" y="105308"/>
                </a:lnTo>
                <a:lnTo>
                  <a:pt x="1110830" y="105308"/>
                </a:lnTo>
                <a:lnTo>
                  <a:pt x="1116317" y="105105"/>
                </a:lnTo>
                <a:lnTo>
                  <a:pt x="1117021" y="104851"/>
                </a:lnTo>
                <a:close/>
              </a:path>
              <a:path w="1531620" h="167639">
                <a:moveTo>
                  <a:pt x="1171028" y="100584"/>
                </a:moveTo>
                <a:lnTo>
                  <a:pt x="1123937" y="100584"/>
                </a:lnTo>
                <a:lnTo>
                  <a:pt x="1130338" y="103022"/>
                </a:lnTo>
                <a:lnTo>
                  <a:pt x="1137500" y="104241"/>
                </a:lnTo>
                <a:lnTo>
                  <a:pt x="1151013" y="104241"/>
                </a:lnTo>
                <a:lnTo>
                  <a:pt x="1155687" y="103835"/>
                </a:lnTo>
                <a:lnTo>
                  <a:pt x="1159446" y="103022"/>
                </a:lnTo>
                <a:lnTo>
                  <a:pt x="1171028" y="103022"/>
                </a:lnTo>
                <a:lnTo>
                  <a:pt x="1171028" y="100584"/>
                </a:lnTo>
                <a:close/>
              </a:path>
              <a:path w="1531620" h="167639">
                <a:moveTo>
                  <a:pt x="1129271" y="57454"/>
                </a:moveTo>
                <a:lnTo>
                  <a:pt x="1117841" y="57454"/>
                </a:lnTo>
                <a:lnTo>
                  <a:pt x="1117738" y="92506"/>
                </a:lnTo>
                <a:lnTo>
                  <a:pt x="1114488" y="95707"/>
                </a:lnTo>
                <a:lnTo>
                  <a:pt x="1171028" y="95707"/>
                </a:lnTo>
                <a:lnTo>
                  <a:pt x="1171028" y="94030"/>
                </a:lnTo>
                <a:lnTo>
                  <a:pt x="1139177" y="94030"/>
                </a:lnTo>
                <a:lnTo>
                  <a:pt x="1133741" y="93319"/>
                </a:lnTo>
                <a:lnTo>
                  <a:pt x="1128661" y="91897"/>
                </a:lnTo>
                <a:lnTo>
                  <a:pt x="1129068" y="90576"/>
                </a:lnTo>
                <a:lnTo>
                  <a:pt x="1129271" y="88849"/>
                </a:lnTo>
                <a:lnTo>
                  <a:pt x="1129271" y="57454"/>
                </a:lnTo>
                <a:close/>
              </a:path>
              <a:path w="1531620" h="167639">
                <a:moveTo>
                  <a:pt x="1171028" y="57454"/>
                </a:moveTo>
                <a:lnTo>
                  <a:pt x="1159446" y="57454"/>
                </a:lnTo>
                <a:lnTo>
                  <a:pt x="1159446" y="92049"/>
                </a:lnTo>
                <a:lnTo>
                  <a:pt x="1155280" y="93370"/>
                </a:lnTo>
                <a:lnTo>
                  <a:pt x="1150454" y="94030"/>
                </a:lnTo>
                <a:lnTo>
                  <a:pt x="1171028" y="94030"/>
                </a:lnTo>
                <a:lnTo>
                  <a:pt x="1171028" y="57454"/>
                </a:lnTo>
                <a:close/>
              </a:path>
              <a:path w="1531620" h="167639">
                <a:moveTo>
                  <a:pt x="1037526" y="47701"/>
                </a:moveTo>
                <a:lnTo>
                  <a:pt x="959345" y="47701"/>
                </a:lnTo>
                <a:lnTo>
                  <a:pt x="959345" y="57454"/>
                </a:lnTo>
                <a:lnTo>
                  <a:pt x="1037526" y="57454"/>
                </a:lnTo>
                <a:lnTo>
                  <a:pt x="1037526" y="47701"/>
                </a:lnTo>
                <a:close/>
              </a:path>
              <a:path w="1531620" h="167639">
                <a:moveTo>
                  <a:pt x="1044232" y="47701"/>
                </a:moveTo>
                <a:lnTo>
                  <a:pt x="1037526" y="47701"/>
                </a:lnTo>
                <a:lnTo>
                  <a:pt x="1037526" y="57454"/>
                </a:lnTo>
                <a:lnTo>
                  <a:pt x="1044232" y="57454"/>
                </a:lnTo>
                <a:lnTo>
                  <a:pt x="1044232" y="47701"/>
                </a:lnTo>
                <a:close/>
              </a:path>
              <a:path w="1531620" h="167639">
                <a:moveTo>
                  <a:pt x="1079131" y="47701"/>
                </a:moveTo>
                <a:lnTo>
                  <a:pt x="1044232" y="47701"/>
                </a:lnTo>
                <a:lnTo>
                  <a:pt x="1044232" y="57454"/>
                </a:lnTo>
                <a:lnTo>
                  <a:pt x="1079131" y="57454"/>
                </a:lnTo>
                <a:lnTo>
                  <a:pt x="1079131" y="47701"/>
                </a:lnTo>
                <a:close/>
              </a:path>
              <a:path w="1531620" h="167639">
                <a:moveTo>
                  <a:pt x="1085837" y="47701"/>
                </a:moveTo>
                <a:lnTo>
                  <a:pt x="1079131" y="47701"/>
                </a:lnTo>
                <a:lnTo>
                  <a:pt x="1079131" y="57454"/>
                </a:lnTo>
                <a:lnTo>
                  <a:pt x="1085837" y="57454"/>
                </a:lnTo>
                <a:lnTo>
                  <a:pt x="1085837" y="47701"/>
                </a:lnTo>
                <a:close/>
              </a:path>
              <a:path w="1531620" h="167639">
                <a:moveTo>
                  <a:pt x="1182763" y="47701"/>
                </a:moveTo>
                <a:lnTo>
                  <a:pt x="1085837" y="47701"/>
                </a:lnTo>
                <a:lnTo>
                  <a:pt x="1085837" y="57454"/>
                </a:lnTo>
                <a:lnTo>
                  <a:pt x="1182763" y="57454"/>
                </a:lnTo>
                <a:lnTo>
                  <a:pt x="1182763" y="47701"/>
                </a:lnTo>
                <a:close/>
              </a:path>
              <a:path w="1531620" h="167639">
                <a:moveTo>
                  <a:pt x="1189469" y="47701"/>
                </a:moveTo>
                <a:lnTo>
                  <a:pt x="1182763" y="47701"/>
                </a:lnTo>
                <a:lnTo>
                  <a:pt x="1182763" y="57454"/>
                </a:lnTo>
                <a:lnTo>
                  <a:pt x="1189469" y="57454"/>
                </a:lnTo>
                <a:lnTo>
                  <a:pt x="1189469" y="47701"/>
                </a:lnTo>
                <a:close/>
              </a:path>
              <a:path w="1531620" h="167639">
                <a:moveTo>
                  <a:pt x="1274356" y="47701"/>
                </a:moveTo>
                <a:lnTo>
                  <a:pt x="1189469" y="47701"/>
                </a:lnTo>
                <a:lnTo>
                  <a:pt x="1189469" y="57454"/>
                </a:lnTo>
                <a:lnTo>
                  <a:pt x="1274356" y="57454"/>
                </a:lnTo>
                <a:lnTo>
                  <a:pt x="1274356" y="47701"/>
                </a:lnTo>
                <a:close/>
              </a:path>
              <a:path w="1531620" h="167639">
                <a:moveTo>
                  <a:pt x="1101534" y="4572"/>
                </a:moveTo>
                <a:lnTo>
                  <a:pt x="1062482" y="17664"/>
                </a:lnTo>
                <a:lnTo>
                  <a:pt x="1055966" y="36423"/>
                </a:lnTo>
                <a:lnTo>
                  <a:pt x="1055966" y="47701"/>
                </a:lnTo>
                <a:lnTo>
                  <a:pt x="1067396" y="47701"/>
                </a:lnTo>
                <a:lnTo>
                  <a:pt x="1067396" y="36423"/>
                </a:lnTo>
                <a:lnTo>
                  <a:pt x="1069520" y="27022"/>
                </a:lnTo>
                <a:lnTo>
                  <a:pt x="1075893" y="20307"/>
                </a:lnTo>
                <a:lnTo>
                  <a:pt x="1086513" y="16278"/>
                </a:lnTo>
                <a:lnTo>
                  <a:pt x="1101382" y="14935"/>
                </a:lnTo>
                <a:lnTo>
                  <a:pt x="1147538" y="14935"/>
                </a:lnTo>
                <a:lnTo>
                  <a:pt x="1142911" y="12649"/>
                </a:lnTo>
                <a:lnTo>
                  <a:pt x="1133552" y="9115"/>
                </a:lnTo>
                <a:lnTo>
                  <a:pt x="1123537" y="6591"/>
                </a:lnTo>
                <a:lnTo>
                  <a:pt x="1112864" y="5076"/>
                </a:lnTo>
                <a:lnTo>
                  <a:pt x="1101534" y="4572"/>
                </a:lnTo>
                <a:close/>
              </a:path>
              <a:path w="1531620" h="167639">
                <a:moveTo>
                  <a:pt x="1147538" y="14935"/>
                </a:moveTo>
                <a:lnTo>
                  <a:pt x="1101382" y="14935"/>
                </a:lnTo>
                <a:lnTo>
                  <a:pt x="1111430" y="15354"/>
                </a:lnTo>
                <a:lnTo>
                  <a:pt x="1120851" y="16611"/>
                </a:lnTo>
                <a:lnTo>
                  <a:pt x="1157408" y="33156"/>
                </a:lnTo>
                <a:lnTo>
                  <a:pt x="1162189" y="37642"/>
                </a:lnTo>
                <a:lnTo>
                  <a:pt x="1160583" y="33528"/>
                </a:lnTo>
                <a:lnTo>
                  <a:pt x="1159832" y="29360"/>
                </a:lnTo>
                <a:lnTo>
                  <a:pt x="1159751" y="22152"/>
                </a:lnTo>
                <a:lnTo>
                  <a:pt x="1158551" y="21221"/>
                </a:lnTo>
                <a:lnTo>
                  <a:pt x="1151335" y="16811"/>
                </a:lnTo>
                <a:lnTo>
                  <a:pt x="1147538" y="14935"/>
                </a:lnTo>
                <a:close/>
              </a:path>
              <a:path w="1531620" h="167639">
                <a:moveTo>
                  <a:pt x="1159751" y="22152"/>
                </a:moveTo>
                <a:lnTo>
                  <a:pt x="1159832" y="29360"/>
                </a:lnTo>
                <a:lnTo>
                  <a:pt x="1160583" y="33528"/>
                </a:lnTo>
                <a:lnTo>
                  <a:pt x="1162189" y="37642"/>
                </a:lnTo>
                <a:lnTo>
                  <a:pt x="1169352" y="30784"/>
                </a:lnTo>
                <a:lnTo>
                  <a:pt x="1164556" y="25879"/>
                </a:lnTo>
                <a:lnTo>
                  <a:pt x="1159751" y="22152"/>
                </a:lnTo>
                <a:close/>
              </a:path>
              <a:path w="1531620" h="167639">
                <a:moveTo>
                  <a:pt x="1188554" y="0"/>
                </a:moveTo>
                <a:lnTo>
                  <a:pt x="1175956" y="0"/>
                </a:lnTo>
                <a:lnTo>
                  <a:pt x="1170419" y="2260"/>
                </a:lnTo>
                <a:lnTo>
                  <a:pt x="1161884" y="11303"/>
                </a:lnTo>
                <a:lnTo>
                  <a:pt x="1159828" y="16811"/>
                </a:lnTo>
                <a:lnTo>
                  <a:pt x="1159751" y="22152"/>
                </a:lnTo>
                <a:lnTo>
                  <a:pt x="1164556" y="25879"/>
                </a:lnTo>
                <a:lnTo>
                  <a:pt x="1169352" y="30784"/>
                </a:lnTo>
                <a:lnTo>
                  <a:pt x="1162189" y="37642"/>
                </a:lnTo>
                <a:lnTo>
                  <a:pt x="1171638" y="33528"/>
                </a:lnTo>
                <a:lnTo>
                  <a:pt x="1170203" y="31292"/>
                </a:lnTo>
                <a:lnTo>
                  <a:pt x="1169627" y="28905"/>
                </a:lnTo>
                <a:lnTo>
                  <a:pt x="1169527" y="20307"/>
                </a:lnTo>
                <a:lnTo>
                  <a:pt x="1170777" y="16811"/>
                </a:lnTo>
                <a:lnTo>
                  <a:pt x="1175842" y="11531"/>
                </a:lnTo>
                <a:lnTo>
                  <a:pt x="1179258" y="10210"/>
                </a:lnTo>
                <a:lnTo>
                  <a:pt x="1194995" y="10210"/>
                </a:lnTo>
                <a:lnTo>
                  <a:pt x="1198003" y="3657"/>
                </a:lnTo>
                <a:lnTo>
                  <a:pt x="1193634" y="1219"/>
                </a:lnTo>
                <a:lnTo>
                  <a:pt x="1188554" y="0"/>
                </a:lnTo>
                <a:close/>
              </a:path>
              <a:path w="1531620" h="167639">
                <a:moveTo>
                  <a:pt x="1186967" y="18592"/>
                </a:moveTo>
                <a:lnTo>
                  <a:pt x="1183220" y="18592"/>
                </a:lnTo>
                <a:lnTo>
                  <a:pt x="1181671" y="19227"/>
                </a:lnTo>
                <a:lnTo>
                  <a:pt x="1179118" y="21767"/>
                </a:lnTo>
                <a:lnTo>
                  <a:pt x="1178597" y="23107"/>
                </a:lnTo>
                <a:lnTo>
                  <a:pt x="1178496" y="27127"/>
                </a:lnTo>
                <a:lnTo>
                  <a:pt x="1179118" y="28651"/>
                </a:lnTo>
                <a:lnTo>
                  <a:pt x="1181671" y="31089"/>
                </a:lnTo>
                <a:lnTo>
                  <a:pt x="1183220" y="31699"/>
                </a:lnTo>
                <a:lnTo>
                  <a:pt x="1186967" y="31699"/>
                </a:lnTo>
                <a:lnTo>
                  <a:pt x="1188554" y="31089"/>
                </a:lnTo>
                <a:lnTo>
                  <a:pt x="1190993" y="28651"/>
                </a:lnTo>
                <a:lnTo>
                  <a:pt x="1191602" y="27127"/>
                </a:lnTo>
                <a:lnTo>
                  <a:pt x="1191503" y="23107"/>
                </a:lnTo>
                <a:lnTo>
                  <a:pt x="1190993" y="21767"/>
                </a:lnTo>
                <a:lnTo>
                  <a:pt x="1188554" y="19227"/>
                </a:lnTo>
                <a:lnTo>
                  <a:pt x="1186967" y="18592"/>
                </a:lnTo>
                <a:close/>
              </a:path>
              <a:path w="1531620" h="167639">
                <a:moveTo>
                  <a:pt x="1194995" y="10210"/>
                </a:moveTo>
                <a:lnTo>
                  <a:pt x="1186878" y="10210"/>
                </a:lnTo>
                <a:lnTo>
                  <a:pt x="1190282" y="11125"/>
                </a:lnTo>
                <a:lnTo>
                  <a:pt x="1193736" y="12954"/>
                </a:lnTo>
                <a:lnTo>
                  <a:pt x="1194995" y="10210"/>
                </a:lnTo>
                <a:close/>
              </a:path>
              <a:path w="1531620" h="167639">
                <a:moveTo>
                  <a:pt x="1478254" y="87325"/>
                </a:moveTo>
                <a:lnTo>
                  <a:pt x="1469567" y="94183"/>
                </a:lnTo>
                <a:lnTo>
                  <a:pt x="1509039" y="145999"/>
                </a:lnTo>
                <a:lnTo>
                  <a:pt x="1518335" y="139750"/>
                </a:lnTo>
                <a:lnTo>
                  <a:pt x="1500657" y="116586"/>
                </a:lnTo>
                <a:lnTo>
                  <a:pt x="1497711" y="112826"/>
                </a:lnTo>
                <a:lnTo>
                  <a:pt x="1494117" y="108508"/>
                </a:lnTo>
                <a:lnTo>
                  <a:pt x="1490141" y="103936"/>
                </a:lnTo>
                <a:lnTo>
                  <a:pt x="1490294" y="103479"/>
                </a:lnTo>
                <a:lnTo>
                  <a:pt x="1501840" y="103479"/>
                </a:lnTo>
                <a:lnTo>
                  <a:pt x="1505153" y="102235"/>
                </a:lnTo>
                <a:lnTo>
                  <a:pt x="1512173" y="96012"/>
                </a:lnTo>
                <a:lnTo>
                  <a:pt x="1512760" y="94488"/>
                </a:lnTo>
                <a:lnTo>
                  <a:pt x="1486992" y="94488"/>
                </a:lnTo>
                <a:lnTo>
                  <a:pt x="1482318" y="92100"/>
                </a:lnTo>
                <a:lnTo>
                  <a:pt x="1478254" y="87325"/>
                </a:lnTo>
                <a:close/>
              </a:path>
              <a:path w="1531620" h="167639">
                <a:moveTo>
                  <a:pt x="1410284" y="105918"/>
                </a:moveTo>
                <a:lnTo>
                  <a:pt x="1398701" y="105918"/>
                </a:lnTo>
                <a:lnTo>
                  <a:pt x="1398701" y="145542"/>
                </a:lnTo>
                <a:lnTo>
                  <a:pt x="1410284" y="145542"/>
                </a:lnTo>
                <a:lnTo>
                  <a:pt x="1410284" y="105918"/>
                </a:lnTo>
                <a:close/>
              </a:path>
              <a:path w="1531620" h="167639">
                <a:moveTo>
                  <a:pt x="1451737" y="57454"/>
                </a:moveTo>
                <a:lnTo>
                  <a:pt x="1440307" y="57454"/>
                </a:lnTo>
                <a:lnTo>
                  <a:pt x="1440307" y="145542"/>
                </a:lnTo>
                <a:lnTo>
                  <a:pt x="1451737" y="145542"/>
                </a:lnTo>
                <a:lnTo>
                  <a:pt x="1451737" y="57454"/>
                </a:lnTo>
                <a:close/>
              </a:path>
              <a:path w="1531620" h="167639">
                <a:moveTo>
                  <a:pt x="1329207" y="115824"/>
                </a:moveTo>
                <a:lnTo>
                  <a:pt x="1321282" y="123748"/>
                </a:lnTo>
                <a:lnTo>
                  <a:pt x="1327226" y="128816"/>
                </a:lnTo>
                <a:lnTo>
                  <a:pt x="1333779" y="132435"/>
                </a:lnTo>
                <a:lnTo>
                  <a:pt x="1340942" y="134607"/>
                </a:lnTo>
                <a:lnTo>
                  <a:pt x="1348714" y="135331"/>
                </a:lnTo>
                <a:lnTo>
                  <a:pt x="1357350" y="135331"/>
                </a:lnTo>
                <a:lnTo>
                  <a:pt x="1364284" y="132867"/>
                </a:lnTo>
                <a:lnTo>
                  <a:pt x="1372510" y="125120"/>
                </a:lnTo>
                <a:lnTo>
                  <a:pt x="1340993" y="125120"/>
                </a:lnTo>
                <a:lnTo>
                  <a:pt x="1334490" y="122021"/>
                </a:lnTo>
                <a:lnTo>
                  <a:pt x="1329207" y="115824"/>
                </a:lnTo>
                <a:close/>
              </a:path>
              <a:path w="1531620" h="167639">
                <a:moveTo>
                  <a:pt x="1370294" y="57912"/>
                </a:moveTo>
                <a:lnTo>
                  <a:pt x="1352169" y="57912"/>
                </a:lnTo>
                <a:lnTo>
                  <a:pt x="1355394" y="59105"/>
                </a:lnTo>
                <a:lnTo>
                  <a:pt x="1360170" y="63881"/>
                </a:lnTo>
                <a:lnTo>
                  <a:pt x="1361363" y="67056"/>
                </a:lnTo>
                <a:lnTo>
                  <a:pt x="1361363" y="75590"/>
                </a:lnTo>
                <a:lnTo>
                  <a:pt x="1359916" y="79197"/>
                </a:lnTo>
                <a:lnTo>
                  <a:pt x="1354124" y="84480"/>
                </a:lnTo>
                <a:lnTo>
                  <a:pt x="1350289" y="85801"/>
                </a:lnTo>
                <a:lnTo>
                  <a:pt x="1340789" y="85801"/>
                </a:lnTo>
                <a:lnTo>
                  <a:pt x="1340789" y="96012"/>
                </a:lnTo>
                <a:lnTo>
                  <a:pt x="1354404" y="96012"/>
                </a:lnTo>
                <a:lnTo>
                  <a:pt x="1358544" y="97205"/>
                </a:lnTo>
                <a:lnTo>
                  <a:pt x="1364335" y="101981"/>
                </a:lnTo>
                <a:lnTo>
                  <a:pt x="1365783" y="105308"/>
                </a:lnTo>
                <a:lnTo>
                  <a:pt x="1365783" y="114046"/>
                </a:lnTo>
                <a:lnTo>
                  <a:pt x="1364310" y="117754"/>
                </a:lnTo>
                <a:lnTo>
                  <a:pt x="1358417" y="123647"/>
                </a:lnTo>
                <a:lnTo>
                  <a:pt x="1354201" y="125120"/>
                </a:lnTo>
                <a:lnTo>
                  <a:pt x="1372510" y="125120"/>
                </a:lnTo>
                <a:lnTo>
                  <a:pt x="1374749" y="123012"/>
                </a:lnTo>
                <a:lnTo>
                  <a:pt x="1377365" y="116840"/>
                </a:lnTo>
                <a:lnTo>
                  <a:pt x="1377264" y="107238"/>
                </a:lnTo>
                <a:lnTo>
                  <a:pt x="1377061" y="105613"/>
                </a:lnTo>
                <a:lnTo>
                  <a:pt x="1410284" y="105613"/>
                </a:lnTo>
                <a:lnTo>
                  <a:pt x="1410284" y="98145"/>
                </a:lnTo>
                <a:lnTo>
                  <a:pt x="1380312" y="98145"/>
                </a:lnTo>
                <a:lnTo>
                  <a:pt x="1375486" y="96875"/>
                </a:lnTo>
                <a:lnTo>
                  <a:pt x="1371117" y="94335"/>
                </a:lnTo>
                <a:lnTo>
                  <a:pt x="1368374" y="91897"/>
                </a:lnTo>
                <a:lnTo>
                  <a:pt x="1365377" y="90271"/>
                </a:lnTo>
                <a:lnTo>
                  <a:pt x="1362125" y="89458"/>
                </a:lnTo>
                <a:lnTo>
                  <a:pt x="1362125" y="88849"/>
                </a:lnTo>
                <a:lnTo>
                  <a:pt x="1364970" y="87426"/>
                </a:lnTo>
                <a:lnTo>
                  <a:pt x="1367485" y="85064"/>
                </a:lnTo>
                <a:lnTo>
                  <a:pt x="1371854" y="78460"/>
                </a:lnTo>
                <a:lnTo>
                  <a:pt x="1372946" y="74625"/>
                </a:lnTo>
                <a:lnTo>
                  <a:pt x="1372946" y="63754"/>
                </a:lnTo>
                <a:lnTo>
                  <a:pt x="1370736" y="58343"/>
                </a:lnTo>
                <a:lnTo>
                  <a:pt x="1370294" y="57912"/>
                </a:lnTo>
                <a:close/>
              </a:path>
              <a:path w="1531620" h="167639">
                <a:moveTo>
                  <a:pt x="1410284" y="105613"/>
                </a:moveTo>
                <a:lnTo>
                  <a:pt x="1377061" y="105613"/>
                </a:lnTo>
                <a:lnTo>
                  <a:pt x="1380515" y="107238"/>
                </a:lnTo>
                <a:lnTo>
                  <a:pt x="1384325" y="108051"/>
                </a:lnTo>
                <a:lnTo>
                  <a:pt x="1392047" y="108051"/>
                </a:lnTo>
                <a:lnTo>
                  <a:pt x="1395450" y="107340"/>
                </a:lnTo>
                <a:lnTo>
                  <a:pt x="1398701" y="105918"/>
                </a:lnTo>
                <a:lnTo>
                  <a:pt x="1410284" y="105918"/>
                </a:lnTo>
                <a:lnTo>
                  <a:pt x="1410284" y="105613"/>
                </a:lnTo>
                <a:close/>
              </a:path>
              <a:path w="1531620" h="167639">
                <a:moveTo>
                  <a:pt x="1501840" y="103479"/>
                </a:moveTo>
                <a:lnTo>
                  <a:pt x="1490294" y="103479"/>
                </a:lnTo>
                <a:lnTo>
                  <a:pt x="1491615" y="103886"/>
                </a:lnTo>
                <a:lnTo>
                  <a:pt x="1493342" y="104089"/>
                </a:lnTo>
                <a:lnTo>
                  <a:pt x="1495475" y="104089"/>
                </a:lnTo>
                <a:lnTo>
                  <a:pt x="1500759" y="103886"/>
                </a:lnTo>
                <a:lnTo>
                  <a:pt x="1501840" y="103479"/>
                </a:lnTo>
                <a:close/>
              </a:path>
              <a:path w="1531620" h="167639">
                <a:moveTo>
                  <a:pt x="1410284" y="57454"/>
                </a:moveTo>
                <a:lnTo>
                  <a:pt x="1398701" y="57454"/>
                </a:lnTo>
                <a:lnTo>
                  <a:pt x="1398701" y="94945"/>
                </a:lnTo>
                <a:lnTo>
                  <a:pt x="1395247" y="97078"/>
                </a:lnTo>
                <a:lnTo>
                  <a:pt x="1390878" y="98145"/>
                </a:lnTo>
                <a:lnTo>
                  <a:pt x="1410284" y="98145"/>
                </a:lnTo>
                <a:lnTo>
                  <a:pt x="1410284" y="57454"/>
                </a:lnTo>
                <a:close/>
              </a:path>
              <a:path w="1531620" h="167639">
                <a:moveTo>
                  <a:pt x="1513916" y="57454"/>
                </a:moveTo>
                <a:lnTo>
                  <a:pt x="1502486" y="57454"/>
                </a:lnTo>
                <a:lnTo>
                  <a:pt x="1502486" y="91135"/>
                </a:lnTo>
                <a:lnTo>
                  <a:pt x="1499082" y="94488"/>
                </a:lnTo>
                <a:lnTo>
                  <a:pt x="1512760" y="94488"/>
                </a:lnTo>
                <a:lnTo>
                  <a:pt x="1513916" y="91490"/>
                </a:lnTo>
                <a:lnTo>
                  <a:pt x="1513916" y="57454"/>
                </a:lnTo>
                <a:close/>
              </a:path>
              <a:path w="1531620" h="167639">
                <a:moveTo>
                  <a:pt x="1355928" y="47548"/>
                </a:moveTo>
                <a:lnTo>
                  <a:pt x="1338961" y="47548"/>
                </a:lnTo>
                <a:lnTo>
                  <a:pt x="1331747" y="50800"/>
                </a:lnTo>
                <a:lnTo>
                  <a:pt x="1326769" y="57302"/>
                </a:lnTo>
                <a:lnTo>
                  <a:pt x="1334846" y="64617"/>
                </a:lnTo>
                <a:lnTo>
                  <a:pt x="1337995" y="60147"/>
                </a:lnTo>
                <a:lnTo>
                  <a:pt x="1342415" y="57912"/>
                </a:lnTo>
                <a:lnTo>
                  <a:pt x="1370294" y="57912"/>
                </a:lnTo>
                <a:lnTo>
                  <a:pt x="1361897" y="49707"/>
                </a:lnTo>
                <a:lnTo>
                  <a:pt x="1355928" y="47548"/>
                </a:lnTo>
                <a:close/>
              </a:path>
              <a:path w="1531620" h="167639">
                <a:moveTo>
                  <a:pt x="1463471" y="47701"/>
                </a:moveTo>
                <a:lnTo>
                  <a:pt x="1382395" y="47701"/>
                </a:lnTo>
                <a:lnTo>
                  <a:pt x="1382395" y="57454"/>
                </a:lnTo>
                <a:lnTo>
                  <a:pt x="1463471" y="57454"/>
                </a:lnTo>
                <a:lnTo>
                  <a:pt x="1463471" y="47701"/>
                </a:lnTo>
                <a:close/>
              </a:path>
              <a:path w="1531620" h="167639">
                <a:moveTo>
                  <a:pt x="1470177" y="47701"/>
                </a:moveTo>
                <a:lnTo>
                  <a:pt x="1463471" y="47701"/>
                </a:lnTo>
                <a:lnTo>
                  <a:pt x="1463471" y="57454"/>
                </a:lnTo>
                <a:lnTo>
                  <a:pt x="1470177" y="57454"/>
                </a:lnTo>
                <a:lnTo>
                  <a:pt x="1470177" y="47701"/>
                </a:lnTo>
                <a:close/>
              </a:path>
              <a:path w="1531620" h="167639">
                <a:moveTo>
                  <a:pt x="1531442" y="47701"/>
                </a:moveTo>
                <a:lnTo>
                  <a:pt x="1470177" y="47701"/>
                </a:lnTo>
                <a:lnTo>
                  <a:pt x="1470177" y="57454"/>
                </a:lnTo>
                <a:lnTo>
                  <a:pt x="1531442" y="57454"/>
                </a:lnTo>
                <a:lnTo>
                  <a:pt x="1531442" y="47701"/>
                </a:lnTo>
                <a:close/>
              </a:path>
              <a:path w="1531620" h="167639">
                <a:moveTo>
                  <a:pt x="1402664" y="6858"/>
                </a:moveTo>
                <a:lnTo>
                  <a:pt x="1391843" y="13411"/>
                </a:lnTo>
                <a:lnTo>
                  <a:pt x="1402568" y="22412"/>
                </a:lnTo>
                <a:lnTo>
                  <a:pt x="1413408" y="31127"/>
                </a:lnTo>
                <a:lnTo>
                  <a:pt x="1424362" y="39557"/>
                </a:lnTo>
                <a:lnTo>
                  <a:pt x="1435430" y="47701"/>
                </a:lnTo>
                <a:lnTo>
                  <a:pt x="1444879" y="47701"/>
                </a:lnTo>
                <a:lnTo>
                  <a:pt x="1402664" y="6858"/>
                </a:lnTo>
                <a:close/>
              </a:path>
              <a:path w="1531620" h="167639">
                <a:moveTo>
                  <a:pt x="1437259" y="6400"/>
                </a:moveTo>
                <a:lnTo>
                  <a:pt x="1424457" y="9448"/>
                </a:lnTo>
                <a:lnTo>
                  <a:pt x="1445488" y="47701"/>
                </a:lnTo>
                <a:lnTo>
                  <a:pt x="1452346" y="47701"/>
                </a:lnTo>
                <a:lnTo>
                  <a:pt x="1437259" y="64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650053" y="3967495"/>
            <a:ext cx="568662" cy="123162"/>
          </a:xfrm>
          <a:custGeom>
            <a:avLst/>
            <a:gdLst/>
            <a:ahLst/>
            <a:cxnLst/>
            <a:rect l="l" t="t" r="r" b="b"/>
            <a:pathLst>
              <a:path w="439419" h="159385">
                <a:moveTo>
                  <a:pt x="135178" y="114452"/>
                </a:moveTo>
                <a:lnTo>
                  <a:pt x="132232" y="116179"/>
                </a:lnTo>
                <a:lnTo>
                  <a:pt x="130801" y="118745"/>
                </a:lnTo>
                <a:lnTo>
                  <a:pt x="130759" y="126339"/>
                </a:lnTo>
                <a:lnTo>
                  <a:pt x="132689" y="129794"/>
                </a:lnTo>
                <a:lnTo>
                  <a:pt x="140411" y="135686"/>
                </a:lnTo>
                <a:lnTo>
                  <a:pt x="146050" y="137261"/>
                </a:lnTo>
                <a:lnTo>
                  <a:pt x="153466" y="137464"/>
                </a:lnTo>
                <a:lnTo>
                  <a:pt x="177546" y="159105"/>
                </a:lnTo>
                <a:lnTo>
                  <a:pt x="189890" y="152552"/>
                </a:lnTo>
                <a:lnTo>
                  <a:pt x="165963" y="136702"/>
                </a:lnTo>
                <a:lnTo>
                  <a:pt x="165963" y="136093"/>
                </a:lnTo>
                <a:lnTo>
                  <a:pt x="172974" y="135890"/>
                </a:lnTo>
                <a:lnTo>
                  <a:pt x="179070" y="133832"/>
                </a:lnTo>
                <a:lnTo>
                  <a:pt x="186775" y="128016"/>
                </a:lnTo>
                <a:lnTo>
                  <a:pt x="154990" y="128016"/>
                </a:lnTo>
                <a:lnTo>
                  <a:pt x="135178" y="114452"/>
                </a:lnTo>
                <a:close/>
              </a:path>
              <a:path w="439419" h="159385">
                <a:moveTo>
                  <a:pt x="67818" y="52882"/>
                </a:moveTo>
                <a:lnTo>
                  <a:pt x="56692" y="52882"/>
                </a:lnTo>
                <a:lnTo>
                  <a:pt x="56692" y="67970"/>
                </a:lnTo>
                <a:lnTo>
                  <a:pt x="26974" y="67970"/>
                </a:lnTo>
                <a:lnTo>
                  <a:pt x="22453" y="69418"/>
                </a:lnTo>
                <a:lnTo>
                  <a:pt x="15951" y="75209"/>
                </a:lnTo>
                <a:lnTo>
                  <a:pt x="14347" y="78892"/>
                </a:lnTo>
                <a:lnTo>
                  <a:pt x="14399" y="91668"/>
                </a:lnTo>
                <a:lnTo>
                  <a:pt x="18034" y="97891"/>
                </a:lnTo>
                <a:lnTo>
                  <a:pt x="25450" y="102565"/>
                </a:lnTo>
                <a:lnTo>
                  <a:pt x="19016" y="107391"/>
                </a:lnTo>
                <a:lnTo>
                  <a:pt x="15697" y="113639"/>
                </a:lnTo>
                <a:lnTo>
                  <a:pt x="15733" y="121462"/>
                </a:lnTo>
                <a:lnTo>
                  <a:pt x="43605" y="150285"/>
                </a:lnTo>
                <a:lnTo>
                  <a:pt x="63703" y="153619"/>
                </a:lnTo>
                <a:lnTo>
                  <a:pt x="68580" y="143713"/>
                </a:lnTo>
                <a:lnTo>
                  <a:pt x="50577" y="141465"/>
                </a:lnTo>
                <a:lnTo>
                  <a:pt x="37719" y="137007"/>
                </a:lnTo>
                <a:lnTo>
                  <a:pt x="30003" y="130340"/>
                </a:lnTo>
                <a:lnTo>
                  <a:pt x="27527" y="121793"/>
                </a:lnTo>
                <a:lnTo>
                  <a:pt x="27432" y="116890"/>
                </a:lnTo>
                <a:lnTo>
                  <a:pt x="29362" y="113106"/>
                </a:lnTo>
                <a:lnTo>
                  <a:pt x="37084" y="107111"/>
                </a:lnTo>
                <a:lnTo>
                  <a:pt x="42164" y="105613"/>
                </a:lnTo>
                <a:lnTo>
                  <a:pt x="71015" y="105613"/>
                </a:lnTo>
                <a:lnTo>
                  <a:pt x="62626" y="97688"/>
                </a:lnTo>
                <a:lnTo>
                  <a:pt x="34594" y="97688"/>
                </a:lnTo>
                <a:lnTo>
                  <a:pt x="28803" y="94335"/>
                </a:lnTo>
                <a:lnTo>
                  <a:pt x="25908" y="90119"/>
                </a:lnTo>
                <a:lnTo>
                  <a:pt x="25908" y="80264"/>
                </a:lnTo>
                <a:lnTo>
                  <a:pt x="29057" y="77876"/>
                </a:lnTo>
                <a:lnTo>
                  <a:pt x="67818" y="77876"/>
                </a:lnTo>
                <a:lnTo>
                  <a:pt x="67818" y="52882"/>
                </a:lnTo>
                <a:close/>
              </a:path>
              <a:path w="439419" h="159385">
                <a:moveTo>
                  <a:pt x="107137" y="52882"/>
                </a:moveTo>
                <a:lnTo>
                  <a:pt x="95707" y="52882"/>
                </a:lnTo>
                <a:lnTo>
                  <a:pt x="95707" y="140970"/>
                </a:lnTo>
                <a:lnTo>
                  <a:pt x="107137" y="140970"/>
                </a:lnTo>
                <a:lnTo>
                  <a:pt x="107137" y="52882"/>
                </a:lnTo>
                <a:close/>
              </a:path>
              <a:path w="439419" h="159385">
                <a:moveTo>
                  <a:pt x="300990" y="83972"/>
                </a:moveTo>
                <a:lnTo>
                  <a:pt x="289407" y="83972"/>
                </a:lnTo>
                <a:lnTo>
                  <a:pt x="289407" y="140970"/>
                </a:lnTo>
                <a:lnTo>
                  <a:pt x="300990" y="140970"/>
                </a:lnTo>
                <a:lnTo>
                  <a:pt x="300990" y="83972"/>
                </a:lnTo>
                <a:close/>
              </a:path>
              <a:path w="439419" h="159385">
                <a:moveTo>
                  <a:pt x="342595" y="52882"/>
                </a:moveTo>
                <a:lnTo>
                  <a:pt x="331165" y="52882"/>
                </a:lnTo>
                <a:lnTo>
                  <a:pt x="331165" y="140970"/>
                </a:lnTo>
                <a:lnTo>
                  <a:pt x="342595" y="140970"/>
                </a:lnTo>
                <a:lnTo>
                  <a:pt x="342595" y="52882"/>
                </a:lnTo>
                <a:close/>
              </a:path>
              <a:path w="439419" h="159385">
                <a:moveTo>
                  <a:pt x="420776" y="91440"/>
                </a:moveTo>
                <a:lnTo>
                  <a:pt x="409346" y="91440"/>
                </a:lnTo>
                <a:lnTo>
                  <a:pt x="409346" y="140970"/>
                </a:lnTo>
                <a:lnTo>
                  <a:pt x="420776" y="140970"/>
                </a:lnTo>
                <a:lnTo>
                  <a:pt x="420776" y="91440"/>
                </a:lnTo>
                <a:close/>
              </a:path>
              <a:path w="439419" h="159385">
                <a:moveTo>
                  <a:pt x="71015" y="105613"/>
                </a:moveTo>
                <a:lnTo>
                  <a:pt x="52730" y="105613"/>
                </a:lnTo>
                <a:lnTo>
                  <a:pt x="56032" y="106578"/>
                </a:lnTo>
                <a:lnTo>
                  <a:pt x="60706" y="110439"/>
                </a:lnTo>
                <a:lnTo>
                  <a:pt x="61825" y="112776"/>
                </a:lnTo>
                <a:lnTo>
                  <a:pt x="61874" y="119786"/>
                </a:lnTo>
                <a:lnTo>
                  <a:pt x="59842" y="123393"/>
                </a:lnTo>
                <a:lnTo>
                  <a:pt x="55778" y="126644"/>
                </a:lnTo>
                <a:lnTo>
                  <a:pt x="65836" y="132435"/>
                </a:lnTo>
                <a:lnTo>
                  <a:pt x="70658" y="128016"/>
                </a:lnTo>
                <a:lnTo>
                  <a:pt x="70753" y="127877"/>
                </a:lnTo>
                <a:lnTo>
                  <a:pt x="73152" y="122580"/>
                </a:lnTo>
                <a:lnTo>
                  <a:pt x="73074" y="110312"/>
                </a:lnTo>
                <a:lnTo>
                  <a:pt x="71015" y="105613"/>
                </a:lnTo>
                <a:close/>
              </a:path>
              <a:path w="439419" h="159385">
                <a:moveTo>
                  <a:pt x="190913" y="104241"/>
                </a:moveTo>
                <a:lnTo>
                  <a:pt x="176479" y="104241"/>
                </a:lnTo>
                <a:lnTo>
                  <a:pt x="179324" y="106172"/>
                </a:lnTo>
                <a:lnTo>
                  <a:pt x="180687" y="109093"/>
                </a:lnTo>
                <a:lnTo>
                  <a:pt x="180746" y="118160"/>
                </a:lnTo>
                <a:lnTo>
                  <a:pt x="178739" y="121793"/>
                </a:lnTo>
                <a:lnTo>
                  <a:pt x="170713" y="126771"/>
                </a:lnTo>
                <a:lnTo>
                  <a:pt x="165862" y="128016"/>
                </a:lnTo>
                <a:lnTo>
                  <a:pt x="186775" y="128016"/>
                </a:lnTo>
                <a:lnTo>
                  <a:pt x="189433" y="126009"/>
                </a:lnTo>
                <a:lnTo>
                  <a:pt x="192024" y="120446"/>
                </a:lnTo>
                <a:lnTo>
                  <a:pt x="191951" y="107899"/>
                </a:lnTo>
                <a:lnTo>
                  <a:pt x="190913" y="104241"/>
                </a:lnTo>
                <a:close/>
              </a:path>
              <a:path w="439419" h="159385">
                <a:moveTo>
                  <a:pt x="218694" y="74980"/>
                </a:moveTo>
                <a:lnTo>
                  <a:pt x="207416" y="79552"/>
                </a:lnTo>
                <a:lnTo>
                  <a:pt x="207822" y="83413"/>
                </a:lnTo>
                <a:lnTo>
                  <a:pt x="208610" y="87274"/>
                </a:lnTo>
                <a:lnTo>
                  <a:pt x="237032" y="122504"/>
                </a:lnTo>
                <a:lnTo>
                  <a:pt x="241503" y="123444"/>
                </a:lnTo>
                <a:lnTo>
                  <a:pt x="253492" y="123444"/>
                </a:lnTo>
                <a:lnTo>
                  <a:pt x="259283" y="121310"/>
                </a:lnTo>
                <a:lnTo>
                  <a:pt x="267864" y="112928"/>
                </a:lnTo>
                <a:lnTo>
                  <a:pt x="237794" y="112928"/>
                </a:lnTo>
                <a:lnTo>
                  <a:pt x="231495" y="109093"/>
                </a:lnTo>
                <a:lnTo>
                  <a:pt x="226618" y="101422"/>
                </a:lnTo>
                <a:lnTo>
                  <a:pt x="223360" y="95402"/>
                </a:lnTo>
                <a:lnTo>
                  <a:pt x="220980" y="89058"/>
                </a:lnTo>
                <a:lnTo>
                  <a:pt x="219417" y="82234"/>
                </a:lnTo>
                <a:lnTo>
                  <a:pt x="218694" y="74980"/>
                </a:lnTo>
                <a:close/>
              </a:path>
              <a:path w="439419" h="159385">
                <a:moveTo>
                  <a:pt x="300990" y="52882"/>
                </a:moveTo>
                <a:lnTo>
                  <a:pt x="289407" y="52882"/>
                </a:lnTo>
                <a:lnTo>
                  <a:pt x="289407" y="74066"/>
                </a:lnTo>
                <a:lnTo>
                  <a:pt x="249783" y="74066"/>
                </a:lnTo>
                <a:lnTo>
                  <a:pt x="244754" y="82905"/>
                </a:lnTo>
                <a:lnTo>
                  <a:pt x="244754" y="83820"/>
                </a:lnTo>
                <a:lnTo>
                  <a:pt x="248310" y="84836"/>
                </a:lnTo>
                <a:lnTo>
                  <a:pt x="251536" y="86741"/>
                </a:lnTo>
                <a:lnTo>
                  <a:pt x="257327" y="92329"/>
                </a:lnTo>
                <a:lnTo>
                  <a:pt x="258569" y="95402"/>
                </a:lnTo>
                <a:lnTo>
                  <a:pt x="258695" y="104241"/>
                </a:lnTo>
                <a:lnTo>
                  <a:pt x="257680" y="106832"/>
                </a:lnTo>
                <a:lnTo>
                  <a:pt x="257555" y="107111"/>
                </a:lnTo>
                <a:lnTo>
                  <a:pt x="252806" y="111760"/>
                </a:lnTo>
                <a:lnTo>
                  <a:pt x="249580" y="112928"/>
                </a:lnTo>
                <a:lnTo>
                  <a:pt x="267864" y="112928"/>
                </a:lnTo>
                <a:lnTo>
                  <a:pt x="268020" y="112776"/>
                </a:lnTo>
                <a:lnTo>
                  <a:pt x="270205" y="107492"/>
                </a:lnTo>
                <a:lnTo>
                  <a:pt x="270205" y="94183"/>
                </a:lnTo>
                <a:lnTo>
                  <a:pt x="267766" y="88646"/>
                </a:lnTo>
                <a:lnTo>
                  <a:pt x="262890" y="84582"/>
                </a:lnTo>
                <a:lnTo>
                  <a:pt x="262890" y="83972"/>
                </a:lnTo>
                <a:lnTo>
                  <a:pt x="300990" y="83972"/>
                </a:lnTo>
                <a:lnTo>
                  <a:pt x="300990" y="52882"/>
                </a:lnTo>
                <a:close/>
              </a:path>
              <a:path w="439419" h="159385">
                <a:moveTo>
                  <a:pt x="184708" y="52882"/>
                </a:moveTo>
                <a:lnTo>
                  <a:pt x="173431" y="52882"/>
                </a:lnTo>
                <a:lnTo>
                  <a:pt x="173431" y="68275"/>
                </a:lnTo>
                <a:lnTo>
                  <a:pt x="145186" y="68275"/>
                </a:lnTo>
                <a:lnTo>
                  <a:pt x="140919" y="69723"/>
                </a:lnTo>
                <a:lnTo>
                  <a:pt x="134620" y="75514"/>
                </a:lnTo>
                <a:lnTo>
                  <a:pt x="133045" y="79298"/>
                </a:lnTo>
                <a:lnTo>
                  <a:pt x="133045" y="89763"/>
                </a:lnTo>
                <a:lnTo>
                  <a:pt x="134971" y="94996"/>
                </a:lnTo>
                <a:lnTo>
                  <a:pt x="142570" y="104216"/>
                </a:lnTo>
                <a:lnTo>
                  <a:pt x="147269" y="107391"/>
                </a:lnTo>
                <a:lnTo>
                  <a:pt x="152857" y="109118"/>
                </a:lnTo>
                <a:lnTo>
                  <a:pt x="176479" y="104241"/>
                </a:lnTo>
                <a:lnTo>
                  <a:pt x="190913" y="104241"/>
                </a:lnTo>
                <a:lnTo>
                  <a:pt x="190804" y="103860"/>
                </a:lnTo>
                <a:lnTo>
                  <a:pt x="187041" y="98450"/>
                </a:lnTo>
                <a:lnTo>
                  <a:pt x="154686" y="98450"/>
                </a:lnTo>
                <a:lnTo>
                  <a:pt x="152044" y="97739"/>
                </a:lnTo>
                <a:lnTo>
                  <a:pt x="149758" y="96240"/>
                </a:lnTo>
                <a:lnTo>
                  <a:pt x="145897" y="91668"/>
                </a:lnTo>
                <a:lnTo>
                  <a:pt x="144932" y="89204"/>
                </a:lnTo>
                <a:lnTo>
                  <a:pt x="144932" y="83820"/>
                </a:lnTo>
                <a:lnTo>
                  <a:pt x="145719" y="81737"/>
                </a:lnTo>
                <a:lnTo>
                  <a:pt x="148869" y="78892"/>
                </a:lnTo>
                <a:lnTo>
                  <a:pt x="151739" y="78181"/>
                </a:lnTo>
                <a:lnTo>
                  <a:pt x="184708" y="78181"/>
                </a:lnTo>
                <a:lnTo>
                  <a:pt x="184708" y="52882"/>
                </a:lnTo>
                <a:close/>
              </a:path>
              <a:path w="439419" h="159385">
                <a:moveTo>
                  <a:pt x="420776" y="52882"/>
                </a:moveTo>
                <a:lnTo>
                  <a:pt x="409346" y="52882"/>
                </a:lnTo>
                <a:lnTo>
                  <a:pt x="409346" y="81076"/>
                </a:lnTo>
                <a:lnTo>
                  <a:pt x="370332" y="81076"/>
                </a:lnTo>
                <a:lnTo>
                  <a:pt x="361797" y="87934"/>
                </a:lnTo>
                <a:lnTo>
                  <a:pt x="361851" y="92329"/>
                </a:lnTo>
                <a:lnTo>
                  <a:pt x="362724" y="96012"/>
                </a:lnTo>
                <a:lnTo>
                  <a:pt x="366496" y="103327"/>
                </a:lnTo>
                <a:lnTo>
                  <a:pt x="368896" y="106070"/>
                </a:lnTo>
                <a:lnTo>
                  <a:pt x="371856" y="107899"/>
                </a:lnTo>
                <a:lnTo>
                  <a:pt x="378866" y="105460"/>
                </a:lnTo>
                <a:lnTo>
                  <a:pt x="378866" y="91440"/>
                </a:lnTo>
                <a:lnTo>
                  <a:pt x="420776" y="91440"/>
                </a:lnTo>
                <a:lnTo>
                  <a:pt x="420776" y="52882"/>
                </a:lnTo>
                <a:close/>
              </a:path>
              <a:path w="439419" h="159385">
                <a:moveTo>
                  <a:pt x="180441" y="93116"/>
                </a:moveTo>
                <a:lnTo>
                  <a:pt x="154686" y="98450"/>
                </a:lnTo>
                <a:lnTo>
                  <a:pt x="187041" y="98450"/>
                </a:lnTo>
                <a:lnTo>
                  <a:pt x="185928" y="96850"/>
                </a:lnTo>
                <a:lnTo>
                  <a:pt x="183286" y="94437"/>
                </a:lnTo>
                <a:lnTo>
                  <a:pt x="180441" y="93116"/>
                </a:lnTo>
                <a:close/>
              </a:path>
              <a:path w="439419" h="159385">
                <a:moveTo>
                  <a:pt x="56184" y="95402"/>
                </a:moveTo>
                <a:lnTo>
                  <a:pt x="43078" y="95402"/>
                </a:lnTo>
                <a:lnTo>
                  <a:pt x="38557" y="96164"/>
                </a:lnTo>
                <a:lnTo>
                  <a:pt x="34594" y="97688"/>
                </a:lnTo>
                <a:lnTo>
                  <a:pt x="62626" y="97688"/>
                </a:lnTo>
                <a:lnTo>
                  <a:pt x="62357" y="97434"/>
                </a:lnTo>
                <a:lnTo>
                  <a:pt x="56184" y="95402"/>
                </a:lnTo>
                <a:close/>
              </a:path>
              <a:path w="439419" h="159385">
                <a:moveTo>
                  <a:pt x="77266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77266" y="52882"/>
                </a:lnTo>
                <a:lnTo>
                  <a:pt x="77266" y="43129"/>
                </a:lnTo>
                <a:close/>
              </a:path>
              <a:path w="439419" h="159385">
                <a:moveTo>
                  <a:pt x="83972" y="43129"/>
                </a:moveTo>
                <a:lnTo>
                  <a:pt x="77266" y="43129"/>
                </a:lnTo>
                <a:lnTo>
                  <a:pt x="77266" y="52882"/>
                </a:lnTo>
                <a:lnTo>
                  <a:pt x="83972" y="52882"/>
                </a:lnTo>
                <a:lnTo>
                  <a:pt x="83972" y="43129"/>
                </a:lnTo>
                <a:close/>
              </a:path>
              <a:path w="439419" h="159385">
                <a:moveTo>
                  <a:pt x="118872" y="43129"/>
                </a:moveTo>
                <a:lnTo>
                  <a:pt x="83972" y="43129"/>
                </a:lnTo>
                <a:lnTo>
                  <a:pt x="83972" y="52882"/>
                </a:lnTo>
                <a:lnTo>
                  <a:pt x="118872" y="52882"/>
                </a:lnTo>
                <a:lnTo>
                  <a:pt x="118872" y="43129"/>
                </a:lnTo>
                <a:close/>
              </a:path>
              <a:path w="439419" h="159385">
                <a:moveTo>
                  <a:pt x="125577" y="43129"/>
                </a:moveTo>
                <a:lnTo>
                  <a:pt x="118872" y="43129"/>
                </a:lnTo>
                <a:lnTo>
                  <a:pt x="118872" y="52882"/>
                </a:lnTo>
                <a:lnTo>
                  <a:pt x="125577" y="52882"/>
                </a:lnTo>
                <a:lnTo>
                  <a:pt x="125577" y="43129"/>
                </a:lnTo>
                <a:close/>
              </a:path>
              <a:path w="439419" h="159385">
                <a:moveTo>
                  <a:pt x="199796" y="43129"/>
                </a:moveTo>
                <a:lnTo>
                  <a:pt x="125577" y="43129"/>
                </a:lnTo>
                <a:lnTo>
                  <a:pt x="125577" y="52882"/>
                </a:lnTo>
                <a:lnTo>
                  <a:pt x="199796" y="52882"/>
                </a:lnTo>
                <a:lnTo>
                  <a:pt x="199796" y="43129"/>
                </a:lnTo>
                <a:close/>
              </a:path>
              <a:path w="439419" h="159385">
                <a:moveTo>
                  <a:pt x="206502" y="43129"/>
                </a:moveTo>
                <a:lnTo>
                  <a:pt x="199796" y="43129"/>
                </a:lnTo>
                <a:lnTo>
                  <a:pt x="199796" y="52882"/>
                </a:lnTo>
                <a:lnTo>
                  <a:pt x="206502" y="52882"/>
                </a:lnTo>
                <a:lnTo>
                  <a:pt x="206502" y="43129"/>
                </a:lnTo>
                <a:close/>
              </a:path>
              <a:path w="439419" h="159385">
                <a:moveTo>
                  <a:pt x="312724" y="43129"/>
                </a:moveTo>
                <a:lnTo>
                  <a:pt x="206502" y="43129"/>
                </a:lnTo>
                <a:lnTo>
                  <a:pt x="206502" y="52882"/>
                </a:lnTo>
                <a:lnTo>
                  <a:pt x="312724" y="52882"/>
                </a:lnTo>
                <a:lnTo>
                  <a:pt x="312724" y="43129"/>
                </a:lnTo>
                <a:close/>
              </a:path>
              <a:path w="439419" h="159385">
                <a:moveTo>
                  <a:pt x="319430" y="43129"/>
                </a:moveTo>
                <a:lnTo>
                  <a:pt x="312724" y="43129"/>
                </a:lnTo>
                <a:lnTo>
                  <a:pt x="312724" y="52882"/>
                </a:lnTo>
                <a:lnTo>
                  <a:pt x="319430" y="52882"/>
                </a:lnTo>
                <a:lnTo>
                  <a:pt x="319430" y="43129"/>
                </a:lnTo>
                <a:close/>
              </a:path>
              <a:path w="439419" h="159385">
                <a:moveTo>
                  <a:pt x="354330" y="43129"/>
                </a:moveTo>
                <a:lnTo>
                  <a:pt x="319430" y="43129"/>
                </a:lnTo>
                <a:lnTo>
                  <a:pt x="319430" y="52882"/>
                </a:lnTo>
                <a:lnTo>
                  <a:pt x="354330" y="52882"/>
                </a:lnTo>
                <a:lnTo>
                  <a:pt x="354330" y="43129"/>
                </a:lnTo>
                <a:close/>
              </a:path>
              <a:path w="439419" h="159385">
                <a:moveTo>
                  <a:pt x="361035" y="43129"/>
                </a:moveTo>
                <a:lnTo>
                  <a:pt x="354330" y="43129"/>
                </a:lnTo>
                <a:lnTo>
                  <a:pt x="354330" y="52882"/>
                </a:lnTo>
                <a:lnTo>
                  <a:pt x="361035" y="52882"/>
                </a:lnTo>
                <a:lnTo>
                  <a:pt x="361035" y="43129"/>
                </a:lnTo>
                <a:close/>
              </a:path>
              <a:path w="439419" h="159385">
                <a:moveTo>
                  <a:pt x="439216" y="43129"/>
                </a:moveTo>
                <a:lnTo>
                  <a:pt x="361035" y="43129"/>
                </a:lnTo>
                <a:lnTo>
                  <a:pt x="361035" y="52882"/>
                </a:lnTo>
                <a:lnTo>
                  <a:pt x="439216" y="52882"/>
                </a:lnTo>
                <a:lnTo>
                  <a:pt x="439216" y="43129"/>
                </a:lnTo>
                <a:close/>
              </a:path>
              <a:path w="439419" h="159385">
                <a:moveTo>
                  <a:pt x="328957" y="10058"/>
                </a:moveTo>
                <a:lnTo>
                  <a:pt x="312928" y="10058"/>
                </a:lnTo>
                <a:lnTo>
                  <a:pt x="318846" y="13309"/>
                </a:lnTo>
                <a:lnTo>
                  <a:pt x="328091" y="26314"/>
                </a:lnTo>
                <a:lnTo>
                  <a:pt x="330581" y="33856"/>
                </a:lnTo>
                <a:lnTo>
                  <a:pt x="330660" y="34137"/>
                </a:lnTo>
                <a:lnTo>
                  <a:pt x="331165" y="43129"/>
                </a:lnTo>
                <a:lnTo>
                  <a:pt x="342442" y="43129"/>
                </a:lnTo>
                <a:lnTo>
                  <a:pt x="341142" y="33856"/>
                </a:lnTo>
                <a:lnTo>
                  <a:pt x="338766" y="25546"/>
                </a:lnTo>
                <a:lnTo>
                  <a:pt x="335313" y="18197"/>
                </a:lnTo>
                <a:lnTo>
                  <a:pt x="330784" y="11811"/>
                </a:lnTo>
                <a:lnTo>
                  <a:pt x="328957" y="10058"/>
                </a:lnTo>
                <a:close/>
              </a:path>
              <a:path w="439419" h="159385">
                <a:moveTo>
                  <a:pt x="305409" y="0"/>
                </a:moveTo>
                <a:lnTo>
                  <a:pt x="298399" y="0"/>
                </a:lnTo>
                <a:lnTo>
                  <a:pt x="292709" y="1981"/>
                </a:lnTo>
                <a:lnTo>
                  <a:pt x="283972" y="9906"/>
                </a:lnTo>
                <a:lnTo>
                  <a:pt x="281787" y="14833"/>
                </a:lnTo>
                <a:lnTo>
                  <a:pt x="281824" y="26314"/>
                </a:lnTo>
                <a:lnTo>
                  <a:pt x="283413" y="30683"/>
                </a:lnTo>
                <a:lnTo>
                  <a:pt x="286664" y="34137"/>
                </a:lnTo>
                <a:lnTo>
                  <a:pt x="298246" y="31699"/>
                </a:lnTo>
                <a:lnTo>
                  <a:pt x="295198" y="28752"/>
                </a:lnTo>
                <a:lnTo>
                  <a:pt x="293674" y="25196"/>
                </a:lnTo>
                <a:lnTo>
                  <a:pt x="293674" y="17780"/>
                </a:lnTo>
                <a:lnTo>
                  <a:pt x="294767" y="15138"/>
                </a:lnTo>
                <a:lnTo>
                  <a:pt x="299135" y="11074"/>
                </a:lnTo>
                <a:lnTo>
                  <a:pt x="302056" y="10058"/>
                </a:lnTo>
                <a:lnTo>
                  <a:pt x="328957" y="10058"/>
                </a:lnTo>
                <a:lnTo>
                  <a:pt x="325397" y="6643"/>
                </a:lnTo>
                <a:lnTo>
                  <a:pt x="319373" y="2952"/>
                </a:lnTo>
                <a:lnTo>
                  <a:pt x="312710" y="738"/>
                </a:lnTo>
                <a:lnTo>
                  <a:pt x="30540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5" name="object 5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027189" y="3821941"/>
            <a:ext cx="227794" cy="78902"/>
          </a:xfrm>
          <a:prstGeom prst="rect">
            <a:avLst/>
          </a:prstGeom>
        </p:spPr>
      </p:pic>
      <p:sp>
        <p:nvSpPr>
          <p:cNvPr id="56" name="object 56"/>
          <p:cNvSpPr/>
          <p:nvPr/>
        </p:nvSpPr>
        <p:spPr>
          <a:xfrm>
            <a:off x="4459341" y="3790617"/>
            <a:ext cx="2886859" cy="121198"/>
          </a:xfrm>
          <a:custGeom>
            <a:avLst/>
            <a:gdLst/>
            <a:ahLst/>
            <a:cxnLst/>
            <a:rect l="l" t="t" r="r" b="b"/>
            <a:pathLst>
              <a:path w="2230754" h="156845">
                <a:moveTo>
                  <a:pt x="67817" y="53187"/>
                </a:moveTo>
                <a:lnTo>
                  <a:pt x="56692" y="53187"/>
                </a:lnTo>
                <a:lnTo>
                  <a:pt x="56692" y="68275"/>
                </a:lnTo>
                <a:lnTo>
                  <a:pt x="26974" y="68275"/>
                </a:lnTo>
                <a:lnTo>
                  <a:pt x="22453" y="69723"/>
                </a:lnTo>
                <a:lnTo>
                  <a:pt x="15951" y="75514"/>
                </a:lnTo>
                <a:lnTo>
                  <a:pt x="14325" y="79248"/>
                </a:lnTo>
                <a:lnTo>
                  <a:pt x="14325" y="91846"/>
                </a:lnTo>
                <a:lnTo>
                  <a:pt x="18033" y="98196"/>
                </a:lnTo>
                <a:lnTo>
                  <a:pt x="25450" y="102870"/>
                </a:lnTo>
                <a:lnTo>
                  <a:pt x="18948" y="107746"/>
                </a:lnTo>
                <a:lnTo>
                  <a:pt x="15830" y="113690"/>
                </a:lnTo>
                <a:lnTo>
                  <a:pt x="15733" y="121767"/>
                </a:lnTo>
                <a:lnTo>
                  <a:pt x="16492" y="128182"/>
                </a:lnTo>
                <a:lnTo>
                  <a:pt x="53039" y="152671"/>
                </a:lnTo>
                <a:lnTo>
                  <a:pt x="63703" y="153924"/>
                </a:lnTo>
                <a:lnTo>
                  <a:pt x="68579" y="144018"/>
                </a:lnTo>
                <a:lnTo>
                  <a:pt x="50577" y="141770"/>
                </a:lnTo>
                <a:lnTo>
                  <a:pt x="37718" y="137312"/>
                </a:lnTo>
                <a:lnTo>
                  <a:pt x="30003" y="130644"/>
                </a:lnTo>
                <a:lnTo>
                  <a:pt x="27431" y="121767"/>
                </a:lnTo>
                <a:lnTo>
                  <a:pt x="27431" y="117195"/>
                </a:lnTo>
                <a:lnTo>
                  <a:pt x="29362" y="113411"/>
                </a:lnTo>
                <a:lnTo>
                  <a:pt x="37083" y="107416"/>
                </a:lnTo>
                <a:lnTo>
                  <a:pt x="42163" y="105918"/>
                </a:lnTo>
                <a:lnTo>
                  <a:pt x="71015" y="105918"/>
                </a:lnTo>
                <a:lnTo>
                  <a:pt x="62626" y="97993"/>
                </a:lnTo>
                <a:lnTo>
                  <a:pt x="34594" y="97993"/>
                </a:lnTo>
                <a:lnTo>
                  <a:pt x="28803" y="94640"/>
                </a:lnTo>
                <a:lnTo>
                  <a:pt x="25907" y="90424"/>
                </a:lnTo>
                <a:lnTo>
                  <a:pt x="25907" y="80568"/>
                </a:lnTo>
                <a:lnTo>
                  <a:pt x="29057" y="78181"/>
                </a:lnTo>
                <a:lnTo>
                  <a:pt x="67817" y="78181"/>
                </a:lnTo>
                <a:lnTo>
                  <a:pt x="67817" y="53187"/>
                </a:lnTo>
                <a:close/>
              </a:path>
              <a:path w="2230754" h="156845">
                <a:moveTo>
                  <a:pt x="206044" y="84582"/>
                </a:moveTo>
                <a:lnTo>
                  <a:pt x="197357" y="91440"/>
                </a:lnTo>
                <a:lnTo>
                  <a:pt x="236677" y="142951"/>
                </a:lnTo>
                <a:lnTo>
                  <a:pt x="245973" y="136855"/>
                </a:lnTo>
                <a:lnTo>
                  <a:pt x="228142" y="113690"/>
                </a:lnTo>
                <a:lnTo>
                  <a:pt x="225805" y="110540"/>
                </a:lnTo>
                <a:lnTo>
                  <a:pt x="222300" y="106324"/>
                </a:lnTo>
                <a:lnTo>
                  <a:pt x="217627" y="101041"/>
                </a:lnTo>
                <a:lnTo>
                  <a:pt x="217931" y="100584"/>
                </a:lnTo>
                <a:lnTo>
                  <a:pt x="229152" y="100584"/>
                </a:lnTo>
                <a:lnTo>
                  <a:pt x="232816" y="99263"/>
                </a:lnTo>
                <a:lnTo>
                  <a:pt x="236067" y="96316"/>
                </a:lnTo>
                <a:lnTo>
                  <a:pt x="283159" y="96316"/>
                </a:lnTo>
                <a:lnTo>
                  <a:pt x="283159" y="91440"/>
                </a:lnTo>
                <a:lnTo>
                  <a:pt x="214528" y="91440"/>
                </a:lnTo>
                <a:lnTo>
                  <a:pt x="209905" y="89154"/>
                </a:lnTo>
                <a:lnTo>
                  <a:pt x="206044" y="84582"/>
                </a:lnTo>
                <a:close/>
              </a:path>
              <a:path w="2230754" h="156845">
                <a:moveTo>
                  <a:pt x="107137" y="53187"/>
                </a:moveTo>
                <a:lnTo>
                  <a:pt x="95707" y="53187"/>
                </a:lnTo>
                <a:lnTo>
                  <a:pt x="95707" y="141274"/>
                </a:lnTo>
                <a:lnTo>
                  <a:pt x="107137" y="141274"/>
                </a:lnTo>
                <a:lnTo>
                  <a:pt x="107137" y="53187"/>
                </a:lnTo>
                <a:close/>
              </a:path>
              <a:path w="2230754" h="156845">
                <a:moveTo>
                  <a:pt x="283159" y="98755"/>
                </a:moveTo>
                <a:lnTo>
                  <a:pt x="271576" y="98755"/>
                </a:lnTo>
                <a:lnTo>
                  <a:pt x="271576" y="141274"/>
                </a:lnTo>
                <a:lnTo>
                  <a:pt x="283159" y="141274"/>
                </a:lnTo>
                <a:lnTo>
                  <a:pt x="283159" y="98755"/>
                </a:lnTo>
                <a:close/>
              </a:path>
              <a:path w="2230754" h="156845">
                <a:moveTo>
                  <a:pt x="131216" y="112623"/>
                </a:moveTo>
                <a:lnTo>
                  <a:pt x="121615" y="119024"/>
                </a:lnTo>
                <a:lnTo>
                  <a:pt x="124155" y="123901"/>
                </a:lnTo>
                <a:lnTo>
                  <a:pt x="128204" y="128270"/>
                </a:lnTo>
                <a:lnTo>
                  <a:pt x="139141" y="135864"/>
                </a:lnTo>
                <a:lnTo>
                  <a:pt x="145897" y="137769"/>
                </a:lnTo>
                <a:lnTo>
                  <a:pt x="163372" y="137769"/>
                </a:lnTo>
                <a:lnTo>
                  <a:pt x="170865" y="135204"/>
                </a:lnTo>
                <a:lnTo>
                  <a:pt x="179445" y="127254"/>
                </a:lnTo>
                <a:lnTo>
                  <a:pt x="153923" y="127254"/>
                </a:lnTo>
                <a:lnTo>
                  <a:pt x="147018" y="126339"/>
                </a:lnTo>
                <a:lnTo>
                  <a:pt x="140931" y="123596"/>
                </a:lnTo>
                <a:lnTo>
                  <a:pt x="135664" y="119024"/>
                </a:lnTo>
                <a:lnTo>
                  <a:pt x="131216" y="112623"/>
                </a:lnTo>
                <a:close/>
              </a:path>
              <a:path w="2230754" h="156845">
                <a:moveTo>
                  <a:pt x="71015" y="105918"/>
                </a:moveTo>
                <a:lnTo>
                  <a:pt x="52730" y="105918"/>
                </a:lnTo>
                <a:lnTo>
                  <a:pt x="56032" y="106883"/>
                </a:lnTo>
                <a:lnTo>
                  <a:pt x="60705" y="110744"/>
                </a:lnTo>
                <a:lnTo>
                  <a:pt x="61874" y="113182"/>
                </a:lnTo>
                <a:lnTo>
                  <a:pt x="61874" y="120091"/>
                </a:lnTo>
                <a:lnTo>
                  <a:pt x="59842" y="123698"/>
                </a:lnTo>
                <a:lnTo>
                  <a:pt x="55778" y="126949"/>
                </a:lnTo>
                <a:lnTo>
                  <a:pt x="65836" y="132740"/>
                </a:lnTo>
                <a:lnTo>
                  <a:pt x="70713" y="128270"/>
                </a:lnTo>
                <a:lnTo>
                  <a:pt x="73151" y="122885"/>
                </a:lnTo>
                <a:lnTo>
                  <a:pt x="73040" y="110540"/>
                </a:lnTo>
                <a:lnTo>
                  <a:pt x="71015" y="105918"/>
                </a:lnTo>
                <a:close/>
              </a:path>
              <a:path w="2230754" h="156845">
                <a:moveTo>
                  <a:pt x="172364" y="53187"/>
                </a:moveTo>
                <a:lnTo>
                  <a:pt x="161899" y="53187"/>
                </a:lnTo>
                <a:lnTo>
                  <a:pt x="168401" y="58572"/>
                </a:lnTo>
                <a:lnTo>
                  <a:pt x="168401" y="74320"/>
                </a:lnTo>
                <a:lnTo>
                  <a:pt x="166852" y="78079"/>
                </a:lnTo>
                <a:lnTo>
                  <a:pt x="160654" y="83159"/>
                </a:lnTo>
                <a:lnTo>
                  <a:pt x="156870" y="84429"/>
                </a:lnTo>
                <a:lnTo>
                  <a:pt x="144627" y="84429"/>
                </a:lnTo>
                <a:lnTo>
                  <a:pt x="144627" y="94792"/>
                </a:lnTo>
                <a:lnTo>
                  <a:pt x="160019" y="94792"/>
                </a:lnTo>
                <a:lnTo>
                  <a:pt x="164668" y="96215"/>
                </a:lnTo>
                <a:lnTo>
                  <a:pt x="171068" y="101904"/>
                </a:lnTo>
                <a:lnTo>
                  <a:pt x="172669" y="105714"/>
                </a:lnTo>
                <a:lnTo>
                  <a:pt x="172669" y="115570"/>
                </a:lnTo>
                <a:lnTo>
                  <a:pt x="171018" y="119634"/>
                </a:lnTo>
                <a:lnTo>
                  <a:pt x="164414" y="125730"/>
                </a:lnTo>
                <a:lnTo>
                  <a:pt x="159816" y="127254"/>
                </a:lnTo>
                <a:lnTo>
                  <a:pt x="179445" y="127254"/>
                </a:lnTo>
                <a:lnTo>
                  <a:pt x="181940" y="124942"/>
                </a:lnTo>
                <a:lnTo>
                  <a:pt x="184708" y="118465"/>
                </a:lnTo>
                <a:lnTo>
                  <a:pt x="184708" y="104952"/>
                </a:lnTo>
                <a:lnTo>
                  <a:pt x="183083" y="100177"/>
                </a:lnTo>
                <a:lnTo>
                  <a:pt x="176580" y="92456"/>
                </a:lnTo>
                <a:lnTo>
                  <a:pt x="172618" y="90017"/>
                </a:lnTo>
                <a:lnTo>
                  <a:pt x="167944" y="89001"/>
                </a:lnTo>
                <a:lnTo>
                  <a:pt x="167944" y="88392"/>
                </a:lnTo>
                <a:lnTo>
                  <a:pt x="180441" y="62280"/>
                </a:lnTo>
                <a:lnTo>
                  <a:pt x="177749" y="57048"/>
                </a:lnTo>
                <a:lnTo>
                  <a:pt x="172364" y="54102"/>
                </a:lnTo>
                <a:lnTo>
                  <a:pt x="172364" y="53187"/>
                </a:lnTo>
                <a:close/>
              </a:path>
              <a:path w="2230754" h="156845">
                <a:moveTo>
                  <a:pt x="229152" y="100584"/>
                </a:moveTo>
                <a:lnTo>
                  <a:pt x="217931" y="100584"/>
                </a:lnTo>
                <a:lnTo>
                  <a:pt x="218846" y="100888"/>
                </a:lnTo>
                <a:lnTo>
                  <a:pt x="220522" y="101041"/>
                </a:lnTo>
                <a:lnTo>
                  <a:pt x="222961" y="101041"/>
                </a:lnTo>
                <a:lnTo>
                  <a:pt x="228447" y="100838"/>
                </a:lnTo>
                <a:lnTo>
                  <a:pt x="229152" y="100584"/>
                </a:lnTo>
                <a:close/>
              </a:path>
              <a:path w="2230754" h="156845">
                <a:moveTo>
                  <a:pt x="283159" y="96316"/>
                </a:moveTo>
                <a:lnTo>
                  <a:pt x="236067" y="96316"/>
                </a:lnTo>
                <a:lnTo>
                  <a:pt x="242468" y="98755"/>
                </a:lnTo>
                <a:lnTo>
                  <a:pt x="249631" y="99974"/>
                </a:lnTo>
                <a:lnTo>
                  <a:pt x="263143" y="99974"/>
                </a:lnTo>
                <a:lnTo>
                  <a:pt x="267817" y="99568"/>
                </a:lnTo>
                <a:lnTo>
                  <a:pt x="271576" y="98755"/>
                </a:lnTo>
                <a:lnTo>
                  <a:pt x="283159" y="98755"/>
                </a:lnTo>
                <a:lnTo>
                  <a:pt x="283159" y="96316"/>
                </a:lnTo>
                <a:close/>
              </a:path>
              <a:path w="2230754" h="156845">
                <a:moveTo>
                  <a:pt x="56184" y="95707"/>
                </a:moveTo>
                <a:lnTo>
                  <a:pt x="43078" y="95707"/>
                </a:lnTo>
                <a:lnTo>
                  <a:pt x="38557" y="96469"/>
                </a:lnTo>
                <a:lnTo>
                  <a:pt x="34594" y="97993"/>
                </a:lnTo>
                <a:lnTo>
                  <a:pt x="62626" y="97993"/>
                </a:lnTo>
                <a:lnTo>
                  <a:pt x="62356" y="97739"/>
                </a:lnTo>
                <a:lnTo>
                  <a:pt x="56184" y="95707"/>
                </a:lnTo>
                <a:close/>
              </a:path>
              <a:path w="2230754" h="156845">
                <a:moveTo>
                  <a:pt x="241401" y="53187"/>
                </a:moveTo>
                <a:lnTo>
                  <a:pt x="229971" y="53187"/>
                </a:lnTo>
                <a:lnTo>
                  <a:pt x="229971" y="88138"/>
                </a:lnTo>
                <a:lnTo>
                  <a:pt x="226618" y="91440"/>
                </a:lnTo>
                <a:lnTo>
                  <a:pt x="283159" y="91440"/>
                </a:lnTo>
                <a:lnTo>
                  <a:pt x="283159" y="89763"/>
                </a:lnTo>
                <a:lnTo>
                  <a:pt x="251307" y="89763"/>
                </a:lnTo>
                <a:lnTo>
                  <a:pt x="245871" y="89052"/>
                </a:lnTo>
                <a:lnTo>
                  <a:pt x="240791" y="87630"/>
                </a:lnTo>
                <a:lnTo>
                  <a:pt x="241198" y="86309"/>
                </a:lnTo>
                <a:lnTo>
                  <a:pt x="241386" y="84709"/>
                </a:lnTo>
                <a:lnTo>
                  <a:pt x="241401" y="53187"/>
                </a:lnTo>
                <a:close/>
              </a:path>
              <a:path w="2230754" h="156845">
                <a:moveTo>
                  <a:pt x="283159" y="53187"/>
                </a:moveTo>
                <a:lnTo>
                  <a:pt x="271576" y="53187"/>
                </a:lnTo>
                <a:lnTo>
                  <a:pt x="271576" y="87782"/>
                </a:lnTo>
                <a:lnTo>
                  <a:pt x="267411" y="89103"/>
                </a:lnTo>
                <a:lnTo>
                  <a:pt x="262585" y="89763"/>
                </a:lnTo>
                <a:lnTo>
                  <a:pt x="283159" y="89763"/>
                </a:lnTo>
                <a:lnTo>
                  <a:pt x="283159" y="53187"/>
                </a:lnTo>
                <a:close/>
              </a:path>
              <a:path w="2230754" h="156845">
                <a:moveTo>
                  <a:pt x="77266" y="43434"/>
                </a:moveTo>
                <a:lnTo>
                  <a:pt x="0" y="43434"/>
                </a:lnTo>
                <a:lnTo>
                  <a:pt x="0" y="53187"/>
                </a:lnTo>
                <a:lnTo>
                  <a:pt x="77266" y="53187"/>
                </a:lnTo>
                <a:lnTo>
                  <a:pt x="77266" y="43434"/>
                </a:lnTo>
                <a:close/>
              </a:path>
              <a:path w="2230754" h="156845">
                <a:moveTo>
                  <a:pt x="83972" y="43434"/>
                </a:moveTo>
                <a:lnTo>
                  <a:pt x="77266" y="43434"/>
                </a:lnTo>
                <a:lnTo>
                  <a:pt x="77266" y="53187"/>
                </a:lnTo>
                <a:lnTo>
                  <a:pt x="83972" y="53187"/>
                </a:lnTo>
                <a:lnTo>
                  <a:pt x="83972" y="43434"/>
                </a:lnTo>
                <a:close/>
              </a:path>
              <a:path w="2230754" h="156845">
                <a:moveTo>
                  <a:pt x="118871" y="43434"/>
                </a:moveTo>
                <a:lnTo>
                  <a:pt x="83972" y="43434"/>
                </a:lnTo>
                <a:lnTo>
                  <a:pt x="83972" y="53187"/>
                </a:lnTo>
                <a:lnTo>
                  <a:pt x="118871" y="53187"/>
                </a:lnTo>
                <a:lnTo>
                  <a:pt x="118871" y="43434"/>
                </a:lnTo>
                <a:close/>
              </a:path>
              <a:path w="2230754" h="156845">
                <a:moveTo>
                  <a:pt x="125577" y="43434"/>
                </a:moveTo>
                <a:lnTo>
                  <a:pt x="118871" y="43434"/>
                </a:lnTo>
                <a:lnTo>
                  <a:pt x="118871" y="53187"/>
                </a:lnTo>
                <a:lnTo>
                  <a:pt x="125577" y="53187"/>
                </a:lnTo>
                <a:lnTo>
                  <a:pt x="125577" y="43434"/>
                </a:lnTo>
                <a:close/>
              </a:path>
              <a:path w="2230754" h="156845">
                <a:moveTo>
                  <a:pt x="191261" y="43434"/>
                </a:moveTo>
                <a:lnTo>
                  <a:pt x="125577" y="43434"/>
                </a:lnTo>
                <a:lnTo>
                  <a:pt x="125577" y="53187"/>
                </a:lnTo>
                <a:lnTo>
                  <a:pt x="191261" y="53187"/>
                </a:lnTo>
                <a:lnTo>
                  <a:pt x="191261" y="43434"/>
                </a:lnTo>
                <a:close/>
              </a:path>
              <a:path w="2230754" h="156845">
                <a:moveTo>
                  <a:pt x="197967" y="43434"/>
                </a:moveTo>
                <a:lnTo>
                  <a:pt x="191261" y="43434"/>
                </a:lnTo>
                <a:lnTo>
                  <a:pt x="191261" y="53187"/>
                </a:lnTo>
                <a:lnTo>
                  <a:pt x="197967" y="53187"/>
                </a:lnTo>
                <a:lnTo>
                  <a:pt x="197967" y="43434"/>
                </a:lnTo>
                <a:close/>
              </a:path>
              <a:path w="2230754" h="156845">
                <a:moveTo>
                  <a:pt x="301599" y="43434"/>
                </a:moveTo>
                <a:lnTo>
                  <a:pt x="197967" y="43434"/>
                </a:lnTo>
                <a:lnTo>
                  <a:pt x="197967" y="53187"/>
                </a:lnTo>
                <a:lnTo>
                  <a:pt x="301599" y="53187"/>
                </a:lnTo>
                <a:lnTo>
                  <a:pt x="301599" y="43434"/>
                </a:lnTo>
                <a:close/>
              </a:path>
              <a:path w="2230754" h="156845">
                <a:moveTo>
                  <a:pt x="406603" y="113385"/>
                </a:moveTo>
                <a:lnTo>
                  <a:pt x="395173" y="113385"/>
                </a:lnTo>
                <a:lnTo>
                  <a:pt x="395173" y="141274"/>
                </a:lnTo>
                <a:lnTo>
                  <a:pt x="406603" y="141274"/>
                </a:lnTo>
                <a:lnTo>
                  <a:pt x="406603" y="113385"/>
                </a:lnTo>
                <a:close/>
              </a:path>
              <a:path w="2230754" h="156845">
                <a:moveTo>
                  <a:pt x="485990" y="53187"/>
                </a:moveTo>
                <a:lnTo>
                  <a:pt x="474560" y="53187"/>
                </a:lnTo>
                <a:lnTo>
                  <a:pt x="474560" y="141274"/>
                </a:lnTo>
                <a:lnTo>
                  <a:pt x="485990" y="141274"/>
                </a:lnTo>
                <a:lnTo>
                  <a:pt x="485990" y="53187"/>
                </a:lnTo>
                <a:close/>
              </a:path>
              <a:path w="2230754" h="156845">
                <a:moveTo>
                  <a:pt x="527596" y="53187"/>
                </a:moveTo>
                <a:lnTo>
                  <a:pt x="516166" y="53187"/>
                </a:lnTo>
                <a:lnTo>
                  <a:pt x="516166" y="141274"/>
                </a:lnTo>
                <a:lnTo>
                  <a:pt x="527596" y="141274"/>
                </a:lnTo>
                <a:lnTo>
                  <a:pt x="527596" y="53187"/>
                </a:lnTo>
                <a:close/>
              </a:path>
              <a:path w="2230754" h="156845">
                <a:moveTo>
                  <a:pt x="613244" y="102108"/>
                </a:moveTo>
                <a:lnTo>
                  <a:pt x="601814" y="102108"/>
                </a:lnTo>
                <a:lnTo>
                  <a:pt x="601814" y="141274"/>
                </a:lnTo>
                <a:lnTo>
                  <a:pt x="613244" y="141274"/>
                </a:lnTo>
                <a:lnTo>
                  <a:pt x="613244" y="102108"/>
                </a:lnTo>
                <a:close/>
              </a:path>
              <a:path w="2230754" h="156845">
                <a:moveTo>
                  <a:pt x="698131" y="53187"/>
                </a:moveTo>
                <a:lnTo>
                  <a:pt x="686701" y="53187"/>
                </a:lnTo>
                <a:lnTo>
                  <a:pt x="686701" y="141274"/>
                </a:lnTo>
                <a:lnTo>
                  <a:pt x="698131" y="141274"/>
                </a:lnTo>
                <a:lnTo>
                  <a:pt x="698131" y="53187"/>
                </a:lnTo>
                <a:close/>
              </a:path>
              <a:path w="2230754" h="156845">
                <a:moveTo>
                  <a:pt x="418795" y="111556"/>
                </a:moveTo>
                <a:lnTo>
                  <a:pt x="420623" y="122072"/>
                </a:lnTo>
                <a:lnTo>
                  <a:pt x="429158" y="123291"/>
                </a:lnTo>
                <a:lnTo>
                  <a:pt x="436625" y="121462"/>
                </a:lnTo>
                <a:lnTo>
                  <a:pt x="448294" y="112572"/>
                </a:lnTo>
                <a:lnTo>
                  <a:pt x="424675" y="112572"/>
                </a:lnTo>
                <a:lnTo>
                  <a:pt x="418795" y="111556"/>
                </a:lnTo>
                <a:close/>
              </a:path>
              <a:path w="2230754" h="156845">
                <a:moveTo>
                  <a:pt x="372617" y="68529"/>
                </a:moveTo>
                <a:lnTo>
                  <a:pt x="365112" y="70408"/>
                </a:lnTo>
                <a:lnTo>
                  <a:pt x="352209" y="80162"/>
                </a:lnTo>
                <a:lnTo>
                  <a:pt x="348995" y="87071"/>
                </a:lnTo>
                <a:lnTo>
                  <a:pt x="348995" y="103632"/>
                </a:lnTo>
                <a:lnTo>
                  <a:pt x="351461" y="109728"/>
                </a:lnTo>
                <a:lnTo>
                  <a:pt x="351576" y="109931"/>
                </a:lnTo>
                <a:lnTo>
                  <a:pt x="361683" y="119634"/>
                </a:lnTo>
                <a:lnTo>
                  <a:pt x="367779" y="122072"/>
                </a:lnTo>
                <a:lnTo>
                  <a:pt x="383438" y="122072"/>
                </a:lnTo>
                <a:lnTo>
                  <a:pt x="389991" y="119176"/>
                </a:lnTo>
                <a:lnTo>
                  <a:pt x="394563" y="113385"/>
                </a:lnTo>
                <a:lnTo>
                  <a:pt x="406603" y="113385"/>
                </a:lnTo>
                <a:lnTo>
                  <a:pt x="406603" y="111709"/>
                </a:lnTo>
                <a:lnTo>
                  <a:pt x="372249" y="111709"/>
                </a:lnTo>
                <a:lnTo>
                  <a:pt x="368388" y="110210"/>
                </a:lnTo>
                <a:lnTo>
                  <a:pt x="362496" y="104216"/>
                </a:lnTo>
                <a:lnTo>
                  <a:pt x="361114" y="100634"/>
                </a:lnTo>
                <a:lnTo>
                  <a:pt x="361035" y="89763"/>
                </a:lnTo>
                <a:lnTo>
                  <a:pt x="363207" y="85369"/>
                </a:lnTo>
                <a:lnTo>
                  <a:pt x="371944" y="79984"/>
                </a:lnTo>
                <a:lnTo>
                  <a:pt x="377075" y="79146"/>
                </a:lnTo>
                <a:lnTo>
                  <a:pt x="382804" y="79146"/>
                </a:lnTo>
                <a:lnTo>
                  <a:pt x="381152" y="69646"/>
                </a:lnTo>
                <a:lnTo>
                  <a:pt x="372617" y="68529"/>
                </a:lnTo>
                <a:close/>
              </a:path>
              <a:path w="2230754" h="156845">
                <a:moveTo>
                  <a:pt x="448370" y="80162"/>
                </a:moveTo>
                <a:lnTo>
                  <a:pt x="429501" y="80162"/>
                </a:lnTo>
                <a:lnTo>
                  <a:pt x="433362" y="81635"/>
                </a:lnTo>
                <a:lnTo>
                  <a:pt x="439254" y="87528"/>
                </a:lnTo>
                <a:lnTo>
                  <a:pt x="440602" y="90982"/>
                </a:lnTo>
                <a:lnTo>
                  <a:pt x="440689" y="102108"/>
                </a:lnTo>
                <a:lnTo>
                  <a:pt x="438543" y="106349"/>
                </a:lnTo>
                <a:lnTo>
                  <a:pt x="429806" y="111734"/>
                </a:lnTo>
                <a:lnTo>
                  <a:pt x="424675" y="112572"/>
                </a:lnTo>
                <a:lnTo>
                  <a:pt x="448294" y="112572"/>
                </a:lnTo>
                <a:lnTo>
                  <a:pt x="449394" y="111734"/>
                </a:lnTo>
                <a:lnTo>
                  <a:pt x="449498" y="111556"/>
                </a:lnTo>
                <a:lnTo>
                  <a:pt x="452627" y="104800"/>
                </a:lnTo>
                <a:lnTo>
                  <a:pt x="452627" y="88138"/>
                </a:lnTo>
                <a:lnTo>
                  <a:pt x="450126" y="81864"/>
                </a:lnTo>
                <a:lnTo>
                  <a:pt x="448370" y="80162"/>
                </a:lnTo>
                <a:close/>
              </a:path>
              <a:path w="2230754" h="156845">
                <a:moveTo>
                  <a:pt x="406603" y="53187"/>
                </a:moveTo>
                <a:lnTo>
                  <a:pt x="395173" y="53187"/>
                </a:lnTo>
                <a:lnTo>
                  <a:pt x="395173" y="98196"/>
                </a:lnTo>
                <a:lnTo>
                  <a:pt x="393496" y="102819"/>
                </a:lnTo>
                <a:lnTo>
                  <a:pt x="386791" y="109931"/>
                </a:lnTo>
                <a:lnTo>
                  <a:pt x="382409" y="111709"/>
                </a:lnTo>
                <a:lnTo>
                  <a:pt x="406603" y="111709"/>
                </a:lnTo>
                <a:lnTo>
                  <a:pt x="406603" y="93675"/>
                </a:lnTo>
                <a:lnTo>
                  <a:pt x="408279" y="89052"/>
                </a:lnTo>
                <a:lnTo>
                  <a:pt x="414985" y="81940"/>
                </a:lnTo>
                <a:lnTo>
                  <a:pt x="419341" y="80162"/>
                </a:lnTo>
                <a:lnTo>
                  <a:pt x="448370" y="80162"/>
                </a:lnTo>
                <a:lnTo>
                  <a:pt x="446798" y="78638"/>
                </a:lnTo>
                <a:lnTo>
                  <a:pt x="406603" y="78638"/>
                </a:lnTo>
                <a:lnTo>
                  <a:pt x="406603" y="53187"/>
                </a:lnTo>
                <a:close/>
              </a:path>
              <a:path w="2230754" h="156845">
                <a:moveTo>
                  <a:pt x="567220" y="53187"/>
                </a:moveTo>
                <a:lnTo>
                  <a:pt x="555790" y="53187"/>
                </a:lnTo>
                <a:lnTo>
                  <a:pt x="555884" y="94691"/>
                </a:lnTo>
                <a:lnTo>
                  <a:pt x="558101" y="100634"/>
                </a:lnTo>
                <a:lnTo>
                  <a:pt x="567347" y="109372"/>
                </a:lnTo>
                <a:lnTo>
                  <a:pt x="573316" y="111556"/>
                </a:lnTo>
                <a:lnTo>
                  <a:pt x="590181" y="111556"/>
                </a:lnTo>
                <a:lnTo>
                  <a:pt x="597039" y="108407"/>
                </a:lnTo>
                <a:lnTo>
                  <a:pt x="601205" y="102108"/>
                </a:lnTo>
                <a:lnTo>
                  <a:pt x="613244" y="102108"/>
                </a:lnTo>
                <a:lnTo>
                  <a:pt x="613244" y="101041"/>
                </a:lnTo>
                <a:lnTo>
                  <a:pt x="577380" y="101041"/>
                </a:lnTo>
                <a:lnTo>
                  <a:pt x="573570" y="99771"/>
                </a:lnTo>
                <a:lnTo>
                  <a:pt x="568490" y="94691"/>
                </a:lnTo>
                <a:lnTo>
                  <a:pt x="567345" y="90982"/>
                </a:lnTo>
                <a:lnTo>
                  <a:pt x="567220" y="53187"/>
                </a:lnTo>
                <a:close/>
              </a:path>
              <a:path w="2230754" h="156845">
                <a:moveTo>
                  <a:pt x="658812" y="53187"/>
                </a:moveTo>
                <a:lnTo>
                  <a:pt x="647534" y="53187"/>
                </a:lnTo>
                <a:lnTo>
                  <a:pt x="647534" y="84277"/>
                </a:lnTo>
                <a:lnTo>
                  <a:pt x="638086" y="90982"/>
                </a:lnTo>
                <a:lnTo>
                  <a:pt x="638289" y="99110"/>
                </a:lnTo>
                <a:lnTo>
                  <a:pt x="641083" y="105359"/>
                </a:lnTo>
                <a:lnTo>
                  <a:pt x="646468" y="109728"/>
                </a:lnTo>
                <a:lnTo>
                  <a:pt x="658812" y="109728"/>
                </a:lnTo>
                <a:lnTo>
                  <a:pt x="658812" y="53187"/>
                </a:lnTo>
                <a:close/>
              </a:path>
              <a:path w="2230754" h="156845">
                <a:moveTo>
                  <a:pt x="613244" y="53187"/>
                </a:moveTo>
                <a:lnTo>
                  <a:pt x="601814" y="53187"/>
                </a:lnTo>
                <a:lnTo>
                  <a:pt x="601814" y="85648"/>
                </a:lnTo>
                <a:lnTo>
                  <a:pt x="600113" y="91008"/>
                </a:lnTo>
                <a:lnTo>
                  <a:pt x="593305" y="99034"/>
                </a:lnTo>
                <a:lnTo>
                  <a:pt x="588556" y="101041"/>
                </a:lnTo>
                <a:lnTo>
                  <a:pt x="613244" y="101041"/>
                </a:lnTo>
                <a:lnTo>
                  <a:pt x="613244" y="53187"/>
                </a:lnTo>
                <a:close/>
              </a:path>
              <a:path w="2230754" h="156845">
                <a:moveTo>
                  <a:pt x="382804" y="79146"/>
                </a:moveTo>
                <a:lnTo>
                  <a:pt x="377075" y="79146"/>
                </a:lnTo>
                <a:lnTo>
                  <a:pt x="382981" y="80162"/>
                </a:lnTo>
                <a:lnTo>
                  <a:pt x="382804" y="79146"/>
                </a:lnTo>
                <a:close/>
              </a:path>
              <a:path w="2230754" h="156845">
                <a:moveTo>
                  <a:pt x="434124" y="69799"/>
                </a:moveTo>
                <a:lnTo>
                  <a:pt x="418071" y="69799"/>
                </a:lnTo>
                <a:lnTo>
                  <a:pt x="411479" y="72745"/>
                </a:lnTo>
                <a:lnTo>
                  <a:pt x="407212" y="78638"/>
                </a:lnTo>
                <a:lnTo>
                  <a:pt x="446798" y="78638"/>
                </a:lnTo>
                <a:lnTo>
                  <a:pt x="440169" y="72212"/>
                </a:lnTo>
                <a:lnTo>
                  <a:pt x="434124" y="69799"/>
                </a:lnTo>
                <a:close/>
              </a:path>
              <a:path w="2230754" h="156845">
                <a:moveTo>
                  <a:pt x="456120" y="43434"/>
                </a:moveTo>
                <a:lnTo>
                  <a:pt x="338785" y="43434"/>
                </a:lnTo>
                <a:lnTo>
                  <a:pt x="338785" y="53187"/>
                </a:lnTo>
                <a:lnTo>
                  <a:pt x="456120" y="53187"/>
                </a:lnTo>
                <a:lnTo>
                  <a:pt x="456120" y="43434"/>
                </a:lnTo>
                <a:close/>
              </a:path>
              <a:path w="2230754" h="156845">
                <a:moveTo>
                  <a:pt x="462838" y="43434"/>
                </a:moveTo>
                <a:lnTo>
                  <a:pt x="456120" y="43434"/>
                </a:lnTo>
                <a:lnTo>
                  <a:pt x="456120" y="53187"/>
                </a:lnTo>
                <a:lnTo>
                  <a:pt x="462838" y="53187"/>
                </a:lnTo>
                <a:lnTo>
                  <a:pt x="462838" y="43434"/>
                </a:lnTo>
                <a:close/>
              </a:path>
              <a:path w="2230754" h="156845">
                <a:moveTo>
                  <a:pt x="497725" y="43434"/>
                </a:moveTo>
                <a:lnTo>
                  <a:pt x="462838" y="43434"/>
                </a:lnTo>
                <a:lnTo>
                  <a:pt x="462838" y="53187"/>
                </a:lnTo>
                <a:lnTo>
                  <a:pt x="497725" y="53187"/>
                </a:lnTo>
                <a:lnTo>
                  <a:pt x="497725" y="43434"/>
                </a:lnTo>
                <a:close/>
              </a:path>
              <a:path w="2230754" h="156845">
                <a:moveTo>
                  <a:pt x="504431" y="43434"/>
                </a:moveTo>
                <a:lnTo>
                  <a:pt x="497725" y="43434"/>
                </a:lnTo>
                <a:lnTo>
                  <a:pt x="497725" y="53187"/>
                </a:lnTo>
                <a:lnTo>
                  <a:pt x="504431" y="53187"/>
                </a:lnTo>
                <a:lnTo>
                  <a:pt x="504431" y="43434"/>
                </a:lnTo>
                <a:close/>
              </a:path>
              <a:path w="2230754" h="156845">
                <a:moveTo>
                  <a:pt x="539330" y="43434"/>
                </a:moveTo>
                <a:lnTo>
                  <a:pt x="504431" y="43434"/>
                </a:lnTo>
                <a:lnTo>
                  <a:pt x="504431" y="53187"/>
                </a:lnTo>
                <a:lnTo>
                  <a:pt x="539330" y="53187"/>
                </a:lnTo>
                <a:lnTo>
                  <a:pt x="539330" y="43434"/>
                </a:lnTo>
                <a:close/>
              </a:path>
              <a:path w="2230754" h="156845">
                <a:moveTo>
                  <a:pt x="546036" y="43434"/>
                </a:moveTo>
                <a:lnTo>
                  <a:pt x="539330" y="43434"/>
                </a:lnTo>
                <a:lnTo>
                  <a:pt x="539330" y="53187"/>
                </a:lnTo>
                <a:lnTo>
                  <a:pt x="546036" y="53187"/>
                </a:lnTo>
                <a:lnTo>
                  <a:pt x="546036" y="43434"/>
                </a:lnTo>
                <a:close/>
              </a:path>
              <a:path w="2230754" h="156845">
                <a:moveTo>
                  <a:pt x="624979" y="43434"/>
                </a:moveTo>
                <a:lnTo>
                  <a:pt x="546036" y="43434"/>
                </a:lnTo>
                <a:lnTo>
                  <a:pt x="546036" y="53187"/>
                </a:lnTo>
                <a:lnTo>
                  <a:pt x="624979" y="53187"/>
                </a:lnTo>
                <a:lnTo>
                  <a:pt x="624979" y="43434"/>
                </a:lnTo>
                <a:close/>
              </a:path>
              <a:path w="2230754" h="156845">
                <a:moveTo>
                  <a:pt x="631685" y="43434"/>
                </a:moveTo>
                <a:lnTo>
                  <a:pt x="624979" y="43434"/>
                </a:lnTo>
                <a:lnTo>
                  <a:pt x="624979" y="53187"/>
                </a:lnTo>
                <a:lnTo>
                  <a:pt x="631685" y="53187"/>
                </a:lnTo>
                <a:lnTo>
                  <a:pt x="631685" y="43434"/>
                </a:lnTo>
                <a:close/>
              </a:path>
              <a:path w="2230754" h="156845">
                <a:moveTo>
                  <a:pt x="716572" y="43434"/>
                </a:moveTo>
                <a:lnTo>
                  <a:pt x="631685" y="43434"/>
                </a:lnTo>
                <a:lnTo>
                  <a:pt x="631685" y="53187"/>
                </a:lnTo>
                <a:lnTo>
                  <a:pt x="716572" y="53187"/>
                </a:lnTo>
                <a:lnTo>
                  <a:pt x="716572" y="43434"/>
                </a:lnTo>
                <a:close/>
              </a:path>
              <a:path w="2230754" h="156845">
                <a:moveTo>
                  <a:pt x="456464" y="10058"/>
                </a:moveTo>
                <a:lnTo>
                  <a:pt x="420611" y="10058"/>
                </a:lnTo>
                <a:lnTo>
                  <a:pt x="429827" y="10706"/>
                </a:lnTo>
                <a:lnTo>
                  <a:pt x="438408" y="12649"/>
                </a:lnTo>
                <a:lnTo>
                  <a:pt x="469912" y="37252"/>
                </a:lnTo>
                <a:lnTo>
                  <a:pt x="473189" y="43434"/>
                </a:lnTo>
                <a:lnTo>
                  <a:pt x="485228" y="43434"/>
                </a:lnTo>
                <a:lnTo>
                  <a:pt x="481142" y="34894"/>
                </a:lnTo>
                <a:lnTo>
                  <a:pt x="475741" y="26955"/>
                </a:lnTo>
                <a:lnTo>
                  <a:pt x="469026" y="19616"/>
                </a:lnTo>
                <a:lnTo>
                  <a:pt x="460956" y="12852"/>
                </a:lnTo>
                <a:lnTo>
                  <a:pt x="456464" y="10058"/>
                </a:lnTo>
                <a:close/>
              </a:path>
              <a:path w="2230754" h="156845">
                <a:moveTo>
                  <a:pt x="554418" y="304"/>
                </a:moveTo>
                <a:lnTo>
                  <a:pt x="516166" y="21132"/>
                </a:lnTo>
                <a:lnTo>
                  <a:pt x="516166" y="43434"/>
                </a:lnTo>
                <a:lnTo>
                  <a:pt x="527596" y="43434"/>
                </a:lnTo>
                <a:lnTo>
                  <a:pt x="527596" y="24130"/>
                </a:lnTo>
                <a:lnTo>
                  <a:pt x="529856" y="19177"/>
                </a:lnTo>
                <a:lnTo>
                  <a:pt x="538899" y="12369"/>
                </a:lnTo>
                <a:lnTo>
                  <a:pt x="545579" y="10668"/>
                </a:lnTo>
                <a:lnTo>
                  <a:pt x="592532" y="10668"/>
                </a:lnTo>
                <a:lnTo>
                  <a:pt x="589013" y="8534"/>
                </a:lnTo>
                <a:lnTo>
                  <a:pt x="581250" y="4933"/>
                </a:lnTo>
                <a:lnTo>
                  <a:pt x="572896" y="2362"/>
                </a:lnTo>
                <a:lnTo>
                  <a:pt x="563953" y="819"/>
                </a:lnTo>
                <a:lnTo>
                  <a:pt x="554418" y="304"/>
                </a:lnTo>
                <a:close/>
              </a:path>
              <a:path w="2230754" h="156845">
                <a:moveTo>
                  <a:pt x="420306" y="0"/>
                </a:moveTo>
                <a:lnTo>
                  <a:pt x="411378" y="0"/>
                </a:lnTo>
                <a:lnTo>
                  <a:pt x="404215" y="2159"/>
                </a:lnTo>
                <a:lnTo>
                  <a:pt x="393433" y="10795"/>
                </a:lnTo>
                <a:lnTo>
                  <a:pt x="390850" y="15887"/>
                </a:lnTo>
                <a:lnTo>
                  <a:pt x="390740" y="28702"/>
                </a:lnTo>
                <a:lnTo>
                  <a:pt x="393026" y="33680"/>
                </a:lnTo>
                <a:lnTo>
                  <a:pt x="397598" y="37338"/>
                </a:lnTo>
                <a:lnTo>
                  <a:pt x="408571" y="33985"/>
                </a:lnTo>
                <a:lnTo>
                  <a:pt x="404609" y="31038"/>
                </a:lnTo>
                <a:lnTo>
                  <a:pt x="402628" y="27330"/>
                </a:lnTo>
                <a:lnTo>
                  <a:pt x="402628" y="19100"/>
                </a:lnTo>
                <a:lnTo>
                  <a:pt x="404177" y="16027"/>
                </a:lnTo>
                <a:lnTo>
                  <a:pt x="410387" y="11252"/>
                </a:lnTo>
                <a:lnTo>
                  <a:pt x="414820" y="10058"/>
                </a:lnTo>
                <a:lnTo>
                  <a:pt x="456464" y="10058"/>
                </a:lnTo>
                <a:lnTo>
                  <a:pt x="451939" y="7243"/>
                </a:lnTo>
                <a:lnTo>
                  <a:pt x="442137" y="3219"/>
                </a:lnTo>
                <a:lnTo>
                  <a:pt x="431593" y="804"/>
                </a:lnTo>
                <a:lnTo>
                  <a:pt x="420306" y="0"/>
                </a:lnTo>
                <a:close/>
              </a:path>
              <a:path w="2230754" h="156845">
                <a:moveTo>
                  <a:pt x="592532" y="10668"/>
                </a:moveTo>
                <a:lnTo>
                  <a:pt x="554418" y="10668"/>
                </a:lnTo>
                <a:lnTo>
                  <a:pt x="562467" y="11087"/>
                </a:lnTo>
                <a:lnTo>
                  <a:pt x="570086" y="12369"/>
                </a:lnTo>
                <a:lnTo>
                  <a:pt x="603186" y="33375"/>
                </a:lnTo>
                <a:lnTo>
                  <a:pt x="611263" y="26974"/>
                </a:lnTo>
                <a:lnTo>
                  <a:pt x="607129" y="21993"/>
                </a:lnTo>
                <a:lnTo>
                  <a:pt x="602043" y="17259"/>
                </a:lnTo>
                <a:lnTo>
                  <a:pt x="596004" y="12773"/>
                </a:lnTo>
                <a:lnTo>
                  <a:pt x="592532" y="10668"/>
                </a:lnTo>
                <a:close/>
              </a:path>
              <a:path w="2230754" h="156845">
                <a:moveTo>
                  <a:pt x="628027" y="6553"/>
                </a:moveTo>
                <a:lnTo>
                  <a:pt x="623150" y="6553"/>
                </a:lnTo>
                <a:lnTo>
                  <a:pt x="621118" y="7391"/>
                </a:lnTo>
                <a:lnTo>
                  <a:pt x="617941" y="10668"/>
                </a:lnTo>
                <a:lnTo>
                  <a:pt x="617133" y="12649"/>
                </a:lnTo>
                <a:lnTo>
                  <a:pt x="617054" y="17729"/>
                </a:lnTo>
                <a:lnTo>
                  <a:pt x="617867" y="19685"/>
                </a:lnTo>
                <a:lnTo>
                  <a:pt x="621118" y="22834"/>
                </a:lnTo>
                <a:lnTo>
                  <a:pt x="623150" y="23622"/>
                </a:lnTo>
                <a:lnTo>
                  <a:pt x="628027" y="23622"/>
                </a:lnTo>
                <a:lnTo>
                  <a:pt x="630059" y="22834"/>
                </a:lnTo>
                <a:lnTo>
                  <a:pt x="633310" y="19685"/>
                </a:lnTo>
                <a:lnTo>
                  <a:pt x="634123" y="17729"/>
                </a:lnTo>
                <a:lnTo>
                  <a:pt x="634045" y="12649"/>
                </a:lnTo>
                <a:lnTo>
                  <a:pt x="633330" y="10795"/>
                </a:lnTo>
                <a:lnTo>
                  <a:pt x="630059" y="7391"/>
                </a:lnTo>
                <a:lnTo>
                  <a:pt x="628027" y="6553"/>
                </a:lnTo>
                <a:close/>
              </a:path>
              <a:path w="2230754" h="156845">
                <a:moveTo>
                  <a:pt x="781646" y="53187"/>
                </a:moveTo>
                <a:lnTo>
                  <a:pt x="770216" y="53187"/>
                </a:lnTo>
                <a:lnTo>
                  <a:pt x="770216" y="101498"/>
                </a:lnTo>
                <a:lnTo>
                  <a:pt x="808926" y="134874"/>
                </a:lnTo>
                <a:lnTo>
                  <a:pt x="812685" y="138023"/>
                </a:lnTo>
                <a:lnTo>
                  <a:pt x="814565" y="141274"/>
                </a:lnTo>
                <a:lnTo>
                  <a:pt x="814565" y="148386"/>
                </a:lnTo>
                <a:lnTo>
                  <a:pt x="812838" y="152196"/>
                </a:lnTo>
                <a:lnTo>
                  <a:pt x="809383" y="156057"/>
                </a:lnTo>
                <a:lnTo>
                  <a:pt x="809383" y="156819"/>
                </a:lnTo>
                <a:lnTo>
                  <a:pt x="821728" y="156819"/>
                </a:lnTo>
                <a:lnTo>
                  <a:pt x="824674" y="152958"/>
                </a:lnTo>
                <a:lnTo>
                  <a:pt x="826147" y="148742"/>
                </a:lnTo>
                <a:lnTo>
                  <a:pt x="826147" y="140817"/>
                </a:lnTo>
                <a:lnTo>
                  <a:pt x="781646" y="96774"/>
                </a:lnTo>
                <a:lnTo>
                  <a:pt x="781646" y="53187"/>
                </a:lnTo>
                <a:close/>
              </a:path>
              <a:path w="2230754" h="156845">
                <a:moveTo>
                  <a:pt x="929322" y="107746"/>
                </a:moveTo>
                <a:lnTo>
                  <a:pt x="920788" y="113995"/>
                </a:lnTo>
                <a:lnTo>
                  <a:pt x="924852" y="121716"/>
                </a:lnTo>
                <a:lnTo>
                  <a:pt x="930236" y="127889"/>
                </a:lnTo>
                <a:lnTo>
                  <a:pt x="943648" y="137134"/>
                </a:lnTo>
                <a:lnTo>
                  <a:pt x="951318" y="139446"/>
                </a:lnTo>
                <a:lnTo>
                  <a:pt x="968895" y="139446"/>
                </a:lnTo>
                <a:lnTo>
                  <a:pt x="976134" y="137007"/>
                </a:lnTo>
                <a:lnTo>
                  <a:pt x="984786" y="129387"/>
                </a:lnTo>
                <a:lnTo>
                  <a:pt x="953350" y="129387"/>
                </a:lnTo>
                <a:lnTo>
                  <a:pt x="947432" y="127457"/>
                </a:lnTo>
                <a:lnTo>
                  <a:pt x="936967" y="119735"/>
                </a:lnTo>
                <a:lnTo>
                  <a:pt x="932675" y="114452"/>
                </a:lnTo>
                <a:lnTo>
                  <a:pt x="929322" y="107746"/>
                </a:lnTo>
                <a:close/>
              </a:path>
              <a:path w="2230754" h="156845">
                <a:moveTo>
                  <a:pt x="988416" y="104394"/>
                </a:moveTo>
                <a:lnTo>
                  <a:pt x="974432" y="104394"/>
                </a:lnTo>
                <a:lnTo>
                  <a:pt x="977379" y="106629"/>
                </a:lnTo>
                <a:lnTo>
                  <a:pt x="978852" y="109829"/>
                </a:lnTo>
                <a:lnTo>
                  <a:pt x="978852" y="118770"/>
                </a:lnTo>
                <a:lnTo>
                  <a:pt x="977125" y="122529"/>
                </a:lnTo>
                <a:lnTo>
                  <a:pt x="970216" y="128016"/>
                </a:lnTo>
                <a:lnTo>
                  <a:pt x="965644" y="129387"/>
                </a:lnTo>
                <a:lnTo>
                  <a:pt x="984786" y="129387"/>
                </a:lnTo>
                <a:lnTo>
                  <a:pt x="987209" y="127254"/>
                </a:lnTo>
                <a:lnTo>
                  <a:pt x="989977" y="121208"/>
                </a:lnTo>
                <a:lnTo>
                  <a:pt x="989977" y="109321"/>
                </a:lnTo>
                <a:lnTo>
                  <a:pt x="988860" y="105130"/>
                </a:lnTo>
                <a:lnTo>
                  <a:pt x="988416" y="104394"/>
                </a:lnTo>
                <a:close/>
              </a:path>
              <a:path w="2230754" h="156845">
                <a:moveTo>
                  <a:pt x="865009" y="53187"/>
                </a:moveTo>
                <a:lnTo>
                  <a:pt x="853579" y="53187"/>
                </a:lnTo>
                <a:lnTo>
                  <a:pt x="853689" y="97332"/>
                </a:lnTo>
                <a:lnTo>
                  <a:pt x="855814" y="103251"/>
                </a:lnTo>
                <a:lnTo>
                  <a:pt x="864755" y="112090"/>
                </a:lnTo>
                <a:lnTo>
                  <a:pt x="870750" y="114300"/>
                </a:lnTo>
                <a:lnTo>
                  <a:pt x="885786" y="114300"/>
                </a:lnTo>
                <a:lnTo>
                  <a:pt x="891832" y="112090"/>
                </a:lnTo>
                <a:lnTo>
                  <a:pt x="900266" y="103936"/>
                </a:lnTo>
                <a:lnTo>
                  <a:pt x="874052" y="103936"/>
                </a:lnTo>
                <a:lnTo>
                  <a:pt x="870724" y="102616"/>
                </a:lnTo>
                <a:lnTo>
                  <a:pt x="866152" y="97332"/>
                </a:lnTo>
                <a:lnTo>
                  <a:pt x="865116" y="93878"/>
                </a:lnTo>
                <a:lnTo>
                  <a:pt x="865009" y="53187"/>
                </a:lnTo>
                <a:close/>
              </a:path>
              <a:path w="2230754" h="156845">
                <a:moveTo>
                  <a:pt x="981748" y="53187"/>
                </a:moveTo>
                <a:lnTo>
                  <a:pt x="970470" y="53187"/>
                </a:lnTo>
                <a:lnTo>
                  <a:pt x="970470" y="68275"/>
                </a:lnTo>
                <a:lnTo>
                  <a:pt x="943140" y="68275"/>
                </a:lnTo>
                <a:lnTo>
                  <a:pt x="938898" y="69748"/>
                </a:lnTo>
                <a:lnTo>
                  <a:pt x="932700" y="75641"/>
                </a:lnTo>
                <a:lnTo>
                  <a:pt x="931151" y="79502"/>
                </a:lnTo>
                <a:lnTo>
                  <a:pt x="931151" y="89865"/>
                </a:lnTo>
                <a:lnTo>
                  <a:pt x="933005" y="94970"/>
                </a:lnTo>
                <a:lnTo>
                  <a:pt x="940422" y="104216"/>
                </a:lnTo>
                <a:lnTo>
                  <a:pt x="945070" y="107492"/>
                </a:lnTo>
                <a:lnTo>
                  <a:pt x="950658" y="109423"/>
                </a:lnTo>
                <a:lnTo>
                  <a:pt x="974432" y="104394"/>
                </a:lnTo>
                <a:lnTo>
                  <a:pt x="988416" y="104394"/>
                </a:lnTo>
                <a:lnTo>
                  <a:pt x="984925" y="98602"/>
                </a:lnTo>
                <a:lnTo>
                  <a:pt x="952639" y="98602"/>
                </a:lnTo>
                <a:lnTo>
                  <a:pt x="949896" y="97891"/>
                </a:lnTo>
                <a:lnTo>
                  <a:pt x="947585" y="96367"/>
                </a:lnTo>
                <a:lnTo>
                  <a:pt x="943825" y="91694"/>
                </a:lnTo>
                <a:lnTo>
                  <a:pt x="942886" y="89204"/>
                </a:lnTo>
                <a:lnTo>
                  <a:pt x="942886" y="83820"/>
                </a:lnTo>
                <a:lnTo>
                  <a:pt x="943673" y="81737"/>
                </a:lnTo>
                <a:lnTo>
                  <a:pt x="946823" y="78892"/>
                </a:lnTo>
                <a:lnTo>
                  <a:pt x="949744" y="78181"/>
                </a:lnTo>
                <a:lnTo>
                  <a:pt x="981748" y="78181"/>
                </a:lnTo>
                <a:lnTo>
                  <a:pt x="981748" y="53187"/>
                </a:lnTo>
                <a:close/>
              </a:path>
              <a:path w="2230754" h="156845">
                <a:moveTo>
                  <a:pt x="903262" y="53187"/>
                </a:moveTo>
                <a:lnTo>
                  <a:pt x="891832" y="53187"/>
                </a:lnTo>
                <a:lnTo>
                  <a:pt x="891725" y="93878"/>
                </a:lnTo>
                <a:lnTo>
                  <a:pt x="890689" y="97332"/>
                </a:lnTo>
                <a:lnTo>
                  <a:pt x="886117" y="102616"/>
                </a:lnTo>
                <a:lnTo>
                  <a:pt x="882789" y="103936"/>
                </a:lnTo>
                <a:lnTo>
                  <a:pt x="900266" y="103936"/>
                </a:lnTo>
                <a:lnTo>
                  <a:pt x="900976" y="103251"/>
                </a:lnTo>
                <a:lnTo>
                  <a:pt x="903150" y="97332"/>
                </a:lnTo>
                <a:lnTo>
                  <a:pt x="903262" y="53187"/>
                </a:lnTo>
                <a:close/>
              </a:path>
              <a:path w="2230754" h="156845">
                <a:moveTo>
                  <a:pt x="826909" y="53187"/>
                </a:moveTo>
                <a:lnTo>
                  <a:pt x="815479" y="53187"/>
                </a:lnTo>
                <a:lnTo>
                  <a:pt x="815479" y="82854"/>
                </a:lnTo>
                <a:lnTo>
                  <a:pt x="814616" y="86004"/>
                </a:lnTo>
                <a:lnTo>
                  <a:pt x="811161" y="90474"/>
                </a:lnTo>
                <a:lnTo>
                  <a:pt x="808520" y="92354"/>
                </a:lnTo>
                <a:lnTo>
                  <a:pt x="804964" y="93878"/>
                </a:lnTo>
                <a:lnTo>
                  <a:pt x="813803" y="101498"/>
                </a:lnTo>
                <a:lnTo>
                  <a:pt x="819537" y="97631"/>
                </a:lnTo>
                <a:lnTo>
                  <a:pt x="823633" y="92583"/>
                </a:lnTo>
                <a:lnTo>
                  <a:pt x="826090" y="86353"/>
                </a:lnTo>
                <a:lnTo>
                  <a:pt x="826847" y="79502"/>
                </a:lnTo>
                <a:lnTo>
                  <a:pt x="826909" y="53187"/>
                </a:lnTo>
                <a:close/>
              </a:path>
              <a:path w="2230754" h="156845">
                <a:moveTo>
                  <a:pt x="978242" y="93421"/>
                </a:moveTo>
                <a:lnTo>
                  <a:pt x="952639" y="98602"/>
                </a:lnTo>
                <a:lnTo>
                  <a:pt x="984925" y="98602"/>
                </a:lnTo>
                <a:lnTo>
                  <a:pt x="984389" y="97713"/>
                </a:lnTo>
                <a:lnTo>
                  <a:pt x="981595" y="95046"/>
                </a:lnTo>
                <a:lnTo>
                  <a:pt x="978242" y="93421"/>
                </a:lnTo>
                <a:close/>
              </a:path>
              <a:path w="2230754" h="156845">
                <a:moveTo>
                  <a:pt x="837272" y="43434"/>
                </a:moveTo>
                <a:lnTo>
                  <a:pt x="753757" y="43434"/>
                </a:lnTo>
                <a:lnTo>
                  <a:pt x="753757" y="53187"/>
                </a:lnTo>
                <a:lnTo>
                  <a:pt x="837272" y="53187"/>
                </a:lnTo>
                <a:lnTo>
                  <a:pt x="837272" y="43434"/>
                </a:lnTo>
                <a:close/>
              </a:path>
              <a:path w="2230754" h="156845">
                <a:moveTo>
                  <a:pt x="843978" y="43434"/>
                </a:moveTo>
                <a:lnTo>
                  <a:pt x="837272" y="43434"/>
                </a:lnTo>
                <a:lnTo>
                  <a:pt x="837272" y="53187"/>
                </a:lnTo>
                <a:lnTo>
                  <a:pt x="843978" y="53187"/>
                </a:lnTo>
                <a:lnTo>
                  <a:pt x="843978" y="43434"/>
                </a:lnTo>
                <a:close/>
              </a:path>
              <a:path w="2230754" h="156845">
                <a:moveTo>
                  <a:pt x="1001560" y="43434"/>
                </a:moveTo>
                <a:lnTo>
                  <a:pt x="843978" y="43434"/>
                </a:lnTo>
                <a:lnTo>
                  <a:pt x="843978" y="53187"/>
                </a:lnTo>
                <a:lnTo>
                  <a:pt x="1001560" y="53187"/>
                </a:lnTo>
                <a:lnTo>
                  <a:pt x="1001560" y="43434"/>
                </a:lnTo>
                <a:close/>
              </a:path>
              <a:path w="2230754" h="156845">
                <a:moveTo>
                  <a:pt x="1106411" y="53594"/>
                </a:moveTo>
                <a:lnTo>
                  <a:pt x="1095286" y="53594"/>
                </a:lnTo>
                <a:lnTo>
                  <a:pt x="1095286" y="68834"/>
                </a:lnTo>
                <a:lnTo>
                  <a:pt x="1065568" y="68834"/>
                </a:lnTo>
                <a:lnTo>
                  <a:pt x="1061046" y="70104"/>
                </a:lnTo>
                <a:lnTo>
                  <a:pt x="1054544" y="76454"/>
                </a:lnTo>
                <a:lnTo>
                  <a:pt x="1052918" y="80264"/>
                </a:lnTo>
                <a:lnTo>
                  <a:pt x="1052918" y="92964"/>
                </a:lnTo>
                <a:lnTo>
                  <a:pt x="1056627" y="99314"/>
                </a:lnTo>
                <a:lnTo>
                  <a:pt x="1064044" y="103124"/>
                </a:lnTo>
                <a:lnTo>
                  <a:pt x="1057541" y="108204"/>
                </a:lnTo>
                <a:lnTo>
                  <a:pt x="1054290" y="114554"/>
                </a:lnTo>
                <a:lnTo>
                  <a:pt x="1054290" y="122174"/>
                </a:lnTo>
                <a:lnTo>
                  <a:pt x="1082198" y="151384"/>
                </a:lnTo>
                <a:lnTo>
                  <a:pt x="1091633" y="153924"/>
                </a:lnTo>
                <a:lnTo>
                  <a:pt x="1102296" y="153924"/>
                </a:lnTo>
                <a:lnTo>
                  <a:pt x="1107173" y="145034"/>
                </a:lnTo>
                <a:lnTo>
                  <a:pt x="1089171" y="142494"/>
                </a:lnTo>
                <a:lnTo>
                  <a:pt x="1076312" y="137414"/>
                </a:lnTo>
                <a:lnTo>
                  <a:pt x="1068597" y="131064"/>
                </a:lnTo>
                <a:lnTo>
                  <a:pt x="1066025" y="122174"/>
                </a:lnTo>
                <a:lnTo>
                  <a:pt x="1066025" y="118364"/>
                </a:lnTo>
                <a:lnTo>
                  <a:pt x="1067955" y="114554"/>
                </a:lnTo>
                <a:lnTo>
                  <a:pt x="1075677" y="108204"/>
                </a:lnTo>
                <a:lnTo>
                  <a:pt x="1080757" y="106934"/>
                </a:lnTo>
                <a:lnTo>
                  <a:pt x="1109586" y="106934"/>
                </a:lnTo>
                <a:lnTo>
                  <a:pt x="1100950" y="98044"/>
                </a:lnTo>
                <a:lnTo>
                  <a:pt x="1073188" y="98044"/>
                </a:lnTo>
                <a:lnTo>
                  <a:pt x="1067396" y="95504"/>
                </a:lnTo>
                <a:lnTo>
                  <a:pt x="1064501" y="90424"/>
                </a:lnTo>
                <a:lnTo>
                  <a:pt x="1064501" y="81534"/>
                </a:lnTo>
                <a:lnTo>
                  <a:pt x="1067650" y="78994"/>
                </a:lnTo>
                <a:lnTo>
                  <a:pt x="1106411" y="78994"/>
                </a:lnTo>
                <a:lnTo>
                  <a:pt x="1106411" y="53594"/>
                </a:lnTo>
                <a:close/>
              </a:path>
              <a:path w="2230754" h="156845">
                <a:moveTo>
                  <a:pt x="1213840" y="85344"/>
                </a:moveTo>
                <a:lnTo>
                  <a:pt x="1205153" y="91694"/>
                </a:lnTo>
                <a:lnTo>
                  <a:pt x="1244473" y="143764"/>
                </a:lnTo>
                <a:lnTo>
                  <a:pt x="1253769" y="137414"/>
                </a:lnTo>
                <a:lnTo>
                  <a:pt x="1235951" y="114554"/>
                </a:lnTo>
                <a:lnTo>
                  <a:pt x="1233601" y="110744"/>
                </a:lnTo>
                <a:lnTo>
                  <a:pt x="1225423" y="101854"/>
                </a:lnTo>
                <a:lnTo>
                  <a:pt x="1225727" y="100584"/>
                </a:lnTo>
                <a:lnTo>
                  <a:pt x="1238656" y="100584"/>
                </a:lnTo>
                <a:lnTo>
                  <a:pt x="1240713" y="99314"/>
                </a:lnTo>
                <a:lnTo>
                  <a:pt x="1243863" y="96774"/>
                </a:lnTo>
                <a:lnTo>
                  <a:pt x="1293494" y="96774"/>
                </a:lnTo>
                <a:lnTo>
                  <a:pt x="1292224" y="95504"/>
                </a:lnTo>
                <a:lnTo>
                  <a:pt x="1290955" y="91694"/>
                </a:lnTo>
                <a:lnTo>
                  <a:pt x="1222527" y="91694"/>
                </a:lnTo>
                <a:lnTo>
                  <a:pt x="1217904" y="89154"/>
                </a:lnTo>
                <a:lnTo>
                  <a:pt x="1213840" y="85344"/>
                </a:lnTo>
                <a:close/>
              </a:path>
              <a:path w="2230754" h="156845">
                <a:moveTo>
                  <a:pt x="1145730" y="53594"/>
                </a:moveTo>
                <a:lnTo>
                  <a:pt x="1134300" y="53594"/>
                </a:lnTo>
                <a:lnTo>
                  <a:pt x="1134300" y="142494"/>
                </a:lnTo>
                <a:lnTo>
                  <a:pt x="1145730" y="142494"/>
                </a:lnTo>
                <a:lnTo>
                  <a:pt x="1145730" y="53594"/>
                </a:lnTo>
                <a:close/>
              </a:path>
              <a:path w="2230754" h="156845">
                <a:moveTo>
                  <a:pt x="1187335" y="53594"/>
                </a:moveTo>
                <a:lnTo>
                  <a:pt x="1175905" y="53594"/>
                </a:lnTo>
                <a:lnTo>
                  <a:pt x="1175905" y="142494"/>
                </a:lnTo>
                <a:lnTo>
                  <a:pt x="1187335" y="142494"/>
                </a:lnTo>
                <a:lnTo>
                  <a:pt x="1187335" y="53594"/>
                </a:lnTo>
                <a:close/>
              </a:path>
              <a:path w="2230754" h="156845">
                <a:moveTo>
                  <a:pt x="1336979" y="103124"/>
                </a:moveTo>
                <a:lnTo>
                  <a:pt x="1325549" y="103124"/>
                </a:lnTo>
                <a:lnTo>
                  <a:pt x="1325549" y="142494"/>
                </a:lnTo>
                <a:lnTo>
                  <a:pt x="1336979" y="142494"/>
                </a:lnTo>
                <a:lnTo>
                  <a:pt x="1336979" y="103124"/>
                </a:lnTo>
                <a:close/>
              </a:path>
              <a:path w="2230754" h="156845">
                <a:moveTo>
                  <a:pt x="1455242" y="53594"/>
                </a:moveTo>
                <a:lnTo>
                  <a:pt x="1443812" y="53594"/>
                </a:lnTo>
                <a:lnTo>
                  <a:pt x="1443812" y="142494"/>
                </a:lnTo>
                <a:lnTo>
                  <a:pt x="1455242" y="142494"/>
                </a:lnTo>
                <a:lnTo>
                  <a:pt x="1455242" y="53594"/>
                </a:lnTo>
                <a:close/>
              </a:path>
              <a:path w="2230754" h="156845">
                <a:moveTo>
                  <a:pt x="1507820" y="72644"/>
                </a:moveTo>
                <a:lnTo>
                  <a:pt x="1496237" y="72644"/>
                </a:lnTo>
                <a:lnTo>
                  <a:pt x="1490471" y="75184"/>
                </a:lnTo>
                <a:lnTo>
                  <a:pt x="1480820" y="85344"/>
                </a:lnTo>
                <a:lnTo>
                  <a:pt x="1478407" y="91694"/>
                </a:lnTo>
                <a:lnTo>
                  <a:pt x="1478502" y="101854"/>
                </a:lnTo>
                <a:lnTo>
                  <a:pt x="1494675" y="134874"/>
                </a:lnTo>
                <a:lnTo>
                  <a:pt x="1499771" y="139954"/>
                </a:lnTo>
                <a:lnTo>
                  <a:pt x="1505381" y="142494"/>
                </a:lnTo>
                <a:lnTo>
                  <a:pt x="1513154" y="134874"/>
                </a:lnTo>
                <a:lnTo>
                  <a:pt x="1503152" y="128524"/>
                </a:lnTo>
                <a:lnTo>
                  <a:pt x="1496009" y="119634"/>
                </a:lnTo>
                <a:lnTo>
                  <a:pt x="1491722" y="110744"/>
                </a:lnTo>
                <a:lnTo>
                  <a:pt x="1490294" y="100584"/>
                </a:lnTo>
                <a:lnTo>
                  <a:pt x="1490294" y="95504"/>
                </a:lnTo>
                <a:lnTo>
                  <a:pt x="1491589" y="90424"/>
                </a:lnTo>
                <a:lnTo>
                  <a:pt x="1496771" y="85344"/>
                </a:lnTo>
                <a:lnTo>
                  <a:pt x="1500047" y="84074"/>
                </a:lnTo>
                <a:lnTo>
                  <a:pt x="1521282" y="84074"/>
                </a:lnTo>
                <a:lnTo>
                  <a:pt x="1520469" y="81534"/>
                </a:lnTo>
                <a:lnTo>
                  <a:pt x="1518259" y="78994"/>
                </a:lnTo>
                <a:lnTo>
                  <a:pt x="1511858" y="73914"/>
                </a:lnTo>
                <a:lnTo>
                  <a:pt x="1507820" y="72644"/>
                </a:lnTo>
                <a:close/>
              </a:path>
              <a:path w="2230754" h="156845">
                <a:moveTo>
                  <a:pt x="1564055" y="82804"/>
                </a:moveTo>
                <a:lnTo>
                  <a:pt x="1545056" y="82804"/>
                </a:lnTo>
                <a:lnTo>
                  <a:pt x="1549120" y="84074"/>
                </a:lnTo>
                <a:lnTo>
                  <a:pt x="1552473" y="87884"/>
                </a:lnTo>
                <a:lnTo>
                  <a:pt x="1552473" y="142494"/>
                </a:lnTo>
                <a:lnTo>
                  <a:pt x="1564055" y="142494"/>
                </a:lnTo>
                <a:lnTo>
                  <a:pt x="1564055" y="82804"/>
                </a:lnTo>
                <a:close/>
              </a:path>
              <a:path w="2230754" h="156845">
                <a:moveTo>
                  <a:pt x="1682165" y="53594"/>
                </a:moveTo>
                <a:lnTo>
                  <a:pt x="1670735" y="53594"/>
                </a:lnTo>
                <a:lnTo>
                  <a:pt x="1670735" y="142494"/>
                </a:lnTo>
                <a:lnTo>
                  <a:pt x="1682165" y="142494"/>
                </a:lnTo>
                <a:lnTo>
                  <a:pt x="1682165" y="53594"/>
                </a:lnTo>
                <a:close/>
              </a:path>
              <a:path w="2230754" h="156845">
                <a:moveTo>
                  <a:pt x="1411046" y="53594"/>
                </a:moveTo>
                <a:lnTo>
                  <a:pt x="1399463" y="53594"/>
                </a:lnTo>
                <a:lnTo>
                  <a:pt x="1399463" y="71374"/>
                </a:lnTo>
                <a:lnTo>
                  <a:pt x="1381480" y="76454"/>
                </a:lnTo>
                <a:lnTo>
                  <a:pt x="1373962" y="78994"/>
                </a:lnTo>
                <a:lnTo>
                  <a:pt x="1368424" y="81534"/>
                </a:lnTo>
                <a:lnTo>
                  <a:pt x="1361313" y="90424"/>
                </a:lnTo>
                <a:lnTo>
                  <a:pt x="1359535" y="95504"/>
                </a:lnTo>
                <a:lnTo>
                  <a:pt x="1359535" y="101854"/>
                </a:lnTo>
                <a:lnTo>
                  <a:pt x="1382166" y="133604"/>
                </a:lnTo>
                <a:lnTo>
                  <a:pt x="1396720" y="136144"/>
                </a:lnTo>
                <a:lnTo>
                  <a:pt x="1405407" y="134874"/>
                </a:lnTo>
                <a:lnTo>
                  <a:pt x="1413179" y="132334"/>
                </a:lnTo>
                <a:lnTo>
                  <a:pt x="1420037" y="129794"/>
                </a:lnTo>
                <a:lnTo>
                  <a:pt x="1425981" y="124714"/>
                </a:lnTo>
                <a:lnTo>
                  <a:pt x="1388135" y="124714"/>
                </a:lnTo>
                <a:lnTo>
                  <a:pt x="1382318" y="123444"/>
                </a:lnTo>
                <a:lnTo>
                  <a:pt x="1373479" y="114554"/>
                </a:lnTo>
                <a:lnTo>
                  <a:pt x="1371269" y="109474"/>
                </a:lnTo>
                <a:lnTo>
                  <a:pt x="1371269" y="99314"/>
                </a:lnTo>
                <a:lnTo>
                  <a:pt x="1411046" y="78994"/>
                </a:lnTo>
                <a:lnTo>
                  <a:pt x="1411046" y="53594"/>
                </a:lnTo>
                <a:close/>
              </a:path>
              <a:path w="2230754" h="156845">
                <a:moveTo>
                  <a:pt x="1637969" y="53594"/>
                </a:moveTo>
                <a:lnTo>
                  <a:pt x="1626387" y="53594"/>
                </a:lnTo>
                <a:lnTo>
                  <a:pt x="1626387" y="71374"/>
                </a:lnTo>
                <a:lnTo>
                  <a:pt x="1608404" y="76454"/>
                </a:lnTo>
                <a:lnTo>
                  <a:pt x="1600885" y="78994"/>
                </a:lnTo>
                <a:lnTo>
                  <a:pt x="1595348" y="81534"/>
                </a:lnTo>
                <a:lnTo>
                  <a:pt x="1588236" y="90424"/>
                </a:lnTo>
                <a:lnTo>
                  <a:pt x="1586458" y="95504"/>
                </a:lnTo>
                <a:lnTo>
                  <a:pt x="1586458" y="101854"/>
                </a:lnTo>
                <a:lnTo>
                  <a:pt x="1609089" y="133604"/>
                </a:lnTo>
                <a:lnTo>
                  <a:pt x="1623644" y="136144"/>
                </a:lnTo>
                <a:lnTo>
                  <a:pt x="1632330" y="134874"/>
                </a:lnTo>
                <a:lnTo>
                  <a:pt x="1640103" y="132334"/>
                </a:lnTo>
                <a:lnTo>
                  <a:pt x="1646961" y="129794"/>
                </a:lnTo>
                <a:lnTo>
                  <a:pt x="1652904" y="124714"/>
                </a:lnTo>
                <a:lnTo>
                  <a:pt x="1615058" y="124714"/>
                </a:lnTo>
                <a:lnTo>
                  <a:pt x="1609242" y="123444"/>
                </a:lnTo>
                <a:lnTo>
                  <a:pt x="1600403" y="114554"/>
                </a:lnTo>
                <a:lnTo>
                  <a:pt x="1598193" y="109474"/>
                </a:lnTo>
                <a:lnTo>
                  <a:pt x="1598193" y="99314"/>
                </a:lnTo>
                <a:lnTo>
                  <a:pt x="1637969" y="78994"/>
                </a:lnTo>
                <a:lnTo>
                  <a:pt x="1637969" y="53594"/>
                </a:lnTo>
                <a:close/>
              </a:path>
              <a:path w="2230754" h="156845">
                <a:moveTo>
                  <a:pt x="1109586" y="106934"/>
                </a:moveTo>
                <a:lnTo>
                  <a:pt x="1094625" y="106934"/>
                </a:lnTo>
                <a:lnTo>
                  <a:pt x="1099299" y="110744"/>
                </a:lnTo>
                <a:lnTo>
                  <a:pt x="1100467" y="113284"/>
                </a:lnTo>
                <a:lnTo>
                  <a:pt x="1100467" y="120904"/>
                </a:lnTo>
                <a:lnTo>
                  <a:pt x="1098435" y="124714"/>
                </a:lnTo>
                <a:lnTo>
                  <a:pt x="1094371" y="127254"/>
                </a:lnTo>
                <a:lnTo>
                  <a:pt x="1104430" y="133604"/>
                </a:lnTo>
                <a:lnTo>
                  <a:pt x="1109306" y="128524"/>
                </a:lnTo>
                <a:lnTo>
                  <a:pt x="1111745" y="123444"/>
                </a:lnTo>
                <a:lnTo>
                  <a:pt x="1111745" y="112014"/>
                </a:lnTo>
                <a:lnTo>
                  <a:pt x="1109586" y="106934"/>
                </a:lnTo>
                <a:close/>
              </a:path>
              <a:path w="2230754" h="156845">
                <a:moveTo>
                  <a:pt x="1419580" y="115824"/>
                </a:moveTo>
                <a:lnTo>
                  <a:pt x="1414694" y="119634"/>
                </a:lnTo>
                <a:lnTo>
                  <a:pt x="1409026" y="122174"/>
                </a:lnTo>
                <a:lnTo>
                  <a:pt x="1402578" y="124714"/>
                </a:lnTo>
                <a:lnTo>
                  <a:pt x="1425981" y="124714"/>
                </a:lnTo>
                <a:lnTo>
                  <a:pt x="1419580" y="115824"/>
                </a:lnTo>
                <a:close/>
              </a:path>
              <a:path w="2230754" h="156845">
                <a:moveTo>
                  <a:pt x="1646504" y="115824"/>
                </a:moveTo>
                <a:lnTo>
                  <a:pt x="1641617" y="119634"/>
                </a:lnTo>
                <a:lnTo>
                  <a:pt x="1635950" y="122174"/>
                </a:lnTo>
                <a:lnTo>
                  <a:pt x="1629502" y="124714"/>
                </a:lnTo>
                <a:lnTo>
                  <a:pt x="1652904" y="124714"/>
                </a:lnTo>
                <a:lnTo>
                  <a:pt x="1646504" y="115824"/>
                </a:lnTo>
                <a:close/>
              </a:path>
              <a:path w="2230754" h="156845">
                <a:moveTo>
                  <a:pt x="1521282" y="84074"/>
                </a:moveTo>
                <a:lnTo>
                  <a:pt x="1507870" y="84074"/>
                </a:lnTo>
                <a:lnTo>
                  <a:pt x="1510918" y="85344"/>
                </a:lnTo>
                <a:lnTo>
                  <a:pt x="1515389" y="89154"/>
                </a:lnTo>
                <a:lnTo>
                  <a:pt x="1516507" y="92964"/>
                </a:lnTo>
                <a:lnTo>
                  <a:pt x="1516507" y="113284"/>
                </a:lnTo>
                <a:lnTo>
                  <a:pt x="1527632" y="113284"/>
                </a:lnTo>
                <a:lnTo>
                  <a:pt x="1527632" y="92964"/>
                </a:lnTo>
                <a:lnTo>
                  <a:pt x="1528775" y="89154"/>
                </a:lnTo>
                <a:lnTo>
                  <a:pt x="1532204" y="85344"/>
                </a:lnTo>
                <a:lnTo>
                  <a:pt x="1521688" y="85344"/>
                </a:lnTo>
                <a:lnTo>
                  <a:pt x="1521282" y="84074"/>
                </a:lnTo>
                <a:close/>
              </a:path>
              <a:path w="2230754" h="156845">
                <a:moveTo>
                  <a:pt x="1296035" y="99314"/>
                </a:moveTo>
                <a:lnTo>
                  <a:pt x="1281823" y="99314"/>
                </a:lnTo>
                <a:lnTo>
                  <a:pt x="1285397" y="104394"/>
                </a:lnTo>
                <a:lnTo>
                  <a:pt x="1290348" y="108204"/>
                </a:lnTo>
                <a:lnTo>
                  <a:pt x="1296675" y="110744"/>
                </a:lnTo>
                <a:lnTo>
                  <a:pt x="1304378" y="112014"/>
                </a:lnTo>
                <a:lnTo>
                  <a:pt x="1313916" y="112014"/>
                </a:lnTo>
                <a:lnTo>
                  <a:pt x="1320774" y="109474"/>
                </a:lnTo>
                <a:lnTo>
                  <a:pt x="1324940" y="103124"/>
                </a:lnTo>
                <a:lnTo>
                  <a:pt x="1336979" y="103124"/>
                </a:lnTo>
                <a:lnTo>
                  <a:pt x="1336979" y="101854"/>
                </a:lnTo>
                <a:lnTo>
                  <a:pt x="1301114" y="101854"/>
                </a:lnTo>
                <a:lnTo>
                  <a:pt x="1297305" y="100584"/>
                </a:lnTo>
                <a:lnTo>
                  <a:pt x="1296035" y="99314"/>
                </a:lnTo>
                <a:close/>
              </a:path>
              <a:path w="2230754" h="156845">
                <a:moveTo>
                  <a:pt x="1238656" y="100584"/>
                </a:moveTo>
                <a:lnTo>
                  <a:pt x="1225727" y="100584"/>
                </a:lnTo>
                <a:lnTo>
                  <a:pt x="1226845" y="101854"/>
                </a:lnTo>
                <a:lnTo>
                  <a:pt x="1236598" y="101854"/>
                </a:lnTo>
                <a:lnTo>
                  <a:pt x="1238656" y="100584"/>
                </a:lnTo>
                <a:close/>
              </a:path>
              <a:path w="2230754" h="156845">
                <a:moveTo>
                  <a:pt x="1336979" y="53594"/>
                </a:moveTo>
                <a:lnTo>
                  <a:pt x="1325549" y="53594"/>
                </a:lnTo>
                <a:lnTo>
                  <a:pt x="1325549" y="86614"/>
                </a:lnTo>
                <a:lnTo>
                  <a:pt x="1323848" y="91694"/>
                </a:lnTo>
                <a:lnTo>
                  <a:pt x="1317040" y="99314"/>
                </a:lnTo>
                <a:lnTo>
                  <a:pt x="1312290" y="101854"/>
                </a:lnTo>
                <a:lnTo>
                  <a:pt x="1336979" y="101854"/>
                </a:lnTo>
                <a:lnTo>
                  <a:pt x="1336979" y="53594"/>
                </a:lnTo>
                <a:close/>
              </a:path>
              <a:path w="2230754" h="156845">
                <a:moveTo>
                  <a:pt x="1293494" y="96774"/>
                </a:moveTo>
                <a:lnTo>
                  <a:pt x="1243863" y="96774"/>
                </a:lnTo>
                <a:lnTo>
                  <a:pt x="1249972" y="99314"/>
                </a:lnTo>
                <a:lnTo>
                  <a:pt x="1257122" y="100584"/>
                </a:lnTo>
                <a:lnTo>
                  <a:pt x="1277035" y="100584"/>
                </a:lnTo>
                <a:lnTo>
                  <a:pt x="1281823" y="99314"/>
                </a:lnTo>
                <a:lnTo>
                  <a:pt x="1296035" y="99314"/>
                </a:lnTo>
                <a:lnTo>
                  <a:pt x="1293494" y="96774"/>
                </a:lnTo>
                <a:close/>
              </a:path>
              <a:path w="2230754" h="156845">
                <a:moveTo>
                  <a:pt x="1094778" y="96774"/>
                </a:moveTo>
                <a:lnTo>
                  <a:pt x="1077150" y="96774"/>
                </a:lnTo>
                <a:lnTo>
                  <a:pt x="1073188" y="98044"/>
                </a:lnTo>
                <a:lnTo>
                  <a:pt x="1100950" y="98044"/>
                </a:lnTo>
                <a:lnTo>
                  <a:pt x="1094778" y="96774"/>
                </a:lnTo>
                <a:close/>
              </a:path>
              <a:path w="2230754" h="156845">
                <a:moveTo>
                  <a:pt x="1249197" y="53594"/>
                </a:moveTo>
                <a:lnTo>
                  <a:pt x="1237767" y="53594"/>
                </a:lnTo>
                <a:lnTo>
                  <a:pt x="1237767" y="89154"/>
                </a:lnTo>
                <a:lnTo>
                  <a:pt x="1234414" y="91694"/>
                </a:lnTo>
                <a:lnTo>
                  <a:pt x="1290955" y="91694"/>
                </a:lnTo>
                <a:lnTo>
                  <a:pt x="1290955" y="90424"/>
                </a:lnTo>
                <a:lnTo>
                  <a:pt x="1259001" y="90424"/>
                </a:lnTo>
                <a:lnTo>
                  <a:pt x="1253617" y="89154"/>
                </a:lnTo>
                <a:lnTo>
                  <a:pt x="1248740" y="87884"/>
                </a:lnTo>
                <a:lnTo>
                  <a:pt x="1249045" y="86614"/>
                </a:lnTo>
                <a:lnTo>
                  <a:pt x="1249197" y="85344"/>
                </a:lnTo>
                <a:lnTo>
                  <a:pt x="1249197" y="53594"/>
                </a:lnTo>
                <a:close/>
              </a:path>
              <a:path w="2230754" h="156845">
                <a:moveTo>
                  <a:pt x="1290955" y="53594"/>
                </a:moveTo>
                <a:lnTo>
                  <a:pt x="1279524" y="53594"/>
                </a:lnTo>
                <a:lnTo>
                  <a:pt x="1279524" y="87884"/>
                </a:lnTo>
                <a:lnTo>
                  <a:pt x="1275867" y="89154"/>
                </a:lnTo>
                <a:lnTo>
                  <a:pt x="1270990" y="90424"/>
                </a:lnTo>
                <a:lnTo>
                  <a:pt x="1290955" y="90424"/>
                </a:lnTo>
                <a:lnTo>
                  <a:pt x="1290955" y="53594"/>
                </a:lnTo>
                <a:close/>
              </a:path>
              <a:path w="2230754" h="156845">
                <a:moveTo>
                  <a:pt x="1544599" y="72644"/>
                </a:moveTo>
                <a:lnTo>
                  <a:pt x="1535048" y="72644"/>
                </a:lnTo>
                <a:lnTo>
                  <a:pt x="1531594" y="73914"/>
                </a:lnTo>
                <a:lnTo>
                  <a:pt x="1525498" y="77724"/>
                </a:lnTo>
                <a:lnTo>
                  <a:pt x="1523415" y="81534"/>
                </a:lnTo>
                <a:lnTo>
                  <a:pt x="1522298" y="85344"/>
                </a:lnTo>
                <a:lnTo>
                  <a:pt x="1532204" y="85344"/>
                </a:lnTo>
                <a:lnTo>
                  <a:pt x="1533347" y="84074"/>
                </a:lnTo>
                <a:lnTo>
                  <a:pt x="1536420" y="82804"/>
                </a:lnTo>
                <a:lnTo>
                  <a:pt x="1564055" y="82804"/>
                </a:lnTo>
                <a:lnTo>
                  <a:pt x="1564055" y="77724"/>
                </a:lnTo>
                <a:lnTo>
                  <a:pt x="1551863" y="77724"/>
                </a:lnTo>
                <a:lnTo>
                  <a:pt x="1548917" y="73914"/>
                </a:lnTo>
                <a:lnTo>
                  <a:pt x="1544599" y="72644"/>
                </a:lnTo>
                <a:close/>
              </a:path>
              <a:path w="2230754" h="156845">
                <a:moveTo>
                  <a:pt x="1564055" y="53594"/>
                </a:moveTo>
                <a:lnTo>
                  <a:pt x="1552473" y="53594"/>
                </a:lnTo>
                <a:lnTo>
                  <a:pt x="1552473" y="77724"/>
                </a:lnTo>
                <a:lnTo>
                  <a:pt x="1564055" y="77724"/>
                </a:lnTo>
                <a:lnTo>
                  <a:pt x="1564055" y="53594"/>
                </a:lnTo>
                <a:close/>
              </a:path>
              <a:path w="2230754" h="156845">
                <a:moveTo>
                  <a:pt x="1115860" y="43434"/>
                </a:moveTo>
                <a:lnTo>
                  <a:pt x="1038593" y="43434"/>
                </a:lnTo>
                <a:lnTo>
                  <a:pt x="1038593" y="53594"/>
                </a:lnTo>
                <a:lnTo>
                  <a:pt x="1115860" y="53594"/>
                </a:lnTo>
                <a:lnTo>
                  <a:pt x="1115860" y="43434"/>
                </a:lnTo>
                <a:close/>
              </a:path>
              <a:path w="2230754" h="156845">
                <a:moveTo>
                  <a:pt x="1122565" y="43434"/>
                </a:moveTo>
                <a:lnTo>
                  <a:pt x="1115860" y="43434"/>
                </a:lnTo>
                <a:lnTo>
                  <a:pt x="1115860" y="53594"/>
                </a:lnTo>
                <a:lnTo>
                  <a:pt x="1122565" y="53594"/>
                </a:lnTo>
                <a:lnTo>
                  <a:pt x="1122565" y="43434"/>
                </a:lnTo>
                <a:close/>
              </a:path>
              <a:path w="2230754" h="156845">
                <a:moveTo>
                  <a:pt x="1157465" y="43434"/>
                </a:moveTo>
                <a:lnTo>
                  <a:pt x="1122565" y="43434"/>
                </a:lnTo>
                <a:lnTo>
                  <a:pt x="1122565" y="53594"/>
                </a:lnTo>
                <a:lnTo>
                  <a:pt x="1157465" y="53594"/>
                </a:lnTo>
                <a:lnTo>
                  <a:pt x="1157465" y="43434"/>
                </a:lnTo>
                <a:close/>
              </a:path>
              <a:path w="2230754" h="156845">
                <a:moveTo>
                  <a:pt x="1164170" y="43434"/>
                </a:moveTo>
                <a:lnTo>
                  <a:pt x="1157465" y="43434"/>
                </a:lnTo>
                <a:lnTo>
                  <a:pt x="1157465" y="53594"/>
                </a:lnTo>
                <a:lnTo>
                  <a:pt x="1164170" y="53594"/>
                </a:lnTo>
                <a:lnTo>
                  <a:pt x="1164170" y="43434"/>
                </a:lnTo>
                <a:close/>
              </a:path>
              <a:path w="2230754" h="156845">
                <a:moveTo>
                  <a:pt x="1199057" y="43434"/>
                </a:moveTo>
                <a:lnTo>
                  <a:pt x="1164170" y="43434"/>
                </a:lnTo>
                <a:lnTo>
                  <a:pt x="1164170" y="53594"/>
                </a:lnTo>
                <a:lnTo>
                  <a:pt x="1199057" y="53594"/>
                </a:lnTo>
                <a:lnTo>
                  <a:pt x="1199057" y="43434"/>
                </a:lnTo>
                <a:close/>
              </a:path>
              <a:path w="2230754" h="156845">
                <a:moveTo>
                  <a:pt x="1205776" y="43434"/>
                </a:moveTo>
                <a:lnTo>
                  <a:pt x="1199057" y="43434"/>
                </a:lnTo>
                <a:lnTo>
                  <a:pt x="1199057" y="53594"/>
                </a:lnTo>
                <a:lnTo>
                  <a:pt x="1205776" y="53594"/>
                </a:lnTo>
                <a:lnTo>
                  <a:pt x="1205776" y="43434"/>
                </a:lnTo>
                <a:close/>
              </a:path>
              <a:path w="2230754" h="156845">
                <a:moveTo>
                  <a:pt x="1348714" y="43434"/>
                </a:moveTo>
                <a:lnTo>
                  <a:pt x="1205776" y="43434"/>
                </a:lnTo>
                <a:lnTo>
                  <a:pt x="1205776" y="53594"/>
                </a:lnTo>
                <a:lnTo>
                  <a:pt x="1348714" y="53594"/>
                </a:lnTo>
                <a:lnTo>
                  <a:pt x="1348714" y="43434"/>
                </a:lnTo>
                <a:close/>
              </a:path>
              <a:path w="2230754" h="156845">
                <a:moveTo>
                  <a:pt x="1355420" y="43434"/>
                </a:moveTo>
                <a:lnTo>
                  <a:pt x="1348714" y="43434"/>
                </a:lnTo>
                <a:lnTo>
                  <a:pt x="1348714" y="53594"/>
                </a:lnTo>
                <a:lnTo>
                  <a:pt x="1355420" y="53594"/>
                </a:lnTo>
                <a:lnTo>
                  <a:pt x="1355420" y="43434"/>
                </a:lnTo>
                <a:close/>
              </a:path>
              <a:path w="2230754" h="156845">
                <a:moveTo>
                  <a:pt x="1398560" y="43434"/>
                </a:moveTo>
                <a:lnTo>
                  <a:pt x="1355420" y="43434"/>
                </a:lnTo>
                <a:lnTo>
                  <a:pt x="1355420" y="53594"/>
                </a:lnTo>
                <a:lnTo>
                  <a:pt x="1425371" y="53594"/>
                </a:lnTo>
                <a:lnTo>
                  <a:pt x="1425371" y="45974"/>
                </a:lnTo>
                <a:lnTo>
                  <a:pt x="1400835" y="45974"/>
                </a:lnTo>
                <a:lnTo>
                  <a:pt x="1398560" y="43434"/>
                </a:lnTo>
                <a:close/>
              </a:path>
              <a:path w="2230754" h="156845">
                <a:moveTo>
                  <a:pt x="1432229" y="43434"/>
                </a:moveTo>
                <a:lnTo>
                  <a:pt x="1425371" y="43434"/>
                </a:lnTo>
                <a:lnTo>
                  <a:pt x="1425371" y="53594"/>
                </a:lnTo>
                <a:lnTo>
                  <a:pt x="1432229" y="53594"/>
                </a:lnTo>
                <a:lnTo>
                  <a:pt x="1432229" y="43434"/>
                </a:lnTo>
                <a:close/>
              </a:path>
              <a:path w="2230754" h="156845">
                <a:moveTo>
                  <a:pt x="1466977" y="43434"/>
                </a:moveTo>
                <a:lnTo>
                  <a:pt x="1432229" y="43434"/>
                </a:lnTo>
                <a:lnTo>
                  <a:pt x="1432229" y="53594"/>
                </a:lnTo>
                <a:lnTo>
                  <a:pt x="1466977" y="53594"/>
                </a:lnTo>
                <a:lnTo>
                  <a:pt x="1466977" y="43434"/>
                </a:lnTo>
                <a:close/>
              </a:path>
              <a:path w="2230754" h="156845">
                <a:moveTo>
                  <a:pt x="1473682" y="43434"/>
                </a:moveTo>
                <a:lnTo>
                  <a:pt x="1466977" y="43434"/>
                </a:lnTo>
                <a:lnTo>
                  <a:pt x="1466977" y="53594"/>
                </a:lnTo>
                <a:lnTo>
                  <a:pt x="1473682" y="53594"/>
                </a:lnTo>
                <a:lnTo>
                  <a:pt x="1473682" y="43434"/>
                </a:lnTo>
                <a:close/>
              </a:path>
              <a:path w="2230754" h="156845">
                <a:moveTo>
                  <a:pt x="1575638" y="43434"/>
                </a:moveTo>
                <a:lnTo>
                  <a:pt x="1473682" y="43434"/>
                </a:lnTo>
                <a:lnTo>
                  <a:pt x="1473682" y="53594"/>
                </a:lnTo>
                <a:lnTo>
                  <a:pt x="1575638" y="53594"/>
                </a:lnTo>
                <a:lnTo>
                  <a:pt x="1575638" y="43434"/>
                </a:lnTo>
                <a:close/>
              </a:path>
              <a:path w="2230754" h="156845">
                <a:moveTo>
                  <a:pt x="1582343" y="43434"/>
                </a:moveTo>
                <a:lnTo>
                  <a:pt x="1575638" y="43434"/>
                </a:lnTo>
                <a:lnTo>
                  <a:pt x="1575638" y="53594"/>
                </a:lnTo>
                <a:lnTo>
                  <a:pt x="1582343" y="53594"/>
                </a:lnTo>
                <a:lnTo>
                  <a:pt x="1582343" y="43434"/>
                </a:lnTo>
                <a:close/>
              </a:path>
              <a:path w="2230754" h="156845">
                <a:moveTo>
                  <a:pt x="1652295" y="43434"/>
                </a:moveTo>
                <a:lnTo>
                  <a:pt x="1582343" y="43434"/>
                </a:lnTo>
                <a:lnTo>
                  <a:pt x="1582343" y="53594"/>
                </a:lnTo>
                <a:lnTo>
                  <a:pt x="1652295" y="53594"/>
                </a:lnTo>
                <a:lnTo>
                  <a:pt x="1652295" y="43434"/>
                </a:lnTo>
                <a:close/>
              </a:path>
              <a:path w="2230754" h="156845">
                <a:moveTo>
                  <a:pt x="1659153" y="43434"/>
                </a:moveTo>
                <a:lnTo>
                  <a:pt x="1652295" y="43434"/>
                </a:lnTo>
                <a:lnTo>
                  <a:pt x="1652295" y="53594"/>
                </a:lnTo>
                <a:lnTo>
                  <a:pt x="1659153" y="53594"/>
                </a:lnTo>
                <a:lnTo>
                  <a:pt x="1659153" y="43434"/>
                </a:lnTo>
                <a:close/>
              </a:path>
              <a:path w="2230754" h="156845">
                <a:moveTo>
                  <a:pt x="1700606" y="43434"/>
                </a:moveTo>
                <a:lnTo>
                  <a:pt x="1659153" y="43434"/>
                </a:lnTo>
                <a:lnTo>
                  <a:pt x="1659153" y="53594"/>
                </a:lnTo>
                <a:lnTo>
                  <a:pt x="1700606" y="53594"/>
                </a:lnTo>
                <a:lnTo>
                  <a:pt x="1700606" y="43434"/>
                </a:lnTo>
                <a:close/>
              </a:path>
              <a:path w="2230754" h="156845">
                <a:moveTo>
                  <a:pt x="1381937" y="5334"/>
                </a:moveTo>
                <a:lnTo>
                  <a:pt x="1369136" y="7874"/>
                </a:lnTo>
                <a:lnTo>
                  <a:pt x="1378432" y="20574"/>
                </a:lnTo>
                <a:lnTo>
                  <a:pt x="1383947" y="26924"/>
                </a:lnTo>
                <a:lnTo>
                  <a:pt x="1389519" y="33274"/>
                </a:lnTo>
                <a:lnTo>
                  <a:pt x="1395148" y="39624"/>
                </a:lnTo>
                <a:lnTo>
                  <a:pt x="1400835" y="45974"/>
                </a:lnTo>
                <a:lnTo>
                  <a:pt x="1401749" y="45974"/>
                </a:lnTo>
                <a:lnTo>
                  <a:pt x="1410436" y="44704"/>
                </a:lnTo>
                <a:lnTo>
                  <a:pt x="1381937" y="5334"/>
                </a:lnTo>
                <a:close/>
              </a:path>
              <a:path w="2230754" h="156845">
                <a:moveTo>
                  <a:pt x="1425371" y="43434"/>
                </a:moveTo>
                <a:lnTo>
                  <a:pt x="1409517" y="43434"/>
                </a:lnTo>
                <a:lnTo>
                  <a:pt x="1410436" y="44704"/>
                </a:lnTo>
                <a:lnTo>
                  <a:pt x="1401749" y="45974"/>
                </a:lnTo>
                <a:lnTo>
                  <a:pt x="1425371" y="45974"/>
                </a:lnTo>
                <a:lnTo>
                  <a:pt x="1425371" y="43434"/>
                </a:lnTo>
                <a:close/>
              </a:path>
              <a:path w="2230754" h="156845">
                <a:moveTo>
                  <a:pt x="1253095" y="1524"/>
                </a:moveTo>
                <a:lnTo>
                  <a:pt x="1237475" y="1524"/>
                </a:lnTo>
                <a:lnTo>
                  <a:pt x="1210533" y="2794"/>
                </a:lnTo>
                <a:lnTo>
                  <a:pt x="1191293" y="10414"/>
                </a:lnTo>
                <a:lnTo>
                  <a:pt x="1179752" y="20574"/>
                </a:lnTo>
                <a:lnTo>
                  <a:pt x="1175905" y="35814"/>
                </a:lnTo>
                <a:lnTo>
                  <a:pt x="1175905" y="43434"/>
                </a:lnTo>
                <a:lnTo>
                  <a:pt x="1187335" y="43434"/>
                </a:lnTo>
                <a:lnTo>
                  <a:pt x="1187335" y="28194"/>
                </a:lnTo>
                <a:lnTo>
                  <a:pt x="1191158" y="21844"/>
                </a:lnTo>
                <a:lnTo>
                  <a:pt x="1198841" y="18034"/>
                </a:lnTo>
                <a:lnTo>
                  <a:pt x="1205564" y="15494"/>
                </a:lnTo>
                <a:lnTo>
                  <a:pt x="1214243" y="12954"/>
                </a:lnTo>
                <a:lnTo>
                  <a:pt x="1224880" y="11684"/>
                </a:lnTo>
                <a:lnTo>
                  <a:pt x="1302279" y="11684"/>
                </a:lnTo>
                <a:lnTo>
                  <a:pt x="1294549" y="9144"/>
                </a:lnTo>
                <a:lnTo>
                  <a:pt x="1281636" y="5334"/>
                </a:lnTo>
                <a:lnTo>
                  <a:pt x="1267817" y="2794"/>
                </a:lnTo>
                <a:lnTo>
                  <a:pt x="1253095" y="1524"/>
                </a:lnTo>
                <a:close/>
              </a:path>
              <a:path w="2230754" h="156845">
                <a:moveTo>
                  <a:pt x="1502991" y="1524"/>
                </a:moveTo>
                <a:lnTo>
                  <a:pt x="1480131" y="1524"/>
                </a:lnTo>
                <a:lnTo>
                  <a:pt x="1470520" y="2794"/>
                </a:lnTo>
                <a:lnTo>
                  <a:pt x="1443936" y="32004"/>
                </a:lnTo>
                <a:lnTo>
                  <a:pt x="1443812" y="43434"/>
                </a:lnTo>
                <a:lnTo>
                  <a:pt x="1455242" y="43434"/>
                </a:lnTo>
                <a:lnTo>
                  <a:pt x="1455242" y="33274"/>
                </a:lnTo>
                <a:lnTo>
                  <a:pt x="1457480" y="23114"/>
                </a:lnTo>
                <a:lnTo>
                  <a:pt x="1464195" y="16764"/>
                </a:lnTo>
                <a:lnTo>
                  <a:pt x="1475387" y="12954"/>
                </a:lnTo>
                <a:lnTo>
                  <a:pt x="1491056" y="11684"/>
                </a:lnTo>
                <a:lnTo>
                  <a:pt x="1540211" y="11684"/>
                </a:lnTo>
                <a:lnTo>
                  <a:pt x="1534337" y="9144"/>
                </a:lnTo>
                <a:lnTo>
                  <a:pt x="1524555" y="5334"/>
                </a:lnTo>
                <a:lnTo>
                  <a:pt x="1514106" y="2794"/>
                </a:lnTo>
                <a:lnTo>
                  <a:pt x="1502991" y="1524"/>
                </a:lnTo>
                <a:close/>
              </a:path>
              <a:path w="2230754" h="156845">
                <a:moveTo>
                  <a:pt x="1667661" y="10414"/>
                </a:moveTo>
                <a:lnTo>
                  <a:pt x="1652498" y="10414"/>
                </a:lnTo>
                <a:lnTo>
                  <a:pt x="1658416" y="14224"/>
                </a:lnTo>
                <a:lnTo>
                  <a:pt x="1667662" y="26924"/>
                </a:lnTo>
                <a:lnTo>
                  <a:pt x="1670227" y="34544"/>
                </a:lnTo>
                <a:lnTo>
                  <a:pt x="1670735" y="43434"/>
                </a:lnTo>
                <a:lnTo>
                  <a:pt x="1682013" y="43434"/>
                </a:lnTo>
                <a:lnTo>
                  <a:pt x="1680713" y="34544"/>
                </a:lnTo>
                <a:lnTo>
                  <a:pt x="1678336" y="26924"/>
                </a:lnTo>
                <a:lnTo>
                  <a:pt x="1674883" y="19304"/>
                </a:lnTo>
                <a:lnTo>
                  <a:pt x="1670354" y="12954"/>
                </a:lnTo>
                <a:lnTo>
                  <a:pt x="1667661" y="10414"/>
                </a:lnTo>
                <a:close/>
              </a:path>
              <a:path w="2230754" h="156845">
                <a:moveTo>
                  <a:pt x="1302279" y="11684"/>
                </a:moveTo>
                <a:lnTo>
                  <a:pt x="1251966" y="11684"/>
                </a:lnTo>
                <a:lnTo>
                  <a:pt x="1265588" y="12954"/>
                </a:lnTo>
                <a:lnTo>
                  <a:pt x="1278335" y="15494"/>
                </a:lnTo>
                <a:lnTo>
                  <a:pt x="1318066" y="29464"/>
                </a:lnTo>
                <a:lnTo>
                  <a:pt x="1324495" y="34544"/>
                </a:lnTo>
                <a:lnTo>
                  <a:pt x="1330591" y="25654"/>
                </a:lnTo>
                <a:lnTo>
                  <a:pt x="1324161" y="21844"/>
                </a:lnTo>
                <a:lnTo>
                  <a:pt x="1316013" y="16764"/>
                </a:lnTo>
                <a:lnTo>
                  <a:pt x="1306144" y="12954"/>
                </a:lnTo>
                <a:lnTo>
                  <a:pt x="1302279" y="11684"/>
                </a:lnTo>
                <a:close/>
              </a:path>
              <a:path w="2230754" h="156845">
                <a:moveTo>
                  <a:pt x="1540211" y="11684"/>
                </a:moveTo>
                <a:lnTo>
                  <a:pt x="1501619" y="11684"/>
                </a:lnTo>
                <a:lnTo>
                  <a:pt x="1511515" y="12954"/>
                </a:lnTo>
                <a:lnTo>
                  <a:pt x="1520745" y="15494"/>
                </a:lnTo>
                <a:lnTo>
                  <a:pt x="1554607" y="34544"/>
                </a:lnTo>
                <a:lnTo>
                  <a:pt x="1561922" y="26924"/>
                </a:lnTo>
                <a:lnTo>
                  <a:pt x="1556940" y="21844"/>
                </a:lnTo>
                <a:lnTo>
                  <a:pt x="1550682" y="18034"/>
                </a:lnTo>
                <a:lnTo>
                  <a:pt x="1543148" y="12954"/>
                </a:lnTo>
                <a:lnTo>
                  <a:pt x="1540211" y="11684"/>
                </a:lnTo>
                <a:close/>
              </a:path>
              <a:path w="2230754" h="156845">
                <a:moveTo>
                  <a:pt x="1652281" y="1524"/>
                </a:moveTo>
                <a:lnTo>
                  <a:pt x="1637969" y="1524"/>
                </a:lnTo>
                <a:lnTo>
                  <a:pt x="1632280" y="2794"/>
                </a:lnTo>
                <a:lnTo>
                  <a:pt x="1623542" y="10414"/>
                </a:lnTo>
                <a:lnTo>
                  <a:pt x="1621358" y="15494"/>
                </a:lnTo>
                <a:lnTo>
                  <a:pt x="1621358" y="26924"/>
                </a:lnTo>
                <a:lnTo>
                  <a:pt x="1622983" y="32004"/>
                </a:lnTo>
                <a:lnTo>
                  <a:pt x="1626235" y="34544"/>
                </a:lnTo>
                <a:lnTo>
                  <a:pt x="1637817" y="32004"/>
                </a:lnTo>
                <a:lnTo>
                  <a:pt x="1634769" y="29464"/>
                </a:lnTo>
                <a:lnTo>
                  <a:pt x="1633245" y="25654"/>
                </a:lnTo>
                <a:lnTo>
                  <a:pt x="1633245" y="19304"/>
                </a:lnTo>
                <a:lnTo>
                  <a:pt x="1634337" y="15494"/>
                </a:lnTo>
                <a:lnTo>
                  <a:pt x="1638706" y="11684"/>
                </a:lnTo>
                <a:lnTo>
                  <a:pt x="1641627" y="10414"/>
                </a:lnTo>
                <a:lnTo>
                  <a:pt x="1667661" y="10414"/>
                </a:lnTo>
                <a:lnTo>
                  <a:pt x="1664968" y="7874"/>
                </a:lnTo>
                <a:lnTo>
                  <a:pt x="1658943" y="4064"/>
                </a:lnTo>
                <a:lnTo>
                  <a:pt x="1652281" y="1524"/>
                </a:lnTo>
                <a:close/>
              </a:path>
              <a:path w="2230754" h="156845">
                <a:moveTo>
                  <a:pt x="1117841" y="4064"/>
                </a:moveTo>
                <a:lnTo>
                  <a:pt x="1108849" y="9144"/>
                </a:lnTo>
                <a:lnTo>
                  <a:pt x="1114172" y="16764"/>
                </a:lnTo>
                <a:lnTo>
                  <a:pt x="1121151" y="23114"/>
                </a:lnTo>
                <a:lnTo>
                  <a:pt x="1129789" y="26924"/>
                </a:lnTo>
                <a:lnTo>
                  <a:pt x="1140091" y="28194"/>
                </a:lnTo>
                <a:lnTo>
                  <a:pt x="1150253" y="26924"/>
                </a:lnTo>
                <a:lnTo>
                  <a:pt x="1158794" y="23114"/>
                </a:lnTo>
                <a:lnTo>
                  <a:pt x="1165718" y="16764"/>
                </a:lnTo>
                <a:lnTo>
                  <a:pt x="1132923" y="16764"/>
                </a:lnTo>
                <a:lnTo>
                  <a:pt x="1126828" y="14224"/>
                </a:lnTo>
                <a:lnTo>
                  <a:pt x="1121801" y="10414"/>
                </a:lnTo>
                <a:lnTo>
                  <a:pt x="1117841" y="4064"/>
                </a:lnTo>
                <a:close/>
              </a:path>
              <a:path w="2230754" h="156845">
                <a:moveTo>
                  <a:pt x="1162189" y="4064"/>
                </a:moveTo>
                <a:lnTo>
                  <a:pt x="1158235" y="10414"/>
                </a:lnTo>
                <a:lnTo>
                  <a:pt x="1153231" y="14224"/>
                </a:lnTo>
                <a:lnTo>
                  <a:pt x="1147182" y="16764"/>
                </a:lnTo>
                <a:lnTo>
                  <a:pt x="1165718" y="16764"/>
                </a:lnTo>
                <a:lnTo>
                  <a:pt x="1171028" y="9144"/>
                </a:lnTo>
                <a:lnTo>
                  <a:pt x="1162189" y="4064"/>
                </a:lnTo>
                <a:close/>
              </a:path>
              <a:path w="2230754" h="156845">
                <a:moveTo>
                  <a:pt x="1814296" y="99974"/>
                </a:moveTo>
                <a:lnTo>
                  <a:pt x="1802866" y="99974"/>
                </a:lnTo>
                <a:lnTo>
                  <a:pt x="1802866" y="141274"/>
                </a:lnTo>
                <a:lnTo>
                  <a:pt x="1814296" y="141274"/>
                </a:lnTo>
                <a:lnTo>
                  <a:pt x="1814296" y="99974"/>
                </a:lnTo>
                <a:close/>
              </a:path>
              <a:path w="2230754" h="156845">
                <a:moveTo>
                  <a:pt x="1892477" y="91744"/>
                </a:moveTo>
                <a:lnTo>
                  <a:pt x="1881047" y="91744"/>
                </a:lnTo>
                <a:lnTo>
                  <a:pt x="1881047" y="141274"/>
                </a:lnTo>
                <a:lnTo>
                  <a:pt x="1892477" y="141274"/>
                </a:lnTo>
                <a:lnTo>
                  <a:pt x="1892477" y="91744"/>
                </a:lnTo>
                <a:close/>
              </a:path>
              <a:path w="2230754" h="156845">
                <a:moveTo>
                  <a:pt x="2005406" y="84277"/>
                </a:moveTo>
                <a:lnTo>
                  <a:pt x="1993823" y="84277"/>
                </a:lnTo>
                <a:lnTo>
                  <a:pt x="1993823" y="141274"/>
                </a:lnTo>
                <a:lnTo>
                  <a:pt x="2005406" y="141274"/>
                </a:lnTo>
                <a:lnTo>
                  <a:pt x="2005406" y="84277"/>
                </a:lnTo>
                <a:close/>
              </a:path>
              <a:path w="2230754" h="156845">
                <a:moveTo>
                  <a:pt x="2093645" y="99974"/>
                </a:moveTo>
                <a:lnTo>
                  <a:pt x="2082215" y="99974"/>
                </a:lnTo>
                <a:lnTo>
                  <a:pt x="2082215" y="141274"/>
                </a:lnTo>
                <a:lnTo>
                  <a:pt x="2093645" y="141274"/>
                </a:lnTo>
                <a:lnTo>
                  <a:pt x="2093645" y="99974"/>
                </a:lnTo>
                <a:close/>
              </a:path>
              <a:path w="2230754" h="156845">
                <a:moveTo>
                  <a:pt x="2173300" y="91744"/>
                </a:moveTo>
                <a:lnTo>
                  <a:pt x="2159025" y="91744"/>
                </a:lnTo>
                <a:lnTo>
                  <a:pt x="2158009" y="94386"/>
                </a:lnTo>
                <a:lnTo>
                  <a:pt x="2157501" y="97536"/>
                </a:lnTo>
                <a:lnTo>
                  <a:pt x="2157555" y="101727"/>
                </a:lnTo>
                <a:lnTo>
                  <a:pt x="2180132" y="132492"/>
                </a:lnTo>
                <a:lnTo>
                  <a:pt x="2194687" y="135026"/>
                </a:lnTo>
                <a:lnTo>
                  <a:pt x="2203373" y="134340"/>
                </a:lnTo>
                <a:lnTo>
                  <a:pt x="2211146" y="132283"/>
                </a:lnTo>
                <a:lnTo>
                  <a:pt x="2218004" y="128854"/>
                </a:lnTo>
                <a:lnTo>
                  <a:pt x="2223381" y="124510"/>
                </a:lnTo>
                <a:lnTo>
                  <a:pt x="2186101" y="124510"/>
                </a:lnTo>
                <a:lnTo>
                  <a:pt x="2180285" y="122377"/>
                </a:lnTo>
                <a:lnTo>
                  <a:pt x="2171446" y="113842"/>
                </a:lnTo>
                <a:lnTo>
                  <a:pt x="2169236" y="108915"/>
                </a:lnTo>
                <a:lnTo>
                  <a:pt x="2169236" y="98653"/>
                </a:lnTo>
                <a:lnTo>
                  <a:pt x="2170455" y="94945"/>
                </a:lnTo>
                <a:lnTo>
                  <a:pt x="2173300" y="91744"/>
                </a:lnTo>
                <a:close/>
              </a:path>
              <a:path w="2230754" h="156845">
                <a:moveTo>
                  <a:pt x="2217547" y="114757"/>
                </a:moveTo>
                <a:lnTo>
                  <a:pt x="2212613" y="119049"/>
                </a:lnTo>
                <a:lnTo>
                  <a:pt x="2206993" y="122072"/>
                </a:lnTo>
                <a:lnTo>
                  <a:pt x="2200544" y="123901"/>
                </a:lnTo>
                <a:lnTo>
                  <a:pt x="2193315" y="124510"/>
                </a:lnTo>
                <a:lnTo>
                  <a:pt x="2223381" y="124510"/>
                </a:lnTo>
                <a:lnTo>
                  <a:pt x="2223947" y="124053"/>
                </a:lnTo>
                <a:lnTo>
                  <a:pt x="2217547" y="114757"/>
                </a:lnTo>
                <a:close/>
              </a:path>
              <a:path w="2230754" h="156845">
                <a:moveTo>
                  <a:pt x="1923110" y="75285"/>
                </a:moveTo>
                <a:lnTo>
                  <a:pt x="1911832" y="79857"/>
                </a:lnTo>
                <a:lnTo>
                  <a:pt x="1912239" y="83718"/>
                </a:lnTo>
                <a:lnTo>
                  <a:pt x="1913026" y="87579"/>
                </a:lnTo>
                <a:lnTo>
                  <a:pt x="1941449" y="122809"/>
                </a:lnTo>
                <a:lnTo>
                  <a:pt x="1945919" y="123748"/>
                </a:lnTo>
                <a:lnTo>
                  <a:pt x="1957908" y="123748"/>
                </a:lnTo>
                <a:lnTo>
                  <a:pt x="1963699" y="121615"/>
                </a:lnTo>
                <a:lnTo>
                  <a:pt x="1972280" y="113233"/>
                </a:lnTo>
                <a:lnTo>
                  <a:pt x="1942210" y="113233"/>
                </a:lnTo>
                <a:lnTo>
                  <a:pt x="1935911" y="109397"/>
                </a:lnTo>
                <a:lnTo>
                  <a:pt x="1931034" y="101727"/>
                </a:lnTo>
                <a:lnTo>
                  <a:pt x="1927796" y="95759"/>
                </a:lnTo>
                <a:lnTo>
                  <a:pt x="1925396" y="89363"/>
                </a:lnTo>
                <a:lnTo>
                  <a:pt x="1923834" y="82538"/>
                </a:lnTo>
                <a:lnTo>
                  <a:pt x="1923110" y="75285"/>
                </a:lnTo>
                <a:close/>
              </a:path>
              <a:path w="2230754" h="156845">
                <a:moveTo>
                  <a:pt x="1770557" y="53187"/>
                </a:moveTo>
                <a:lnTo>
                  <a:pt x="1759127" y="53187"/>
                </a:lnTo>
                <a:lnTo>
                  <a:pt x="1759026" y="89839"/>
                </a:lnTo>
                <a:lnTo>
                  <a:pt x="1751794" y="95300"/>
                </a:lnTo>
                <a:lnTo>
                  <a:pt x="1760804" y="115519"/>
                </a:lnTo>
                <a:lnTo>
                  <a:pt x="1770405" y="115519"/>
                </a:lnTo>
                <a:lnTo>
                  <a:pt x="1770405" y="99974"/>
                </a:lnTo>
                <a:lnTo>
                  <a:pt x="1814296" y="99974"/>
                </a:lnTo>
                <a:lnTo>
                  <a:pt x="1814296" y="89458"/>
                </a:lnTo>
                <a:lnTo>
                  <a:pt x="1770557" y="89458"/>
                </a:lnTo>
                <a:lnTo>
                  <a:pt x="1770557" y="53187"/>
                </a:lnTo>
                <a:close/>
              </a:path>
              <a:path w="2230754" h="156845">
                <a:moveTo>
                  <a:pt x="2049906" y="53187"/>
                </a:moveTo>
                <a:lnTo>
                  <a:pt x="2038477" y="53187"/>
                </a:lnTo>
                <a:lnTo>
                  <a:pt x="2038376" y="89839"/>
                </a:lnTo>
                <a:lnTo>
                  <a:pt x="2031143" y="95300"/>
                </a:lnTo>
                <a:lnTo>
                  <a:pt x="2040153" y="115519"/>
                </a:lnTo>
                <a:lnTo>
                  <a:pt x="2049754" y="115519"/>
                </a:lnTo>
                <a:lnTo>
                  <a:pt x="2049754" y="99974"/>
                </a:lnTo>
                <a:lnTo>
                  <a:pt x="2093645" y="99974"/>
                </a:lnTo>
                <a:lnTo>
                  <a:pt x="2093645" y="89458"/>
                </a:lnTo>
                <a:lnTo>
                  <a:pt x="2049906" y="89458"/>
                </a:lnTo>
                <a:lnTo>
                  <a:pt x="2049906" y="53187"/>
                </a:lnTo>
                <a:close/>
              </a:path>
              <a:path w="2230754" h="156845">
                <a:moveTo>
                  <a:pt x="2005406" y="53187"/>
                </a:moveTo>
                <a:lnTo>
                  <a:pt x="1993823" y="53187"/>
                </a:lnTo>
                <a:lnTo>
                  <a:pt x="1993823" y="74371"/>
                </a:lnTo>
                <a:lnTo>
                  <a:pt x="1954199" y="74371"/>
                </a:lnTo>
                <a:lnTo>
                  <a:pt x="1949170" y="83210"/>
                </a:lnTo>
                <a:lnTo>
                  <a:pt x="1949170" y="84124"/>
                </a:lnTo>
                <a:lnTo>
                  <a:pt x="1952726" y="85140"/>
                </a:lnTo>
                <a:lnTo>
                  <a:pt x="1955952" y="87045"/>
                </a:lnTo>
                <a:lnTo>
                  <a:pt x="1961743" y="92633"/>
                </a:lnTo>
                <a:lnTo>
                  <a:pt x="1963191" y="96215"/>
                </a:lnTo>
                <a:lnTo>
                  <a:pt x="1963191" y="104343"/>
                </a:lnTo>
                <a:lnTo>
                  <a:pt x="1961997" y="107391"/>
                </a:lnTo>
                <a:lnTo>
                  <a:pt x="1957222" y="112064"/>
                </a:lnTo>
                <a:lnTo>
                  <a:pt x="1953996" y="113233"/>
                </a:lnTo>
                <a:lnTo>
                  <a:pt x="1972280" y="113233"/>
                </a:lnTo>
                <a:lnTo>
                  <a:pt x="1972437" y="113080"/>
                </a:lnTo>
                <a:lnTo>
                  <a:pt x="1974621" y="107797"/>
                </a:lnTo>
                <a:lnTo>
                  <a:pt x="1974576" y="94386"/>
                </a:lnTo>
                <a:lnTo>
                  <a:pt x="1972183" y="88950"/>
                </a:lnTo>
                <a:lnTo>
                  <a:pt x="1967306" y="84886"/>
                </a:lnTo>
                <a:lnTo>
                  <a:pt x="1967306" y="84277"/>
                </a:lnTo>
                <a:lnTo>
                  <a:pt x="2005406" y="84277"/>
                </a:lnTo>
                <a:lnTo>
                  <a:pt x="2005406" y="53187"/>
                </a:lnTo>
                <a:close/>
              </a:path>
              <a:path w="2230754" h="156845">
                <a:moveTo>
                  <a:pt x="1892477" y="53187"/>
                </a:moveTo>
                <a:lnTo>
                  <a:pt x="1881047" y="53187"/>
                </a:lnTo>
                <a:lnTo>
                  <a:pt x="1881047" y="81381"/>
                </a:lnTo>
                <a:lnTo>
                  <a:pt x="1842033" y="81381"/>
                </a:lnTo>
                <a:lnTo>
                  <a:pt x="1833499" y="88239"/>
                </a:lnTo>
                <a:lnTo>
                  <a:pt x="1833553" y="92633"/>
                </a:lnTo>
                <a:lnTo>
                  <a:pt x="1834438" y="96316"/>
                </a:lnTo>
                <a:lnTo>
                  <a:pt x="1838197" y="103632"/>
                </a:lnTo>
                <a:lnTo>
                  <a:pt x="1840610" y="106375"/>
                </a:lnTo>
                <a:lnTo>
                  <a:pt x="1843557" y="108204"/>
                </a:lnTo>
                <a:lnTo>
                  <a:pt x="1850567" y="105765"/>
                </a:lnTo>
                <a:lnTo>
                  <a:pt x="1850567" y="91744"/>
                </a:lnTo>
                <a:lnTo>
                  <a:pt x="1892477" y="91744"/>
                </a:lnTo>
                <a:lnTo>
                  <a:pt x="1892477" y="53187"/>
                </a:lnTo>
                <a:close/>
              </a:path>
              <a:path w="2230754" h="156845">
                <a:moveTo>
                  <a:pt x="2209012" y="53187"/>
                </a:moveTo>
                <a:lnTo>
                  <a:pt x="2197430" y="53187"/>
                </a:lnTo>
                <a:lnTo>
                  <a:pt x="2197430" y="70408"/>
                </a:lnTo>
                <a:lnTo>
                  <a:pt x="2179447" y="75895"/>
                </a:lnTo>
                <a:lnTo>
                  <a:pt x="2174570" y="77520"/>
                </a:lnTo>
                <a:lnTo>
                  <a:pt x="2170557" y="79349"/>
                </a:lnTo>
                <a:lnTo>
                  <a:pt x="2167407" y="81381"/>
                </a:lnTo>
                <a:lnTo>
                  <a:pt x="2121382" y="81381"/>
                </a:lnTo>
                <a:lnTo>
                  <a:pt x="2112848" y="88239"/>
                </a:lnTo>
                <a:lnTo>
                  <a:pt x="2112903" y="92633"/>
                </a:lnTo>
                <a:lnTo>
                  <a:pt x="2113788" y="96316"/>
                </a:lnTo>
                <a:lnTo>
                  <a:pt x="2117547" y="103632"/>
                </a:lnTo>
                <a:lnTo>
                  <a:pt x="2119960" y="106375"/>
                </a:lnTo>
                <a:lnTo>
                  <a:pt x="2122906" y="108204"/>
                </a:lnTo>
                <a:lnTo>
                  <a:pt x="2129916" y="105765"/>
                </a:lnTo>
                <a:lnTo>
                  <a:pt x="2129916" y="91744"/>
                </a:lnTo>
                <a:lnTo>
                  <a:pt x="2173300" y="91744"/>
                </a:lnTo>
                <a:lnTo>
                  <a:pt x="2175332" y="89458"/>
                </a:lnTo>
                <a:lnTo>
                  <a:pt x="2180005" y="87020"/>
                </a:lnTo>
                <a:lnTo>
                  <a:pt x="2186914" y="84886"/>
                </a:lnTo>
                <a:lnTo>
                  <a:pt x="2209012" y="78486"/>
                </a:lnTo>
                <a:lnTo>
                  <a:pt x="2209012" y="53187"/>
                </a:lnTo>
                <a:close/>
              </a:path>
              <a:path w="2230754" h="156845">
                <a:moveTo>
                  <a:pt x="1814296" y="53187"/>
                </a:moveTo>
                <a:lnTo>
                  <a:pt x="1802866" y="53187"/>
                </a:lnTo>
                <a:lnTo>
                  <a:pt x="1802866" y="89458"/>
                </a:lnTo>
                <a:lnTo>
                  <a:pt x="1814296" y="89458"/>
                </a:lnTo>
                <a:lnTo>
                  <a:pt x="1814296" y="53187"/>
                </a:lnTo>
                <a:close/>
              </a:path>
              <a:path w="2230754" h="156845">
                <a:moveTo>
                  <a:pt x="2093645" y="53187"/>
                </a:moveTo>
                <a:lnTo>
                  <a:pt x="2082215" y="53187"/>
                </a:lnTo>
                <a:lnTo>
                  <a:pt x="2082215" y="89458"/>
                </a:lnTo>
                <a:lnTo>
                  <a:pt x="2093645" y="89458"/>
                </a:lnTo>
                <a:lnTo>
                  <a:pt x="2093645" y="53187"/>
                </a:lnTo>
                <a:close/>
              </a:path>
              <a:path w="2230754" h="156845">
                <a:moveTo>
                  <a:pt x="1797697" y="43434"/>
                </a:moveTo>
                <a:lnTo>
                  <a:pt x="1737791" y="43434"/>
                </a:lnTo>
                <a:lnTo>
                  <a:pt x="1737791" y="53187"/>
                </a:lnTo>
                <a:lnTo>
                  <a:pt x="1826031" y="53187"/>
                </a:lnTo>
                <a:lnTo>
                  <a:pt x="1826031" y="49530"/>
                </a:lnTo>
                <a:lnTo>
                  <a:pt x="1806371" y="49530"/>
                </a:lnTo>
                <a:lnTo>
                  <a:pt x="1797697" y="43434"/>
                </a:lnTo>
                <a:close/>
              </a:path>
              <a:path w="2230754" h="156845">
                <a:moveTo>
                  <a:pt x="1832737" y="43434"/>
                </a:moveTo>
                <a:lnTo>
                  <a:pt x="1826031" y="43434"/>
                </a:lnTo>
                <a:lnTo>
                  <a:pt x="1826031" y="53187"/>
                </a:lnTo>
                <a:lnTo>
                  <a:pt x="1832737" y="53187"/>
                </a:lnTo>
                <a:lnTo>
                  <a:pt x="1832737" y="43434"/>
                </a:lnTo>
                <a:close/>
              </a:path>
              <a:path w="2230754" h="156845">
                <a:moveTo>
                  <a:pt x="1880513" y="43434"/>
                </a:moveTo>
                <a:lnTo>
                  <a:pt x="1832737" y="43434"/>
                </a:lnTo>
                <a:lnTo>
                  <a:pt x="1832737" y="53187"/>
                </a:lnTo>
                <a:lnTo>
                  <a:pt x="1904212" y="53187"/>
                </a:lnTo>
                <a:lnTo>
                  <a:pt x="1904212" y="45567"/>
                </a:lnTo>
                <a:lnTo>
                  <a:pt x="1883028" y="45567"/>
                </a:lnTo>
                <a:lnTo>
                  <a:pt x="1882266" y="44958"/>
                </a:lnTo>
                <a:lnTo>
                  <a:pt x="1880513" y="43434"/>
                </a:lnTo>
                <a:close/>
              </a:path>
              <a:path w="2230754" h="156845">
                <a:moveTo>
                  <a:pt x="1910918" y="43434"/>
                </a:moveTo>
                <a:lnTo>
                  <a:pt x="1904212" y="43434"/>
                </a:lnTo>
                <a:lnTo>
                  <a:pt x="1904212" y="53187"/>
                </a:lnTo>
                <a:lnTo>
                  <a:pt x="1910918" y="53187"/>
                </a:lnTo>
                <a:lnTo>
                  <a:pt x="1910918" y="43434"/>
                </a:lnTo>
                <a:close/>
              </a:path>
              <a:path w="2230754" h="156845">
                <a:moveTo>
                  <a:pt x="2017140" y="43434"/>
                </a:moveTo>
                <a:lnTo>
                  <a:pt x="1910918" y="43434"/>
                </a:lnTo>
                <a:lnTo>
                  <a:pt x="1910918" y="53187"/>
                </a:lnTo>
                <a:lnTo>
                  <a:pt x="2017140" y="53187"/>
                </a:lnTo>
                <a:lnTo>
                  <a:pt x="2017140" y="43434"/>
                </a:lnTo>
                <a:close/>
              </a:path>
              <a:path w="2230754" h="156845">
                <a:moveTo>
                  <a:pt x="2023846" y="43434"/>
                </a:moveTo>
                <a:lnTo>
                  <a:pt x="2017140" y="43434"/>
                </a:lnTo>
                <a:lnTo>
                  <a:pt x="2017140" y="53187"/>
                </a:lnTo>
                <a:lnTo>
                  <a:pt x="2023846" y="53187"/>
                </a:lnTo>
                <a:lnTo>
                  <a:pt x="2023846" y="43434"/>
                </a:lnTo>
                <a:close/>
              </a:path>
              <a:path w="2230754" h="156845">
                <a:moveTo>
                  <a:pt x="2081681" y="43434"/>
                </a:moveTo>
                <a:lnTo>
                  <a:pt x="2023846" y="43434"/>
                </a:lnTo>
                <a:lnTo>
                  <a:pt x="2023846" y="53187"/>
                </a:lnTo>
                <a:lnTo>
                  <a:pt x="2105380" y="53187"/>
                </a:lnTo>
                <a:lnTo>
                  <a:pt x="2105380" y="45567"/>
                </a:lnTo>
                <a:lnTo>
                  <a:pt x="2084196" y="45567"/>
                </a:lnTo>
                <a:lnTo>
                  <a:pt x="2083434" y="44958"/>
                </a:lnTo>
                <a:lnTo>
                  <a:pt x="2081681" y="43434"/>
                </a:lnTo>
                <a:close/>
              </a:path>
              <a:path w="2230754" h="156845">
                <a:moveTo>
                  <a:pt x="2112086" y="43434"/>
                </a:moveTo>
                <a:lnTo>
                  <a:pt x="2105380" y="43434"/>
                </a:lnTo>
                <a:lnTo>
                  <a:pt x="2105380" y="53187"/>
                </a:lnTo>
                <a:lnTo>
                  <a:pt x="2112086" y="53187"/>
                </a:lnTo>
                <a:lnTo>
                  <a:pt x="2112086" y="43434"/>
                </a:lnTo>
                <a:close/>
              </a:path>
              <a:path w="2230754" h="156845">
                <a:moveTo>
                  <a:pt x="2230196" y="43434"/>
                </a:moveTo>
                <a:lnTo>
                  <a:pt x="2112086" y="43434"/>
                </a:lnTo>
                <a:lnTo>
                  <a:pt x="2112086" y="53187"/>
                </a:lnTo>
                <a:lnTo>
                  <a:pt x="2230196" y="53187"/>
                </a:lnTo>
                <a:lnTo>
                  <a:pt x="2230196" y="43434"/>
                </a:lnTo>
                <a:close/>
              </a:path>
              <a:path w="2230754" h="156845">
                <a:moveTo>
                  <a:pt x="1764766" y="2590"/>
                </a:moveTo>
                <a:lnTo>
                  <a:pt x="1793265" y="40319"/>
                </a:lnTo>
                <a:lnTo>
                  <a:pt x="1806371" y="49530"/>
                </a:lnTo>
                <a:lnTo>
                  <a:pt x="1815058" y="44958"/>
                </a:lnTo>
                <a:lnTo>
                  <a:pt x="1814555" y="43586"/>
                </a:lnTo>
                <a:lnTo>
                  <a:pt x="1807133" y="43586"/>
                </a:lnTo>
                <a:lnTo>
                  <a:pt x="1764766" y="2590"/>
                </a:lnTo>
                <a:close/>
              </a:path>
              <a:path w="2230754" h="156845">
                <a:moveTo>
                  <a:pt x="1826031" y="43434"/>
                </a:moveTo>
                <a:lnTo>
                  <a:pt x="1814499" y="43434"/>
                </a:lnTo>
                <a:lnTo>
                  <a:pt x="1815058" y="44958"/>
                </a:lnTo>
                <a:lnTo>
                  <a:pt x="1806371" y="49530"/>
                </a:lnTo>
                <a:lnTo>
                  <a:pt x="1826031" y="49530"/>
                </a:lnTo>
                <a:lnTo>
                  <a:pt x="1826031" y="43434"/>
                </a:lnTo>
                <a:close/>
              </a:path>
              <a:path w="2230754" h="156845">
                <a:moveTo>
                  <a:pt x="1858035" y="2590"/>
                </a:moveTo>
                <a:lnTo>
                  <a:pt x="1844928" y="5638"/>
                </a:lnTo>
                <a:lnTo>
                  <a:pt x="1857425" y="19964"/>
                </a:lnTo>
                <a:lnTo>
                  <a:pt x="1864236" y="27584"/>
                </a:lnTo>
                <a:lnTo>
                  <a:pt x="1870646" y="34290"/>
                </a:lnTo>
                <a:lnTo>
                  <a:pt x="1876656" y="40081"/>
                </a:lnTo>
                <a:lnTo>
                  <a:pt x="1882266" y="44958"/>
                </a:lnTo>
                <a:lnTo>
                  <a:pt x="1883028" y="45567"/>
                </a:lnTo>
                <a:lnTo>
                  <a:pt x="1891563" y="44043"/>
                </a:lnTo>
                <a:lnTo>
                  <a:pt x="1858035" y="2590"/>
                </a:lnTo>
                <a:close/>
              </a:path>
              <a:path w="2230754" h="156845">
                <a:moveTo>
                  <a:pt x="1904212" y="43434"/>
                </a:moveTo>
                <a:lnTo>
                  <a:pt x="1891070" y="43434"/>
                </a:lnTo>
                <a:lnTo>
                  <a:pt x="1891563" y="44043"/>
                </a:lnTo>
                <a:lnTo>
                  <a:pt x="1883028" y="45567"/>
                </a:lnTo>
                <a:lnTo>
                  <a:pt x="1904212" y="45567"/>
                </a:lnTo>
                <a:lnTo>
                  <a:pt x="1904212" y="43434"/>
                </a:lnTo>
                <a:close/>
              </a:path>
              <a:path w="2230754" h="156845">
                <a:moveTo>
                  <a:pt x="2059203" y="2590"/>
                </a:moveTo>
                <a:lnTo>
                  <a:pt x="2046096" y="5638"/>
                </a:lnTo>
                <a:lnTo>
                  <a:pt x="2058593" y="19964"/>
                </a:lnTo>
                <a:lnTo>
                  <a:pt x="2065404" y="27584"/>
                </a:lnTo>
                <a:lnTo>
                  <a:pt x="2071814" y="34290"/>
                </a:lnTo>
                <a:lnTo>
                  <a:pt x="2077824" y="40081"/>
                </a:lnTo>
                <a:lnTo>
                  <a:pt x="2083434" y="44958"/>
                </a:lnTo>
                <a:lnTo>
                  <a:pt x="2084196" y="45567"/>
                </a:lnTo>
                <a:lnTo>
                  <a:pt x="2092731" y="44043"/>
                </a:lnTo>
                <a:lnTo>
                  <a:pt x="2059203" y="2590"/>
                </a:lnTo>
                <a:close/>
              </a:path>
              <a:path w="2230754" h="156845">
                <a:moveTo>
                  <a:pt x="2105380" y="43434"/>
                </a:moveTo>
                <a:lnTo>
                  <a:pt x="2092238" y="43434"/>
                </a:lnTo>
                <a:lnTo>
                  <a:pt x="2092731" y="44043"/>
                </a:lnTo>
                <a:lnTo>
                  <a:pt x="2084196" y="45567"/>
                </a:lnTo>
                <a:lnTo>
                  <a:pt x="2105380" y="45567"/>
                </a:lnTo>
                <a:lnTo>
                  <a:pt x="2105380" y="43434"/>
                </a:lnTo>
                <a:close/>
              </a:path>
              <a:path w="2230754" h="156845">
                <a:moveTo>
                  <a:pt x="1807590" y="43434"/>
                </a:moveTo>
                <a:lnTo>
                  <a:pt x="1806976" y="43434"/>
                </a:lnTo>
                <a:lnTo>
                  <a:pt x="1807133" y="43586"/>
                </a:lnTo>
                <a:lnTo>
                  <a:pt x="1807590" y="43434"/>
                </a:lnTo>
                <a:close/>
              </a:path>
              <a:path w="2230754" h="156845">
                <a:moveTo>
                  <a:pt x="1799361" y="2133"/>
                </a:moveTo>
                <a:lnTo>
                  <a:pt x="1786559" y="5181"/>
                </a:lnTo>
                <a:lnTo>
                  <a:pt x="1807590" y="43434"/>
                </a:lnTo>
                <a:lnTo>
                  <a:pt x="1807133" y="43586"/>
                </a:lnTo>
                <a:lnTo>
                  <a:pt x="1814555" y="43586"/>
                </a:lnTo>
                <a:lnTo>
                  <a:pt x="1799361" y="213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885479" y="4466599"/>
            <a:ext cx="8218" cy="197254"/>
          </a:xfrm>
          <a:custGeom>
            <a:avLst/>
            <a:gdLst/>
            <a:ahLst/>
            <a:cxnLst/>
            <a:rect l="l" t="t" r="r" b="b"/>
            <a:pathLst>
              <a:path w="6350" h="255270">
                <a:moveTo>
                  <a:pt x="6350" y="0"/>
                </a:moveTo>
                <a:lnTo>
                  <a:pt x="0" y="0"/>
                </a:lnTo>
                <a:lnTo>
                  <a:pt x="0" y="255270"/>
                </a:lnTo>
                <a:lnTo>
                  <a:pt x="6350" y="255270"/>
                </a:lnTo>
                <a:lnTo>
                  <a:pt x="63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164705" y="4668762"/>
            <a:ext cx="8218" cy="373899"/>
          </a:xfrm>
          <a:custGeom>
            <a:avLst/>
            <a:gdLst/>
            <a:ahLst/>
            <a:cxnLst/>
            <a:rect l="l" t="t" r="r" b="b"/>
            <a:pathLst>
              <a:path w="6350" h="483870">
                <a:moveTo>
                  <a:pt x="6350" y="0"/>
                </a:moveTo>
                <a:lnTo>
                  <a:pt x="0" y="0"/>
                </a:lnTo>
                <a:lnTo>
                  <a:pt x="0" y="483870"/>
                </a:lnTo>
                <a:lnTo>
                  <a:pt x="6350" y="483870"/>
                </a:lnTo>
                <a:lnTo>
                  <a:pt x="63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" name="object 59"/>
          <p:cNvGrpSpPr/>
          <p:nvPr/>
        </p:nvGrpSpPr>
        <p:grpSpPr>
          <a:xfrm>
            <a:off x="1164703" y="4461692"/>
            <a:ext cx="7981538" cy="1179765"/>
            <a:chOff x="899999" y="5773953"/>
            <a:chExt cx="5972810" cy="1019810"/>
          </a:xfrm>
        </p:grpSpPr>
        <p:sp>
          <p:nvSpPr>
            <p:cNvPr id="60" name="object 60"/>
            <p:cNvSpPr/>
            <p:nvPr/>
          </p:nvSpPr>
          <p:spPr>
            <a:xfrm>
              <a:off x="899998" y="5773953"/>
              <a:ext cx="5972810" cy="1019810"/>
            </a:xfrm>
            <a:custGeom>
              <a:avLst/>
              <a:gdLst/>
              <a:ahLst/>
              <a:cxnLst/>
              <a:rect l="l" t="t" r="r" b="b"/>
              <a:pathLst>
                <a:path w="5972809" h="1019809">
                  <a:moveTo>
                    <a:pt x="5972403" y="267970"/>
                  </a:moveTo>
                  <a:lnTo>
                    <a:pt x="5972391" y="261620"/>
                  </a:lnTo>
                  <a:lnTo>
                    <a:pt x="5966053" y="261620"/>
                  </a:lnTo>
                  <a:lnTo>
                    <a:pt x="5966053" y="267970"/>
                  </a:lnTo>
                  <a:lnTo>
                    <a:pt x="5966053" y="751840"/>
                  </a:lnTo>
                  <a:lnTo>
                    <a:pt x="5966053" y="758190"/>
                  </a:lnTo>
                  <a:lnTo>
                    <a:pt x="5966053" y="1013460"/>
                  </a:lnTo>
                  <a:lnTo>
                    <a:pt x="4589996" y="1013460"/>
                  </a:lnTo>
                  <a:lnTo>
                    <a:pt x="4316400" y="1013460"/>
                  </a:lnTo>
                  <a:lnTo>
                    <a:pt x="2578100" y="1013460"/>
                  </a:lnTo>
                  <a:lnTo>
                    <a:pt x="2578100" y="758190"/>
                  </a:lnTo>
                  <a:lnTo>
                    <a:pt x="4316400" y="758190"/>
                  </a:lnTo>
                  <a:lnTo>
                    <a:pt x="4589996" y="758190"/>
                  </a:lnTo>
                  <a:lnTo>
                    <a:pt x="5966053" y="758190"/>
                  </a:lnTo>
                  <a:lnTo>
                    <a:pt x="5966053" y="751840"/>
                  </a:lnTo>
                  <a:lnTo>
                    <a:pt x="4593171" y="751840"/>
                  </a:lnTo>
                  <a:lnTo>
                    <a:pt x="4593171" y="267970"/>
                  </a:lnTo>
                  <a:lnTo>
                    <a:pt x="5966053" y="267970"/>
                  </a:lnTo>
                  <a:lnTo>
                    <a:pt x="5966053" y="261620"/>
                  </a:lnTo>
                  <a:lnTo>
                    <a:pt x="4589996" y="261620"/>
                  </a:lnTo>
                  <a:lnTo>
                    <a:pt x="4586821" y="261620"/>
                  </a:lnTo>
                  <a:lnTo>
                    <a:pt x="4586821" y="267970"/>
                  </a:lnTo>
                  <a:lnTo>
                    <a:pt x="4586821" y="751840"/>
                  </a:lnTo>
                  <a:lnTo>
                    <a:pt x="4319575" y="751840"/>
                  </a:lnTo>
                  <a:lnTo>
                    <a:pt x="4319575" y="267970"/>
                  </a:lnTo>
                  <a:lnTo>
                    <a:pt x="4586821" y="267970"/>
                  </a:lnTo>
                  <a:lnTo>
                    <a:pt x="4586821" y="261620"/>
                  </a:lnTo>
                  <a:lnTo>
                    <a:pt x="4316400" y="261620"/>
                  </a:lnTo>
                  <a:lnTo>
                    <a:pt x="4313225" y="261620"/>
                  </a:lnTo>
                  <a:lnTo>
                    <a:pt x="4313225" y="267970"/>
                  </a:lnTo>
                  <a:lnTo>
                    <a:pt x="4313225" y="751840"/>
                  </a:lnTo>
                  <a:lnTo>
                    <a:pt x="2578100" y="751840"/>
                  </a:lnTo>
                  <a:lnTo>
                    <a:pt x="2578100" y="267970"/>
                  </a:lnTo>
                  <a:lnTo>
                    <a:pt x="4313225" y="267970"/>
                  </a:lnTo>
                  <a:lnTo>
                    <a:pt x="4313225" y="261620"/>
                  </a:lnTo>
                  <a:lnTo>
                    <a:pt x="2574925" y="261620"/>
                  </a:lnTo>
                  <a:lnTo>
                    <a:pt x="2571750" y="261620"/>
                  </a:lnTo>
                  <a:lnTo>
                    <a:pt x="2571750" y="267970"/>
                  </a:lnTo>
                  <a:lnTo>
                    <a:pt x="2571750" y="751840"/>
                  </a:lnTo>
                  <a:lnTo>
                    <a:pt x="2571750" y="758190"/>
                  </a:lnTo>
                  <a:lnTo>
                    <a:pt x="2571750" y="1013460"/>
                  </a:lnTo>
                  <a:lnTo>
                    <a:pt x="2120900" y="1013460"/>
                  </a:lnTo>
                  <a:lnTo>
                    <a:pt x="2120900" y="758190"/>
                  </a:lnTo>
                  <a:lnTo>
                    <a:pt x="2571750" y="758190"/>
                  </a:lnTo>
                  <a:lnTo>
                    <a:pt x="2571750" y="751840"/>
                  </a:lnTo>
                  <a:lnTo>
                    <a:pt x="2120900" y="751840"/>
                  </a:lnTo>
                  <a:lnTo>
                    <a:pt x="2120900" y="267970"/>
                  </a:lnTo>
                  <a:lnTo>
                    <a:pt x="2571750" y="267970"/>
                  </a:lnTo>
                  <a:lnTo>
                    <a:pt x="2571750" y="261620"/>
                  </a:lnTo>
                  <a:lnTo>
                    <a:pt x="2117725" y="261620"/>
                  </a:lnTo>
                  <a:lnTo>
                    <a:pt x="2114550" y="261620"/>
                  </a:lnTo>
                  <a:lnTo>
                    <a:pt x="2114550" y="267970"/>
                  </a:lnTo>
                  <a:lnTo>
                    <a:pt x="2114550" y="751840"/>
                  </a:lnTo>
                  <a:lnTo>
                    <a:pt x="2114550" y="758190"/>
                  </a:lnTo>
                  <a:lnTo>
                    <a:pt x="2114550" y="1013460"/>
                  </a:lnTo>
                  <a:lnTo>
                    <a:pt x="355600" y="1013460"/>
                  </a:lnTo>
                  <a:lnTo>
                    <a:pt x="355600" y="758190"/>
                  </a:lnTo>
                  <a:lnTo>
                    <a:pt x="2114550" y="758190"/>
                  </a:lnTo>
                  <a:lnTo>
                    <a:pt x="2114550" y="751840"/>
                  </a:lnTo>
                  <a:lnTo>
                    <a:pt x="355600" y="751840"/>
                  </a:lnTo>
                  <a:lnTo>
                    <a:pt x="355600" y="267970"/>
                  </a:lnTo>
                  <a:lnTo>
                    <a:pt x="2114550" y="267970"/>
                  </a:lnTo>
                  <a:lnTo>
                    <a:pt x="2114550" y="261620"/>
                  </a:lnTo>
                  <a:lnTo>
                    <a:pt x="352425" y="261620"/>
                  </a:lnTo>
                  <a:lnTo>
                    <a:pt x="6350" y="261620"/>
                  </a:lnTo>
                  <a:lnTo>
                    <a:pt x="6350" y="6350"/>
                  </a:lnTo>
                  <a:lnTo>
                    <a:pt x="5972391" y="6350"/>
                  </a:lnTo>
                  <a:lnTo>
                    <a:pt x="5972391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261620"/>
                  </a:lnTo>
                  <a:lnTo>
                    <a:pt x="0" y="267970"/>
                  </a:lnTo>
                  <a:lnTo>
                    <a:pt x="349250" y="267970"/>
                  </a:lnTo>
                  <a:lnTo>
                    <a:pt x="349250" y="751840"/>
                  </a:lnTo>
                  <a:lnTo>
                    <a:pt x="349250" y="758190"/>
                  </a:lnTo>
                  <a:lnTo>
                    <a:pt x="349250" y="1013460"/>
                  </a:lnTo>
                  <a:lnTo>
                    <a:pt x="6350" y="1013460"/>
                  </a:lnTo>
                  <a:lnTo>
                    <a:pt x="6350" y="758190"/>
                  </a:lnTo>
                  <a:lnTo>
                    <a:pt x="349250" y="758190"/>
                  </a:lnTo>
                  <a:lnTo>
                    <a:pt x="349250" y="751840"/>
                  </a:lnTo>
                  <a:lnTo>
                    <a:pt x="0" y="751840"/>
                  </a:lnTo>
                  <a:lnTo>
                    <a:pt x="0" y="758190"/>
                  </a:lnTo>
                  <a:lnTo>
                    <a:pt x="0" y="1013460"/>
                  </a:lnTo>
                  <a:lnTo>
                    <a:pt x="0" y="1019810"/>
                  </a:lnTo>
                  <a:lnTo>
                    <a:pt x="352425" y="1019810"/>
                  </a:lnTo>
                  <a:lnTo>
                    <a:pt x="2117725" y="1019810"/>
                  </a:lnTo>
                  <a:lnTo>
                    <a:pt x="2574925" y="1019810"/>
                  </a:lnTo>
                  <a:lnTo>
                    <a:pt x="4316400" y="1019810"/>
                  </a:lnTo>
                  <a:lnTo>
                    <a:pt x="4589996" y="1019810"/>
                  </a:lnTo>
                  <a:lnTo>
                    <a:pt x="5972391" y="1019810"/>
                  </a:lnTo>
                  <a:lnTo>
                    <a:pt x="5972391" y="1013460"/>
                  </a:lnTo>
                  <a:lnTo>
                    <a:pt x="5972403" y="758190"/>
                  </a:lnTo>
                  <a:lnTo>
                    <a:pt x="5972391" y="751840"/>
                  </a:lnTo>
                  <a:lnTo>
                    <a:pt x="5972403" y="2679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446373" y="5843015"/>
              <a:ext cx="880110" cy="147955"/>
            </a:xfrm>
            <a:custGeom>
              <a:avLst/>
              <a:gdLst/>
              <a:ahLst/>
              <a:cxnLst/>
              <a:rect l="l" t="t" r="r" b="b"/>
              <a:pathLst>
                <a:path w="880110" h="147954">
                  <a:moveTo>
                    <a:pt x="77266" y="122224"/>
                  </a:moveTo>
                  <a:lnTo>
                    <a:pt x="59588" y="122224"/>
                  </a:lnTo>
                  <a:lnTo>
                    <a:pt x="59588" y="144932"/>
                  </a:lnTo>
                  <a:lnTo>
                    <a:pt x="77266" y="144932"/>
                  </a:lnTo>
                  <a:lnTo>
                    <a:pt x="77266" y="122224"/>
                  </a:lnTo>
                  <a:close/>
                </a:path>
                <a:path w="880110" h="147954">
                  <a:moveTo>
                    <a:pt x="120548" y="58369"/>
                  </a:moveTo>
                  <a:lnTo>
                    <a:pt x="102869" y="58369"/>
                  </a:lnTo>
                  <a:lnTo>
                    <a:pt x="102869" y="144932"/>
                  </a:lnTo>
                  <a:lnTo>
                    <a:pt x="120548" y="144932"/>
                  </a:lnTo>
                  <a:lnTo>
                    <a:pt x="120548" y="58369"/>
                  </a:lnTo>
                  <a:close/>
                </a:path>
                <a:path w="880110" h="147954">
                  <a:moveTo>
                    <a:pt x="163829" y="58369"/>
                  </a:moveTo>
                  <a:lnTo>
                    <a:pt x="146151" y="58369"/>
                  </a:lnTo>
                  <a:lnTo>
                    <a:pt x="146151" y="144932"/>
                  </a:lnTo>
                  <a:lnTo>
                    <a:pt x="163829" y="144932"/>
                  </a:lnTo>
                  <a:lnTo>
                    <a:pt x="163829" y="58369"/>
                  </a:lnTo>
                  <a:close/>
                </a:path>
                <a:path w="880110" h="147954">
                  <a:moveTo>
                    <a:pt x="282702" y="58369"/>
                  </a:moveTo>
                  <a:lnTo>
                    <a:pt x="265023" y="58369"/>
                  </a:lnTo>
                  <a:lnTo>
                    <a:pt x="265023" y="144932"/>
                  </a:lnTo>
                  <a:lnTo>
                    <a:pt x="282702" y="144932"/>
                  </a:lnTo>
                  <a:lnTo>
                    <a:pt x="282702" y="58369"/>
                  </a:lnTo>
                  <a:close/>
                </a:path>
                <a:path w="880110" h="147954">
                  <a:moveTo>
                    <a:pt x="454456" y="117805"/>
                  </a:moveTo>
                  <a:lnTo>
                    <a:pt x="436778" y="117805"/>
                  </a:lnTo>
                  <a:lnTo>
                    <a:pt x="436778" y="144932"/>
                  </a:lnTo>
                  <a:lnTo>
                    <a:pt x="454456" y="144932"/>
                  </a:lnTo>
                  <a:lnTo>
                    <a:pt x="454456" y="117805"/>
                  </a:lnTo>
                  <a:close/>
                </a:path>
                <a:path w="880110" h="147954">
                  <a:moveTo>
                    <a:pt x="314705" y="76200"/>
                  </a:moveTo>
                  <a:lnTo>
                    <a:pt x="298551" y="83362"/>
                  </a:lnTo>
                  <a:lnTo>
                    <a:pt x="299000" y="86868"/>
                  </a:lnTo>
                  <a:lnTo>
                    <a:pt x="299105" y="87553"/>
                  </a:lnTo>
                  <a:lnTo>
                    <a:pt x="317017" y="122834"/>
                  </a:lnTo>
                  <a:lnTo>
                    <a:pt x="334568" y="130911"/>
                  </a:lnTo>
                  <a:lnTo>
                    <a:pt x="347675" y="130911"/>
                  </a:lnTo>
                  <a:lnTo>
                    <a:pt x="353999" y="128651"/>
                  </a:lnTo>
                  <a:lnTo>
                    <a:pt x="363651" y="119608"/>
                  </a:lnTo>
                  <a:lnTo>
                    <a:pt x="365363" y="115519"/>
                  </a:lnTo>
                  <a:lnTo>
                    <a:pt x="331673" y="115519"/>
                  </a:lnTo>
                  <a:lnTo>
                    <a:pt x="326161" y="111582"/>
                  </a:lnTo>
                  <a:lnTo>
                    <a:pt x="321921" y="103657"/>
                  </a:lnTo>
                  <a:lnTo>
                    <a:pt x="319120" y="97559"/>
                  </a:lnTo>
                  <a:lnTo>
                    <a:pt x="317024" y="91084"/>
                  </a:lnTo>
                  <a:lnTo>
                    <a:pt x="315509" y="83845"/>
                  </a:lnTo>
                  <a:lnTo>
                    <a:pt x="314705" y="76200"/>
                  </a:lnTo>
                  <a:close/>
                </a:path>
                <a:path w="880110" h="147954">
                  <a:moveTo>
                    <a:pt x="39933" y="70685"/>
                  </a:moveTo>
                  <a:lnTo>
                    <a:pt x="9540" y="99466"/>
                  </a:lnTo>
                  <a:lnTo>
                    <a:pt x="9448" y="109067"/>
                  </a:lnTo>
                  <a:lnTo>
                    <a:pt x="12293" y="116103"/>
                  </a:lnTo>
                  <a:lnTo>
                    <a:pt x="23672" y="126974"/>
                  </a:lnTo>
                  <a:lnTo>
                    <a:pt x="30733" y="129692"/>
                  </a:lnTo>
                  <a:lnTo>
                    <a:pt x="47802" y="129692"/>
                  </a:lnTo>
                  <a:lnTo>
                    <a:pt x="54406" y="127203"/>
                  </a:lnTo>
                  <a:lnTo>
                    <a:pt x="58978" y="122224"/>
                  </a:lnTo>
                  <a:lnTo>
                    <a:pt x="77266" y="122224"/>
                  </a:lnTo>
                  <a:lnTo>
                    <a:pt x="77266" y="114452"/>
                  </a:lnTo>
                  <a:lnTo>
                    <a:pt x="37998" y="114452"/>
                  </a:lnTo>
                  <a:lnTo>
                    <a:pt x="34467" y="113157"/>
                  </a:lnTo>
                  <a:lnTo>
                    <a:pt x="29082" y="107975"/>
                  </a:lnTo>
                  <a:lnTo>
                    <a:pt x="27736" y="104546"/>
                  </a:lnTo>
                  <a:lnTo>
                    <a:pt x="27736" y="94589"/>
                  </a:lnTo>
                  <a:lnTo>
                    <a:pt x="29895" y="90551"/>
                  </a:lnTo>
                  <a:lnTo>
                    <a:pt x="38531" y="85775"/>
                  </a:lnTo>
                  <a:lnTo>
                    <a:pt x="43332" y="85344"/>
                  </a:lnTo>
                  <a:lnTo>
                    <a:pt x="48481" y="85344"/>
                  </a:lnTo>
                  <a:lnTo>
                    <a:pt x="47243" y="71323"/>
                  </a:lnTo>
                  <a:lnTo>
                    <a:pt x="39933" y="70685"/>
                  </a:lnTo>
                  <a:close/>
                </a:path>
                <a:path w="880110" h="147954">
                  <a:moveTo>
                    <a:pt x="409150" y="89916"/>
                  </a:moveTo>
                  <a:lnTo>
                    <a:pt x="371855" y="89916"/>
                  </a:lnTo>
                  <a:lnTo>
                    <a:pt x="375869" y="90779"/>
                  </a:lnTo>
                  <a:lnTo>
                    <a:pt x="378713" y="92506"/>
                  </a:lnTo>
                  <a:lnTo>
                    <a:pt x="404875" y="126339"/>
                  </a:lnTo>
                  <a:lnTo>
                    <a:pt x="423773" y="126339"/>
                  </a:lnTo>
                  <a:lnTo>
                    <a:pt x="431088" y="123494"/>
                  </a:lnTo>
                  <a:lnTo>
                    <a:pt x="436168" y="117805"/>
                  </a:lnTo>
                  <a:lnTo>
                    <a:pt x="454456" y="117805"/>
                  </a:lnTo>
                  <a:lnTo>
                    <a:pt x="454456" y="111252"/>
                  </a:lnTo>
                  <a:lnTo>
                    <a:pt x="411225" y="111252"/>
                  </a:lnTo>
                  <a:lnTo>
                    <a:pt x="406806" y="109677"/>
                  </a:lnTo>
                  <a:lnTo>
                    <a:pt x="400303" y="103378"/>
                  </a:lnTo>
                  <a:lnTo>
                    <a:pt x="398322" y="99466"/>
                  </a:lnTo>
                  <a:lnTo>
                    <a:pt x="397611" y="94792"/>
                  </a:lnTo>
                  <a:lnTo>
                    <a:pt x="403199" y="93675"/>
                  </a:lnTo>
                  <a:lnTo>
                    <a:pt x="407822" y="91262"/>
                  </a:lnTo>
                  <a:lnTo>
                    <a:pt x="409150" y="89916"/>
                  </a:lnTo>
                  <a:close/>
                </a:path>
                <a:path w="880110" h="147954">
                  <a:moveTo>
                    <a:pt x="205282" y="58369"/>
                  </a:moveTo>
                  <a:lnTo>
                    <a:pt x="187756" y="58369"/>
                  </a:lnTo>
                  <a:lnTo>
                    <a:pt x="187810" y="102108"/>
                  </a:lnTo>
                  <a:lnTo>
                    <a:pt x="190195" y="108915"/>
                  </a:lnTo>
                  <a:lnTo>
                    <a:pt x="199948" y="118465"/>
                  </a:lnTo>
                  <a:lnTo>
                    <a:pt x="206806" y="120853"/>
                  </a:lnTo>
                  <a:lnTo>
                    <a:pt x="224485" y="120853"/>
                  </a:lnTo>
                  <a:lnTo>
                    <a:pt x="231444" y="118414"/>
                  </a:lnTo>
                  <a:lnTo>
                    <a:pt x="241604" y="108661"/>
                  </a:lnTo>
                  <a:lnTo>
                    <a:pt x="242709" y="105613"/>
                  </a:lnTo>
                  <a:lnTo>
                    <a:pt x="208838" y="105613"/>
                  </a:lnTo>
                  <a:lnTo>
                    <a:pt x="205328" y="101701"/>
                  </a:lnTo>
                  <a:lnTo>
                    <a:pt x="205282" y="58369"/>
                  </a:lnTo>
                  <a:close/>
                </a:path>
                <a:path w="880110" h="147954">
                  <a:moveTo>
                    <a:pt x="367588" y="75742"/>
                  </a:moveTo>
                  <a:lnTo>
                    <a:pt x="343357" y="75742"/>
                  </a:lnTo>
                  <a:lnTo>
                    <a:pt x="336346" y="88544"/>
                  </a:lnTo>
                  <a:lnTo>
                    <a:pt x="336346" y="89763"/>
                  </a:lnTo>
                  <a:lnTo>
                    <a:pt x="340105" y="91084"/>
                  </a:lnTo>
                  <a:lnTo>
                    <a:pt x="343153" y="93116"/>
                  </a:lnTo>
                  <a:lnTo>
                    <a:pt x="347827" y="98602"/>
                  </a:lnTo>
                  <a:lnTo>
                    <a:pt x="348957" y="101600"/>
                  </a:lnTo>
                  <a:lnTo>
                    <a:pt x="348899" y="108661"/>
                  </a:lnTo>
                  <a:lnTo>
                    <a:pt x="348030" y="110947"/>
                  </a:lnTo>
                  <a:lnTo>
                    <a:pt x="344170" y="114604"/>
                  </a:lnTo>
                  <a:lnTo>
                    <a:pt x="341630" y="115519"/>
                  </a:lnTo>
                  <a:lnTo>
                    <a:pt x="365363" y="115519"/>
                  </a:lnTo>
                  <a:lnTo>
                    <a:pt x="366064" y="113842"/>
                  </a:lnTo>
                  <a:lnTo>
                    <a:pt x="365996" y="99466"/>
                  </a:lnTo>
                  <a:lnTo>
                    <a:pt x="363626" y="94183"/>
                  </a:lnTo>
                  <a:lnTo>
                    <a:pt x="358783" y="90551"/>
                  </a:lnTo>
                  <a:lnTo>
                    <a:pt x="358749" y="89916"/>
                  </a:lnTo>
                  <a:lnTo>
                    <a:pt x="409150" y="89916"/>
                  </a:lnTo>
                  <a:lnTo>
                    <a:pt x="415137" y="83845"/>
                  </a:lnTo>
                  <a:lnTo>
                    <a:pt x="415271" y="83515"/>
                  </a:lnTo>
                  <a:lnTo>
                    <a:pt x="391972" y="83515"/>
                  </a:lnTo>
                  <a:lnTo>
                    <a:pt x="387305" y="80114"/>
                  </a:lnTo>
                  <a:lnTo>
                    <a:pt x="381685" y="77685"/>
                  </a:lnTo>
                  <a:lnTo>
                    <a:pt x="375113" y="76228"/>
                  </a:lnTo>
                  <a:lnTo>
                    <a:pt x="367588" y="75742"/>
                  </a:lnTo>
                  <a:close/>
                </a:path>
                <a:path w="880110" h="147954">
                  <a:moveTo>
                    <a:pt x="77266" y="58369"/>
                  </a:moveTo>
                  <a:lnTo>
                    <a:pt x="59588" y="58369"/>
                  </a:lnTo>
                  <a:lnTo>
                    <a:pt x="59588" y="100685"/>
                  </a:lnTo>
                  <a:lnTo>
                    <a:pt x="58064" y="105308"/>
                  </a:lnTo>
                  <a:lnTo>
                    <a:pt x="51968" y="112623"/>
                  </a:lnTo>
                  <a:lnTo>
                    <a:pt x="47751" y="114452"/>
                  </a:lnTo>
                  <a:lnTo>
                    <a:pt x="77266" y="114452"/>
                  </a:lnTo>
                  <a:lnTo>
                    <a:pt x="77266" y="58369"/>
                  </a:lnTo>
                  <a:close/>
                </a:path>
                <a:path w="880110" h="147954">
                  <a:moveTo>
                    <a:pt x="454456" y="58369"/>
                  </a:moveTo>
                  <a:lnTo>
                    <a:pt x="436778" y="58369"/>
                  </a:lnTo>
                  <a:lnTo>
                    <a:pt x="436778" y="97129"/>
                  </a:lnTo>
                  <a:lnTo>
                    <a:pt x="435000" y="102108"/>
                  </a:lnTo>
                  <a:lnTo>
                    <a:pt x="427888" y="109423"/>
                  </a:lnTo>
                  <a:lnTo>
                    <a:pt x="423011" y="111252"/>
                  </a:lnTo>
                  <a:lnTo>
                    <a:pt x="454456" y="111252"/>
                  </a:lnTo>
                  <a:lnTo>
                    <a:pt x="454456" y="58369"/>
                  </a:lnTo>
                  <a:close/>
                </a:path>
                <a:path w="880110" h="147954">
                  <a:moveTo>
                    <a:pt x="244144" y="58369"/>
                  </a:moveTo>
                  <a:lnTo>
                    <a:pt x="226618" y="58369"/>
                  </a:lnTo>
                  <a:lnTo>
                    <a:pt x="226528" y="101701"/>
                  </a:lnTo>
                  <a:lnTo>
                    <a:pt x="223062" y="105613"/>
                  </a:lnTo>
                  <a:lnTo>
                    <a:pt x="242709" y="105613"/>
                  </a:lnTo>
                  <a:lnTo>
                    <a:pt x="244034" y="101955"/>
                  </a:lnTo>
                  <a:lnTo>
                    <a:pt x="244144" y="58369"/>
                  </a:lnTo>
                  <a:close/>
                </a:path>
                <a:path w="880110" h="147954">
                  <a:moveTo>
                    <a:pt x="48481" y="85344"/>
                  </a:moveTo>
                  <a:lnTo>
                    <a:pt x="43332" y="85344"/>
                  </a:lnTo>
                  <a:lnTo>
                    <a:pt x="48615" y="86868"/>
                  </a:lnTo>
                  <a:lnTo>
                    <a:pt x="48481" y="85344"/>
                  </a:lnTo>
                  <a:close/>
                </a:path>
                <a:path w="880110" h="147954">
                  <a:moveTo>
                    <a:pt x="410565" y="58369"/>
                  </a:moveTo>
                  <a:lnTo>
                    <a:pt x="393953" y="58369"/>
                  </a:lnTo>
                  <a:lnTo>
                    <a:pt x="397509" y="62230"/>
                  </a:lnTo>
                  <a:lnTo>
                    <a:pt x="399288" y="66649"/>
                  </a:lnTo>
                  <a:lnTo>
                    <a:pt x="399288" y="76809"/>
                  </a:lnTo>
                  <a:lnTo>
                    <a:pt x="396849" y="80772"/>
                  </a:lnTo>
                  <a:lnTo>
                    <a:pt x="391972" y="83515"/>
                  </a:lnTo>
                  <a:lnTo>
                    <a:pt x="415271" y="83515"/>
                  </a:lnTo>
                  <a:lnTo>
                    <a:pt x="416966" y="79349"/>
                  </a:lnTo>
                  <a:lnTo>
                    <a:pt x="416966" y="67970"/>
                  </a:lnTo>
                  <a:lnTo>
                    <a:pt x="414832" y="62941"/>
                  </a:lnTo>
                  <a:lnTo>
                    <a:pt x="410565" y="58978"/>
                  </a:lnTo>
                  <a:lnTo>
                    <a:pt x="410565" y="58369"/>
                  </a:lnTo>
                  <a:close/>
                </a:path>
                <a:path w="880110" h="147954">
                  <a:moveTo>
                    <a:pt x="85953" y="44348"/>
                  </a:moveTo>
                  <a:lnTo>
                    <a:pt x="0" y="44348"/>
                  </a:lnTo>
                  <a:lnTo>
                    <a:pt x="0" y="58369"/>
                  </a:lnTo>
                  <a:lnTo>
                    <a:pt x="85953" y="58369"/>
                  </a:lnTo>
                  <a:lnTo>
                    <a:pt x="85953" y="44348"/>
                  </a:lnTo>
                  <a:close/>
                </a:path>
                <a:path w="880110" h="147954">
                  <a:moveTo>
                    <a:pt x="94183" y="44348"/>
                  </a:moveTo>
                  <a:lnTo>
                    <a:pt x="85953" y="44348"/>
                  </a:lnTo>
                  <a:lnTo>
                    <a:pt x="85953" y="58369"/>
                  </a:lnTo>
                  <a:lnTo>
                    <a:pt x="94183" y="58369"/>
                  </a:lnTo>
                  <a:lnTo>
                    <a:pt x="94183" y="44348"/>
                  </a:lnTo>
                  <a:close/>
                </a:path>
                <a:path w="880110" h="147954">
                  <a:moveTo>
                    <a:pt x="129235" y="44348"/>
                  </a:moveTo>
                  <a:lnTo>
                    <a:pt x="94183" y="44348"/>
                  </a:lnTo>
                  <a:lnTo>
                    <a:pt x="94183" y="58369"/>
                  </a:lnTo>
                  <a:lnTo>
                    <a:pt x="129235" y="58369"/>
                  </a:lnTo>
                  <a:lnTo>
                    <a:pt x="129235" y="44348"/>
                  </a:lnTo>
                  <a:close/>
                </a:path>
                <a:path w="880110" h="147954">
                  <a:moveTo>
                    <a:pt x="137464" y="44348"/>
                  </a:moveTo>
                  <a:lnTo>
                    <a:pt x="129235" y="44348"/>
                  </a:lnTo>
                  <a:lnTo>
                    <a:pt x="129235" y="58369"/>
                  </a:lnTo>
                  <a:lnTo>
                    <a:pt x="137464" y="58369"/>
                  </a:lnTo>
                  <a:lnTo>
                    <a:pt x="137464" y="44348"/>
                  </a:lnTo>
                  <a:close/>
                </a:path>
                <a:path w="880110" h="147954">
                  <a:moveTo>
                    <a:pt x="172516" y="44348"/>
                  </a:moveTo>
                  <a:lnTo>
                    <a:pt x="137464" y="44348"/>
                  </a:lnTo>
                  <a:lnTo>
                    <a:pt x="137464" y="58369"/>
                  </a:lnTo>
                  <a:lnTo>
                    <a:pt x="172516" y="58369"/>
                  </a:lnTo>
                  <a:lnTo>
                    <a:pt x="172516" y="44348"/>
                  </a:lnTo>
                  <a:close/>
                </a:path>
                <a:path w="880110" h="147954">
                  <a:moveTo>
                    <a:pt x="180746" y="44348"/>
                  </a:moveTo>
                  <a:lnTo>
                    <a:pt x="172516" y="44348"/>
                  </a:lnTo>
                  <a:lnTo>
                    <a:pt x="172516" y="58369"/>
                  </a:lnTo>
                  <a:lnTo>
                    <a:pt x="180746" y="58369"/>
                  </a:lnTo>
                  <a:lnTo>
                    <a:pt x="180746" y="44348"/>
                  </a:lnTo>
                  <a:close/>
                </a:path>
                <a:path w="880110" h="147954">
                  <a:moveTo>
                    <a:pt x="291388" y="44348"/>
                  </a:moveTo>
                  <a:lnTo>
                    <a:pt x="180746" y="44348"/>
                  </a:lnTo>
                  <a:lnTo>
                    <a:pt x="180746" y="58369"/>
                  </a:lnTo>
                  <a:lnTo>
                    <a:pt x="291388" y="58369"/>
                  </a:lnTo>
                  <a:lnTo>
                    <a:pt x="291388" y="44348"/>
                  </a:lnTo>
                  <a:close/>
                </a:path>
                <a:path w="880110" h="147954">
                  <a:moveTo>
                    <a:pt x="299466" y="44348"/>
                  </a:moveTo>
                  <a:lnTo>
                    <a:pt x="291388" y="44348"/>
                  </a:lnTo>
                  <a:lnTo>
                    <a:pt x="291388" y="58369"/>
                  </a:lnTo>
                  <a:lnTo>
                    <a:pt x="299466" y="58369"/>
                  </a:lnTo>
                  <a:lnTo>
                    <a:pt x="299466" y="44348"/>
                  </a:lnTo>
                  <a:close/>
                </a:path>
                <a:path w="880110" h="147954">
                  <a:moveTo>
                    <a:pt x="471373" y="44348"/>
                  </a:moveTo>
                  <a:lnTo>
                    <a:pt x="299466" y="44348"/>
                  </a:lnTo>
                  <a:lnTo>
                    <a:pt x="299466" y="58369"/>
                  </a:lnTo>
                  <a:lnTo>
                    <a:pt x="471373" y="58369"/>
                  </a:lnTo>
                  <a:lnTo>
                    <a:pt x="471373" y="44348"/>
                  </a:lnTo>
                  <a:close/>
                </a:path>
                <a:path w="880110" h="147954">
                  <a:moveTo>
                    <a:pt x="198424" y="0"/>
                  </a:moveTo>
                  <a:lnTo>
                    <a:pt x="159257" y="9372"/>
                  </a:lnTo>
                  <a:lnTo>
                    <a:pt x="146151" y="35661"/>
                  </a:lnTo>
                  <a:lnTo>
                    <a:pt x="146151" y="44348"/>
                  </a:lnTo>
                  <a:lnTo>
                    <a:pt x="163829" y="44348"/>
                  </a:lnTo>
                  <a:lnTo>
                    <a:pt x="163829" y="28854"/>
                  </a:lnTo>
                  <a:lnTo>
                    <a:pt x="166496" y="23749"/>
                  </a:lnTo>
                  <a:lnTo>
                    <a:pt x="198272" y="15240"/>
                  </a:lnTo>
                  <a:lnTo>
                    <a:pt x="260953" y="15240"/>
                  </a:lnTo>
                  <a:lnTo>
                    <a:pt x="253436" y="11534"/>
                  </a:lnTo>
                  <a:lnTo>
                    <a:pt x="243763" y="7620"/>
                  </a:lnTo>
                  <a:lnTo>
                    <a:pt x="233186" y="4286"/>
                  </a:lnTo>
                  <a:lnTo>
                    <a:pt x="222103" y="1905"/>
                  </a:lnTo>
                  <a:lnTo>
                    <a:pt x="210516" y="476"/>
                  </a:lnTo>
                  <a:lnTo>
                    <a:pt x="198424" y="0"/>
                  </a:lnTo>
                  <a:close/>
                </a:path>
                <a:path w="880110" h="147954">
                  <a:moveTo>
                    <a:pt x="260953" y="15240"/>
                  </a:moveTo>
                  <a:lnTo>
                    <a:pt x="198272" y="15240"/>
                  </a:lnTo>
                  <a:lnTo>
                    <a:pt x="208607" y="15616"/>
                  </a:lnTo>
                  <a:lnTo>
                    <a:pt x="218579" y="16744"/>
                  </a:lnTo>
                  <a:lnTo>
                    <a:pt x="260184" y="31789"/>
                  </a:lnTo>
                  <a:lnTo>
                    <a:pt x="265785" y="35966"/>
                  </a:lnTo>
                  <a:lnTo>
                    <a:pt x="274624" y="24536"/>
                  </a:lnTo>
                  <a:lnTo>
                    <a:pt x="268866" y="19992"/>
                  </a:lnTo>
                  <a:lnTo>
                    <a:pt x="261601" y="15559"/>
                  </a:lnTo>
                  <a:lnTo>
                    <a:pt x="260953" y="15240"/>
                  </a:lnTo>
                  <a:close/>
                </a:path>
                <a:path w="880110" h="147954">
                  <a:moveTo>
                    <a:pt x="524865" y="84124"/>
                  </a:moveTo>
                  <a:lnTo>
                    <a:pt x="511454" y="94640"/>
                  </a:lnTo>
                  <a:lnTo>
                    <a:pt x="553211" y="147370"/>
                  </a:lnTo>
                  <a:lnTo>
                    <a:pt x="567690" y="138226"/>
                  </a:lnTo>
                  <a:lnTo>
                    <a:pt x="552297" y="119024"/>
                  </a:lnTo>
                  <a:lnTo>
                    <a:pt x="547827" y="113538"/>
                  </a:lnTo>
                  <a:lnTo>
                    <a:pt x="543915" y="109118"/>
                  </a:lnTo>
                  <a:lnTo>
                    <a:pt x="540562" y="105765"/>
                  </a:lnTo>
                  <a:lnTo>
                    <a:pt x="540715" y="105156"/>
                  </a:lnTo>
                  <a:lnTo>
                    <a:pt x="545591" y="105156"/>
                  </a:lnTo>
                  <a:lnTo>
                    <a:pt x="547725" y="105003"/>
                  </a:lnTo>
                  <a:lnTo>
                    <a:pt x="551484" y="103682"/>
                  </a:lnTo>
                  <a:lnTo>
                    <a:pt x="554736" y="101346"/>
                  </a:lnTo>
                  <a:lnTo>
                    <a:pt x="604875" y="101346"/>
                  </a:lnTo>
                  <a:lnTo>
                    <a:pt x="604875" y="92049"/>
                  </a:lnTo>
                  <a:lnTo>
                    <a:pt x="534771" y="92049"/>
                  </a:lnTo>
                  <a:lnTo>
                    <a:pt x="532663" y="91440"/>
                  </a:lnTo>
                  <a:lnTo>
                    <a:pt x="529107" y="89001"/>
                  </a:lnTo>
                  <a:lnTo>
                    <a:pt x="527100" y="86969"/>
                  </a:lnTo>
                  <a:lnTo>
                    <a:pt x="524865" y="84124"/>
                  </a:lnTo>
                  <a:close/>
                </a:path>
                <a:path w="880110" h="147954">
                  <a:moveTo>
                    <a:pt x="604875" y="105156"/>
                  </a:moveTo>
                  <a:lnTo>
                    <a:pt x="587044" y="105156"/>
                  </a:lnTo>
                  <a:lnTo>
                    <a:pt x="587044" y="144932"/>
                  </a:lnTo>
                  <a:lnTo>
                    <a:pt x="604875" y="144932"/>
                  </a:lnTo>
                  <a:lnTo>
                    <a:pt x="604875" y="105156"/>
                  </a:lnTo>
                  <a:close/>
                </a:path>
                <a:path w="880110" h="147954">
                  <a:moveTo>
                    <a:pt x="686561" y="121005"/>
                  </a:moveTo>
                  <a:lnTo>
                    <a:pt x="669036" y="121005"/>
                  </a:lnTo>
                  <a:lnTo>
                    <a:pt x="669036" y="144932"/>
                  </a:lnTo>
                  <a:lnTo>
                    <a:pt x="686561" y="144932"/>
                  </a:lnTo>
                  <a:lnTo>
                    <a:pt x="686561" y="121005"/>
                  </a:lnTo>
                  <a:close/>
                </a:path>
                <a:path w="880110" h="147954">
                  <a:moveTo>
                    <a:pt x="768248" y="58369"/>
                  </a:moveTo>
                  <a:lnTo>
                    <a:pt x="750569" y="58369"/>
                  </a:lnTo>
                  <a:lnTo>
                    <a:pt x="750569" y="144932"/>
                  </a:lnTo>
                  <a:lnTo>
                    <a:pt x="768248" y="144932"/>
                  </a:lnTo>
                  <a:lnTo>
                    <a:pt x="768248" y="58369"/>
                  </a:lnTo>
                  <a:close/>
                </a:path>
                <a:path w="880110" h="147954">
                  <a:moveTo>
                    <a:pt x="862736" y="117805"/>
                  </a:moveTo>
                  <a:lnTo>
                    <a:pt x="845057" y="117805"/>
                  </a:lnTo>
                  <a:lnTo>
                    <a:pt x="845057" y="144932"/>
                  </a:lnTo>
                  <a:lnTo>
                    <a:pt x="862736" y="144932"/>
                  </a:lnTo>
                  <a:lnTo>
                    <a:pt x="862736" y="117805"/>
                  </a:lnTo>
                  <a:close/>
                </a:path>
                <a:path w="880110" h="147954">
                  <a:moveTo>
                    <a:pt x="695705" y="112928"/>
                  </a:moveTo>
                  <a:lnTo>
                    <a:pt x="698449" y="128320"/>
                  </a:lnTo>
                  <a:lnTo>
                    <a:pt x="707694" y="129336"/>
                  </a:lnTo>
                  <a:lnTo>
                    <a:pt x="715670" y="127254"/>
                  </a:lnTo>
                  <a:lnTo>
                    <a:pt x="729081" y="116890"/>
                  </a:lnTo>
                  <a:lnTo>
                    <a:pt x="730358" y="114046"/>
                  </a:lnTo>
                  <a:lnTo>
                    <a:pt x="700989" y="114046"/>
                  </a:lnTo>
                  <a:lnTo>
                    <a:pt x="695705" y="112928"/>
                  </a:lnTo>
                  <a:close/>
                </a:path>
                <a:path w="880110" h="147954">
                  <a:moveTo>
                    <a:pt x="647903" y="70408"/>
                  </a:moveTo>
                  <a:lnTo>
                    <a:pt x="639902" y="72517"/>
                  </a:lnTo>
                  <a:lnTo>
                    <a:pt x="626389" y="82778"/>
                  </a:lnTo>
                  <a:lnTo>
                    <a:pt x="623080" y="90068"/>
                  </a:lnTo>
                  <a:lnTo>
                    <a:pt x="623131" y="108508"/>
                  </a:lnTo>
                  <a:lnTo>
                    <a:pt x="625678" y="114935"/>
                  </a:lnTo>
                  <a:lnTo>
                    <a:pt x="636346" y="125399"/>
                  </a:lnTo>
                  <a:lnTo>
                    <a:pt x="642874" y="128016"/>
                  </a:lnTo>
                  <a:lnTo>
                    <a:pt x="658317" y="128016"/>
                  </a:lnTo>
                  <a:lnTo>
                    <a:pt x="664260" y="125679"/>
                  </a:lnTo>
                  <a:lnTo>
                    <a:pt x="668426" y="121005"/>
                  </a:lnTo>
                  <a:lnTo>
                    <a:pt x="686561" y="121005"/>
                  </a:lnTo>
                  <a:lnTo>
                    <a:pt x="686561" y="113233"/>
                  </a:lnTo>
                  <a:lnTo>
                    <a:pt x="650290" y="113233"/>
                  </a:lnTo>
                  <a:lnTo>
                    <a:pt x="647039" y="112014"/>
                  </a:lnTo>
                  <a:lnTo>
                    <a:pt x="641959" y="107137"/>
                  </a:lnTo>
                  <a:lnTo>
                    <a:pt x="640715" y="104051"/>
                  </a:lnTo>
                  <a:lnTo>
                    <a:pt x="640814" y="94792"/>
                  </a:lnTo>
                  <a:lnTo>
                    <a:pt x="642468" y="91440"/>
                  </a:lnTo>
                  <a:lnTo>
                    <a:pt x="642582" y="91262"/>
                  </a:lnTo>
                  <a:lnTo>
                    <a:pt x="649960" y="86410"/>
                  </a:lnTo>
                  <a:lnTo>
                    <a:pt x="654507" y="85699"/>
                  </a:lnTo>
                  <a:lnTo>
                    <a:pt x="659710" y="85699"/>
                  </a:lnTo>
                  <a:lnTo>
                    <a:pt x="657148" y="71323"/>
                  </a:lnTo>
                  <a:lnTo>
                    <a:pt x="647903" y="70408"/>
                  </a:lnTo>
                  <a:close/>
                </a:path>
                <a:path w="880110" h="147954">
                  <a:moveTo>
                    <a:pt x="818692" y="58369"/>
                  </a:moveTo>
                  <a:lnTo>
                    <a:pt x="802233" y="58369"/>
                  </a:lnTo>
                  <a:lnTo>
                    <a:pt x="805675" y="62128"/>
                  </a:lnTo>
                  <a:lnTo>
                    <a:pt x="807415" y="66548"/>
                  </a:lnTo>
                  <a:lnTo>
                    <a:pt x="807415" y="76200"/>
                  </a:lnTo>
                  <a:lnTo>
                    <a:pt x="805624" y="79756"/>
                  </a:lnTo>
                  <a:lnTo>
                    <a:pt x="798512" y="84836"/>
                  </a:lnTo>
                  <a:lnTo>
                    <a:pt x="793330" y="86817"/>
                  </a:lnTo>
                  <a:lnTo>
                    <a:pt x="786536" y="88239"/>
                  </a:lnTo>
                  <a:lnTo>
                    <a:pt x="787619" y="96612"/>
                  </a:lnTo>
                  <a:lnTo>
                    <a:pt x="815337" y="125701"/>
                  </a:lnTo>
                  <a:lnTo>
                    <a:pt x="822502" y="126339"/>
                  </a:lnTo>
                  <a:lnTo>
                    <a:pt x="832040" y="126339"/>
                  </a:lnTo>
                  <a:lnTo>
                    <a:pt x="839355" y="123494"/>
                  </a:lnTo>
                  <a:lnTo>
                    <a:pt x="844448" y="117805"/>
                  </a:lnTo>
                  <a:lnTo>
                    <a:pt x="862736" y="117805"/>
                  </a:lnTo>
                  <a:lnTo>
                    <a:pt x="862736" y="111252"/>
                  </a:lnTo>
                  <a:lnTo>
                    <a:pt x="819492" y="111252"/>
                  </a:lnTo>
                  <a:lnTo>
                    <a:pt x="815073" y="109677"/>
                  </a:lnTo>
                  <a:lnTo>
                    <a:pt x="808570" y="103378"/>
                  </a:lnTo>
                  <a:lnTo>
                    <a:pt x="806589" y="99466"/>
                  </a:lnTo>
                  <a:lnTo>
                    <a:pt x="805891" y="94792"/>
                  </a:lnTo>
                  <a:lnTo>
                    <a:pt x="811377" y="93675"/>
                  </a:lnTo>
                  <a:lnTo>
                    <a:pt x="815962" y="91262"/>
                  </a:lnTo>
                  <a:lnTo>
                    <a:pt x="823379" y="83845"/>
                  </a:lnTo>
                  <a:lnTo>
                    <a:pt x="825245" y="79349"/>
                  </a:lnTo>
                  <a:lnTo>
                    <a:pt x="825245" y="67970"/>
                  </a:lnTo>
                  <a:lnTo>
                    <a:pt x="823048" y="62941"/>
                  </a:lnTo>
                  <a:lnTo>
                    <a:pt x="818692" y="58978"/>
                  </a:lnTo>
                  <a:lnTo>
                    <a:pt x="818692" y="58369"/>
                  </a:lnTo>
                  <a:close/>
                </a:path>
                <a:path w="880110" h="147954">
                  <a:moveTo>
                    <a:pt x="730513" y="86563"/>
                  </a:moveTo>
                  <a:lnTo>
                    <a:pt x="705510" y="86563"/>
                  </a:lnTo>
                  <a:lnTo>
                    <a:pt x="708660" y="87757"/>
                  </a:lnTo>
                  <a:lnTo>
                    <a:pt x="713536" y="92532"/>
                  </a:lnTo>
                  <a:lnTo>
                    <a:pt x="714755" y="95656"/>
                  </a:lnTo>
                  <a:lnTo>
                    <a:pt x="714755" y="104698"/>
                  </a:lnTo>
                  <a:lnTo>
                    <a:pt x="712901" y="108508"/>
                  </a:lnTo>
                  <a:lnTo>
                    <a:pt x="705485" y="113385"/>
                  </a:lnTo>
                  <a:lnTo>
                    <a:pt x="700989" y="114046"/>
                  </a:lnTo>
                  <a:lnTo>
                    <a:pt x="730358" y="114046"/>
                  </a:lnTo>
                  <a:lnTo>
                    <a:pt x="732320" y="109677"/>
                  </a:lnTo>
                  <a:lnTo>
                    <a:pt x="732364" y="91262"/>
                  </a:lnTo>
                  <a:lnTo>
                    <a:pt x="730513" y="86563"/>
                  </a:lnTo>
                  <a:close/>
                </a:path>
                <a:path w="880110" h="147954">
                  <a:moveTo>
                    <a:pt x="686561" y="58369"/>
                  </a:moveTo>
                  <a:lnTo>
                    <a:pt x="669036" y="58369"/>
                  </a:lnTo>
                  <a:lnTo>
                    <a:pt x="668964" y="102108"/>
                  </a:lnTo>
                  <a:lnTo>
                    <a:pt x="667689" y="105740"/>
                  </a:lnTo>
                  <a:lnTo>
                    <a:pt x="662305" y="111734"/>
                  </a:lnTo>
                  <a:lnTo>
                    <a:pt x="658723" y="113233"/>
                  </a:lnTo>
                  <a:lnTo>
                    <a:pt x="686561" y="113233"/>
                  </a:lnTo>
                  <a:lnTo>
                    <a:pt x="686561" y="97739"/>
                  </a:lnTo>
                  <a:lnTo>
                    <a:pt x="687958" y="93929"/>
                  </a:lnTo>
                  <a:lnTo>
                    <a:pt x="693547" y="88036"/>
                  </a:lnTo>
                  <a:lnTo>
                    <a:pt x="697179" y="86563"/>
                  </a:lnTo>
                  <a:lnTo>
                    <a:pt x="730513" y="86563"/>
                  </a:lnTo>
                  <a:lnTo>
                    <a:pt x="729792" y="84734"/>
                  </a:lnTo>
                  <a:lnTo>
                    <a:pt x="723732" y="78790"/>
                  </a:lnTo>
                  <a:lnTo>
                    <a:pt x="686561" y="78790"/>
                  </a:lnTo>
                  <a:lnTo>
                    <a:pt x="686561" y="58369"/>
                  </a:lnTo>
                  <a:close/>
                </a:path>
                <a:path w="880110" h="147954">
                  <a:moveTo>
                    <a:pt x="862736" y="58369"/>
                  </a:moveTo>
                  <a:lnTo>
                    <a:pt x="845057" y="58369"/>
                  </a:lnTo>
                  <a:lnTo>
                    <a:pt x="845057" y="97129"/>
                  </a:lnTo>
                  <a:lnTo>
                    <a:pt x="843267" y="102108"/>
                  </a:lnTo>
                  <a:lnTo>
                    <a:pt x="836155" y="109423"/>
                  </a:lnTo>
                  <a:lnTo>
                    <a:pt x="831278" y="111252"/>
                  </a:lnTo>
                  <a:lnTo>
                    <a:pt x="862736" y="111252"/>
                  </a:lnTo>
                  <a:lnTo>
                    <a:pt x="862736" y="58369"/>
                  </a:lnTo>
                  <a:close/>
                </a:path>
                <a:path w="880110" h="147954">
                  <a:moveTo>
                    <a:pt x="604875" y="101346"/>
                  </a:moveTo>
                  <a:lnTo>
                    <a:pt x="554736" y="101346"/>
                  </a:lnTo>
                  <a:lnTo>
                    <a:pt x="560425" y="104698"/>
                  </a:lnTo>
                  <a:lnTo>
                    <a:pt x="567385" y="106375"/>
                  </a:lnTo>
                  <a:lnTo>
                    <a:pt x="579475" y="106375"/>
                  </a:lnTo>
                  <a:lnTo>
                    <a:pt x="583285" y="105968"/>
                  </a:lnTo>
                  <a:lnTo>
                    <a:pt x="587044" y="105156"/>
                  </a:lnTo>
                  <a:lnTo>
                    <a:pt x="604875" y="105156"/>
                  </a:lnTo>
                  <a:lnTo>
                    <a:pt x="604875" y="101346"/>
                  </a:lnTo>
                  <a:close/>
                </a:path>
                <a:path w="880110" h="147954">
                  <a:moveTo>
                    <a:pt x="545591" y="105156"/>
                  </a:moveTo>
                  <a:lnTo>
                    <a:pt x="540715" y="105156"/>
                  </a:lnTo>
                  <a:lnTo>
                    <a:pt x="541223" y="105257"/>
                  </a:lnTo>
                  <a:lnTo>
                    <a:pt x="542137" y="105308"/>
                  </a:lnTo>
                  <a:lnTo>
                    <a:pt x="543458" y="105308"/>
                  </a:lnTo>
                  <a:lnTo>
                    <a:pt x="545591" y="105156"/>
                  </a:lnTo>
                  <a:close/>
                </a:path>
                <a:path w="880110" h="147954">
                  <a:moveTo>
                    <a:pt x="562508" y="58369"/>
                  </a:moveTo>
                  <a:lnTo>
                    <a:pt x="544982" y="58369"/>
                  </a:lnTo>
                  <a:lnTo>
                    <a:pt x="544982" y="89204"/>
                  </a:lnTo>
                  <a:lnTo>
                    <a:pt x="542391" y="92049"/>
                  </a:lnTo>
                  <a:lnTo>
                    <a:pt x="604875" y="92049"/>
                  </a:lnTo>
                  <a:lnTo>
                    <a:pt x="604875" y="90830"/>
                  </a:lnTo>
                  <a:lnTo>
                    <a:pt x="569061" y="90830"/>
                  </a:lnTo>
                  <a:lnTo>
                    <a:pt x="565200" y="90373"/>
                  </a:lnTo>
                  <a:lnTo>
                    <a:pt x="562051" y="89458"/>
                  </a:lnTo>
                  <a:lnTo>
                    <a:pt x="562317" y="88036"/>
                  </a:lnTo>
                  <a:lnTo>
                    <a:pt x="562440" y="86817"/>
                  </a:lnTo>
                  <a:lnTo>
                    <a:pt x="562508" y="58369"/>
                  </a:lnTo>
                  <a:close/>
                </a:path>
                <a:path w="880110" h="147954">
                  <a:moveTo>
                    <a:pt x="604875" y="58369"/>
                  </a:moveTo>
                  <a:lnTo>
                    <a:pt x="587044" y="58369"/>
                  </a:lnTo>
                  <a:lnTo>
                    <a:pt x="587044" y="88544"/>
                  </a:lnTo>
                  <a:lnTo>
                    <a:pt x="583082" y="90068"/>
                  </a:lnTo>
                  <a:lnTo>
                    <a:pt x="578611" y="90830"/>
                  </a:lnTo>
                  <a:lnTo>
                    <a:pt x="604875" y="90830"/>
                  </a:lnTo>
                  <a:lnTo>
                    <a:pt x="604875" y="58369"/>
                  </a:lnTo>
                  <a:close/>
                </a:path>
                <a:path w="880110" h="147954">
                  <a:moveTo>
                    <a:pt x="659710" y="85699"/>
                  </a:moveTo>
                  <a:lnTo>
                    <a:pt x="654507" y="85699"/>
                  </a:lnTo>
                  <a:lnTo>
                    <a:pt x="659891" y="86715"/>
                  </a:lnTo>
                  <a:lnTo>
                    <a:pt x="659710" y="85699"/>
                  </a:lnTo>
                  <a:close/>
                </a:path>
                <a:path w="880110" h="147954">
                  <a:moveTo>
                    <a:pt x="712724" y="71780"/>
                  </a:moveTo>
                  <a:lnTo>
                    <a:pt x="697585" y="71780"/>
                  </a:lnTo>
                  <a:lnTo>
                    <a:pt x="691641" y="74117"/>
                  </a:lnTo>
                  <a:lnTo>
                    <a:pt x="687171" y="78790"/>
                  </a:lnTo>
                  <a:lnTo>
                    <a:pt x="723732" y="78790"/>
                  </a:lnTo>
                  <a:lnTo>
                    <a:pt x="719226" y="74371"/>
                  </a:lnTo>
                  <a:lnTo>
                    <a:pt x="712724" y="71780"/>
                  </a:lnTo>
                  <a:close/>
                </a:path>
                <a:path w="880110" h="147954">
                  <a:moveTo>
                    <a:pt x="613562" y="44348"/>
                  </a:moveTo>
                  <a:lnTo>
                    <a:pt x="506272" y="44348"/>
                  </a:lnTo>
                  <a:lnTo>
                    <a:pt x="506272" y="58369"/>
                  </a:lnTo>
                  <a:lnTo>
                    <a:pt x="613562" y="58369"/>
                  </a:lnTo>
                  <a:lnTo>
                    <a:pt x="613562" y="44348"/>
                  </a:lnTo>
                  <a:close/>
                </a:path>
                <a:path w="880110" h="147954">
                  <a:moveTo>
                    <a:pt x="621791" y="44348"/>
                  </a:moveTo>
                  <a:lnTo>
                    <a:pt x="613562" y="44348"/>
                  </a:lnTo>
                  <a:lnTo>
                    <a:pt x="613562" y="58369"/>
                  </a:lnTo>
                  <a:lnTo>
                    <a:pt x="621791" y="58369"/>
                  </a:lnTo>
                  <a:lnTo>
                    <a:pt x="621791" y="44348"/>
                  </a:lnTo>
                  <a:close/>
                </a:path>
                <a:path w="880110" h="147954">
                  <a:moveTo>
                    <a:pt x="733653" y="44348"/>
                  </a:moveTo>
                  <a:lnTo>
                    <a:pt x="621791" y="44348"/>
                  </a:lnTo>
                  <a:lnTo>
                    <a:pt x="621791" y="58369"/>
                  </a:lnTo>
                  <a:lnTo>
                    <a:pt x="733653" y="58369"/>
                  </a:lnTo>
                  <a:lnTo>
                    <a:pt x="733653" y="44348"/>
                  </a:lnTo>
                  <a:close/>
                </a:path>
                <a:path w="880110" h="147954">
                  <a:moveTo>
                    <a:pt x="741883" y="44348"/>
                  </a:moveTo>
                  <a:lnTo>
                    <a:pt x="733653" y="44348"/>
                  </a:lnTo>
                  <a:lnTo>
                    <a:pt x="733653" y="58369"/>
                  </a:lnTo>
                  <a:lnTo>
                    <a:pt x="741883" y="58369"/>
                  </a:lnTo>
                  <a:lnTo>
                    <a:pt x="741883" y="44348"/>
                  </a:lnTo>
                  <a:close/>
                </a:path>
                <a:path w="880110" h="147954">
                  <a:moveTo>
                    <a:pt x="776935" y="44348"/>
                  </a:moveTo>
                  <a:lnTo>
                    <a:pt x="741883" y="44348"/>
                  </a:lnTo>
                  <a:lnTo>
                    <a:pt x="741883" y="58369"/>
                  </a:lnTo>
                  <a:lnTo>
                    <a:pt x="776935" y="58369"/>
                  </a:lnTo>
                  <a:lnTo>
                    <a:pt x="776935" y="44348"/>
                  </a:lnTo>
                  <a:close/>
                </a:path>
                <a:path w="880110" h="147954">
                  <a:moveTo>
                    <a:pt x="785164" y="44348"/>
                  </a:moveTo>
                  <a:lnTo>
                    <a:pt x="776935" y="44348"/>
                  </a:lnTo>
                  <a:lnTo>
                    <a:pt x="776935" y="58369"/>
                  </a:lnTo>
                  <a:lnTo>
                    <a:pt x="785164" y="58369"/>
                  </a:lnTo>
                  <a:lnTo>
                    <a:pt x="785164" y="44348"/>
                  </a:lnTo>
                  <a:close/>
                </a:path>
                <a:path w="880110" h="147954">
                  <a:moveTo>
                    <a:pt x="879652" y="44348"/>
                  </a:moveTo>
                  <a:lnTo>
                    <a:pt x="785164" y="44348"/>
                  </a:lnTo>
                  <a:lnTo>
                    <a:pt x="785164" y="58369"/>
                  </a:lnTo>
                  <a:lnTo>
                    <a:pt x="879652" y="58369"/>
                  </a:lnTo>
                  <a:lnTo>
                    <a:pt x="879652" y="44348"/>
                  </a:lnTo>
                  <a:close/>
                </a:path>
                <a:path w="880110" h="147954">
                  <a:moveTo>
                    <a:pt x="599236" y="7620"/>
                  </a:moveTo>
                  <a:lnTo>
                    <a:pt x="592632" y="7620"/>
                  </a:lnTo>
                  <a:lnTo>
                    <a:pt x="589915" y="8737"/>
                  </a:lnTo>
                  <a:lnTo>
                    <a:pt x="585546" y="13208"/>
                  </a:lnTo>
                  <a:lnTo>
                    <a:pt x="584454" y="16052"/>
                  </a:lnTo>
                  <a:lnTo>
                    <a:pt x="584454" y="22555"/>
                  </a:lnTo>
                  <a:lnTo>
                    <a:pt x="585571" y="25171"/>
                  </a:lnTo>
                  <a:lnTo>
                    <a:pt x="590041" y="29540"/>
                  </a:lnTo>
                  <a:lnTo>
                    <a:pt x="592734" y="30632"/>
                  </a:lnTo>
                  <a:lnTo>
                    <a:pt x="599236" y="30632"/>
                  </a:lnTo>
                  <a:lnTo>
                    <a:pt x="602030" y="29540"/>
                  </a:lnTo>
                  <a:lnTo>
                    <a:pt x="606501" y="25171"/>
                  </a:lnTo>
                  <a:lnTo>
                    <a:pt x="607618" y="22555"/>
                  </a:lnTo>
                  <a:lnTo>
                    <a:pt x="607618" y="16052"/>
                  </a:lnTo>
                  <a:lnTo>
                    <a:pt x="606501" y="13208"/>
                  </a:lnTo>
                  <a:lnTo>
                    <a:pt x="602030" y="8737"/>
                  </a:lnTo>
                  <a:lnTo>
                    <a:pt x="599236" y="7620"/>
                  </a:lnTo>
                  <a:close/>
                </a:path>
              </a:pathLst>
            </a:custGeom>
            <a:solidFill>
              <a:srgbClr val="AE1A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56108" y="6150203"/>
              <a:ext cx="86106" cy="99364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1299870" y="6110884"/>
              <a:ext cx="1107440" cy="410209"/>
            </a:xfrm>
            <a:custGeom>
              <a:avLst/>
              <a:gdLst/>
              <a:ahLst/>
              <a:cxnLst/>
              <a:rect l="l" t="t" r="r" b="b"/>
              <a:pathLst>
                <a:path w="1107439" h="410209">
                  <a:moveTo>
                    <a:pt x="469544" y="40843"/>
                  </a:moveTo>
                  <a:lnTo>
                    <a:pt x="439674" y="40843"/>
                  </a:lnTo>
                  <a:lnTo>
                    <a:pt x="439674" y="50596"/>
                  </a:lnTo>
                  <a:lnTo>
                    <a:pt x="439572" y="90398"/>
                  </a:lnTo>
                  <a:lnTo>
                    <a:pt x="437540" y="96240"/>
                  </a:lnTo>
                  <a:lnTo>
                    <a:pt x="429006" y="105079"/>
                  </a:lnTo>
                  <a:lnTo>
                    <a:pt x="423418" y="107289"/>
                  </a:lnTo>
                  <a:lnTo>
                    <a:pt x="409600" y="107289"/>
                  </a:lnTo>
                  <a:lnTo>
                    <a:pt x="404215" y="105308"/>
                  </a:lnTo>
                  <a:lnTo>
                    <a:pt x="396494" y="97383"/>
                  </a:lnTo>
                  <a:lnTo>
                    <a:pt x="394208" y="92913"/>
                  </a:lnTo>
                  <a:lnTo>
                    <a:pt x="393496" y="87934"/>
                  </a:lnTo>
                  <a:lnTo>
                    <a:pt x="399592" y="86512"/>
                  </a:lnTo>
                  <a:lnTo>
                    <a:pt x="404520" y="83921"/>
                  </a:lnTo>
                  <a:lnTo>
                    <a:pt x="412038" y="76403"/>
                  </a:lnTo>
                  <a:lnTo>
                    <a:pt x="413918" y="71932"/>
                  </a:lnTo>
                  <a:lnTo>
                    <a:pt x="413918" y="60756"/>
                  </a:lnTo>
                  <a:lnTo>
                    <a:pt x="411886" y="55575"/>
                  </a:lnTo>
                  <a:lnTo>
                    <a:pt x="407822" y="51206"/>
                  </a:lnTo>
                  <a:lnTo>
                    <a:pt x="407822" y="50596"/>
                  </a:lnTo>
                  <a:lnTo>
                    <a:pt x="439674" y="50596"/>
                  </a:lnTo>
                  <a:lnTo>
                    <a:pt x="439674" y="40843"/>
                  </a:lnTo>
                  <a:lnTo>
                    <a:pt x="376580" y="40843"/>
                  </a:lnTo>
                  <a:lnTo>
                    <a:pt x="369874" y="40843"/>
                  </a:lnTo>
                  <a:lnTo>
                    <a:pt x="334975" y="40843"/>
                  </a:lnTo>
                  <a:lnTo>
                    <a:pt x="328269" y="40843"/>
                  </a:lnTo>
                  <a:lnTo>
                    <a:pt x="304952" y="40843"/>
                  </a:lnTo>
                  <a:lnTo>
                    <a:pt x="304952" y="50596"/>
                  </a:lnTo>
                  <a:lnTo>
                    <a:pt x="304952" y="85191"/>
                  </a:lnTo>
                  <a:lnTo>
                    <a:pt x="300786" y="86512"/>
                  </a:lnTo>
                  <a:lnTo>
                    <a:pt x="295960" y="87172"/>
                  </a:lnTo>
                  <a:lnTo>
                    <a:pt x="284683" y="87172"/>
                  </a:lnTo>
                  <a:lnTo>
                    <a:pt x="279247" y="86461"/>
                  </a:lnTo>
                  <a:lnTo>
                    <a:pt x="274167" y="85039"/>
                  </a:lnTo>
                  <a:lnTo>
                    <a:pt x="274510" y="83921"/>
                  </a:lnTo>
                  <a:lnTo>
                    <a:pt x="274599" y="83489"/>
                  </a:lnTo>
                  <a:lnTo>
                    <a:pt x="274701" y="82600"/>
                  </a:lnTo>
                  <a:lnTo>
                    <a:pt x="274777" y="50596"/>
                  </a:lnTo>
                  <a:lnTo>
                    <a:pt x="304952" y="50596"/>
                  </a:lnTo>
                  <a:lnTo>
                    <a:pt x="304952" y="40843"/>
                  </a:lnTo>
                  <a:lnTo>
                    <a:pt x="231343" y="40843"/>
                  </a:lnTo>
                  <a:lnTo>
                    <a:pt x="224637" y="40843"/>
                  </a:lnTo>
                  <a:lnTo>
                    <a:pt x="147828" y="40843"/>
                  </a:lnTo>
                  <a:lnTo>
                    <a:pt x="141122" y="40843"/>
                  </a:lnTo>
                  <a:lnTo>
                    <a:pt x="117957" y="40843"/>
                  </a:lnTo>
                  <a:lnTo>
                    <a:pt x="117957" y="50596"/>
                  </a:lnTo>
                  <a:lnTo>
                    <a:pt x="117856" y="90398"/>
                  </a:lnTo>
                  <a:lnTo>
                    <a:pt x="115824" y="96240"/>
                  </a:lnTo>
                  <a:lnTo>
                    <a:pt x="107289" y="105079"/>
                  </a:lnTo>
                  <a:lnTo>
                    <a:pt x="101701" y="107289"/>
                  </a:lnTo>
                  <a:lnTo>
                    <a:pt x="87884" y="107289"/>
                  </a:lnTo>
                  <a:lnTo>
                    <a:pt x="71780" y="87934"/>
                  </a:lnTo>
                  <a:lnTo>
                    <a:pt x="77876" y="86512"/>
                  </a:lnTo>
                  <a:lnTo>
                    <a:pt x="82804" y="83921"/>
                  </a:lnTo>
                  <a:lnTo>
                    <a:pt x="90322" y="76403"/>
                  </a:lnTo>
                  <a:lnTo>
                    <a:pt x="92202" y="71932"/>
                  </a:lnTo>
                  <a:lnTo>
                    <a:pt x="92202" y="60756"/>
                  </a:lnTo>
                  <a:lnTo>
                    <a:pt x="90170" y="55575"/>
                  </a:lnTo>
                  <a:lnTo>
                    <a:pt x="86106" y="51206"/>
                  </a:lnTo>
                  <a:lnTo>
                    <a:pt x="86106" y="50596"/>
                  </a:lnTo>
                  <a:lnTo>
                    <a:pt x="117957" y="50596"/>
                  </a:lnTo>
                  <a:lnTo>
                    <a:pt x="117957" y="40843"/>
                  </a:lnTo>
                  <a:lnTo>
                    <a:pt x="0" y="40843"/>
                  </a:lnTo>
                  <a:lnTo>
                    <a:pt x="0" y="50596"/>
                  </a:lnTo>
                  <a:lnTo>
                    <a:pt x="73914" y="50596"/>
                  </a:lnTo>
                  <a:lnTo>
                    <a:pt x="78282" y="54457"/>
                  </a:lnTo>
                  <a:lnTo>
                    <a:pt x="80467" y="59283"/>
                  </a:lnTo>
                  <a:lnTo>
                    <a:pt x="80467" y="69646"/>
                  </a:lnTo>
                  <a:lnTo>
                    <a:pt x="78638" y="73304"/>
                  </a:lnTo>
                  <a:lnTo>
                    <a:pt x="71323" y="78790"/>
                  </a:lnTo>
                  <a:lnTo>
                    <a:pt x="65836" y="80975"/>
                  </a:lnTo>
                  <a:lnTo>
                    <a:pt x="58521" y="82600"/>
                  </a:lnTo>
                  <a:lnTo>
                    <a:pt x="58877" y="86461"/>
                  </a:lnTo>
                  <a:lnTo>
                    <a:pt x="58966" y="87172"/>
                  </a:lnTo>
                  <a:lnTo>
                    <a:pt x="59842" y="90982"/>
                  </a:lnTo>
                  <a:lnTo>
                    <a:pt x="61264" y="94640"/>
                  </a:lnTo>
                  <a:lnTo>
                    <a:pt x="59842" y="99009"/>
                  </a:lnTo>
                  <a:lnTo>
                    <a:pt x="57429" y="102768"/>
                  </a:lnTo>
                  <a:lnTo>
                    <a:pt x="50622" y="109067"/>
                  </a:lnTo>
                  <a:lnTo>
                    <a:pt x="46075" y="110642"/>
                  </a:lnTo>
                  <a:lnTo>
                    <a:pt x="35102" y="110642"/>
                  </a:lnTo>
                  <a:lnTo>
                    <a:pt x="30784" y="109016"/>
                  </a:lnTo>
                  <a:lnTo>
                    <a:pt x="24079" y="102514"/>
                  </a:lnTo>
                  <a:lnTo>
                    <a:pt x="22453" y="98450"/>
                  </a:lnTo>
                  <a:lnTo>
                    <a:pt x="22402" y="87731"/>
                  </a:lnTo>
                  <a:lnTo>
                    <a:pt x="24180" y="83489"/>
                  </a:lnTo>
                  <a:lnTo>
                    <a:pt x="31292" y="77292"/>
                  </a:lnTo>
                  <a:lnTo>
                    <a:pt x="35712" y="75742"/>
                  </a:lnTo>
                  <a:lnTo>
                    <a:pt x="43230" y="75742"/>
                  </a:lnTo>
                  <a:lnTo>
                    <a:pt x="45466" y="76047"/>
                  </a:lnTo>
                  <a:lnTo>
                    <a:pt x="47701" y="76657"/>
                  </a:lnTo>
                  <a:lnTo>
                    <a:pt x="47599" y="75742"/>
                  </a:lnTo>
                  <a:lnTo>
                    <a:pt x="46634" y="65836"/>
                  </a:lnTo>
                  <a:lnTo>
                    <a:pt x="43789" y="65430"/>
                  </a:lnTo>
                  <a:lnTo>
                    <a:pt x="41706" y="65227"/>
                  </a:lnTo>
                  <a:lnTo>
                    <a:pt x="32258" y="65227"/>
                  </a:lnTo>
                  <a:lnTo>
                    <a:pt x="25196" y="67640"/>
                  </a:lnTo>
                  <a:lnTo>
                    <a:pt x="13208" y="77292"/>
                  </a:lnTo>
                  <a:lnTo>
                    <a:pt x="10210" y="84226"/>
                  </a:lnTo>
                  <a:lnTo>
                    <a:pt x="10210" y="101600"/>
                  </a:lnTo>
                  <a:lnTo>
                    <a:pt x="13030" y="108331"/>
                  </a:lnTo>
                  <a:lnTo>
                    <a:pt x="24307" y="118592"/>
                  </a:lnTo>
                  <a:lnTo>
                    <a:pt x="31140" y="121158"/>
                  </a:lnTo>
                  <a:lnTo>
                    <a:pt x="39166" y="121158"/>
                  </a:lnTo>
                  <a:lnTo>
                    <a:pt x="47840" y="120205"/>
                  </a:lnTo>
                  <a:lnTo>
                    <a:pt x="55435" y="117309"/>
                  </a:lnTo>
                  <a:lnTo>
                    <a:pt x="61937" y="112509"/>
                  </a:lnTo>
                  <a:lnTo>
                    <a:pt x="63423" y="110642"/>
                  </a:lnTo>
                  <a:lnTo>
                    <a:pt x="67360" y="105765"/>
                  </a:lnTo>
                  <a:lnTo>
                    <a:pt x="72618" y="111036"/>
                  </a:lnTo>
                  <a:lnTo>
                    <a:pt x="78676" y="114795"/>
                  </a:lnTo>
                  <a:lnTo>
                    <a:pt x="85496" y="117055"/>
                  </a:lnTo>
                  <a:lnTo>
                    <a:pt x="93116" y="117805"/>
                  </a:lnTo>
                  <a:lnTo>
                    <a:pt x="100558" y="117119"/>
                  </a:lnTo>
                  <a:lnTo>
                    <a:pt x="107061" y="115062"/>
                  </a:lnTo>
                  <a:lnTo>
                    <a:pt x="112598" y="111633"/>
                  </a:lnTo>
                  <a:lnTo>
                    <a:pt x="116751" y="107289"/>
                  </a:lnTo>
                  <a:lnTo>
                    <a:pt x="117195" y="106832"/>
                  </a:lnTo>
                  <a:lnTo>
                    <a:pt x="117805" y="106832"/>
                  </a:lnTo>
                  <a:lnTo>
                    <a:pt x="117805" y="138684"/>
                  </a:lnTo>
                  <a:lnTo>
                    <a:pt x="129387" y="138684"/>
                  </a:lnTo>
                  <a:lnTo>
                    <a:pt x="129387" y="106832"/>
                  </a:lnTo>
                  <a:lnTo>
                    <a:pt x="129387" y="50596"/>
                  </a:lnTo>
                  <a:lnTo>
                    <a:pt x="141122" y="50596"/>
                  </a:lnTo>
                  <a:lnTo>
                    <a:pt x="147828" y="50596"/>
                  </a:lnTo>
                  <a:lnTo>
                    <a:pt x="201472" y="50596"/>
                  </a:lnTo>
                  <a:lnTo>
                    <a:pt x="201472" y="94996"/>
                  </a:lnTo>
                  <a:lnTo>
                    <a:pt x="199618" y="100253"/>
                  </a:lnTo>
                  <a:lnTo>
                    <a:pt x="192201" y="108686"/>
                  </a:lnTo>
                  <a:lnTo>
                    <a:pt x="187350" y="110794"/>
                  </a:lnTo>
                  <a:lnTo>
                    <a:pt x="176072" y="110794"/>
                  </a:lnTo>
                  <a:lnTo>
                    <a:pt x="171780" y="109118"/>
                  </a:lnTo>
                  <a:lnTo>
                    <a:pt x="165176" y="102412"/>
                  </a:lnTo>
                  <a:lnTo>
                    <a:pt x="163614" y="98450"/>
                  </a:lnTo>
                  <a:lnTo>
                    <a:pt x="163550" y="86461"/>
                  </a:lnTo>
                  <a:lnTo>
                    <a:pt x="166090" y="81686"/>
                  </a:lnTo>
                  <a:lnTo>
                    <a:pt x="176352" y="75590"/>
                  </a:lnTo>
                  <a:lnTo>
                    <a:pt x="182219" y="74930"/>
                  </a:lnTo>
                  <a:lnTo>
                    <a:pt x="188823" y="76657"/>
                  </a:lnTo>
                  <a:lnTo>
                    <a:pt x="188645" y="74930"/>
                  </a:lnTo>
                  <a:lnTo>
                    <a:pt x="187756" y="65836"/>
                  </a:lnTo>
                  <a:lnTo>
                    <a:pt x="180975" y="65227"/>
                  </a:lnTo>
                  <a:lnTo>
                    <a:pt x="174536" y="65836"/>
                  </a:lnTo>
                  <a:lnTo>
                    <a:pt x="168402" y="67665"/>
                  </a:lnTo>
                  <a:lnTo>
                    <a:pt x="162610" y="70713"/>
                  </a:lnTo>
                  <a:lnTo>
                    <a:pt x="155092" y="75590"/>
                  </a:lnTo>
                  <a:lnTo>
                    <a:pt x="151333" y="83108"/>
                  </a:lnTo>
                  <a:lnTo>
                    <a:pt x="151371" y="101600"/>
                  </a:lnTo>
                  <a:lnTo>
                    <a:pt x="154076" y="108204"/>
                  </a:lnTo>
                  <a:lnTo>
                    <a:pt x="165049" y="118567"/>
                  </a:lnTo>
                  <a:lnTo>
                    <a:pt x="171653" y="121158"/>
                  </a:lnTo>
                  <a:lnTo>
                    <a:pt x="188823" y="121158"/>
                  </a:lnTo>
                  <a:lnTo>
                    <a:pt x="195986" y="118110"/>
                  </a:lnTo>
                  <a:lnTo>
                    <a:pt x="200863" y="112014"/>
                  </a:lnTo>
                  <a:lnTo>
                    <a:pt x="201472" y="112014"/>
                  </a:lnTo>
                  <a:lnTo>
                    <a:pt x="201472" y="138684"/>
                  </a:lnTo>
                  <a:lnTo>
                    <a:pt x="212902" y="138684"/>
                  </a:lnTo>
                  <a:lnTo>
                    <a:pt x="212902" y="112014"/>
                  </a:lnTo>
                  <a:lnTo>
                    <a:pt x="212902" y="110794"/>
                  </a:lnTo>
                  <a:lnTo>
                    <a:pt x="212902" y="50596"/>
                  </a:lnTo>
                  <a:lnTo>
                    <a:pt x="224637" y="50596"/>
                  </a:lnTo>
                  <a:lnTo>
                    <a:pt x="231343" y="50596"/>
                  </a:lnTo>
                  <a:lnTo>
                    <a:pt x="263347" y="50596"/>
                  </a:lnTo>
                  <a:lnTo>
                    <a:pt x="263347" y="85547"/>
                  </a:lnTo>
                  <a:lnTo>
                    <a:pt x="259994" y="88849"/>
                  </a:lnTo>
                  <a:lnTo>
                    <a:pt x="247904" y="88849"/>
                  </a:lnTo>
                  <a:lnTo>
                    <a:pt x="243281" y="86563"/>
                  </a:lnTo>
                  <a:lnTo>
                    <a:pt x="239420" y="81991"/>
                  </a:lnTo>
                  <a:lnTo>
                    <a:pt x="230733" y="88849"/>
                  </a:lnTo>
                  <a:lnTo>
                    <a:pt x="270052" y="140360"/>
                  </a:lnTo>
                  <a:lnTo>
                    <a:pt x="279349" y="134264"/>
                  </a:lnTo>
                  <a:lnTo>
                    <a:pt x="261175" y="110642"/>
                  </a:lnTo>
                  <a:lnTo>
                    <a:pt x="259181" y="107950"/>
                  </a:lnTo>
                  <a:lnTo>
                    <a:pt x="255676" y="103733"/>
                  </a:lnTo>
                  <a:lnTo>
                    <a:pt x="251002" y="98450"/>
                  </a:lnTo>
                  <a:lnTo>
                    <a:pt x="251307" y="97993"/>
                  </a:lnTo>
                  <a:lnTo>
                    <a:pt x="252222" y="98298"/>
                  </a:lnTo>
                  <a:lnTo>
                    <a:pt x="253898" y="98450"/>
                  </a:lnTo>
                  <a:lnTo>
                    <a:pt x="256336" y="98450"/>
                  </a:lnTo>
                  <a:lnTo>
                    <a:pt x="261823" y="98247"/>
                  </a:lnTo>
                  <a:lnTo>
                    <a:pt x="262521" y="97993"/>
                  </a:lnTo>
                  <a:lnTo>
                    <a:pt x="266192" y="96672"/>
                  </a:lnTo>
                  <a:lnTo>
                    <a:pt x="269443" y="93726"/>
                  </a:lnTo>
                  <a:lnTo>
                    <a:pt x="275844" y="96164"/>
                  </a:lnTo>
                  <a:lnTo>
                    <a:pt x="283006" y="97383"/>
                  </a:lnTo>
                  <a:lnTo>
                    <a:pt x="296519" y="97383"/>
                  </a:lnTo>
                  <a:lnTo>
                    <a:pt x="301193" y="96977"/>
                  </a:lnTo>
                  <a:lnTo>
                    <a:pt x="304952" y="96164"/>
                  </a:lnTo>
                  <a:lnTo>
                    <a:pt x="304952" y="138684"/>
                  </a:lnTo>
                  <a:lnTo>
                    <a:pt x="316534" y="138684"/>
                  </a:lnTo>
                  <a:lnTo>
                    <a:pt x="316534" y="96164"/>
                  </a:lnTo>
                  <a:lnTo>
                    <a:pt x="316534" y="93726"/>
                  </a:lnTo>
                  <a:lnTo>
                    <a:pt x="316534" y="88849"/>
                  </a:lnTo>
                  <a:lnTo>
                    <a:pt x="316534" y="87172"/>
                  </a:lnTo>
                  <a:lnTo>
                    <a:pt x="316534" y="50596"/>
                  </a:lnTo>
                  <a:lnTo>
                    <a:pt x="328269" y="50596"/>
                  </a:lnTo>
                  <a:lnTo>
                    <a:pt x="334975" y="50596"/>
                  </a:lnTo>
                  <a:lnTo>
                    <a:pt x="346710" y="50596"/>
                  </a:lnTo>
                  <a:lnTo>
                    <a:pt x="346710" y="138684"/>
                  </a:lnTo>
                  <a:lnTo>
                    <a:pt x="358140" y="138684"/>
                  </a:lnTo>
                  <a:lnTo>
                    <a:pt x="358140" y="50596"/>
                  </a:lnTo>
                  <a:lnTo>
                    <a:pt x="369874" y="50596"/>
                  </a:lnTo>
                  <a:lnTo>
                    <a:pt x="376580" y="50596"/>
                  </a:lnTo>
                  <a:lnTo>
                    <a:pt x="395630" y="50596"/>
                  </a:lnTo>
                  <a:lnTo>
                    <a:pt x="399999" y="54457"/>
                  </a:lnTo>
                  <a:lnTo>
                    <a:pt x="402183" y="59283"/>
                  </a:lnTo>
                  <a:lnTo>
                    <a:pt x="402183" y="69646"/>
                  </a:lnTo>
                  <a:lnTo>
                    <a:pt x="400354" y="73304"/>
                  </a:lnTo>
                  <a:lnTo>
                    <a:pt x="393039" y="78790"/>
                  </a:lnTo>
                  <a:lnTo>
                    <a:pt x="387553" y="80975"/>
                  </a:lnTo>
                  <a:lnTo>
                    <a:pt x="380238" y="82600"/>
                  </a:lnTo>
                  <a:lnTo>
                    <a:pt x="381622" y="90398"/>
                  </a:lnTo>
                  <a:lnTo>
                    <a:pt x="405587" y="117805"/>
                  </a:lnTo>
                  <a:lnTo>
                    <a:pt x="414832" y="117805"/>
                  </a:lnTo>
                  <a:lnTo>
                    <a:pt x="422275" y="117119"/>
                  </a:lnTo>
                  <a:lnTo>
                    <a:pt x="428777" y="115062"/>
                  </a:lnTo>
                  <a:lnTo>
                    <a:pt x="434314" y="111633"/>
                  </a:lnTo>
                  <a:lnTo>
                    <a:pt x="438467" y="107289"/>
                  </a:lnTo>
                  <a:lnTo>
                    <a:pt x="438912" y="106832"/>
                  </a:lnTo>
                  <a:lnTo>
                    <a:pt x="439521" y="106832"/>
                  </a:lnTo>
                  <a:lnTo>
                    <a:pt x="439521" y="138684"/>
                  </a:lnTo>
                  <a:lnTo>
                    <a:pt x="451104" y="138684"/>
                  </a:lnTo>
                  <a:lnTo>
                    <a:pt x="451104" y="106832"/>
                  </a:lnTo>
                  <a:lnTo>
                    <a:pt x="451104" y="50596"/>
                  </a:lnTo>
                  <a:lnTo>
                    <a:pt x="469544" y="50596"/>
                  </a:lnTo>
                  <a:lnTo>
                    <a:pt x="469544" y="40843"/>
                  </a:lnTo>
                  <a:close/>
                </a:path>
                <a:path w="1107439" h="410209">
                  <a:moveTo>
                    <a:pt x="531418" y="270103"/>
                  </a:moveTo>
                  <a:lnTo>
                    <a:pt x="446684" y="270103"/>
                  </a:lnTo>
                  <a:lnTo>
                    <a:pt x="439978" y="270103"/>
                  </a:lnTo>
                  <a:lnTo>
                    <a:pt x="404774" y="270103"/>
                  </a:lnTo>
                  <a:lnTo>
                    <a:pt x="404774" y="280263"/>
                  </a:lnTo>
                  <a:lnTo>
                    <a:pt x="416966" y="280263"/>
                  </a:lnTo>
                  <a:lnTo>
                    <a:pt x="416966" y="315823"/>
                  </a:lnTo>
                  <a:lnTo>
                    <a:pt x="383895" y="315823"/>
                  </a:lnTo>
                  <a:lnTo>
                    <a:pt x="383895" y="284073"/>
                  </a:lnTo>
                  <a:lnTo>
                    <a:pt x="381990" y="278993"/>
                  </a:lnTo>
                  <a:lnTo>
                    <a:pt x="374370" y="271373"/>
                  </a:lnTo>
                  <a:lnTo>
                    <a:pt x="369112" y="270103"/>
                  </a:lnTo>
                  <a:lnTo>
                    <a:pt x="357835" y="270103"/>
                  </a:lnTo>
                  <a:lnTo>
                    <a:pt x="351129" y="270103"/>
                  </a:lnTo>
                  <a:lnTo>
                    <a:pt x="212140" y="270103"/>
                  </a:lnTo>
                  <a:lnTo>
                    <a:pt x="212140" y="280263"/>
                  </a:lnTo>
                  <a:lnTo>
                    <a:pt x="225247" y="280263"/>
                  </a:lnTo>
                  <a:lnTo>
                    <a:pt x="225247" y="320903"/>
                  </a:lnTo>
                  <a:lnTo>
                    <a:pt x="222783" y="327253"/>
                  </a:lnTo>
                  <a:lnTo>
                    <a:pt x="212928" y="337413"/>
                  </a:lnTo>
                  <a:lnTo>
                    <a:pt x="206095" y="339953"/>
                  </a:lnTo>
                  <a:lnTo>
                    <a:pt x="191363" y="339953"/>
                  </a:lnTo>
                  <a:lnTo>
                    <a:pt x="186944" y="338683"/>
                  </a:lnTo>
                  <a:lnTo>
                    <a:pt x="181254" y="333603"/>
                  </a:lnTo>
                  <a:lnTo>
                    <a:pt x="179832" y="329793"/>
                  </a:lnTo>
                  <a:lnTo>
                    <a:pt x="179832" y="322173"/>
                  </a:lnTo>
                  <a:lnTo>
                    <a:pt x="181152" y="319633"/>
                  </a:lnTo>
                  <a:lnTo>
                    <a:pt x="186436" y="315823"/>
                  </a:lnTo>
                  <a:lnTo>
                    <a:pt x="190398" y="314553"/>
                  </a:lnTo>
                  <a:lnTo>
                    <a:pt x="205130" y="314553"/>
                  </a:lnTo>
                  <a:lnTo>
                    <a:pt x="205130" y="304393"/>
                  </a:lnTo>
                  <a:lnTo>
                    <a:pt x="189738" y="304393"/>
                  </a:lnTo>
                  <a:lnTo>
                    <a:pt x="185648" y="303123"/>
                  </a:lnTo>
                  <a:lnTo>
                    <a:pt x="180263" y="298043"/>
                  </a:lnTo>
                  <a:lnTo>
                    <a:pt x="178917" y="295503"/>
                  </a:lnTo>
                  <a:lnTo>
                    <a:pt x="178917" y="286613"/>
                  </a:lnTo>
                  <a:lnTo>
                    <a:pt x="182626" y="281533"/>
                  </a:lnTo>
                  <a:lnTo>
                    <a:pt x="190042" y="280263"/>
                  </a:lnTo>
                  <a:lnTo>
                    <a:pt x="187756" y="270103"/>
                  </a:lnTo>
                  <a:lnTo>
                    <a:pt x="158800" y="270103"/>
                  </a:lnTo>
                  <a:lnTo>
                    <a:pt x="151942" y="270103"/>
                  </a:lnTo>
                  <a:lnTo>
                    <a:pt x="70866" y="270103"/>
                  </a:lnTo>
                  <a:lnTo>
                    <a:pt x="70866" y="280263"/>
                  </a:lnTo>
                  <a:lnTo>
                    <a:pt x="87172" y="280263"/>
                  </a:lnTo>
                  <a:lnTo>
                    <a:pt x="87172" y="317093"/>
                  </a:lnTo>
                  <a:lnTo>
                    <a:pt x="83718" y="319633"/>
                  </a:lnTo>
                  <a:lnTo>
                    <a:pt x="79349" y="320903"/>
                  </a:lnTo>
                  <a:lnTo>
                    <a:pt x="68783" y="320903"/>
                  </a:lnTo>
                  <a:lnTo>
                    <a:pt x="63957" y="319633"/>
                  </a:lnTo>
                  <a:lnTo>
                    <a:pt x="59588" y="317093"/>
                  </a:lnTo>
                  <a:lnTo>
                    <a:pt x="56845" y="314553"/>
                  </a:lnTo>
                  <a:lnTo>
                    <a:pt x="53848" y="312013"/>
                  </a:lnTo>
                  <a:lnTo>
                    <a:pt x="50596" y="312013"/>
                  </a:lnTo>
                  <a:lnTo>
                    <a:pt x="50596" y="310743"/>
                  </a:lnTo>
                  <a:lnTo>
                    <a:pt x="53441" y="309473"/>
                  </a:lnTo>
                  <a:lnTo>
                    <a:pt x="55956" y="306933"/>
                  </a:lnTo>
                  <a:lnTo>
                    <a:pt x="60325" y="300583"/>
                  </a:lnTo>
                  <a:lnTo>
                    <a:pt x="61417" y="296773"/>
                  </a:lnTo>
                  <a:lnTo>
                    <a:pt x="61417" y="286613"/>
                  </a:lnTo>
                  <a:lnTo>
                    <a:pt x="59207" y="280263"/>
                  </a:lnTo>
                  <a:lnTo>
                    <a:pt x="50368" y="272643"/>
                  </a:lnTo>
                  <a:lnTo>
                    <a:pt x="44399" y="270103"/>
                  </a:lnTo>
                  <a:lnTo>
                    <a:pt x="27432" y="270103"/>
                  </a:lnTo>
                  <a:lnTo>
                    <a:pt x="20218" y="272643"/>
                  </a:lnTo>
                  <a:lnTo>
                    <a:pt x="15240" y="280263"/>
                  </a:lnTo>
                  <a:lnTo>
                    <a:pt x="23317" y="286613"/>
                  </a:lnTo>
                  <a:lnTo>
                    <a:pt x="26466" y="282803"/>
                  </a:lnTo>
                  <a:lnTo>
                    <a:pt x="30886" y="280263"/>
                  </a:lnTo>
                  <a:lnTo>
                    <a:pt x="40640" y="280263"/>
                  </a:lnTo>
                  <a:lnTo>
                    <a:pt x="43865" y="281533"/>
                  </a:lnTo>
                  <a:lnTo>
                    <a:pt x="48641" y="286613"/>
                  </a:lnTo>
                  <a:lnTo>
                    <a:pt x="49834" y="289153"/>
                  </a:lnTo>
                  <a:lnTo>
                    <a:pt x="49834" y="298043"/>
                  </a:lnTo>
                  <a:lnTo>
                    <a:pt x="48387" y="301853"/>
                  </a:lnTo>
                  <a:lnTo>
                    <a:pt x="42595" y="306933"/>
                  </a:lnTo>
                  <a:lnTo>
                    <a:pt x="38760" y="308203"/>
                  </a:lnTo>
                  <a:lnTo>
                    <a:pt x="29260" y="308203"/>
                  </a:lnTo>
                  <a:lnTo>
                    <a:pt x="29260" y="318363"/>
                  </a:lnTo>
                  <a:lnTo>
                    <a:pt x="42875" y="318363"/>
                  </a:lnTo>
                  <a:lnTo>
                    <a:pt x="47015" y="319633"/>
                  </a:lnTo>
                  <a:lnTo>
                    <a:pt x="52806" y="324713"/>
                  </a:lnTo>
                  <a:lnTo>
                    <a:pt x="54254" y="327253"/>
                  </a:lnTo>
                  <a:lnTo>
                    <a:pt x="54254" y="336143"/>
                  </a:lnTo>
                  <a:lnTo>
                    <a:pt x="52781" y="339953"/>
                  </a:lnTo>
                  <a:lnTo>
                    <a:pt x="46888" y="346303"/>
                  </a:lnTo>
                  <a:lnTo>
                    <a:pt x="42672" y="347573"/>
                  </a:lnTo>
                  <a:lnTo>
                    <a:pt x="29464" y="347573"/>
                  </a:lnTo>
                  <a:lnTo>
                    <a:pt x="22961" y="343763"/>
                  </a:lnTo>
                  <a:lnTo>
                    <a:pt x="17678" y="338683"/>
                  </a:lnTo>
                  <a:lnTo>
                    <a:pt x="9753" y="346303"/>
                  </a:lnTo>
                  <a:lnTo>
                    <a:pt x="15697" y="351383"/>
                  </a:lnTo>
                  <a:lnTo>
                    <a:pt x="22250" y="355193"/>
                  </a:lnTo>
                  <a:lnTo>
                    <a:pt x="29413" y="356463"/>
                  </a:lnTo>
                  <a:lnTo>
                    <a:pt x="37185" y="357733"/>
                  </a:lnTo>
                  <a:lnTo>
                    <a:pt x="45821" y="357733"/>
                  </a:lnTo>
                  <a:lnTo>
                    <a:pt x="52755" y="355193"/>
                  </a:lnTo>
                  <a:lnTo>
                    <a:pt x="60604" y="347573"/>
                  </a:lnTo>
                  <a:lnTo>
                    <a:pt x="63220" y="345033"/>
                  </a:lnTo>
                  <a:lnTo>
                    <a:pt x="65836" y="338683"/>
                  </a:lnTo>
                  <a:lnTo>
                    <a:pt x="65735" y="329793"/>
                  </a:lnTo>
                  <a:lnTo>
                    <a:pt x="65532" y="328523"/>
                  </a:lnTo>
                  <a:lnTo>
                    <a:pt x="68986" y="329793"/>
                  </a:lnTo>
                  <a:lnTo>
                    <a:pt x="83921" y="329793"/>
                  </a:lnTo>
                  <a:lnTo>
                    <a:pt x="87172" y="328523"/>
                  </a:lnTo>
                  <a:lnTo>
                    <a:pt x="87172" y="367893"/>
                  </a:lnTo>
                  <a:lnTo>
                    <a:pt x="98755" y="367893"/>
                  </a:lnTo>
                  <a:lnTo>
                    <a:pt x="98755" y="328523"/>
                  </a:lnTo>
                  <a:lnTo>
                    <a:pt x="98755" y="320903"/>
                  </a:lnTo>
                  <a:lnTo>
                    <a:pt x="98755" y="280263"/>
                  </a:lnTo>
                  <a:lnTo>
                    <a:pt x="128930" y="280263"/>
                  </a:lnTo>
                  <a:lnTo>
                    <a:pt x="128930" y="367893"/>
                  </a:lnTo>
                  <a:lnTo>
                    <a:pt x="140360" y="367893"/>
                  </a:lnTo>
                  <a:lnTo>
                    <a:pt x="140360" y="280263"/>
                  </a:lnTo>
                  <a:lnTo>
                    <a:pt x="151942" y="280263"/>
                  </a:lnTo>
                  <a:lnTo>
                    <a:pt x="158800" y="280263"/>
                  </a:lnTo>
                  <a:lnTo>
                    <a:pt x="173888" y="280263"/>
                  </a:lnTo>
                  <a:lnTo>
                    <a:pt x="172059" y="281533"/>
                  </a:lnTo>
                  <a:lnTo>
                    <a:pt x="170408" y="282803"/>
                  </a:lnTo>
                  <a:lnTo>
                    <a:pt x="167462" y="287883"/>
                  </a:lnTo>
                  <a:lnTo>
                    <a:pt x="166725" y="290423"/>
                  </a:lnTo>
                  <a:lnTo>
                    <a:pt x="166725" y="298043"/>
                  </a:lnTo>
                  <a:lnTo>
                    <a:pt x="168097" y="300583"/>
                  </a:lnTo>
                  <a:lnTo>
                    <a:pt x="173583" y="306933"/>
                  </a:lnTo>
                  <a:lnTo>
                    <a:pt x="176987" y="308203"/>
                  </a:lnTo>
                  <a:lnTo>
                    <a:pt x="181051" y="308203"/>
                  </a:lnTo>
                  <a:lnTo>
                    <a:pt x="181051" y="309473"/>
                  </a:lnTo>
                  <a:lnTo>
                    <a:pt x="177495" y="310743"/>
                  </a:lnTo>
                  <a:lnTo>
                    <a:pt x="174396" y="312013"/>
                  </a:lnTo>
                  <a:lnTo>
                    <a:pt x="169113" y="318363"/>
                  </a:lnTo>
                  <a:lnTo>
                    <a:pt x="167792" y="322173"/>
                  </a:lnTo>
                  <a:lnTo>
                    <a:pt x="167792" y="333603"/>
                  </a:lnTo>
                  <a:lnTo>
                    <a:pt x="170281" y="338683"/>
                  </a:lnTo>
                  <a:lnTo>
                    <a:pt x="180238" y="347573"/>
                  </a:lnTo>
                  <a:lnTo>
                    <a:pt x="187248" y="350113"/>
                  </a:lnTo>
                  <a:lnTo>
                    <a:pt x="203403" y="350113"/>
                  </a:lnTo>
                  <a:lnTo>
                    <a:pt x="209296" y="348843"/>
                  </a:lnTo>
                  <a:lnTo>
                    <a:pt x="218643" y="343763"/>
                  </a:lnTo>
                  <a:lnTo>
                    <a:pt x="222148" y="341223"/>
                  </a:lnTo>
                  <a:lnTo>
                    <a:pt x="222923" y="339953"/>
                  </a:lnTo>
                  <a:lnTo>
                    <a:pt x="224485" y="337413"/>
                  </a:lnTo>
                  <a:lnTo>
                    <a:pt x="225094" y="337413"/>
                  </a:lnTo>
                  <a:lnTo>
                    <a:pt x="225094" y="367893"/>
                  </a:lnTo>
                  <a:lnTo>
                    <a:pt x="236677" y="367893"/>
                  </a:lnTo>
                  <a:lnTo>
                    <a:pt x="236677" y="337413"/>
                  </a:lnTo>
                  <a:lnTo>
                    <a:pt x="236677" y="280263"/>
                  </a:lnTo>
                  <a:lnTo>
                    <a:pt x="248259" y="280263"/>
                  </a:lnTo>
                  <a:lnTo>
                    <a:pt x="254965" y="280263"/>
                  </a:lnTo>
                  <a:lnTo>
                    <a:pt x="266700" y="280263"/>
                  </a:lnTo>
                  <a:lnTo>
                    <a:pt x="266700" y="367893"/>
                  </a:lnTo>
                  <a:lnTo>
                    <a:pt x="278130" y="367893"/>
                  </a:lnTo>
                  <a:lnTo>
                    <a:pt x="278130" y="280263"/>
                  </a:lnTo>
                  <a:lnTo>
                    <a:pt x="289864" y="280263"/>
                  </a:lnTo>
                  <a:lnTo>
                    <a:pt x="296570" y="280263"/>
                  </a:lnTo>
                  <a:lnTo>
                    <a:pt x="328879" y="280263"/>
                  </a:lnTo>
                  <a:lnTo>
                    <a:pt x="328879" y="313283"/>
                  </a:lnTo>
                  <a:lnTo>
                    <a:pt x="325475" y="317093"/>
                  </a:lnTo>
                  <a:lnTo>
                    <a:pt x="313385" y="317093"/>
                  </a:lnTo>
                  <a:lnTo>
                    <a:pt x="308711" y="314553"/>
                  </a:lnTo>
                  <a:lnTo>
                    <a:pt x="304647" y="309473"/>
                  </a:lnTo>
                  <a:lnTo>
                    <a:pt x="295960" y="317093"/>
                  </a:lnTo>
                  <a:lnTo>
                    <a:pt x="335432" y="367893"/>
                  </a:lnTo>
                  <a:lnTo>
                    <a:pt x="344728" y="361543"/>
                  </a:lnTo>
                  <a:lnTo>
                    <a:pt x="324104" y="334873"/>
                  </a:lnTo>
                  <a:lnTo>
                    <a:pt x="320598" y="331063"/>
                  </a:lnTo>
                  <a:lnTo>
                    <a:pt x="316534" y="325983"/>
                  </a:lnTo>
                  <a:lnTo>
                    <a:pt x="327152" y="325983"/>
                  </a:lnTo>
                  <a:lnTo>
                    <a:pt x="331546" y="324713"/>
                  </a:lnTo>
                  <a:lnTo>
                    <a:pt x="338556" y="318363"/>
                  </a:lnTo>
                  <a:lnTo>
                    <a:pt x="338988" y="317093"/>
                  </a:lnTo>
                  <a:lnTo>
                    <a:pt x="340309" y="313283"/>
                  </a:lnTo>
                  <a:lnTo>
                    <a:pt x="340309" y="280263"/>
                  </a:lnTo>
                  <a:lnTo>
                    <a:pt x="351129" y="280263"/>
                  </a:lnTo>
                  <a:lnTo>
                    <a:pt x="357835" y="280263"/>
                  </a:lnTo>
                  <a:lnTo>
                    <a:pt x="368020" y="280263"/>
                  </a:lnTo>
                  <a:lnTo>
                    <a:pt x="371576" y="284073"/>
                  </a:lnTo>
                  <a:lnTo>
                    <a:pt x="372465" y="286613"/>
                  </a:lnTo>
                  <a:lnTo>
                    <a:pt x="372465" y="315823"/>
                  </a:lnTo>
                  <a:lnTo>
                    <a:pt x="364998" y="322173"/>
                  </a:lnTo>
                  <a:lnTo>
                    <a:pt x="365099" y="325983"/>
                  </a:lnTo>
                  <a:lnTo>
                    <a:pt x="365988" y="328523"/>
                  </a:lnTo>
                  <a:lnTo>
                    <a:pt x="369341" y="337413"/>
                  </a:lnTo>
                  <a:lnTo>
                    <a:pt x="371500" y="339953"/>
                  </a:lnTo>
                  <a:lnTo>
                    <a:pt x="374142" y="342493"/>
                  </a:lnTo>
                  <a:lnTo>
                    <a:pt x="383743" y="342493"/>
                  </a:lnTo>
                  <a:lnTo>
                    <a:pt x="383743" y="325983"/>
                  </a:lnTo>
                  <a:lnTo>
                    <a:pt x="416966" y="325983"/>
                  </a:lnTo>
                  <a:lnTo>
                    <a:pt x="416966" y="365353"/>
                  </a:lnTo>
                  <a:lnTo>
                    <a:pt x="415848" y="365353"/>
                  </a:lnTo>
                  <a:lnTo>
                    <a:pt x="409829" y="367893"/>
                  </a:lnTo>
                  <a:lnTo>
                    <a:pt x="400177" y="376783"/>
                  </a:lnTo>
                  <a:lnTo>
                    <a:pt x="397764" y="381863"/>
                  </a:lnTo>
                  <a:lnTo>
                    <a:pt x="397764" y="394563"/>
                  </a:lnTo>
                  <a:lnTo>
                    <a:pt x="399796" y="399643"/>
                  </a:lnTo>
                  <a:lnTo>
                    <a:pt x="407924" y="407263"/>
                  </a:lnTo>
                  <a:lnTo>
                    <a:pt x="413258" y="409803"/>
                  </a:lnTo>
                  <a:lnTo>
                    <a:pt x="423621" y="409803"/>
                  </a:lnTo>
                  <a:lnTo>
                    <a:pt x="426567" y="408533"/>
                  </a:lnTo>
                  <a:lnTo>
                    <a:pt x="428701" y="407263"/>
                  </a:lnTo>
                  <a:lnTo>
                    <a:pt x="428701" y="399643"/>
                  </a:lnTo>
                  <a:lnTo>
                    <a:pt x="428701" y="397103"/>
                  </a:lnTo>
                  <a:lnTo>
                    <a:pt x="425958" y="398373"/>
                  </a:lnTo>
                  <a:lnTo>
                    <a:pt x="423316" y="399643"/>
                  </a:lnTo>
                  <a:lnTo>
                    <a:pt x="417423" y="399643"/>
                  </a:lnTo>
                  <a:lnTo>
                    <a:pt x="414705" y="398373"/>
                  </a:lnTo>
                  <a:lnTo>
                    <a:pt x="410540" y="393293"/>
                  </a:lnTo>
                  <a:lnTo>
                    <a:pt x="409498" y="390753"/>
                  </a:lnTo>
                  <a:lnTo>
                    <a:pt x="409498" y="384403"/>
                  </a:lnTo>
                  <a:lnTo>
                    <a:pt x="410768" y="381863"/>
                  </a:lnTo>
                  <a:lnTo>
                    <a:pt x="415848" y="376783"/>
                  </a:lnTo>
                  <a:lnTo>
                    <a:pt x="419049" y="375513"/>
                  </a:lnTo>
                  <a:lnTo>
                    <a:pt x="430123" y="375513"/>
                  </a:lnTo>
                  <a:lnTo>
                    <a:pt x="454152" y="409803"/>
                  </a:lnTo>
                  <a:lnTo>
                    <a:pt x="465277" y="407263"/>
                  </a:lnTo>
                  <a:lnTo>
                    <a:pt x="448170" y="375513"/>
                  </a:lnTo>
                  <a:lnTo>
                    <a:pt x="437464" y="367893"/>
                  </a:lnTo>
                  <a:lnTo>
                    <a:pt x="430580" y="365353"/>
                  </a:lnTo>
                  <a:lnTo>
                    <a:pt x="428396" y="365353"/>
                  </a:lnTo>
                  <a:lnTo>
                    <a:pt x="428396" y="325983"/>
                  </a:lnTo>
                  <a:lnTo>
                    <a:pt x="428396" y="315823"/>
                  </a:lnTo>
                  <a:lnTo>
                    <a:pt x="428396" y="280263"/>
                  </a:lnTo>
                  <a:lnTo>
                    <a:pt x="439978" y="280263"/>
                  </a:lnTo>
                  <a:lnTo>
                    <a:pt x="446684" y="280263"/>
                  </a:lnTo>
                  <a:lnTo>
                    <a:pt x="501548" y="280263"/>
                  </a:lnTo>
                  <a:lnTo>
                    <a:pt x="501548" y="300583"/>
                  </a:lnTo>
                  <a:lnTo>
                    <a:pt x="470344" y="300583"/>
                  </a:lnTo>
                  <a:lnTo>
                    <a:pt x="463918" y="303123"/>
                  </a:lnTo>
                  <a:lnTo>
                    <a:pt x="453656" y="313283"/>
                  </a:lnTo>
                  <a:lnTo>
                    <a:pt x="451104" y="320903"/>
                  </a:lnTo>
                  <a:lnTo>
                    <a:pt x="451104" y="337413"/>
                  </a:lnTo>
                  <a:lnTo>
                    <a:pt x="452970" y="345033"/>
                  </a:lnTo>
                  <a:lnTo>
                    <a:pt x="460489" y="359003"/>
                  </a:lnTo>
                  <a:lnTo>
                    <a:pt x="465366" y="364083"/>
                  </a:lnTo>
                  <a:lnTo>
                    <a:pt x="471373" y="369163"/>
                  </a:lnTo>
                  <a:lnTo>
                    <a:pt x="480517" y="361543"/>
                  </a:lnTo>
                  <a:lnTo>
                    <a:pt x="472833" y="355193"/>
                  </a:lnTo>
                  <a:lnTo>
                    <a:pt x="467360" y="347573"/>
                  </a:lnTo>
                  <a:lnTo>
                    <a:pt x="464083" y="338683"/>
                  </a:lnTo>
                  <a:lnTo>
                    <a:pt x="462991" y="328523"/>
                  </a:lnTo>
                  <a:lnTo>
                    <a:pt x="462991" y="323443"/>
                  </a:lnTo>
                  <a:lnTo>
                    <a:pt x="464553" y="319633"/>
                  </a:lnTo>
                  <a:lnTo>
                    <a:pt x="470852" y="313283"/>
                  </a:lnTo>
                  <a:lnTo>
                    <a:pt x="475030" y="312013"/>
                  </a:lnTo>
                  <a:lnTo>
                    <a:pt x="501548" y="312013"/>
                  </a:lnTo>
                  <a:lnTo>
                    <a:pt x="501548" y="367893"/>
                  </a:lnTo>
                  <a:lnTo>
                    <a:pt x="512978" y="367893"/>
                  </a:lnTo>
                  <a:lnTo>
                    <a:pt x="512978" y="312013"/>
                  </a:lnTo>
                  <a:lnTo>
                    <a:pt x="512978" y="280263"/>
                  </a:lnTo>
                  <a:lnTo>
                    <a:pt x="531418" y="280263"/>
                  </a:lnTo>
                  <a:lnTo>
                    <a:pt x="531418" y="270103"/>
                  </a:lnTo>
                  <a:close/>
                </a:path>
                <a:path w="1107439" h="410209">
                  <a:moveTo>
                    <a:pt x="849769" y="241604"/>
                  </a:moveTo>
                  <a:lnTo>
                    <a:pt x="848956" y="239496"/>
                  </a:lnTo>
                  <a:lnTo>
                    <a:pt x="845705" y="236143"/>
                  </a:lnTo>
                  <a:lnTo>
                    <a:pt x="843622" y="235305"/>
                  </a:lnTo>
                  <a:lnTo>
                    <a:pt x="838644" y="235305"/>
                  </a:lnTo>
                  <a:lnTo>
                    <a:pt x="836612" y="236143"/>
                  </a:lnTo>
                  <a:lnTo>
                    <a:pt x="833361" y="239496"/>
                  </a:lnTo>
                  <a:lnTo>
                    <a:pt x="832548" y="241604"/>
                  </a:lnTo>
                  <a:lnTo>
                    <a:pt x="832548" y="246481"/>
                  </a:lnTo>
                  <a:lnTo>
                    <a:pt x="833386" y="248437"/>
                  </a:lnTo>
                  <a:lnTo>
                    <a:pt x="836739" y="251587"/>
                  </a:lnTo>
                  <a:lnTo>
                    <a:pt x="838746" y="252374"/>
                  </a:lnTo>
                  <a:lnTo>
                    <a:pt x="843622" y="252374"/>
                  </a:lnTo>
                  <a:lnTo>
                    <a:pt x="845705" y="251587"/>
                  </a:lnTo>
                  <a:lnTo>
                    <a:pt x="848956" y="248437"/>
                  </a:lnTo>
                  <a:lnTo>
                    <a:pt x="849769" y="246481"/>
                  </a:lnTo>
                  <a:lnTo>
                    <a:pt x="849769" y="241604"/>
                  </a:lnTo>
                  <a:close/>
                </a:path>
                <a:path w="1107439" h="410209">
                  <a:moveTo>
                    <a:pt x="945781" y="40843"/>
                  </a:moveTo>
                  <a:lnTo>
                    <a:pt x="867752" y="40843"/>
                  </a:lnTo>
                  <a:lnTo>
                    <a:pt x="860894" y="40843"/>
                  </a:lnTo>
                  <a:lnTo>
                    <a:pt x="837882" y="40843"/>
                  </a:lnTo>
                  <a:lnTo>
                    <a:pt x="837882" y="50596"/>
                  </a:lnTo>
                  <a:lnTo>
                    <a:pt x="837780" y="90398"/>
                  </a:lnTo>
                  <a:lnTo>
                    <a:pt x="835748" y="96240"/>
                  </a:lnTo>
                  <a:lnTo>
                    <a:pt x="827214" y="105079"/>
                  </a:lnTo>
                  <a:lnTo>
                    <a:pt x="821626" y="107289"/>
                  </a:lnTo>
                  <a:lnTo>
                    <a:pt x="807808" y="107289"/>
                  </a:lnTo>
                  <a:lnTo>
                    <a:pt x="802424" y="105308"/>
                  </a:lnTo>
                  <a:lnTo>
                    <a:pt x="794702" y="97383"/>
                  </a:lnTo>
                  <a:lnTo>
                    <a:pt x="792416" y="92913"/>
                  </a:lnTo>
                  <a:lnTo>
                    <a:pt x="791705" y="87934"/>
                  </a:lnTo>
                  <a:lnTo>
                    <a:pt x="797801" y="86512"/>
                  </a:lnTo>
                  <a:lnTo>
                    <a:pt x="802728" y="83921"/>
                  </a:lnTo>
                  <a:lnTo>
                    <a:pt x="810247" y="76403"/>
                  </a:lnTo>
                  <a:lnTo>
                    <a:pt x="812126" y="71932"/>
                  </a:lnTo>
                  <a:lnTo>
                    <a:pt x="812076" y="60655"/>
                  </a:lnTo>
                  <a:lnTo>
                    <a:pt x="810094" y="55575"/>
                  </a:lnTo>
                  <a:lnTo>
                    <a:pt x="806030" y="51206"/>
                  </a:lnTo>
                  <a:lnTo>
                    <a:pt x="806030" y="50596"/>
                  </a:lnTo>
                  <a:lnTo>
                    <a:pt x="837882" y="50596"/>
                  </a:lnTo>
                  <a:lnTo>
                    <a:pt x="837882" y="40843"/>
                  </a:lnTo>
                  <a:lnTo>
                    <a:pt x="774788" y="40843"/>
                  </a:lnTo>
                  <a:lnTo>
                    <a:pt x="768083" y="40843"/>
                  </a:lnTo>
                  <a:lnTo>
                    <a:pt x="744918" y="40843"/>
                  </a:lnTo>
                  <a:lnTo>
                    <a:pt x="744918" y="50596"/>
                  </a:lnTo>
                  <a:lnTo>
                    <a:pt x="744816" y="90398"/>
                  </a:lnTo>
                  <a:lnTo>
                    <a:pt x="742784" y="96240"/>
                  </a:lnTo>
                  <a:lnTo>
                    <a:pt x="734250" y="105079"/>
                  </a:lnTo>
                  <a:lnTo>
                    <a:pt x="728662" y="107289"/>
                  </a:lnTo>
                  <a:lnTo>
                    <a:pt x="714946" y="107289"/>
                  </a:lnTo>
                  <a:lnTo>
                    <a:pt x="698741" y="87934"/>
                  </a:lnTo>
                  <a:lnTo>
                    <a:pt x="704837" y="86512"/>
                  </a:lnTo>
                  <a:lnTo>
                    <a:pt x="709790" y="83921"/>
                  </a:lnTo>
                  <a:lnTo>
                    <a:pt x="717410" y="76403"/>
                  </a:lnTo>
                  <a:lnTo>
                    <a:pt x="719315" y="71932"/>
                  </a:lnTo>
                  <a:lnTo>
                    <a:pt x="719226" y="60655"/>
                  </a:lnTo>
                  <a:lnTo>
                    <a:pt x="717232" y="55676"/>
                  </a:lnTo>
                  <a:lnTo>
                    <a:pt x="713066" y="51206"/>
                  </a:lnTo>
                  <a:lnTo>
                    <a:pt x="713066" y="50596"/>
                  </a:lnTo>
                  <a:lnTo>
                    <a:pt x="744918" y="50596"/>
                  </a:lnTo>
                  <a:lnTo>
                    <a:pt x="744918" y="40843"/>
                  </a:lnTo>
                  <a:lnTo>
                    <a:pt x="677252" y="40843"/>
                  </a:lnTo>
                  <a:lnTo>
                    <a:pt x="677252" y="50596"/>
                  </a:lnTo>
                  <a:lnTo>
                    <a:pt x="700874" y="50596"/>
                  </a:lnTo>
                  <a:lnTo>
                    <a:pt x="705243" y="54457"/>
                  </a:lnTo>
                  <a:lnTo>
                    <a:pt x="707428" y="59283"/>
                  </a:lnTo>
                  <a:lnTo>
                    <a:pt x="707428" y="69646"/>
                  </a:lnTo>
                  <a:lnTo>
                    <a:pt x="705599" y="73304"/>
                  </a:lnTo>
                  <a:lnTo>
                    <a:pt x="698284" y="78790"/>
                  </a:lnTo>
                  <a:lnTo>
                    <a:pt x="692797" y="80975"/>
                  </a:lnTo>
                  <a:lnTo>
                    <a:pt x="685482" y="82600"/>
                  </a:lnTo>
                  <a:lnTo>
                    <a:pt x="686092" y="88087"/>
                  </a:lnTo>
                  <a:lnTo>
                    <a:pt x="687527" y="93319"/>
                  </a:lnTo>
                  <a:lnTo>
                    <a:pt x="689749" y="98145"/>
                  </a:lnTo>
                  <a:lnTo>
                    <a:pt x="684149" y="103555"/>
                  </a:lnTo>
                  <a:lnTo>
                    <a:pt x="677748" y="107403"/>
                  </a:lnTo>
                  <a:lnTo>
                    <a:pt x="670509" y="109728"/>
                  </a:lnTo>
                  <a:lnTo>
                    <a:pt x="662470" y="110490"/>
                  </a:lnTo>
                  <a:lnTo>
                    <a:pt x="656475" y="110490"/>
                  </a:lnTo>
                  <a:lnTo>
                    <a:pt x="652056" y="109194"/>
                  </a:lnTo>
                  <a:lnTo>
                    <a:pt x="646366" y="104013"/>
                  </a:lnTo>
                  <a:lnTo>
                    <a:pt x="645033" y="101041"/>
                  </a:lnTo>
                  <a:lnTo>
                    <a:pt x="644956" y="93268"/>
                  </a:lnTo>
                  <a:lnTo>
                    <a:pt x="646264" y="90347"/>
                  </a:lnTo>
                  <a:lnTo>
                    <a:pt x="651548" y="85979"/>
                  </a:lnTo>
                  <a:lnTo>
                    <a:pt x="655510" y="84886"/>
                  </a:lnTo>
                  <a:lnTo>
                    <a:pt x="670242" y="84886"/>
                  </a:lnTo>
                  <a:lnTo>
                    <a:pt x="670242" y="74828"/>
                  </a:lnTo>
                  <a:lnTo>
                    <a:pt x="654850" y="74828"/>
                  </a:lnTo>
                  <a:lnTo>
                    <a:pt x="650760" y="73736"/>
                  </a:lnTo>
                  <a:lnTo>
                    <a:pt x="645375" y="69367"/>
                  </a:lnTo>
                  <a:lnTo>
                    <a:pt x="644029" y="66548"/>
                  </a:lnTo>
                  <a:lnTo>
                    <a:pt x="644093" y="57023"/>
                  </a:lnTo>
                  <a:lnTo>
                    <a:pt x="647738" y="52933"/>
                  </a:lnTo>
                  <a:lnTo>
                    <a:pt x="655154" y="50596"/>
                  </a:lnTo>
                  <a:lnTo>
                    <a:pt x="652868" y="40843"/>
                  </a:lnTo>
                  <a:lnTo>
                    <a:pt x="623773" y="40843"/>
                  </a:lnTo>
                  <a:lnTo>
                    <a:pt x="617054" y="40843"/>
                  </a:lnTo>
                  <a:lnTo>
                    <a:pt x="577430" y="40843"/>
                  </a:lnTo>
                  <a:lnTo>
                    <a:pt x="577430" y="50596"/>
                  </a:lnTo>
                  <a:lnTo>
                    <a:pt x="593737" y="50596"/>
                  </a:lnTo>
                  <a:lnTo>
                    <a:pt x="593737" y="88087"/>
                  </a:lnTo>
                  <a:lnTo>
                    <a:pt x="590283" y="90220"/>
                  </a:lnTo>
                  <a:lnTo>
                    <a:pt x="585914" y="91287"/>
                  </a:lnTo>
                  <a:lnTo>
                    <a:pt x="575348" y="91287"/>
                  </a:lnTo>
                  <a:lnTo>
                    <a:pt x="570522" y="90017"/>
                  </a:lnTo>
                  <a:lnTo>
                    <a:pt x="566153" y="87477"/>
                  </a:lnTo>
                  <a:lnTo>
                    <a:pt x="563410" y="85039"/>
                  </a:lnTo>
                  <a:lnTo>
                    <a:pt x="560412" y="83413"/>
                  </a:lnTo>
                  <a:lnTo>
                    <a:pt x="557174" y="82600"/>
                  </a:lnTo>
                  <a:lnTo>
                    <a:pt x="557174" y="81991"/>
                  </a:lnTo>
                  <a:lnTo>
                    <a:pt x="560006" y="80568"/>
                  </a:lnTo>
                  <a:lnTo>
                    <a:pt x="562521" y="78206"/>
                  </a:lnTo>
                  <a:lnTo>
                    <a:pt x="566889" y="71602"/>
                  </a:lnTo>
                  <a:lnTo>
                    <a:pt x="567994" y="67767"/>
                  </a:lnTo>
                  <a:lnTo>
                    <a:pt x="567994" y="56896"/>
                  </a:lnTo>
                  <a:lnTo>
                    <a:pt x="565772" y="51485"/>
                  </a:lnTo>
                  <a:lnTo>
                    <a:pt x="565327" y="51054"/>
                  </a:lnTo>
                  <a:lnTo>
                    <a:pt x="556933" y="42849"/>
                  </a:lnTo>
                  <a:lnTo>
                    <a:pt x="550964" y="40690"/>
                  </a:lnTo>
                  <a:lnTo>
                    <a:pt x="533996" y="40690"/>
                  </a:lnTo>
                  <a:lnTo>
                    <a:pt x="526783" y="43942"/>
                  </a:lnTo>
                  <a:lnTo>
                    <a:pt x="521817" y="50444"/>
                  </a:lnTo>
                  <a:lnTo>
                    <a:pt x="529894" y="57759"/>
                  </a:lnTo>
                  <a:lnTo>
                    <a:pt x="533031" y="53289"/>
                  </a:lnTo>
                  <a:lnTo>
                    <a:pt x="537451" y="51054"/>
                  </a:lnTo>
                  <a:lnTo>
                    <a:pt x="547204" y="51054"/>
                  </a:lnTo>
                  <a:lnTo>
                    <a:pt x="550430" y="52247"/>
                  </a:lnTo>
                  <a:lnTo>
                    <a:pt x="555205" y="57023"/>
                  </a:lnTo>
                  <a:lnTo>
                    <a:pt x="556412" y="60198"/>
                  </a:lnTo>
                  <a:lnTo>
                    <a:pt x="556412" y="68732"/>
                  </a:lnTo>
                  <a:lnTo>
                    <a:pt x="554964" y="72339"/>
                  </a:lnTo>
                  <a:lnTo>
                    <a:pt x="549173" y="77622"/>
                  </a:lnTo>
                  <a:lnTo>
                    <a:pt x="545325" y="78943"/>
                  </a:lnTo>
                  <a:lnTo>
                    <a:pt x="535825" y="78943"/>
                  </a:lnTo>
                  <a:lnTo>
                    <a:pt x="535825" y="89154"/>
                  </a:lnTo>
                  <a:lnTo>
                    <a:pt x="549440" y="89154"/>
                  </a:lnTo>
                  <a:lnTo>
                    <a:pt x="553593" y="90347"/>
                  </a:lnTo>
                  <a:lnTo>
                    <a:pt x="559384" y="95123"/>
                  </a:lnTo>
                  <a:lnTo>
                    <a:pt x="560679" y="98145"/>
                  </a:lnTo>
                  <a:lnTo>
                    <a:pt x="560730" y="107403"/>
                  </a:lnTo>
                  <a:lnTo>
                    <a:pt x="559346" y="110896"/>
                  </a:lnTo>
                  <a:lnTo>
                    <a:pt x="553453" y="116789"/>
                  </a:lnTo>
                  <a:lnTo>
                    <a:pt x="549236" y="118262"/>
                  </a:lnTo>
                  <a:lnTo>
                    <a:pt x="536028" y="118262"/>
                  </a:lnTo>
                  <a:lnTo>
                    <a:pt x="529526" y="115163"/>
                  </a:lnTo>
                  <a:lnTo>
                    <a:pt x="524256" y="108966"/>
                  </a:lnTo>
                  <a:lnTo>
                    <a:pt x="516331" y="116890"/>
                  </a:lnTo>
                  <a:lnTo>
                    <a:pt x="522262" y="121958"/>
                  </a:lnTo>
                  <a:lnTo>
                    <a:pt x="528815" y="125577"/>
                  </a:lnTo>
                  <a:lnTo>
                    <a:pt x="535978" y="127749"/>
                  </a:lnTo>
                  <a:lnTo>
                    <a:pt x="543763" y="128473"/>
                  </a:lnTo>
                  <a:lnTo>
                    <a:pt x="552386" y="128473"/>
                  </a:lnTo>
                  <a:lnTo>
                    <a:pt x="559320" y="126009"/>
                  </a:lnTo>
                  <a:lnTo>
                    <a:pt x="567537" y="118262"/>
                  </a:lnTo>
                  <a:lnTo>
                    <a:pt x="569785" y="116154"/>
                  </a:lnTo>
                  <a:lnTo>
                    <a:pt x="572414" y="109982"/>
                  </a:lnTo>
                  <a:lnTo>
                    <a:pt x="572300" y="100380"/>
                  </a:lnTo>
                  <a:lnTo>
                    <a:pt x="572096" y="98755"/>
                  </a:lnTo>
                  <a:lnTo>
                    <a:pt x="575551" y="100380"/>
                  </a:lnTo>
                  <a:lnTo>
                    <a:pt x="579361" y="101193"/>
                  </a:lnTo>
                  <a:lnTo>
                    <a:pt x="587082" y="101193"/>
                  </a:lnTo>
                  <a:lnTo>
                    <a:pt x="590486" y="100482"/>
                  </a:lnTo>
                  <a:lnTo>
                    <a:pt x="593737" y="99060"/>
                  </a:lnTo>
                  <a:lnTo>
                    <a:pt x="593737" y="138684"/>
                  </a:lnTo>
                  <a:lnTo>
                    <a:pt x="605332" y="138684"/>
                  </a:lnTo>
                  <a:lnTo>
                    <a:pt x="605332" y="99060"/>
                  </a:lnTo>
                  <a:lnTo>
                    <a:pt x="605332" y="98755"/>
                  </a:lnTo>
                  <a:lnTo>
                    <a:pt x="605332" y="91287"/>
                  </a:lnTo>
                  <a:lnTo>
                    <a:pt x="605332" y="50596"/>
                  </a:lnTo>
                  <a:lnTo>
                    <a:pt x="617054" y="50596"/>
                  </a:lnTo>
                  <a:lnTo>
                    <a:pt x="623773" y="50596"/>
                  </a:lnTo>
                  <a:lnTo>
                    <a:pt x="639000" y="50596"/>
                  </a:lnTo>
                  <a:lnTo>
                    <a:pt x="639000" y="51206"/>
                  </a:lnTo>
                  <a:lnTo>
                    <a:pt x="637171" y="52120"/>
                  </a:lnTo>
                  <a:lnTo>
                    <a:pt x="635520" y="53670"/>
                  </a:lnTo>
                  <a:lnTo>
                    <a:pt x="632574" y="58039"/>
                  </a:lnTo>
                  <a:lnTo>
                    <a:pt x="631837" y="60655"/>
                  </a:lnTo>
                  <a:lnTo>
                    <a:pt x="631837" y="68275"/>
                  </a:lnTo>
                  <a:lnTo>
                    <a:pt x="633209" y="71932"/>
                  </a:lnTo>
                  <a:lnTo>
                    <a:pt x="638695" y="77419"/>
                  </a:lnTo>
                  <a:lnTo>
                    <a:pt x="642099" y="79044"/>
                  </a:lnTo>
                  <a:lnTo>
                    <a:pt x="646163" y="79552"/>
                  </a:lnTo>
                  <a:lnTo>
                    <a:pt x="646163" y="80162"/>
                  </a:lnTo>
                  <a:lnTo>
                    <a:pt x="642607" y="81076"/>
                  </a:lnTo>
                  <a:lnTo>
                    <a:pt x="639508" y="83058"/>
                  </a:lnTo>
                  <a:lnTo>
                    <a:pt x="634225" y="89154"/>
                  </a:lnTo>
                  <a:lnTo>
                    <a:pt x="632917" y="92913"/>
                  </a:lnTo>
                  <a:lnTo>
                    <a:pt x="632929" y="104013"/>
                  </a:lnTo>
                  <a:lnTo>
                    <a:pt x="635393" y="109397"/>
                  </a:lnTo>
                  <a:lnTo>
                    <a:pt x="645350" y="118440"/>
                  </a:lnTo>
                  <a:lnTo>
                    <a:pt x="652360" y="120700"/>
                  </a:lnTo>
                  <a:lnTo>
                    <a:pt x="661403" y="120700"/>
                  </a:lnTo>
                  <a:lnTo>
                    <a:pt x="671576" y="119837"/>
                  </a:lnTo>
                  <a:lnTo>
                    <a:pt x="680643" y="117233"/>
                  </a:lnTo>
                  <a:lnTo>
                    <a:pt x="688568" y="112903"/>
                  </a:lnTo>
                  <a:lnTo>
                    <a:pt x="691273" y="110490"/>
                  </a:lnTo>
                  <a:lnTo>
                    <a:pt x="695388" y="106832"/>
                  </a:lnTo>
                  <a:lnTo>
                    <a:pt x="700532" y="111633"/>
                  </a:lnTo>
                  <a:lnTo>
                    <a:pt x="706399" y="115062"/>
                  </a:lnTo>
                  <a:lnTo>
                    <a:pt x="712952" y="117119"/>
                  </a:lnTo>
                  <a:lnTo>
                    <a:pt x="720229" y="117805"/>
                  </a:lnTo>
                  <a:lnTo>
                    <a:pt x="727506" y="117119"/>
                  </a:lnTo>
                  <a:lnTo>
                    <a:pt x="733945" y="115062"/>
                  </a:lnTo>
                  <a:lnTo>
                    <a:pt x="739546" y="111633"/>
                  </a:lnTo>
                  <a:lnTo>
                    <a:pt x="743851" y="107289"/>
                  </a:lnTo>
                  <a:lnTo>
                    <a:pt x="744308" y="106832"/>
                  </a:lnTo>
                  <a:lnTo>
                    <a:pt x="744918" y="106832"/>
                  </a:lnTo>
                  <a:lnTo>
                    <a:pt x="744918" y="138684"/>
                  </a:lnTo>
                  <a:lnTo>
                    <a:pt x="756348" y="138684"/>
                  </a:lnTo>
                  <a:lnTo>
                    <a:pt x="756348" y="106832"/>
                  </a:lnTo>
                  <a:lnTo>
                    <a:pt x="756348" y="50596"/>
                  </a:lnTo>
                  <a:lnTo>
                    <a:pt x="768083" y="50596"/>
                  </a:lnTo>
                  <a:lnTo>
                    <a:pt x="774788" y="50596"/>
                  </a:lnTo>
                  <a:lnTo>
                    <a:pt x="793838" y="50596"/>
                  </a:lnTo>
                  <a:lnTo>
                    <a:pt x="798207" y="54457"/>
                  </a:lnTo>
                  <a:lnTo>
                    <a:pt x="800392" y="59283"/>
                  </a:lnTo>
                  <a:lnTo>
                    <a:pt x="800392" y="69646"/>
                  </a:lnTo>
                  <a:lnTo>
                    <a:pt x="798563" y="73304"/>
                  </a:lnTo>
                  <a:lnTo>
                    <a:pt x="791248" y="78790"/>
                  </a:lnTo>
                  <a:lnTo>
                    <a:pt x="785761" y="80975"/>
                  </a:lnTo>
                  <a:lnTo>
                    <a:pt x="778446" y="82600"/>
                  </a:lnTo>
                  <a:lnTo>
                    <a:pt x="779830" y="90398"/>
                  </a:lnTo>
                  <a:lnTo>
                    <a:pt x="803795" y="117805"/>
                  </a:lnTo>
                  <a:lnTo>
                    <a:pt x="813041" y="117805"/>
                  </a:lnTo>
                  <a:lnTo>
                    <a:pt x="820483" y="117119"/>
                  </a:lnTo>
                  <a:lnTo>
                    <a:pt x="826985" y="115062"/>
                  </a:lnTo>
                  <a:lnTo>
                    <a:pt x="832523" y="111633"/>
                  </a:lnTo>
                  <a:lnTo>
                    <a:pt x="836676" y="107289"/>
                  </a:lnTo>
                  <a:lnTo>
                    <a:pt x="837120" y="106832"/>
                  </a:lnTo>
                  <a:lnTo>
                    <a:pt x="837730" y="106832"/>
                  </a:lnTo>
                  <a:lnTo>
                    <a:pt x="837730" y="138684"/>
                  </a:lnTo>
                  <a:lnTo>
                    <a:pt x="849312" y="138684"/>
                  </a:lnTo>
                  <a:lnTo>
                    <a:pt x="849312" y="106832"/>
                  </a:lnTo>
                  <a:lnTo>
                    <a:pt x="849312" y="50596"/>
                  </a:lnTo>
                  <a:lnTo>
                    <a:pt x="860894" y="50596"/>
                  </a:lnTo>
                  <a:lnTo>
                    <a:pt x="867752" y="50596"/>
                  </a:lnTo>
                  <a:lnTo>
                    <a:pt x="915911" y="50596"/>
                  </a:lnTo>
                  <a:lnTo>
                    <a:pt x="915911" y="78790"/>
                  </a:lnTo>
                  <a:lnTo>
                    <a:pt x="876896" y="78790"/>
                  </a:lnTo>
                  <a:lnTo>
                    <a:pt x="868362" y="85648"/>
                  </a:lnTo>
                  <a:lnTo>
                    <a:pt x="878420" y="105613"/>
                  </a:lnTo>
                  <a:lnTo>
                    <a:pt x="885431" y="103174"/>
                  </a:lnTo>
                  <a:lnTo>
                    <a:pt x="885431" y="89154"/>
                  </a:lnTo>
                  <a:lnTo>
                    <a:pt x="915911" y="89154"/>
                  </a:lnTo>
                  <a:lnTo>
                    <a:pt x="915911" y="138684"/>
                  </a:lnTo>
                  <a:lnTo>
                    <a:pt x="927341" y="138684"/>
                  </a:lnTo>
                  <a:lnTo>
                    <a:pt x="927341" y="89154"/>
                  </a:lnTo>
                  <a:lnTo>
                    <a:pt x="927341" y="50596"/>
                  </a:lnTo>
                  <a:lnTo>
                    <a:pt x="945781" y="50596"/>
                  </a:lnTo>
                  <a:lnTo>
                    <a:pt x="945781" y="40843"/>
                  </a:lnTo>
                  <a:close/>
                </a:path>
                <a:path w="1107439" h="410209">
                  <a:moveTo>
                    <a:pt x="950048" y="269443"/>
                  </a:moveTo>
                  <a:lnTo>
                    <a:pt x="950048" y="269443"/>
                  </a:lnTo>
                  <a:lnTo>
                    <a:pt x="690511" y="269443"/>
                  </a:lnTo>
                  <a:lnTo>
                    <a:pt x="690511" y="279196"/>
                  </a:lnTo>
                  <a:lnTo>
                    <a:pt x="690511" y="313791"/>
                  </a:lnTo>
                  <a:lnTo>
                    <a:pt x="686346" y="315112"/>
                  </a:lnTo>
                  <a:lnTo>
                    <a:pt x="681520" y="315772"/>
                  </a:lnTo>
                  <a:lnTo>
                    <a:pt x="670242" y="315772"/>
                  </a:lnTo>
                  <a:lnTo>
                    <a:pt x="664806" y="315061"/>
                  </a:lnTo>
                  <a:lnTo>
                    <a:pt x="659726" y="313639"/>
                  </a:lnTo>
                  <a:lnTo>
                    <a:pt x="660133" y="312267"/>
                  </a:lnTo>
                  <a:lnTo>
                    <a:pt x="660298" y="310896"/>
                  </a:lnTo>
                  <a:lnTo>
                    <a:pt x="660336" y="279196"/>
                  </a:lnTo>
                  <a:lnTo>
                    <a:pt x="690511" y="279196"/>
                  </a:lnTo>
                  <a:lnTo>
                    <a:pt x="690511" y="269443"/>
                  </a:lnTo>
                  <a:lnTo>
                    <a:pt x="616902" y="269443"/>
                  </a:lnTo>
                  <a:lnTo>
                    <a:pt x="610196" y="269443"/>
                  </a:lnTo>
                  <a:lnTo>
                    <a:pt x="598462" y="269443"/>
                  </a:lnTo>
                  <a:lnTo>
                    <a:pt x="598462" y="258165"/>
                  </a:lnTo>
                  <a:lnTo>
                    <a:pt x="600583" y="248767"/>
                  </a:lnTo>
                  <a:lnTo>
                    <a:pt x="606958" y="242049"/>
                  </a:lnTo>
                  <a:lnTo>
                    <a:pt x="617575" y="238023"/>
                  </a:lnTo>
                  <a:lnTo>
                    <a:pt x="632447" y="236677"/>
                  </a:lnTo>
                  <a:lnTo>
                    <a:pt x="642493" y="237096"/>
                  </a:lnTo>
                  <a:lnTo>
                    <a:pt x="682815" y="250736"/>
                  </a:lnTo>
                  <a:lnTo>
                    <a:pt x="693254" y="259384"/>
                  </a:lnTo>
                  <a:lnTo>
                    <a:pt x="700417" y="252526"/>
                  </a:lnTo>
                  <a:lnTo>
                    <a:pt x="664616" y="230860"/>
                  </a:lnTo>
                  <a:lnTo>
                    <a:pt x="632599" y="226314"/>
                  </a:lnTo>
                  <a:lnTo>
                    <a:pt x="622071" y="226847"/>
                  </a:lnTo>
                  <a:lnTo>
                    <a:pt x="587756" y="251104"/>
                  </a:lnTo>
                  <a:lnTo>
                    <a:pt x="587032" y="258165"/>
                  </a:lnTo>
                  <a:lnTo>
                    <a:pt x="587032" y="269443"/>
                  </a:lnTo>
                  <a:lnTo>
                    <a:pt x="568591" y="269443"/>
                  </a:lnTo>
                  <a:lnTo>
                    <a:pt x="568591" y="279196"/>
                  </a:lnTo>
                  <a:lnTo>
                    <a:pt x="587032" y="279196"/>
                  </a:lnTo>
                  <a:lnTo>
                    <a:pt x="587032" y="367284"/>
                  </a:lnTo>
                  <a:lnTo>
                    <a:pt x="598462" y="367284"/>
                  </a:lnTo>
                  <a:lnTo>
                    <a:pt x="598462" y="279196"/>
                  </a:lnTo>
                  <a:lnTo>
                    <a:pt x="610196" y="279196"/>
                  </a:lnTo>
                  <a:lnTo>
                    <a:pt x="616902" y="279196"/>
                  </a:lnTo>
                  <a:lnTo>
                    <a:pt x="648906" y="279196"/>
                  </a:lnTo>
                  <a:lnTo>
                    <a:pt x="648906" y="314147"/>
                  </a:lnTo>
                  <a:lnTo>
                    <a:pt x="645553" y="317449"/>
                  </a:lnTo>
                  <a:lnTo>
                    <a:pt x="633463" y="317449"/>
                  </a:lnTo>
                  <a:lnTo>
                    <a:pt x="628840" y="315163"/>
                  </a:lnTo>
                  <a:lnTo>
                    <a:pt x="624979" y="310591"/>
                  </a:lnTo>
                  <a:lnTo>
                    <a:pt x="616292" y="317449"/>
                  </a:lnTo>
                  <a:lnTo>
                    <a:pt x="655612" y="368960"/>
                  </a:lnTo>
                  <a:lnTo>
                    <a:pt x="664908" y="362864"/>
                  </a:lnTo>
                  <a:lnTo>
                    <a:pt x="647077" y="339699"/>
                  </a:lnTo>
                  <a:lnTo>
                    <a:pt x="644740" y="336550"/>
                  </a:lnTo>
                  <a:lnTo>
                    <a:pt x="641235" y="332333"/>
                  </a:lnTo>
                  <a:lnTo>
                    <a:pt x="636562" y="327050"/>
                  </a:lnTo>
                  <a:lnTo>
                    <a:pt x="636866" y="326593"/>
                  </a:lnTo>
                  <a:lnTo>
                    <a:pt x="637781" y="326898"/>
                  </a:lnTo>
                  <a:lnTo>
                    <a:pt x="639457" y="327050"/>
                  </a:lnTo>
                  <a:lnTo>
                    <a:pt x="641896" y="327050"/>
                  </a:lnTo>
                  <a:lnTo>
                    <a:pt x="647382" y="326847"/>
                  </a:lnTo>
                  <a:lnTo>
                    <a:pt x="648081" y="326593"/>
                  </a:lnTo>
                  <a:lnTo>
                    <a:pt x="651751" y="325272"/>
                  </a:lnTo>
                  <a:lnTo>
                    <a:pt x="655002" y="322326"/>
                  </a:lnTo>
                  <a:lnTo>
                    <a:pt x="661403" y="324764"/>
                  </a:lnTo>
                  <a:lnTo>
                    <a:pt x="668566" y="325983"/>
                  </a:lnTo>
                  <a:lnTo>
                    <a:pt x="682078" y="325983"/>
                  </a:lnTo>
                  <a:lnTo>
                    <a:pt x="686752" y="325577"/>
                  </a:lnTo>
                  <a:lnTo>
                    <a:pt x="690511" y="324764"/>
                  </a:lnTo>
                  <a:lnTo>
                    <a:pt x="690511" y="367284"/>
                  </a:lnTo>
                  <a:lnTo>
                    <a:pt x="702094" y="367284"/>
                  </a:lnTo>
                  <a:lnTo>
                    <a:pt x="702094" y="324764"/>
                  </a:lnTo>
                  <a:lnTo>
                    <a:pt x="702094" y="322326"/>
                  </a:lnTo>
                  <a:lnTo>
                    <a:pt x="702094" y="317449"/>
                  </a:lnTo>
                  <a:lnTo>
                    <a:pt x="702094" y="315772"/>
                  </a:lnTo>
                  <a:lnTo>
                    <a:pt x="702094" y="279196"/>
                  </a:lnTo>
                  <a:lnTo>
                    <a:pt x="713828" y="279196"/>
                  </a:lnTo>
                  <a:lnTo>
                    <a:pt x="720534" y="279196"/>
                  </a:lnTo>
                  <a:lnTo>
                    <a:pt x="787133" y="279196"/>
                  </a:lnTo>
                  <a:lnTo>
                    <a:pt x="787133" y="294436"/>
                  </a:lnTo>
                  <a:lnTo>
                    <a:pt x="751243" y="308190"/>
                  </a:lnTo>
                  <a:lnTo>
                    <a:pt x="745375" y="324408"/>
                  </a:lnTo>
                  <a:lnTo>
                    <a:pt x="745375" y="333730"/>
                  </a:lnTo>
                  <a:lnTo>
                    <a:pt x="748880" y="341376"/>
                  </a:lnTo>
                  <a:lnTo>
                    <a:pt x="755891" y="347472"/>
                  </a:lnTo>
                  <a:lnTo>
                    <a:pt x="755383" y="348081"/>
                  </a:lnTo>
                  <a:lnTo>
                    <a:pt x="741210" y="357682"/>
                  </a:lnTo>
                  <a:lnTo>
                    <a:pt x="733285" y="357682"/>
                  </a:lnTo>
                  <a:lnTo>
                    <a:pt x="730135" y="354939"/>
                  </a:lnTo>
                  <a:lnTo>
                    <a:pt x="730250" y="346671"/>
                  </a:lnTo>
                  <a:lnTo>
                    <a:pt x="731405" y="343382"/>
                  </a:lnTo>
                  <a:lnTo>
                    <a:pt x="736485" y="333705"/>
                  </a:lnTo>
                  <a:lnTo>
                    <a:pt x="737755" y="329438"/>
                  </a:lnTo>
                  <a:lnTo>
                    <a:pt x="737755" y="325678"/>
                  </a:lnTo>
                  <a:lnTo>
                    <a:pt x="728002" y="321564"/>
                  </a:lnTo>
                  <a:lnTo>
                    <a:pt x="727875" y="326440"/>
                  </a:lnTo>
                  <a:lnTo>
                    <a:pt x="726605" y="330962"/>
                  </a:lnTo>
                  <a:lnTo>
                    <a:pt x="721017" y="341731"/>
                  </a:lnTo>
                  <a:lnTo>
                    <a:pt x="719709" y="345948"/>
                  </a:lnTo>
                  <a:lnTo>
                    <a:pt x="719670" y="354939"/>
                  </a:lnTo>
                  <a:lnTo>
                    <a:pt x="721194" y="358698"/>
                  </a:lnTo>
                  <a:lnTo>
                    <a:pt x="727494" y="364591"/>
                  </a:lnTo>
                  <a:lnTo>
                    <a:pt x="731710" y="366064"/>
                  </a:lnTo>
                  <a:lnTo>
                    <a:pt x="740041" y="366064"/>
                  </a:lnTo>
                  <a:lnTo>
                    <a:pt x="742226" y="365861"/>
                  </a:lnTo>
                  <a:lnTo>
                    <a:pt x="743546" y="365455"/>
                  </a:lnTo>
                  <a:lnTo>
                    <a:pt x="743038" y="366979"/>
                  </a:lnTo>
                  <a:lnTo>
                    <a:pt x="742848" y="368249"/>
                  </a:lnTo>
                  <a:lnTo>
                    <a:pt x="742784" y="375005"/>
                  </a:lnTo>
                  <a:lnTo>
                    <a:pt x="744512" y="378866"/>
                  </a:lnTo>
                  <a:lnTo>
                    <a:pt x="751420" y="385572"/>
                  </a:lnTo>
                  <a:lnTo>
                    <a:pt x="756246" y="387248"/>
                  </a:lnTo>
                  <a:lnTo>
                    <a:pt x="770166" y="387248"/>
                  </a:lnTo>
                  <a:lnTo>
                    <a:pt x="776795" y="384454"/>
                  </a:lnTo>
                  <a:lnTo>
                    <a:pt x="782332" y="378866"/>
                  </a:lnTo>
                  <a:lnTo>
                    <a:pt x="782701" y="378409"/>
                  </a:lnTo>
                  <a:lnTo>
                    <a:pt x="786206" y="374142"/>
                  </a:lnTo>
                  <a:lnTo>
                    <a:pt x="789571" y="368249"/>
                  </a:lnTo>
                  <a:lnTo>
                    <a:pt x="792340" y="361416"/>
                  </a:lnTo>
                  <a:lnTo>
                    <a:pt x="793953" y="355701"/>
                  </a:lnTo>
                  <a:lnTo>
                    <a:pt x="794600" y="353415"/>
                  </a:lnTo>
                  <a:lnTo>
                    <a:pt x="795210" y="353415"/>
                  </a:lnTo>
                  <a:lnTo>
                    <a:pt x="808316" y="376732"/>
                  </a:lnTo>
                  <a:lnTo>
                    <a:pt x="821880" y="373227"/>
                  </a:lnTo>
                  <a:lnTo>
                    <a:pt x="806462" y="353415"/>
                  </a:lnTo>
                  <a:lnTo>
                    <a:pt x="805992" y="352806"/>
                  </a:lnTo>
                  <a:lnTo>
                    <a:pt x="802678" y="348538"/>
                  </a:lnTo>
                  <a:lnTo>
                    <a:pt x="805599" y="345948"/>
                  </a:lnTo>
                  <a:lnTo>
                    <a:pt x="806234" y="345389"/>
                  </a:lnTo>
                  <a:lnTo>
                    <a:pt x="807923" y="341376"/>
                  </a:lnTo>
                  <a:lnTo>
                    <a:pt x="800392" y="323392"/>
                  </a:lnTo>
                  <a:lnTo>
                    <a:pt x="792010" y="326440"/>
                  </a:lnTo>
                  <a:lnTo>
                    <a:pt x="792010" y="342138"/>
                  </a:lnTo>
                  <a:lnTo>
                    <a:pt x="789165" y="344678"/>
                  </a:lnTo>
                  <a:lnTo>
                    <a:pt x="784644" y="345948"/>
                  </a:lnTo>
                  <a:lnTo>
                    <a:pt x="783628" y="345948"/>
                  </a:lnTo>
                  <a:lnTo>
                    <a:pt x="783628" y="355701"/>
                  </a:lnTo>
                  <a:lnTo>
                    <a:pt x="781799" y="362712"/>
                  </a:lnTo>
                  <a:lnTo>
                    <a:pt x="779030" y="368249"/>
                  </a:lnTo>
                  <a:lnTo>
                    <a:pt x="771613" y="376377"/>
                  </a:lnTo>
                  <a:lnTo>
                    <a:pt x="767422" y="378409"/>
                  </a:lnTo>
                  <a:lnTo>
                    <a:pt x="759498" y="378409"/>
                  </a:lnTo>
                  <a:lnTo>
                    <a:pt x="757034" y="377621"/>
                  </a:lnTo>
                  <a:lnTo>
                    <a:pt x="753681" y="374472"/>
                  </a:lnTo>
                  <a:lnTo>
                    <a:pt x="752843" y="372364"/>
                  </a:lnTo>
                  <a:lnTo>
                    <a:pt x="752843" y="365455"/>
                  </a:lnTo>
                  <a:lnTo>
                    <a:pt x="752843" y="365150"/>
                  </a:lnTo>
                  <a:lnTo>
                    <a:pt x="756551" y="359511"/>
                  </a:lnTo>
                  <a:lnTo>
                    <a:pt x="758571" y="357682"/>
                  </a:lnTo>
                  <a:lnTo>
                    <a:pt x="763968" y="352806"/>
                  </a:lnTo>
                  <a:lnTo>
                    <a:pt x="770064" y="355447"/>
                  </a:lnTo>
                  <a:lnTo>
                    <a:pt x="776617" y="356412"/>
                  </a:lnTo>
                  <a:lnTo>
                    <a:pt x="783628" y="355701"/>
                  </a:lnTo>
                  <a:lnTo>
                    <a:pt x="783628" y="345948"/>
                  </a:lnTo>
                  <a:lnTo>
                    <a:pt x="772248" y="345948"/>
                  </a:lnTo>
                  <a:lnTo>
                    <a:pt x="767118" y="343992"/>
                  </a:lnTo>
                  <a:lnTo>
                    <a:pt x="758990" y="336169"/>
                  </a:lnTo>
                  <a:lnTo>
                    <a:pt x="756958" y="331419"/>
                  </a:lnTo>
                  <a:lnTo>
                    <a:pt x="756958" y="321360"/>
                  </a:lnTo>
                  <a:lnTo>
                    <a:pt x="798715" y="302514"/>
                  </a:lnTo>
                  <a:lnTo>
                    <a:pt x="798715" y="279196"/>
                  </a:lnTo>
                  <a:lnTo>
                    <a:pt x="817003" y="279196"/>
                  </a:lnTo>
                  <a:lnTo>
                    <a:pt x="823861" y="279196"/>
                  </a:lnTo>
                  <a:lnTo>
                    <a:pt x="835444" y="279196"/>
                  </a:lnTo>
                  <a:lnTo>
                    <a:pt x="835444" y="367284"/>
                  </a:lnTo>
                  <a:lnTo>
                    <a:pt x="846874" y="367284"/>
                  </a:lnTo>
                  <a:lnTo>
                    <a:pt x="846874" y="279196"/>
                  </a:lnTo>
                  <a:lnTo>
                    <a:pt x="858608" y="279196"/>
                  </a:lnTo>
                  <a:lnTo>
                    <a:pt x="865314" y="279196"/>
                  </a:lnTo>
                  <a:lnTo>
                    <a:pt x="920178" y="279196"/>
                  </a:lnTo>
                  <a:lnTo>
                    <a:pt x="920178" y="300532"/>
                  </a:lnTo>
                  <a:lnTo>
                    <a:pt x="888987" y="300532"/>
                  </a:lnTo>
                  <a:lnTo>
                    <a:pt x="882561" y="303047"/>
                  </a:lnTo>
                  <a:lnTo>
                    <a:pt x="872299" y="313105"/>
                  </a:lnTo>
                  <a:lnTo>
                    <a:pt x="869734" y="319836"/>
                  </a:lnTo>
                  <a:lnTo>
                    <a:pt x="869734" y="336804"/>
                  </a:lnTo>
                  <a:lnTo>
                    <a:pt x="871613" y="344474"/>
                  </a:lnTo>
                  <a:lnTo>
                    <a:pt x="879132" y="358089"/>
                  </a:lnTo>
                  <a:lnTo>
                    <a:pt x="884008" y="363778"/>
                  </a:lnTo>
                  <a:lnTo>
                    <a:pt x="890003" y="368350"/>
                  </a:lnTo>
                  <a:lnTo>
                    <a:pt x="899147" y="361492"/>
                  </a:lnTo>
                  <a:lnTo>
                    <a:pt x="891476" y="354520"/>
                  </a:lnTo>
                  <a:lnTo>
                    <a:pt x="886002" y="346671"/>
                  </a:lnTo>
                  <a:lnTo>
                    <a:pt x="882713" y="337985"/>
                  </a:lnTo>
                  <a:lnTo>
                    <a:pt x="881735" y="329438"/>
                  </a:lnTo>
                  <a:lnTo>
                    <a:pt x="881621" y="322935"/>
                  </a:lnTo>
                  <a:lnTo>
                    <a:pt x="883196" y="318643"/>
                  </a:lnTo>
                  <a:lnTo>
                    <a:pt x="889495" y="312445"/>
                  </a:lnTo>
                  <a:lnTo>
                    <a:pt x="893660" y="310896"/>
                  </a:lnTo>
                  <a:lnTo>
                    <a:pt x="920178" y="310896"/>
                  </a:lnTo>
                  <a:lnTo>
                    <a:pt x="920178" y="367284"/>
                  </a:lnTo>
                  <a:lnTo>
                    <a:pt x="931608" y="367284"/>
                  </a:lnTo>
                  <a:lnTo>
                    <a:pt x="931608" y="310896"/>
                  </a:lnTo>
                  <a:lnTo>
                    <a:pt x="931608" y="279196"/>
                  </a:lnTo>
                  <a:lnTo>
                    <a:pt x="950048" y="279196"/>
                  </a:lnTo>
                  <a:lnTo>
                    <a:pt x="950048" y="269443"/>
                  </a:lnTo>
                  <a:close/>
                </a:path>
                <a:path w="1107439" h="410209">
                  <a:moveTo>
                    <a:pt x="1107020" y="40843"/>
                  </a:moveTo>
                  <a:lnTo>
                    <a:pt x="1049375" y="40843"/>
                  </a:lnTo>
                  <a:lnTo>
                    <a:pt x="1016342" y="0"/>
                  </a:lnTo>
                  <a:lnTo>
                    <a:pt x="1003236" y="3048"/>
                  </a:lnTo>
                  <a:lnTo>
                    <a:pt x="1028954" y="31699"/>
                  </a:lnTo>
                  <a:lnTo>
                    <a:pt x="1038809" y="40843"/>
                  </a:lnTo>
                  <a:lnTo>
                    <a:pt x="982967" y="40843"/>
                  </a:lnTo>
                  <a:lnTo>
                    <a:pt x="982967" y="50596"/>
                  </a:lnTo>
                  <a:lnTo>
                    <a:pt x="1039355" y="50596"/>
                  </a:lnTo>
                  <a:lnTo>
                    <a:pt x="1039355" y="95605"/>
                  </a:lnTo>
                  <a:lnTo>
                    <a:pt x="1037678" y="100228"/>
                  </a:lnTo>
                  <a:lnTo>
                    <a:pt x="1030973" y="107340"/>
                  </a:lnTo>
                  <a:lnTo>
                    <a:pt x="1026604" y="109118"/>
                  </a:lnTo>
                  <a:lnTo>
                    <a:pt x="1016444" y="109118"/>
                  </a:lnTo>
                  <a:lnTo>
                    <a:pt x="1012583" y="107619"/>
                  </a:lnTo>
                  <a:lnTo>
                    <a:pt x="1006690" y="101625"/>
                  </a:lnTo>
                  <a:lnTo>
                    <a:pt x="1005217" y="97840"/>
                  </a:lnTo>
                  <a:lnTo>
                    <a:pt x="1005217" y="87172"/>
                  </a:lnTo>
                  <a:lnTo>
                    <a:pt x="1007402" y="82778"/>
                  </a:lnTo>
                  <a:lnTo>
                    <a:pt x="1016139" y="77393"/>
                  </a:lnTo>
                  <a:lnTo>
                    <a:pt x="1021270" y="76555"/>
                  </a:lnTo>
                  <a:lnTo>
                    <a:pt x="1027163" y="77571"/>
                  </a:lnTo>
                  <a:lnTo>
                    <a:pt x="1026985" y="76555"/>
                  </a:lnTo>
                  <a:lnTo>
                    <a:pt x="1025334" y="67056"/>
                  </a:lnTo>
                  <a:lnTo>
                    <a:pt x="1016800" y="65938"/>
                  </a:lnTo>
                  <a:lnTo>
                    <a:pt x="1009307" y="67818"/>
                  </a:lnTo>
                  <a:lnTo>
                    <a:pt x="996403" y="77571"/>
                  </a:lnTo>
                  <a:lnTo>
                    <a:pt x="993178" y="84480"/>
                  </a:lnTo>
                  <a:lnTo>
                    <a:pt x="993178" y="101041"/>
                  </a:lnTo>
                  <a:lnTo>
                    <a:pt x="995718" y="107289"/>
                  </a:lnTo>
                  <a:lnTo>
                    <a:pt x="1005878" y="117043"/>
                  </a:lnTo>
                  <a:lnTo>
                    <a:pt x="1011974" y="119481"/>
                  </a:lnTo>
                  <a:lnTo>
                    <a:pt x="1027620" y="119481"/>
                  </a:lnTo>
                  <a:lnTo>
                    <a:pt x="1034173" y="116586"/>
                  </a:lnTo>
                  <a:lnTo>
                    <a:pt x="1038745" y="110794"/>
                  </a:lnTo>
                  <a:lnTo>
                    <a:pt x="1039355" y="110794"/>
                  </a:lnTo>
                  <a:lnTo>
                    <a:pt x="1039355" y="138684"/>
                  </a:lnTo>
                  <a:lnTo>
                    <a:pt x="1050785" y="138684"/>
                  </a:lnTo>
                  <a:lnTo>
                    <a:pt x="1050785" y="110794"/>
                  </a:lnTo>
                  <a:lnTo>
                    <a:pt x="1050785" y="109118"/>
                  </a:lnTo>
                  <a:lnTo>
                    <a:pt x="1050785" y="91084"/>
                  </a:lnTo>
                  <a:lnTo>
                    <a:pt x="1052461" y="86461"/>
                  </a:lnTo>
                  <a:lnTo>
                    <a:pt x="1059167" y="79349"/>
                  </a:lnTo>
                  <a:lnTo>
                    <a:pt x="1063536" y="77571"/>
                  </a:lnTo>
                  <a:lnTo>
                    <a:pt x="1073696" y="77571"/>
                  </a:lnTo>
                  <a:lnTo>
                    <a:pt x="1077556" y="79044"/>
                  </a:lnTo>
                  <a:lnTo>
                    <a:pt x="1083449" y="84937"/>
                  </a:lnTo>
                  <a:lnTo>
                    <a:pt x="1084922" y="88747"/>
                  </a:lnTo>
                  <a:lnTo>
                    <a:pt x="1084922" y="99415"/>
                  </a:lnTo>
                  <a:lnTo>
                    <a:pt x="1082738" y="103759"/>
                  </a:lnTo>
                  <a:lnTo>
                    <a:pt x="1074000" y="109143"/>
                  </a:lnTo>
                  <a:lnTo>
                    <a:pt x="1068870" y="109982"/>
                  </a:lnTo>
                  <a:lnTo>
                    <a:pt x="1062977" y="108966"/>
                  </a:lnTo>
                  <a:lnTo>
                    <a:pt x="1064806" y="119481"/>
                  </a:lnTo>
                  <a:lnTo>
                    <a:pt x="1073340" y="120700"/>
                  </a:lnTo>
                  <a:lnTo>
                    <a:pt x="1080808" y="118872"/>
                  </a:lnTo>
                  <a:lnTo>
                    <a:pt x="1092466" y="109982"/>
                  </a:lnTo>
                  <a:lnTo>
                    <a:pt x="1093571" y="109143"/>
                  </a:lnTo>
                  <a:lnTo>
                    <a:pt x="1093673" y="108966"/>
                  </a:lnTo>
                  <a:lnTo>
                    <a:pt x="1096810" y="102209"/>
                  </a:lnTo>
                  <a:lnTo>
                    <a:pt x="1096810" y="85547"/>
                  </a:lnTo>
                  <a:lnTo>
                    <a:pt x="1094320" y="79273"/>
                  </a:lnTo>
                  <a:lnTo>
                    <a:pt x="1092555" y="77571"/>
                  </a:lnTo>
                  <a:lnTo>
                    <a:pt x="1090980" y="76047"/>
                  </a:lnTo>
                  <a:lnTo>
                    <a:pt x="1084364" y="69621"/>
                  </a:lnTo>
                  <a:lnTo>
                    <a:pt x="1078318" y="67208"/>
                  </a:lnTo>
                  <a:lnTo>
                    <a:pt x="1062266" y="67208"/>
                  </a:lnTo>
                  <a:lnTo>
                    <a:pt x="1055662" y="70154"/>
                  </a:lnTo>
                  <a:lnTo>
                    <a:pt x="1051394" y="76047"/>
                  </a:lnTo>
                  <a:lnTo>
                    <a:pt x="1050785" y="76047"/>
                  </a:lnTo>
                  <a:lnTo>
                    <a:pt x="1050785" y="50596"/>
                  </a:lnTo>
                  <a:lnTo>
                    <a:pt x="1107020" y="50596"/>
                  </a:lnTo>
                  <a:lnTo>
                    <a:pt x="1107020" y="42976"/>
                  </a:lnTo>
                  <a:lnTo>
                    <a:pt x="1107020" y="4084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73247" y="6149441"/>
              <a:ext cx="93421" cy="100126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3522370" y="6108598"/>
              <a:ext cx="1336040" cy="183515"/>
            </a:xfrm>
            <a:custGeom>
              <a:avLst/>
              <a:gdLst/>
              <a:ahLst/>
              <a:cxnLst/>
              <a:rect l="l" t="t" r="r" b="b"/>
              <a:pathLst>
                <a:path w="1336039" h="183514">
                  <a:moveTo>
                    <a:pt x="40843" y="72186"/>
                  </a:moveTo>
                  <a:lnTo>
                    <a:pt x="29260" y="72186"/>
                  </a:lnTo>
                  <a:lnTo>
                    <a:pt x="23494" y="74726"/>
                  </a:lnTo>
                  <a:lnTo>
                    <a:pt x="13842" y="84886"/>
                  </a:lnTo>
                  <a:lnTo>
                    <a:pt x="11429" y="91236"/>
                  </a:lnTo>
                  <a:lnTo>
                    <a:pt x="11525" y="101396"/>
                  </a:lnTo>
                  <a:lnTo>
                    <a:pt x="32794" y="139496"/>
                  </a:lnTo>
                  <a:lnTo>
                    <a:pt x="38404" y="142036"/>
                  </a:lnTo>
                  <a:lnTo>
                    <a:pt x="46177" y="134416"/>
                  </a:lnTo>
                  <a:lnTo>
                    <a:pt x="36175" y="128066"/>
                  </a:lnTo>
                  <a:lnTo>
                    <a:pt x="29032" y="119176"/>
                  </a:lnTo>
                  <a:lnTo>
                    <a:pt x="24745" y="110286"/>
                  </a:lnTo>
                  <a:lnTo>
                    <a:pt x="23317" y="100126"/>
                  </a:lnTo>
                  <a:lnTo>
                    <a:pt x="23317" y="95046"/>
                  </a:lnTo>
                  <a:lnTo>
                    <a:pt x="24612" y="89966"/>
                  </a:lnTo>
                  <a:lnTo>
                    <a:pt x="29794" y="84886"/>
                  </a:lnTo>
                  <a:lnTo>
                    <a:pt x="33070" y="83616"/>
                  </a:lnTo>
                  <a:lnTo>
                    <a:pt x="54305" y="83616"/>
                  </a:lnTo>
                  <a:lnTo>
                    <a:pt x="53492" y="81076"/>
                  </a:lnTo>
                  <a:lnTo>
                    <a:pt x="51282" y="78536"/>
                  </a:lnTo>
                  <a:lnTo>
                    <a:pt x="44881" y="73456"/>
                  </a:lnTo>
                  <a:lnTo>
                    <a:pt x="40843" y="72186"/>
                  </a:lnTo>
                  <a:close/>
                </a:path>
                <a:path w="1336039" h="183514">
                  <a:moveTo>
                    <a:pt x="97078" y="82346"/>
                  </a:moveTo>
                  <a:lnTo>
                    <a:pt x="78079" y="82346"/>
                  </a:lnTo>
                  <a:lnTo>
                    <a:pt x="82143" y="84886"/>
                  </a:lnTo>
                  <a:lnTo>
                    <a:pt x="85496" y="87426"/>
                  </a:lnTo>
                  <a:lnTo>
                    <a:pt x="85496" y="142036"/>
                  </a:lnTo>
                  <a:lnTo>
                    <a:pt x="97078" y="142036"/>
                  </a:lnTo>
                  <a:lnTo>
                    <a:pt x="97078" y="82346"/>
                  </a:lnTo>
                  <a:close/>
                </a:path>
                <a:path w="1336039" h="183514">
                  <a:moveTo>
                    <a:pt x="217627" y="121716"/>
                  </a:moveTo>
                  <a:lnTo>
                    <a:pt x="206654" y="121716"/>
                  </a:lnTo>
                  <a:lnTo>
                    <a:pt x="206654" y="142036"/>
                  </a:lnTo>
                  <a:lnTo>
                    <a:pt x="217627" y="142036"/>
                  </a:lnTo>
                  <a:lnTo>
                    <a:pt x="217627" y="121716"/>
                  </a:lnTo>
                  <a:close/>
                </a:path>
                <a:path w="1336039" h="183514">
                  <a:moveTo>
                    <a:pt x="259232" y="53136"/>
                  </a:moveTo>
                  <a:lnTo>
                    <a:pt x="247802" y="53136"/>
                  </a:lnTo>
                  <a:lnTo>
                    <a:pt x="247802" y="142036"/>
                  </a:lnTo>
                  <a:lnTo>
                    <a:pt x="259232" y="142036"/>
                  </a:lnTo>
                  <a:lnTo>
                    <a:pt x="259232" y="53136"/>
                  </a:lnTo>
                  <a:close/>
                </a:path>
                <a:path w="1336039" h="183514">
                  <a:moveTo>
                    <a:pt x="338785" y="114096"/>
                  </a:moveTo>
                  <a:lnTo>
                    <a:pt x="327355" y="114096"/>
                  </a:lnTo>
                  <a:lnTo>
                    <a:pt x="327355" y="142036"/>
                  </a:lnTo>
                  <a:lnTo>
                    <a:pt x="338785" y="142036"/>
                  </a:lnTo>
                  <a:lnTo>
                    <a:pt x="338785" y="114096"/>
                  </a:lnTo>
                  <a:close/>
                </a:path>
                <a:path w="1336039" h="183514">
                  <a:moveTo>
                    <a:pt x="454761" y="92506"/>
                  </a:moveTo>
                  <a:lnTo>
                    <a:pt x="443331" y="92506"/>
                  </a:lnTo>
                  <a:lnTo>
                    <a:pt x="443331" y="142036"/>
                  </a:lnTo>
                  <a:lnTo>
                    <a:pt x="454761" y="142036"/>
                  </a:lnTo>
                  <a:lnTo>
                    <a:pt x="454761" y="92506"/>
                  </a:lnTo>
                  <a:close/>
                </a:path>
                <a:path w="1336039" h="183514">
                  <a:moveTo>
                    <a:pt x="129844" y="81076"/>
                  </a:moveTo>
                  <a:lnTo>
                    <a:pt x="119786" y="84886"/>
                  </a:lnTo>
                  <a:lnTo>
                    <a:pt x="121686" y="95046"/>
                  </a:lnTo>
                  <a:lnTo>
                    <a:pt x="124948" y="105206"/>
                  </a:lnTo>
                  <a:lnTo>
                    <a:pt x="151009" y="133146"/>
                  </a:lnTo>
                  <a:lnTo>
                    <a:pt x="170687" y="136956"/>
                  </a:lnTo>
                  <a:lnTo>
                    <a:pt x="178409" y="136956"/>
                  </a:lnTo>
                  <a:lnTo>
                    <a:pt x="185318" y="135686"/>
                  </a:lnTo>
                  <a:lnTo>
                    <a:pt x="197510" y="129336"/>
                  </a:lnTo>
                  <a:lnTo>
                    <a:pt x="200761" y="126796"/>
                  </a:lnTo>
                  <a:lnTo>
                    <a:pt x="161747" y="126796"/>
                  </a:lnTo>
                  <a:lnTo>
                    <a:pt x="153771" y="124256"/>
                  </a:lnTo>
                  <a:lnTo>
                    <a:pt x="133807" y="95046"/>
                  </a:lnTo>
                  <a:lnTo>
                    <a:pt x="151256" y="95046"/>
                  </a:lnTo>
                  <a:lnTo>
                    <a:pt x="157657" y="88696"/>
                  </a:lnTo>
                  <a:lnTo>
                    <a:pt x="158057" y="87426"/>
                  </a:lnTo>
                  <a:lnTo>
                    <a:pt x="135686" y="87426"/>
                  </a:lnTo>
                  <a:lnTo>
                    <a:pt x="132181" y="84886"/>
                  </a:lnTo>
                  <a:lnTo>
                    <a:pt x="129844" y="81076"/>
                  </a:lnTo>
                  <a:close/>
                </a:path>
                <a:path w="1336039" h="183514">
                  <a:moveTo>
                    <a:pt x="217627" y="75996"/>
                  </a:moveTo>
                  <a:lnTo>
                    <a:pt x="196392" y="75996"/>
                  </a:lnTo>
                  <a:lnTo>
                    <a:pt x="199847" y="78536"/>
                  </a:lnTo>
                  <a:lnTo>
                    <a:pt x="205536" y="83616"/>
                  </a:lnTo>
                  <a:lnTo>
                    <a:pt x="206959" y="88696"/>
                  </a:lnTo>
                  <a:lnTo>
                    <a:pt x="206959" y="93776"/>
                  </a:lnTo>
                  <a:lnTo>
                    <a:pt x="178246" y="126796"/>
                  </a:lnTo>
                  <a:lnTo>
                    <a:pt x="200761" y="126796"/>
                  </a:lnTo>
                  <a:lnTo>
                    <a:pt x="202387" y="125526"/>
                  </a:lnTo>
                  <a:lnTo>
                    <a:pt x="206044" y="121716"/>
                  </a:lnTo>
                  <a:lnTo>
                    <a:pt x="217627" y="121716"/>
                  </a:lnTo>
                  <a:lnTo>
                    <a:pt x="217627" y="75996"/>
                  </a:lnTo>
                  <a:close/>
                </a:path>
                <a:path w="1336039" h="183514">
                  <a:moveTo>
                    <a:pt x="304799" y="68376"/>
                  </a:moveTo>
                  <a:lnTo>
                    <a:pt x="297306" y="70916"/>
                  </a:lnTo>
                  <a:lnTo>
                    <a:pt x="284403" y="81076"/>
                  </a:lnTo>
                  <a:lnTo>
                    <a:pt x="281177" y="87426"/>
                  </a:lnTo>
                  <a:lnTo>
                    <a:pt x="281177" y="103936"/>
                  </a:lnTo>
                  <a:lnTo>
                    <a:pt x="283717" y="110286"/>
                  </a:lnTo>
                  <a:lnTo>
                    <a:pt x="293877" y="120446"/>
                  </a:lnTo>
                  <a:lnTo>
                    <a:pt x="299973" y="122986"/>
                  </a:lnTo>
                  <a:lnTo>
                    <a:pt x="315620" y="122986"/>
                  </a:lnTo>
                  <a:lnTo>
                    <a:pt x="322173" y="119176"/>
                  </a:lnTo>
                  <a:lnTo>
                    <a:pt x="326745" y="114096"/>
                  </a:lnTo>
                  <a:lnTo>
                    <a:pt x="338785" y="114096"/>
                  </a:lnTo>
                  <a:lnTo>
                    <a:pt x="338785" y="111556"/>
                  </a:lnTo>
                  <a:lnTo>
                    <a:pt x="304444" y="111556"/>
                  </a:lnTo>
                  <a:lnTo>
                    <a:pt x="300583" y="110286"/>
                  </a:lnTo>
                  <a:lnTo>
                    <a:pt x="294690" y="103936"/>
                  </a:lnTo>
                  <a:lnTo>
                    <a:pt x="293217" y="100126"/>
                  </a:lnTo>
                  <a:lnTo>
                    <a:pt x="293217" y="89966"/>
                  </a:lnTo>
                  <a:lnTo>
                    <a:pt x="295401" y="86156"/>
                  </a:lnTo>
                  <a:lnTo>
                    <a:pt x="304139" y="79806"/>
                  </a:lnTo>
                  <a:lnTo>
                    <a:pt x="314959" y="79806"/>
                  </a:lnTo>
                  <a:lnTo>
                    <a:pt x="313334" y="69646"/>
                  </a:lnTo>
                  <a:lnTo>
                    <a:pt x="304799" y="68376"/>
                  </a:lnTo>
                  <a:close/>
                </a:path>
                <a:path w="1336039" h="183514">
                  <a:moveTo>
                    <a:pt x="350977" y="111556"/>
                  </a:moveTo>
                  <a:lnTo>
                    <a:pt x="352805" y="122986"/>
                  </a:lnTo>
                  <a:lnTo>
                    <a:pt x="361340" y="122986"/>
                  </a:lnTo>
                  <a:lnTo>
                    <a:pt x="368807" y="121716"/>
                  </a:lnTo>
                  <a:lnTo>
                    <a:pt x="380009" y="112826"/>
                  </a:lnTo>
                  <a:lnTo>
                    <a:pt x="356869" y="112826"/>
                  </a:lnTo>
                  <a:lnTo>
                    <a:pt x="350977" y="111556"/>
                  </a:lnTo>
                  <a:close/>
                </a:path>
                <a:path w="1336039" h="183514">
                  <a:moveTo>
                    <a:pt x="54305" y="83616"/>
                  </a:moveTo>
                  <a:lnTo>
                    <a:pt x="40893" y="83616"/>
                  </a:lnTo>
                  <a:lnTo>
                    <a:pt x="43941" y="84886"/>
                  </a:lnTo>
                  <a:lnTo>
                    <a:pt x="48412" y="89966"/>
                  </a:lnTo>
                  <a:lnTo>
                    <a:pt x="49529" y="92506"/>
                  </a:lnTo>
                  <a:lnTo>
                    <a:pt x="49529" y="112826"/>
                  </a:lnTo>
                  <a:lnTo>
                    <a:pt x="60655" y="112826"/>
                  </a:lnTo>
                  <a:lnTo>
                    <a:pt x="60655" y="92506"/>
                  </a:lnTo>
                  <a:lnTo>
                    <a:pt x="61798" y="88696"/>
                  </a:lnTo>
                  <a:lnTo>
                    <a:pt x="65227" y="84886"/>
                  </a:lnTo>
                  <a:lnTo>
                    <a:pt x="54711" y="84886"/>
                  </a:lnTo>
                  <a:lnTo>
                    <a:pt x="54305" y="83616"/>
                  </a:lnTo>
                  <a:close/>
                </a:path>
                <a:path w="1336039" h="183514">
                  <a:moveTo>
                    <a:pt x="197510" y="65836"/>
                  </a:moveTo>
                  <a:lnTo>
                    <a:pt x="184505" y="65836"/>
                  </a:lnTo>
                  <a:lnTo>
                    <a:pt x="178942" y="68376"/>
                  </a:lnTo>
                  <a:lnTo>
                    <a:pt x="169900" y="77266"/>
                  </a:lnTo>
                  <a:lnTo>
                    <a:pt x="167639" y="83616"/>
                  </a:lnTo>
                  <a:lnTo>
                    <a:pt x="167639" y="96316"/>
                  </a:lnTo>
                  <a:lnTo>
                    <a:pt x="169798" y="101396"/>
                  </a:lnTo>
                  <a:lnTo>
                    <a:pt x="178434" y="110286"/>
                  </a:lnTo>
                  <a:lnTo>
                    <a:pt x="183438" y="112826"/>
                  </a:lnTo>
                  <a:lnTo>
                    <a:pt x="189128" y="112826"/>
                  </a:lnTo>
                  <a:lnTo>
                    <a:pt x="195224" y="105206"/>
                  </a:lnTo>
                  <a:lnTo>
                    <a:pt x="190144" y="103936"/>
                  </a:lnTo>
                  <a:lnTo>
                    <a:pt x="186080" y="102666"/>
                  </a:lnTo>
                  <a:lnTo>
                    <a:pt x="179984" y="97586"/>
                  </a:lnTo>
                  <a:lnTo>
                    <a:pt x="178460" y="93776"/>
                  </a:lnTo>
                  <a:lnTo>
                    <a:pt x="178460" y="86156"/>
                  </a:lnTo>
                  <a:lnTo>
                    <a:pt x="179755" y="82346"/>
                  </a:lnTo>
                  <a:lnTo>
                    <a:pt x="184937" y="77266"/>
                  </a:lnTo>
                  <a:lnTo>
                    <a:pt x="188264" y="75996"/>
                  </a:lnTo>
                  <a:lnTo>
                    <a:pt x="217627" y="75996"/>
                  </a:lnTo>
                  <a:lnTo>
                    <a:pt x="217627" y="72186"/>
                  </a:lnTo>
                  <a:lnTo>
                    <a:pt x="205892" y="72186"/>
                  </a:lnTo>
                  <a:lnTo>
                    <a:pt x="202437" y="68376"/>
                  </a:lnTo>
                  <a:lnTo>
                    <a:pt x="197510" y="65836"/>
                  </a:lnTo>
                  <a:close/>
                </a:path>
                <a:path w="1336039" h="183514">
                  <a:moveTo>
                    <a:pt x="381076" y="81076"/>
                  </a:moveTo>
                  <a:lnTo>
                    <a:pt x="361695" y="81076"/>
                  </a:lnTo>
                  <a:lnTo>
                    <a:pt x="365556" y="82346"/>
                  </a:lnTo>
                  <a:lnTo>
                    <a:pt x="371449" y="87426"/>
                  </a:lnTo>
                  <a:lnTo>
                    <a:pt x="372922" y="91236"/>
                  </a:lnTo>
                  <a:lnTo>
                    <a:pt x="372922" y="102666"/>
                  </a:lnTo>
                  <a:lnTo>
                    <a:pt x="370738" y="106476"/>
                  </a:lnTo>
                  <a:lnTo>
                    <a:pt x="362000" y="111556"/>
                  </a:lnTo>
                  <a:lnTo>
                    <a:pt x="356869" y="112826"/>
                  </a:lnTo>
                  <a:lnTo>
                    <a:pt x="380009" y="112826"/>
                  </a:lnTo>
                  <a:lnTo>
                    <a:pt x="381609" y="111556"/>
                  </a:lnTo>
                  <a:lnTo>
                    <a:pt x="384809" y="105206"/>
                  </a:lnTo>
                  <a:lnTo>
                    <a:pt x="384809" y="88696"/>
                  </a:lnTo>
                  <a:lnTo>
                    <a:pt x="382320" y="82346"/>
                  </a:lnTo>
                  <a:lnTo>
                    <a:pt x="381076" y="81076"/>
                  </a:lnTo>
                  <a:close/>
                </a:path>
                <a:path w="1336039" h="183514">
                  <a:moveTo>
                    <a:pt x="338785" y="53136"/>
                  </a:moveTo>
                  <a:lnTo>
                    <a:pt x="327355" y="53136"/>
                  </a:lnTo>
                  <a:lnTo>
                    <a:pt x="327355" y="98856"/>
                  </a:lnTo>
                  <a:lnTo>
                    <a:pt x="325678" y="102666"/>
                  </a:lnTo>
                  <a:lnTo>
                    <a:pt x="318973" y="110286"/>
                  </a:lnTo>
                  <a:lnTo>
                    <a:pt x="314604" y="111556"/>
                  </a:lnTo>
                  <a:lnTo>
                    <a:pt x="338785" y="111556"/>
                  </a:lnTo>
                  <a:lnTo>
                    <a:pt x="338785" y="93776"/>
                  </a:lnTo>
                  <a:lnTo>
                    <a:pt x="340461" y="89966"/>
                  </a:lnTo>
                  <a:lnTo>
                    <a:pt x="347167" y="82346"/>
                  </a:lnTo>
                  <a:lnTo>
                    <a:pt x="351535" y="81076"/>
                  </a:lnTo>
                  <a:lnTo>
                    <a:pt x="381076" y="81076"/>
                  </a:lnTo>
                  <a:lnTo>
                    <a:pt x="378586" y="78536"/>
                  </a:lnTo>
                  <a:lnTo>
                    <a:pt x="338785" y="78536"/>
                  </a:lnTo>
                  <a:lnTo>
                    <a:pt x="338785" y="53136"/>
                  </a:lnTo>
                  <a:close/>
                </a:path>
                <a:path w="1336039" h="183514">
                  <a:moveTo>
                    <a:pt x="454761" y="53136"/>
                  </a:moveTo>
                  <a:lnTo>
                    <a:pt x="443331" y="53136"/>
                  </a:lnTo>
                  <a:lnTo>
                    <a:pt x="443331" y="81076"/>
                  </a:lnTo>
                  <a:lnTo>
                    <a:pt x="404317" y="81076"/>
                  </a:lnTo>
                  <a:lnTo>
                    <a:pt x="395782" y="88696"/>
                  </a:lnTo>
                  <a:lnTo>
                    <a:pt x="395782" y="92506"/>
                  </a:lnTo>
                  <a:lnTo>
                    <a:pt x="396722" y="96316"/>
                  </a:lnTo>
                  <a:lnTo>
                    <a:pt x="400481" y="103936"/>
                  </a:lnTo>
                  <a:lnTo>
                    <a:pt x="402894" y="106476"/>
                  </a:lnTo>
                  <a:lnTo>
                    <a:pt x="405841" y="109016"/>
                  </a:lnTo>
                  <a:lnTo>
                    <a:pt x="412851" y="106476"/>
                  </a:lnTo>
                  <a:lnTo>
                    <a:pt x="412851" y="92506"/>
                  </a:lnTo>
                  <a:lnTo>
                    <a:pt x="454761" y="92506"/>
                  </a:lnTo>
                  <a:lnTo>
                    <a:pt x="454761" y="53136"/>
                  </a:lnTo>
                  <a:close/>
                </a:path>
                <a:path w="1336039" h="183514">
                  <a:moveTo>
                    <a:pt x="151256" y="95046"/>
                  </a:moveTo>
                  <a:lnTo>
                    <a:pt x="133807" y="95046"/>
                  </a:lnTo>
                  <a:lnTo>
                    <a:pt x="136042" y="96316"/>
                  </a:lnTo>
                  <a:lnTo>
                    <a:pt x="138836" y="97586"/>
                  </a:lnTo>
                  <a:lnTo>
                    <a:pt x="147167" y="97586"/>
                  </a:lnTo>
                  <a:lnTo>
                    <a:pt x="151256" y="95046"/>
                  </a:lnTo>
                  <a:close/>
                </a:path>
                <a:path w="1336039" h="183514">
                  <a:moveTo>
                    <a:pt x="159257" y="53136"/>
                  </a:moveTo>
                  <a:lnTo>
                    <a:pt x="147980" y="53136"/>
                  </a:lnTo>
                  <a:lnTo>
                    <a:pt x="147980" y="84886"/>
                  </a:lnTo>
                  <a:lnTo>
                    <a:pt x="145440" y="87426"/>
                  </a:lnTo>
                  <a:lnTo>
                    <a:pt x="158057" y="87426"/>
                  </a:lnTo>
                  <a:lnTo>
                    <a:pt x="159257" y="83616"/>
                  </a:lnTo>
                  <a:lnTo>
                    <a:pt x="159257" y="53136"/>
                  </a:lnTo>
                  <a:close/>
                </a:path>
                <a:path w="1336039" h="183514">
                  <a:moveTo>
                    <a:pt x="77622" y="72186"/>
                  </a:moveTo>
                  <a:lnTo>
                    <a:pt x="68071" y="72186"/>
                  </a:lnTo>
                  <a:lnTo>
                    <a:pt x="64617" y="73456"/>
                  </a:lnTo>
                  <a:lnTo>
                    <a:pt x="58521" y="77266"/>
                  </a:lnTo>
                  <a:lnTo>
                    <a:pt x="56438" y="81076"/>
                  </a:lnTo>
                  <a:lnTo>
                    <a:pt x="55321" y="84886"/>
                  </a:lnTo>
                  <a:lnTo>
                    <a:pt x="65227" y="84886"/>
                  </a:lnTo>
                  <a:lnTo>
                    <a:pt x="66370" y="83616"/>
                  </a:lnTo>
                  <a:lnTo>
                    <a:pt x="69443" y="82346"/>
                  </a:lnTo>
                  <a:lnTo>
                    <a:pt x="97078" y="82346"/>
                  </a:lnTo>
                  <a:lnTo>
                    <a:pt x="97078" y="77266"/>
                  </a:lnTo>
                  <a:lnTo>
                    <a:pt x="84886" y="77266"/>
                  </a:lnTo>
                  <a:lnTo>
                    <a:pt x="81940" y="73456"/>
                  </a:lnTo>
                  <a:lnTo>
                    <a:pt x="77622" y="72186"/>
                  </a:lnTo>
                  <a:close/>
                </a:path>
                <a:path w="1336039" h="183514">
                  <a:moveTo>
                    <a:pt x="314959" y="79806"/>
                  </a:moveTo>
                  <a:lnTo>
                    <a:pt x="309270" y="79806"/>
                  </a:lnTo>
                  <a:lnTo>
                    <a:pt x="315163" y="81076"/>
                  </a:lnTo>
                  <a:lnTo>
                    <a:pt x="314959" y="79806"/>
                  </a:lnTo>
                  <a:close/>
                </a:path>
                <a:path w="1336039" h="183514">
                  <a:moveTo>
                    <a:pt x="366318" y="69646"/>
                  </a:moveTo>
                  <a:lnTo>
                    <a:pt x="350265" y="69646"/>
                  </a:lnTo>
                  <a:lnTo>
                    <a:pt x="343661" y="73456"/>
                  </a:lnTo>
                  <a:lnTo>
                    <a:pt x="339394" y="78536"/>
                  </a:lnTo>
                  <a:lnTo>
                    <a:pt x="378586" y="78536"/>
                  </a:lnTo>
                  <a:lnTo>
                    <a:pt x="372363" y="72186"/>
                  </a:lnTo>
                  <a:lnTo>
                    <a:pt x="366318" y="69646"/>
                  </a:lnTo>
                  <a:close/>
                </a:path>
                <a:path w="1336039" h="183514">
                  <a:moveTo>
                    <a:pt x="97078" y="53136"/>
                  </a:moveTo>
                  <a:lnTo>
                    <a:pt x="85496" y="53136"/>
                  </a:lnTo>
                  <a:lnTo>
                    <a:pt x="85496" y="77266"/>
                  </a:lnTo>
                  <a:lnTo>
                    <a:pt x="97078" y="77266"/>
                  </a:lnTo>
                  <a:lnTo>
                    <a:pt x="97078" y="53136"/>
                  </a:lnTo>
                  <a:close/>
                </a:path>
                <a:path w="1336039" h="183514">
                  <a:moveTo>
                    <a:pt x="217627" y="53136"/>
                  </a:moveTo>
                  <a:lnTo>
                    <a:pt x="206501" y="53136"/>
                  </a:lnTo>
                  <a:lnTo>
                    <a:pt x="206501" y="72186"/>
                  </a:lnTo>
                  <a:lnTo>
                    <a:pt x="217627" y="72186"/>
                  </a:lnTo>
                  <a:lnTo>
                    <a:pt x="217627" y="53136"/>
                  </a:lnTo>
                  <a:close/>
                </a:path>
                <a:path w="1336039" h="183514">
                  <a:moveTo>
                    <a:pt x="85313" y="44246"/>
                  </a:moveTo>
                  <a:lnTo>
                    <a:pt x="0" y="44246"/>
                  </a:lnTo>
                  <a:lnTo>
                    <a:pt x="0" y="53136"/>
                  </a:lnTo>
                  <a:lnTo>
                    <a:pt x="108661" y="53136"/>
                  </a:lnTo>
                  <a:lnTo>
                    <a:pt x="108661" y="45516"/>
                  </a:lnTo>
                  <a:lnTo>
                    <a:pt x="86715" y="45516"/>
                  </a:lnTo>
                  <a:lnTo>
                    <a:pt x="85313" y="44246"/>
                  </a:lnTo>
                  <a:close/>
                </a:path>
                <a:path w="1336039" h="183514">
                  <a:moveTo>
                    <a:pt x="115366" y="44246"/>
                  </a:moveTo>
                  <a:lnTo>
                    <a:pt x="108661" y="44246"/>
                  </a:lnTo>
                  <a:lnTo>
                    <a:pt x="108661" y="53136"/>
                  </a:lnTo>
                  <a:lnTo>
                    <a:pt x="115366" y="53136"/>
                  </a:lnTo>
                  <a:lnTo>
                    <a:pt x="115366" y="44246"/>
                  </a:lnTo>
                  <a:close/>
                </a:path>
                <a:path w="1336039" h="183514">
                  <a:moveTo>
                    <a:pt x="229361" y="44246"/>
                  </a:moveTo>
                  <a:lnTo>
                    <a:pt x="115366" y="44246"/>
                  </a:lnTo>
                  <a:lnTo>
                    <a:pt x="115366" y="53136"/>
                  </a:lnTo>
                  <a:lnTo>
                    <a:pt x="229361" y="53136"/>
                  </a:lnTo>
                  <a:lnTo>
                    <a:pt x="229361" y="44246"/>
                  </a:lnTo>
                  <a:close/>
                </a:path>
                <a:path w="1336039" h="183514">
                  <a:moveTo>
                    <a:pt x="236067" y="44246"/>
                  </a:moveTo>
                  <a:lnTo>
                    <a:pt x="229361" y="44246"/>
                  </a:lnTo>
                  <a:lnTo>
                    <a:pt x="229361" y="53136"/>
                  </a:lnTo>
                  <a:lnTo>
                    <a:pt x="236067" y="53136"/>
                  </a:lnTo>
                  <a:lnTo>
                    <a:pt x="236067" y="44246"/>
                  </a:lnTo>
                  <a:close/>
                </a:path>
                <a:path w="1336039" h="183514">
                  <a:moveTo>
                    <a:pt x="270967" y="44246"/>
                  </a:moveTo>
                  <a:lnTo>
                    <a:pt x="236067" y="44246"/>
                  </a:lnTo>
                  <a:lnTo>
                    <a:pt x="236067" y="53136"/>
                  </a:lnTo>
                  <a:lnTo>
                    <a:pt x="270967" y="53136"/>
                  </a:lnTo>
                  <a:lnTo>
                    <a:pt x="270967" y="44246"/>
                  </a:lnTo>
                  <a:close/>
                </a:path>
                <a:path w="1336039" h="183514">
                  <a:moveTo>
                    <a:pt x="277672" y="44246"/>
                  </a:moveTo>
                  <a:lnTo>
                    <a:pt x="270967" y="44246"/>
                  </a:lnTo>
                  <a:lnTo>
                    <a:pt x="270967" y="53136"/>
                  </a:lnTo>
                  <a:lnTo>
                    <a:pt x="277672" y="53136"/>
                  </a:lnTo>
                  <a:lnTo>
                    <a:pt x="277672" y="44246"/>
                  </a:lnTo>
                  <a:close/>
                </a:path>
                <a:path w="1336039" h="183514">
                  <a:moveTo>
                    <a:pt x="388315" y="44246"/>
                  </a:moveTo>
                  <a:lnTo>
                    <a:pt x="277672" y="44246"/>
                  </a:lnTo>
                  <a:lnTo>
                    <a:pt x="277672" y="53136"/>
                  </a:lnTo>
                  <a:lnTo>
                    <a:pt x="388315" y="53136"/>
                  </a:lnTo>
                  <a:lnTo>
                    <a:pt x="388315" y="44246"/>
                  </a:lnTo>
                  <a:close/>
                </a:path>
                <a:path w="1336039" h="183514">
                  <a:moveTo>
                    <a:pt x="395020" y="44246"/>
                  </a:moveTo>
                  <a:lnTo>
                    <a:pt x="388315" y="44246"/>
                  </a:lnTo>
                  <a:lnTo>
                    <a:pt x="388315" y="53136"/>
                  </a:lnTo>
                  <a:lnTo>
                    <a:pt x="395020" y="53136"/>
                  </a:lnTo>
                  <a:lnTo>
                    <a:pt x="395020" y="44246"/>
                  </a:lnTo>
                  <a:close/>
                </a:path>
                <a:path w="1336039" h="183514">
                  <a:moveTo>
                    <a:pt x="473201" y="44246"/>
                  </a:moveTo>
                  <a:lnTo>
                    <a:pt x="395020" y="44246"/>
                  </a:lnTo>
                  <a:lnTo>
                    <a:pt x="395020" y="53136"/>
                  </a:lnTo>
                  <a:lnTo>
                    <a:pt x="473201" y="53136"/>
                  </a:lnTo>
                  <a:lnTo>
                    <a:pt x="473201" y="44246"/>
                  </a:lnTo>
                  <a:close/>
                </a:path>
                <a:path w="1336039" h="183514">
                  <a:moveTo>
                    <a:pt x="62483" y="2336"/>
                  </a:moveTo>
                  <a:lnTo>
                    <a:pt x="49377" y="6146"/>
                  </a:lnTo>
                  <a:lnTo>
                    <a:pt x="68684" y="27736"/>
                  </a:lnTo>
                  <a:lnTo>
                    <a:pt x="75095" y="34086"/>
                  </a:lnTo>
                  <a:lnTo>
                    <a:pt x="81105" y="40436"/>
                  </a:lnTo>
                  <a:lnTo>
                    <a:pt x="86715" y="45516"/>
                  </a:lnTo>
                  <a:lnTo>
                    <a:pt x="87477" y="45516"/>
                  </a:lnTo>
                  <a:lnTo>
                    <a:pt x="96011" y="44246"/>
                  </a:lnTo>
                  <a:lnTo>
                    <a:pt x="62483" y="2336"/>
                  </a:lnTo>
                  <a:close/>
                </a:path>
                <a:path w="1336039" h="183514">
                  <a:moveTo>
                    <a:pt x="108661" y="44246"/>
                  </a:moveTo>
                  <a:lnTo>
                    <a:pt x="96011" y="44246"/>
                  </a:lnTo>
                  <a:lnTo>
                    <a:pt x="87477" y="45516"/>
                  </a:lnTo>
                  <a:lnTo>
                    <a:pt x="108661" y="45516"/>
                  </a:lnTo>
                  <a:lnTo>
                    <a:pt x="108661" y="44246"/>
                  </a:lnTo>
                  <a:close/>
                </a:path>
                <a:path w="1336039" h="183514">
                  <a:moveTo>
                    <a:pt x="258063" y="9956"/>
                  </a:moveTo>
                  <a:lnTo>
                    <a:pt x="248970" y="9956"/>
                  </a:lnTo>
                  <a:lnTo>
                    <a:pt x="245719" y="13766"/>
                  </a:lnTo>
                  <a:lnTo>
                    <a:pt x="244906" y="16306"/>
                  </a:lnTo>
                  <a:lnTo>
                    <a:pt x="244906" y="21386"/>
                  </a:lnTo>
                  <a:lnTo>
                    <a:pt x="245744" y="22656"/>
                  </a:lnTo>
                  <a:lnTo>
                    <a:pt x="247421" y="23926"/>
                  </a:lnTo>
                  <a:lnTo>
                    <a:pt x="249097" y="26466"/>
                  </a:lnTo>
                  <a:lnTo>
                    <a:pt x="258063" y="26466"/>
                  </a:lnTo>
                  <a:lnTo>
                    <a:pt x="261315" y="22656"/>
                  </a:lnTo>
                  <a:lnTo>
                    <a:pt x="262127" y="21386"/>
                  </a:lnTo>
                  <a:lnTo>
                    <a:pt x="262127" y="16306"/>
                  </a:lnTo>
                  <a:lnTo>
                    <a:pt x="261315" y="13766"/>
                  </a:lnTo>
                  <a:lnTo>
                    <a:pt x="258063" y="9956"/>
                  </a:lnTo>
                  <a:close/>
                </a:path>
                <a:path w="1336039" h="183514">
                  <a:moveTo>
                    <a:pt x="578192" y="113080"/>
                  </a:moveTo>
                  <a:lnTo>
                    <a:pt x="566762" y="113080"/>
                  </a:lnTo>
                  <a:lnTo>
                    <a:pt x="566762" y="140969"/>
                  </a:lnTo>
                  <a:lnTo>
                    <a:pt x="578192" y="140969"/>
                  </a:lnTo>
                  <a:lnTo>
                    <a:pt x="578192" y="113080"/>
                  </a:lnTo>
                  <a:close/>
                </a:path>
                <a:path w="1336039" h="183514">
                  <a:moveTo>
                    <a:pt x="657593" y="52882"/>
                  </a:moveTo>
                  <a:lnTo>
                    <a:pt x="646163" y="52882"/>
                  </a:lnTo>
                  <a:lnTo>
                    <a:pt x="646163" y="140969"/>
                  </a:lnTo>
                  <a:lnTo>
                    <a:pt x="657593" y="140969"/>
                  </a:lnTo>
                  <a:lnTo>
                    <a:pt x="657593" y="52882"/>
                  </a:lnTo>
                  <a:close/>
                </a:path>
                <a:path w="1336039" h="183514">
                  <a:moveTo>
                    <a:pt x="590384" y="111251"/>
                  </a:moveTo>
                  <a:lnTo>
                    <a:pt x="592213" y="121767"/>
                  </a:lnTo>
                  <a:lnTo>
                    <a:pt x="600748" y="122986"/>
                  </a:lnTo>
                  <a:lnTo>
                    <a:pt x="608215" y="121157"/>
                  </a:lnTo>
                  <a:lnTo>
                    <a:pt x="619883" y="112267"/>
                  </a:lnTo>
                  <a:lnTo>
                    <a:pt x="596277" y="112267"/>
                  </a:lnTo>
                  <a:lnTo>
                    <a:pt x="590384" y="111251"/>
                  </a:lnTo>
                  <a:close/>
                </a:path>
                <a:path w="1336039" h="183514">
                  <a:moveTo>
                    <a:pt x="544207" y="68224"/>
                  </a:moveTo>
                  <a:lnTo>
                    <a:pt x="536714" y="70103"/>
                  </a:lnTo>
                  <a:lnTo>
                    <a:pt x="523811" y="79857"/>
                  </a:lnTo>
                  <a:lnTo>
                    <a:pt x="520585" y="86766"/>
                  </a:lnTo>
                  <a:lnTo>
                    <a:pt x="520585" y="103327"/>
                  </a:lnTo>
                  <a:lnTo>
                    <a:pt x="523125" y="109575"/>
                  </a:lnTo>
                  <a:lnTo>
                    <a:pt x="533285" y="119329"/>
                  </a:lnTo>
                  <a:lnTo>
                    <a:pt x="539381" y="121767"/>
                  </a:lnTo>
                  <a:lnTo>
                    <a:pt x="555028" y="121767"/>
                  </a:lnTo>
                  <a:lnTo>
                    <a:pt x="561581" y="118871"/>
                  </a:lnTo>
                  <a:lnTo>
                    <a:pt x="566153" y="113080"/>
                  </a:lnTo>
                  <a:lnTo>
                    <a:pt x="578192" y="113080"/>
                  </a:lnTo>
                  <a:lnTo>
                    <a:pt x="578192" y="111404"/>
                  </a:lnTo>
                  <a:lnTo>
                    <a:pt x="543852" y="111404"/>
                  </a:lnTo>
                  <a:lnTo>
                    <a:pt x="539991" y="109905"/>
                  </a:lnTo>
                  <a:lnTo>
                    <a:pt x="534098" y="103911"/>
                  </a:lnTo>
                  <a:lnTo>
                    <a:pt x="532625" y="100126"/>
                  </a:lnTo>
                  <a:lnTo>
                    <a:pt x="532625" y="89458"/>
                  </a:lnTo>
                  <a:lnTo>
                    <a:pt x="534809" y="85064"/>
                  </a:lnTo>
                  <a:lnTo>
                    <a:pt x="543547" y="79679"/>
                  </a:lnTo>
                  <a:lnTo>
                    <a:pt x="548678" y="78841"/>
                  </a:lnTo>
                  <a:lnTo>
                    <a:pt x="554394" y="78841"/>
                  </a:lnTo>
                  <a:lnTo>
                    <a:pt x="552742" y="69341"/>
                  </a:lnTo>
                  <a:lnTo>
                    <a:pt x="544207" y="68224"/>
                  </a:lnTo>
                  <a:close/>
                </a:path>
                <a:path w="1336039" h="183514">
                  <a:moveTo>
                    <a:pt x="619972" y="79857"/>
                  </a:moveTo>
                  <a:lnTo>
                    <a:pt x="601103" y="79857"/>
                  </a:lnTo>
                  <a:lnTo>
                    <a:pt x="604964" y="81330"/>
                  </a:lnTo>
                  <a:lnTo>
                    <a:pt x="610857" y="87223"/>
                  </a:lnTo>
                  <a:lnTo>
                    <a:pt x="612330" y="91033"/>
                  </a:lnTo>
                  <a:lnTo>
                    <a:pt x="612330" y="101701"/>
                  </a:lnTo>
                  <a:lnTo>
                    <a:pt x="610146" y="106044"/>
                  </a:lnTo>
                  <a:lnTo>
                    <a:pt x="601408" y="111429"/>
                  </a:lnTo>
                  <a:lnTo>
                    <a:pt x="596277" y="112267"/>
                  </a:lnTo>
                  <a:lnTo>
                    <a:pt x="619883" y="112267"/>
                  </a:lnTo>
                  <a:lnTo>
                    <a:pt x="620983" y="111429"/>
                  </a:lnTo>
                  <a:lnTo>
                    <a:pt x="621087" y="111251"/>
                  </a:lnTo>
                  <a:lnTo>
                    <a:pt x="624217" y="104495"/>
                  </a:lnTo>
                  <a:lnTo>
                    <a:pt x="624217" y="87833"/>
                  </a:lnTo>
                  <a:lnTo>
                    <a:pt x="621728" y="81559"/>
                  </a:lnTo>
                  <a:lnTo>
                    <a:pt x="619972" y="79857"/>
                  </a:lnTo>
                  <a:close/>
                </a:path>
                <a:path w="1336039" h="183514">
                  <a:moveTo>
                    <a:pt x="578192" y="52882"/>
                  </a:moveTo>
                  <a:lnTo>
                    <a:pt x="566762" y="52882"/>
                  </a:lnTo>
                  <a:lnTo>
                    <a:pt x="566762" y="97891"/>
                  </a:lnTo>
                  <a:lnTo>
                    <a:pt x="565086" y="102514"/>
                  </a:lnTo>
                  <a:lnTo>
                    <a:pt x="558380" y="109626"/>
                  </a:lnTo>
                  <a:lnTo>
                    <a:pt x="554012" y="111404"/>
                  </a:lnTo>
                  <a:lnTo>
                    <a:pt x="578192" y="111404"/>
                  </a:lnTo>
                  <a:lnTo>
                    <a:pt x="578192" y="93370"/>
                  </a:lnTo>
                  <a:lnTo>
                    <a:pt x="579869" y="88747"/>
                  </a:lnTo>
                  <a:lnTo>
                    <a:pt x="586574" y="81635"/>
                  </a:lnTo>
                  <a:lnTo>
                    <a:pt x="590943" y="79857"/>
                  </a:lnTo>
                  <a:lnTo>
                    <a:pt x="619972" y="79857"/>
                  </a:lnTo>
                  <a:lnTo>
                    <a:pt x="618400" y="78333"/>
                  </a:lnTo>
                  <a:lnTo>
                    <a:pt x="578192" y="78333"/>
                  </a:lnTo>
                  <a:lnTo>
                    <a:pt x="578192" y="52882"/>
                  </a:lnTo>
                  <a:close/>
                </a:path>
                <a:path w="1336039" h="183514">
                  <a:moveTo>
                    <a:pt x="554394" y="78841"/>
                  </a:moveTo>
                  <a:lnTo>
                    <a:pt x="548678" y="78841"/>
                  </a:lnTo>
                  <a:lnTo>
                    <a:pt x="554570" y="79857"/>
                  </a:lnTo>
                  <a:lnTo>
                    <a:pt x="554394" y="78841"/>
                  </a:lnTo>
                  <a:close/>
                </a:path>
                <a:path w="1336039" h="183514">
                  <a:moveTo>
                    <a:pt x="605726" y="69494"/>
                  </a:moveTo>
                  <a:lnTo>
                    <a:pt x="589673" y="69494"/>
                  </a:lnTo>
                  <a:lnTo>
                    <a:pt x="583069" y="72440"/>
                  </a:lnTo>
                  <a:lnTo>
                    <a:pt x="578802" y="78333"/>
                  </a:lnTo>
                  <a:lnTo>
                    <a:pt x="618400" y="78333"/>
                  </a:lnTo>
                  <a:lnTo>
                    <a:pt x="611771" y="71907"/>
                  </a:lnTo>
                  <a:lnTo>
                    <a:pt x="605726" y="69494"/>
                  </a:lnTo>
                  <a:close/>
                </a:path>
                <a:path w="1336039" h="183514">
                  <a:moveTo>
                    <a:pt x="627722" y="43129"/>
                  </a:moveTo>
                  <a:lnTo>
                    <a:pt x="510374" y="43129"/>
                  </a:lnTo>
                  <a:lnTo>
                    <a:pt x="510374" y="52882"/>
                  </a:lnTo>
                  <a:lnTo>
                    <a:pt x="627722" y="52882"/>
                  </a:lnTo>
                  <a:lnTo>
                    <a:pt x="627722" y="43129"/>
                  </a:lnTo>
                  <a:close/>
                </a:path>
                <a:path w="1336039" h="183514">
                  <a:moveTo>
                    <a:pt x="634428" y="43129"/>
                  </a:moveTo>
                  <a:lnTo>
                    <a:pt x="627722" y="43129"/>
                  </a:lnTo>
                  <a:lnTo>
                    <a:pt x="627722" y="52882"/>
                  </a:lnTo>
                  <a:lnTo>
                    <a:pt x="634428" y="52882"/>
                  </a:lnTo>
                  <a:lnTo>
                    <a:pt x="634428" y="43129"/>
                  </a:lnTo>
                  <a:close/>
                </a:path>
                <a:path w="1336039" h="183514">
                  <a:moveTo>
                    <a:pt x="676033" y="43129"/>
                  </a:moveTo>
                  <a:lnTo>
                    <a:pt x="634428" y="43129"/>
                  </a:lnTo>
                  <a:lnTo>
                    <a:pt x="634428" y="52882"/>
                  </a:lnTo>
                  <a:lnTo>
                    <a:pt x="676033" y="52882"/>
                  </a:lnTo>
                  <a:lnTo>
                    <a:pt x="676033" y="43129"/>
                  </a:lnTo>
                  <a:close/>
                </a:path>
                <a:path w="1336039" h="183514">
                  <a:moveTo>
                    <a:pt x="809931" y="148894"/>
                  </a:moveTo>
                  <a:lnTo>
                    <a:pt x="791603" y="148894"/>
                  </a:lnTo>
                  <a:lnTo>
                    <a:pt x="798106" y="152120"/>
                  </a:lnTo>
                  <a:lnTo>
                    <a:pt x="803897" y="158572"/>
                  </a:lnTo>
                  <a:lnTo>
                    <a:pt x="807888" y="163758"/>
                  </a:lnTo>
                  <a:lnTo>
                    <a:pt x="811174" y="169640"/>
                  </a:lnTo>
                  <a:lnTo>
                    <a:pt x="813755" y="176217"/>
                  </a:lnTo>
                  <a:lnTo>
                    <a:pt x="815632" y="183489"/>
                  </a:lnTo>
                  <a:lnTo>
                    <a:pt x="826757" y="180289"/>
                  </a:lnTo>
                  <a:lnTo>
                    <a:pt x="825436" y="173786"/>
                  </a:lnTo>
                  <a:lnTo>
                    <a:pt x="823074" y="167487"/>
                  </a:lnTo>
                  <a:lnTo>
                    <a:pt x="816267" y="155295"/>
                  </a:lnTo>
                  <a:lnTo>
                    <a:pt x="811441" y="149986"/>
                  </a:lnTo>
                  <a:lnTo>
                    <a:pt x="809931" y="148894"/>
                  </a:lnTo>
                  <a:close/>
                </a:path>
                <a:path w="1336039" h="183514">
                  <a:moveTo>
                    <a:pt x="778294" y="138683"/>
                  </a:moveTo>
                  <a:lnTo>
                    <a:pt x="777328" y="138683"/>
                  </a:lnTo>
                  <a:lnTo>
                    <a:pt x="771309" y="140792"/>
                  </a:lnTo>
                  <a:lnTo>
                    <a:pt x="761657" y="149224"/>
                  </a:lnTo>
                  <a:lnTo>
                    <a:pt x="759244" y="154584"/>
                  </a:lnTo>
                  <a:lnTo>
                    <a:pt x="759244" y="167081"/>
                  </a:lnTo>
                  <a:lnTo>
                    <a:pt x="761276" y="172135"/>
                  </a:lnTo>
                  <a:lnTo>
                    <a:pt x="769404" y="180365"/>
                  </a:lnTo>
                  <a:lnTo>
                    <a:pt x="774738" y="182422"/>
                  </a:lnTo>
                  <a:lnTo>
                    <a:pt x="785101" y="182422"/>
                  </a:lnTo>
                  <a:lnTo>
                    <a:pt x="788047" y="181914"/>
                  </a:lnTo>
                  <a:lnTo>
                    <a:pt x="790181" y="180898"/>
                  </a:lnTo>
                  <a:lnTo>
                    <a:pt x="790181" y="172211"/>
                  </a:lnTo>
                  <a:lnTo>
                    <a:pt x="778903" y="172211"/>
                  </a:lnTo>
                  <a:lnTo>
                    <a:pt x="776185" y="171119"/>
                  </a:lnTo>
                  <a:lnTo>
                    <a:pt x="772020" y="166750"/>
                  </a:lnTo>
                  <a:lnTo>
                    <a:pt x="770978" y="164083"/>
                  </a:lnTo>
                  <a:lnTo>
                    <a:pt x="770978" y="157479"/>
                  </a:lnTo>
                  <a:lnTo>
                    <a:pt x="772248" y="154609"/>
                  </a:lnTo>
                  <a:lnTo>
                    <a:pt x="777328" y="150037"/>
                  </a:lnTo>
                  <a:lnTo>
                    <a:pt x="780529" y="148894"/>
                  </a:lnTo>
                  <a:lnTo>
                    <a:pt x="809931" y="148894"/>
                  </a:lnTo>
                  <a:lnTo>
                    <a:pt x="798979" y="140969"/>
                  </a:lnTo>
                  <a:lnTo>
                    <a:pt x="778294" y="140969"/>
                  </a:lnTo>
                  <a:lnTo>
                    <a:pt x="778294" y="138683"/>
                  </a:lnTo>
                  <a:close/>
                </a:path>
                <a:path w="1336039" h="183514">
                  <a:moveTo>
                    <a:pt x="790181" y="170383"/>
                  </a:moveTo>
                  <a:lnTo>
                    <a:pt x="787438" y="171602"/>
                  </a:lnTo>
                  <a:lnTo>
                    <a:pt x="784796" y="172211"/>
                  </a:lnTo>
                  <a:lnTo>
                    <a:pt x="790181" y="172211"/>
                  </a:lnTo>
                  <a:lnTo>
                    <a:pt x="790181" y="170383"/>
                  </a:lnTo>
                  <a:close/>
                </a:path>
                <a:path w="1336039" h="183514">
                  <a:moveTo>
                    <a:pt x="842302" y="72085"/>
                  </a:moveTo>
                  <a:lnTo>
                    <a:pt x="830719" y="72085"/>
                  </a:lnTo>
                  <a:lnTo>
                    <a:pt x="824953" y="74548"/>
                  </a:lnTo>
                  <a:lnTo>
                    <a:pt x="815301" y="84404"/>
                  </a:lnTo>
                  <a:lnTo>
                    <a:pt x="812888" y="91135"/>
                  </a:lnTo>
                  <a:lnTo>
                    <a:pt x="812910" y="99974"/>
                  </a:lnTo>
                  <a:lnTo>
                    <a:pt x="834253" y="138536"/>
                  </a:lnTo>
                  <a:lnTo>
                    <a:pt x="839863" y="142036"/>
                  </a:lnTo>
                  <a:lnTo>
                    <a:pt x="847636" y="133807"/>
                  </a:lnTo>
                  <a:lnTo>
                    <a:pt x="837634" y="127063"/>
                  </a:lnTo>
                  <a:lnTo>
                    <a:pt x="830491" y="119176"/>
                  </a:lnTo>
                  <a:lnTo>
                    <a:pt x="826204" y="110147"/>
                  </a:lnTo>
                  <a:lnTo>
                    <a:pt x="824776" y="99974"/>
                  </a:lnTo>
                  <a:lnTo>
                    <a:pt x="824776" y="94183"/>
                  </a:lnTo>
                  <a:lnTo>
                    <a:pt x="826071" y="89839"/>
                  </a:lnTo>
                  <a:lnTo>
                    <a:pt x="831253" y="84048"/>
                  </a:lnTo>
                  <a:lnTo>
                    <a:pt x="834529" y="82600"/>
                  </a:lnTo>
                  <a:lnTo>
                    <a:pt x="855626" y="82600"/>
                  </a:lnTo>
                  <a:lnTo>
                    <a:pt x="854951" y="80517"/>
                  </a:lnTo>
                  <a:lnTo>
                    <a:pt x="852741" y="77546"/>
                  </a:lnTo>
                  <a:lnTo>
                    <a:pt x="846340" y="73177"/>
                  </a:lnTo>
                  <a:lnTo>
                    <a:pt x="842302" y="72085"/>
                  </a:lnTo>
                  <a:close/>
                </a:path>
                <a:path w="1336039" h="183514">
                  <a:moveTo>
                    <a:pt x="789724" y="99669"/>
                  </a:moveTo>
                  <a:lnTo>
                    <a:pt x="778294" y="99669"/>
                  </a:lnTo>
                  <a:lnTo>
                    <a:pt x="778294" y="140969"/>
                  </a:lnTo>
                  <a:lnTo>
                    <a:pt x="789724" y="140969"/>
                  </a:lnTo>
                  <a:lnTo>
                    <a:pt x="789724" y="99669"/>
                  </a:lnTo>
                  <a:close/>
                </a:path>
                <a:path w="1336039" h="183514">
                  <a:moveTo>
                    <a:pt x="792060" y="138683"/>
                  </a:moveTo>
                  <a:lnTo>
                    <a:pt x="789724" y="138683"/>
                  </a:lnTo>
                  <a:lnTo>
                    <a:pt x="789724" y="140969"/>
                  </a:lnTo>
                  <a:lnTo>
                    <a:pt x="798979" y="140969"/>
                  </a:lnTo>
                  <a:lnTo>
                    <a:pt x="792060" y="138683"/>
                  </a:lnTo>
                  <a:close/>
                </a:path>
                <a:path w="1336039" h="183514">
                  <a:moveTo>
                    <a:pt x="898537" y="81991"/>
                  </a:moveTo>
                  <a:lnTo>
                    <a:pt x="879538" y="81991"/>
                  </a:lnTo>
                  <a:lnTo>
                    <a:pt x="883602" y="83667"/>
                  </a:lnTo>
                  <a:lnTo>
                    <a:pt x="886955" y="87020"/>
                  </a:lnTo>
                  <a:lnTo>
                    <a:pt x="886955" y="140969"/>
                  </a:lnTo>
                  <a:lnTo>
                    <a:pt x="898537" y="140969"/>
                  </a:lnTo>
                  <a:lnTo>
                    <a:pt x="898537" y="81991"/>
                  </a:lnTo>
                  <a:close/>
                </a:path>
                <a:path w="1336039" h="183514">
                  <a:moveTo>
                    <a:pt x="745985" y="52882"/>
                  </a:moveTo>
                  <a:lnTo>
                    <a:pt x="734555" y="52882"/>
                  </a:lnTo>
                  <a:lnTo>
                    <a:pt x="734555" y="89458"/>
                  </a:lnTo>
                  <a:lnTo>
                    <a:pt x="727087" y="95097"/>
                  </a:lnTo>
                  <a:lnTo>
                    <a:pt x="736231" y="115214"/>
                  </a:lnTo>
                  <a:lnTo>
                    <a:pt x="745832" y="115214"/>
                  </a:lnTo>
                  <a:lnTo>
                    <a:pt x="745832" y="99669"/>
                  </a:lnTo>
                  <a:lnTo>
                    <a:pt x="789724" y="99669"/>
                  </a:lnTo>
                  <a:lnTo>
                    <a:pt x="789724" y="89153"/>
                  </a:lnTo>
                  <a:lnTo>
                    <a:pt x="745985" y="89153"/>
                  </a:lnTo>
                  <a:lnTo>
                    <a:pt x="745985" y="52882"/>
                  </a:lnTo>
                  <a:close/>
                </a:path>
                <a:path w="1336039" h="183514">
                  <a:moveTo>
                    <a:pt x="855626" y="82600"/>
                  </a:moveTo>
                  <a:lnTo>
                    <a:pt x="842352" y="82600"/>
                  </a:lnTo>
                  <a:lnTo>
                    <a:pt x="845400" y="83845"/>
                  </a:lnTo>
                  <a:lnTo>
                    <a:pt x="849871" y="88823"/>
                  </a:lnTo>
                  <a:lnTo>
                    <a:pt x="850927" y="92303"/>
                  </a:lnTo>
                  <a:lnTo>
                    <a:pt x="850988" y="111861"/>
                  </a:lnTo>
                  <a:lnTo>
                    <a:pt x="862114" y="111861"/>
                  </a:lnTo>
                  <a:lnTo>
                    <a:pt x="862114" y="92303"/>
                  </a:lnTo>
                  <a:lnTo>
                    <a:pt x="863257" y="88468"/>
                  </a:lnTo>
                  <a:lnTo>
                    <a:pt x="866955" y="84277"/>
                  </a:lnTo>
                  <a:lnTo>
                    <a:pt x="856170" y="84277"/>
                  </a:lnTo>
                  <a:lnTo>
                    <a:pt x="855626" y="82600"/>
                  </a:lnTo>
                  <a:close/>
                </a:path>
                <a:path w="1336039" h="183514">
                  <a:moveTo>
                    <a:pt x="789724" y="52882"/>
                  </a:moveTo>
                  <a:lnTo>
                    <a:pt x="778294" y="52882"/>
                  </a:lnTo>
                  <a:lnTo>
                    <a:pt x="778294" y="89153"/>
                  </a:lnTo>
                  <a:lnTo>
                    <a:pt x="789724" y="89153"/>
                  </a:lnTo>
                  <a:lnTo>
                    <a:pt x="789724" y="52882"/>
                  </a:lnTo>
                  <a:close/>
                </a:path>
                <a:path w="1336039" h="183514">
                  <a:moveTo>
                    <a:pt x="879081" y="71475"/>
                  </a:moveTo>
                  <a:lnTo>
                    <a:pt x="869530" y="71475"/>
                  </a:lnTo>
                  <a:lnTo>
                    <a:pt x="866076" y="72593"/>
                  </a:lnTo>
                  <a:lnTo>
                    <a:pt x="859980" y="77063"/>
                  </a:lnTo>
                  <a:lnTo>
                    <a:pt x="857897" y="80213"/>
                  </a:lnTo>
                  <a:lnTo>
                    <a:pt x="856780" y="84277"/>
                  </a:lnTo>
                  <a:lnTo>
                    <a:pt x="866955" y="84277"/>
                  </a:lnTo>
                  <a:lnTo>
                    <a:pt x="867829" y="83286"/>
                  </a:lnTo>
                  <a:lnTo>
                    <a:pt x="870902" y="81991"/>
                  </a:lnTo>
                  <a:lnTo>
                    <a:pt x="898537" y="81991"/>
                  </a:lnTo>
                  <a:lnTo>
                    <a:pt x="898537" y="76504"/>
                  </a:lnTo>
                  <a:lnTo>
                    <a:pt x="886345" y="76504"/>
                  </a:lnTo>
                  <a:lnTo>
                    <a:pt x="883399" y="73151"/>
                  </a:lnTo>
                  <a:lnTo>
                    <a:pt x="879081" y="71475"/>
                  </a:lnTo>
                  <a:close/>
                </a:path>
                <a:path w="1336039" h="183514">
                  <a:moveTo>
                    <a:pt x="898537" y="52882"/>
                  </a:moveTo>
                  <a:lnTo>
                    <a:pt x="886955" y="52882"/>
                  </a:lnTo>
                  <a:lnTo>
                    <a:pt x="886955" y="76504"/>
                  </a:lnTo>
                  <a:lnTo>
                    <a:pt x="898537" y="76504"/>
                  </a:lnTo>
                  <a:lnTo>
                    <a:pt x="898537" y="52882"/>
                  </a:lnTo>
                  <a:close/>
                </a:path>
                <a:path w="1336039" h="183514">
                  <a:moveTo>
                    <a:pt x="801458" y="43129"/>
                  </a:moveTo>
                  <a:lnTo>
                    <a:pt x="713219" y="43129"/>
                  </a:lnTo>
                  <a:lnTo>
                    <a:pt x="713219" y="52882"/>
                  </a:lnTo>
                  <a:lnTo>
                    <a:pt x="801458" y="52882"/>
                  </a:lnTo>
                  <a:lnTo>
                    <a:pt x="801458" y="43129"/>
                  </a:lnTo>
                  <a:close/>
                </a:path>
                <a:path w="1336039" h="183514">
                  <a:moveTo>
                    <a:pt x="808164" y="43129"/>
                  </a:moveTo>
                  <a:lnTo>
                    <a:pt x="801458" y="43129"/>
                  </a:lnTo>
                  <a:lnTo>
                    <a:pt x="801458" y="52882"/>
                  </a:lnTo>
                  <a:lnTo>
                    <a:pt x="808164" y="52882"/>
                  </a:lnTo>
                  <a:lnTo>
                    <a:pt x="808164" y="43129"/>
                  </a:lnTo>
                  <a:close/>
                </a:path>
                <a:path w="1336039" h="183514">
                  <a:moveTo>
                    <a:pt x="916825" y="43129"/>
                  </a:moveTo>
                  <a:lnTo>
                    <a:pt x="808164" y="43129"/>
                  </a:lnTo>
                  <a:lnTo>
                    <a:pt x="808164" y="52882"/>
                  </a:lnTo>
                  <a:lnTo>
                    <a:pt x="916825" y="52882"/>
                  </a:lnTo>
                  <a:lnTo>
                    <a:pt x="916825" y="43129"/>
                  </a:lnTo>
                  <a:close/>
                </a:path>
                <a:path w="1336039" h="183514">
                  <a:moveTo>
                    <a:pt x="1138262" y="139141"/>
                  </a:moveTo>
                  <a:lnTo>
                    <a:pt x="1128966" y="139141"/>
                  </a:lnTo>
                  <a:lnTo>
                    <a:pt x="1128458" y="140665"/>
                  </a:lnTo>
                  <a:lnTo>
                    <a:pt x="1128271" y="141935"/>
                  </a:lnTo>
                  <a:lnTo>
                    <a:pt x="1128204" y="148691"/>
                  </a:lnTo>
                  <a:lnTo>
                    <a:pt x="1129931" y="152552"/>
                  </a:lnTo>
                  <a:lnTo>
                    <a:pt x="1136840" y="159257"/>
                  </a:lnTo>
                  <a:lnTo>
                    <a:pt x="1141666" y="160934"/>
                  </a:lnTo>
                  <a:lnTo>
                    <a:pt x="1155585" y="160934"/>
                  </a:lnTo>
                  <a:lnTo>
                    <a:pt x="1162215" y="158140"/>
                  </a:lnTo>
                  <a:lnTo>
                    <a:pt x="1167752" y="152552"/>
                  </a:lnTo>
                  <a:lnTo>
                    <a:pt x="1168127" y="152095"/>
                  </a:lnTo>
                  <a:lnTo>
                    <a:pt x="1144917" y="152095"/>
                  </a:lnTo>
                  <a:lnTo>
                    <a:pt x="1142453" y="151307"/>
                  </a:lnTo>
                  <a:lnTo>
                    <a:pt x="1139101" y="148158"/>
                  </a:lnTo>
                  <a:lnTo>
                    <a:pt x="1138262" y="146049"/>
                  </a:lnTo>
                  <a:lnTo>
                    <a:pt x="1138262" y="139141"/>
                  </a:lnTo>
                  <a:close/>
                </a:path>
                <a:path w="1336039" h="183514">
                  <a:moveTo>
                    <a:pt x="1179376" y="129387"/>
                  </a:moveTo>
                  <a:lnTo>
                    <a:pt x="1169047" y="129387"/>
                  </a:lnTo>
                  <a:lnTo>
                    <a:pt x="1167218" y="136397"/>
                  </a:lnTo>
                  <a:lnTo>
                    <a:pt x="1164450" y="141935"/>
                  </a:lnTo>
                  <a:lnTo>
                    <a:pt x="1157033" y="150063"/>
                  </a:lnTo>
                  <a:lnTo>
                    <a:pt x="1152842" y="152095"/>
                  </a:lnTo>
                  <a:lnTo>
                    <a:pt x="1168127" y="152095"/>
                  </a:lnTo>
                  <a:lnTo>
                    <a:pt x="1171633" y="147818"/>
                  </a:lnTo>
                  <a:lnTo>
                    <a:pt x="1174997" y="141935"/>
                  </a:lnTo>
                  <a:lnTo>
                    <a:pt x="1177767" y="135093"/>
                  </a:lnTo>
                  <a:lnTo>
                    <a:pt x="1179376" y="129387"/>
                  </a:lnTo>
                  <a:close/>
                </a:path>
                <a:path w="1336039" h="183514">
                  <a:moveTo>
                    <a:pt x="1191890" y="127101"/>
                  </a:moveTo>
                  <a:lnTo>
                    <a:pt x="1180630" y="127101"/>
                  </a:lnTo>
                  <a:lnTo>
                    <a:pt x="1193736" y="150418"/>
                  </a:lnTo>
                  <a:lnTo>
                    <a:pt x="1207300" y="146913"/>
                  </a:lnTo>
                  <a:lnTo>
                    <a:pt x="1191890" y="127101"/>
                  </a:lnTo>
                  <a:close/>
                </a:path>
                <a:path w="1336039" h="183514">
                  <a:moveTo>
                    <a:pt x="1010399" y="84277"/>
                  </a:moveTo>
                  <a:lnTo>
                    <a:pt x="1001712" y="91135"/>
                  </a:lnTo>
                  <a:lnTo>
                    <a:pt x="1041031" y="142646"/>
                  </a:lnTo>
                  <a:lnTo>
                    <a:pt x="1050328" y="136550"/>
                  </a:lnTo>
                  <a:lnTo>
                    <a:pt x="1032497" y="113385"/>
                  </a:lnTo>
                  <a:lnTo>
                    <a:pt x="1030160" y="110235"/>
                  </a:lnTo>
                  <a:lnTo>
                    <a:pt x="1026655" y="106019"/>
                  </a:lnTo>
                  <a:lnTo>
                    <a:pt x="1021981" y="100736"/>
                  </a:lnTo>
                  <a:lnTo>
                    <a:pt x="1022286" y="100279"/>
                  </a:lnTo>
                  <a:lnTo>
                    <a:pt x="1033506" y="100279"/>
                  </a:lnTo>
                  <a:lnTo>
                    <a:pt x="1037170" y="98958"/>
                  </a:lnTo>
                  <a:lnTo>
                    <a:pt x="1040422" y="96011"/>
                  </a:lnTo>
                  <a:lnTo>
                    <a:pt x="1087513" y="96011"/>
                  </a:lnTo>
                  <a:lnTo>
                    <a:pt x="1087513" y="91135"/>
                  </a:lnTo>
                  <a:lnTo>
                    <a:pt x="1018882" y="91135"/>
                  </a:lnTo>
                  <a:lnTo>
                    <a:pt x="1014260" y="88849"/>
                  </a:lnTo>
                  <a:lnTo>
                    <a:pt x="1010399" y="84277"/>
                  </a:lnTo>
                  <a:close/>
                </a:path>
                <a:path w="1336039" h="183514">
                  <a:moveTo>
                    <a:pt x="1317028" y="52882"/>
                  </a:moveTo>
                  <a:lnTo>
                    <a:pt x="1305598" y="52882"/>
                  </a:lnTo>
                  <a:lnTo>
                    <a:pt x="1305598" y="74218"/>
                  </a:lnTo>
                  <a:lnTo>
                    <a:pt x="1274406" y="74218"/>
                  </a:lnTo>
                  <a:lnTo>
                    <a:pt x="1267980" y="76733"/>
                  </a:lnTo>
                  <a:lnTo>
                    <a:pt x="1257719" y="86791"/>
                  </a:lnTo>
                  <a:lnTo>
                    <a:pt x="1255153" y="93522"/>
                  </a:lnTo>
                  <a:lnTo>
                    <a:pt x="1255153" y="110489"/>
                  </a:lnTo>
                  <a:lnTo>
                    <a:pt x="1257033" y="118160"/>
                  </a:lnTo>
                  <a:lnTo>
                    <a:pt x="1264551" y="131775"/>
                  </a:lnTo>
                  <a:lnTo>
                    <a:pt x="1269428" y="137464"/>
                  </a:lnTo>
                  <a:lnTo>
                    <a:pt x="1275422" y="142036"/>
                  </a:lnTo>
                  <a:lnTo>
                    <a:pt x="1284566" y="135178"/>
                  </a:lnTo>
                  <a:lnTo>
                    <a:pt x="1276899" y="128196"/>
                  </a:lnTo>
                  <a:lnTo>
                    <a:pt x="1271422" y="120357"/>
                  </a:lnTo>
                  <a:lnTo>
                    <a:pt x="1268136" y="111661"/>
                  </a:lnTo>
                  <a:lnTo>
                    <a:pt x="1267157" y="103123"/>
                  </a:lnTo>
                  <a:lnTo>
                    <a:pt x="1267040" y="96621"/>
                  </a:lnTo>
                  <a:lnTo>
                    <a:pt x="1268615" y="92328"/>
                  </a:lnTo>
                  <a:lnTo>
                    <a:pt x="1274914" y="86131"/>
                  </a:lnTo>
                  <a:lnTo>
                    <a:pt x="1279080" y="84581"/>
                  </a:lnTo>
                  <a:lnTo>
                    <a:pt x="1317028" y="84581"/>
                  </a:lnTo>
                  <a:lnTo>
                    <a:pt x="1317028" y="52882"/>
                  </a:lnTo>
                  <a:close/>
                </a:path>
                <a:path w="1336039" h="183514">
                  <a:moveTo>
                    <a:pt x="983881" y="52882"/>
                  </a:moveTo>
                  <a:lnTo>
                    <a:pt x="972451" y="52882"/>
                  </a:lnTo>
                  <a:lnTo>
                    <a:pt x="972451" y="140969"/>
                  </a:lnTo>
                  <a:lnTo>
                    <a:pt x="983881" y="140969"/>
                  </a:lnTo>
                  <a:lnTo>
                    <a:pt x="983881" y="52882"/>
                  </a:lnTo>
                  <a:close/>
                </a:path>
                <a:path w="1336039" h="183514">
                  <a:moveTo>
                    <a:pt x="1087513" y="98450"/>
                  </a:moveTo>
                  <a:lnTo>
                    <a:pt x="1075931" y="98450"/>
                  </a:lnTo>
                  <a:lnTo>
                    <a:pt x="1075931" y="140969"/>
                  </a:lnTo>
                  <a:lnTo>
                    <a:pt x="1087513" y="140969"/>
                  </a:lnTo>
                  <a:lnTo>
                    <a:pt x="1087513" y="98450"/>
                  </a:lnTo>
                  <a:close/>
                </a:path>
                <a:path w="1336039" h="183514">
                  <a:moveTo>
                    <a:pt x="1232293" y="52882"/>
                  </a:moveTo>
                  <a:lnTo>
                    <a:pt x="1220863" y="52882"/>
                  </a:lnTo>
                  <a:lnTo>
                    <a:pt x="1220863" y="140969"/>
                  </a:lnTo>
                  <a:lnTo>
                    <a:pt x="1232293" y="140969"/>
                  </a:lnTo>
                  <a:lnTo>
                    <a:pt x="1232293" y="52882"/>
                  </a:lnTo>
                  <a:close/>
                </a:path>
                <a:path w="1336039" h="183514">
                  <a:moveTo>
                    <a:pt x="1317028" y="84581"/>
                  </a:moveTo>
                  <a:lnTo>
                    <a:pt x="1305598" y="84581"/>
                  </a:lnTo>
                  <a:lnTo>
                    <a:pt x="1305598" y="140969"/>
                  </a:lnTo>
                  <a:lnTo>
                    <a:pt x="1317028" y="140969"/>
                  </a:lnTo>
                  <a:lnTo>
                    <a:pt x="1317028" y="84581"/>
                  </a:lnTo>
                  <a:close/>
                </a:path>
                <a:path w="1336039" h="183514">
                  <a:moveTo>
                    <a:pt x="1113421" y="95249"/>
                  </a:moveTo>
                  <a:lnTo>
                    <a:pt x="1113306" y="100126"/>
                  </a:lnTo>
                  <a:lnTo>
                    <a:pt x="1112024" y="104647"/>
                  </a:lnTo>
                  <a:lnTo>
                    <a:pt x="1106436" y="115417"/>
                  </a:lnTo>
                  <a:lnTo>
                    <a:pt x="1105133" y="119633"/>
                  </a:lnTo>
                  <a:lnTo>
                    <a:pt x="1105101" y="128625"/>
                  </a:lnTo>
                  <a:lnTo>
                    <a:pt x="1106614" y="132384"/>
                  </a:lnTo>
                  <a:lnTo>
                    <a:pt x="1112913" y="138277"/>
                  </a:lnTo>
                  <a:lnTo>
                    <a:pt x="1117130" y="139750"/>
                  </a:lnTo>
                  <a:lnTo>
                    <a:pt x="1125461" y="139750"/>
                  </a:lnTo>
                  <a:lnTo>
                    <a:pt x="1127645" y="139547"/>
                  </a:lnTo>
                  <a:lnTo>
                    <a:pt x="1128966" y="139141"/>
                  </a:lnTo>
                  <a:lnTo>
                    <a:pt x="1138262" y="139141"/>
                  </a:lnTo>
                  <a:lnTo>
                    <a:pt x="1138262" y="138836"/>
                  </a:lnTo>
                  <a:lnTo>
                    <a:pt x="1141971" y="133197"/>
                  </a:lnTo>
                  <a:lnTo>
                    <a:pt x="1143994" y="131368"/>
                  </a:lnTo>
                  <a:lnTo>
                    <a:pt x="1118704" y="131368"/>
                  </a:lnTo>
                  <a:lnTo>
                    <a:pt x="1115555" y="128625"/>
                  </a:lnTo>
                  <a:lnTo>
                    <a:pt x="1115675" y="120357"/>
                  </a:lnTo>
                  <a:lnTo>
                    <a:pt x="1116825" y="117068"/>
                  </a:lnTo>
                  <a:lnTo>
                    <a:pt x="1121912" y="107391"/>
                  </a:lnTo>
                  <a:lnTo>
                    <a:pt x="1123175" y="103123"/>
                  </a:lnTo>
                  <a:lnTo>
                    <a:pt x="1123175" y="99364"/>
                  </a:lnTo>
                  <a:lnTo>
                    <a:pt x="1113421" y="95249"/>
                  </a:lnTo>
                  <a:close/>
                </a:path>
                <a:path w="1336039" h="183514">
                  <a:moveTo>
                    <a:pt x="1184135" y="52882"/>
                  </a:moveTo>
                  <a:lnTo>
                    <a:pt x="1172552" y="52882"/>
                  </a:lnTo>
                  <a:lnTo>
                    <a:pt x="1172552" y="68122"/>
                  </a:lnTo>
                  <a:lnTo>
                    <a:pt x="1154264" y="72694"/>
                  </a:lnTo>
                  <a:lnTo>
                    <a:pt x="1143996" y="76400"/>
                  </a:lnTo>
                  <a:lnTo>
                    <a:pt x="1136662" y="81876"/>
                  </a:lnTo>
                  <a:lnTo>
                    <a:pt x="1132262" y="89125"/>
                  </a:lnTo>
                  <a:lnTo>
                    <a:pt x="1130803" y="98094"/>
                  </a:lnTo>
                  <a:lnTo>
                    <a:pt x="1130806" y="107416"/>
                  </a:lnTo>
                  <a:lnTo>
                    <a:pt x="1134300" y="115061"/>
                  </a:lnTo>
                  <a:lnTo>
                    <a:pt x="1141310" y="121157"/>
                  </a:lnTo>
                  <a:lnTo>
                    <a:pt x="1140802" y="121767"/>
                  </a:lnTo>
                  <a:lnTo>
                    <a:pt x="1126629" y="131368"/>
                  </a:lnTo>
                  <a:lnTo>
                    <a:pt x="1143994" y="131368"/>
                  </a:lnTo>
                  <a:lnTo>
                    <a:pt x="1149388" y="126491"/>
                  </a:lnTo>
                  <a:lnTo>
                    <a:pt x="1191416" y="126491"/>
                  </a:lnTo>
                  <a:lnTo>
                    <a:pt x="1188097" y="122224"/>
                  </a:lnTo>
                  <a:lnTo>
                    <a:pt x="1191022" y="119633"/>
                  </a:lnTo>
                  <a:lnTo>
                    <a:pt x="1157668" y="119633"/>
                  </a:lnTo>
                  <a:lnTo>
                    <a:pt x="1152537" y="117678"/>
                  </a:lnTo>
                  <a:lnTo>
                    <a:pt x="1144409" y="109854"/>
                  </a:lnTo>
                  <a:lnTo>
                    <a:pt x="1142377" y="105105"/>
                  </a:lnTo>
                  <a:lnTo>
                    <a:pt x="1142377" y="95046"/>
                  </a:lnTo>
                  <a:lnTo>
                    <a:pt x="1184135" y="76199"/>
                  </a:lnTo>
                  <a:lnTo>
                    <a:pt x="1184135" y="52882"/>
                  </a:lnTo>
                  <a:close/>
                </a:path>
                <a:path w="1336039" h="183514">
                  <a:moveTo>
                    <a:pt x="1191416" y="126491"/>
                  </a:moveTo>
                  <a:lnTo>
                    <a:pt x="1149388" y="126491"/>
                  </a:lnTo>
                  <a:lnTo>
                    <a:pt x="1155484" y="129133"/>
                  </a:lnTo>
                  <a:lnTo>
                    <a:pt x="1162037" y="130098"/>
                  </a:lnTo>
                  <a:lnTo>
                    <a:pt x="1169047" y="129387"/>
                  </a:lnTo>
                  <a:lnTo>
                    <a:pt x="1179376" y="129387"/>
                  </a:lnTo>
                  <a:lnTo>
                    <a:pt x="1180020" y="127101"/>
                  </a:lnTo>
                  <a:lnTo>
                    <a:pt x="1191890" y="127101"/>
                  </a:lnTo>
                  <a:lnTo>
                    <a:pt x="1191416" y="126491"/>
                  </a:lnTo>
                  <a:close/>
                </a:path>
                <a:path w="1336039" h="183514">
                  <a:moveTo>
                    <a:pt x="1185811" y="97078"/>
                  </a:moveTo>
                  <a:lnTo>
                    <a:pt x="1177429" y="100126"/>
                  </a:lnTo>
                  <a:lnTo>
                    <a:pt x="1177429" y="115823"/>
                  </a:lnTo>
                  <a:lnTo>
                    <a:pt x="1174584" y="118363"/>
                  </a:lnTo>
                  <a:lnTo>
                    <a:pt x="1170063" y="119633"/>
                  </a:lnTo>
                  <a:lnTo>
                    <a:pt x="1191022" y="119633"/>
                  </a:lnTo>
                  <a:lnTo>
                    <a:pt x="1191653" y="119075"/>
                  </a:lnTo>
                  <a:lnTo>
                    <a:pt x="1193346" y="115061"/>
                  </a:lnTo>
                  <a:lnTo>
                    <a:pt x="1193431" y="106629"/>
                  </a:lnTo>
                  <a:lnTo>
                    <a:pt x="1192669" y="104063"/>
                  </a:lnTo>
                  <a:lnTo>
                    <a:pt x="1189593" y="99669"/>
                  </a:lnTo>
                  <a:lnTo>
                    <a:pt x="1187843" y="98094"/>
                  </a:lnTo>
                  <a:lnTo>
                    <a:pt x="1185811" y="97078"/>
                  </a:lnTo>
                  <a:close/>
                </a:path>
                <a:path w="1336039" h="183514">
                  <a:moveTo>
                    <a:pt x="1033506" y="100279"/>
                  </a:moveTo>
                  <a:lnTo>
                    <a:pt x="1022286" y="100279"/>
                  </a:lnTo>
                  <a:lnTo>
                    <a:pt x="1023200" y="100583"/>
                  </a:lnTo>
                  <a:lnTo>
                    <a:pt x="1024877" y="100736"/>
                  </a:lnTo>
                  <a:lnTo>
                    <a:pt x="1027315" y="100736"/>
                  </a:lnTo>
                  <a:lnTo>
                    <a:pt x="1032802" y="100533"/>
                  </a:lnTo>
                  <a:lnTo>
                    <a:pt x="1033506" y="100279"/>
                  </a:lnTo>
                  <a:close/>
                </a:path>
                <a:path w="1336039" h="183514">
                  <a:moveTo>
                    <a:pt x="1087513" y="96011"/>
                  </a:moveTo>
                  <a:lnTo>
                    <a:pt x="1040422" y="96011"/>
                  </a:lnTo>
                  <a:lnTo>
                    <a:pt x="1046822" y="98450"/>
                  </a:lnTo>
                  <a:lnTo>
                    <a:pt x="1053985" y="99669"/>
                  </a:lnTo>
                  <a:lnTo>
                    <a:pt x="1067498" y="99669"/>
                  </a:lnTo>
                  <a:lnTo>
                    <a:pt x="1072172" y="99263"/>
                  </a:lnTo>
                  <a:lnTo>
                    <a:pt x="1075931" y="98450"/>
                  </a:lnTo>
                  <a:lnTo>
                    <a:pt x="1087513" y="98450"/>
                  </a:lnTo>
                  <a:lnTo>
                    <a:pt x="1087513" y="96011"/>
                  </a:lnTo>
                  <a:close/>
                </a:path>
                <a:path w="1336039" h="183514">
                  <a:moveTo>
                    <a:pt x="1045756" y="52882"/>
                  </a:moveTo>
                  <a:lnTo>
                    <a:pt x="1034326" y="52882"/>
                  </a:lnTo>
                  <a:lnTo>
                    <a:pt x="1034326" y="87833"/>
                  </a:lnTo>
                  <a:lnTo>
                    <a:pt x="1030973" y="91135"/>
                  </a:lnTo>
                  <a:lnTo>
                    <a:pt x="1087513" y="91135"/>
                  </a:lnTo>
                  <a:lnTo>
                    <a:pt x="1087513" y="89458"/>
                  </a:lnTo>
                  <a:lnTo>
                    <a:pt x="1055662" y="89458"/>
                  </a:lnTo>
                  <a:lnTo>
                    <a:pt x="1050226" y="88747"/>
                  </a:lnTo>
                  <a:lnTo>
                    <a:pt x="1045146" y="87325"/>
                  </a:lnTo>
                  <a:lnTo>
                    <a:pt x="1045558" y="85953"/>
                  </a:lnTo>
                  <a:lnTo>
                    <a:pt x="1045720" y="84581"/>
                  </a:lnTo>
                  <a:lnTo>
                    <a:pt x="1045756" y="52882"/>
                  </a:lnTo>
                  <a:close/>
                </a:path>
                <a:path w="1336039" h="183514">
                  <a:moveTo>
                    <a:pt x="1087513" y="52882"/>
                  </a:moveTo>
                  <a:lnTo>
                    <a:pt x="1075931" y="52882"/>
                  </a:lnTo>
                  <a:lnTo>
                    <a:pt x="1075931" y="87477"/>
                  </a:lnTo>
                  <a:lnTo>
                    <a:pt x="1071765" y="88798"/>
                  </a:lnTo>
                  <a:lnTo>
                    <a:pt x="1066939" y="89458"/>
                  </a:lnTo>
                  <a:lnTo>
                    <a:pt x="1087513" y="89458"/>
                  </a:lnTo>
                  <a:lnTo>
                    <a:pt x="1087513" y="52882"/>
                  </a:lnTo>
                  <a:close/>
                </a:path>
                <a:path w="1336039" h="183514">
                  <a:moveTo>
                    <a:pt x="995616" y="43129"/>
                  </a:moveTo>
                  <a:lnTo>
                    <a:pt x="954011" y="43129"/>
                  </a:lnTo>
                  <a:lnTo>
                    <a:pt x="954011" y="52882"/>
                  </a:lnTo>
                  <a:lnTo>
                    <a:pt x="995616" y="52882"/>
                  </a:lnTo>
                  <a:lnTo>
                    <a:pt x="995616" y="43129"/>
                  </a:lnTo>
                  <a:close/>
                </a:path>
                <a:path w="1336039" h="183514">
                  <a:moveTo>
                    <a:pt x="1002322" y="43129"/>
                  </a:moveTo>
                  <a:lnTo>
                    <a:pt x="995616" y="43129"/>
                  </a:lnTo>
                  <a:lnTo>
                    <a:pt x="995616" y="52882"/>
                  </a:lnTo>
                  <a:lnTo>
                    <a:pt x="1002322" y="52882"/>
                  </a:lnTo>
                  <a:lnTo>
                    <a:pt x="1002322" y="43129"/>
                  </a:lnTo>
                  <a:close/>
                </a:path>
                <a:path w="1336039" h="183514">
                  <a:moveTo>
                    <a:pt x="1099248" y="43129"/>
                  </a:moveTo>
                  <a:lnTo>
                    <a:pt x="1002322" y="43129"/>
                  </a:lnTo>
                  <a:lnTo>
                    <a:pt x="1002322" y="52882"/>
                  </a:lnTo>
                  <a:lnTo>
                    <a:pt x="1099248" y="52882"/>
                  </a:lnTo>
                  <a:lnTo>
                    <a:pt x="1099248" y="43129"/>
                  </a:lnTo>
                  <a:close/>
                </a:path>
                <a:path w="1336039" h="183514">
                  <a:moveTo>
                    <a:pt x="1105954" y="43129"/>
                  </a:moveTo>
                  <a:lnTo>
                    <a:pt x="1099248" y="43129"/>
                  </a:lnTo>
                  <a:lnTo>
                    <a:pt x="1099248" y="52882"/>
                  </a:lnTo>
                  <a:lnTo>
                    <a:pt x="1105954" y="52882"/>
                  </a:lnTo>
                  <a:lnTo>
                    <a:pt x="1105954" y="43129"/>
                  </a:lnTo>
                  <a:close/>
                </a:path>
                <a:path w="1336039" h="183514">
                  <a:moveTo>
                    <a:pt x="1202423" y="43129"/>
                  </a:moveTo>
                  <a:lnTo>
                    <a:pt x="1105954" y="43129"/>
                  </a:lnTo>
                  <a:lnTo>
                    <a:pt x="1105954" y="52882"/>
                  </a:lnTo>
                  <a:lnTo>
                    <a:pt x="1202423" y="52882"/>
                  </a:lnTo>
                  <a:lnTo>
                    <a:pt x="1202423" y="43129"/>
                  </a:lnTo>
                  <a:close/>
                </a:path>
                <a:path w="1336039" h="183514">
                  <a:moveTo>
                    <a:pt x="1209281" y="43129"/>
                  </a:moveTo>
                  <a:lnTo>
                    <a:pt x="1202423" y="43129"/>
                  </a:lnTo>
                  <a:lnTo>
                    <a:pt x="1202423" y="52882"/>
                  </a:lnTo>
                  <a:lnTo>
                    <a:pt x="1209281" y="52882"/>
                  </a:lnTo>
                  <a:lnTo>
                    <a:pt x="1209281" y="43129"/>
                  </a:lnTo>
                  <a:close/>
                </a:path>
                <a:path w="1336039" h="183514">
                  <a:moveTo>
                    <a:pt x="1244028" y="43129"/>
                  </a:moveTo>
                  <a:lnTo>
                    <a:pt x="1209281" y="43129"/>
                  </a:lnTo>
                  <a:lnTo>
                    <a:pt x="1209281" y="52882"/>
                  </a:lnTo>
                  <a:lnTo>
                    <a:pt x="1244028" y="52882"/>
                  </a:lnTo>
                  <a:lnTo>
                    <a:pt x="1244028" y="43129"/>
                  </a:lnTo>
                  <a:close/>
                </a:path>
                <a:path w="1336039" h="183514">
                  <a:moveTo>
                    <a:pt x="1250734" y="43129"/>
                  </a:moveTo>
                  <a:lnTo>
                    <a:pt x="1244028" y="43129"/>
                  </a:lnTo>
                  <a:lnTo>
                    <a:pt x="1244028" y="52882"/>
                  </a:lnTo>
                  <a:lnTo>
                    <a:pt x="1250734" y="52882"/>
                  </a:lnTo>
                  <a:lnTo>
                    <a:pt x="1250734" y="43129"/>
                  </a:lnTo>
                  <a:close/>
                </a:path>
                <a:path w="1336039" h="183514">
                  <a:moveTo>
                    <a:pt x="1335468" y="43129"/>
                  </a:moveTo>
                  <a:lnTo>
                    <a:pt x="1250734" y="43129"/>
                  </a:lnTo>
                  <a:lnTo>
                    <a:pt x="1250734" y="52882"/>
                  </a:lnTo>
                  <a:lnTo>
                    <a:pt x="1335468" y="52882"/>
                  </a:lnTo>
                  <a:lnTo>
                    <a:pt x="1335468" y="43129"/>
                  </a:lnTo>
                  <a:close/>
                </a:path>
                <a:path w="1336039" h="183514">
                  <a:moveTo>
                    <a:pt x="1018019" y="0"/>
                  </a:moveTo>
                  <a:lnTo>
                    <a:pt x="978966" y="13092"/>
                  </a:lnTo>
                  <a:lnTo>
                    <a:pt x="972451" y="31851"/>
                  </a:lnTo>
                  <a:lnTo>
                    <a:pt x="972451" y="43129"/>
                  </a:lnTo>
                  <a:lnTo>
                    <a:pt x="983881" y="43129"/>
                  </a:lnTo>
                  <a:lnTo>
                    <a:pt x="983881" y="31851"/>
                  </a:lnTo>
                  <a:lnTo>
                    <a:pt x="986005" y="22450"/>
                  </a:lnTo>
                  <a:lnTo>
                    <a:pt x="992377" y="15735"/>
                  </a:lnTo>
                  <a:lnTo>
                    <a:pt x="1002998" y="11706"/>
                  </a:lnTo>
                  <a:lnTo>
                    <a:pt x="1017866" y="10363"/>
                  </a:lnTo>
                  <a:lnTo>
                    <a:pt x="1064022" y="10363"/>
                  </a:lnTo>
                  <a:lnTo>
                    <a:pt x="1059395" y="8077"/>
                  </a:lnTo>
                  <a:lnTo>
                    <a:pt x="1050037" y="4543"/>
                  </a:lnTo>
                  <a:lnTo>
                    <a:pt x="1040022" y="2019"/>
                  </a:lnTo>
                  <a:lnTo>
                    <a:pt x="1029349" y="504"/>
                  </a:lnTo>
                  <a:lnTo>
                    <a:pt x="1018019" y="0"/>
                  </a:lnTo>
                  <a:close/>
                </a:path>
                <a:path w="1336039" h="183514">
                  <a:moveTo>
                    <a:pt x="1064022" y="10363"/>
                  </a:moveTo>
                  <a:lnTo>
                    <a:pt x="1017866" y="10363"/>
                  </a:lnTo>
                  <a:lnTo>
                    <a:pt x="1027915" y="10782"/>
                  </a:lnTo>
                  <a:lnTo>
                    <a:pt x="1037335" y="12039"/>
                  </a:lnTo>
                  <a:lnTo>
                    <a:pt x="1073892" y="28584"/>
                  </a:lnTo>
                  <a:lnTo>
                    <a:pt x="1078674" y="33070"/>
                  </a:lnTo>
                  <a:lnTo>
                    <a:pt x="1085837" y="26212"/>
                  </a:lnTo>
                  <a:lnTo>
                    <a:pt x="1081041" y="21307"/>
                  </a:lnTo>
                  <a:lnTo>
                    <a:pt x="1075035" y="16649"/>
                  </a:lnTo>
                  <a:lnTo>
                    <a:pt x="1067820" y="12239"/>
                  </a:lnTo>
                  <a:lnTo>
                    <a:pt x="1064022" y="10363"/>
                  </a:lnTo>
                  <a:close/>
                </a:path>
                <a:path w="1336039" h="183514">
                  <a:moveTo>
                    <a:pt x="1229042" y="8991"/>
                  </a:moveTo>
                  <a:lnTo>
                    <a:pt x="1224064" y="8991"/>
                  </a:lnTo>
                  <a:lnTo>
                    <a:pt x="1222032" y="9829"/>
                  </a:lnTo>
                  <a:lnTo>
                    <a:pt x="1218780" y="13182"/>
                  </a:lnTo>
                  <a:lnTo>
                    <a:pt x="1217968" y="15290"/>
                  </a:lnTo>
                  <a:lnTo>
                    <a:pt x="1217968" y="20167"/>
                  </a:lnTo>
                  <a:lnTo>
                    <a:pt x="1218806" y="22123"/>
                  </a:lnTo>
                  <a:lnTo>
                    <a:pt x="1222159" y="25272"/>
                  </a:lnTo>
                  <a:lnTo>
                    <a:pt x="1224165" y="26060"/>
                  </a:lnTo>
                  <a:lnTo>
                    <a:pt x="1229042" y="26060"/>
                  </a:lnTo>
                  <a:lnTo>
                    <a:pt x="1231125" y="25272"/>
                  </a:lnTo>
                  <a:lnTo>
                    <a:pt x="1234376" y="22123"/>
                  </a:lnTo>
                  <a:lnTo>
                    <a:pt x="1235189" y="20167"/>
                  </a:lnTo>
                  <a:lnTo>
                    <a:pt x="1235189" y="15290"/>
                  </a:lnTo>
                  <a:lnTo>
                    <a:pt x="1234376" y="13182"/>
                  </a:lnTo>
                  <a:lnTo>
                    <a:pt x="1231125" y="9829"/>
                  </a:lnTo>
                  <a:lnTo>
                    <a:pt x="1229042" y="899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271769" y="6148984"/>
              <a:ext cx="95097" cy="101803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5537453" y="6108598"/>
              <a:ext cx="1228725" cy="156845"/>
            </a:xfrm>
            <a:custGeom>
              <a:avLst/>
              <a:gdLst/>
              <a:ahLst/>
              <a:cxnLst/>
              <a:rect l="l" t="t" r="r" b="b"/>
              <a:pathLst>
                <a:path w="1228725" h="156845">
                  <a:moveTo>
                    <a:pt x="264718" y="52882"/>
                  </a:moveTo>
                  <a:lnTo>
                    <a:pt x="253288" y="52882"/>
                  </a:lnTo>
                  <a:lnTo>
                    <a:pt x="253288" y="74218"/>
                  </a:lnTo>
                  <a:lnTo>
                    <a:pt x="222097" y="74218"/>
                  </a:lnTo>
                  <a:lnTo>
                    <a:pt x="215671" y="76733"/>
                  </a:lnTo>
                  <a:lnTo>
                    <a:pt x="205409" y="86791"/>
                  </a:lnTo>
                  <a:lnTo>
                    <a:pt x="202844" y="93522"/>
                  </a:lnTo>
                  <a:lnTo>
                    <a:pt x="202844" y="110490"/>
                  </a:lnTo>
                  <a:lnTo>
                    <a:pt x="204724" y="118160"/>
                  </a:lnTo>
                  <a:lnTo>
                    <a:pt x="212242" y="131775"/>
                  </a:lnTo>
                  <a:lnTo>
                    <a:pt x="217119" y="137464"/>
                  </a:lnTo>
                  <a:lnTo>
                    <a:pt x="223113" y="142036"/>
                  </a:lnTo>
                  <a:lnTo>
                    <a:pt x="232257" y="135178"/>
                  </a:lnTo>
                  <a:lnTo>
                    <a:pt x="224589" y="128196"/>
                  </a:lnTo>
                  <a:lnTo>
                    <a:pt x="219113" y="120357"/>
                  </a:lnTo>
                  <a:lnTo>
                    <a:pt x="215826" y="111661"/>
                  </a:lnTo>
                  <a:lnTo>
                    <a:pt x="214743" y="102209"/>
                  </a:lnTo>
                  <a:lnTo>
                    <a:pt x="214731" y="96621"/>
                  </a:lnTo>
                  <a:lnTo>
                    <a:pt x="216306" y="92329"/>
                  </a:lnTo>
                  <a:lnTo>
                    <a:pt x="222605" y="86131"/>
                  </a:lnTo>
                  <a:lnTo>
                    <a:pt x="226771" y="84582"/>
                  </a:lnTo>
                  <a:lnTo>
                    <a:pt x="264718" y="84582"/>
                  </a:lnTo>
                  <a:lnTo>
                    <a:pt x="264718" y="52882"/>
                  </a:lnTo>
                  <a:close/>
                </a:path>
                <a:path w="1228725" h="156845">
                  <a:moveTo>
                    <a:pt x="145237" y="82753"/>
                  </a:moveTo>
                  <a:lnTo>
                    <a:pt x="136550" y="89611"/>
                  </a:lnTo>
                  <a:lnTo>
                    <a:pt x="176022" y="141427"/>
                  </a:lnTo>
                  <a:lnTo>
                    <a:pt x="185318" y="135178"/>
                  </a:lnTo>
                  <a:lnTo>
                    <a:pt x="167640" y="112014"/>
                  </a:lnTo>
                  <a:lnTo>
                    <a:pt x="164693" y="108254"/>
                  </a:lnTo>
                  <a:lnTo>
                    <a:pt x="161188" y="104038"/>
                  </a:lnTo>
                  <a:lnTo>
                    <a:pt x="157124" y="99364"/>
                  </a:lnTo>
                  <a:lnTo>
                    <a:pt x="157276" y="98907"/>
                  </a:lnTo>
                  <a:lnTo>
                    <a:pt x="168823" y="98907"/>
                  </a:lnTo>
                  <a:lnTo>
                    <a:pt x="172135" y="97663"/>
                  </a:lnTo>
                  <a:lnTo>
                    <a:pt x="179146" y="91465"/>
                  </a:lnTo>
                  <a:lnTo>
                    <a:pt x="179743" y="89916"/>
                  </a:lnTo>
                  <a:lnTo>
                    <a:pt x="153974" y="89916"/>
                  </a:lnTo>
                  <a:lnTo>
                    <a:pt x="149301" y="87528"/>
                  </a:lnTo>
                  <a:lnTo>
                    <a:pt x="145237" y="82753"/>
                  </a:lnTo>
                  <a:close/>
                </a:path>
                <a:path w="1228725" h="156845">
                  <a:moveTo>
                    <a:pt x="77266" y="99669"/>
                  </a:moveTo>
                  <a:lnTo>
                    <a:pt x="65836" y="99669"/>
                  </a:lnTo>
                  <a:lnTo>
                    <a:pt x="65836" y="140970"/>
                  </a:lnTo>
                  <a:lnTo>
                    <a:pt x="77266" y="140970"/>
                  </a:lnTo>
                  <a:lnTo>
                    <a:pt x="77266" y="99669"/>
                  </a:lnTo>
                  <a:close/>
                </a:path>
                <a:path w="1228725" h="156845">
                  <a:moveTo>
                    <a:pt x="118719" y="52882"/>
                  </a:moveTo>
                  <a:lnTo>
                    <a:pt x="107289" y="52882"/>
                  </a:lnTo>
                  <a:lnTo>
                    <a:pt x="107289" y="140970"/>
                  </a:lnTo>
                  <a:lnTo>
                    <a:pt x="118719" y="140970"/>
                  </a:lnTo>
                  <a:lnTo>
                    <a:pt x="118719" y="52882"/>
                  </a:lnTo>
                  <a:close/>
                </a:path>
                <a:path w="1228725" h="156845">
                  <a:moveTo>
                    <a:pt x="264718" y="84582"/>
                  </a:moveTo>
                  <a:lnTo>
                    <a:pt x="253288" y="84582"/>
                  </a:lnTo>
                  <a:lnTo>
                    <a:pt x="253288" y="140970"/>
                  </a:lnTo>
                  <a:lnTo>
                    <a:pt x="264718" y="140970"/>
                  </a:lnTo>
                  <a:lnTo>
                    <a:pt x="264718" y="84582"/>
                  </a:lnTo>
                  <a:close/>
                </a:path>
                <a:path w="1228725" h="156845">
                  <a:moveTo>
                    <a:pt x="17983" y="43129"/>
                  </a:moveTo>
                  <a:lnTo>
                    <a:pt x="0" y="43129"/>
                  </a:lnTo>
                  <a:lnTo>
                    <a:pt x="0" y="52882"/>
                  </a:lnTo>
                  <a:lnTo>
                    <a:pt x="13970" y="52882"/>
                  </a:lnTo>
                  <a:lnTo>
                    <a:pt x="16891" y="53746"/>
                  </a:lnTo>
                  <a:lnTo>
                    <a:pt x="20447" y="57200"/>
                  </a:lnTo>
                  <a:lnTo>
                    <a:pt x="21336" y="59994"/>
                  </a:lnTo>
                  <a:lnTo>
                    <a:pt x="21336" y="89458"/>
                  </a:lnTo>
                  <a:lnTo>
                    <a:pt x="13868" y="95097"/>
                  </a:lnTo>
                  <a:lnTo>
                    <a:pt x="13943" y="97663"/>
                  </a:lnTo>
                  <a:lnTo>
                    <a:pt x="23012" y="115214"/>
                  </a:lnTo>
                  <a:lnTo>
                    <a:pt x="32613" y="115214"/>
                  </a:lnTo>
                  <a:lnTo>
                    <a:pt x="32613" y="99669"/>
                  </a:lnTo>
                  <a:lnTo>
                    <a:pt x="77266" y="99669"/>
                  </a:lnTo>
                  <a:lnTo>
                    <a:pt x="77266" y="89154"/>
                  </a:lnTo>
                  <a:lnTo>
                    <a:pt x="32766" y="89154"/>
                  </a:lnTo>
                  <a:lnTo>
                    <a:pt x="32766" y="56692"/>
                  </a:lnTo>
                  <a:lnTo>
                    <a:pt x="30861" y="51765"/>
                  </a:lnTo>
                  <a:lnTo>
                    <a:pt x="23241" y="44856"/>
                  </a:lnTo>
                  <a:lnTo>
                    <a:pt x="17983" y="43129"/>
                  </a:lnTo>
                  <a:close/>
                </a:path>
                <a:path w="1228725" h="156845">
                  <a:moveTo>
                    <a:pt x="168823" y="98907"/>
                  </a:moveTo>
                  <a:lnTo>
                    <a:pt x="157276" y="98907"/>
                  </a:lnTo>
                  <a:lnTo>
                    <a:pt x="158597" y="99314"/>
                  </a:lnTo>
                  <a:lnTo>
                    <a:pt x="160324" y="99517"/>
                  </a:lnTo>
                  <a:lnTo>
                    <a:pt x="162458" y="99517"/>
                  </a:lnTo>
                  <a:lnTo>
                    <a:pt x="167741" y="99314"/>
                  </a:lnTo>
                  <a:lnTo>
                    <a:pt x="168823" y="98907"/>
                  </a:lnTo>
                  <a:close/>
                </a:path>
                <a:path w="1228725" h="156845">
                  <a:moveTo>
                    <a:pt x="180898" y="52882"/>
                  </a:moveTo>
                  <a:lnTo>
                    <a:pt x="169468" y="52882"/>
                  </a:lnTo>
                  <a:lnTo>
                    <a:pt x="169468" y="86563"/>
                  </a:lnTo>
                  <a:lnTo>
                    <a:pt x="166065" y="89916"/>
                  </a:lnTo>
                  <a:lnTo>
                    <a:pt x="179743" y="89916"/>
                  </a:lnTo>
                  <a:lnTo>
                    <a:pt x="180898" y="86918"/>
                  </a:lnTo>
                  <a:lnTo>
                    <a:pt x="180898" y="52882"/>
                  </a:lnTo>
                  <a:close/>
                </a:path>
                <a:path w="1228725" h="156845">
                  <a:moveTo>
                    <a:pt x="77266" y="52882"/>
                  </a:moveTo>
                  <a:lnTo>
                    <a:pt x="65836" y="52882"/>
                  </a:lnTo>
                  <a:lnTo>
                    <a:pt x="65836" y="89154"/>
                  </a:lnTo>
                  <a:lnTo>
                    <a:pt x="77266" y="89154"/>
                  </a:lnTo>
                  <a:lnTo>
                    <a:pt x="77266" y="52882"/>
                  </a:lnTo>
                  <a:close/>
                </a:path>
                <a:path w="1228725" h="156845">
                  <a:moveTo>
                    <a:pt x="88849" y="43129"/>
                  </a:moveTo>
                  <a:lnTo>
                    <a:pt x="53644" y="43129"/>
                  </a:lnTo>
                  <a:lnTo>
                    <a:pt x="53644" y="52882"/>
                  </a:lnTo>
                  <a:lnTo>
                    <a:pt x="88849" y="52882"/>
                  </a:lnTo>
                  <a:lnTo>
                    <a:pt x="88849" y="43129"/>
                  </a:lnTo>
                  <a:close/>
                </a:path>
                <a:path w="1228725" h="156845">
                  <a:moveTo>
                    <a:pt x="95554" y="43129"/>
                  </a:moveTo>
                  <a:lnTo>
                    <a:pt x="88849" y="43129"/>
                  </a:lnTo>
                  <a:lnTo>
                    <a:pt x="88849" y="52882"/>
                  </a:lnTo>
                  <a:lnTo>
                    <a:pt x="95554" y="52882"/>
                  </a:lnTo>
                  <a:lnTo>
                    <a:pt x="95554" y="43129"/>
                  </a:lnTo>
                  <a:close/>
                </a:path>
                <a:path w="1228725" h="156845">
                  <a:moveTo>
                    <a:pt x="130454" y="43129"/>
                  </a:moveTo>
                  <a:lnTo>
                    <a:pt x="95554" y="43129"/>
                  </a:lnTo>
                  <a:lnTo>
                    <a:pt x="95554" y="52882"/>
                  </a:lnTo>
                  <a:lnTo>
                    <a:pt x="130454" y="52882"/>
                  </a:lnTo>
                  <a:lnTo>
                    <a:pt x="130454" y="43129"/>
                  </a:lnTo>
                  <a:close/>
                </a:path>
                <a:path w="1228725" h="156845">
                  <a:moveTo>
                    <a:pt x="137160" y="43129"/>
                  </a:moveTo>
                  <a:lnTo>
                    <a:pt x="130454" y="43129"/>
                  </a:lnTo>
                  <a:lnTo>
                    <a:pt x="130454" y="52882"/>
                  </a:lnTo>
                  <a:lnTo>
                    <a:pt x="137160" y="52882"/>
                  </a:lnTo>
                  <a:lnTo>
                    <a:pt x="137160" y="43129"/>
                  </a:lnTo>
                  <a:close/>
                </a:path>
                <a:path w="1228725" h="156845">
                  <a:moveTo>
                    <a:pt x="191719" y="43129"/>
                  </a:moveTo>
                  <a:lnTo>
                    <a:pt x="137160" y="43129"/>
                  </a:lnTo>
                  <a:lnTo>
                    <a:pt x="137160" y="52882"/>
                  </a:lnTo>
                  <a:lnTo>
                    <a:pt x="191719" y="52882"/>
                  </a:lnTo>
                  <a:lnTo>
                    <a:pt x="191719" y="43129"/>
                  </a:lnTo>
                  <a:close/>
                </a:path>
                <a:path w="1228725" h="156845">
                  <a:moveTo>
                    <a:pt x="198424" y="43129"/>
                  </a:moveTo>
                  <a:lnTo>
                    <a:pt x="191719" y="43129"/>
                  </a:lnTo>
                  <a:lnTo>
                    <a:pt x="191719" y="52882"/>
                  </a:lnTo>
                  <a:lnTo>
                    <a:pt x="198424" y="52882"/>
                  </a:lnTo>
                  <a:lnTo>
                    <a:pt x="198424" y="43129"/>
                  </a:lnTo>
                  <a:close/>
                </a:path>
                <a:path w="1228725" h="156845">
                  <a:moveTo>
                    <a:pt x="283159" y="43129"/>
                  </a:moveTo>
                  <a:lnTo>
                    <a:pt x="198424" y="43129"/>
                  </a:lnTo>
                  <a:lnTo>
                    <a:pt x="198424" y="52882"/>
                  </a:lnTo>
                  <a:lnTo>
                    <a:pt x="283159" y="52882"/>
                  </a:lnTo>
                  <a:lnTo>
                    <a:pt x="283159" y="43129"/>
                  </a:lnTo>
                  <a:close/>
                </a:path>
                <a:path w="1228725" h="156845">
                  <a:moveTo>
                    <a:pt x="396849" y="99669"/>
                  </a:moveTo>
                  <a:lnTo>
                    <a:pt x="385419" y="99669"/>
                  </a:lnTo>
                  <a:lnTo>
                    <a:pt x="385419" y="140970"/>
                  </a:lnTo>
                  <a:lnTo>
                    <a:pt x="396849" y="140970"/>
                  </a:lnTo>
                  <a:lnTo>
                    <a:pt x="396849" y="99669"/>
                  </a:lnTo>
                  <a:close/>
                </a:path>
                <a:path w="1228725" h="156845">
                  <a:moveTo>
                    <a:pt x="353110" y="52882"/>
                  </a:moveTo>
                  <a:lnTo>
                    <a:pt x="341680" y="52882"/>
                  </a:lnTo>
                  <a:lnTo>
                    <a:pt x="341680" y="89458"/>
                  </a:lnTo>
                  <a:lnTo>
                    <a:pt x="334213" y="95097"/>
                  </a:lnTo>
                  <a:lnTo>
                    <a:pt x="343357" y="115214"/>
                  </a:lnTo>
                  <a:lnTo>
                    <a:pt x="352958" y="115214"/>
                  </a:lnTo>
                  <a:lnTo>
                    <a:pt x="352958" y="99669"/>
                  </a:lnTo>
                  <a:lnTo>
                    <a:pt x="396849" y="99669"/>
                  </a:lnTo>
                  <a:lnTo>
                    <a:pt x="396849" y="89154"/>
                  </a:lnTo>
                  <a:lnTo>
                    <a:pt x="353110" y="89154"/>
                  </a:lnTo>
                  <a:lnTo>
                    <a:pt x="353110" y="52882"/>
                  </a:lnTo>
                  <a:close/>
                </a:path>
                <a:path w="1228725" h="156845">
                  <a:moveTo>
                    <a:pt x="396849" y="52882"/>
                  </a:moveTo>
                  <a:lnTo>
                    <a:pt x="385419" y="52882"/>
                  </a:lnTo>
                  <a:lnTo>
                    <a:pt x="385419" y="89154"/>
                  </a:lnTo>
                  <a:lnTo>
                    <a:pt x="396849" y="89154"/>
                  </a:lnTo>
                  <a:lnTo>
                    <a:pt x="396849" y="52882"/>
                  </a:lnTo>
                  <a:close/>
                </a:path>
                <a:path w="1228725" h="156845">
                  <a:moveTo>
                    <a:pt x="384885" y="43129"/>
                  </a:moveTo>
                  <a:lnTo>
                    <a:pt x="320344" y="43129"/>
                  </a:lnTo>
                  <a:lnTo>
                    <a:pt x="320344" y="52882"/>
                  </a:lnTo>
                  <a:lnTo>
                    <a:pt x="415290" y="52882"/>
                  </a:lnTo>
                  <a:lnTo>
                    <a:pt x="415290" y="45262"/>
                  </a:lnTo>
                  <a:lnTo>
                    <a:pt x="387400" y="45262"/>
                  </a:lnTo>
                  <a:lnTo>
                    <a:pt x="386638" y="44653"/>
                  </a:lnTo>
                  <a:lnTo>
                    <a:pt x="384885" y="43129"/>
                  </a:lnTo>
                  <a:close/>
                </a:path>
                <a:path w="1228725" h="156845">
                  <a:moveTo>
                    <a:pt x="362407" y="2286"/>
                  </a:moveTo>
                  <a:lnTo>
                    <a:pt x="349300" y="5334"/>
                  </a:lnTo>
                  <a:lnTo>
                    <a:pt x="361843" y="19710"/>
                  </a:lnTo>
                  <a:lnTo>
                    <a:pt x="368607" y="27279"/>
                  </a:lnTo>
                  <a:lnTo>
                    <a:pt x="375018" y="33985"/>
                  </a:lnTo>
                  <a:lnTo>
                    <a:pt x="381028" y="39776"/>
                  </a:lnTo>
                  <a:lnTo>
                    <a:pt x="386638" y="44653"/>
                  </a:lnTo>
                  <a:lnTo>
                    <a:pt x="387400" y="45262"/>
                  </a:lnTo>
                  <a:lnTo>
                    <a:pt x="395935" y="43738"/>
                  </a:lnTo>
                  <a:lnTo>
                    <a:pt x="362407" y="2286"/>
                  </a:lnTo>
                  <a:close/>
                </a:path>
                <a:path w="1228725" h="156845">
                  <a:moveTo>
                    <a:pt x="415290" y="43129"/>
                  </a:moveTo>
                  <a:lnTo>
                    <a:pt x="395442" y="43129"/>
                  </a:lnTo>
                  <a:lnTo>
                    <a:pt x="395935" y="43738"/>
                  </a:lnTo>
                  <a:lnTo>
                    <a:pt x="387400" y="45262"/>
                  </a:lnTo>
                  <a:lnTo>
                    <a:pt x="415290" y="45262"/>
                  </a:lnTo>
                  <a:lnTo>
                    <a:pt x="415290" y="43129"/>
                  </a:lnTo>
                  <a:close/>
                </a:path>
                <a:path w="1228725" h="156845">
                  <a:moveTo>
                    <a:pt x="405942" y="8534"/>
                  </a:moveTo>
                  <a:lnTo>
                    <a:pt x="400964" y="8534"/>
                  </a:lnTo>
                  <a:lnTo>
                    <a:pt x="398932" y="9372"/>
                  </a:lnTo>
                  <a:lnTo>
                    <a:pt x="395681" y="12725"/>
                  </a:lnTo>
                  <a:lnTo>
                    <a:pt x="394868" y="14833"/>
                  </a:lnTo>
                  <a:lnTo>
                    <a:pt x="394912" y="19710"/>
                  </a:lnTo>
                  <a:lnTo>
                    <a:pt x="395706" y="21539"/>
                  </a:lnTo>
                  <a:lnTo>
                    <a:pt x="399059" y="24790"/>
                  </a:lnTo>
                  <a:lnTo>
                    <a:pt x="401066" y="25603"/>
                  </a:lnTo>
                  <a:lnTo>
                    <a:pt x="405942" y="25603"/>
                  </a:lnTo>
                  <a:lnTo>
                    <a:pt x="408025" y="24815"/>
                  </a:lnTo>
                  <a:lnTo>
                    <a:pt x="411276" y="21666"/>
                  </a:lnTo>
                  <a:lnTo>
                    <a:pt x="412089" y="19710"/>
                  </a:lnTo>
                  <a:lnTo>
                    <a:pt x="412089" y="14833"/>
                  </a:lnTo>
                  <a:lnTo>
                    <a:pt x="411276" y="12725"/>
                  </a:lnTo>
                  <a:lnTo>
                    <a:pt x="408025" y="9372"/>
                  </a:lnTo>
                  <a:lnTo>
                    <a:pt x="405942" y="8534"/>
                  </a:lnTo>
                  <a:close/>
                </a:path>
                <a:path w="1228725" h="156845">
                  <a:moveTo>
                    <a:pt x="527304" y="115214"/>
                  </a:moveTo>
                  <a:lnTo>
                    <a:pt x="515721" y="115214"/>
                  </a:lnTo>
                  <a:lnTo>
                    <a:pt x="515721" y="140970"/>
                  </a:lnTo>
                  <a:lnTo>
                    <a:pt x="527304" y="140970"/>
                  </a:lnTo>
                  <a:lnTo>
                    <a:pt x="527304" y="115214"/>
                  </a:lnTo>
                  <a:close/>
                </a:path>
                <a:path w="1228725" h="156845">
                  <a:moveTo>
                    <a:pt x="568744" y="52882"/>
                  </a:moveTo>
                  <a:lnTo>
                    <a:pt x="557314" y="52882"/>
                  </a:lnTo>
                  <a:lnTo>
                    <a:pt x="557314" y="140970"/>
                  </a:lnTo>
                  <a:lnTo>
                    <a:pt x="568744" y="140970"/>
                  </a:lnTo>
                  <a:lnTo>
                    <a:pt x="568744" y="52882"/>
                  </a:lnTo>
                  <a:close/>
                </a:path>
                <a:path w="1228725" h="156845">
                  <a:moveTo>
                    <a:pt x="648296" y="113080"/>
                  </a:moveTo>
                  <a:lnTo>
                    <a:pt x="636866" y="113080"/>
                  </a:lnTo>
                  <a:lnTo>
                    <a:pt x="636866" y="140970"/>
                  </a:lnTo>
                  <a:lnTo>
                    <a:pt x="648296" y="140970"/>
                  </a:lnTo>
                  <a:lnTo>
                    <a:pt x="648296" y="113080"/>
                  </a:lnTo>
                  <a:close/>
                </a:path>
                <a:path w="1228725" h="156845">
                  <a:moveTo>
                    <a:pt x="770978" y="52882"/>
                  </a:moveTo>
                  <a:lnTo>
                    <a:pt x="759548" y="52882"/>
                  </a:lnTo>
                  <a:lnTo>
                    <a:pt x="759548" y="140970"/>
                  </a:lnTo>
                  <a:lnTo>
                    <a:pt x="770978" y="140970"/>
                  </a:lnTo>
                  <a:lnTo>
                    <a:pt x="770978" y="52882"/>
                  </a:lnTo>
                  <a:close/>
                </a:path>
                <a:path w="1228725" h="156845">
                  <a:moveTo>
                    <a:pt x="498386" y="65684"/>
                  </a:moveTo>
                  <a:lnTo>
                    <a:pt x="485698" y="65684"/>
                  </a:lnTo>
                  <a:lnTo>
                    <a:pt x="478320" y="68478"/>
                  </a:lnTo>
                  <a:lnTo>
                    <a:pt x="465924" y="79654"/>
                  </a:lnTo>
                  <a:lnTo>
                    <a:pt x="462882" y="86766"/>
                  </a:lnTo>
                  <a:lnTo>
                    <a:pt x="462941" y="104495"/>
                  </a:lnTo>
                  <a:lnTo>
                    <a:pt x="465670" y="111277"/>
                  </a:lnTo>
                  <a:lnTo>
                    <a:pt x="477050" y="122351"/>
                  </a:lnTo>
                  <a:lnTo>
                    <a:pt x="484060" y="125120"/>
                  </a:lnTo>
                  <a:lnTo>
                    <a:pt x="502246" y="125120"/>
                  </a:lnTo>
                  <a:lnTo>
                    <a:pt x="509816" y="121818"/>
                  </a:lnTo>
                  <a:lnTo>
                    <a:pt x="515112" y="115214"/>
                  </a:lnTo>
                  <a:lnTo>
                    <a:pt x="527304" y="115214"/>
                  </a:lnTo>
                  <a:lnTo>
                    <a:pt x="527304" y="114909"/>
                  </a:lnTo>
                  <a:lnTo>
                    <a:pt x="488035" y="114909"/>
                  </a:lnTo>
                  <a:lnTo>
                    <a:pt x="483273" y="113080"/>
                  </a:lnTo>
                  <a:lnTo>
                    <a:pt x="476059" y="105765"/>
                  </a:lnTo>
                  <a:lnTo>
                    <a:pt x="474288" y="101142"/>
                  </a:lnTo>
                  <a:lnTo>
                    <a:pt x="474268" y="91744"/>
                  </a:lnTo>
                  <a:lnTo>
                    <a:pt x="475183" y="88341"/>
                  </a:lnTo>
                  <a:lnTo>
                    <a:pt x="477012" y="85191"/>
                  </a:lnTo>
                  <a:lnTo>
                    <a:pt x="489677" y="85191"/>
                  </a:lnTo>
                  <a:lnTo>
                    <a:pt x="482650" y="79400"/>
                  </a:lnTo>
                  <a:lnTo>
                    <a:pt x="486194" y="77063"/>
                  </a:lnTo>
                  <a:lnTo>
                    <a:pt x="490308" y="75895"/>
                  </a:lnTo>
                  <a:lnTo>
                    <a:pt x="505134" y="75895"/>
                  </a:lnTo>
                  <a:lnTo>
                    <a:pt x="504748" y="66903"/>
                  </a:lnTo>
                  <a:lnTo>
                    <a:pt x="501891" y="66090"/>
                  </a:lnTo>
                  <a:lnTo>
                    <a:pt x="498386" y="65684"/>
                  </a:lnTo>
                  <a:close/>
                </a:path>
                <a:path w="1228725" h="156845">
                  <a:moveTo>
                    <a:pt x="660488" y="111252"/>
                  </a:moveTo>
                  <a:lnTo>
                    <a:pt x="662317" y="121767"/>
                  </a:lnTo>
                  <a:lnTo>
                    <a:pt x="670852" y="122986"/>
                  </a:lnTo>
                  <a:lnTo>
                    <a:pt x="678319" y="121158"/>
                  </a:lnTo>
                  <a:lnTo>
                    <a:pt x="689987" y="112268"/>
                  </a:lnTo>
                  <a:lnTo>
                    <a:pt x="666381" y="112268"/>
                  </a:lnTo>
                  <a:lnTo>
                    <a:pt x="660488" y="111252"/>
                  </a:lnTo>
                  <a:close/>
                </a:path>
                <a:path w="1228725" h="156845">
                  <a:moveTo>
                    <a:pt x="614311" y="68224"/>
                  </a:moveTo>
                  <a:lnTo>
                    <a:pt x="606818" y="70104"/>
                  </a:lnTo>
                  <a:lnTo>
                    <a:pt x="593915" y="79857"/>
                  </a:lnTo>
                  <a:lnTo>
                    <a:pt x="590689" y="86766"/>
                  </a:lnTo>
                  <a:lnTo>
                    <a:pt x="590689" y="103327"/>
                  </a:lnTo>
                  <a:lnTo>
                    <a:pt x="593167" y="109423"/>
                  </a:lnTo>
                  <a:lnTo>
                    <a:pt x="593282" y="109626"/>
                  </a:lnTo>
                  <a:lnTo>
                    <a:pt x="603389" y="119329"/>
                  </a:lnTo>
                  <a:lnTo>
                    <a:pt x="609485" y="121767"/>
                  </a:lnTo>
                  <a:lnTo>
                    <a:pt x="625132" y="121767"/>
                  </a:lnTo>
                  <a:lnTo>
                    <a:pt x="631685" y="118872"/>
                  </a:lnTo>
                  <a:lnTo>
                    <a:pt x="636257" y="113080"/>
                  </a:lnTo>
                  <a:lnTo>
                    <a:pt x="648296" y="113080"/>
                  </a:lnTo>
                  <a:lnTo>
                    <a:pt x="648296" y="111404"/>
                  </a:lnTo>
                  <a:lnTo>
                    <a:pt x="613956" y="111404"/>
                  </a:lnTo>
                  <a:lnTo>
                    <a:pt x="610095" y="109905"/>
                  </a:lnTo>
                  <a:lnTo>
                    <a:pt x="604202" y="103911"/>
                  </a:lnTo>
                  <a:lnTo>
                    <a:pt x="602729" y="100126"/>
                  </a:lnTo>
                  <a:lnTo>
                    <a:pt x="602729" y="89458"/>
                  </a:lnTo>
                  <a:lnTo>
                    <a:pt x="604913" y="85064"/>
                  </a:lnTo>
                  <a:lnTo>
                    <a:pt x="613651" y="79679"/>
                  </a:lnTo>
                  <a:lnTo>
                    <a:pt x="618782" y="78841"/>
                  </a:lnTo>
                  <a:lnTo>
                    <a:pt x="624498" y="78841"/>
                  </a:lnTo>
                  <a:lnTo>
                    <a:pt x="622846" y="69342"/>
                  </a:lnTo>
                  <a:lnTo>
                    <a:pt x="614311" y="68224"/>
                  </a:lnTo>
                  <a:close/>
                </a:path>
                <a:path w="1228725" h="156845">
                  <a:moveTo>
                    <a:pt x="489677" y="85191"/>
                  </a:moveTo>
                  <a:lnTo>
                    <a:pt x="477012" y="85191"/>
                  </a:lnTo>
                  <a:lnTo>
                    <a:pt x="507796" y="110490"/>
                  </a:lnTo>
                  <a:lnTo>
                    <a:pt x="503834" y="113436"/>
                  </a:lnTo>
                  <a:lnTo>
                    <a:pt x="499198" y="114909"/>
                  </a:lnTo>
                  <a:lnTo>
                    <a:pt x="527304" y="114909"/>
                  </a:lnTo>
                  <a:lnTo>
                    <a:pt x="527304" y="104394"/>
                  </a:lnTo>
                  <a:lnTo>
                    <a:pt x="512978" y="104394"/>
                  </a:lnTo>
                  <a:lnTo>
                    <a:pt x="489677" y="85191"/>
                  </a:lnTo>
                  <a:close/>
                </a:path>
                <a:path w="1228725" h="156845">
                  <a:moveTo>
                    <a:pt x="690076" y="79857"/>
                  </a:moveTo>
                  <a:lnTo>
                    <a:pt x="671207" y="79857"/>
                  </a:lnTo>
                  <a:lnTo>
                    <a:pt x="675068" y="81330"/>
                  </a:lnTo>
                  <a:lnTo>
                    <a:pt x="680961" y="87223"/>
                  </a:lnTo>
                  <a:lnTo>
                    <a:pt x="682434" y="91033"/>
                  </a:lnTo>
                  <a:lnTo>
                    <a:pt x="682434" y="101701"/>
                  </a:lnTo>
                  <a:lnTo>
                    <a:pt x="680250" y="106045"/>
                  </a:lnTo>
                  <a:lnTo>
                    <a:pt x="671512" y="111429"/>
                  </a:lnTo>
                  <a:lnTo>
                    <a:pt x="666381" y="112268"/>
                  </a:lnTo>
                  <a:lnTo>
                    <a:pt x="689987" y="112268"/>
                  </a:lnTo>
                  <a:lnTo>
                    <a:pt x="691087" y="111429"/>
                  </a:lnTo>
                  <a:lnTo>
                    <a:pt x="691191" y="111252"/>
                  </a:lnTo>
                  <a:lnTo>
                    <a:pt x="694321" y="104495"/>
                  </a:lnTo>
                  <a:lnTo>
                    <a:pt x="694321" y="87833"/>
                  </a:lnTo>
                  <a:lnTo>
                    <a:pt x="691832" y="81559"/>
                  </a:lnTo>
                  <a:lnTo>
                    <a:pt x="690076" y="79857"/>
                  </a:lnTo>
                  <a:close/>
                </a:path>
                <a:path w="1228725" h="156845">
                  <a:moveTo>
                    <a:pt x="648296" y="52882"/>
                  </a:moveTo>
                  <a:lnTo>
                    <a:pt x="636866" y="52882"/>
                  </a:lnTo>
                  <a:lnTo>
                    <a:pt x="636866" y="97891"/>
                  </a:lnTo>
                  <a:lnTo>
                    <a:pt x="635190" y="102514"/>
                  </a:lnTo>
                  <a:lnTo>
                    <a:pt x="628484" y="109626"/>
                  </a:lnTo>
                  <a:lnTo>
                    <a:pt x="624116" y="111404"/>
                  </a:lnTo>
                  <a:lnTo>
                    <a:pt x="648296" y="111404"/>
                  </a:lnTo>
                  <a:lnTo>
                    <a:pt x="648296" y="93370"/>
                  </a:lnTo>
                  <a:lnTo>
                    <a:pt x="649973" y="88747"/>
                  </a:lnTo>
                  <a:lnTo>
                    <a:pt x="656678" y="81635"/>
                  </a:lnTo>
                  <a:lnTo>
                    <a:pt x="661047" y="79857"/>
                  </a:lnTo>
                  <a:lnTo>
                    <a:pt x="690076" y="79857"/>
                  </a:lnTo>
                  <a:lnTo>
                    <a:pt x="688504" y="78333"/>
                  </a:lnTo>
                  <a:lnTo>
                    <a:pt x="648296" y="78333"/>
                  </a:lnTo>
                  <a:lnTo>
                    <a:pt x="648296" y="52882"/>
                  </a:lnTo>
                  <a:close/>
                </a:path>
                <a:path w="1228725" h="156845">
                  <a:moveTo>
                    <a:pt x="731659" y="52882"/>
                  </a:moveTo>
                  <a:lnTo>
                    <a:pt x="720382" y="52882"/>
                  </a:lnTo>
                  <a:lnTo>
                    <a:pt x="720382" y="83972"/>
                  </a:lnTo>
                  <a:lnTo>
                    <a:pt x="710933" y="90678"/>
                  </a:lnTo>
                  <a:lnTo>
                    <a:pt x="711136" y="98806"/>
                  </a:lnTo>
                  <a:lnTo>
                    <a:pt x="713930" y="105054"/>
                  </a:lnTo>
                  <a:lnTo>
                    <a:pt x="719315" y="109423"/>
                  </a:lnTo>
                  <a:lnTo>
                    <a:pt x="731659" y="109423"/>
                  </a:lnTo>
                  <a:lnTo>
                    <a:pt x="731659" y="52882"/>
                  </a:lnTo>
                  <a:close/>
                </a:path>
                <a:path w="1228725" h="156845">
                  <a:moveTo>
                    <a:pt x="527304" y="52882"/>
                  </a:moveTo>
                  <a:lnTo>
                    <a:pt x="515721" y="52882"/>
                  </a:lnTo>
                  <a:lnTo>
                    <a:pt x="515631" y="97891"/>
                  </a:lnTo>
                  <a:lnTo>
                    <a:pt x="514807" y="101142"/>
                  </a:lnTo>
                  <a:lnTo>
                    <a:pt x="512978" y="104394"/>
                  </a:lnTo>
                  <a:lnTo>
                    <a:pt x="527304" y="104394"/>
                  </a:lnTo>
                  <a:lnTo>
                    <a:pt x="527304" y="52882"/>
                  </a:lnTo>
                  <a:close/>
                </a:path>
                <a:path w="1228725" h="156845">
                  <a:moveTo>
                    <a:pt x="624498" y="78841"/>
                  </a:moveTo>
                  <a:lnTo>
                    <a:pt x="618782" y="78841"/>
                  </a:lnTo>
                  <a:lnTo>
                    <a:pt x="624674" y="79857"/>
                  </a:lnTo>
                  <a:lnTo>
                    <a:pt x="624498" y="78841"/>
                  </a:lnTo>
                  <a:close/>
                </a:path>
                <a:path w="1228725" h="156845">
                  <a:moveTo>
                    <a:pt x="675830" y="69494"/>
                  </a:moveTo>
                  <a:lnTo>
                    <a:pt x="659777" y="69494"/>
                  </a:lnTo>
                  <a:lnTo>
                    <a:pt x="653173" y="72440"/>
                  </a:lnTo>
                  <a:lnTo>
                    <a:pt x="648906" y="78333"/>
                  </a:lnTo>
                  <a:lnTo>
                    <a:pt x="688504" y="78333"/>
                  </a:lnTo>
                  <a:lnTo>
                    <a:pt x="681875" y="71907"/>
                  </a:lnTo>
                  <a:lnTo>
                    <a:pt x="675830" y="69494"/>
                  </a:lnTo>
                  <a:close/>
                </a:path>
                <a:path w="1228725" h="156845">
                  <a:moveTo>
                    <a:pt x="505134" y="75895"/>
                  </a:moveTo>
                  <a:lnTo>
                    <a:pt x="498741" y="75895"/>
                  </a:lnTo>
                  <a:lnTo>
                    <a:pt x="502158" y="76454"/>
                  </a:lnTo>
                  <a:lnTo>
                    <a:pt x="505206" y="77571"/>
                  </a:lnTo>
                  <a:lnTo>
                    <a:pt x="505134" y="75895"/>
                  </a:lnTo>
                  <a:close/>
                </a:path>
                <a:path w="1228725" h="156845">
                  <a:moveTo>
                    <a:pt x="510543" y="43129"/>
                  </a:moveTo>
                  <a:lnTo>
                    <a:pt x="452475" y="43129"/>
                  </a:lnTo>
                  <a:lnTo>
                    <a:pt x="452475" y="52882"/>
                  </a:lnTo>
                  <a:lnTo>
                    <a:pt x="538873" y="52882"/>
                  </a:lnTo>
                  <a:lnTo>
                    <a:pt x="538873" y="49225"/>
                  </a:lnTo>
                  <a:lnTo>
                    <a:pt x="519214" y="49225"/>
                  </a:lnTo>
                  <a:lnTo>
                    <a:pt x="510543" y="43129"/>
                  </a:lnTo>
                  <a:close/>
                </a:path>
                <a:path w="1228725" h="156845">
                  <a:moveTo>
                    <a:pt x="545592" y="43129"/>
                  </a:moveTo>
                  <a:lnTo>
                    <a:pt x="538873" y="43129"/>
                  </a:lnTo>
                  <a:lnTo>
                    <a:pt x="538873" y="52882"/>
                  </a:lnTo>
                  <a:lnTo>
                    <a:pt x="545592" y="52882"/>
                  </a:lnTo>
                  <a:lnTo>
                    <a:pt x="545592" y="43129"/>
                  </a:lnTo>
                  <a:close/>
                </a:path>
                <a:path w="1228725" h="156845">
                  <a:moveTo>
                    <a:pt x="580478" y="43129"/>
                  </a:moveTo>
                  <a:lnTo>
                    <a:pt x="545592" y="43129"/>
                  </a:lnTo>
                  <a:lnTo>
                    <a:pt x="545592" y="52882"/>
                  </a:lnTo>
                  <a:lnTo>
                    <a:pt x="580478" y="52882"/>
                  </a:lnTo>
                  <a:lnTo>
                    <a:pt x="580478" y="43129"/>
                  </a:lnTo>
                  <a:close/>
                </a:path>
                <a:path w="1228725" h="156845">
                  <a:moveTo>
                    <a:pt x="587184" y="43129"/>
                  </a:moveTo>
                  <a:lnTo>
                    <a:pt x="580478" y="43129"/>
                  </a:lnTo>
                  <a:lnTo>
                    <a:pt x="580478" y="52882"/>
                  </a:lnTo>
                  <a:lnTo>
                    <a:pt x="587184" y="52882"/>
                  </a:lnTo>
                  <a:lnTo>
                    <a:pt x="587184" y="43129"/>
                  </a:lnTo>
                  <a:close/>
                </a:path>
                <a:path w="1228725" h="156845">
                  <a:moveTo>
                    <a:pt x="697826" y="43129"/>
                  </a:moveTo>
                  <a:lnTo>
                    <a:pt x="587184" y="43129"/>
                  </a:lnTo>
                  <a:lnTo>
                    <a:pt x="587184" y="52882"/>
                  </a:lnTo>
                  <a:lnTo>
                    <a:pt x="697826" y="52882"/>
                  </a:lnTo>
                  <a:lnTo>
                    <a:pt x="697826" y="43129"/>
                  </a:lnTo>
                  <a:close/>
                </a:path>
                <a:path w="1228725" h="156845">
                  <a:moveTo>
                    <a:pt x="704532" y="43129"/>
                  </a:moveTo>
                  <a:lnTo>
                    <a:pt x="697826" y="43129"/>
                  </a:lnTo>
                  <a:lnTo>
                    <a:pt x="697826" y="52882"/>
                  </a:lnTo>
                  <a:lnTo>
                    <a:pt x="704532" y="52882"/>
                  </a:lnTo>
                  <a:lnTo>
                    <a:pt x="704532" y="43129"/>
                  </a:lnTo>
                  <a:close/>
                </a:path>
                <a:path w="1228725" h="156845">
                  <a:moveTo>
                    <a:pt x="789419" y="43129"/>
                  </a:moveTo>
                  <a:lnTo>
                    <a:pt x="704532" y="43129"/>
                  </a:lnTo>
                  <a:lnTo>
                    <a:pt x="704532" y="52882"/>
                  </a:lnTo>
                  <a:lnTo>
                    <a:pt x="789419" y="52882"/>
                  </a:lnTo>
                  <a:lnTo>
                    <a:pt x="789419" y="43129"/>
                  </a:lnTo>
                  <a:close/>
                </a:path>
                <a:path w="1228725" h="156845">
                  <a:moveTo>
                    <a:pt x="477608" y="2286"/>
                  </a:moveTo>
                  <a:lnTo>
                    <a:pt x="506113" y="40014"/>
                  </a:lnTo>
                  <a:lnTo>
                    <a:pt x="519214" y="49225"/>
                  </a:lnTo>
                  <a:lnTo>
                    <a:pt x="527900" y="44653"/>
                  </a:lnTo>
                  <a:lnTo>
                    <a:pt x="527398" y="43281"/>
                  </a:lnTo>
                  <a:lnTo>
                    <a:pt x="519976" y="43281"/>
                  </a:lnTo>
                  <a:lnTo>
                    <a:pt x="477608" y="2286"/>
                  </a:lnTo>
                  <a:close/>
                </a:path>
                <a:path w="1228725" h="156845">
                  <a:moveTo>
                    <a:pt x="538873" y="43129"/>
                  </a:moveTo>
                  <a:lnTo>
                    <a:pt x="527342" y="43129"/>
                  </a:lnTo>
                  <a:lnTo>
                    <a:pt x="527900" y="44653"/>
                  </a:lnTo>
                  <a:lnTo>
                    <a:pt x="519214" y="49225"/>
                  </a:lnTo>
                  <a:lnTo>
                    <a:pt x="538873" y="49225"/>
                  </a:lnTo>
                  <a:lnTo>
                    <a:pt x="538873" y="43129"/>
                  </a:lnTo>
                  <a:close/>
                </a:path>
                <a:path w="1228725" h="156845">
                  <a:moveTo>
                    <a:pt x="520433" y="43129"/>
                  </a:moveTo>
                  <a:lnTo>
                    <a:pt x="519818" y="43129"/>
                  </a:lnTo>
                  <a:lnTo>
                    <a:pt x="519976" y="43281"/>
                  </a:lnTo>
                  <a:lnTo>
                    <a:pt x="520433" y="43129"/>
                  </a:lnTo>
                  <a:close/>
                </a:path>
                <a:path w="1228725" h="156845">
                  <a:moveTo>
                    <a:pt x="512203" y="1828"/>
                  </a:moveTo>
                  <a:lnTo>
                    <a:pt x="499402" y="4876"/>
                  </a:lnTo>
                  <a:lnTo>
                    <a:pt x="520433" y="43129"/>
                  </a:lnTo>
                  <a:lnTo>
                    <a:pt x="519976" y="43281"/>
                  </a:lnTo>
                  <a:lnTo>
                    <a:pt x="527398" y="43281"/>
                  </a:lnTo>
                  <a:lnTo>
                    <a:pt x="512203" y="1828"/>
                  </a:lnTo>
                  <a:close/>
                </a:path>
                <a:path w="1228725" h="156845">
                  <a:moveTo>
                    <a:pt x="593737" y="0"/>
                  </a:moveTo>
                  <a:lnTo>
                    <a:pt x="557314" y="20726"/>
                  </a:lnTo>
                  <a:lnTo>
                    <a:pt x="557314" y="43129"/>
                  </a:lnTo>
                  <a:lnTo>
                    <a:pt x="568744" y="43129"/>
                  </a:lnTo>
                  <a:lnTo>
                    <a:pt x="568857" y="23317"/>
                  </a:lnTo>
                  <a:lnTo>
                    <a:pt x="570903" y="18745"/>
                  </a:lnTo>
                  <a:lnTo>
                    <a:pt x="579539" y="12039"/>
                  </a:lnTo>
                  <a:lnTo>
                    <a:pt x="585711" y="10363"/>
                  </a:lnTo>
                  <a:lnTo>
                    <a:pt x="630086" y="10363"/>
                  </a:lnTo>
                  <a:lnTo>
                    <a:pt x="626732" y="8229"/>
                  </a:lnTo>
                  <a:lnTo>
                    <a:pt x="619326" y="4629"/>
                  </a:lnTo>
                  <a:lnTo>
                    <a:pt x="611358" y="2057"/>
                  </a:lnTo>
                  <a:lnTo>
                    <a:pt x="602829" y="514"/>
                  </a:lnTo>
                  <a:lnTo>
                    <a:pt x="593737" y="0"/>
                  </a:lnTo>
                  <a:close/>
                </a:path>
                <a:path w="1228725" h="156845">
                  <a:moveTo>
                    <a:pt x="630086" y="10363"/>
                  </a:moveTo>
                  <a:lnTo>
                    <a:pt x="593737" y="10363"/>
                  </a:lnTo>
                  <a:lnTo>
                    <a:pt x="601338" y="10782"/>
                  </a:lnTo>
                  <a:lnTo>
                    <a:pt x="608444" y="12039"/>
                  </a:lnTo>
                  <a:lnTo>
                    <a:pt x="639610" y="33070"/>
                  </a:lnTo>
                  <a:lnTo>
                    <a:pt x="647839" y="26670"/>
                  </a:lnTo>
                  <a:lnTo>
                    <a:pt x="643948" y="21688"/>
                  </a:lnTo>
                  <a:lnTo>
                    <a:pt x="639133" y="16954"/>
                  </a:lnTo>
                  <a:lnTo>
                    <a:pt x="633395" y="12468"/>
                  </a:lnTo>
                  <a:lnTo>
                    <a:pt x="630086" y="10363"/>
                  </a:lnTo>
                  <a:close/>
                </a:path>
                <a:path w="1228725" h="156845">
                  <a:moveTo>
                    <a:pt x="664451" y="6248"/>
                  </a:moveTo>
                  <a:lnTo>
                    <a:pt x="659574" y="6248"/>
                  </a:lnTo>
                  <a:lnTo>
                    <a:pt x="657542" y="7086"/>
                  </a:lnTo>
                  <a:lnTo>
                    <a:pt x="654291" y="10439"/>
                  </a:lnTo>
                  <a:lnTo>
                    <a:pt x="653509" y="12468"/>
                  </a:lnTo>
                  <a:lnTo>
                    <a:pt x="653478" y="17424"/>
                  </a:lnTo>
                  <a:lnTo>
                    <a:pt x="654291" y="19380"/>
                  </a:lnTo>
                  <a:lnTo>
                    <a:pt x="657542" y="22529"/>
                  </a:lnTo>
                  <a:lnTo>
                    <a:pt x="659574" y="23317"/>
                  </a:lnTo>
                  <a:lnTo>
                    <a:pt x="664451" y="23317"/>
                  </a:lnTo>
                  <a:lnTo>
                    <a:pt x="666483" y="22529"/>
                  </a:lnTo>
                  <a:lnTo>
                    <a:pt x="669734" y="19380"/>
                  </a:lnTo>
                  <a:lnTo>
                    <a:pt x="670547" y="17424"/>
                  </a:lnTo>
                  <a:lnTo>
                    <a:pt x="670516" y="12468"/>
                  </a:lnTo>
                  <a:lnTo>
                    <a:pt x="669734" y="10439"/>
                  </a:lnTo>
                  <a:lnTo>
                    <a:pt x="666483" y="7086"/>
                  </a:lnTo>
                  <a:lnTo>
                    <a:pt x="664451" y="6248"/>
                  </a:lnTo>
                  <a:close/>
                </a:path>
                <a:path w="1228725" h="156845">
                  <a:moveTo>
                    <a:pt x="1166304" y="52882"/>
                  </a:moveTo>
                  <a:lnTo>
                    <a:pt x="1154874" y="52882"/>
                  </a:lnTo>
                  <a:lnTo>
                    <a:pt x="1154874" y="101193"/>
                  </a:lnTo>
                  <a:lnTo>
                    <a:pt x="1193584" y="134569"/>
                  </a:lnTo>
                  <a:lnTo>
                    <a:pt x="1197343" y="137718"/>
                  </a:lnTo>
                  <a:lnTo>
                    <a:pt x="1199222" y="140970"/>
                  </a:lnTo>
                  <a:lnTo>
                    <a:pt x="1199222" y="148082"/>
                  </a:lnTo>
                  <a:lnTo>
                    <a:pt x="1197495" y="151892"/>
                  </a:lnTo>
                  <a:lnTo>
                    <a:pt x="1194041" y="155752"/>
                  </a:lnTo>
                  <a:lnTo>
                    <a:pt x="1194041" y="156514"/>
                  </a:lnTo>
                  <a:lnTo>
                    <a:pt x="1206385" y="156514"/>
                  </a:lnTo>
                  <a:lnTo>
                    <a:pt x="1209332" y="152654"/>
                  </a:lnTo>
                  <a:lnTo>
                    <a:pt x="1210805" y="148437"/>
                  </a:lnTo>
                  <a:lnTo>
                    <a:pt x="1210805" y="140512"/>
                  </a:lnTo>
                  <a:lnTo>
                    <a:pt x="1166304" y="96469"/>
                  </a:lnTo>
                  <a:lnTo>
                    <a:pt x="1166304" y="52882"/>
                  </a:lnTo>
                  <a:close/>
                </a:path>
                <a:path w="1228725" h="156845">
                  <a:moveTo>
                    <a:pt x="841387" y="84277"/>
                  </a:moveTo>
                  <a:lnTo>
                    <a:pt x="832700" y="91135"/>
                  </a:lnTo>
                  <a:lnTo>
                    <a:pt x="872020" y="142646"/>
                  </a:lnTo>
                  <a:lnTo>
                    <a:pt x="881316" y="136550"/>
                  </a:lnTo>
                  <a:lnTo>
                    <a:pt x="863485" y="113385"/>
                  </a:lnTo>
                  <a:lnTo>
                    <a:pt x="861148" y="110236"/>
                  </a:lnTo>
                  <a:lnTo>
                    <a:pt x="857643" y="106019"/>
                  </a:lnTo>
                  <a:lnTo>
                    <a:pt x="852970" y="100736"/>
                  </a:lnTo>
                  <a:lnTo>
                    <a:pt x="853274" y="100279"/>
                  </a:lnTo>
                  <a:lnTo>
                    <a:pt x="864495" y="100279"/>
                  </a:lnTo>
                  <a:lnTo>
                    <a:pt x="868159" y="98958"/>
                  </a:lnTo>
                  <a:lnTo>
                    <a:pt x="871410" y="96012"/>
                  </a:lnTo>
                  <a:lnTo>
                    <a:pt x="918502" y="96012"/>
                  </a:lnTo>
                  <a:lnTo>
                    <a:pt x="918502" y="91135"/>
                  </a:lnTo>
                  <a:lnTo>
                    <a:pt x="849871" y="91135"/>
                  </a:lnTo>
                  <a:lnTo>
                    <a:pt x="845248" y="88849"/>
                  </a:lnTo>
                  <a:lnTo>
                    <a:pt x="841387" y="84277"/>
                  </a:lnTo>
                  <a:close/>
                </a:path>
                <a:path w="1228725" h="156845">
                  <a:moveTo>
                    <a:pt x="945019" y="83058"/>
                  </a:moveTo>
                  <a:lnTo>
                    <a:pt x="936332" y="89916"/>
                  </a:lnTo>
                  <a:lnTo>
                    <a:pt x="975652" y="141427"/>
                  </a:lnTo>
                  <a:lnTo>
                    <a:pt x="984948" y="135331"/>
                  </a:lnTo>
                  <a:lnTo>
                    <a:pt x="966759" y="111709"/>
                  </a:lnTo>
                  <a:lnTo>
                    <a:pt x="964171" y="108407"/>
                  </a:lnTo>
                  <a:lnTo>
                    <a:pt x="960666" y="104190"/>
                  </a:lnTo>
                  <a:lnTo>
                    <a:pt x="956602" y="99517"/>
                  </a:lnTo>
                  <a:lnTo>
                    <a:pt x="956906" y="99060"/>
                  </a:lnTo>
                  <a:lnTo>
                    <a:pt x="968441" y="99060"/>
                  </a:lnTo>
                  <a:lnTo>
                    <a:pt x="971892" y="97739"/>
                  </a:lnTo>
                  <a:lnTo>
                    <a:pt x="975042" y="94792"/>
                  </a:lnTo>
                  <a:lnTo>
                    <a:pt x="1020584" y="94792"/>
                  </a:lnTo>
                  <a:lnTo>
                    <a:pt x="1020457" y="94030"/>
                  </a:lnTo>
                  <a:lnTo>
                    <a:pt x="1024521" y="93014"/>
                  </a:lnTo>
                  <a:lnTo>
                    <a:pt x="1027518" y="92202"/>
                  </a:lnTo>
                  <a:lnTo>
                    <a:pt x="1029449" y="91592"/>
                  </a:lnTo>
                  <a:lnTo>
                    <a:pt x="1033948" y="89916"/>
                  </a:lnTo>
                  <a:lnTo>
                    <a:pt x="953503" y="89916"/>
                  </a:lnTo>
                  <a:lnTo>
                    <a:pt x="948880" y="87630"/>
                  </a:lnTo>
                  <a:lnTo>
                    <a:pt x="945019" y="83058"/>
                  </a:lnTo>
                  <a:close/>
                </a:path>
                <a:path w="1228725" h="156845">
                  <a:moveTo>
                    <a:pt x="918502" y="98450"/>
                  </a:moveTo>
                  <a:lnTo>
                    <a:pt x="906919" y="98450"/>
                  </a:lnTo>
                  <a:lnTo>
                    <a:pt x="906919" y="140970"/>
                  </a:lnTo>
                  <a:lnTo>
                    <a:pt x="918502" y="140970"/>
                  </a:lnTo>
                  <a:lnTo>
                    <a:pt x="918502" y="98450"/>
                  </a:lnTo>
                  <a:close/>
                </a:path>
                <a:path w="1228725" h="156845">
                  <a:moveTo>
                    <a:pt x="1085075" y="111709"/>
                  </a:moveTo>
                  <a:lnTo>
                    <a:pt x="1073797" y="111709"/>
                  </a:lnTo>
                  <a:lnTo>
                    <a:pt x="1073797" y="140970"/>
                  </a:lnTo>
                  <a:lnTo>
                    <a:pt x="1085075" y="140970"/>
                  </a:lnTo>
                  <a:lnTo>
                    <a:pt x="1085075" y="111709"/>
                  </a:lnTo>
                  <a:close/>
                </a:path>
                <a:path w="1228725" h="156845">
                  <a:moveTo>
                    <a:pt x="1126680" y="52882"/>
                  </a:moveTo>
                  <a:lnTo>
                    <a:pt x="1115250" y="52882"/>
                  </a:lnTo>
                  <a:lnTo>
                    <a:pt x="1115250" y="140970"/>
                  </a:lnTo>
                  <a:lnTo>
                    <a:pt x="1126680" y="140970"/>
                  </a:lnTo>
                  <a:lnTo>
                    <a:pt x="1126680" y="52882"/>
                  </a:lnTo>
                  <a:close/>
                </a:path>
                <a:path w="1228725" h="156845">
                  <a:moveTo>
                    <a:pt x="1021437" y="97993"/>
                  </a:moveTo>
                  <a:lnTo>
                    <a:pt x="1008570" y="97993"/>
                  </a:lnTo>
                  <a:lnTo>
                    <a:pt x="1010805" y="106222"/>
                  </a:lnTo>
                  <a:lnTo>
                    <a:pt x="1015047" y="112801"/>
                  </a:lnTo>
                  <a:lnTo>
                    <a:pt x="1027544" y="122656"/>
                  </a:lnTo>
                  <a:lnTo>
                    <a:pt x="1035240" y="125120"/>
                  </a:lnTo>
                  <a:lnTo>
                    <a:pt x="1051496" y="125120"/>
                  </a:lnTo>
                  <a:lnTo>
                    <a:pt x="1057490" y="123774"/>
                  </a:lnTo>
                  <a:lnTo>
                    <a:pt x="1067244" y="118389"/>
                  </a:lnTo>
                  <a:lnTo>
                    <a:pt x="1070851" y="115265"/>
                  </a:lnTo>
                  <a:lnTo>
                    <a:pt x="1071285" y="114604"/>
                  </a:lnTo>
                  <a:lnTo>
                    <a:pt x="1040930" y="114604"/>
                  </a:lnTo>
                  <a:lnTo>
                    <a:pt x="1037272" y="113842"/>
                  </a:lnTo>
                  <a:lnTo>
                    <a:pt x="1030770" y="110794"/>
                  </a:lnTo>
                  <a:lnTo>
                    <a:pt x="1028230" y="108889"/>
                  </a:lnTo>
                  <a:lnTo>
                    <a:pt x="1024572" y="104317"/>
                  </a:lnTo>
                  <a:lnTo>
                    <a:pt x="1023200" y="102108"/>
                  </a:lnTo>
                  <a:lnTo>
                    <a:pt x="1021437" y="97993"/>
                  </a:lnTo>
                  <a:close/>
                </a:path>
                <a:path w="1228725" h="156845">
                  <a:moveTo>
                    <a:pt x="1096810" y="43129"/>
                  </a:moveTo>
                  <a:lnTo>
                    <a:pt x="1073797" y="43129"/>
                  </a:lnTo>
                  <a:lnTo>
                    <a:pt x="1073779" y="93573"/>
                  </a:lnTo>
                  <a:lnTo>
                    <a:pt x="1071308" y="100507"/>
                  </a:lnTo>
                  <a:lnTo>
                    <a:pt x="1061351" y="111785"/>
                  </a:lnTo>
                  <a:lnTo>
                    <a:pt x="1054239" y="114604"/>
                  </a:lnTo>
                  <a:lnTo>
                    <a:pt x="1071285" y="114604"/>
                  </a:lnTo>
                  <a:lnTo>
                    <a:pt x="1073188" y="111709"/>
                  </a:lnTo>
                  <a:lnTo>
                    <a:pt x="1085075" y="111709"/>
                  </a:lnTo>
                  <a:lnTo>
                    <a:pt x="1085075" y="52882"/>
                  </a:lnTo>
                  <a:lnTo>
                    <a:pt x="1096810" y="52882"/>
                  </a:lnTo>
                  <a:lnTo>
                    <a:pt x="1096810" y="43129"/>
                  </a:lnTo>
                  <a:close/>
                </a:path>
                <a:path w="1228725" h="156845">
                  <a:moveTo>
                    <a:pt x="1211567" y="52882"/>
                  </a:moveTo>
                  <a:lnTo>
                    <a:pt x="1200137" y="52882"/>
                  </a:lnTo>
                  <a:lnTo>
                    <a:pt x="1200137" y="82550"/>
                  </a:lnTo>
                  <a:lnTo>
                    <a:pt x="1199273" y="85699"/>
                  </a:lnTo>
                  <a:lnTo>
                    <a:pt x="1195819" y="90170"/>
                  </a:lnTo>
                  <a:lnTo>
                    <a:pt x="1193177" y="92049"/>
                  </a:lnTo>
                  <a:lnTo>
                    <a:pt x="1189621" y="93573"/>
                  </a:lnTo>
                  <a:lnTo>
                    <a:pt x="1198460" y="101193"/>
                  </a:lnTo>
                  <a:lnTo>
                    <a:pt x="1204194" y="97326"/>
                  </a:lnTo>
                  <a:lnTo>
                    <a:pt x="1208290" y="92278"/>
                  </a:lnTo>
                  <a:lnTo>
                    <a:pt x="1210748" y="86048"/>
                  </a:lnTo>
                  <a:lnTo>
                    <a:pt x="1211567" y="78638"/>
                  </a:lnTo>
                  <a:lnTo>
                    <a:pt x="1211567" y="52882"/>
                  </a:lnTo>
                  <a:close/>
                </a:path>
                <a:path w="1228725" h="156845">
                  <a:moveTo>
                    <a:pt x="864495" y="100279"/>
                  </a:moveTo>
                  <a:lnTo>
                    <a:pt x="853274" y="100279"/>
                  </a:lnTo>
                  <a:lnTo>
                    <a:pt x="854189" y="100584"/>
                  </a:lnTo>
                  <a:lnTo>
                    <a:pt x="855865" y="100736"/>
                  </a:lnTo>
                  <a:lnTo>
                    <a:pt x="858304" y="100736"/>
                  </a:lnTo>
                  <a:lnTo>
                    <a:pt x="863790" y="100533"/>
                  </a:lnTo>
                  <a:lnTo>
                    <a:pt x="864495" y="100279"/>
                  </a:lnTo>
                  <a:close/>
                </a:path>
                <a:path w="1228725" h="156845">
                  <a:moveTo>
                    <a:pt x="918502" y="96012"/>
                  </a:moveTo>
                  <a:lnTo>
                    <a:pt x="871410" y="96012"/>
                  </a:lnTo>
                  <a:lnTo>
                    <a:pt x="877811" y="98450"/>
                  </a:lnTo>
                  <a:lnTo>
                    <a:pt x="884974" y="99669"/>
                  </a:lnTo>
                  <a:lnTo>
                    <a:pt x="898486" y="99669"/>
                  </a:lnTo>
                  <a:lnTo>
                    <a:pt x="903160" y="99263"/>
                  </a:lnTo>
                  <a:lnTo>
                    <a:pt x="906919" y="98450"/>
                  </a:lnTo>
                  <a:lnTo>
                    <a:pt x="918502" y="98450"/>
                  </a:lnTo>
                  <a:lnTo>
                    <a:pt x="918502" y="96012"/>
                  </a:lnTo>
                  <a:close/>
                </a:path>
                <a:path w="1228725" h="156845">
                  <a:moveTo>
                    <a:pt x="968441" y="99060"/>
                  </a:moveTo>
                  <a:lnTo>
                    <a:pt x="956906" y="99060"/>
                  </a:lnTo>
                  <a:lnTo>
                    <a:pt x="958024" y="99364"/>
                  </a:lnTo>
                  <a:lnTo>
                    <a:pt x="959954" y="99517"/>
                  </a:lnTo>
                  <a:lnTo>
                    <a:pt x="962698" y="99517"/>
                  </a:lnTo>
                  <a:lnTo>
                    <a:pt x="967778" y="99314"/>
                  </a:lnTo>
                  <a:lnTo>
                    <a:pt x="968441" y="99060"/>
                  </a:lnTo>
                  <a:close/>
                </a:path>
                <a:path w="1228725" h="156845">
                  <a:moveTo>
                    <a:pt x="1020584" y="94792"/>
                  </a:moveTo>
                  <a:lnTo>
                    <a:pt x="975042" y="94792"/>
                  </a:lnTo>
                  <a:lnTo>
                    <a:pt x="981341" y="97536"/>
                  </a:lnTo>
                  <a:lnTo>
                    <a:pt x="988555" y="98907"/>
                  </a:lnTo>
                  <a:lnTo>
                    <a:pt x="1001661" y="98907"/>
                  </a:lnTo>
                  <a:lnTo>
                    <a:pt x="1005624" y="98602"/>
                  </a:lnTo>
                  <a:lnTo>
                    <a:pt x="1008570" y="97993"/>
                  </a:lnTo>
                  <a:lnTo>
                    <a:pt x="1021437" y="97993"/>
                  </a:lnTo>
                  <a:lnTo>
                    <a:pt x="1020762" y="95859"/>
                  </a:lnTo>
                  <a:lnTo>
                    <a:pt x="1020584" y="94792"/>
                  </a:lnTo>
                  <a:close/>
                </a:path>
                <a:path w="1228725" h="156845">
                  <a:moveTo>
                    <a:pt x="876744" y="52882"/>
                  </a:moveTo>
                  <a:lnTo>
                    <a:pt x="865314" y="52882"/>
                  </a:lnTo>
                  <a:lnTo>
                    <a:pt x="865262" y="87884"/>
                  </a:lnTo>
                  <a:lnTo>
                    <a:pt x="861961" y="91135"/>
                  </a:lnTo>
                  <a:lnTo>
                    <a:pt x="918502" y="91135"/>
                  </a:lnTo>
                  <a:lnTo>
                    <a:pt x="918502" y="89458"/>
                  </a:lnTo>
                  <a:lnTo>
                    <a:pt x="886650" y="89458"/>
                  </a:lnTo>
                  <a:lnTo>
                    <a:pt x="881214" y="88747"/>
                  </a:lnTo>
                  <a:lnTo>
                    <a:pt x="876134" y="87325"/>
                  </a:lnTo>
                  <a:lnTo>
                    <a:pt x="876527" y="86048"/>
                  </a:lnTo>
                  <a:lnTo>
                    <a:pt x="876654" y="85039"/>
                  </a:lnTo>
                  <a:lnTo>
                    <a:pt x="876744" y="52882"/>
                  </a:lnTo>
                  <a:close/>
                </a:path>
                <a:path w="1228725" h="156845">
                  <a:moveTo>
                    <a:pt x="980376" y="52882"/>
                  </a:moveTo>
                  <a:lnTo>
                    <a:pt x="968946" y="52882"/>
                  </a:lnTo>
                  <a:lnTo>
                    <a:pt x="968946" y="86614"/>
                  </a:lnTo>
                  <a:lnTo>
                    <a:pt x="965593" y="89916"/>
                  </a:lnTo>
                  <a:lnTo>
                    <a:pt x="1033948" y="89916"/>
                  </a:lnTo>
                  <a:lnTo>
                    <a:pt x="1037629" y="88544"/>
                  </a:lnTo>
                  <a:lnTo>
                    <a:pt x="989926" y="88544"/>
                  </a:lnTo>
                  <a:lnTo>
                    <a:pt x="984440" y="87884"/>
                  </a:lnTo>
                  <a:lnTo>
                    <a:pt x="979766" y="86563"/>
                  </a:lnTo>
                  <a:lnTo>
                    <a:pt x="980173" y="85039"/>
                  </a:lnTo>
                  <a:lnTo>
                    <a:pt x="980257" y="84277"/>
                  </a:lnTo>
                  <a:lnTo>
                    <a:pt x="980376" y="52882"/>
                  </a:lnTo>
                  <a:close/>
                </a:path>
                <a:path w="1228725" h="156845">
                  <a:moveTo>
                    <a:pt x="918502" y="52882"/>
                  </a:moveTo>
                  <a:lnTo>
                    <a:pt x="906919" y="52882"/>
                  </a:lnTo>
                  <a:lnTo>
                    <a:pt x="906919" y="87477"/>
                  </a:lnTo>
                  <a:lnTo>
                    <a:pt x="902754" y="88798"/>
                  </a:lnTo>
                  <a:lnTo>
                    <a:pt x="897928" y="89458"/>
                  </a:lnTo>
                  <a:lnTo>
                    <a:pt x="918502" y="89458"/>
                  </a:lnTo>
                  <a:lnTo>
                    <a:pt x="918502" y="52882"/>
                  </a:lnTo>
                  <a:close/>
                </a:path>
                <a:path w="1228725" h="156845">
                  <a:moveTo>
                    <a:pt x="1057210" y="51968"/>
                  </a:moveTo>
                  <a:lnTo>
                    <a:pt x="1040320" y="51968"/>
                  </a:lnTo>
                  <a:lnTo>
                    <a:pt x="1042885" y="52933"/>
                  </a:lnTo>
                  <a:lnTo>
                    <a:pt x="1046645" y="56794"/>
                  </a:lnTo>
                  <a:lnTo>
                    <a:pt x="1047584" y="59385"/>
                  </a:lnTo>
                  <a:lnTo>
                    <a:pt x="1047584" y="67310"/>
                  </a:lnTo>
                  <a:lnTo>
                    <a:pt x="1006894" y="87630"/>
                  </a:lnTo>
                  <a:lnTo>
                    <a:pt x="1000188" y="88544"/>
                  </a:lnTo>
                  <a:lnTo>
                    <a:pt x="1037629" y="88544"/>
                  </a:lnTo>
                  <a:lnTo>
                    <a:pt x="1042384" y="86772"/>
                  </a:lnTo>
                  <a:lnTo>
                    <a:pt x="1051623" y="80391"/>
                  </a:lnTo>
                  <a:lnTo>
                    <a:pt x="1057167" y="72447"/>
                  </a:lnTo>
                  <a:lnTo>
                    <a:pt x="1059014" y="62941"/>
                  </a:lnTo>
                  <a:lnTo>
                    <a:pt x="1058926" y="56413"/>
                  </a:lnTo>
                  <a:lnTo>
                    <a:pt x="1057210" y="51968"/>
                  </a:lnTo>
                  <a:close/>
                </a:path>
                <a:path w="1228725" h="156845">
                  <a:moveTo>
                    <a:pt x="1043774" y="41605"/>
                  </a:moveTo>
                  <a:lnTo>
                    <a:pt x="1030770" y="41605"/>
                  </a:lnTo>
                  <a:lnTo>
                    <a:pt x="1025563" y="43535"/>
                  </a:lnTo>
                  <a:lnTo>
                    <a:pt x="1017333" y="51257"/>
                  </a:lnTo>
                  <a:lnTo>
                    <a:pt x="1015276" y="55930"/>
                  </a:lnTo>
                  <a:lnTo>
                    <a:pt x="1015276" y="66903"/>
                  </a:lnTo>
                  <a:lnTo>
                    <a:pt x="1016843" y="71018"/>
                  </a:lnTo>
                  <a:lnTo>
                    <a:pt x="1016955" y="71221"/>
                  </a:lnTo>
                  <a:lnTo>
                    <a:pt x="1020152" y="74218"/>
                  </a:lnTo>
                  <a:lnTo>
                    <a:pt x="1030820" y="71018"/>
                  </a:lnTo>
                  <a:lnTo>
                    <a:pt x="1028077" y="68580"/>
                  </a:lnTo>
                  <a:lnTo>
                    <a:pt x="1026706" y="65532"/>
                  </a:lnTo>
                  <a:lnTo>
                    <a:pt x="1026706" y="58826"/>
                  </a:lnTo>
                  <a:lnTo>
                    <a:pt x="1027671" y="56413"/>
                  </a:lnTo>
                  <a:lnTo>
                    <a:pt x="1031532" y="52857"/>
                  </a:lnTo>
                  <a:lnTo>
                    <a:pt x="1034021" y="51968"/>
                  </a:lnTo>
                  <a:lnTo>
                    <a:pt x="1057210" y="51968"/>
                  </a:lnTo>
                  <a:lnTo>
                    <a:pt x="1057033" y="51511"/>
                  </a:lnTo>
                  <a:lnTo>
                    <a:pt x="1049108" y="43586"/>
                  </a:lnTo>
                  <a:lnTo>
                    <a:pt x="1043774" y="41605"/>
                  </a:lnTo>
                  <a:close/>
                </a:path>
                <a:path w="1228725" h="156845">
                  <a:moveTo>
                    <a:pt x="930236" y="43129"/>
                  </a:moveTo>
                  <a:lnTo>
                    <a:pt x="826604" y="43129"/>
                  </a:lnTo>
                  <a:lnTo>
                    <a:pt x="826604" y="52882"/>
                  </a:lnTo>
                  <a:lnTo>
                    <a:pt x="930236" y="52882"/>
                  </a:lnTo>
                  <a:lnTo>
                    <a:pt x="930236" y="43129"/>
                  </a:lnTo>
                  <a:close/>
                </a:path>
                <a:path w="1228725" h="156845">
                  <a:moveTo>
                    <a:pt x="936942" y="43129"/>
                  </a:moveTo>
                  <a:lnTo>
                    <a:pt x="930236" y="43129"/>
                  </a:lnTo>
                  <a:lnTo>
                    <a:pt x="930236" y="52882"/>
                  </a:lnTo>
                  <a:lnTo>
                    <a:pt x="936942" y="52882"/>
                  </a:lnTo>
                  <a:lnTo>
                    <a:pt x="936942" y="43129"/>
                  </a:lnTo>
                  <a:close/>
                </a:path>
                <a:path w="1228725" h="156845">
                  <a:moveTo>
                    <a:pt x="1000340" y="43129"/>
                  </a:moveTo>
                  <a:lnTo>
                    <a:pt x="936942" y="43129"/>
                  </a:lnTo>
                  <a:lnTo>
                    <a:pt x="936942" y="52882"/>
                  </a:lnTo>
                  <a:lnTo>
                    <a:pt x="1000340" y="52882"/>
                  </a:lnTo>
                  <a:lnTo>
                    <a:pt x="1000340" y="43129"/>
                  </a:lnTo>
                  <a:close/>
                </a:path>
                <a:path w="1228725" h="156845">
                  <a:moveTo>
                    <a:pt x="1103515" y="43129"/>
                  </a:moveTo>
                  <a:lnTo>
                    <a:pt x="1096810" y="43129"/>
                  </a:lnTo>
                  <a:lnTo>
                    <a:pt x="1096810" y="52882"/>
                  </a:lnTo>
                  <a:lnTo>
                    <a:pt x="1103515" y="52882"/>
                  </a:lnTo>
                  <a:lnTo>
                    <a:pt x="1103515" y="43129"/>
                  </a:lnTo>
                  <a:close/>
                </a:path>
                <a:path w="1228725" h="156845">
                  <a:moveTo>
                    <a:pt x="1138415" y="43129"/>
                  </a:moveTo>
                  <a:lnTo>
                    <a:pt x="1103515" y="43129"/>
                  </a:lnTo>
                  <a:lnTo>
                    <a:pt x="1103515" y="52882"/>
                  </a:lnTo>
                  <a:lnTo>
                    <a:pt x="1138415" y="52882"/>
                  </a:lnTo>
                  <a:lnTo>
                    <a:pt x="1138415" y="43129"/>
                  </a:lnTo>
                  <a:close/>
                </a:path>
                <a:path w="1228725" h="156845">
                  <a:moveTo>
                    <a:pt x="1145120" y="43129"/>
                  </a:moveTo>
                  <a:lnTo>
                    <a:pt x="1138415" y="43129"/>
                  </a:lnTo>
                  <a:lnTo>
                    <a:pt x="1138415" y="52882"/>
                  </a:lnTo>
                  <a:lnTo>
                    <a:pt x="1145120" y="52882"/>
                  </a:lnTo>
                  <a:lnTo>
                    <a:pt x="1145120" y="43129"/>
                  </a:lnTo>
                  <a:close/>
                </a:path>
                <a:path w="1228725" h="156845">
                  <a:moveTo>
                    <a:pt x="1228636" y="43129"/>
                  </a:moveTo>
                  <a:lnTo>
                    <a:pt x="1145120" y="43129"/>
                  </a:lnTo>
                  <a:lnTo>
                    <a:pt x="1145120" y="52882"/>
                  </a:lnTo>
                  <a:lnTo>
                    <a:pt x="1228636" y="52882"/>
                  </a:lnTo>
                  <a:lnTo>
                    <a:pt x="1228636" y="43129"/>
                  </a:lnTo>
                  <a:close/>
                </a:path>
                <a:path w="1228725" h="156845">
                  <a:moveTo>
                    <a:pt x="915250" y="8991"/>
                  </a:moveTo>
                  <a:lnTo>
                    <a:pt x="910272" y="8991"/>
                  </a:lnTo>
                  <a:lnTo>
                    <a:pt x="908240" y="9829"/>
                  </a:lnTo>
                  <a:lnTo>
                    <a:pt x="904989" y="13182"/>
                  </a:lnTo>
                  <a:lnTo>
                    <a:pt x="904176" y="15290"/>
                  </a:lnTo>
                  <a:lnTo>
                    <a:pt x="904176" y="20167"/>
                  </a:lnTo>
                  <a:lnTo>
                    <a:pt x="905014" y="22123"/>
                  </a:lnTo>
                  <a:lnTo>
                    <a:pt x="908367" y="25273"/>
                  </a:lnTo>
                  <a:lnTo>
                    <a:pt x="910374" y="26060"/>
                  </a:lnTo>
                  <a:lnTo>
                    <a:pt x="915250" y="26060"/>
                  </a:lnTo>
                  <a:lnTo>
                    <a:pt x="917333" y="25273"/>
                  </a:lnTo>
                  <a:lnTo>
                    <a:pt x="920584" y="22123"/>
                  </a:lnTo>
                  <a:lnTo>
                    <a:pt x="921397" y="20167"/>
                  </a:lnTo>
                  <a:lnTo>
                    <a:pt x="921397" y="15290"/>
                  </a:lnTo>
                  <a:lnTo>
                    <a:pt x="920584" y="13182"/>
                  </a:lnTo>
                  <a:lnTo>
                    <a:pt x="917333" y="9829"/>
                  </a:lnTo>
                  <a:lnTo>
                    <a:pt x="915250" y="8991"/>
                  </a:lnTo>
                  <a:close/>
                </a:path>
                <a:path w="1228725" h="156845">
                  <a:moveTo>
                    <a:pt x="1186522" y="8991"/>
                  </a:moveTo>
                  <a:lnTo>
                    <a:pt x="1181544" y="8991"/>
                  </a:lnTo>
                  <a:lnTo>
                    <a:pt x="1179512" y="9829"/>
                  </a:lnTo>
                  <a:lnTo>
                    <a:pt x="1176261" y="13182"/>
                  </a:lnTo>
                  <a:lnTo>
                    <a:pt x="1175448" y="15290"/>
                  </a:lnTo>
                  <a:lnTo>
                    <a:pt x="1175448" y="20167"/>
                  </a:lnTo>
                  <a:lnTo>
                    <a:pt x="1176286" y="22123"/>
                  </a:lnTo>
                  <a:lnTo>
                    <a:pt x="1179639" y="25273"/>
                  </a:lnTo>
                  <a:lnTo>
                    <a:pt x="1181646" y="26060"/>
                  </a:lnTo>
                  <a:lnTo>
                    <a:pt x="1186522" y="26060"/>
                  </a:lnTo>
                  <a:lnTo>
                    <a:pt x="1188605" y="25273"/>
                  </a:lnTo>
                  <a:lnTo>
                    <a:pt x="1191856" y="22123"/>
                  </a:lnTo>
                  <a:lnTo>
                    <a:pt x="1192669" y="20167"/>
                  </a:lnTo>
                  <a:lnTo>
                    <a:pt x="1192669" y="15290"/>
                  </a:lnTo>
                  <a:lnTo>
                    <a:pt x="1191856" y="13182"/>
                  </a:lnTo>
                  <a:lnTo>
                    <a:pt x="1188605" y="9829"/>
                  </a:lnTo>
                  <a:lnTo>
                    <a:pt x="1186522" y="899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7633" y="6640423"/>
              <a:ext cx="98145" cy="99364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299870" y="6598818"/>
              <a:ext cx="802005" cy="185420"/>
            </a:xfrm>
            <a:custGeom>
              <a:avLst/>
              <a:gdLst/>
              <a:ahLst/>
              <a:cxnLst/>
              <a:rect l="l" t="t" r="r" b="b"/>
              <a:pathLst>
                <a:path w="802005" h="185420">
                  <a:moveTo>
                    <a:pt x="26517" y="151333"/>
                  </a:moveTo>
                  <a:lnTo>
                    <a:pt x="51196" y="183546"/>
                  </a:lnTo>
                  <a:lnTo>
                    <a:pt x="64160" y="185165"/>
                  </a:lnTo>
                  <a:lnTo>
                    <a:pt x="73914" y="185165"/>
                  </a:lnTo>
                  <a:lnTo>
                    <a:pt x="81254" y="182702"/>
                  </a:lnTo>
                  <a:lnTo>
                    <a:pt x="89001" y="174955"/>
                  </a:lnTo>
                  <a:lnTo>
                    <a:pt x="64312" y="174955"/>
                  </a:lnTo>
                  <a:lnTo>
                    <a:pt x="53778" y="173478"/>
                  </a:lnTo>
                  <a:lnTo>
                    <a:pt x="43967" y="169049"/>
                  </a:lnTo>
                  <a:lnTo>
                    <a:pt x="34880" y="161667"/>
                  </a:lnTo>
                  <a:lnTo>
                    <a:pt x="26517" y="151333"/>
                  </a:lnTo>
                  <a:close/>
                </a:path>
                <a:path w="802005" h="185420">
                  <a:moveTo>
                    <a:pt x="91437" y="148589"/>
                  </a:moveTo>
                  <a:lnTo>
                    <a:pt x="73253" y="148589"/>
                  </a:lnTo>
                  <a:lnTo>
                    <a:pt x="76098" y="149732"/>
                  </a:lnTo>
                  <a:lnTo>
                    <a:pt x="80568" y="154304"/>
                  </a:lnTo>
                  <a:lnTo>
                    <a:pt x="81686" y="157124"/>
                  </a:lnTo>
                  <a:lnTo>
                    <a:pt x="81686" y="165150"/>
                  </a:lnTo>
                  <a:lnTo>
                    <a:pt x="80035" y="168732"/>
                  </a:lnTo>
                  <a:lnTo>
                    <a:pt x="73431" y="173710"/>
                  </a:lnTo>
                  <a:lnTo>
                    <a:pt x="69291" y="174955"/>
                  </a:lnTo>
                  <a:lnTo>
                    <a:pt x="89001" y="174955"/>
                  </a:lnTo>
                  <a:lnTo>
                    <a:pt x="91109" y="172846"/>
                  </a:lnTo>
                  <a:lnTo>
                    <a:pt x="93573" y="167081"/>
                  </a:lnTo>
                  <a:lnTo>
                    <a:pt x="93573" y="153771"/>
                  </a:lnTo>
                  <a:lnTo>
                    <a:pt x="91437" y="148589"/>
                  </a:lnTo>
                  <a:close/>
                </a:path>
                <a:path w="802005" h="185420">
                  <a:moveTo>
                    <a:pt x="65074" y="138379"/>
                  </a:moveTo>
                  <a:lnTo>
                    <a:pt x="61061" y="138379"/>
                  </a:lnTo>
                  <a:lnTo>
                    <a:pt x="53898" y="141731"/>
                  </a:lnTo>
                  <a:lnTo>
                    <a:pt x="48615" y="148437"/>
                  </a:lnTo>
                  <a:lnTo>
                    <a:pt x="56997" y="155447"/>
                  </a:lnTo>
                  <a:lnTo>
                    <a:pt x="59944" y="150875"/>
                  </a:lnTo>
                  <a:lnTo>
                    <a:pt x="64211" y="148589"/>
                  </a:lnTo>
                  <a:lnTo>
                    <a:pt x="91437" y="148589"/>
                  </a:lnTo>
                  <a:lnTo>
                    <a:pt x="91363" y="148412"/>
                  </a:lnTo>
                  <a:lnTo>
                    <a:pt x="83167" y="140969"/>
                  </a:lnTo>
                  <a:lnTo>
                    <a:pt x="65074" y="140969"/>
                  </a:lnTo>
                  <a:lnTo>
                    <a:pt x="65074" y="138379"/>
                  </a:lnTo>
                  <a:close/>
                </a:path>
                <a:path w="802005" h="185420">
                  <a:moveTo>
                    <a:pt x="152400" y="52882"/>
                  </a:moveTo>
                  <a:lnTo>
                    <a:pt x="140817" y="52882"/>
                  </a:lnTo>
                  <a:lnTo>
                    <a:pt x="140817" y="67665"/>
                  </a:lnTo>
                  <a:lnTo>
                    <a:pt x="122377" y="72389"/>
                  </a:lnTo>
                  <a:lnTo>
                    <a:pt x="98907" y="106171"/>
                  </a:lnTo>
                  <a:lnTo>
                    <a:pt x="101650" y="113131"/>
                  </a:lnTo>
                  <a:lnTo>
                    <a:pt x="112623" y="124917"/>
                  </a:lnTo>
                  <a:lnTo>
                    <a:pt x="119684" y="127965"/>
                  </a:lnTo>
                  <a:lnTo>
                    <a:pt x="128320" y="128168"/>
                  </a:lnTo>
                  <a:lnTo>
                    <a:pt x="128320" y="128777"/>
                  </a:lnTo>
                  <a:lnTo>
                    <a:pt x="101193" y="144170"/>
                  </a:lnTo>
                  <a:lnTo>
                    <a:pt x="111556" y="152704"/>
                  </a:lnTo>
                  <a:lnTo>
                    <a:pt x="148742" y="126491"/>
                  </a:lnTo>
                  <a:lnTo>
                    <a:pt x="160170" y="126491"/>
                  </a:lnTo>
                  <a:lnTo>
                    <a:pt x="156362" y="121462"/>
                  </a:lnTo>
                  <a:lnTo>
                    <a:pt x="158524" y="119176"/>
                  </a:lnTo>
                  <a:lnTo>
                    <a:pt x="125526" y="119176"/>
                  </a:lnTo>
                  <a:lnTo>
                    <a:pt x="120421" y="117297"/>
                  </a:lnTo>
                  <a:lnTo>
                    <a:pt x="112598" y="109778"/>
                  </a:lnTo>
                  <a:lnTo>
                    <a:pt x="110642" y="105206"/>
                  </a:lnTo>
                  <a:lnTo>
                    <a:pt x="110642" y="95046"/>
                  </a:lnTo>
                  <a:lnTo>
                    <a:pt x="111963" y="91236"/>
                  </a:lnTo>
                  <a:lnTo>
                    <a:pt x="117246" y="85547"/>
                  </a:lnTo>
                  <a:lnTo>
                    <a:pt x="121869" y="83311"/>
                  </a:lnTo>
                  <a:lnTo>
                    <a:pt x="152400" y="75742"/>
                  </a:lnTo>
                  <a:lnTo>
                    <a:pt x="152400" y="52882"/>
                  </a:lnTo>
                  <a:close/>
                </a:path>
                <a:path w="802005" h="185420">
                  <a:moveTo>
                    <a:pt x="160170" y="126491"/>
                  </a:moveTo>
                  <a:lnTo>
                    <a:pt x="148742" y="126491"/>
                  </a:lnTo>
                  <a:lnTo>
                    <a:pt x="158800" y="146151"/>
                  </a:lnTo>
                  <a:lnTo>
                    <a:pt x="172516" y="142798"/>
                  </a:lnTo>
                  <a:lnTo>
                    <a:pt x="160170" y="126491"/>
                  </a:lnTo>
                  <a:close/>
                </a:path>
                <a:path w="802005" h="185420">
                  <a:moveTo>
                    <a:pt x="76504" y="99669"/>
                  </a:moveTo>
                  <a:lnTo>
                    <a:pt x="65074" y="99669"/>
                  </a:lnTo>
                  <a:lnTo>
                    <a:pt x="65074" y="140969"/>
                  </a:lnTo>
                  <a:lnTo>
                    <a:pt x="76504" y="140969"/>
                  </a:lnTo>
                  <a:lnTo>
                    <a:pt x="76504" y="99669"/>
                  </a:lnTo>
                  <a:close/>
                </a:path>
                <a:path w="802005" h="185420">
                  <a:moveTo>
                    <a:pt x="76911" y="138379"/>
                  </a:moveTo>
                  <a:lnTo>
                    <a:pt x="76504" y="138379"/>
                  </a:lnTo>
                  <a:lnTo>
                    <a:pt x="76504" y="140969"/>
                  </a:lnTo>
                  <a:lnTo>
                    <a:pt x="83167" y="140969"/>
                  </a:lnTo>
                  <a:lnTo>
                    <a:pt x="82524" y="140385"/>
                  </a:lnTo>
                  <a:lnTo>
                    <a:pt x="76911" y="138379"/>
                  </a:lnTo>
                  <a:close/>
                </a:path>
                <a:path w="802005" h="185420">
                  <a:moveTo>
                    <a:pt x="198272" y="52882"/>
                  </a:moveTo>
                  <a:lnTo>
                    <a:pt x="186842" y="52882"/>
                  </a:lnTo>
                  <a:lnTo>
                    <a:pt x="186842" y="140969"/>
                  </a:lnTo>
                  <a:lnTo>
                    <a:pt x="198272" y="140969"/>
                  </a:lnTo>
                  <a:lnTo>
                    <a:pt x="198272" y="52882"/>
                  </a:lnTo>
                  <a:close/>
                </a:path>
                <a:path w="802005" h="185420">
                  <a:moveTo>
                    <a:pt x="153924" y="96621"/>
                  </a:moveTo>
                  <a:lnTo>
                    <a:pt x="145389" y="99669"/>
                  </a:lnTo>
                  <a:lnTo>
                    <a:pt x="145389" y="115061"/>
                  </a:lnTo>
                  <a:lnTo>
                    <a:pt x="142341" y="117805"/>
                  </a:lnTo>
                  <a:lnTo>
                    <a:pt x="137820" y="119176"/>
                  </a:lnTo>
                  <a:lnTo>
                    <a:pt x="158524" y="119176"/>
                  </a:lnTo>
                  <a:lnTo>
                    <a:pt x="159918" y="117703"/>
                  </a:lnTo>
                  <a:lnTo>
                    <a:pt x="161696" y="113537"/>
                  </a:lnTo>
                  <a:lnTo>
                    <a:pt x="161696" y="106019"/>
                  </a:lnTo>
                  <a:lnTo>
                    <a:pt x="160909" y="103479"/>
                  </a:lnTo>
                  <a:lnTo>
                    <a:pt x="157759" y="99212"/>
                  </a:lnTo>
                  <a:lnTo>
                    <a:pt x="155956" y="97637"/>
                  </a:lnTo>
                  <a:lnTo>
                    <a:pt x="153924" y="96621"/>
                  </a:lnTo>
                  <a:close/>
                </a:path>
                <a:path w="802005" h="185420">
                  <a:moveTo>
                    <a:pt x="32766" y="52882"/>
                  </a:moveTo>
                  <a:lnTo>
                    <a:pt x="21336" y="52882"/>
                  </a:lnTo>
                  <a:lnTo>
                    <a:pt x="21336" y="89458"/>
                  </a:lnTo>
                  <a:lnTo>
                    <a:pt x="13935" y="95046"/>
                  </a:lnTo>
                  <a:lnTo>
                    <a:pt x="23012" y="115214"/>
                  </a:lnTo>
                  <a:lnTo>
                    <a:pt x="32613" y="115214"/>
                  </a:lnTo>
                  <a:lnTo>
                    <a:pt x="32613" y="99669"/>
                  </a:lnTo>
                  <a:lnTo>
                    <a:pt x="76504" y="99669"/>
                  </a:lnTo>
                  <a:lnTo>
                    <a:pt x="76504" y="89153"/>
                  </a:lnTo>
                  <a:lnTo>
                    <a:pt x="32766" y="89153"/>
                  </a:lnTo>
                  <a:lnTo>
                    <a:pt x="32766" y="52882"/>
                  </a:lnTo>
                  <a:close/>
                </a:path>
                <a:path w="802005" h="185420">
                  <a:moveTo>
                    <a:pt x="76504" y="52882"/>
                  </a:moveTo>
                  <a:lnTo>
                    <a:pt x="65074" y="52882"/>
                  </a:lnTo>
                  <a:lnTo>
                    <a:pt x="65074" y="89153"/>
                  </a:lnTo>
                  <a:lnTo>
                    <a:pt x="76504" y="89153"/>
                  </a:lnTo>
                  <a:lnTo>
                    <a:pt x="76504" y="52882"/>
                  </a:lnTo>
                  <a:close/>
                </a:path>
                <a:path w="802005" h="185420">
                  <a:moveTo>
                    <a:pt x="88239" y="43129"/>
                  </a:moveTo>
                  <a:lnTo>
                    <a:pt x="0" y="43129"/>
                  </a:lnTo>
                  <a:lnTo>
                    <a:pt x="0" y="52882"/>
                  </a:lnTo>
                  <a:lnTo>
                    <a:pt x="88239" y="52882"/>
                  </a:lnTo>
                  <a:lnTo>
                    <a:pt x="88239" y="43129"/>
                  </a:lnTo>
                  <a:close/>
                </a:path>
                <a:path w="802005" h="185420">
                  <a:moveTo>
                    <a:pt x="94945" y="43129"/>
                  </a:moveTo>
                  <a:lnTo>
                    <a:pt x="88239" y="43129"/>
                  </a:lnTo>
                  <a:lnTo>
                    <a:pt x="88239" y="52882"/>
                  </a:lnTo>
                  <a:lnTo>
                    <a:pt x="94945" y="52882"/>
                  </a:lnTo>
                  <a:lnTo>
                    <a:pt x="94945" y="43129"/>
                  </a:lnTo>
                  <a:close/>
                </a:path>
                <a:path w="802005" h="185420">
                  <a:moveTo>
                    <a:pt x="168402" y="43129"/>
                  </a:moveTo>
                  <a:lnTo>
                    <a:pt x="94945" y="43129"/>
                  </a:lnTo>
                  <a:lnTo>
                    <a:pt x="94945" y="52882"/>
                  </a:lnTo>
                  <a:lnTo>
                    <a:pt x="168402" y="52882"/>
                  </a:lnTo>
                  <a:lnTo>
                    <a:pt x="168402" y="43129"/>
                  </a:lnTo>
                  <a:close/>
                </a:path>
                <a:path w="802005" h="185420">
                  <a:moveTo>
                    <a:pt x="175107" y="43129"/>
                  </a:moveTo>
                  <a:lnTo>
                    <a:pt x="168402" y="43129"/>
                  </a:lnTo>
                  <a:lnTo>
                    <a:pt x="168402" y="52882"/>
                  </a:lnTo>
                  <a:lnTo>
                    <a:pt x="175107" y="52882"/>
                  </a:lnTo>
                  <a:lnTo>
                    <a:pt x="175107" y="43129"/>
                  </a:lnTo>
                  <a:close/>
                </a:path>
                <a:path w="802005" h="185420">
                  <a:moveTo>
                    <a:pt x="216712" y="43129"/>
                  </a:moveTo>
                  <a:lnTo>
                    <a:pt x="175107" y="43129"/>
                  </a:lnTo>
                  <a:lnTo>
                    <a:pt x="175107" y="52882"/>
                  </a:lnTo>
                  <a:lnTo>
                    <a:pt x="216712" y="52882"/>
                  </a:lnTo>
                  <a:lnTo>
                    <a:pt x="216712" y="43129"/>
                  </a:lnTo>
                  <a:close/>
                </a:path>
                <a:path w="802005" h="185420">
                  <a:moveTo>
                    <a:pt x="281787" y="52882"/>
                  </a:moveTo>
                  <a:lnTo>
                    <a:pt x="270357" y="52882"/>
                  </a:lnTo>
                  <a:lnTo>
                    <a:pt x="270357" y="101193"/>
                  </a:lnTo>
                  <a:lnTo>
                    <a:pt x="309067" y="134569"/>
                  </a:lnTo>
                  <a:lnTo>
                    <a:pt x="312826" y="137718"/>
                  </a:lnTo>
                  <a:lnTo>
                    <a:pt x="314706" y="140969"/>
                  </a:lnTo>
                  <a:lnTo>
                    <a:pt x="314706" y="148081"/>
                  </a:lnTo>
                  <a:lnTo>
                    <a:pt x="312978" y="151891"/>
                  </a:lnTo>
                  <a:lnTo>
                    <a:pt x="309524" y="155752"/>
                  </a:lnTo>
                  <a:lnTo>
                    <a:pt x="309524" y="156514"/>
                  </a:lnTo>
                  <a:lnTo>
                    <a:pt x="321868" y="156514"/>
                  </a:lnTo>
                  <a:lnTo>
                    <a:pt x="324815" y="152653"/>
                  </a:lnTo>
                  <a:lnTo>
                    <a:pt x="326288" y="148437"/>
                  </a:lnTo>
                  <a:lnTo>
                    <a:pt x="326288" y="140512"/>
                  </a:lnTo>
                  <a:lnTo>
                    <a:pt x="281787" y="96469"/>
                  </a:lnTo>
                  <a:lnTo>
                    <a:pt x="281787" y="52882"/>
                  </a:lnTo>
                  <a:close/>
                </a:path>
                <a:path w="802005" h="185420">
                  <a:moveTo>
                    <a:pt x="409181" y="114299"/>
                  </a:moveTo>
                  <a:lnTo>
                    <a:pt x="397764" y="114299"/>
                  </a:lnTo>
                  <a:lnTo>
                    <a:pt x="397764" y="140969"/>
                  </a:lnTo>
                  <a:lnTo>
                    <a:pt x="409181" y="140969"/>
                  </a:lnTo>
                  <a:lnTo>
                    <a:pt x="409181" y="114299"/>
                  </a:lnTo>
                  <a:close/>
                </a:path>
                <a:path w="802005" h="185420">
                  <a:moveTo>
                    <a:pt x="377263" y="67513"/>
                  </a:moveTo>
                  <a:lnTo>
                    <a:pt x="347624" y="85394"/>
                  </a:lnTo>
                  <a:lnTo>
                    <a:pt x="347624" y="103784"/>
                  </a:lnTo>
                  <a:lnTo>
                    <a:pt x="350354" y="110489"/>
                  </a:lnTo>
                  <a:lnTo>
                    <a:pt x="361327" y="120853"/>
                  </a:lnTo>
                  <a:lnTo>
                    <a:pt x="367931" y="123443"/>
                  </a:lnTo>
                  <a:lnTo>
                    <a:pt x="385102" y="123443"/>
                  </a:lnTo>
                  <a:lnTo>
                    <a:pt x="392264" y="120395"/>
                  </a:lnTo>
                  <a:lnTo>
                    <a:pt x="397141" y="114299"/>
                  </a:lnTo>
                  <a:lnTo>
                    <a:pt x="409181" y="114299"/>
                  </a:lnTo>
                  <a:lnTo>
                    <a:pt x="409181" y="113080"/>
                  </a:lnTo>
                  <a:lnTo>
                    <a:pt x="372351" y="113080"/>
                  </a:lnTo>
                  <a:lnTo>
                    <a:pt x="368058" y="111404"/>
                  </a:lnTo>
                  <a:lnTo>
                    <a:pt x="361454" y="104698"/>
                  </a:lnTo>
                  <a:lnTo>
                    <a:pt x="359803" y="100482"/>
                  </a:lnTo>
                  <a:lnTo>
                    <a:pt x="359803" y="88798"/>
                  </a:lnTo>
                  <a:lnTo>
                    <a:pt x="362369" y="83972"/>
                  </a:lnTo>
                  <a:lnTo>
                    <a:pt x="372630" y="77876"/>
                  </a:lnTo>
                  <a:lnTo>
                    <a:pt x="378498" y="77215"/>
                  </a:lnTo>
                  <a:lnTo>
                    <a:pt x="384931" y="77215"/>
                  </a:lnTo>
                  <a:lnTo>
                    <a:pt x="384035" y="68122"/>
                  </a:lnTo>
                  <a:lnTo>
                    <a:pt x="377263" y="67513"/>
                  </a:lnTo>
                  <a:close/>
                </a:path>
                <a:path w="802005" h="185420">
                  <a:moveTo>
                    <a:pt x="409181" y="52882"/>
                  </a:moveTo>
                  <a:lnTo>
                    <a:pt x="397764" y="52882"/>
                  </a:lnTo>
                  <a:lnTo>
                    <a:pt x="397748" y="97326"/>
                  </a:lnTo>
                  <a:lnTo>
                    <a:pt x="395897" y="102539"/>
                  </a:lnTo>
                  <a:lnTo>
                    <a:pt x="388480" y="110972"/>
                  </a:lnTo>
                  <a:lnTo>
                    <a:pt x="383628" y="113080"/>
                  </a:lnTo>
                  <a:lnTo>
                    <a:pt x="409181" y="113080"/>
                  </a:lnTo>
                  <a:lnTo>
                    <a:pt x="409181" y="52882"/>
                  </a:lnTo>
                  <a:close/>
                </a:path>
                <a:path w="802005" h="185420">
                  <a:moveTo>
                    <a:pt x="327050" y="52882"/>
                  </a:moveTo>
                  <a:lnTo>
                    <a:pt x="315620" y="52882"/>
                  </a:lnTo>
                  <a:lnTo>
                    <a:pt x="315620" y="82549"/>
                  </a:lnTo>
                  <a:lnTo>
                    <a:pt x="314756" y="85699"/>
                  </a:lnTo>
                  <a:lnTo>
                    <a:pt x="311302" y="90169"/>
                  </a:lnTo>
                  <a:lnTo>
                    <a:pt x="308660" y="92049"/>
                  </a:lnTo>
                  <a:lnTo>
                    <a:pt x="305104" y="93573"/>
                  </a:lnTo>
                  <a:lnTo>
                    <a:pt x="313944" y="101193"/>
                  </a:lnTo>
                  <a:lnTo>
                    <a:pt x="319678" y="97326"/>
                  </a:lnTo>
                  <a:lnTo>
                    <a:pt x="323773" y="92278"/>
                  </a:lnTo>
                  <a:lnTo>
                    <a:pt x="326231" y="86048"/>
                  </a:lnTo>
                  <a:lnTo>
                    <a:pt x="327016" y="78943"/>
                  </a:lnTo>
                  <a:lnTo>
                    <a:pt x="327050" y="52882"/>
                  </a:lnTo>
                  <a:close/>
                </a:path>
                <a:path w="802005" h="185420">
                  <a:moveTo>
                    <a:pt x="384931" y="77215"/>
                  </a:moveTo>
                  <a:lnTo>
                    <a:pt x="378498" y="77215"/>
                  </a:lnTo>
                  <a:lnTo>
                    <a:pt x="385102" y="78943"/>
                  </a:lnTo>
                  <a:lnTo>
                    <a:pt x="384931" y="77215"/>
                  </a:lnTo>
                  <a:close/>
                </a:path>
                <a:path w="802005" h="185420">
                  <a:moveTo>
                    <a:pt x="337400" y="43129"/>
                  </a:moveTo>
                  <a:lnTo>
                    <a:pt x="253898" y="43129"/>
                  </a:lnTo>
                  <a:lnTo>
                    <a:pt x="253898" y="52882"/>
                  </a:lnTo>
                  <a:lnTo>
                    <a:pt x="337400" y="52882"/>
                  </a:lnTo>
                  <a:lnTo>
                    <a:pt x="337400" y="43129"/>
                  </a:lnTo>
                  <a:close/>
                </a:path>
                <a:path w="802005" h="185420">
                  <a:moveTo>
                    <a:pt x="344119" y="43129"/>
                  </a:moveTo>
                  <a:lnTo>
                    <a:pt x="337400" y="43129"/>
                  </a:lnTo>
                  <a:lnTo>
                    <a:pt x="337400" y="52882"/>
                  </a:lnTo>
                  <a:lnTo>
                    <a:pt x="344119" y="52882"/>
                  </a:lnTo>
                  <a:lnTo>
                    <a:pt x="344119" y="43129"/>
                  </a:lnTo>
                  <a:close/>
                </a:path>
                <a:path w="802005" h="185420">
                  <a:moveTo>
                    <a:pt x="427621" y="43129"/>
                  </a:moveTo>
                  <a:lnTo>
                    <a:pt x="344119" y="43129"/>
                  </a:lnTo>
                  <a:lnTo>
                    <a:pt x="344119" y="52882"/>
                  </a:lnTo>
                  <a:lnTo>
                    <a:pt x="427621" y="52882"/>
                  </a:lnTo>
                  <a:lnTo>
                    <a:pt x="427621" y="43129"/>
                  </a:lnTo>
                  <a:close/>
                </a:path>
                <a:path w="802005" h="185420">
                  <a:moveTo>
                    <a:pt x="405930" y="8991"/>
                  </a:moveTo>
                  <a:lnTo>
                    <a:pt x="400951" y="8991"/>
                  </a:lnTo>
                  <a:lnTo>
                    <a:pt x="398919" y="9829"/>
                  </a:lnTo>
                  <a:lnTo>
                    <a:pt x="395668" y="13182"/>
                  </a:lnTo>
                  <a:lnTo>
                    <a:pt x="394855" y="15290"/>
                  </a:lnTo>
                  <a:lnTo>
                    <a:pt x="394855" y="20167"/>
                  </a:lnTo>
                  <a:lnTo>
                    <a:pt x="395693" y="22123"/>
                  </a:lnTo>
                  <a:lnTo>
                    <a:pt x="399046" y="25272"/>
                  </a:lnTo>
                  <a:lnTo>
                    <a:pt x="401053" y="26060"/>
                  </a:lnTo>
                  <a:lnTo>
                    <a:pt x="405930" y="26060"/>
                  </a:lnTo>
                  <a:lnTo>
                    <a:pt x="408012" y="25272"/>
                  </a:lnTo>
                  <a:lnTo>
                    <a:pt x="411264" y="22123"/>
                  </a:lnTo>
                  <a:lnTo>
                    <a:pt x="412076" y="20167"/>
                  </a:lnTo>
                  <a:lnTo>
                    <a:pt x="412076" y="15290"/>
                  </a:lnTo>
                  <a:lnTo>
                    <a:pt x="411264" y="13182"/>
                  </a:lnTo>
                  <a:lnTo>
                    <a:pt x="408012" y="9829"/>
                  </a:lnTo>
                  <a:lnTo>
                    <a:pt x="405930" y="8991"/>
                  </a:lnTo>
                  <a:close/>
                </a:path>
                <a:path w="802005" h="185420">
                  <a:moveTo>
                    <a:pt x="539635" y="115214"/>
                  </a:moveTo>
                  <a:lnTo>
                    <a:pt x="528053" y="115214"/>
                  </a:lnTo>
                  <a:lnTo>
                    <a:pt x="528053" y="140969"/>
                  </a:lnTo>
                  <a:lnTo>
                    <a:pt x="539635" y="140969"/>
                  </a:lnTo>
                  <a:lnTo>
                    <a:pt x="539635" y="115214"/>
                  </a:lnTo>
                  <a:close/>
                </a:path>
                <a:path w="802005" h="185420">
                  <a:moveTo>
                    <a:pt x="581088" y="52882"/>
                  </a:moveTo>
                  <a:lnTo>
                    <a:pt x="569658" y="52882"/>
                  </a:lnTo>
                  <a:lnTo>
                    <a:pt x="569658" y="140969"/>
                  </a:lnTo>
                  <a:lnTo>
                    <a:pt x="581088" y="140969"/>
                  </a:lnTo>
                  <a:lnTo>
                    <a:pt x="581088" y="52882"/>
                  </a:lnTo>
                  <a:close/>
                </a:path>
                <a:path w="802005" h="185420">
                  <a:moveTo>
                    <a:pt x="660641" y="113080"/>
                  </a:moveTo>
                  <a:lnTo>
                    <a:pt x="649211" y="113080"/>
                  </a:lnTo>
                  <a:lnTo>
                    <a:pt x="649211" y="140969"/>
                  </a:lnTo>
                  <a:lnTo>
                    <a:pt x="660641" y="140969"/>
                  </a:lnTo>
                  <a:lnTo>
                    <a:pt x="660641" y="113080"/>
                  </a:lnTo>
                  <a:close/>
                </a:path>
                <a:path w="802005" h="185420">
                  <a:moveTo>
                    <a:pt x="783323" y="52882"/>
                  </a:moveTo>
                  <a:lnTo>
                    <a:pt x="771893" y="52882"/>
                  </a:lnTo>
                  <a:lnTo>
                    <a:pt x="771893" y="140969"/>
                  </a:lnTo>
                  <a:lnTo>
                    <a:pt x="783323" y="140969"/>
                  </a:lnTo>
                  <a:lnTo>
                    <a:pt x="783323" y="52882"/>
                  </a:lnTo>
                  <a:close/>
                </a:path>
                <a:path w="802005" h="185420">
                  <a:moveTo>
                    <a:pt x="510730" y="65684"/>
                  </a:moveTo>
                  <a:lnTo>
                    <a:pt x="498030" y="65684"/>
                  </a:lnTo>
                  <a:lnTo>
                    <a:pt x="490664" y="68478"/>
                  </a:lnTo>
                  <a:lnTo>
                    <a:pt x="478269" y="79654"/>
                  </a:lnTo>
                  <a:lnTo>
                    <a:pt x="475214" y="86766"/>
                  </a:lnTo>
                  <a:lnTo>
                    <a:pt x="475273" y="104495"/>
                  </a:lnTo>
                  <a:lnTo>
                    <a:pt x="478015" y="111277"/>
                  </a:lnTo>
                  <a:lnTo>
                    <a:pt x="489394" y="122351"/>
                  </a:lnTo>
                  <a:lnTo>
                    <a:pt x="496404" y="125120"/>
                  </a:lnTo>
                  <a:lnTo>
                    <a:pt x="514591" y="125120"/>
                  </a:lnTo>
                  <a:lnTo>
                    <a:pt x="522160" y="121818"/>
                  </a:lnTo>
                  <a:lnTo>
                    <a:pt x="527443" y="115214"/>
                  </a:lnTo>
                  <a:lnTo>
                    <a:pt x="539635" y="115214"/>
                  </a:lnTo>
                  <a:lnTo>
                    <a:pt x="539635" y="114909"/>
                  </a:lnTo>
                  <a:lnTo>
                    <a:pt x="500367" y="114909"/>
                  </a:lnTo>
                  <a:lnTo>
                    <a:pt x="495617" y="113080"/>
                  </a:lnTo>
                  <a:lnTo>
                    <a:pt x="488403" y="105765"/>
                  </a:lnTo>
                  <a:lnTo>
                    <a:pt x="486620" y="101142"/>
                  </a:lnTo>
                  <a:lnTo>
                    <a:pt x="486600" y="91744"/>
                  </a:lnTo>
                  <a:lnTo>
                    <a:pt x="487514" y="88341"/>
                  </a:lnTo>
                  <a:lnTo>
                    <a:pt x="489343" y="85191"/>
                  </a:lnTo>
                  <a:lnTo>
                    <a:pt x="502009" y="85191"/>
                  </a:lnTo>
                  <a:lnTo>
                    <a:pt x="494982" y="79400"/>
                  </a:lnTo>
                  <a:lnTo>
                    <a:pt x="498538" y="77063"/>
                  </a:lnTo>
                  <a:lnTo>
                    <a:pt x="502653" y="75895"/>
                  </a:lnTo>
                  <a:lnTo>
                    <a:pt x="517465" y="75895"/>
                  </a:lnTo>
                  <a:lnTo>
                    <a:pt x="517080" y="66903"/>
                  </a:lnTo>
                  <a:lnTo>
                    <a:pt x="514235" y="66090"/>
                  </a:lnTo>
                  <a:lnTo>
                    <a:pt x="510730" y="65684"/>
                  </a:lnTo>
                  <a:close/>
                </a:path>
                <a:path w="802005" h="185420">
                  <a:moveTo>
                    <a:pt x="672833" y="111251"/>
                  </a:moveTo>
                  <a:lnTo>
                    <a:pt x="674662" y="121767"/>
                  </a:lnTo>
                  <a:lnTo>
                    <a:pt x="683196" y="122986"/>
                  </a:lnTo>
                  <a:lnTo>
                    <a:pt x="690664" y="121157"/>
                  </a:lnTo>
                  <a:lnTo>
                    <a:pt x="702332" y="112267"/>
                  </a:lnTo>
                  <a:lnTo>
                    <a:pt x="678726" y="112267"/>
                  </a:lnTo>
                  <a:lnTo>
                    <a:pt x="672833" y="111251"/>
                  </a:lnTo>
                  <a:close/>
                </a:path>
                <a:path w="802005" h="185420">
                  <a:moveTo>
                    <a:pt x="626656" y="68224"/>
                  </a:moveTo>
                  <a:lnTo>
                    <a:pt x="619163" y="70103"/>
                  </a:lnTo>
                  <a:lnTo>
                    <a:pt x="606259" y="79857"/>
                  </a:lnTo>
                  <a:lnTo>
                    <a:pt x="603034" y="86766"/>
                  </a:lnTo>
                  <a:lnTo>
                    <a:pt x="603034" y="103327"/>
                  </a:lnTo>
                  <a:lnTo>
                    <a:pt x="605512" y="109423"/>
                  </a:lnTo>
                  <a:lnTo>
                    <a:pt x="605627" y="109626"/>
                  </a:lnTo>
                  <a:lnTo>
                    <a:pt x="615734" y="119329"/>
                  </a:lnTo>
                  <a:lnTo>
                    <a:pt x="621830" y="121767"/>
                  </a:lnTo>
                  <a:lnTo>
                    <a:pt x="637476" y="121767"/>
                  </a:lnTo>
                  <a:lnTo>
                    <a:pt x="644029" y="118871"/>
                  </a:lnTo>
                  <a:lnTo>
                    <a:pt x="648601" y="113080"/>
                  </a:lnTo>
                  <a:lnTo>
                    <a:pt x="660641" y="113080"/>
                  </a:lnTo>
                  <a:lnTo>
                    <a:pt x="660641" y="111404"/>
                  </a:lnTo>
                  <a:lnTo>
                    <a:pt x="626300" y="111404"/>
                  </a:lnTo>
                  <a:lnTo>
                    <a:pt x="622439" y="109905"/>
                  </a:lnTo>
                  <a:lnTo>
                    <a:pt x="616546" y="103911"/>
                  </a:lnTo>
                  <a:lnTo>
                    <a:pt x="615073" y="100126"/>
                  </a:lnTo>
                  <a:lnTo>
                    <a:pt x="615073" y="89458"/>
                  </a:lnTo>
                  <a:lnTo>
                    <a:pt x="617258" y="85064"/>
                  </a:lnTo>
                  <a:lnTo>
                    <a:pt x="625995" y="79679"/>
                  </a:lnTo>
                  <a:lnTo>
                    <a:pt x="631126" y="78841"/>
                  </a:lnTo>
                  <a:lnTo>
                    <a:pt x="636842" y="78841"/>
                  </a:lnTo>
                  <a:lnTo>
                    <a:pt x="635190" y="69341"/>
                  </a:lnTo>
                  <a:lnTo>
                    <a:pt x="626656" y="68224"/>
                  </a:lnTo>
                  <a:close/>
                </a:path>
                <a:path w="802005" h="185420">
                  <a:moveTo>
                    <a:pt x="502009" y="85191"/>
                  </a:moveTo>
                  <a:lnTo>
                    <a:pt x="489343" y="85191"/>
                  </a:lnTo>
                  <a:lnTo>
                    <a:pt x="520128" y="110489"/>
                  </a:lnTo>
                  <a:lnTo>
                    <a:pt x="516166" y="113436"/>
                  </a:lnTo>
                  <a:lnTo>
                    <a:pt x="511543" y="114909"/>
                  </a:lnTo>
                  <a:lnTo>
                    <a:pt x="539635" y="114909"/>
                  </a:lnTo>
                  <a:lnTo>
                    <a:pt x="539635" y="104393"/>
                  </a:lnTo>
                  <a:lnTo>
                    <a:pt x="525310" y="104393"/>
                  </a:lnTo>
                  <a:lnTo>
                    <a:pt x="502009" y="85191"/>
                  </a:lnTo>
                  <a:close/>
                </a:path>
                <a:path w="802005" h="185420">
                  <a:moveTo>
                    <a:pt x="702421" y="79857"/>
                  </a:moveTo>
                  <a:lnTo>
                    <a:pt x="683552" y="79857"/>
                  </a:lnTo>
                  <a:lnTo>
                    <a:pt x="687412" y="81330"/>
                  </a:lnTo>
                  <a:lnTo>
                    <a:pt x="693305" y="87223"/>
                  </a:lnTo>
                  <a:lnTo>
                    <a:pt x="694778" y="91033"/>
                  </a:lnTo>
                  <a:lnTo>
                    <a:pt x="694778" y="101701"/>
                  </a:lnTo>
                  <a:lnTo>
                    <a:pt x="692594" y="106044"/>
                  </a:lnTo>
                  <a:lnTo>
                    <a:pt x="683856" y="111429"/>
                  </a:lnTo>
                  <a:lnTo>
                    <a:pt x="678726" y="112267"/>
                  </a:lnTo>
                  <a:lnTo>
                    <a:pt x="702332" y="112267"/>
                  </a:lnTo>
                  <a:lnTo>
                    <a:pt x="703432" y="111429"/>
                  </a:lnTo>
                  <a:lnTo>
                    <a:pt x="703536" y="111251"/>
                  </a:lnTo>
                  <a:lnTo>
                    <a:pt x="706666" y="104495"/>
                  </a:lnTo>
                  <a:lnTo>
                    <a:pt x="706666" y="87833"/>
                  </a:lnTo>
                  <a:lnTo>
                    <a:pt x="704176" y="81559"/>
                  </a:lnTo>
                  <a:lnTo>
                    <a:pt x="702421" y="79857"/>
                  </a:lnTo>
                  <a:close/>
                </a:path>
                <a:path w="802005" h="185420">
                  <a:moveTo>
                    <a:pt x="660641" y="52882"/>
                  </a:moveTo>
                  <a:lnTo>
                    <a:pt x="649211" y="52882"/>
                  </a:lnTo>
                  <a:lnTo>
                    <a:pt x="649211" y="97891"/>
                  </a:lnTo>
                  <a:lnTo>
                    <a:pt x="647534" y="102514"/>
                  </a:lnTo>
                  <a:lnTo>
                    <a:pt x="640829" y="109626"/>
                  </a:lnTo>
                  <a:lnTo>
                    <a:pt x="636460" y="111404"/>
                  </a:lnTo>
                  <a:lnTo>
                    <a:pt x="660641" y="111404"/>
                  </a:lnTo>
                  <a:lnTo>
                    <a:pt x="660641" y="93370"/>
                  </a:lnTo>
                  <a:lnTo>
                    <a:pt x="662317" y="88747"/>
                  </a:lnTo>
                  <a:lnTo>
                    <a:pt x="669023" y="81635"/>
                  </a:lnTo>
                  <a:lnTo>
                    <a:pt x="673392" y="79857"/>
                  </a:lnTo>
                  <a:lnTo>
                    <a:pt x="702421" y="79857"/>
                  </a:lnTo>
                  <a:lnTo>
                    <a:pt x="700849" y="78333"/>
                  </a:lnTo>
                  <a:lnTo>
                    <a:pt x="660641" y="78333"/>
                  </a:lnTo>
                  <a:lnTo>
                    <a:pt x="660641" y="52882"/>
                  </a:lnTo>
                  <a:close/>
                </a:path>
                <a:path w="802005" h="185420">
                  <a:moveTo>
                    <a:pt x="744004" y="52882"/>
                  </a:moveTo>
                  <a:lnTo>
                    <a:pt x="732726" y="52882"/>
                  </a:lnTo>
                  <a:lnTo>
                    <a:pt x="732726" y="83972"/>
                  </a:lnTo>
                  <a:lnTo>
                    <a:pt x="723277" y="90677"/>
                  </a:lnTo>
                  <a:lnTo>
                    <a:pt x="723480" y="98805"/>
                  </a:lnTo>
                  <a:lnTo>
                    <a:pt x="726274" y="105054"/>
                  </a:lnTo>
                  <a:lnTo>
                    <a:pt x="731659" y="109423"/>
                  </a:lnTo>
                  <a:lnTo>
                    <a:pt x="744004" y="109423"/>
                  </a:lnTo>
                  <a:lnTo>
                    <a:pt x="744004" y="52882"/>
                  </a:lnTo>
                  <a:close/>
                </a:path>
                <a:path w="802005" h="185420">
                  <a:moveTo>
                    <a:pt x="539635" y="52882"/>
                  </a:moveTo>
                  <a:lnTo>
                    <a:pt x="528053" y="52882"/>
                  </a:lnTo>
                  <a:lnTo>
                    <a:pt x="527963" y="97891"/>
                  </a:lnTo>
                  <a:lnTo>
                    <a:pt x="527138" y="101142"/>
                  </a:lnTo>
                  <a:lnTo>
                    <a:pt x="525310" y="104393"/>
                  </a:lnTo>
                  <a:lnTo>
                    <a:pt x="539635" y="104393"/>
                  </a:lnTo>
                  <a:lnTo>
                    <a:pt x="539635" y="52882"/>
                  </a:lnTo>
                  <a:close/>
                </a:path>
                <a:path w="802005" h="185420">
                  <a:moveTo>
                    <a:pt x="636842" y="78841"/>
                  </a:moveTo>
                  <a:lnTo>
                    <a:pt x="631126" y="78841"/>
                  </a:lnTo>
                  <a:lnTo>
                    <a:pt x="637019" y="79857"/>
                  </a:lnTo>
                  <a:lnTo>
                    <a:pt x="636842" y="78841"/>
                  </a:lnTo>
                  <a:close/>
                </a:path>
                <a:path w="802005" h="185420">
                  <a:moveTo>
                    <a:pt x="688174" y="69494"/>
                  </a:moveTo>
                  <a:lnTo>
                    <a:pt x="672122" y="69494"/>
                  </a:lnTo>
                  <a:lnTo>
                    <a:pt x="665518" y="72440"/>
                  </a:lnTo>
                  <a:lnTo>
                    <a:pt x="661250" y="78333"/>
                  </a:lnTo>
                  <a:lnTo>
                    <a:pt x="700849" y="78333"/>
                  </a:lnTo>
                  <a:lnTo>
                    <a:pt x="694220" y="71907"/>
                  </a:lnTo>
                  <a:lnTo>
                    <a:pt x="688174" y="69494"/>
                  </a:lnTo>
                  <a:close/>
                </a:path>
                <a:path w="802005" h="185420">
                  <a:moveTo>
                    <a:pt x="517465" y="75895"/>
                  </a:moveTo>
                  <a:lnTo>
                    <a:pt x="511086" y="75895"/>
                  </a:lnTo>
                  <a:lnTo>
                    <a:pt x="514489" y="76453"/>
                  </a:lnTo>
                  <a:lnTo>
                    <a:pt x="517537" y="77571"/>
                  </a:lnTo>
                  <a:lnTo>
                    <a:pt x="517465" y="75895"/>
                  </a:lnTo>
                  <a:close/>
                </a:path>
                <a:path w="802005" h="185420">
                  <a:moveTo>
                    <a:pt x="522884" y="43129"/>
                  </a:moveTo>
                  <a:lnTo>
                    <a:pt x="464807" y="43129"/>
                  </a:lnTo>
                  <a:lnTo>
                    <a:pt x="464807" y="52882"/>
                  </a:lnTo>
                  <a:lnTo>
                    <a:pt x="551218" y="52882"/>
                  </a:lnTo>
                  <a:lnTo>
                    <a:pt x="551218" y="49225"/>
                  </a:lnTo>
                  <a:lnTo>
                    <a:pt x="531558" y="49225"/>
                  </a:lnTo>
                  <a:lnTo>
                    <a:pt x="522884" y="43129"/>
                  </a:lnTo>
                  <a:close/>
                </a:path>
                <a:path w="802005" h="185420">
                  <a:moveTo>
                    <a:pt x="557923" y="43129"/>
                  </a:moveTo>
                  <a:lnTo>
                    <a:pt x="551218" y="43129"/>
                  </a:lnTo>
                  <a:lnTo>
                    <a:pt x="551218" y="52882"/>
                  </a:lnTo>
                  <a:lnTo>
                    <a:pt x="557923" y="52882"/>
                  </a:lnTo>
                  <a:lnTo>
                    <a:pt x="557923" y="43129"/>
                  </a:lnTo>
                  <a:close/>
                </a:path>
                <a:path w="802005" h="185420">
                  <a:moveTo>
                    <a:pt x="592823" y="43129"/>
                  </a:moveTo>
                  <a:lnTo>
                    <a:pt x="557923" y="43129"/>
                  </a:lnTo>
                  <a:lnTo>
                    <a:pt x="557923" y="52882"/>
                  </a:lnTo>
                  <a:lnTo>
                    <a:pt x="592823" y="52882"/>
                  </a:lnTo>
                  <a:lnTo>
                    <a:pt x="592823" y="43129"/>
                  </a:lnTo>
                  <a:close/>
                </a:path>
                <a:path w="802005" h="185420">
                  <a:moveTo>
                    <a:pt x="599528" y="43129"/>
                  </a:moveTo>
                  <a:lnTo>
                    <a:pt x="592823" y="43129"/>
                  </a:lnTo>
                  <a:lnTo>
                    <a:pt x="592823" y="52882"/>
                  </a:lnTo>
                  <a:lnTo>
                    <a:pt x="599528" y="52882"/>
                  </a:lnTo>
                  <a:lnTo>
                    <a:pt x="599528" y="43129"/>
                  </a:lnTo>
                  <a:close/>
                </a:path>
                <a:path w="802005" h="185420">
                  <a:moveTo>
                    <a:pt x="710171" y="43129"/>
                  </a:moveTo>
                  <a:lnTo>
                    <a:pt x="599528" y="43129"/>
                  </a:lnTo>
                  <a:lnTo>
                    <a:pt x="599528" y="52882"/>
                  </a:lnTo>
                  <a:lnTo>
                    <a:pt x="710171" y="52882"/>
                  </a:lnTo>
                  <a:lnTo>
                    <a:pt x="710171" y="43129"/>
                  </a:lnTo>
                  <a:close/>
                </a:path>
                <a:path w="802005" h="185420">
                  <a:moveTo>
                    <a:pt x="716876" y="43129"/>
                  </a:moveTo>
                  <a:lnTo>
                    <a:pt x="710171" y="43129"/>
                  </a:lnTo>
                  <a:lnTo>
                    <a:pt x="710171" y="52882"/>
                  </a:lnTo>
                  <a:lnTo>
                    <a:pt x="716876" y="52882"/>
                  </a:lnTo>
                  <a:lnTo>
                    <a:pt x="716876" y="43129"/>
                  </a:lnTo>
                  <a:close/>
                </a:path>
                <a:path w="802005" h="185420">
                  <a:moveTo>
                    <a:pt x="801763" y="43129"/>
                  </a:moveTo>
                  <a:lnTo>
                    <a:pt x="716876" y="43129"/>
                  </a:lnTo>
                  <a:lnTo>
                    <a:pt x="716876" y="52882"/>
                  </a:lnTo>
                  <a:lnTo>
                    <a:pt x="801763" y="52882"/>
                  </a:lnTo>
                  <a:lnTo>
                    <a:pt x="801763" y="43129"/>
                  </a:lnTo>
                  <a:close/>
                </a:path>
                <a:path w="802005" h="185420">
                  <a:moveTo>
                    <a:pt x="489953" y="2285"/>
                  </a:moveTo>
                  <a:lnTo>
                    <a:pt x="518452" y="40014"/>
                  </a:lnTo>
                  <a:lnTo>
                    <a:pt x="531558" y="49225"/>
                  </a:lnTo>
                  <a:lnTo>
                    <a:pt x="540245" y="44653"/>
                  </a:lnTo>
                  <a:lnTo>
                    <a:pt x="539742" y="43281"/>
                  </a:lnTo>
                  <a:lnTo>
                    <a:pt x="532320" y="43281"/>
                  </a:lnTo>
                  <a:lnTo>
                    <a:pt x="489953" y="2285"/>
                  </a:lnTo>
                  <a:close/>
                </a:path>
                <a:path w="802005" h="185420">
                  <a:moveTo>
                    <a:pt x="551218" y="43129"/>
                  </a:moveTo>
                  <a:lnTo>
                    <a:pt x="539686" y="43129"/>
                  </a:lnTo>
                  <a:lnTo>
                    <a:pt x="540245" y="44653"/>
                  </a:lnTo>
                  <a:lnTo>
                    <a:pt x="531558" y="49225"/>
                  </a:lnTo>
                  <a:lnTo>
                    <a:pt x="551218" y="49225"/>
                  </a:lnTo>
                  <a:lnTo>
                    <a:pt x="551218" y="43129"/>
                  </a:lnTo>
                  <a:close/>
                </a:path>
                <a:path w="802005" h="185420">
                  <a:moveTo>
                    <a:pt x="532777" y="43129"/>
                  </a:moveTo>
                  <a:lnTo>
                    <a:pt x="532163" y="43129"/>
                  </a:lnTo>
                  <a:lnTo>
                    <a:pt x="532320" y="43281"/>
                  </a:lnTo>
                  <a:lnTo>
                    <a:pt x="532777" y="43129"/>
                  </a:lnTo>
                  <a:close/>
                </a:path>
                <a:path w="802005" h="185420">
                  <a:moveTo>
                    <a:pt x="524548" y="1828"/>
                  </a:moveTo>
                  <a:lnTo>
                    <a:pt x="511746" y="4876"/>
                  </a:lnTo>
                  <a:lnTo>
                    <a:pt x="532777" y="43129"/>
                  </a:lnTo>
                  <a:lnTo>
                    <a:pt x="532320" y="43281"/>
                  </a:lnTo>
                  <a:lnTo>
                    <a:pt x="539742" y="43281"/>
                  </a:lnTo>
                  <a:lnTo>
                    <a:pt x="524548" y="1828"/>
                  </a:lnTo>
                  <a:close/>
                </a:path>
                <a:path w="802005" h="185420">
                  <a:moveTo>
                    <a:pt x="606082" y="0"/>
                  </a:moveTo>
                  <a:lnTo>
                    <a:pt x="569658" y="20726"/>
                  </a:lnTo>
                  <a:lnTo>
                    <a:pt x="569658" y="43129"/>
                  </a:lnTo>
                  <a:lnTo>
                    <a:pt x="581088" y="43129"/>
                  </a:lnTo>
                  <a:lnTo>
                    <a:pt x="581202" y="23317"/>
                  </a:lnTo>
                  <a:lnTo>
                    <a:pt x="583247" y="18745"/>
                  </a:lnTo>
                  <a:lnTo>
                    <a:pt x="591883" y="12039"/>
                  </a:lnTo>
                  <a:lnTo>
                    <a:pt x="598055" y="10363"/>
                  </a:lnTo>
                  <a:lnTo>
                    <a:pt x="642430" y="10363"/>
                  </a:lnTo>
                  <a:lnTo>
                    <a:pt x="639076" y="8229"/>
                  </a:lnTo>
                  <a:lnTo>
                    <a:pt x="631671" y="4629"/>
                  </a:lnTo>
                  <a:lnTo>
                    <a:pt x="623703" y="2057"/>
                  </a:lnTo>
                  <a:lnTo>
                    <a:pt x="615173" y="514"/>
                  </a:lnTo>
                  <a:lnTo>
                    <a:pt x="606082" y="0"/>
                  </a:lnTo>
                  <a:close/>
                </a:path>
                <a:path w="802005" h="185420">
                  <a:moveTo>
                    <a:pt x="642430" y="10363"/>
                  </a:moveTo>
                  <a:lnTo>
                    <a:pt x="606082" y="10363"/>
                  </a:lnTo>
                  <a:lnTo>
                    <a:pt x="613683" y="10782"/>
                  </a:lnTo>
                  <a:lnTo>
                    <a:pt x="620788" y="12039"/>
                  </a:lnTo>
                  <a:lnTo>
                    <a:pt x="651954" y="33070"/>
                  </a:lnTo>
                  <a:lnTo>
                    <a:pt x="660184" y="26669"/>
                  </a:lnTo>
                  <a:lnTo>
                    <a:pt x="656293" y="21688"/>
                  </a:lnTo>
                  <a:lnTo>
                    <a:pt x="651478" y="16954"/>
                  </a:lnTo>
                  <a:lnTo>
                    <a:pt x="645739" y="12468"/>
                  </a:lnTo>
                  <a:lnTo>
                    <a:pt x="642430" y="10363"/>
                  </a:lnTo>
                  <a:close/>
                </a:path>
                <a:path w="802005" h="185420">
                  <a:moveTo>
                    <a:pt x="676795" y="6248"/>
                  </a:moveTo>
                  <a:lnTo>
                    <a:pt x="671918" y="6248"/>
                  </a:lnTo>
                  <a:lnTo>
                    <a:pt x="669886" y="7086"/>
                  </a:lnTo>
                  <a:lnTo>
                    <a:pt x="666635" y="10439"/>
                  </a:lnTo>
                  <a:lnTo>
                    <a:pt x="665853" y="12468"/>
                  </a:lnTo>
                  <a:lnTo>
                    <a:pt x="665822" y="17424"/>
                  </a:lnTo>
                  <a:lnTo>
                    <a:pt x="666635" y="19380"/>
                  </a:lnTo>
                  <a:lnTo>
                    <a:pt x="669886" y="22529"/>
                  </a:lnTo>
                  <a:lnTo>
                    <a:pt x="671918" y="23317"/>
                  </a:lnTo>
                  <a:lnTo>
                    <a:pt x="676795" y="23317"/>
                  </a:lnTo>
                  <a:lnTo>
                    <a:pt x="678827" y="22529"/>
                  </a:lnTo>
                  <a:lnTo>
                    <a:pt x="682078" y="19380"/>
                  </a:lnTo>
                  <a:lnTo>
                    <a:pt x="682891" y="17424"/>
                  </a:lnTo>
                  <a:lnTo>
                    <a:pt x="682861" y="12468"/>
                  </a:lnTo>
                  <a:lnTo>
                    <a:pt x="682078" y="10439"/>
                  </a:lnTo>
                  <a:lnTo>
                    <a:pt x="678827" y="7086"/>
                  </a:lnTo>
                  <a:lnTo>
                    <a:pt x="676795" y="624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76600" y="6640423"/>
              <a:ext cx="94640" cy="100584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3522370" y="6599224"/>
              <a:ext cx="1631314" cy="156210"/>
            </a:xfrm>
            <a:custGeom>
              <a:avLst/>
              <a:gdLst/>
              <a:ahLst/>
              <a:cxnLst/>
              <a:rect l="l" t="t" r="r" b="b"/>
              <a:pathLst>
                <a:path w="1631314" h="156209">
                  <a:moveTo>
                    <a:pt x="239420" y="85089"/>
                  </a:moveTo>
                  <a:lnTo>
                    <a:pt x="230733" y="91439"/>
                  </a:lnTo>
                  <a:lnTo>
                    <a:pt x="270052" y="142240"/>
                  </a:lnTo>
                  <a:lnTo>
                    <a:pt x="279349" y="137160"/>
                  </a:lnTo>
                  <a:lnTo>
                    <a:pt x="261518" y="113029"/>
                  </a:lnTo>
                  <a:lnTo>
                    <a:pt x="255676" y="106679"/>
                  </a:lnTo>
                  <a:lnTo>
                    <a:pt x="251002" y="100330"/>
                  </a:lnTo>
                  <a:lnTo>
                    <a:pt x="261823" y="100330"/>
                  </a:lnTo>
                  <a:lnTo>
                    <a:pt x="266191" y="99059"/>
                  </a:lnTo>
                  <a:lnTo>
                    <a:pt x="269443" y="96520"/>
                  </a:lnTo>
                  <a:lnTo>
                    <a:pt x="316534" y="96520"/>
                  </a:lnTo>
                  <a:lnTo>
                    <a:pt x="316534" y="91440"/>
                  </a:lnTo>
                  <a:lnTo>
                    <a:pt x="247903" y="91439"/>
                  </a:lnTo>
                  <a:lnTo>
                    <a:pt x="243281" y="88899"/>
                  </a:lnTo>
                  <a:lnTo>
                    <a:pt x="239420" y="85089"/>
                  </a:lnTo>
                  <a:close/>
                </a:path>
                <a:path w="1631314" h="156209">
                  <a:moveTo>
                    <a:pt x="129387" y="53339"/>
                  </a:moveTo>
                  <a:lnTo>
                    <a:pt x="117957" y="53339"/>
                  </a:lnTo>
                  <a:lnTo>
                    <a:pt x="117957" y="92709"/>
                  </a:lnTo>
                  <a:lnTo>
                    <a:pt x="115823" y="99059"/>
                  </a:lnTo>
                  <a:lnTo>
                    <a:pt x="107289" y="107950"/>
                  </a:lnTo>
                  <a:lnTo>
                    <a:pt x="101701" y="109220"/>
                  </a:lnTo>
                  <a:lnTo>
                    <a:pt x="117805" y="109220"/>
                  </a:lnTo>
                  <a:lnTo>
                    <a:pt x="117805" y="140970"/>
                  </a:lnTo>
                  <a:lnTo>
                    <a:pt x="129387" y="140970"/>
                  </a:lnTo>
                  <a:lnTo>
                    <a:pt x="129387" y="53339"/>
                  </a:lnTo>
                  <a:close/>
                </a:path>
                <a:path w="1631314" h="156209">
                  <a:moveTo>
                    <a:pt x="212902" y="114300"/>
                  </a:moveTo>
                  <a:lnTo>
                    <a:pt x="201472" y="114300"/>
                  </a:lnTo>
                  <a:lnTo>
                    <a:pt x="201472" y="140970"/>
                  </a:lnTo>
                  <a:lnTo>
                    <a:pt x="212902" y="140970"/>
                  </a:lnTo>
                  <a:lnTo>
                    <a:pt x="212902" y="114300"/>
                  </a:lnTo>
                  <a:close/>
                </a:path>
                <a:path w="1631314" h="156209">
                  <a:moveTo>
                    <a:pt x="316534" y="99060"/>
                  </a:moveTo>
                  <a:lnTo>
                    <a:pt x="304952" y="99059"/>
                  </a:lnTo>
                  <a:lnTo>
                    <a:pt x="304952" y="140970"/>
                  </a:lnTo>
                  <a:lnTo>
                    <a:pt x="316534" y="140970"/>
                  </a:lnTo>
                  <a:lnTo>
                    <a:pt x="316534" y="99060"/>
                  </a:lnTo>
                  <a:close/>
                </a:path>
                <a:path w="1631314" h="156209">
                  <a:moveTo>
                    <a:pt x="358139" y="53339"/>
                  </a:moveTo>
                  <a:lnTo>
                    <a:pt x="346709" y="53339"/>
                  </a:lnTo>
                  <a:lnTo>
                    <a:pt x="346709" y="140970"/>
                  </a:lnTo>
                  <a:lnTo>
                    <a:pt x="358139" y="140970"/>
                  </a:lnTo>
                  <a:lnTo>
                    <a:pt x="358139" y="53339"/>
                  </a:lnTo>
                  <a:close/>
                </a:path>
                <a:path w="1631314" h="156209">
                  <a:moveTo>
                    <a:pt x="399745" y="53339"/>
                  </a:moveTo>
                  <a:lnTo>
                    <a:pt x="388315" y="53339"/>
                  </a:lnTo>
                  <a:lnTo>
                    <a:pt x="388315" y="140970"/>
                  </a:lnTo>
                  <a:lnTo>
                    <a:pt x="399745" y="140970"/>
                  </a:lnTo>
                  <a:lnTo>
                    <a:pt x="399745" y="53339"/>
                  </a:lnTo>
                  <a:close/>
                </a:path>
                <a:path w="1631314" h="156209">
                  <a:moveTo>
                    <a:pt x="492709" y="53339"/>
                  </a:moveTo>
                  <a:lnTo>
                    <a:pt x="481279" y="53339"/>
                  </a:lnTo>
                  <a:lnTo>
                    <a:pt x="481279" y="92709"/>
                  </a:lnTo>
                  <a:lnTo>
                    <a:pt x="479145" y="99059"/>
                  </a:lnTo>
                  <a:lnTo>
                    <a:pt x="470611" y="107950"/>
                  </a:lnTo>
                  <a:lnTo>
                    <a:pt x="465023" y="109220"/>
                  </a:lnTo>
                  <a:lnTo>
                    <a:pt x="481126" y="109220"/>
                  </a:lnTo>
                  <a:lnTo>
                    <a:pt x="481126" y="140970"/>
                  </a:lnTo>
                  <a:lnTo>
                    <a:pt x="492709" y="140970"/>
                  </a:lnTo>
                  <a:lnTo>
                    <a:pt x="492709" y="53339"/>
                  </a:lnTo>
                  <a:close/>
                </a:path>
                <a:path w="1631314" h="156209">
                  <a:moveTo>
                    <a:pt x="572096" y="113029"/>
                  </a:moveTo>
                  <a:lnTo>
                    <a:pt x="560679" y="113029"/>
                  </a:lnTo>
                  <a:lnTo>
                    <a:pt x="560679" y="140970"/>
                  </a:lnTo>
                  <a:lnTo>
                    <a:pt x="572096" y="140970"/>
                  </a:lnTo>
                  <a:lnTo>
                    <a:pt x="572096" y="113029"/>
                  </a:lnTo>
                  <a:close/>
                </a:path>
                <a:path w="1631314" h="156209">
                  <a:moveTo>
                    <a:pt x="43789" y="67309"/>
                  </a:moveTo>
                  <a:lnTo>
                    <a:pt x="32257" y="67309"/>
                  </a:lnTo>
                  <a:lnTo>
                    <a:pt x="25196" y="69849"/>
                  </a:lnTo>
                  <a:lnTo>
                    <a:pt x="13207" y="80009"/>
                  </a:lnTo>
                  <a:lnTo>
                    <a:pt x="10210" y="86359"/>
                  </a:lnTo>
                  <a:lnTo>
                    <a:pt x="10210" y="104139"/>
                  </a:lnTo>
                  <a:lnTo>
                    <a:pt x="13030" y="110489"/>
                  </a:lnTo>
                  <a:lnTo>
                    <a:pt x="24307" y="120650"/>
                  </a:lnTo>
                  <a:lnTo>
                    <a:pt x="31140" y="123189"/>
                  </a:lnTo>
                  <a:lnTo>
                    <a:pt x="47844" y="123189"/>
                  </a:lnTo>
                  <a:lnTo>
                    <a:pt x="55435" y="119379"/>
                  </a:lnTo>
                  <a:lnTo>
                    <a:pt x="61941" y="115570"/>
                  </a:lnTo>
                  <a:lnTo>
                    <a:pt x="63747" y="113029"/>
                  </a:lnTo>
                  <a:lnTo>
                    <a:pt x="35102" y="113029"/>
                  </a:lnTo>
                  <a:lnTo>
                    <a:pt x="30784" y="111759"/>
                  </a:lnTo>
                  <a:lnTo>
                    <a:pt x="24079" y="105409"/>
                  </a:lnTo>
                  <a:lnTo>
                    <a:pt x="22402" y="100330"/>
                  </a:lnTo>
                  <a:lnTo>
                    <a:pt x="22402" y="90170"/>
                  </a:lnTo>
                  <a:lnTo>
                    <a:pt x="24180" y="86359"/>
                  </a:lnTo>
                  <a:lnTo>
                    <a:pt x="31292" y="80009"/>
                  </a:lnTo>
                  <a:lnTo>
                    <a:pt x="35712" y="78739"/>
                  </a:lnTo>
                  <a:lnTo>
                    <a:pt x="47701" y="78739"/>
                  </a:lnTo>
                  <a:lnTo>
                    <a:pt x="46634" y="68580"/>
                  </a:lnTo>
                  <a:lnTo>
                    <a:pt x="43789" y="67309"/>
                  </a:lnTo>
                  <a:close/>
                </a:path>
                <a:path w="1631314" h="156209">
                  <a:moveTo>
                    <a:pt x="180984" y="67309"/>
                  </a:moveTo>
                  <a:lnTo>
                    <a:pt x="174536" y="68580"/>
                  </a:lnTo>
                  <a:lnTo>
                    <a:pt x="168411" y="69849"/>
                  </a:lnTo>
                  <a:lnTo>
                    <a:pt x="162610" y="73659"/>
                  </a:lnTo>
                  <a:lnTo>
                    <a:pt x="155092" y="77470"/>
                  </a:lnTo>
                  <a:lnTo>
                    <a:pt x="151333" y="85089"/>
                  </a:lnTo>
                  <a:lnTo>
                    <a:pt x="151333" y="104139"/>
                  </a:lnTo>
                  <a:lnTo>
                    <a:pt x="154076" y="110489"/>
                  </a:lnTo>
                  <a:lnTo>
                    <a:pt x="165049" y="120650"/>
                  </a:lnTo>
                  <a:lnTo>
                    <a:pt x="171653" y="123189"/>
                  </a:lnTo>
                  <a:lnTo>
                    <a:pt x="188823" y="123189"/>
                  </a:lnTo>
                  <a:lnTo>
                    <a:pt x="195986" y="120650"/>
                  </a:lnTo>
                  <a:lnTo>
                    <a:pt x="200863" y="114300"/>
                  </a:lnTo>
                  <a:lnTo>
                    <a:pt x="212902" y="114300"/>
                  </a:lnTo>
                  <a:lnTo>
                    <a:pt x="212902" y="113029"/>
                  </a:lnTo>
                  <a:lnTo>
                    <a:pt x="176072" y="113029"/>
                  </a:lnTo>
                  <a:lnTo>
                    <a:pt x="171780" y="111759"/>
                  </a:lnTo>
                  <a:lnTo>
                    <a:pt x="165176" y="105409"/>
                  </a:lnTo>
                  <a:lnTo>
                    <a:pt x="163525" y="100330"/>
                  </a:lnTo>
                  <a:lnTo>
                    <a:pt x="163525" y="88899"/>
                  </a:lnTo>
                  <a:lnTo>
                    <a:pt x="166090" y="83820"/>
                  </a:lnTo>
                  <a:lnTo>
                    <a:pt x="176352" y="77470"/>
                  </a:lnTo>
                  <a:lnTo>
                    <a:pt x="188690" y="77470"/>
                  </a:lnTo>
                  <a:lnTo>
                    <a:pt x="187756" y="68580"/>
                  </a:lnTo>
                  <a:lnTo>
                    <a:pt x="180984" y="67309"/>
                  </a:lnTo>
                  <a:close/>
                </a:path>
                <a:path w="1631314" h="156209">
                  <a:moveTo>
                    <a:pt x="584301" y="111759"/>
                  </a:moveTo>
                  <a:lnTo>
                    <a:pt x="586130" y="121920"/>
                  </a:lnTo>
                  <a:lnTo>
                    <a:pt x="594664" y="123189"/>
                  </a:lnTo>
                  <a:lnTo>
                    <a:pt x="602132" y="121920"/>
                  </a:lnTo>
                  <a:lnTo>
                    <a:pt x="613333" y="113030"/>
                  </a:lnTo>
                  <a:lnTo>
                    <a:pt x="590181" y="113029"/>
                  </a:lnTo>
                  <a:lnTo>
                    <a:pt x="584301" y="111759"/>
                  </a:lnTo>
                  <a:close/>
                </a:path>
                <a:path w="1631314" h="156209">
                  <a:moveTo>
                    <a:pt x="538124" y="68580"/>
                  </a:moveTo>
                  <a:lnTo>
                    <a:pt x="530618" y="69849"/>
                  </a:lnTo>
                  <a:lnTo>
                    <a:pt x="517715" y="80009"/>
                  </a:lnTo>
                  <a:lnTo>
                    <a:pt x="514502" y="86359"/>
                  </a:lnTo>
                  <a:lnTo>
                    <a:pt x="514502" y="104139"/>
                  </a:lnTo>
                  <a:lnTo>
                    <a:pt x="517029" y="109220"/>
                  </a:lnTo>
                  <a:lnTo>
                    <a:pt x="527189" y="119379"/>
                  </a:lnTo>
                  <a:lnTo>
                    <a:pt x="533285" y="121920"/>
                  </a:lnTo>
                  <a:lnTo>
                    <a:pt x="548944" y="121920"/>
                  </a:lnTo>
                  <a:lnTo>
                    <a:pt x="555497" y="119379"/>
                  </a:lnTo>
                  <a:lnTo>
                    <a:pt x="560069" y="113029"/>
                  </a:lnTo>
                  <a:lnTo>
                    <a:pt x="572096" y="113029"/>
                  </a:lnTo>
                  <a:lnTo>
                    <a:pt x="572096" y="111759"/>
                  </a:lnTo>
                  <a:lnTo>
                    <a:pt x="537756" y="111759"/>
                  </a:lnTo>
                  <a:lnTo>
                    <a:pt x="533895" y="110489"/>
                  </a:lnTo>
                  <a:lnTo>
                    <a:pt x="528002" y="104139"/>
                  </a:lnTo>
                  <a:lnTo>
                    <a:pt x="526541" y="100330"/>
                  </a:lnTo>
                  <a:lnTo>
                    <a:pt x="526541" y="90170"/>
                  </a:lnTo>
                  <a:lnTo>
                    <a:pt x="528713" y="85089"/>
                  </a:lnTo>
                  <a:lnTo>
                    <a:pt x="537451" y="80009"/>
                  </a:lnTo>
                  <a:lnTo>
                    <a:pt x="542582" y="78739"/>
                  </a:lnTo>
                  <a:lnTo>
                    <a:pt x="548258" y="78739"/>
                  </a:lnTo>
                  <a:lnTo>
                    <a:pt x="546658" y="69849"/>
                  </a:lnTo>
                  <a:lnTo>
                    <a:pt x="538124" y="68580"/>
                  </a:lnTo>
                  <a:close/>
                </a:path>
                <a:path w="1631314" h="156209">
                  <a:moveTo>
                    <a:pt x="82499" y="107950"/>
                  </a:moveTo>
                  <a:lnTo>
                    <a:pt x="67360" y="107950"/>
                  </a:lnTo>
                  <a:lnTo>
                    <a:pt x="72628" y="113029"/>
                  </a:lnTo>
                  <a:lnTo>
                    <a:pt x="78676" y="116839"/>
                  </a:lnTo>
                  <a:lnTo>
                    <a:pt x="85505" y="119379"/>
                  </a:lnTo>
                  <a:lnTo>
                    <a:pt x="93116" y="120650"/>
                  </a:lnTo>
                  <a:lnTo>
                    <a:pt x="100564" y="119379"/>
                  </a:lnTo>
                  <a:lnTo>
                    <a:pt x="107060" y="118109"/>
                  </a:lnTo>
                  <a:lnTo>
                    <a:pt x="112604" y="114300"/>
                  </a:lnTo>
                  <a:lnTo>
                    <a:pt x="117195" y="109220"/>
                  </a:lnTo>
                  <a:lnTo>
                    <a:pt x="87883" y="109220"/>
                  </a:lnTo>
                  <a:lnTo>
                    <a:pt x="82499" y="107950"/>
                  </a:lnTo>
                  <a:close/>
                </a:path>
                <a:path w="1631314" h="156209">
                  <a:moveTo>
                    <a:pt x="449427" y="53339"/>
                  </a:moveTo>
                  <a:lnTo>
                    <a:pt x="437235" y="53339"/>
                  </a:lnTo>
                  <a:lnTo>
                    <a:pt x="441591" y="57149"/>
                  </a:lnTo>
                  <a:lnTo>
                    <a:pt x="443788" y="62229"/>
                  </a:lnTo>
                  <a:lnTo>
                    <a:pt x="443788" y="72389"/>
                  </a:lnTo>
                  <a:lnTo>
                    <a:pt x="441959" y="76199"/>
                  </a:lnTo>
                  <a:lnTo>
                    <a:pt x="434644" y="81280"/>
                  </a:lnTo>
                  <a:lnTo>
                    <a:pt x="429158" y="83820"/>
                  </a:lnTo>
                  <a:lnTo>
                    <a:pt x="421843" y="85089"/>
                  </a:lnTo>
                  <a:lnTo>
                    <a:pt x="423232" y="92709"/>
                  </a:lnTo>
                  <a:lnTo>
                    <a:pt x="447192" y="120650"/>
                  </a:lnTo>
                  <a:lnTo>
                    <a:pt x="456437" y="120650"/>
                  </a:lnTo>
                  <a:lnTo>
                    <a:pt x="463886" y="119379"/>
                  </a:lnTo>
                  <a:lnTo>
                    <a:pt x="470382" y="118109"/>
                  </a:lnTo>
                  <a:lnTo>
                    <a:pt x="475926" y="114300"/>
                  </a:lnTo>
                  <a:lnTo>
                    <a:pt x="480517" y="109220"/>
                  </a:lnTo>
                  <a:lnTo>
                    <a:pt x="451192" y="109220"/>
                  </a:lnTo>
                  <a:lnTo>
                    <a:pt x="445820" y="107950"/>
                  </a:lnTo>
                  <a:lnTo>
                    <a:pt x="438086" y="100330"/>
                  </a:lnTo>
                  <a:lnTo>
                    <a:pt x="435800" y="95249"/>
                  </a:lnTo>
                  <a:lnTo>
                    <a:pt x="435101" y="90170"/>
                  </a:lnTo>
                  <a:lnTo>
                    <a:pt x="441197" y="88899"/>
                  </a:lnTo>
                  <a:lnTo>
                    <a:pt x="446125" y="86359"/>
                  </a:lnTo>
                  <a:lnTo>
                    <a:pt x="453631" y="78739"/>
                  </a:lnTo>
                  <a:lnTo>
                    <a:pt x="455523" y="74930"/>
                  </a:lnTo>
                  <a:lnTo>
                    <a:pt x="455523" y="63499"/>
                  </a:lnTo>
                  <a:lnTo>
                    <a:pt x="453478" y="58419"/>
                  </a:lnTo>
                  <a:lnTo>
                    <a:pt x="449427" y="53339"/>
                  </a:lnTo>
                  <a:close/>
                </a:path>
                <a:path w="1631314" h="156209">
                  <a:moveTo>
                    <a:pt x="86105" y="53339"/>
                  </a:moveTo>
                  <a:lnTo>
                    <a:pt x="73913" y="53339"/>
                  </a:lnTo>
                  <a:lnTo>
                    <a:pt x="78282" y="57149"/>
                  </a:lnTo>
                  <a:lnTo>
                    <a:pt x="80467" y="62229"/>
                  </a:lnTo>
                  <a:lnTo>
                    <a:pt x="80467" y="72389"/>
                  </a:lnTo>
                  <a:lnTo>
                    <a:pt x="78638" y="76199"/>
                  </a:lnTo>
                  <a:lnTo>
                    <a:pt x="71323" y="81280"/>
                  </a:lnTo>
                  <a:lnTo>
                    <a:pt x="65836" y="83820"/>
                  </a:lnTo>
                  <a:lnTo>
                    <a:pt x="58521" y="85089"/>
                  </a:lnTo>
                  <a:lnTo>
                    <a:pt x="58927" y="88899"/>
                  </a:lnTo>
                  <a:lnTo>
                    <a:pt x="59842" y="93980"/>
                  </a:lnTo>
                  <a:lnTo>
                    <a:pt x="61264" y="96520"/>
                  </a:lnTo>
                  <a:lnTo>
                    <a:pt x="59842" y="101599"/>
                  </a:lnTo>
                  <a:lnTo>
                    <a:pt x="57429" y="105409"/>
                  </a:lnTo>
                  <a:lnTo>
                    <a:pt x="50622" y="111759"/>
                  </a:lnTo>
                  <a:lnTo>
                    <a:pt x="46075" y="113029"/>
                  </a:lnTo>
                  <a:lnTo>
                    <a:pt x="63747" y="113029"/>
                  </a:lnTo>
                  <a:lnTo>
                    <a:pt x="67360" y="107950"/>
                  </a:lnTo>
                  <a:lnTo>
                    <a:pt x="82499" y="107950"/>
                  </a:lnTo>
                  <a:lnTo>
                    <a:pt x="74777" y="100330"/>
                  </a:lnTo>
                  <a:lnTo>
                    <a:pt x="72491" y="95249"/>
                  </a:lnTo>
                  <a:lnTo>
                    <a:pt x="71780" y="90170"/>
                  </a:lnTo>
                  <a:lnTo>
                    <a:pt x="77876" y="88899"/>
                  </a:lnTo>
                  <a:lnTo>
                    <a:pt x="82803" y="86359"/>
                  </a:lnTo>
                  <a:lnTo>
                    <a:pt x="90322" y="78739"/>
                  </a:lnTo>
                  <a:lnTo>
                    <a:pt x="92201" y="74930"/>
                  </a:lnTo>
                  <a:lnTo>
                    <a:pt x="92201" y="63499"/>
                  </a:lnTo>
                  <a:lnTo>
                    <a:pt x="90169" y="58419"/>
                  </a:lnTo>
                  <a:lnTo>
                    <a:pt x="86105" y="53339"/>
                  </a:lnTo>
                  <a:close/>
                </a:path>
                <a:path w="1631314" h="156209">
                  <a:moveTo>
                    <a:pt x="212902" y="53339"/>
                  </a:moveTo>
                  <a:lnTo>
                    <a:pt x="201472" y="53339"/>
                  </a:lnTo>
                  <a:lnTo>
                    <a:pt x="201472" y="97789"/>
                  </a:lnTo>
                  <a:lnTo>
                    <a:pt x="199618" y="102870"/>
                  </a:lnTo>
                  <a:lnTo>
                    <a:pt x="192201" y="111759"/>
                  </a:lnTo>
                  <a:lnTo>
                    <a:pt x="187350" y="113029"/>
                  </a:lnTo>
                  <a:lnTo>
                    <a:pt x="212902" y="113029"/>
                  </a:lnTo>
                  <a:lnTo>
                    <a:pt x="212902" y="53339"/>
                  </a:lnTo>
                  <a:close/>
                </a:path>
                <a:path w="1631314" h="156209">
                  <a:moveTo>
                    <a:pt x="614210" y="80009"/>
                  </a:moveTo>
                  <a:lnTo>
                    <a:pt x="595007" y="80009"/>
                  </a:lnTo>
                  <a:lnTo>
                    <a:pt x="598868" y="81280"/>
                  </a:lnTo>
                  <a:lnTo>
                    <a:pt x="604761" y="87630"/>
                  </a:lnTo>
                  <a:lnTo>
                    <a:pt x="606247" y="91439"/>
                  </a:lnTo>
                  <a:lnTo>
                    <a:pt x="606247" y="101599"/>
                  </a:lnTo>
                  <a:lnTo>
                    <a:pt x="604050" y="106679"/>
                  </a:lnTo>
                  <a:lnTo>
                    <a:pt x="595312" y="111759"/>
                  </a:lnTo>
                  <a:lnTo>
                    <a:pt x="590181" y="113029"/>
                  </a:lnTo>
                  <a:lnTo>
                    <a:pt x="613333" y="113030"/>
                  </a:lnTo>
                  <a:lnTo>
                    <a:pt x="614933" y="111759"/>
                  </a:lnTo>
                  <a:lnTo>
                    <a:pt x="618134" y="104139"/>
                  </a:lnTo>
                  <a:lnTo>
                    <a:pt x="618134" y="87630"/>
                  </a:lnTo>
                  <a:lnTo>
                    <a:pt x="615632" y="81280"/>
                  </a:lnTo>
                  <a:lnTo>
                    <a:pt x="614210" y="80009"/>
                  </a:lnTo>
                  <a:close/>
                </a:path>
                <a:path w="1631314" h="156209">
                  <a:moveTo>
                    <a:pt x="572096" y="53339"/>
                  </a:moveTo>
                  <a:lnTo>
                    <a:pt x="560679" y="53339"/>
                  </a:lnTo>
                  <a:lnTo>
                    <a:pt x="560679" y="97789"/>
                  </a:lnTo>
                  <a:lnTo>
                    <a:pt x="559003" y="102870"/>
                  </a:lnTo>
                  <a:lnTo>
                    <a:pt x="552297" y="109220"/>
                  </a:lnTo>
                  <a:lnTo>
                    <a:pt x="547916" y="111759"/>
                  </a:lnTo>
                  <a:lnTo>
                    <a:pt x="572096" y="111759"/>
                  </a:lnTo>
                  <a:lnTo>
                    <a:pt x="572096" y="93980"/>
                  </a:lnTo>
                  <a:lnTo>
                    <a:pt x="573785" y="88899"/>
                  </a:lnTo>
                  <a:lnTo>
                    <a:pt x="580491" y="81280"/>
                  </a:lnTo>
                  <a:lnTo>
                    <a:pt x="584847" y="80009"/>
                  </a:lnTo>
                  <a:lnTo>
                    <a:pt x="614210" y="80009"/>
                  </a:lnTo>
                  <a:lnTo>
                    <a:pt x="612787" y="78739"/>
                  </a:lnTo>
                  <a:lnTo>
                    <a:pt x="572096" y="78739"/>
                  </a:lnTo>
                  <a:lnTo>
                    <a:pt x="572096" y="53339"/>
                  </a:lnTo>
                  <a:close/>
                </a:path>
                <a:path w="1631314" h="156209">
                  <a:moveTo>
                    <a:pt x="316534" y="96520"/>
                  </a:moveTo>
                  <a:lnTo>
                    <a:pt x="269443" y="96520"/>
                  </a:lnTo>
                  <a:lnTo>
                    <a:pt x="275843" y="99059"/>
                  </a:lnTo>
                  <a:lnTo>
                    <a:pt x="283006" y="100330"/>
                  </a:lnTo>
                  <a:lnTo>
                    <a:pt x="296519" y="100330"/>
                  </a:lnTo>
                  <a:lnTo>
                    <a:pt x="301193" y="99059"/>
                  </a:lnTo>
                  <a:lnTo>
                    <a:pt x="316534" y="99060"/>
                  </a:lnTo>
                  <a:lnTo>
                    <a:pt x="316534" y="96520"/>
                  </a:lnTo>
                  <a:close/>
                </a:path>
                <a:path w="1631314" h="156209">
                  <a:moveTo>
                    <a:pt x="274777" y="53339"/>
                  </a:moveTo>
                  <a:lnTo>
                    <a:pt x="263347" y="53339"/>
                  </a:lnTo>
                  <a:lnTo>
                    <a:pt x="263347" y="87630"/>
                  </a:lnTo>
                  <a:lnTo>
                    <a:pt x="259994" y="91439"/>
                  </a:lnTo>
                  <a:lnTo>
                    <a:pt x="316534" y="91440"/>
                  </a:lnTo>
                  <a:lnTo>
                    <a:pt x="316534" y="90170"/>
                  </a:lnTo>
                  <a:lnTo>
                    <a:pt x="284683" y="90170"/>
                  </a:lnTo>
                  <a:lnTo>
                    <a:pt x="279247" y="88899"/>
                  </a:lnTo>
                  <a:lnTo>
                    <a:pt x="274167" y="87630"/>
                  </a:lnTo>
                  <a:lnTo>
                    <a:pt x="274573" y="86359"/>
                  </a:lnTo>
                  <a:lnTo>
                    <a:pt x="274777" y="85089"/>
                  </a:lnTo>
                  <a:lnTo>
                    <a:pt x="274777" y="53339"/>
                  </a:lnTo>
                  <a:close/>
                </a:path>
                <a:path w="1631314" h="156209">
                  <a:moveTo>
                    <a:pt x="316534" y="53339"/>
                  </a:moveTo>
                  <a:lnTo>
                    <a:pt x="304952" y="53339"/>
                  </a:lnTo>
                  <a:lnTo>
                    <a:pt x="304952" y="87630"/>
                  </a:lnTo>
                  <a:lnTo>
                    <a:pt x="300786" y="88899"/>
                  </a:lnTo>
                  <a:lnTo>
                    <a:pt x="295960" y="90170"/>
                  </a:lnTo>
                  <a:lnTo>
                    <a:pt x="316534" y="90170"/>
                  </a:lnTo>
                  <a:lnTo>
                    <a:pt x="316534" y="53339"/>
                  </a:lnTo>
                  <a:close/>
                </a:path>
                <a:path w="1631314" h="156209">
                  <a:moveTo>
                    <a:pt x="548258" y="78739"/>
                  </a:moveTo>
                  <a:lnTo>
                    <a:pt x="542582" y="78739"/>
                  </a:lnTo>
                  <a:lnTo>
                    <a:pt x="548487" y="80009"/>
                  </a:lnTo>
                  <a:lnTo>
                    <a:pt x="548258" y="78739"/>
                  </a:lnTo>
                  <a:close/>
                </a:path>
                <a:path w="1631314" h="156209">
                  <a:moveTo>
                    <a:pt x="188690" y="77470"/>
                  </a:moveTo>
                  <a:lnTo>
                    <a:pt x="182219" y="77470"/>
                  </a:lnTo>
                  <a:lnTo>
                    <a:pt x="188823" y="78739"/>
                  </a:lnTo>
                  <a:lnTo>
                    <a:pt x="188690" y="77470"/>
                  </a:lnTo>
                  <a:close/>
                </a:path>
                <a:path w="1631314" h="156209">
                  <a:moveTo>
                    <a:pt x="599630" y="69849"/>
                  </a:moveTo>
                  <a:lnTo>
                    <a:pt x="583577" y="69849"/>
                  </a:lnTo>
                  <a:lnTo>
                    <a:pt x="576986" y="72389"/>
                  </a:lnTo>
                  <a:lnTo>
                    <a:pt x="572719" y="78739"/>
                  </a:lnTo>
                  <a:lnTo>
                    <a:pt x="612787" y="78739"/>
                  </a:lnTo>
                  <a:lnTo>
                    <a:pt x="605675" y="72389"/>
                  </a:lnTo>
                  <a:lnTo>
                    <a:pt x="599630" y="69849"/>
                  </a:lnTo>
                  <a:close/>
                </a:path>
                <a:path w="1631314" h="156209">
                  <a:moveTo>
                    <a:pt x="141122" y="43179"/>
                  </a:moveTo>
                  <a:lnTo>
                    <a:pt x="0" y="43179"/>
                  </a:lnTo>
                  <a:lnTo>
                    <a:pt x="0" y="53339"/>
                  </a:lnTo>
                  <a:lnTo>
                    <a:pt x="141122" y="53339"/>
                  </a:lnTo>
                  <a:lnTo>
                    <a:pt x="141122" y="43179"/>
                  </a:lnTo>
                  <a:close/>
                </a:path>
                <a:path w="1631314" h="156209">
                  <a:moveTo>
                    <a:pt x="147827" y="43179"/>
                  </a:moveTo>
                  <a:lnTo>
                    <a:pt x="141122" y="43179"/>
                  </a:lnTo>
                  <a:lnTo>
                    <a:pt x="141122" y="53339"/>
                  </a:lnTo>
                  <a:lnTo>
                    <a:pt x="147827" y="53339"/>
                  </a:lnTo>
                  <a:lnTo>
                    <a:pt x="147827" y="43179"/>
                  </a:lnTo>
                  <a:close/>
                </a:path>
                <a:path w="1631314" h="156209">
                  <a:moveTo>
                    <a:pt x="224637" y="43179"/>
                  </a:moveTo>
                  <a:lnTo>
                    <a:pt x="147827" y="43179"/>
                  </a:lnTo>
                  <a:lnTo>
                    <a:pt x="147827" y="53339"/>
                  </a:lnTo>
                  <a:lnTo>
                    <a:pt x="224637" y="53339"/>
                  </a:lnTo>
                  <a:lnTo>
                    <a:pt x="224637" y="43179"/>
                  </a:lnTo>
                  <a:close/>
                </a:path>
                <a:path w="1631314" h="156209">
                  <a:moveTo>
                    <a:pt x="231343" y="43179"/>
                  </a:moveTo>
                  <a:lnTo>
                    <a:pt x="224637" y="43179"/>
                  </a:lnTo>
                  <a:lnTo>
                    <a:pt x="224637" y="53339"/>
                  </a:lnTo>
                  <a:lnTo>
                    <a:pt x="231343" y="53339"/>
                  </a:lnTo>
                  <a:lnTo>
                    <a:pt x="231343" y="43179"/>
                  </a:lnTo>
                  <a:close/>
                </a:path>
                <a:path w="1631314" h="156209">
                  <a:moveTo>
                    <a:pt x="328269" y="43179"/>
                  </a:moveTo>
                  <a:lnTo>
                    <a:pt x="231343" y="43179"/>
                  </a:lnTo>
                  <a:lnTo>
                    <a:pt x="231343" y="53339"/>
                  </a:lnTo>
                  <a:lnTo>
                    <a:pt x="328269" y="53339"/>
                  </a:lnTo>
                  <a:lnTo>
                    <a:pt x="328269" y="43179"/>
                  </a:lnTo>
                  <a:close/>
                </a:path>
                <a:path w="1631314" h="156209">
                  <a:moveTo>
                    <a:pt x="334975" y="43179"/>
                  </a:moveTo>
                  <a:lnTo>
                    <a:pt x="328269" y="43179"/>
                  </a:lnTo>
                  <a:lnTo>
                    <a:pt x="328269" y="53339"/>
                  </a:lnTo>
                  <a:lnTo>
                    <a:pt x="334975" y="53339"/>
                  </a:lnTo>
                  <a:lnTo>
                    <a:pt x="334975" y="43179"/>
                  </a:lnTo>
                  <a:close/>
                </a:path>
                <a:path w="1631314" h="156209">
                  <a:moveTo>
                    <a:pt x="369874" y="43179"/>
                  </a:moveTo>
                  <a:lnTo>
                    <a:pt x="334975" y="43179"/>
                  </a:lnTo>
                  <a:lnTo>
                    <a:pt x="334975" y="53339"/>
                  </a:lnTo>
                  <a:lnTo>
                    <a:pt x="369874" y="53339"/>
                  </a:lnTo>
                  <a:lnTo>
                    <a:pt x="369874" y="43179"/>
                  </a:lnTo>
                  <a:close/>
                </a:path>
                <a:path w="1631314" h="156209">
                  <a:moveTo>
                    <a:pt x="376580" y="43179"/>
                  </a:moveTo>
                  <a:lnTo>
                    <a:pt x="369874" y="43179"/>
                  </a:lnTo>
                  <a:lnTo>
                    <a:pt x="369874" y="53339"/>
                  </a:lnTo>
                  <a:lnTo>
                    <a:pt x="376580" y="53339"/>
                  </a:lnTo>
                  <a:lnTo>
                    <a:pt x="376580" y="43179"/>
                  </a:lnTo>
                  <a:close/>
                </a:path>
                <a:path w="1631314" h="156209">
                  <a:moveTo>
                    <a:pt x="411479" y="43179"/>
                  </a:moveTo>
                  <a:lnTo>
                    <a:pt x="376580" y="43179"/>
                  </a:lnTo>
                  <a:lnTo>
                    <a:pt x="376580" y="53339"/>
                  </a:lnTo>
                  <a:lnTo>
                    <a:pt x="411479" y="53339"/>
                  </a:lnTo>
                  <a:lnTo>
                    <a:pt x="411479" y="43179"/>
                  </a:lnTo>
                  <a:close/>
                </a:path>
                <a:path w="1631314" h="156209">
                  <a:moveTo>
                    <a:pt x="418185" y="43179"/>
                  </a:moveTo>
                  <a:lnTo>
                    <a:pt x="411479" y="43179"/>
                  </a:lnTo>
                  <a:lnTo>
                    <a:pt x="411479" y="53339"/>
                  </a:lnTo>
                  <a:lnTo>
                    <a:pt x="418185" y="53339"/>
                  </a:lnTo>
                  <a:lnTo>
                    <a:pt x="418185" y="43179"/>
                  </a:lnTo>
                  <a:close/>
                </a:path>
                <a:path w="1631314" h="156209">
                  <a:moveTo>
                    <a:pt x="504291" y="43179"/>
                  </a:moveTo>
                  <a:lnTo>
                    <a:pt x="418185" y="43179"/>
                  </a:lnTo>
                  <a:lnTo>
                    <a:pt x="418185" y="53339"/>
                  </a:lnTo>
                  <a:lnTo>
                    <a:pt x="504291" y="53339"/>
                  </a:lnTo>
                  <a:lnTo>
                    <a:pt x="504291" y="43179"/>
                  </a:lnTo>
                  <a:close/>
                </a:path>
                <a:path w="1631314" h="156209">
                  <a:moveTo>
                    <a:pt x="511149" y="43179"/>
                  </a:moveTo>
                  <a:lnTo>
                    <a:pt x="504291" y="43179"/>
                  </a:lnTo>
                  <a:lnTo>
                    <a:pt x="504291" y="53339"/>
                  </a:lnTo>
                  <a:lnTo>
                    <a:pt x="511149" y="53339"/>
                  </a:lnTo>
                  <a:lnTo>
                    <a:pt x="511149" y="43179"/>
                  </a:lnTo>
                  <a:close/>
                </a:path>
                <a:path w="1631314" h="156209">
                  <a:moveTo>
                    <a:pt x="628345" y="43179"/>
                  </a:moveTo>
                  <a:lnTo>
                    <a:pt x="511149" y="43179"/>
                  </a:lnTo>
                  <a:lnTo>
                    <a:pt x="511149" y="53339"/>
                  </a:lnTo>
                  <a:lnTo>
                    <a:pt x="628345" y="53339"/>
                  </a:lnTo>
                  <a:lnTo>
                    <a:pt x="628345" y="43179"/>
                  </a:lnTo>
                  <a:close/>
                </a:path>
                <a:path w="1631314" h="156209">
                  <a:moveTo>
                    <a:pt x="428396" y="0"/>
                  </a:moveTo>
                  <a:lnTo>
                    <a:pt x="391820" y="13969"/>
                  </a:lnTo>
                  <a:lnTo>
                    <a:pt x="388315" y="21589"/>
                  </a:lnTo>
                  <a:lnTo>
                    <a:pt x="388315" y="43179"/>
                  </a:lnTo>
                  <a:lnTo>
                    <a:pt x="399745" y="43179"/>
                  </a:lnTo>
                  <a:lnTo>
                    <a:pt x="399745" y="30479"/>
                  </a:lnTo>
                  <a:lnTo>
                    <a:pt x="401535" y="21589"/>
                  </a:lnTo>
                  <a:lnTo>
                    <a:pt x="406907" y="15239"/>
                  </a:lnTo>
                  <a:lnTo>
                    <a:pt x="415861" y="11429"/>
                  </a:lnTo>
                  <a:lnTo>
                    <a:pt x="428396" y="10159"/>
                  </a:lnTo>
                  <a:lnTo>
                    <a:pt x="467202" y="10159"/>
                  </a:lnTo>
                  <a:lnTo>
                    <a:pt x="464743" y="8889"/>
                  </a:lnTo>
                  <a:lnTo>
                    <a:pt x="456557" y="5079"/>
                  </a:lnTo>
                  <a:lnTo>
                    <a:pt x="447770" y="2539"/>
                  </a:lnTo>
                  <a:lnTo>
                    <a:pt x="428396" y="0"/>
                  </a:lnTo>
                  <a:close/>
                </a:path>
                <a:path w="1631314" h="156209">
                  <a:moveTo>
                    <a:pt x="467202" y="10159"/>
                  </a:moveTo>
                  <a:lnTo>
                    <a:pt x="428396" y="10159"/>
                  </a:lnTo>
                  <a:lnTo>
                    <a:pt x="436964" y="11429"/>
                  </a:lnTo>
                  <a:lnTo>
                    <a:pt x="444988" y="12700"/>
                  </a:lnTo>
                  <a:lnTo>
                    <a:pt x="452470" y="13969"/>
                  </a:lnTo>
                  <a:lnTo>
                    <a:pt x="459409" y="17779"/>
                  </a:lnTo>
                  <a:lnTo>
                    <a:pt x="465710" y="20319"/>
                  </a:lnTo>
                  <a:lnTo>
                    <a:pt x="471277" y="24129"/>
                  </a:lnTo>
                  <a:lnTo>
                    <a:pt x="476111" y="29209"/>
                  </a:lnTo>
                  <a:lnTo>
                    <a:pt x="480212" y="33019"/>
                  </a:lnTo>
                  <a:lnTo>
                    <a:pt x="488137" y="26669"/>
                  </a:lnTo>
                  <a:lnTo>
                    <a:pt x="483817" y="21589"/>
                  </a:lnTo>
                  <a:lnTo>
                    <a:pt x="478478" y="16509"/>
                  </a:lnTo>
                  <a:lnTo>
                    <a:pt x="472120" y="12700"/>
                  </a:lnTo>
                  <a:lnTo>
                    <a:pt x="467202" y="10159"/>
                  </a:lnTo>
                  <a:close/>
                </a:path>
                <a:path w="1631314" h="156209">
                  <a:moveTo>
                    <a:pt x="680300" y="83870"/>
                  </a:moveTo>
                  <a:lnTo>
                    <a:pt x="671614" y="90728"/>
                  </a:lnTo>
                  <a:lnTo>
                    <a:pt x="710933" y="142240"/>
                  </a:lnTo>
                  <a:lnTo>
                    <a:pt x="720229" y="136144"/>
                  </a:lnTo>
                  <a:lnTo>
                    <a:pt x="702398" y="112979"/>
                  </a:lnTo>
                  <a:lnTo>
                    <a:pt x="700062" y="109829"/>
                  </a:lnTo>
                  <a:lnTo>
                    <a:pt x="696556" y="105613"/>
                  </a:lnTo>
                  <a:lnTo>
                    <a:pt x="691883" y="100330"/>
                  </a:lnTo>
                  <a:lnTo>
                    <a:pt x="692188" y="99872"/>
                  </a:lnTo>
                  <a:lnTo>
                    <a:pt x="703408" y="99872"/>
                  </a:lnTo>
                  <a:lnTo>
                    <a:pt x="707072" y="98551"/>
                  </a:lnTo>
                  <a:lnTo>
                    <a:pt x="710323" y="95605"/>
                  </a:lnTo>
                  <a:lnTo>
                    <a:pt x="757415" y="95605"/>
                  </a:lnTo>
                  <a:lnTo>
                    <a:pt x="757415" y="90728"/>
                  </a:lnTo>
                  <a:lnTo>
                    <a:pt x="688784" y="90728"/>
                  </a:lnTo>
                  <a:lnTo>
                    <a:pt x="684161" y="88442"/>
                  </a:lnTo>
                  <a:lnTo>
                    <a:pt x="680300" y="83870"/>
                  </a:lnTo>
                  <a:close/>
                </a:path>
                <a:path w="1631314" h="156209">
                  <a:moveTo>
                    <a:pt x="757415" y="98043"/>
                  </a:moveTo>
                  <a:lnTo>
                    <a:pt x="745832" y="98043"/>
                  </a:lnTo>
                  <a:lnTo>
                    <a:pt x="745832" y="140563"/>
                  </a:lnTo>
                  <a:lnTo>
                    <a:pt x="757415" y="140563"/>
                  </a:lnTo>
                  <a:lnTo>
                    <a:pt x="757415" y="98043"/>
                  </a:lnTo>
                  <a:close/>
                </a:path>
                <a:path w="1631314" h="156209">
                  <a:moveTo>
                    <a:pt x="842302" y="52476"/>
                  </a:moveTo>
                  <a:lnTo>
                    <a:pt x="830872" y="52476"/>
                  </a:lnTo>
                  <a:lnTo>
                    <a:pt x="830872" y="140563"/>
                  </a:lnTo>
                  <a:lnTo>
                    <a:pt x="842302" y="140563"/>
                  </a:lnTo>
                  <a:lnTo>
                    <a:pt x="842302" y="52476"/>
                  </a:lnTo>
                  <a:close/>
                </a:path>
                <a:path w="1631314" h="156209">
                  <a:moveTo>
                    <a:pt x="1007960" y="91033"/>
                  </a:moveTo>
                  <a:lnTo>
                    <a:pt x="996530" y="91033"/>
                  </a:lnTo>
                  <a:lnTo>
                    <a:pt x="996530" y="140563"/>
                  </a:lnTo>
                  <a:lnTo>
                    <a:pt x="1007960" y="140563"/>
                  </a:lnTo>
                  <a:lnTo>
                    <a:pt x="1007960" y="91033"/>
                  </a:lnTo>
                  <a:close/>
                </a:path>
                <a:path w="1631314" h="156209">
                  <a:moveTo>
                    <a:pt x="916063" y="52476"/>
                  </a:moveTo>
                  <a:lnTo>
                    <a:pt x="904481" y="52476"/>
                  </a:lnTo>
                  <a:lnTo>
                    <a:pt x="904481" y="69849"/>
                  </a:lnTo>
                  <a:lnTo>
                    <a:pt x="886802" y="75336"/>
                  </a:lnTo>
                  <a:lnTo>
                    <a:pt x="864552" y="100787"/>
                  </a:lnTo>
                  <a:lnTo>
                    <a:pt x="865204" y="107530"/>
                  </a:lnTo>
                  <a:lnTo>
                    <a:pt x="893694" y="133705"/>
                  </a:lnTo>
                  <a:lnTo>
                    <a:pt x="901280" y="134315"/>
                  </a:lnTo>
                  <a:lnTo>
                    <a:pt x="908919" y="133748"/>
                  </a:lnTo>
                  <a:lnTo>
                    <a:pt x="915835" y="132048"/>
                  </a:lnTo>
                  <a:lnTo>
                    <a:pt x="922026" y="129214"/>
                  </a:lnTo>
                  <a:lnTo>
                    <a:pt x="927493" y="125247"/>
                  </a:lnTo>
                  <a:lnTo>
                    <a:pt x="929123" y="123799"/>
                  </a:lnTo>
                  <a:lnTo>
                    <a:pt x="892594" y="123799"/>
                  </a:lnTo>
                  <a:lnTo>
                    <a:pt x="886828" y="121691"/>
                  </a:lnTo>
                  <a:lnTo>
                    <a:pt x="878395" y="113258"/>
                  </a:lnTo>
                  <a:lnTo>
                    <a:pt x="876287" y="108305"/>
                  </a:lnTo>
                  <a:lnTo>
                    <a:pt x="876287" y="97942"/>
                  </a:lnTo>
                  <a:lnTo>
                    <a:pt x="877506" y="94208"/>
                  </a:lnTo>
                  <a:lnTo>
                    <a:pt x="882383" y="88620"/>
                  </a:lnTo>
                  <a:lnTo>
                    <a:pt x="887107" y="86207"/>
                  </a:lnTo>
                  <a:lnTo>
                    <a:pt x="894118" y="84175"/>
                  </a:lnTo>
                  <a:lnTo>
                    <a:pt x="906310" y="80517"/>
                  </a:lnTo>
                  <a:lnTo>
                    <a:pt x="928055" y="80517"/>
                  </a:lnTo>
                  <a:lnTo>
                    <a:pt x="926909" y="79197"/>
                  </a:lnTo>
                  <a:lnTo>
                    <a:pt x="921854" y="75488"/>
                  </a:lnTo>
                  <a:lnTo>
                    <a:pt x="916063" y="73050"/>
                  </a:lnTo>
                  <a:lnTo>
                    <a:pt x="916063" y="52476"/>
                  </a:lnTo>
                  <a:close/>
                </a:path>
                <a:path w="1631314" h="156209">
                  <a:moveTo>
                    <a:pt x="928055" y="80517"/>
                  </a:moveTo>
                  <a:lnTo>
                    <a:pt x="906310" y="80517"/>
                  </a:lnTo>
                  <a:lnTo>
                    <a:pt x="911085" y="81635"/>
                  </a:lnTo>
                  <a:lnTo>
                    <a:pt x="915581" y="83997"/>
                  </a:lnTo>
                  <a:lnTo>
                    <a:pt x="924013" y="91211"/>
                  </a:lnTo>
                  <a:lnTo>
                    <a:pt x="925964" y="95605"/>
                  </a:lnTo>
                  <a:lnTo>
                    <a:pt x="926013" y="108305"/>
                  </a:lnTo>
                  <a:lnTo>
                    <a:pt x="923886" y="113258"/>
                  </a:lnTo>
                  <a:lnTo>
                    <a:pt x="914946" y="121691"/>
                  </a:lnTo>
                  <a:lnTo>
                    <a:pt x="908443" y="123799"/>
                  </a:lnTo>
                  <a:lnTo>
                    <a:pt x="929123" y="123799"/>
                  </a:lnTo>
                  <a:lnTo>
                    <a:pt x="934300" y="119202"/>
                  </a:lnTo>
                  <a:lnTo>
                    <a:pt x="937704" y="111709"/>
                  </a:lnTo>
                  <a:lnTo>
                    <a:pt x="937704" y="95351"/>
                  </a:lnTo>
                  <a:lnTo>
                    <a:pt x="935545" y="89154"/>
                  </a:lnTo>
                  <a:lnTo>
                    <a:pt x="928055" y="80517"/>
                  </a:lnTo>
                  <a:close/>
                </a:path>
                <a:path w="1631314" h="156209">
                  <a:moveTo>
                    <a:pt x="802982" y="52476"/>
                  </a:moveTo>
                  <a:lnTo>
                    <a:pt x="791705" y="52476"/>
                  </a:lnTo>
                  <a:lnTo>
                    <a:pt x="791705" y="83565"/>
                  </a:lnTo>
                  <a:lnTo>
                    <a:pt x="782256" y="90271"/>
                  </a:lnTo>
                  <a:lnTo>
                    <a:pt x="782448" y="97942"/>
                  </a:lnTo>
                  <a:lnTo>
                    <a:pt x="782527" y="98551"/>
                  </a:lnTo>
                  <a:lnTo>
                    <a:pt x="785253" y="104647"/>
                  </a:lnTo>
                  <a:lnTo>
                    <a:pt x="790638" y="109016"/>
                  </a:lnTo>
                  <a:lnTo>
                    <a:pt x="802982" y="109016"/>
                  </a:lnTo>
                  <a:lnTo>
                    <a:pt x="802982" y="52476"/>
                  </a:lnTo>
                  <a:close/>
                </a:path>
                <a:path w="1631314" h="156209">
                  <a:moveTo>
                    <a:pt x="1007960" y="52476"/>
                  </a:moveTo>
                  <a:lnTo>
                    <a:pt x="996530" y="52476"/>
                  </a:lnTo>
                  <a:lnTo>
                    <a:pt x="996530" y="80670"/>
                  </a:lnTo>
                  <a:lnTo>
                    <a:pt x="957516" y="80670"/>
                  </a:lnTo>
                  <a:lnTo>
                    <a:pt x="949108" y="87426"/>
                  </a:lnTo>
                  <a:lnTo>
                    <a:pt x="948982" y="91693"/>
                  </a:lnTo>
                  <a:lnTo>
                    <a:pt x="949921" y="95605"/>
                  </a:lnTo>
                  <a:lnTo>
                    <a:pt x="953681" y="102920"/>
                  </a:lnTo>
                  <a:lnTo>
                    <a:pt x="956094" y="105663"/>
                  </a:lnTo>
                  <a:lnTo>
                    <a:pt x="959040" y="107492"/>
                  </a:lnTo>
                  <a:lnTo>
                    <a:pt x="966050" y="105054"/>
                  </a:lnTo>
                  <a:lnTo>
                    <a:pt x="966050" y="91033"/>
                  </a:lnTo>
                  <a:lnTo>
                    <a:pt x="1007960" y="91033"/>
                  </a:lnTo>
                  <a:lnTo>
                    <a:pt x="1007960" y="52476"/>
                  </a:lnTo>
                  <a:close/>
                </a:path>
                <a:path w="1631314" h="156209">
                  <a:moveTo>
                    <a:pt x="703408" y="99872"/>
                  </a:moveTo>
                  <a:lnTo>
                    <a:pt x="692188" y="99872"/>
                  </a:lnTo>
                  <a:lnTo>
                    <a:pt x="693102" y="100177"/>
                  </a:lnTo>
                  <a:lnTo>
                    <a:pt x="694778" y="100330"/>
                  </a:lnTo>
                  <a:lnTo>
                    <a:pt x="697217" y="100330"/>
                  </a:lnTo>
                  <a:lnTo>
                    <a:pt x="702703" y="100126"/>
                  </a:lnTo>
                  <a:lnTo>
                    <a:pt x="703408" y="99872"/>
                  </a:lnTo>
                  <a:close/>
                </a:path>
                <a:path w="1631314" h="156209">
                  <a:moveTo>
                    <a:pt x="757415" y="95605"/>
                  </a:moveTo>
                  <a:lnTo>
                    <a:pt x="710323" y="95605"/>
                  </a:lnTo>
                  <a:lnTo>
                    <a:pt x="716724" y="98043"/>
                  </a:lnTo>
                  <a:lnTo>
                    <a:pt x="723887" y="99263"/>
                  </a:lnTo>
                  <a:lnTo>
                    <a:pt x="737400" y="99263"/>
                  </a:lnTo>
                  <a:lnTo>
                    <a:pt x="742073" y="98856"/>
                  </a:lnTo>
                  <a:lnTo>
                    <a:pt x="745832" y="98043"/>
                  </a:lnTo>
                  <a:lnTo>
                    <a:pt x="757415" y="98043"/>
                  </a:lnTo>
                  <a:lnTo>
                    <a:pt x="757415" y="95605"/>
                  </a:lnTo>
                  <a:close/>
                </a:path>
                <a:path w="1631314" h="156209">
                  <a:moveTo>
                    <a:pt x="715657" y="52476"/>
                  </a:moveTo>
                  <a:lnTo>
                    <a:pt x="704227" y="52476"/>
                  </a:lnTo>
                  <a:lnTo>
                    <a:pt x="704124" y="87528"/>
                  </a:lnTo>
                  <a:lnTo>
                    <a:pt x="700874" y="90728"/>
                  </a:lnTo>
                  <a:lnTo>
                    <a:pt x="757415" y="90728"/>
                  </a:lnTo>
                  <a:lnTo>
                    <a:pt x="757415" y="89052"/>
                  </a:lnTo>
                  <a:lnTo>
                    <a:pt x="725563" y="89052"/>
                  </a:lnTo>
                  <a:lnTo>
                    <a:pt x="720128" y="88341"/>
                  </a:lnTo>
                  <a:lnTo>
                    <a:pt x="715048" y="86918"/>
                  </a:lnTo>
                  <a:lnTo>
                    <a:pt x="715454" y="85597"/>
                  </a:lnTo>
                  <a:lnTo>
                    <a:pt x="715621" y="84175"/>
                  </a:lnTo>
                  <a:lnTo>
                    <a:pt x="715657" y="52476"/>
                  </a:lnTo>
                  <a:close/>
                </a:path>
                <a:path w="1631314" h="156209">
                  <a:moveTo>
                    <a:pt x="757415" y="52476"/>
                  </a:moveTo>
                  <a:lnTo>
                    <a:pt x="745832" y="52476"/>
                  </a:lnTo>
                  <a:lnTo>
                    <a:pt x="745832" y="87071"/>
                  </a:lnTo>
                  <a:lnTo>
                    <a:pt x="741667" y="88391"/>
                  </a:lnTo>
                  <a:lnTo>
                    <a:pt x="736841" y="89052"/>
                  </a:lnTo>
                  <a:lnTo>
                    <a:pt x="757415" y="89052"/>
                  </a:lnTo>
                  <a:lnTo>
                    <a:pt x="757415" y="52476"/>
                  </a:lnTo>
                  <a:close/>
                </a:path>
                <a:path w="1631314" h="156209">
                  <a:moveTo>
                    <a:pt x="769150" y="42722"/>
                  </a:moveTo>
                  <a:lnTo>
                    <a:pt x="665518" y="42722"/>
                  </a:lnTo>
                  <a:lnTo>
                    <a:pt x="665518" y="52476"/>
                  </a:lnTo>
                  <a:lnTo>
                    <a:pt x="769150" y="52476"/>
                  </a:lnTo>
                  <a:lnTo>
                    <a:pt x="769150" y="42722"/>
                  </a:lnTo>
                  <a:close/>
                </a:path>
                <a:path w="1631314" h="156209">
                  <a:moveTo>
                    <a:pt x="775855" y="42722"/>
                  </a:moveTo>
                  <a:lnTo>
                    <a:pt x="769150" y="42722"/>
                  </a:lnTo>
                  <a:lnTo>
                    <a:pt x="769150" y="52476"/>
                  </a:lnTo>
                  <a:lnTo>
                    <a:pt x="775855" y="52476"/>
                  </a:lnTo>
                  <a:lnTo>
                    <a:pt x="775855" y="42722"/>
                  </a:lnTo>
                  <a:close/>
                </a:path>
                <a:path w="1631314" h="156209">
                  <a:moveTo>
                    <a:pt x="854036" y="42722"/>
                  </a:moveTo>
                  <a:lnTo>
                    <a:pt x="775855" y="42722"/>
                  </a:lnTo>
                  <a:lnTo>
                    <a:pt x="775855" y="52476"/>
                  </a:lnTo>
                  <a:lnTo>
                    <a:pt x="854036" y="52476"/>
                  </a:lnTo>
                  <a:lnTo>
                    <a:pt x="854036" y="42722"/>
                  </a:lnTo>
                  <a:close/>
                </a:path>
                <a:path w="1631314" h="156209">
                  <a:moveTo>
                    <a:pt x="860742" y="42722"/>
                  </a:moveTo>
                  <a:lnTo>
                    <a:pt x="854036" y="42722"/>
                  </a:lnTo>
                  <a:lnTo>
                    <a:pt x="854036" y="52476"/>
                  </a:lnTo>
                  <a:lnTo>
                    <a:pt x="860742" y="52476"/>
                  </a:lnTo>
                  <a:lnTo>
                    <a:pt x="860742" y="42722"/>
                  </a:lnTo>
                  <a:close/>
                </a:path>
                <a:path w="1631314" h="156209">
                  <a:moveTo>
                    <a:pt x="941514" y="42722"/>
                  </a:moveTo>
                  <a:lnTo>
                    <a:pt x="860742" y="42722"/>
                  </a:lnTo>
                  <a:lnTo>
                    <a:pt x="860742" y="52476"/>
                  </a:lnTo>
                  <a:lnTo>
                    <a:pt x="941514" y="52476"/>
                  </a:lnTo>
                  <a:lnTo>
                    <a:pt x="941514" y="42722"/>
                  </a:lnTo>
                  <a:close/>
                </a:path>
                <a:path w="1631314" h="156209">
                  <a:moveTo>
                    <a:pt x="948220" y="42722"/>
                  </a:moveTo>
                  <a:lnTo>
                    <a:pt x="941514" y="42722"/>
                  </a:lnTo>
                  <a:lnTo>
                    <a:pt x="941514" y="52476"/>
                  </a:lnTo>
                  <a:lnTo>
                    <a:pt x="948220" y="52476"/>
                  </a:lnTo>
                  <a:lnTo>
                    <a:pt x="948220" y="42722"/>
                  </a:lnTo>
                  <a:close/>
                </a:path>
                <a:path w="1631314" h="156209">
                  <a:moveTo>
                    <a:pt x="1026401" y="42722"/>
                  </a:moveTo>
                  <a:lnTo>
                    <a:pt x="948220" y="42722"/>
                  </a:lnTo>
                  <a:lnTo>
                    <a:pt x="948220" y="52476"/>
                  </a:lnTo>
                  <a:lnTo>
                    <a:pt x="1026401" y="52476"/>
                  </a:lnTo>
                  <a:lnTo>
                    <a:pt x="1026401" y="42722"/>
                  </a:lnTo>
                  <a:close/>
                </a:path>
                <a:path w="1631314" h="156209">
                  <a:moveTo>
                    <a:pt x="754164" y="8585"/>
                  </a:moveTo>
                  <a:lnTo>
                    <a:pt x="749185" y="8585"/>
                  </a:lnTo>
                  <a:lnTo>
                    <a:pt x="747153" y="9423"/>
                  </a:lnTo>
                  <a:lnTo>
                    <a:pt x="743902" y="12776"/>
                  </a:lnTo>
                  <a:lnTo>
                    <a:pt x="743089" y="14884"/>
                  </a:lnTo>
                  <a:lnTo>
                    <a:pt x="743089" y="19761"/>
                  </a:lnTo>
                  <a:lnTo>
                    <a:pt x="743927" y="21716"/>
                  </a:lnTo>
                  <a:lnTo>
                    <a:pt x="747280" y="24866"/>
                  </a:lnTo>
                  <a:lnTo>
                    <a:pt x="749287" y="25653"/>
                  </a:lnTo>
                  <a:lnTo>
                    <a:pt x="754164" y="25653"/>
                  </a:lnTo>
                  <a:lnTo>
                    <a:pt x="756246" y="24866"/>
                  </a:lnTo>
                  <a:lnTo>
                    <a:pt x="759498" y="21716"/>
                  </a:lnTo>
                  <a:lnTo>
                    <a:pt x="760310" y="19761"/>
                  </a:lnTo>
                  <a:lnTo>
                    <a:pt x="760310" y="14884"/>
                  </a:lnTo>
                  <a:lnTo>
                    <a:pt x="759498" y="12776"/>
                  </a:lnTo>
                  <a:lnTo>
                    <a:pt x="756246" y="9423"/>
                  </a:lnTo>
                  <a:lnTo>
                    <a:pt x="754164" y="8585"/>
                  </a:lnTo>
                  <a:close/>
                </a:path>
                <a:path w="1631314" h="156209">
                  <a:moveTo>
                    <a:pt x="1091476" y="52476"/>
                  </a:moveTo>
                  <a:lnTo>
                    <a:pt x="1080046" y="52476"/>
                  </a:lnTo>
                  <a:lnTo>
                    <a:pt x="1080046" y="100787"/>
                  </a:lnTo>
                  <a:lnTo>
                    <a:pt x="1118755" y="134162"/>
                  </a:lnTo>
                  <a:lnTo>
                    <a:pt x="1122514" y="137312"/>
                  </a:lnTo>
                  <a:lnTo>
                    <a:pt x="1124394" y="140563"/>
                  </a:lnTo>
                  <a:lnTo>
                    <a:pt x="1124394" y="147675"/>
                  </a:lnTo>
                  <a:lnTo>
                    <a:pt x="1122667" y="151485"/>
                  </a:lnTo>
                  <a:lnTo>
                    <a:pt x="1119212" y="155346"/>
                  </a:lnTo>
                  <a:lnTo>
                    <a:pt x="1119212" y="156108"/>
                  </a:lnTo>
                  <a:lnTo>
                    <a:pt x="1131557" y="156108"/>
                  </a:lnTo>
                  <a:lnTo>
                    <a:pt x="1134503" y="152247"/>
                  </a:lnTo>
                  <a:lnTo>
                    <a:pt x="1135976" y="148031"/>
                  </a:lnTo>
                  <a:lnTo>
                    <a:pt x="1135976" y="140106"/>
                  </a:lnTo>
                  <a:lnTo>
                    <a:pt x="1091476" y="96062"/>
                  </a:lnTo>
                  <a:lnTo>
                    <a:pt x="1091476" y="52476"/>
                  </a:lnTo>
                  <a:close/>
                </a:path>
                <a:path w="1631314" h="156209">
                  <a:moveTo>
                    <a:pt x="1218882" y="113893"/>
                  </a:moveTo>
                  <a:lnTo>
                    <a:pt x="1207452" y="113893"/>
                  </a:lnTo>
                  <a:lnTo>
                    <a:pt x="1207452" y="140563"/>
                  </a:lnTo>
                  <a:lnTo>
                    <a:pt x="1218882" y="140563"/>
                  </a:lnTo>
                  <a:lnTo>
                    <a:pt x="1218882" y="113893"/>
                  </a:lnTo>
                  <a:close/>
                </a:path>
                <a:path w="1631314" h="156209">
                  <a:moveTo>
                    <a:pt x="1186964" y="67106"/>
                  </a:moveTo>
                  <a:lnTo>
                    <a:pt x="1157312" y="84988"/>
                  </a:lnTo>
                  <a:lnTo>
                    <a:pt x="1157312" y="103377"/>
                  </a:lnTo>
                  <a:lnTo>
                    <a:pt x="1160056" y="110083"/>
                  </a:lnTo>
                  <a:lnTo>
                    <a:pt x="1171028" y="120446"/>
                  </a:lnTo>
                  <a:lnTo>
                    <a:pt x="1177632" y="123037"/>
                  </a:lnTo>
                  <a:lnTo>
                    <a:pt x="1194803" y="123037"/>
                  </a:lnTo>
                  <a:lnTo>
                    <a:pt x="1201966" y="119989"/>
                  </a:lnTo>
                  <a:lnTo>
                    <a:pt x="1206842" y="113893"/>
                  </a:lnTo>
                  <a:lnTo>
                    <a:pt x="1218882" y="113893"/>
                  </a:lnTo>
                  <a:lnTo>
                    <a:pt x="1218882" y="112674"/>
                  </a:lnTo>
                  <a:lnTo>
                    <a:pt x="1182052" y="112674"/>
                  </a:lnTo>
                  <a:lnTo>
                    <a:pt x="1177747" y="110997"/>
                  </a:lnTo>
                  <a:lnTo>
                    <a:pt x="1171155" y="104292"/>
                  </a:lnTo>
                  <a:lnTo>
                    <a:pt x="1169504" y="100075"/>
                  </a:lnTo>
                  <a:lnTo>
                    <a:pt x="1169504" y="88391"/>
                  </a:lnTo>
                  <a:lnTo>
                    <a:pt x="1172070" y="83565"/>
                  </a:lnTo>
                  <a:lnTo>
                    <a:pt x="1182331" y="77470"/>
                  </a:lnTo>
                  <a:lnTo>
                    <a:pt x="1188186" y="76809"/>
                  </a:lnTo>
                  <a:lnTo>
                    <a:pt x="1194633" y="76809"/>
                  </a:lnTo>
                  <a:lnTo>
                    <a:pt x="1193736" y="67716"/>
                  </a:lnTo>
                  <a:lnTo>
                    <a:pt x="1186964" y="67106"/>
                  </a:lnTo>
                  <a:close/>
                </a:path>
                <a:path w="1631314" h="156209">
                  <a:moveTo>
                    <a:pt x="1218882" y="52476"/>
                  </a:moveTo>
                  <a:lnTo>
                    <a:pt x="1207452" y="52476"/>
                  </a:lnTo>
                  <a:lnTo>
                    <a:pt x="1207436" y="96920"/>
                  </a:lnTo>
                  <a:lnTo>
                    <a:pt x="1205598" y="102133"/>
                  </a:lnTo>
                  <a:lnTo>
                    <a:pt x="1198168" y="110566"/>
                  </a:lnTo>
                  <a:lnTo>
                    <a:pt x="1193330" y="112674"/>
                  </a:lnTo>
                  <a:lnTo>
                    <a:pt x="1218882" y="112674"/>
                  </a:lnTo>
                  <a:lnTo>
                    <a:pt x="1218882" y="52476"/>
                  </a:lnTo>
                  <a:close/>
                </a:path>
                <a:path w="1631314" h="156209">
                  <a:moveTo>
                    <a:pt x="1136738" y="52476"/>
                  </a:moveTo>
                  <a:lnTo>
                    <a:pt x="1125308" y="52476"/>
                  </a:lnTo>
                  <a:lnTo>
                    <a:pt x="1125308" y="82143"/>
                  </a:lnTo>
                  <a:lnTo>
                    <a:pt x="1124445" y="85293"/>
                  </a:lnTo>
                  <a:lnTo>
                    <a:pt x="1120990" y="89763"/>
                  </a:lnTo>
                  <a:lnTo>
                    <a:pt x="1118349" y="91643"/>
                  </a:lnTo>
                  <a:lnTo>
                    <a:pt x="1114793" y="93167"/>
                  </a:lnTo>
                  <a:lnTo>
                    <a:pt x="1123632" y="100787"/>
                  </a:lnTo>
                  <a:lnTo>
                    <a:pt x="1129366" y="96920"/>
                  </a:lnTo>
                  <a:lnTo>
                    <a:pt x="1133462" y="91871"/>
                  </a:lnTo>
                  <a:lnTo>
                    <a:pt x="1135919" y="85642"/>
                  </a:lnTo>
                  <a:lnTo>
                    <a:pt x="1136705" y="78536"/>
                  </a:lnTo>
                  <a:lnTo>
                    <a:pt x="1136738" y="52476"/>
                  </a:lnTo>
                  <a:close/>
                </a:path>
                <a:path w="1631314" h="156209">
                  <a:moveTo>
                    <a:pt x="1194633" y="76809"/>
                  </a:moveTo>
                  <a:lnTo>
                    <a:pt x="1188186" y="76809"/>
                  </a:lnTo>
                  <a:lnTo>
                    <a:pt x="1194803" y="78536"/>
                  </a:lnTo>
                  <a:lnTo>
                    <a:pt x="1194633" y="76809"/>
                  </a:lnTo>
                  <a:close/>
                </a:path>
                <a:path w="1631314" h="156209">
                  <a:moveTo>
                    <a:pt x="1147102" y="42722"/>
                  </a:moveTo>
                  <a:lnTo>
                    <a:pt x="1063586" y="42722"/>
                  </a:lnTo>
                  <a:lnTo>
                    <a:pt x="1063586" y="52476"/>
                  </a:lnTo>
                  <a:lnTo>
                    <a:pt x="1147102" y="52476"/>
                  </a:lnTo>
                  <a:lnTo>
                    <a:pt x="1147102" y="42722"/>
                  </a:lnTo>
                  <a:close/>
                </a:path>
                <a:path w="1631314" h="156209">
                  <a:moveTo>
                    <a:pt x="1153807" y="42722"/>
                  </a:moveTo>
                  <a:lnTo>
                    <a:pt x="1147102" y="42722"/>
                  </a:lnTo>
                  <a:lnTo>
                    <a:pt x="1147102" y="52476"/>
                  </a:lnTo>
                  <a:lnTo>
                    <a:pt x="1153807" y="52476"/>
                  </a:lnTo>
                  <a:lnTo>
                    <a:pt x="1153807" y="42722"/>
                  </a:lnTo>
                  <a:close/>
                </a:path>
                <a:path w="1631314" h="156209">
                  <a:moveTo>
                    <a:pt x="1237322" y="42722"/>
                  </a:moveTo>
                  <a:lnTo>
                    <a:pt x="1153807" y="42722"/>
                  </a:lnTo>
                  <a:lnTo>
                    <a:pt x="1153807" y="52476"/>
                  </a:lnTo>
                  <a:lnTo>
                    <a:pt x="1237322" y="52476"/>
                  </a:lnTo>
                  <a:lnTo>
                    <a:pt x="1237322" y="42722"/>
                  </a:lnTo>
                  <a:close/>
                </a:path>
                <a:path w="1631314" h="156209">
                  <a:moveTo>
                    <a:pt x="1215631" y="8585"/>
                  </a:moveTo>
                  <a:lnTo>
                    <a:pt x="1210640" y="8585"/>
                  </a:lnTo>
                  <a:lnTo>
                    <a:pt x="1208620" y="9423"/>
                  </a:lnTo>
                  <a:lnTo>
                    <a:pt x="1205369" y="12776"/>
                  </a:lnTo>
                  <a:lnTo>
                    <a:pt x="1204544" y="14884"/>
                  </a:lnTo>
                  <a:lnTo>
                    <a:pt x="1204544" y="19761"/>
                  </a:lnTo>
                  <a:lnTo>
                    <a:pt x="1205382" y="21716"/>
                  </a:lnTo>
                  <a:lnTo>
                    <a:pt x="1208735" y="24866"/>
                  </a:lnTo>
                  <a:lnTo>
                    <a:pt x="1210754" y="25653"/>
                  </a:lnTo>
                  <a:lnTo>
                    <a:pt x="1215631" y="25653"/>
                  </a:lnTo>
                  <a:lnTo>
                    <a:pt x="1217714" y="24866"/>
                  </a:lnTo>
                  <a:lnTo>
                    <a:pt x="1220965" y="21716"/>
                  </a:lnTo>
                  <a:lnTo>
                    <a:pt x="1221765" y="19761"/>
                  </a:lnTo>
                  <a:lnTo>
                    <a:pt x="1221765" y="14884"/>
                  </a:lnTo>
                  <a:lnTo>
                    <a:pt x="1220965" y="12776"/>
                  </a:lnTo>
                  <a:lnTo>
                    <a:pt x="1217714" y="9423"/>
                  </a:lnTo>
                  <a:lnTo>
                    <a:pt x="1215631" y="8585"/>
                  </a:lnTo>
                  <a:close/>
                </a:path>
                <a:path w="1631314" h="156209">
                  <a:moveTo>
                    <a:pt x="1335425" y="107950"/>
                  </a:moveTo>
                  <a:lnTo>
                    <a:pt x="1319301" y="107949"/>
                  </a:lnTo>
                  <a:lnTo>
                    <a:pt x="1319301" y="108559"/>
                  </a:lnTo>
                  <a:lnTo>
                    <a:pt x="1286382" y="135686"/>
                  </a:lnTo>
                  <a:lnTo>
                    <a:pt x="1298117" y="142240"/>
                  </a:lnTo>
                  <a:lnTo>
                    <a:pt x="1335425" y="107950"/>
                  </a:lnTo>
                  <a:close/>
                </a:path>
                <a:path w="1631314" h="156209">
                  <a:moveTo>
                    <a:pt x="1351762" y="104139"/>
                  </a:moveTo>
                  <a:lnTo>
                    <a:pt x="1340180" y="104139"/>
                  </a:lnTo>
                  <a:lnTo>
                    <a:pt x="1340180" y="140563"/>
                  </a:lnTo>
                  <a:lnTo>
                    <a:pt x="1351762" y="140563"/>
                  </a:lnTo>
                  <a:lnTo>
                    <a:pt x="1351762" y="104139"/>
                  </a:lnTo>
                  <a:close/>
                </a:path>
                <a:path w="1631314" h="156209">
                  <a:moveTo>
                    <a:pt x="1438173" y="114807"/>
                  </a:moveTo>
                  <a:lnTo>
                    <a:pt x="1426590" y="114807"/>
                  </a:lnTo>
                  <a:lnTo>
                    <a:pt x="1426590" y="140563"/>
                  </a:lnTo>
                  <a:lnTo>
                    <a:pt x="1438173" y="140563"/>
                  </a:lnTo>
                  <a:lnTo>
                    <a:pt x="1438173" y="114807"/>
                  </a:lnTo>
                  <a:close/>
                </a:path>
                <a:path w="1631314" h="156209">
                  <a:moveTo>
                    <a:pt x="1534490" y="110388"/>
                  </a:moveTo>
                  <a:lnTo>
                    <a:pt x="1522907" y="110388"/>
                  </a:lnTo>
                  <a:lnTo>
                    <a:pt x="1522907" y="140563"/>
                  </a:lnTo>
                  <a:lnTo>
                    <a:pt x="1534490" y="140563"/>
                  </a:lnTo>
                  <a:lnTo>
                    <a:pt x="1534490" y="110388"/>
                  </a:lnTo>
                  <a:close/>
                </a:path>
                <a:path w="1631314" h="156209">
                  <a:moveTo>
                    <a:pt x="1612518" y="91033"/>
                  </a:moveTo>
                  <a:lnTo>
                    <a:pt x="1601088" y="91033"/>
                  </a:lnTo>
                  <a:lnTo>
                    <a:pt x="1601088" y="140563"/>
                  </a:lnTo>
                  <a:lnTo>
                    <a:pt x="1612518" y="140563"/>
                  </a:lnTo>
                  <a:lnTo>
                    <a:pt x="1612518" y="91033"/>
                  </a:lnTo>
                  <a:close/>
                </a:path>
                <a:path w="1631314" h="156209">
                  <a:moveTo>
                    <a:pt x="1409268" y="65277"/>
                  </a:moveTo>
                  <a:lnTo>
                    <a:pt x="1396568" y="65277"/>
                  </a:lnTo>
                  <a:lnTo>
                    <a:pt x="1389202" y="68072"/>
                  </a:lnTo>
                  <a:lnTo>
                    <a:pt x="1376806" y="79247"/>
                  </a:lnTo>
                  <a:lnTo>
                    <a:pt x="1373708" y="86461"/>
                  </a:lnTo>
                  <a:lnTo>
                    <a:pt x="1373831" y="104139"/>
                  </a:lnTo>
                  <a:lnTo>
                    <a:pt x="1376552" y="110870"/>
                  </a:lnTo>
                  <a:lnTo>
                    <a:pt x="1387932" y="121945"/>
                  </a:lnTo>
                  <a:lnTo>
                    <a:pt x="1394942" y="124713"/>
                  </a:lnTo>
                  <a:lnTo>
                    <a:pt x="1413128" y="124713"/>
                  </a:lnTo>
                  <a:lnTo>
                    <a:pt x="1420698" y="121411"/>
                  </a:lnTo>
                  <a:lnTo>
                    <a:pt x="1425981" y="114807"/>
                  </a:lnTo>
                  <a:lnTo>
                    <a:pt x="1438173" y="114807"/>
                  </a:lnTo>
                  <a:lnTo>
                    <a:pt x="1438173" y="114503"/>
                  </a:lnTo>
                  <a:lnTo>
                    <a:pt x="1398904" y="114503"/>
                  </a:lnTo>
                  <a:lnTo>
                    <a:pt x="1394155" y="112674"/>
                  </a:lnTo>
                  <a:lnTo>
                    <a:pt x="1386941" y="105359"/>
                  </a:lnTo>
                  <a:lnTo>
                    <a:pt x="1385157" y="100736"/>
                  </a:lnTo>
                  <a:lnTo>
                    <a:pt x="1385220" y="91033"/>
                  </a:lnTo>
                  <a:lnTo>
                    <a:pt x="1386052" y="87934"/>
                  </a:lnTo>
                  <a:lnTo>
                    <a:pt x="1387881" y="84785"/>
                  </a:lnTo>
                  <a:lnTo>
                    <a:pt x="1400547" y="84785"/>
                  </a:lnTo>
                  <a:lnTo>
                    <a:pt x="1393520" y="78993"/>
                  </a:lnTo>
                  <a:lnTo>
                    <a:pt x="1397076" y="76657"/>
                  </a:lnTo>
                  <a:lnTo>
                    <a:pt x="1401190" y="75488"/>
                  </a:lnTo>
                  <a:lnTo>
                    <a:pt x="1416003" y="75488"/>
                  </a:lnTo>
                  <a:lnTo>
                    <a:pt x="1415618" y="66497"/>
                  </a:lnTo>
                  <a:lnTo>
                    <a:pt x="1412773" y="65684"/>
                  </a:lnTo>
                  <a:lnTo>
                    <a:pt x="1409268" y="65277"/>
                  </a:lnTo>
                  <a:close/>
                </a:path>
                <a:path w="1631314" h="156209">
                  <a:moveTo>
                    <a:pt x="1485569" y="42722"/>
                  </a:moveTo>
                  <a:lnTo>
                    <a:pt x="1456461" y="42722"/>
                  </a:lnTo>
                  <a:lnTo>
                    <a:pt x="1456461" y="52476"/>
                  </a:lnTo>
                  <a:lnTo>
                    <a:pt x="1471701" y="52476"/>
                  </a:lnTo>
                  <a:lnTo>
                    <a:pt x="1471701" y="53085"/>
                  </a:lnTo>
                  <a:lnTo>
                    <a:pt x="1469872" y="54000"/>
                  </a:lnTo>
                  <a:lnTo>
                    <a:pt x="1468221" y="55549"/>
                  </a:lnTo>
                  <a:lnTo>
                    <a:pt x="1465275" y="59918"/>
                  </a:lnTo>
                  <a:lnTo>
                    <a:pt x="1464538" y="62534"/>
                  </a:lnTo>
                  <a:lnTo>
                    <a:pt x="1464538" y="70154"/>
                  </a:lnTo>
                  <a:lnTo>
                    <a:pt x="1465910" y="73812"/>
                  </a:lnTo>
                  <a:lnTo>
                    <a:pt x="1471396" y="79298"/>
                  </a:lnTo>
                  <a:lnTo>
                    <a:pt x="1474800" y="80924"/>
                  </a:lnTo>
                  <a:lnTo>
                    <a:pt x="1478864" y="81432"/>
                  </a:lnTo>
                  <a:lnTo>
                    <a:pt x="1478864" y="82041"/>
                  </a:lnTo>
                  <a:lnTo>
                    <a:pt x="1475308" y="82956"/>
                  </a:lnTo>
                  <a:lnTo>
                    <a:pt x="1472209" y="84937"/>
                  </a:lnTo>
                  <a:lnTo>
                    <a:pt x="1466926" y="91033"/>
                  </a:lnTo>
                  <a:lnTo>
                    <a:pt x="1465605" y="94843"/>
                  </a:lnTo>
                  <a:lnTo>
                    <a:pt x="1465640" y="105892"/>
                  </a:lnTo>
                  <a:lnTo>
                    <a:pt x="1468094" y="111277"/>
                  </a:lnTo>
                  <a:lnTo>
                    <a:pt x="1478051" y="120319"/>
                  </a:lnTo>
                  <a:lnTo>
                    <a:pt x="1485061" y="122580"/>
                  </a:lnTo>
                  <a:lnTo>
                    <a:pt x="1501216" y="122580"/>
                  </a:lnTo>
                  <a:lnTo>
                    <a:pt x="1507108" y="121310"/>
                  </a:lnTo>
                  <a:lnTo>
                    <a:pt x="1516456" y="116230"/>
                  </a:lnTo>
                  <a:lnTo>
                    <a:pt x="1519961" y="113436"/>
                  </a:lnTo>
                  <a:lnTo>
                    <a:pt x="1520779" y="112369"/>
                  </a:lnTo>
                  <a:lnTo>
                    <a:pt x="1489176" y="112369"/>
                  </a:lnTo>
                  <a:lnTo>
                    <a:pt x="1484756" y="111074"/>
                  </a:lnTo>
                  <a:lnTo>
                    <a:pt x="1479067" y="105892"/>
                  </a:lnTo>
                  <a:lnTo>
                    <a:pt x="1477736" y="102920"/>
                  </a:lnTo>
                  <a:lnTo>
                    <a:pt x="1477644" y="95199"/>
                  </a:lnTo>
                  <a:lnTo>
                    <a:pt x="1478965" y="92227"/>
                  </a:lnTo>
                  <a:lnTo>
                    <a:pt x="1484248" y="87858"/>
                  </a:lnTo>
                  <a:lnTo>
                    <a:pt x="1488211" y="86766"/>
                  </a:lnTo>
                  <a:lnTo>
                    <a:pt x="1502943" y="86766"/>
                  </a:lnTo>
                  <a:lnTo>
                    <a:pt x="1502943" y="76707"/>
                  </a:lnTo>
                  <a:lnTo>
                    <a:pt x="1487550" y="76707"/>
                  </a:lnTo>
                  <a:lnTo>
                    <a:pt x="1483461" y="75615"/>
                  </a:lnTo>
                  <a:lnTo>
                    <a:pt x="1478076" y="71247"/>
                  </a:lnTo>
                  <a:lnTo>
                    <a:pt x="1476730" y="68427"/>
                  </a:lnTo>
                  <a:lnTo>
                    <a:pt x="1476730" y="58978"/>
                  </a:lnTo>
                  <a:lnTo>
                    <a:pt x="1480438" y="54813"/>
                  </a:lnTo>
                  <a:lnTo>
                    <a:pt x="1487855" y="52476"/>
                  </a:lnTo>
                  <a:lnTo>
                    <a:pt x="1485569" y="42722"/>
                  </a:lnTo>
                  <a:close/>
                </a:path>
                <a:path w="1631314" h="156209">
                  <a:moveTo>
                    <a:pt x="1400547" y="84785"/>
                  </a:moveTo>
                  <a:lnTo>
                    <a:pt x="1387881" y="84785"/>
                  </a:lnTo>
                  <a:lnTo>
                    <a:pt x="1418666" y="110083"/>
                  </a:lnTo>
                  <a:lnTo>
                    <a:pt x="1414703" y="113029"/>
                  </a:lnTo>
                  <a:lnTo>
                    <a:pt x="1410080" y="114503"/>
                  </a:lnTo>
                  <a:lnTo>
                    <a:pt x="1438173" y="114503"/>
                  </a:lnTo>
                  <a:lnTo>
                    <a:pt x="1438173" y="103987"/>
                  </a:lnTo>
                  <a:lnTo>
                    <a:pt x="1423847" y="103987"/>
                  </a:lnTo>
                  <a:lnTo>
                    <a:pt x="1400547" y="84785"/>
                  </a:lnTo>
                  <a:close/>
                </a:path>
                <a:path w="1631314" h="156209">
                  <a:moveTo>
                    <a:pt x="1534490" y="52476"/>
                  </a:moveTo>
                  <a:lnTo>
                    <a:pt x="1523060" y="52476"/>
                  </a:lnTo>
                  <a:lnTo>
                    <a:pt x="1523060" y="93522"/>
                  </a:lnTo>
                  <a:lnTo>
                    <a:pt x="1520596" y="99669"/>
                  </a:lnTo>
                  <a:lnTo>
                    <a:pt x="1510741" y="109829"/>
                  </a:lnTo>
                  <a:lnTo>
                    <a:pt x="1503908" y="112369"/>
                  </a:lnTo>
                  <a:lnTo>
                    <a:pt x="1520779" y="112369"/>
                  </a:lnTo>
                  <a:lnTo>
                    <a:pt x="1522298" y="110388"/>
                  </a:lnTo>
                  <a:lnTo>
                    <a:pt x="1534490" y="110388"/>
                  </a:lnTo>
                  <a:lnTo>
                    <a:pt x="1534490" y="52476"/>
                  </a:lnTo>
                  <a:close/>
                </a:path>
                <a:path w="1631314" h="156209">
                  <a:moveTo>
                    <a:pt x="1304518" y="52476"/>
                  </a:moveTo>
                  <a:lnTo>
                    <a:pt x="1292936" y="52476"/>
                  </a:lnTo>
                  <a:lnTo>
                    <a:pt x="1293062" y="93522"/>
                  </a:lnTo>
                  <a:lnTo>
                    <a:pt x="1295399" y="99186"/>
                  </a:lnTo>
                  <a:lnTo>
                    <a:pt x="1305255" y="106806"/>
                  </a:lnTo>
                  <a:lnTo>
                    <a:pt x="1311579" y="108457"/>
                  </a:lnTo>
                  <a:lnTo>
                    <a:pt x="1319301" y="107949"/>
                  </a:lnTo>
                  <a:lnTo>
                    <a:pt x="1335425" y="107950"/>
                  </a:lnTo>
                  <a:lnTo>
                    <a:pt x="1339570" y="104139"/>
                  </a:lnTo>
                  <a:lnTo>
                    <a:pt x="1351762" y="104139"/>
                  </a:lnTo>
                  <a:lnTo>
                    <a:pt x="1351762" y="98958"/>
                  </a:lnTo>
                  <a:lnTo>
                    <a:pt x="1314678" y="98958"/>
                  </a:lnTo>
                  <a:lnTo>
                    <a:pt x="1310741" y="97688"/>
                  </a:lnTo>
                  <a:lnTo>
                    <a:pt x="1305763" y="92608"/>
                  </a:lnTo>
                  <a:lnTo>
                    <a:pt x="1304518" y="88544"/>
                  </a:lnTo>
                  <a:lnTo>
                    <a:pt x="1304518" y="52476"/>
                  </a:lnTo>
                  <a:close/>
                </a:path>
                <a:path w="1631314" h="156209">
                  <a:moveTo>
                    <a:pt x="1612518" y="52476"/>
                  </a:moveTo>
                  <a:lnTo>
                    <a:pt x="1601088" y="52476"/>
                  </a:lnTo>
                  <a:lnTo>
                    <a:pt x="1601088" y="80670"/>
                  </a:lnTo>
                  <a:lnTo>
                    <a:pt x="1562074" y="80670"/>
                  </a:lnTo>
                  <a:lnTo>
                    <a:pt x="1553540" y="87528"/>
                  </a:lnTo>
                  <a:lnTo>
                    <a:pt x="1553540" y="91693"/>
                  </a:lnTo>
                  <a:lnTo>
                    <a:pt x="1554479" y="95605"/>
                  </a:lnTo>
                  <a:lnTo>
                    <a:pt x="1558239" y="102920"/>
                  </a:lnTo>
                  <a:lnTo>
                    <a:pt x="1560652" y="105663"/>
                  </a:lnTo>
                  <a:lnTo>
                    <a:pt x="1563598" y="107492"/>
                  </a:lnTo>
                  <a:lnTo>
                    <a:pt x="1570608" y="105054"/>
                  </a:lnTo>
                  <a:lnTo>
                    <a:pt x="1570608" y="91033"/>
                  </a:lnTo>
                  <a:lnTo>
                    <a:pt x="1612518" y="91033"/>
                  </a:lnTo>
                  <a:lnTo>
                    <a:pt x="1612518" y="52476"/>
                  </a:lnTo>
                  <a:close/>
                </a:path>
                <a:path w="1631314" h="156209">
                  <a:moveTo>
                    <a:pt x="1438173" y="52476"/>
                  </a:moveTo>
                  <a:lnTo>
                    <a:pt x="1426590" y="52476"/>
                  </a:lnTo>
                  <a:lnTo>
                    <a:pt x="1426590" y="97129"/>
                  </a:lnTo>
                  <a:lnTo>
                    <a:pt x="1425676" y="100736"/>
                  </a:lnTo>
                  <a:lnTo>
                    <a:pt x="1423847" y="103987"/>
                  </a:lnTo>
                  <a:lnTo>
                    <a:pt x="1438173" y="103987"/>
                  </a:lnTo>
                  <a:lnTo>
                    <a:pt x="1438173" y="52476"/>
                  </a:lnTo>
                  <a:close/>
                </a:path>
                <a:path w="1631314" h="156209">
                  <a:moveTo>
                    <a:pt x="1351762" y="52476"/>
                  </a:moveTo>
                  <a:lnTo>
                    <a:pt x="1340180" y="52476"/>
                  </a:lnTo>
                  <a:lnTo>
                    <a:pt x="1340180" y="91185"/>
                  </a:lnTo>
                  <a:lnTo>
                    <a:pt x="1338148" y="93116"/>
                  </a:lnTo>
                  <a:lnTo>
                    <a:pt x="1335201" y="94894"/>
                  </a:lnTo>
                  <a:lnTo>
                    <a:pt x="1327480" y="98145"/>
                  </a:lnTo>
                  <a:lnTo>
                    <a:pt x="1323720" y="98958"/>
                  </a:lnTo>
                  <a:lnTo>
                    <a:pt x="1351762" y="98958"/>
                  </a:lnTo>
                  <a:lnTo>
                    <a:pt x="1351762" y="52476"/>
                  </a:lnTo>
                  <a:close/>
                </a:path>
                <a:path w="1631314" h="156209">
                  <a:moveTo>
                    <a:pt x="1416003" y="75488"/>
                  </a:moveTo>
                  <a:lnTo>
                    <a:pt x="1409623" y="75488"/>
                  </a:lnTo>
                  <a:lnTo>
                    <a:pt x="1413027" y="76047"/>
                  </a:lnTo>
                  <a:lnTo>
                    <a:pt x="1416075" y="77165"/>
                  </a:lnTo>
                  <a:lnTo>
                    <a:pt x="1416003" y="75488"/>
                  </a:lnTo>
                  <a:close/>
                </a:path>
                <a:path w="1631314" h="156209">
                  <a:moveTo>
                    <a:pt x="1363344" y="42722"/>
                  </a:moveTo>
                  <a:lnTo>
                    <a:pt x="1274495" y="42722"/>
                  </a:lnTo>
                  <a:lnTo>
                    <a:pt x="1274495" y="52476"/>
                  </a:lnTo>
                  <a:lnTo>
                    <a:pt x="1363344" y="52476"/>
                  </a:lnTo>
                  <a:lnTo>
                    <a:pt x="1363344" y="42722"/>
                  </a:lnTo>
                  <a:close/>
                </a:path>
                <a:path w="1631314" h="156209">
                  <a:moveTo>
                    <a:pt x="1370202" y="42722"/>
                  </a:moveTo>
                  <a:lnTo>
                    <a:pt x="1363344" y="42722"/>
                  </a:lnTo>
                  <a:lnTo>
                    <a:pt x="1363344" y="52476"/>
                  </a:lnTo>
                  <a:lnTo>
                    <a:pt x="1370202" y="52476"/>
                  </a:lnTo>
                  <a:lnTo>
                    <a:pt x="1370202" y="42722"/>
                  </a:lnTo>
                  <a:close/>
                </a:path>
                <a:path w="1631314" h="156209">
                  <a:moveTo>
                    <a:pt x="1449755" y="42722"/>
                  </a:moveTo>
                  <a:lnTo>
                    <a:pt x="1370202" y="42722"/>
                  </a:lnTo>
                  <a:lnTo>
                    <a:pt x="1370202" y="52476"/>
                  </a:lnTo>
                  <a:lnTo>
                    <a:pt x="1449755" y="52476"/>
                  </a:lnTo>
                  <a:lnTo>
                    <a:pt x="1449755" y="42722"/>
                  </a:lnTo>
                  <a:close/>
                </a:path>
                <a:path w="1631314" h="156209">
                  <a:moveTo>
                    <a:pt x="1456461" y="42722"/>
                  </a:moveTo>
                  <a:lnTo>
                    <a:pt x="1449755" y="42722"/>
                  </a:lnTo>
                  <a:lnTo>
                    <a:pt x="1449755" y="52476"/>
                  </a:lnTo>
                  <a:lnTo>
                    <a:pt x="1456461" y="52476"/>
                  </a:lnTo>
                  <a:lnTo>
                    <a:pt x="1456461" y="42722"/>
                  </a:lnTo>
                  <a:close/>
                </a:path>
                <a:path w="1631314" h="156209">
                  <a:moveTo>
                    <a:pt x="1546072" y="42722"/>
                  </a:moveTo>
                  <a:lnTo>
                    <a:pt x="1509953" y="42722"/>
                  </a:lnTo>
                  <a:lnTo>
                    <a:pt x="1509953" y="52476"/>
                  </a:lnTo>
                  <a:lnTo>
                    <a:pt x="1546072" y="52476"/>
                  </a:lnTo>
                  <a:lnTo>
                    <a:pt x="1546072" y="42722"/>
                  </a:lnTo>
                  <a:close/>
                </a:path>
                <a:path w="1631314" h="156209">
                  <a:moveTo>
                    <a:pt x="1552778" y="42722"/>
                  </a:moveTo>
                  <a:lnTo>
                    <a:pt x="1546072" y="42722"/>
                  </a:lnTo>
                  <a:lnTo>
                    <a:pt x="1546072" y="52476"/>
                  </a:lnTo>
                  <a:lnTo>
                    <a:pt x="1552778" y="52476"/>
                  </a:lnTo>
                  <a:lnTo>
                    <a:pt x="1552778" y="42722"/>
                  </a:lnTo>
                  <a:close/>
                </a:path>
                <a:path w="1631314" h="156209">
                  <a:moveTo>
                    <a:pt x="1630959" y="42722"/>
                  </a:moveTo>
                  <a:lnTo>
                    <a:pt x="1552778" y="42722"/>
                  </a:lnTo>
                  <a:lnTo>
                    <a:pt x="1552778" y="52476"/>
                  </a:lnTo>
                  <a:lnTo>
                    <a:pt x="1630959" y="52476"/>
                  </a:lnTo>
                  <a:lnTo>
                    <a:pt x="1630959" y="42722"/>
                  </a:lnTo>
                  <a:close/>
                </a:path>
                <a:path w="1631314" h="156209">
                  <a:moveTo>
                    <a:pt x="1434769" y="8585"/>
                  </a:moveTo>
                  <a:lnTo>
                    <a:pt x="1429791" y="8585"/>
                  </a:lnTo>
                  <a:lnTo>
                    <a:pt x="1427759" y="9423"/>
                  </a:lnTo>
                  <a:lnTo>
                    <a:pt x="1424508" y="12776"/>
                  </a:lnTo>
                  <a:lnTo>
                    <a:pt x="1423695" y="14884"/>
                  </a:lnTo>
                  <a:lnTo>
                    <a:pt x="1423695" y="19761"/>
                  </a:lnTo>
                  <a:lnTo>
                    <a:pt x="1424533" y="21716"/>
                  </a:lnTo>
                  <a:lnTo>
                    <a:pt x="1427886" y="24866"/>
                  </a:lnTo>
                  <a:lnTo>
                    <a:pt x="1429892" y="25653"/>
                  </a:lnTo>
                  <a:lnTo>
                    <a:pt x="1434769" y="25653"/>
                  </a:lnTo>
                  <a:lnTo>
                    <a:pt x="1436852" y="24866"/>
                  </a:lnTo>
                  <a:lnTo>
                    <a:pt x="1440103" y="21716"/>
                  </a:lnTo>
                  <a:lnTo>
                    <a:pt x="1440916" y="19761"/>
                  </a:lnTo>
                  <a:lnTo>
                    <a:pt x="1440916" y="14884"/>
                  </a:lnTo>
                  <a:lnTo>
                    <a:pt x="1440103" y="12776"/>
                  </a:lnTo>
                  <a:lnTo>
                    <a:pt x="1436852" y="9423"/>
                  </a:lnTo>
                  <a:lnTo>
                    <a:pt x="1434769" y="858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1164708" y="5901785"/>
            <a:ext cx="7767871" cy="737170"/>
            <a:chOff x="900000" y="7238365"/>
            <a:chExt cx="5972810" cy="529590"/>
          </a:xfrm>
        </p:grpSpPr>
        <p:sp>
          <p:nvSpPr>
            <p:cNvPr id="73" name="object 73"/>
            <p:cNvSpPr/>
            <p:nvPr/>
          </p:nvSpPr>
          <p:spPr>
            <a:xfrm>
              <a:off x="899998" y="7238365"/>
              <a:ext cx="5972810" cy="529590"/>
            </a:xfrm>
            <a:custGeom>
              <a:avLst/>
              <a:gdLst/>
              <a:ahLst/>
              <a:cxnLst/>
              <a:rect l="l" t="t" r="r" b="b"/>
              <a:pathLst>
                <a:path w="5972809" h="529590">
                  <a:moveTo>
                    <a:pt x="5972403" y="0"/>
                  </a:moveTo>
                  <a:lnTo>
                    <a:pt x="5966053" y="0"/>
                  </a:lnTo>
                  <a:lnTo>
                    <a:pt x="5966053" y="6350"/>
                  </a:lnTo>
                  <a:lnTo>
                    <a:pt x="5966053" y="261620"/>
                  </a:lnTo>
                  <a:lnTo>
                    <a:pt x="5966053" y="267970"/>
                  </a:lnTo>
                  <a:lnTo>
                    <a:pt x="5966053" y="523227"/>
                  </a:lnTo>
                  <a:lnTo>
                    <a:pt x="4749800" y="523227"/>
                  </a:lnTo>
                  <a:lnTo>
                    <a:pt x="4749800" y="267970"/>
                  </a:lnTo>
                  <a:lnTo>
                    <a:pt x="5966053" y="267970"/>
                  </a:lnTo>
                  <a:lnTo>
                    <a:pt x="5966053" y="261620"/>
                  </a:lnTo>
                  <a:lnTo>
                    <a:pt x="4746625" y="261620"/>
                  </a:lnTo>
                  <a:lnTo>
                    <a:pt x="4743450" y="261620"/>
                  </a:lnTo>
                  <a:lnTo>
                    <a:pt x="4743450" y="267970"/>
                  </a:lnTo>
                  <a:lnTo>
                    <a:pt x="4743450" y="523227"/>
                  </a:lnTo>
                  <a:lnTo>
                    <a:pt x="4344670" y="523227"/>
                  </a:lnTo>
                  <a:lnTo>
                    <a:pt x="4344670" y="267970"/>
                  </a:lnTo>
                  <a:lnTo>
                    <a:pt x="4743450" y="267970"/>
                  </a:lnTo>
                  <a:lnTo>
                    <a:pt x="4743450" y="261620"/>
                  </a:lnTo>
                  <a:lnTo>
                    <a:pt x="4341495" y="261620"/>
                  </a:lnTo>
                  <a:lnTo>
                    <a:pt x="4338320" y="261620"/>
                  </a:lnTo>
                  <a:lnTo>
                    <a:pt x="4338320" y="267970"/>
                  </a:lnTo>
                  <a:lnTo>
                    <a:pt x="4338320" y="523227"/>
                  </a:lnTo>
                  <a:lnTo>
                    <a:pt x="2692400" y="523227"/>
                  </a:lnTo>
                  <a:lnTo>
                    <a:pt x="2692400" y="267970"/>
                  </a:lnTo>
                  <a:lnTo>
                    <a:pt x="4338320" y="267970"/>
                  </a:lnTo>
                  <a:lnTo>
                    <a:pt x="4338320" y="261620"/>
                  </a:lnTo>
                  <a:lnTo>
                    <a:pt x="2689225" y="261620"/>
                  </a:lnTo>
                  <a:lnTo>
                    <a:pt x="2686050" y="261620"/>
                  </a:lnTo>
                  <a:lnTo>
                    <a:pt x="2686050" y="267970"/>
                  </a:lnTo>
                  <a:lnTo>
                    <a:pt x="2686050" y="523227"/>
                  </a:lnTo>
                  <a:lnTo>
                    <a:pt x="2292350" y="523227"/>
                  </a:lnTo>
                  <a:lnTo>
                    <a:pt x="2292350" y="267970"/>
                  </a:lnTo>
                  <a:lnTo>
                    <a:pt x="2686050" y="267970"/>
                  </a:lnTo>
                  <a:lnTo>
                    <a:pt x="2686050" y="261620"/>
                  </a:lnTo>
                  <a:lnTo>
                    <a:pt x="2289175" y="261620"/>
                  </a:lnTo>
                  <a:lnTo>
                    <a:pt x="2286000" y="261620"/>
                  </a:lnTo>
                  <a:lnTo>
                    <a:pt x="2286000" y="267970"/>
                  </a:lnTo>
                  <a:lnTo>
                    <a:pt x="2286000" y="523227"/>
                  </a:lnTo>
                  <a:lnTo>
                    <a:pt x="355600" y="523227"/>
                  </a:lnTo>
                  <a:lnTo>
                    <a:pt x="355600" y="267970"/>
                  </a:lnTo>
                  <a:lnTo>
                    <a:pt x="2286000" y="267970"/>
                  </a:lnTo>
                  <a:lnTo>
                    <a:pt x="2286000" y="261620"/>
                  </a:lnTo>
                  <a:lnTo>
                    <a:pt x="352425" y="261620"/>
                  </a:lnTo>
                  <a:lnTo>
                    <a:pt x="349250" y="261620"/>
                  </a:lnTo>
                  <a:lnTo>
                    <a:pt x="349250" y="267970"/>
                  </a:lnTo>
                  <a:lnTo>
                    <a:pt x="349250" y="523227"/>
                  </a:lnTo>
                  <a:lnTo>
                    <a:pt x="6350" y="523227"/>
                  </a:lnTo>
                  <a:lnTo>
                    <a:pt x="6350" y="267970"/>
                  </a:lnTo>
                  <a:lnTo>
                    <a:pt x="349250" y="267970"/>
                  </a:lnTo>
                  <a:lnTo>
                    <a:pt x="349250" y="261620"/>
                  </a:lnTo>
                  <a:lnTo>
                    <a:pt x="6350" y="261620"/>
                  </a:lnTo>
                  <a:lnTo>
                    <a:pt x="6350" y="6350"/>
                  </a:lnTo>
                  <a:lnTo>
                    <a:pt x="352425" y="6350"/>
                  </a:lnTo>
                  <a:lnTo>
                    <a:pt x="2289175" y="6350"/>
                  </a:lnTo>
                  <a:lnTo>
                    <a:pt x="2689225" y="6350"/>
                  </a:lnTo>
                  <a:lnTo>
                    <a:pt x="4341495" y="6350"/>
                  </a:lnTo>
                  <a:lnTo>
                    <a:pt x="4746625" y="6350"/>
                  </a:lnTo>
                  <a:lnTo>
                    <a:pt x="5966053" y="6350"/>
                  </a:lnTo>
                  <a:lnTo>
                    <a:pt x="5966053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529577"/>
                  </a:lnTo>
                  <a:lnTo>
                    <a:pt x="352425" y="529577"/>
                  </a:lnTo>
                  <a:lnTo>
                    <a:pt x="5972403" y="529577"/>
                  </a:lnTo>
                  <a:lnTo>
                    <a:pt x="5972403" y="523227"/>
                  </a:lnTo>
                  <a:lnTo>
                    <a:pt x="5972403" y="267970"/>
                  </a:lnTo>
                  <a:lnTo>
                    <a:pt x="5972403" y="261620"/>
                  </a:lnTo>
                  <a:lnTo>
                    <a:pt x="5972403" y="6350"/>
                  </a:lnTo>
                  <a:lnTo>
                    <a:pt x="597240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288499" y="7304989"/>
              <a:ext cx="1201356" cy="150418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56109" y="7614602"/>
              <a:ext cx="86106" cy="99364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299870" y="7572997"/>
              <a:ext cx="549275" cy="156845"/>
            </a:xfrm>
            <a:custGeom>
              <a:avLst/>
              <a:gdLst/>
              <a:ahLst/>
              <a:cxnLst/>
              <a:rect l="l" t="t" r="r" b="b"/>
              <a:pathLst>
                <a:path w="549275" h="156845">
                  <a:moveTo>
                    <a:pt x="27889" y="52882"/>
                  </a:moveTo>
                  <a:lnTo>
                    <a:pt x="16459" y="52882"/>
                  </a:lnTo>
                  <a:lnTo>
                    <a:pt x="16459" y="101193"/>
                  </a:lnTo>
                  <a:lnTo>
                    <a:pt x="55168" y="134569"/>
                  </a:lnTo>
                  <a:lnTo>
                    <a:pt x="58927" y="137718"/>
                  </a:lnTo>
                  <a:lnTo>
                    <a:pt x="60807" y="140970"/>
                  </a:lnTo>
                  <a:lnTo>
                    <a:pt x="60807" y="148082"/>
                  </a:lnTo>
                  <a:lnTo>
                    <a:pt x="59080" y="151892"/>
                  </a:lnTo>
                  <a:lnTo>
                    <a:pt x="55625" y="155752"/>
                  </a:lnTo>
                  <a:lnTo>
                    <a:pt x="55625" y="156514"/>
                  </a:lnTo>
                  <a:lnTo>
                    <a:pt x="67970" y="156514"/>
                  </a:lnTo>
                  <a:lnTo>
                    <a:pt x="70916" y="152654"/>
                  </a:lnTo>
                  <a:lnTo>
                    <a:pt x="72389" y="148437"/>
                  </a:lnTo>
                  <a:lnTo>
                    <a:pt x="72389" y="140512"/>
                  </a:lnTo>
                  <a:lnTo>
                    <a:pt x="27889" y="96469"/>
                  </a:lnTo>
                  <a:lnTo>
                    <a:pt x="27889" y="52882"/>
                  </a:lnTo>
                  <a:close/>
                </a:path>
                <a:path w="549275" h="156845">
                  <a:moveTo>
                    <a:pt x="149961" y="91440"/>
                  </a:moveTo>
                  <a:lnTo>
                    <a:pt x="138531" y="91440"/>
                  </a:lnTo>
                  <a:lnTo>
                    <a:pt x="138531" y="140970"/>
                  </a:lnTo>
                  <a:lnTo>
                    <a:pt x="149961" y="140970"/>
                  </a:lnTo>
                  <a:lnTo>
                    <a:pt x="149961" y="91440"/>
                  </a:lnTo>
                  <a:close/>
                </a:path>
                <a:path w="549275" h="156845">
                  <a:moveTo>
                    <a:pt x="149961" y="52882"/>
                  </a:moveTo>
                  <a:lnTo>
                    <a:pt x="138531" y="52882"/>
                  </a:lnTo>
                  <a:lnTo>
                    <a:pt x="138531" y="81076"/>
                  </a:lnTo>
                  <a:lnTo>
                    <a:pt x="99517" y="81076"/>
                  </a:lnTo>
                  <a:lnTo>
                    <a:pt x="90982" y="87934"/>
                  </a:lnTo>
                  <a:lnTo>
                    <a:pt x="91025" y="92278"/>
                  </a:lnTo>
                  <a:lnTo>
                    <a:pt x="91922" y="96012"/>
                  </a:lnTo>
                  <a:lnTo>
                    <a:pt x="95681" y="103327"/>
                  </a:lnTo>
                  <a:lnTo>
                    <a:pt x="98094" y="106070"/>
                  </a:lnTo>
                  <a:lnTo>
                    <a:pt x="101041" y="107899"/>
                  </a:lnTo>
                  <a:lnTo>
                    <a:pt x="108051" y="105460"/>
                  </a:lnTo>
                  <a:lnTo>
                    <a:pt x="108051" y="91440"/>
                  </a:lnTo>
                  <a:lnTo>
                    <a:pt x="149961" y="91440"/>
                  </a:lnTo>
                  <a:lnTo>
                    <a:pt x="149961" y="52882"/>
                  </a:lnTo>
                  <a:close/>
                </a:path>
                <a:path w="549275" h="156845">
                  <a:moveTo>
                    <a:pt x="73151" y="52882"/>
                  </a:moveTo>
                  <a:lnTo>
                    <a:pt x="61721" y="52882"/>
                  </a:lnTo>
                  <a:lnTo>
                    <a:pt x="61721" y="82550"/>
                  </a:lnTo>
                  <a:lnTo>
                    <a:pt x="60858" y="85699"/>
                  </a:lnTo>
                  <a:lnTo>
                    <a:pt x="57403" y="90170"/>
                  </a:lnTo>
                  <a:lnTo>
                    <a:pt x="54762" y="92049"/>
                  </a:lnTo>
                  <a:lnTo>
                    <a:pt x="51206" y="93573"/>
                  </a:lnTo>
                  <a:lnTo>
                    <a:pt x="60045" y="101193"/>
                  </a:lnTo>
                  <a:lnTo>
                    <a:pt x="65779" y="97326"/>
                  </a:lnTo>
                  <a:lnTo>
                    <a:pt x="69875" y="92278"/>
                  </a:lnTo>
                  <a:lnTo>
                    <a:pt x="72332" y="86048"/>
                  </a:lnTo>
                  <a:lnTo>
                    <a:pt x="73151" y="78638"/>
                  </a:lnTo>
                  <a:lnTo>
                    <a:pt x="73151" y="52882"/>
                  </a:lnTo>
                  <a:close/>
                </a:path>
                <a:path w="549275" h="156845">
                  <a:moveTo>
                    <a:pt x="83515" y="43129"/>
                  </a:moveTo>
                  <a:lnTo>
                    <a:pt x="0" y="43129"/>
                  </a:lnTo>
                  <a:lnTo>
                    <a:pt x="0" y="52882"/>
                  </a:lnTo>
                  <a:lnTo>
                    <a:pt x="83515" y="52882"/>
                  </a:lnTo>
                  <a:lnTo>
                    <a:pt x="83515" y="43129"/>
                  </a:lnTo>
                  <a:close/>
                </a:path>
                <a:path w="549275" h="156845">
                  <a:moveTo>
                    <a:pt x="90220" y="43129"/>
                  </a:moveTo>
                  <a:lnTo>
                    <a:pt x="83515" y="43129"/>
                  </a:lnTo>
                  <a:lnTo>
                    <a:pt x="83515" y="52882"/>
                  </a:lnTo>
                  <a:lnTo>
                    <a:pt x="90220" y="52882"/>
                  </a:lnTo>
                  <a:lnTo>
                    <a:pt x="90220" y="43129"/>
                  </a:lnTo>
                  <a:close/>
                </a:path>
                <a:path w="549275" h="156845">
                  <a:moveTo>
                    <a:pt x="168401" y="43129"/>
                  </a:moveTo>
                  <a:lnTo>
                    <a:pt x="90220" y="43129"/>
                  </a:lnTo>
                  <a:lnTo>
                    <a:pt x="90220" y="52882"/>
                  </a:lnTo>
                  <a:lnTo>
                    <a:pt x="168401" y="52882"/>
                  </a:lnTo>
                  <a:lnTo>
                    <a:pt x="168401" y="43129"/>
                  </a:lnTo>
                  <a:close/>
                </a:path>
                <a:path w="549275" h="156845">
                  <a:moveTo>
                    <a:pt x="184454" y="122224"/>
                  </a:moveTo>
                  <a:lnTo>
                    <a:pt x="179171" y="122224"/>
                  </a:lnTo>
                  <a:lnTo>
                    <a:pt x="176961" y="123139"/>
                  </a:lnTo>
                  <a:lnTo>
                    <a:pt x="173405" y="126796"/>
                  </a:lnTo>
                  <a:lnTo>
                    <a:pt x="172516" y="129082"/>
                  </a:lnTo>
                  <a:lnTo>
                    <a:pt x="172516" y="134366"/>
                  </a:lnTo>
                  <a:lnTo>
                    <a:pt x="173431" y="136525"/>
                  </a:lnTo>
                  <a:lnTo>
                    <a:pt x="177088" y="140081"/>
                  </a:lnTo>
                  <a:lnTo>
                    <a:pt x="179273" y="140970"/>
                  </a:lnTo>
                  <a:lnTo>
                    <a:pt x="184454" y="140970"/>
                  </a:lnTo>
                  <a:lnTo>
                    <a:pt x="186689" y="140081"/>
                  </a:lnTo>
                  <a:lnTo>
                    <a:pt x="190347" y="136525"/>
                  </a:lnTo>
                  <a:lnTo>
                    <a:pt x="191261" y="134366"/>
                  </a:lnTo>
                  <a:lnTo>
                    <a:pt x="191261" y="129082"/>
                  </a:lnTo>
                  <a:lnTo>
                    <a:pt x="190347" y="126796"/>
                  </a:lnTo>
                  <a:lnTo>
                    <a:pt x="186689" y="123139"/>
                  </a:lnTo>
                  <a:lnTo>
                    <a:pt x="184454" y="122224"/>
                  </a:lnTo>
                  <a:close/>
                </a:path>
                <a:path w="549275" h="156845">
                  <a:moveTo>
                    <a:pt x="210159" y="84277"/>
                  </a:moveTo>
                  <a:lnTo>
                    <a:pt x="201472" y="91135"/>
                  </a:lnTo>
                  <a:lnTo>
                    <a:pt x="240791" y="142646"/>
                  </a:lnTo>
                  <a:lnTo>
                    <a:pt x="250088" y="136550"/>
                  </a:lnTo>
                  <a:lnTo>
                    <a:pt x="232257" y="113385"/>
                  </a:lnTo>
                  <a:lnTo>
                    <a:pt x="229908" y="110236"/>
                  </a:lnTo>
                  <a:lnTo>
                    <a:pt x="226402" y="106019"/>
                  </a:lnTo>
                  <a:lnTo>
                    <a:pt x="221741" y="100736"/>
                  </a:lnTo>
                  <a:lnTo>
                    <a:pt x="222046" y="100279"/>
                  </a:lnTo>
                  <a:lnTo>
                    <a:pt x="233264" y="100279"/>
                  </a:lnTo>
                  <a:lnTo>
                    <a:pt x="236918" y="98958"/>
                  </a:lnTo>
                  <a:lnTo>
                    <a:pt x="240182" y="96012"/>
                  </a:lnTo>
                  <a:lnTo>
                    <a:pt x="287273" y="96012"/>
                  </a:lnTo>
                  <a:lnTo>
                    <a:pt x="287273" y="91135"/>
                  </a:lnTo>
                  <a:lnTo>
                    <a:pt x="218630" y="91135"/>
                  </a:lnTo>
                  <a:lnTo>
                    <a:pt x="214020" y="88849"/>
                  </a:lnTo>
                  <a:lnTo>
                    <a:pt x="210159" y="84277"/>
                  </a:lnTo>
                  <a:close/>
                </a:path>
                <a:path w="549275" h="156845">
                  <a:moveTo>
                    <a:pt x="287273" y="98450"/>
                  </a:moveTo>
                  <a:lnTo>
                    <a:pt x="275691" y="98450"/>
                  </a:lnTo>
                  <a:lnTo>
                    <a:pt x="275691" y="140970"/>
                  </a:lnTo>
                  <a:lnTo>
                    <a:pt x="287273" y="140970"/>
                  </a:lnTo>
                  <a:lnTo>
                    <a:pt x="287273" y="98450"/>
                  </a:lnTo>
                  <a:close/>
                </a:path>
                <a:path w="549275" h="156845">
                  <a:moveTo>
                    <a:pt x="328879" y="52882"/>
                  </a:moveTo>
                  <a:lnTo>
                    <a:pt x="317449" y="52882"/>
                  </a:lnTo>
                  <a:lnTo>
                    <a:pt x="317449" y="140970"/>
                  </a:lnTo>
                  <a:lnTo>
                    <a:pt x="328879" y="140970"/>
                  </a:lnTo>
                  <a:lnTo>
                    <a:pt x="328879" y="52882"/>
                  </a:lnTo>
                  <a:close/>
                </a:path>
                <a:path w="549275" h="156845">
                  <a:moveTo>
                    <a:pt x="233264" y="100279"/>
                  </a:moveTo>
                  <a:lnTo>
                    <a:pt x="222046" y="100279"/>
                  </a:lnTo>
                  <a:lnTo>
                    <a:pt x="222961" y="100584"/>
                  </a:lnTo>
                  <a:lnTo>
                    <a:pt x="224637" y="100736"/>
                  </a:lnTo>
                  <a:lnTo>
                    <a:pt x="227075" y="100736"/>
                  </a:lnTo>
                  <a:lnTo>
                    <a:pt x="232562" y="100533"/>
                  </a:lnTo>
                  <a:lnTo>
                    <a:pt x="233264" y="100279"/>
                  </a:lnTo>
                  <a:close/>
                </a:path>
                <a:path w="549275" h="156845">
                  <a:moveTo>
                    <a:pt x="287273" y="96012"/>
                  </a:moveTo>
                  <a:lnTo>
                    <a:pt x="240182" y="96012"/>
                  </a:lnTo>
                  <a:lnTo>
                    <a:pt x="246583" y="98450"/>
                  </a:lnTo>
                  <a:lnTo>
                    <a:pt x="253745" y="99669"/>
                  </a:lnTo>
                  <a:lnTo>
                    <a:pt x="267246" y="99669"/>
                  </a:lnTo>
                  <a:lnTo>
                    <a:pt x="271932" y="99263"/>
                  </a:lnTo>
                  <a:lnTo>
                    <a:pt x="275691" y="98450"/>
                  </a:lnTo>
                  <a:lnTo>
                    <a:pt x="287273" y="98450"/>
                  </a:lnTo>
                  <a:lnTo>
                    <a:pt x="287273" y="96012"/>
                  </a:lnTo>
                  <a:close/>
                </a:path>
                <a:path w="549275" h="156845">
                  <a:moveTo>
                    <a:pt x="245516" y="52882"/>
                  </a:moveTo>
                  <a:lnTo>
                    <a:pt x="234086" y="52882"/>
                  </a:lnTo>
                  <a:lnTo>
                    <a:pt x="234086" y="87833"/>
                  </a:lnTo>
                  <a:lnTo>
                    <a:pt x="230733" y="91135"/>
                  </a:lnTo>
                  <a:lnTo>
                    <a:pt x="287273" y="91135"/>
                  </a:lnTo>
                  <a:lnTo>
                    <a:pt x="287273" y="89458"/>
                  </a:lnTo>
                  <a:lnTo>
                    <a:pt x="255422" y="89458"/>
                  </a:lnTo>
                  <a:lnTo>
                    <a:pt x="249986" y="88747"/>
                  </a:lnTo>
                  <a:lnTo>
                    <a:pt x="244906" y="87325"/>
                  </a:lnTo>
                  <a:lnTo>
                    <a:pt x="245300" y="86004"/>
                  </a:lnTo>
                  <a:lnTo>
                    <a:pt x="245516" y="84277"/>
                  </a:lnTo>
                  <a:lnTo>
                    <a:pt x="245516" y="52882"/>
                  </a:lnTo>
                  <a:close/>
                </a:path>
                <a:path w="549275" h="156845">
                  <a:moveTo>
                    <a:pt x="287273" y="52882"/>
                  </a:moveTo>
                  <a:lnTo>
                    <a:pt x="275691" y="52882"/>
                  </a:lnTo>
                  <a:lnTo>
                    <a:pt x="275691" y="87477"/>
                  </a:lnTo>
                  <a:lnTo>
                    <a:pt x="271513" y="88798"/>
                  </a:lnTo>
                  <a:lnTo>
                    <a:pt x="266699" y="89458"/>
                  </a:lnTo>
                  <a:lnTo>
                    <a:pt x="287273" y="89458"/>
                  </a:lnTo>
                  <a:lnTo>
                    <a:pt x="287273" y="52882"/>
                  </a:lnTo>
                  <a:close/>
                </a:path>
                <a:path w="549275" h="156845">
                  <a:moveTo>
                    <a:pt x="299008" y="43129"/>
                  </a:moveTo>
                  <a:lnTo>
                    <a:pt x="195376" y="43129"/>
                  </a:lnTo>
                  <a:lnTo>
                    <a:pt x="195376" y="52882"/>
                  </a:lnTo>
                  <a:lnTo>
                    <a:pt x="299008" y="52882"/>
                  </a:lnTo>
                  <a:lnTo>
                    <a:pt x="299008" y="43129"/>
                  </a:lnTo>
                  <a:close/>
                </a:path>
                <a:path w="549275" h="156845">
                  <a:moveTo>
                    <a:pt x="305714" y="43129"/>
                  </a:moveTo>
                  <a:lnTo>
                    <a:pt x="299008" y="43129"/>
                  </a:lnTo>
                  <a:lnTo>
                    <a:pt x="299008" y="52882"/>
                  </a:lnTo>
                  <a:lnTo>
                    <a:pt x="305714" y="52882"/>
                  </a:lnTo>
                  <a:lnTo>
                    <a:pt x="305714" y="43129"/>
                  </a:lnTo>
                  <a:close/>
                </a:path>
                <a:path w="549275" h="156845">
                  <a:moveTo>
                    <a:pt x="347319" y="43129"/>
                  </a:moveTo>
                  <a:lnTo>
                    <a:pt x="305714" y="43129"/>
                  </a:lnTo>
                  <a:lnTo>
                    <a:pt x="305714" y="52882"/>
                  </a:lnTo>
                  <a:lnTo>
                    <a:pt x="347319" y="52882"/>
                  </a:lnTo>
                  <a:lnTo>
                    <a:pt x="347319" y="43129"/>
                  </a:lnTo>
                  <a:close/>
                </a:path>
                <a:path w="549275" h="156845">
                  <a:moveTo>
                    <a:pt x="315239" y="10058"/>
                  </a:moveTo>
                  <a:lnTo>
                    <a:pt x="299212" y="10058"/>
                  </a:lnTo>
                  <a:lnTo>
                    <a:pt x="305117" y="13309"/>
                  </a:lnTo>
                  <a:lnTo>
                    <a:pt x="314363" y="26314"/>
                  </a:lnTo>
                  <a:lnTo>
                    <a:pt x="316931" y="34137"/>
                  </a:lnTo>
                  <a:lnTo>
                    <a:pt x="317449" y="43129"/>
                  </a:lnTo>
                  <a:lnTo>
                    <a:pt x="328726" y="43129"/>
                  </a:lnTo>
                  <a:lnTo>
                    <a:pt x="327419" y="33856"/>
                  </a:lnTo>
                  <a:lnTo>
                    <a:pt x="325040" y="25546"/>
                  </a:lnTo>
                  <a:lnTo>
                    <a:pt x="321590" y="18197"/>
                  </a:lnTo>
                  <a:lnTo>
                    <a:pt x="317068" y="11811"/>
                  </a:lnTo>
                  <a:lnTo>
                    <a:pt x="315239" y="10058"/>
                  </a:lnTo>
                  <a:close/>
                </a:path>
                <a:path w="549275" h="156845">
                  <a:moveTo>
                    <a:pt x="291693" y="0"/>
                  </a:moveTo>
                  <a:lnTo>
                    <a:pt x="284683" y="0"/>
                  </a:lnTo>
                  <a:lnTo>
                    <a:pt x="278993" y="1981"/>
                  </a:lnTo>
                  <a:lnTo>
                    <a:pt x="270255" y="9906"/>
                  </a:lnTo>
                  <a:lnTo>
                    <a:pt x="268071" y="14833"/>
                  </a:lnTo>
                  <a:lnTo>
                    <a:pt x="268108" y="26314"/>
                  </a:lnTo>
                  <a:lnTo>
                    <a:pt x="269697" y="30683"/>
                  </a:lnTo>
                  <a:lnTo>
                    <a:pt x="272948" y="34137"/>
                  </a:lnTo>
                  <a:lnTo>
                    <a:pt x="284530" y="31699"/>
                  </a:lnTo>
                  <a:lnTo>
                    <a:pt x="281482" y="28752"/>
                  </a:lnTo>
                  <a:lnTo>
                    <a:pt x="279958" y="25196"/>
                  </a:lnTo>
                  <a:lnTo>
                    <a:pt x="279958" y="17780"/>
                  </a:lnTo>
                  <a:lnTo>
                    <a:pt x="281051" y="15138"/>
                  </a:lnTo>
                  <a:lnTo>
                    <a:pt x="285419" y="11074"/>
                  </a:lnTo>
                  <a:lnTo>
                    <a:pt x="288340" y="10058"/>
                  </a:lnTo>
                  <a:lnTo>
                    <a:pt x="315239" y="10058"/>
                  </a:lnTo>
                  <a:lnTo>
                    <a:pt x="311676" y="6643"/>
                  </a:lnTo>
                  <a:lnTo>
                    <a:pt x="305652" y="2952"/>
                  </a:lnTo>
                  <a:lnTo>
                    <a:pt x="298992" y="738"/>
                  </a:lnTo>
                  <a:lnTo>
                    <a:pt x="291693" y="0"/>
                  </a:lnTo>
                  <a:close/>
                </a:path>
                <a:path w="549275" h="156845">
                  <a:moveTo>
                    <a:pt x="363359" y="122224"/>
                  </a:moveTo>
                  <a:lnTo>
                    <a:pt x="358076" y="122224"/>
                  </a:lnTo>
                  <a:lnTo>
                    <a:pt x="355866" y="123139"/>
                  </a:lnTo>
                  <a:lnTo>
                    <a:pt x="352310" y="126796"/>
                  </a:lnTo>
                  <a:lnTo>
                    <a:pt x="351421" y="129082"/>
                  </a:lnTo>
                  <a:lnTo>
                    <a:pt x="351421" y="134366"/>
                  </a:lnTo>
                  <a:lnTo>
                    <a:pt x="352336" y="136525"/>
                  </a:lnTo>
                  <a:lnTo>
                    <a:pt x="355993" y="140081"/>
                  </a:lnTo>
                  <a:lnTo>
                    <a:pt x="358178" y="140970"/>
                  </a:lnTo>
                  <a:lnTo>
                    <a:pt x="363359" y="140970"/>
                  </a:lnTo>
                  <a:lnTo>
                    <a:pt x="365594" y="140081"/>
                  </a:lnTo>
                  <a:lnTo>
                    <a:pt x="369252" y="136525"/>
                  </a:lnTo>
                  <a:lnTo>
                    <a:pt x="370166" y="134366"/>
                  </a:lnTo>
                  <a:lnTo>
                    <a:pt x="370166" y="129082"/>
                  </a:lnTo>
                  <a:lnTo>
                    <a:pt x="369252" y="126796"/>
                  </a:lnTo>
                  <a:lnTo>
                    <a:pt x="365594" y="123139"/>
                  </a:lnTo>
                  <a:lnTo>
                    <a:pt x="363359" y="122224"/>
                  </a:lnTo>
                  <a:close/>
                </a:path>
                <a:path w="549275" h="156845">
                  <a:moveTo>
                    <a:pt x="389064" y="84277"/>
                  </a:moveTo>
                  <a:lnTo>
                    <a:pt x="380377" y="91135"/>
                  </a:lnTo>
                  <a:lnTo>
                    <a:pt x="419696" y="142646"/>
                  </a:lnTo>
                  <a:lnTo>
                    <a:pt x="428993" y="136550"/>
                  </a:lnTo>
                  <a:lnTo>
                    <a:pt x="411162" y="113385"/>
                  </a:lnTo>
                  <a:lnTo>
                    <a:pt x="408825" y="110236"/>
                  </a:lnTo>
                  <a:lnTo>
                    <a:pt x="405320" y="106019"/>
                  </a:lnTo>
                  <a:lnTo>
                    <a:pt x="400646" y="100736"/>
                  </a:lnTo>
                  <a:lnTo>
                    <a:pt x="400951" y="100279"/>
                  </a:lnTo>
                  <a:lnTo>
                    <a:pt x="412171" y="100279"/>
                  </a:lnTo>
                  <a:lnTo>
                    <a:pt x="415836" y="98958"/>
                  </a:lnTo>
                  <a:lnTo>
                    <a:pt x="419087" y="96012"/>
                  </a:lnTo>
                  <a:lnTo>
                    <a:pt x="466178" y="96012"/>
                  </a:lnTo>
                  <a:lnTo>
                    <a:pt x="466178" y="91135"/>
                  </a:lnTo>
                  <a:lnTo>
                    <a:pt x="397548" y="91135"/>
                  </a:lnTo>
                  <a:lnTo>
                    <a:pt x="392925" y="88849"/>
                  </a:lnTo>
                  <a:lnTo>
                    <a:pt x="389064" y="84277"/>
                  </a:lnTo>
                  <a:close/>
                </a:path>
                <a:path w="549275" h="156845">
                  <a:moveTo>
                    <a:pt x="466178" y="98450"/>
                  </a:moveTo>
                  <a:lnTo>
                    <a:pt x="454596" y="98450"/>
                  </a:lnTo>
                  <a:lnTo>
                    <a:pt x="454596" y="140970"/>
                  </a:lnTo>
                  <a:lnTo>
                    <a:pt x="466178" y="140970"/>
                  </a:lnTo>
                  <a:lnTo>
                    <a:pt x="466178" y="98450"/>
                  </a:lnTo>
                  <a:close/>
                </a:path>
                <a:path w="549275" h="156845">
                  <a:moveTo>
                    <a:pt x="507784" y="52882"/>
                  </a:moveTo>
                  <a:lnTo>
                    <a:pt x="496354" y="52882"/>
                  </a:lnTo>
                  <a:lnTo>
                    <a:pt x="496354" y="140970"/>
                  </a:lnTo>
                  <a:lnTo>
                    <a:pt x="507784" y="140970"/>
                  </a:lnTo>
                  <a:lnTo>
                    <a:pt x="507784" y="52882"/>
                  </a:lnTo>
                  <a:close/>
                </a:path>
                <a:path w="549275" h="156845">
                  <a:moveTo>
                    <a:pt x="412171" y="100279"/>
                  </a:moveTo>
                  <a:lnTo>
                    <a:pt x="400951" y="100279"/>
                  </a:lnTo>
                  <a:lnTo>
                    <a:pt x="401866" y="100584"/>
                  </a:lnTo>
                  <a:lnTo>
                    <a:pt x="403542" y="100736"/>
                  </a:lnTo>
                  <a:lnTo>
                    <a:pt x="405980" y="100736"/>
                  </a:lnTo>
                  <a:lnTo>
                    <a:pt x="411467" y="100533"/>
                  </a:lnTo>
                  <a:lnTo>
                    <a:pt x="412171" y="100279"/>
                  </a:lnTo>
                  <a:close/>
                </a:path>
                <a:path w="549275" h="156845">
                  <a:moveTo>
                    <a:pt x="466178" y="96012"/>
                  </a:moveTo>
                  <a:lnTo>
                    <a:pt x="419087" y="96012"/>
                  </a:lnTo>
                  <a:lnTo>
                    <a:pt x="425488" y="98450"/>
                  </a:lnTo>
                  <a:lnTo>
                    <a:pt x="432650" y="99669"/>
                  </a:lnTo>
                  <a:lnTo>
                    <a:pt x="446163" y="99669"/>
                  </a:lnTo>
                  <a:lnTo>
                    <a:pt x="450837" y="99263"/>
                  </a:lnTo>
                  <a:lnTo>
                    <a:pt x="454596" y="98450"/>
                  </a:lnTo>
                  <a:lnTo>
                    <a:pt x="466178" y="98450"/>
                  </a:lnTo>
                  <a:lnTo>
                    <a:pt x="466178" y="96012"/>
                  </a:lnTo>
                  <a:close/>
                </a:path>
                <a:path w="549275" h="156845">
                  <a:moveTo>
                    <a:pt x="424421" y="52882"/>
                  </a:moveTo>
                  <a:lnTo>
                    <a:pt x="412991" y="52882"/>
                  </a:lnTo>
                  <a:lnTo>
                    <a:pt x="412991" y="87833"/>
                  </a:lnTo>
                  <a:lnTo>
                    <a:pt x="409638" y="91135"/>
                  </a:lnTo>
                  <a:lnTo>
                    <a:pt x="466178" y="91135"/>
                  </a:lnTo>
                  <a:lnTo>
                    <a:pt x="466178" y="89458"/>
                  </a:lnTo>
                  <a:lnTo>
                    <a:pt x="434327" y="89458"/>
                  </a:lnTo>
                  <a:lnTo>
                    <a:pt x="428891" y="88747"/>
                  </a:lnTo>
                  <a:lnTo>
                    <a:pt x="423811" y="87325"/>
                  </a:lnTo>
                  <a:lnTo>
                    <a:pt x="424218" y="86004"/>
                  </a:lnTo>
                  <a:lnTo>
                    <a:pt x="424421" y="84277"/>
                  </a:lnTo>
                  <a:lnTo>
                    <a:pt x="424421" y="52882"/>
                  </a:lnTo>
                  <a:close/>
                </a:path>
                <a:path w="549275" h="156845">
                  <a:moveTo>
                    <a:pt x="466178" y="52882"/>
                  </a:moveTo>
                  <a:lnTo>
                    <a:pt x="454596" y="52882"/>
                  </a:lnTo>
                  <a:lnTo>
                    <a:pt x="454596" y="87477"/>
                  </a:lnTo>
                  <a:lnTo>
                    <a:pt x="450430" y="88798"/>
                  </a:lnTo>
                  <a:lnTo>
                    <a:pt x="445604" y="89458"/>
                  </a:lnTo>
                  <a:lnTo>
                    <a:pt x="466178" y="89458"/>
                  </a:lnTo>
                  <a:lnTo>
                    <a:pt x="466178" y="52882"/>
                  </a:lnTo>
                  <a:close/>
                </a:path>
                <a:path w="549275" h="156845">
                  <a:moveTo>
                    <a:pt x="477913" y="43129"/>
                  </a:moveTo>
                  <a:lnTo>
                    <a:pt x="374281" y="43129"/>
                  </a:lnTo>
                  <a:lnTo>
                    <a:pt x="374281" y="52882"/>
                  </a:lnTo>
                  <a:lnTo>
                    <a:pt x="477913" y="52882"/>
                  </a:lnTo>
                  <a:lnTo>
                    <a:pt x="477913" y="43129"/>
                  </a:lnTo>
                  <a:close/>
                </a:path>
                <a:path w="549275" h="156845">
                  <a:moveTo>
                    <a:pt x="484619" y="43129"/>
                  </a:moveTo>
                  <a:lnTo>
                    <a:pt x="477913" y="43129"/>
                  </a:lnTo>
                  <a:lnTo>
                    <a:pt x="477913" y="52882"/>
                  </a:lnTo>
                  <a:lnTo>
                    <a:pt x="484619" y="52882"/>
                  </a:lnTo>
                  <a:lnTo>
                    <a:pt x="484619" y="43129"/>
                  </a:lnTo>
                  <a:close/>
                </a:path>
                <a:path w="549275" h="156845">
                  <a:moveTo>
                    <a:pt x="526224" y="43129"/>
                  </a:moveTo>
                  <a:lnTo>
                    <a:pt x="484619" y="43129"/>
                  </a:lnTo>
                  <a:lnTo>
                    <a:pt x="484619" y="52882"/>
                  </a:lnTo>
                  <a:lnTo>
                    <a:pt x="526224" y="52882"/>
                  </a:lnTo>
                  <a:lnTo>
                    <a:pt x="526224" y="43129"/>
                  </a:lnTo>
                  <a:close/>
                </a:path>
                <a:path w="549275" h="156845">
                  <a:moveTo>
                    <a:pt x="494146" y="10058"/>
                  </a:moveTo>
                  <a:lnTo>
                    <a:pt x="478116" y="10058"/>
                  </a:lnTo>
                  <a:lnTo>
                    <a:pt x="484035" y="13309"/>
                  </a:lnTo>
                  <a:lnTo>
                    <a:pt x="493280" y="26314"/>
                  </a:lnTo>
                  <a:lnTo>
                    <a:pt x="495770" y="33856"/>
                  </a:lnTo>
                  <a:lnTo>
                    <a:pt x="495848" y="34137"/>
                  </a:lnTo>
                  <a:lnTo>
                    <a:pt x="496354" y="43129"/>
                  </a:lnTo>
                  <a:lnTo>
                    <a:pt x="507631" y="43129"/>
                  </a:lnTo>
                  <a:lnTo>
                    <a:pt x="506331" y="33856"/>
                  </a:lnTo>
                  <a:lnTo>
                    <a:pt x="503955" y="25546"/>
                  </a:lnTo>
                  <a:lnTo>
                    <a:pt x="500502" y="18197"/>
                  </a:lnTo>
                  <a:lnTo>
                    <a:pt x="495973" y="11811"/>
                  </a:lnTo>
                  <a:lnTo>
                    <a:pt x="494146" y="10058"/>
                  </a:lnTo>
                  <a:close/>
                </a:path>
                <a:path w="549275" h="156845">
                  <a:moveTo>
                    <a:pt x="470598" y="0"/>
                  </a:moveTo>
                  <a:lnTo>
                    <a:pt x="463588" y="0"/>
                  </a:lnTo>
                  <a:lnTo>
                    <a:pt x="457898" y="1981"/>
                  </a:lnTo>
                  <a:lnTo>
                    <a:pt x="449160" y="9906"/>
                  </a:lnTo>
                  <a:lnTo>
                    <a:pt x="446976" y="14833"/>
                  </a:lnTo>
                  <a:lnTo>
                    <a:pt x="447013" y="26314"/>
                  </a:lnTo>
                  <a:lnTo>
                    <a:pt x="448602" y="30683"/>
                  </a:lnTo>
                  <a:lnTo>
                    <a:pt x="451853" y="34137"/>
                  </a:lnTo>
                  <a:lnTo>
                    <a:pt x="463435" y="31699"/>
                  </a:lnTo>
                  <a:lnTo>
                    <a:pt x="460387" y="28752"/>
                  </a:lnTo>
                  <a:lnTo>
                    <a:pt x="458863" y="25196"/>
                  </a:lnTo>
                  <a:lnTo>
                    <a:pt x="458863" y="17780"/>
                  </a:lnTo>
                  <a:lnTo>
                    <a:pt x="459955" y="15138"/>
                  </a:lnTo>
                  <a:lnTo>
                    <a:pt x="464324" y="11074"/>
                  </a:lnTo>
                  <a:lnTo>
                    <a:pt x="467245" y="10058"/>
                  </a:lnTo>
                  <a:lnTo>
                    <a:pt x="494146" y="10058"/>
                  </a:lnTo>
                  <a:lnTo>
                    <a:pt x="490586" y="6643"/>
                  </a:lnTo>
                  <a:lnTo>
                    <a:pt x="484562" y="2952"/>
                  </a:lnTo>
                  <a:lnTo>
                    <a:pt x="477899" y="738"/>
                  </a:lnTo>
                  <a:lnTo>
                    <a:pt x="470598" y="0"/>
                  </a:lnTo>
                  <a:close/>
                </a:path>
                <a:path w="549275" h="156845">
                  <a:moveTo>
                    <a:pt x="542277" y="122224"/>
                  </a:moveTo>
                  <a:lnTo>
                    <a:pt x="536994" y="122224"/>
                  </a:lnTo>
                  <a:lnTo>
                    <a:pt x="534784" y="123139"/>
                  </a:lnTo>
                  <a:lnTo>
                    <a:pt x="531228" y="126796"/>
                  </a:lnTo>
                  <a:lnTo>
                    <a:pt x="530339" y="129082"/>
                  </a:lnTo>
                  <a:lnTo>
                    <a:pt x="530339" y="134366"/>
                  </a:lnTo>
                  <a:lnTo>
                    <a:pt x="531253" y="136525"/>
                  </a:lnTo>
                  <a:lnTo>
                    <a:pt x="534911" y="140081"/>
                  </a:lnTo>
                  <a:lnTo>
                    <a:pt x="537095" y="140970"/>
                  </a:lnTo>
                  <a:lnTo>
                    <a:pt x="542277" y="140970"/>
                  </a:lnTo>
                  <a:lnTo>
                    <a:pt x="544512" y="140081"/>
                  </a:lnTo>
                  <a:lnTo>
                    <a:pt x="548170" y="136525"/>
                  </a:lnTo>
                  <a:lnTo>
                    <a:pt x="549084" y="134366"/>
                  </a:lnTo>
                  <a:lnTo>
                    <a:pt x="549084" y="129082"/>
                  </a:lnTo>
                  <a:lnTo>
                    <a:pt x="548170" y="126796"/>
                  </a:lnTo>
                  <a:lnTo>
                    <a:pt x="544512" y="123139"/>
                  </a:lnTo>
                  <a:lnTo>
                    <a:pt x="542277" y="12222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4697" y="7613840"/>
              <a:ext cx="93421" cy="100126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3636670" y="7616126"/>
              <a:ext cx="633095" cy="113664"/>
            </a:xfrm>
            <a:custGeom>
              <a:avLst/>
              <a:gdLst/>
              <a:ahLst/>
              <a:cxnLst/>
              <a:rect l="l" t="t" r="r" b="b"/>
              <a:pathLst>
                <a:path w="633095" h="113665">
                  <a:moveTo>
                    <a:pt x="27889" y="9753"/>
                  </a:moveTo>
                  <a:lnTo>
                    <a:pt x="16459" y="9753"/>
                  </a:lnTo>
                  <a:lnTo>
                    <a:pt x="16459" y="58064"/>
                  </a:lnTo>
                  <a:lnTo>
                    <a:pt x="55168" y="91439"/>
                  </a:lnTo>
                  <a:lnTo>
                    <a:pt x="58928" y="94589"/>
                  </a:lnTo>
                  <a:lnTo>
                    <a:pt x="60807" y="97840"/>
                  </a:lnTo>
                  <a:lnTo>
                    <a:pt x="60807" y="104952"/>
                  </a:lnTo>
                  <a:lnTo>
                    <a:pt x="59080" y="108762"/>
                  </a:lnTo>
                  <a:lnTo>
                    <a:pt x="55626" y="112623"/>
                  </a:lnTo>
                  <a:lnTo>
                    <a:pt x="55626" y="113385"/>
                  </a:lnTo>
                  <a:lnTo>
                    <a:pt x="67970" y="113385"/>
                  </a:lnTo>
                  <a:lnTo>
                    <a:pt x="70916" y="109524"/>
                  </a:lnTo>
                  <a:lnTo>
                    <a:pt x="72390" y="105308"/>
                  </a:lnTo>
                  <a:lnTo>
                    <a:pt x="72390" y="97383"/>
                  </a:lnTo>
                  <a:lnTo>
                    <a:pt x="27889" y="53339"/>
                  </a:lnTo>
                  <a:lnTo>
                    <a:pt x="27889" y="9753"/>
                  </a:lnTo>
                  <a:close/>
                </a:path>
                <a:path w="633095" h="113665">
                  <a:moveTo>
                    <a:pt x="149961" y="48310"/>
                  </a:moveTo>
                  <a:lnTo>
                    <a:pt x="138531" y="48310"/>
                  </a:lnTo>
                  <a:lnTo>
                    <a:pt x="138531" y="97840"/>
                  </a:lnTo>
                  <a:lnTo>
                    <a:pt x="149961" y="97840"/>
                  </a:lnTo>
                  <a:lnTo>
                    <a:pt x="149961" y="48310"/>
                  </a:lnTo>
                  <a:close/>
                </a:path>
                <a:path w="633095" h="113665">
                  <a:moveTo>
                    <a:pt x="149961" y="9753"/>
                  </a:moveTo>
                  <a:lnTo>
                    <a:pt x="138531" y="9753"/>
                  </a:lnTo>
                  <a:lnTo>
                    <a:pt x="138531" y="37947"/>
                  </a:lnTo>
                  <a:lnTo>
                    <a:pt x="99517" y="37947"/>
                  </a:lnTo>
                  <a:lnTo>
                    <a:pt x="90982" y="44805"/>
                  </a:lnTo>
                  <a:lnTo>
                    <a:pt x="91025" y="49148"/>
                  </a:lnTo>
                  <a:lnTo>
                    <a:pt x="91922" y="52882"/>
                  </a:lnTo>
                  <a:lnTo>
                    <a:pt x="95681" y="60197"/>
                  </a:lnTo>
                  <a:lnTo>
                    <a:pt x="98094" y="62941"/>
                  </a:lnTo>
                  <a:lnTo>
                    <a:pt x="101041" y="64769"/>
                  </a:lnTo>
                  <a:lnTo>
                    <a:pt x="108051" y="62331"/>
                  </a:lnTo>
                  <a:lnTo>
                    <a:pt x="108051" y="48310"/>
                  </a:lnTo>
                  <a:lnTo>
                    <a:pt x="149961" y="48310"/>
                  </a:lnTo>
                  <a:lnTo>
                    <a:pt x="149961" y="9753"/>
                  </a:lnTo>
                  <a:close/>
                </a:path>
                <a:path w="633095" h="113665">
                  <a:moveTo>
                    <a:pt x="73152" y="9753"/>
                  </a:moveTo>
                  <a:lnTo>
                    <a:pt x="61722" y="9753"/>
                  </a:lnTo>
                  <a:lnTo>
                    <a:pt x="61722" y="39420"/>
                  </a:lnTo>
                  <a:lnTo>
                    <a:pt x="60858" y="42570"/>
                  </a:lnTo>
                  <a:lnTo>
                    <a:pt x="57404" y="47040"/>
                  </a:lnTo>
                  <a:lnTo>
                    <a:pt x="54762" y="48920"/>
                  </a:lnTo>
                  <a:lnTo>
                    <a:pt x="51206" y="50444"/>
                  </a:lnTo>
                  <a:lnTo>
                    <a:pt x="60045" y="58064"/>
                  </a:lnTo>
                  <a:lnTo>
                    <a:pt x="65779" y="54197"/>
                  </a:lnTo>
                  <a:lnTo>
                    <a:pt x="69875" y="49148"/>
                  </a:lnTo>
                  <a:lnTo>
                    <a:pt x="72332" y="42919"/>
                  </a:lnTo>
                  <a:lnTo>
                    <a:pt x="73152" y="35509"/>
                  </a:lnTo>
                  <a:lnTo>
                    <a:pt x="73152" y="9753"/>
                  </a:lnTo>
                  <a:close/>
                </a:path>
                <a:path w="633095" h="113665">
                  <a:moveTo>
                    <a:pt x="83515" y="0"/>
                  </a:moveTo>
                  <a:lnTo>
                    <a:pt x="0" y="0"/>
                  </a:lnTo>
                  <a:lnTo>
                    <a:pt x="0" y="9753"/>
                  </a:lnTo>
                  <a:lnTo>
                    <a:pt x="83515" y="9753"/>
                  </a:lnTo>
                  <a:lnTo>
                    <a:pt x="83515" y="0"/>
                  </a:lnTo>
                  <a:close/>
                </a:path>
                <a:path w="633095" h="113665">
                  <a:moveTo>
                    <a:pt x="90220" y="0"/>
                  </a:moveTo>
                  <a:lnTo>
                    <a:pt x="83515" y="0"/>
                  </a:lnTo>
                  <a:lnTo>
                    <a:pt x="83515" y="9753"/>
                  </a:lnTo>
                  <a:lnTo>
                    <a:pt x="90220" y="9753"/>
                  </a:lnTo>
                  <a:lnTo>
                    <a:pt x="90220" y="0"/>
                  </a:lnTo>
                  <a:close/>
                </a:path>
                <a:path w="633095" h="113665">
                  <a:moveTo>
                    <a:pt x="168402" y="0"/>
                  </a:moveTo>
                  <a:lnTo>
                    <a:pt x="90220" y="0"/>
                  </a:lnTo>
                  <a:lnTo>
                    <a:pt x="90220" y="9753"/>
                  </a:lnTo>
                  <a:lnTo>
                    <a:pt x="168402" y="9753"/>
                  </a:lnTo>
                  <a:lnTo>
                    <a:pt x="168402" y="0"/>
                  </a:lnTo>
                  <a:close/>
                </a:path>
                <a:path w="633095" h="113665">
                  <a:moveTo>
                    <a:pt x="184454" y="79095"/>
                  </a:moveTo>
                  <a:lnTo>
                    <a:pt x="179171" y="79095"/>
                  </a:lnTo>
                  <a:lnTo>
                    <a:pt x="176961" y="80009"/>
                  </a:lnTo>
                  <a:lnTo>
                    <a:pt x="173405" y="83667"/>
                  </a:lnTo>
                  <a:lnTo>
                    <a:pt x="172516" y="85953"/>
                  </a:lnTo>
                  <a:lnTo>
                    <a:pt x="172516" y="91236"/>
                  </a:lnTo>
                  <a:lnTo>
                    <a:pt x="173431" y="93395"/>
                  </a:lnTo>
                  <a:lnTo>
                    <a:pt x="177088" y="96951"/>
                  </a:lnTo>
                  <a:lnTo>
                    <a:pt x="179273" y="97840"/>
                  </a:lnTo>
                  <a:lnTo>
                    <a:pt x="184454" y="97840"/>
                  </a:lnTo>
                  <a:lnTo>
                    <a:pt x="186690" y="96951"/>
                  </a:lnTo>
                  <a:lnTo>
                    <a:pt x="190347" y="93395"/>
                  </a:lnTo>
                  <a:lnTo>
                    <a:pt x="191262" y="91236"/>
                  </a:lnTo>
                  <a:lnTo>
                    <a:pt x="191262" y="85953"/>
                  </a:lnTo>
                  <a:lnTo>
                    <a:pt x="190347" y="83667"/>
                  </a:lnTo>
                  <a:lnTo>
                    <a:pt x="186690" y="80009"/>
                  </a:lnTo>
                  <a:lnTo>
                    <a:pt x="184454" y="79095"/>
                  </a:lnTo>
                  <a:close/>
                </a:path>
                <a:path w="633095" h="113665">
                  <a:moveTo>
                    <a:pt x="223266" y="9753"/>
                  </a:moveTo>
                  <a:lnTo>
                    <a:pt x="211836" y="9753"/>
                  </a:lnTo>
                  <a:lnTo>
                    <a:pt x="211836" y="58064"/>
                  </a:lnTo>
                  <a:lnTo>
                    <a:pt x="250545" y="91439"/>
                  </a:lnTo>
                  <a:lnTo>
                    <a:pt x="254292" y="94589"/>
                  </a:lnTo>
                  <a:lnTo>
                    <a:pt x="256184" y="97840"/>
                  </a:lnTo>
                  <a:lnTo>
                    <a:pt x="256184" y="104952"/>
                  </a:lnTo>
                  <a:lnTo>
                    <a:pt x="254444" y="108762"/>
                  </a:lnTo>
                  <a:lnTo>
                    <a:pt x="251002" y="112623"/>
                  </a:lnTo>
                  <a:lnTo>
                    <a:pt x="251002" y="113385"/>
                  </a:lnTo>
                  <a:lnTo>
                    <a:pt x="263347" y="113385"/>
                  </a:lnTo>
                  <a:lnTo>
                    <a:pt x="266293" y="109524"/>
                  </a:lnTo>
                  <a:lnTo>
                    <a:pt x="267766" y="105308"/>
                  </a:lnTo>
                  <a:lnTo>
                    <a:pt x="267766" y="97383"/>
                  </a:lnTo>
                  <a:lnTo>
                    <a:pt x="223266" y="53339"/>
                  </a:lnTo>
                  <a:lnTo>
                    <a:pt x="223266" y="9753"/>
                  </a:lnTo>
                  <a:close/>
                </a:path>
                <a:path w="633095" h="113665">
                  <a:moveTo>
                    <a:pt x="293662" y="41147"/>
                  </a:moveTo>
                  <a:lnTo>
                    <a:pt x="284975" y="48005"/>
                  </a:lnTo>
                  <a:lnTo>
                    <a:pt x="324294" y="99517"/>
                  </a:lnTo>
                  <a:lnTo>
                    <a:pt x="333590" y="93421"/>
                  </a:lnTo>
                  <a:lnTo>
                    <a:pt x="315760" y="70256"/>
                  </a:lnTo>
                  <a:lnTo>
                    <a:pt x="313423" y="67106"/>
                  </a:lnTo>
                  <a:lnTo>
                    <a:pt x="309918" y="62890"/>
                  </a:lnTo>
                  <a:lnTo>
                    <a:pt x="305244" y="57607"/>
                  </a:lnTo>
                  <a:lnTo>
                    <a:pt x="305549" y="57149"/>
                  </a:lnTo>
                  <a:lnTo>
                    <a:pt x="316769" y="57149"/>
                  </a:lnTo>
                  <a:lnTo>
                    <a:pt x="320433" y="55829"/>
                  </a:lnTo>
                  <a:lnTo>
                    <a:pt x="323684" y="52882"/>
                  </a:lnTo>
                  <a:lnTo>
                    <a:pt x="370776" y="52882"/>
                  </a:lnTo>
                  <a:lnTo>
                    <a:pt x="370776" y="48005"/>
                  </a:lnTo>
                  <a:lnTo>
                    <a:pt x="302145" y="48005"/>
                  </a:lnTo>
                  <a:lnTo>
                    <a:pt x="297522" y="45719"/>
                  </a:lnTo>
                  <a:lnTo>
                    <a:pt x="293662" y="41147"/>
                  </a:lnTo>
                  <a:close/>
                </a:path>
                <a:path w="633095" h="113665">
                  <a:moveTo>
                    <a:pt x="370776" y="55321"/>
                  </a:moveTo>
                  <a:lnTo>
                    <a:pt x="359194" y="55321"/>
                  </a:lnTo>
                  <a:lnTo>
                    <a:pt x="359194" y="97840"/>
                  </a:lnTo>
                  <a:lnTo>
                    <a:pt x="370776" y="97840"/>
                  </a:lnTo>
                  <a:lnTo>
                    <a:pt x="370776" y="55321"/>
                  </a:lnTo>
                  <a:close/>
                </a:path>
                <a:path w="633095" h="113665">
                  <a:moveTo>
                    <a:pt x="268528" y="9753"/>
                  </a:moveTo>
                  <a:lnTo>
                    <a:pt x="257098" y="9753"/>
                  </a:lnTo>
                  <a:lnTo>
                    <a:pt x="257098" y="39420"/>
                  </a:lnTo>
                  <a:lnTo>
                    <a:pt x="256235" y="42570"/>
                  </a:lnTo>
                  <a:lnTo>
                    <a:pt x="252768" y="47040"/>
                  </a:lnTo>
                  <a:lnTo>
                    <a:pt x="250139" y="48920"/>
                  </a:lnTo>
                  <a:lnTo>
                    <a:pt x="246583" y="50444"/>
                  </a:lnTo>
                  <a:lnTo>
                    <a:pt x="255422" y="58064"/>
                  </a:lnTo>
                  <a:lnTo>
                    <a:pt x="261156" y="54197"/>
                  </a:lnTo>
                  <a:lnTo>
                    <a:pt x="265252" y="49148"/>
                  </a:lnTo>
                  <a:lnTo>
                    <a:pt x="267709" y="42919"/>
                  </a:lnTo>
                  <a:lnTo>
                    <a:pt x="268528" y="35509"/>
                  </a:lnTo>
                  <a:lnTo>
                    <a:pt x="268528" y="9753"/>
                  </a:lnTo>
                  <a:close/>
                </a:path>
                <a:path w="633095" h="113665">
                  <a:moveTo>
                    <a:pt x="316769" y="57149"/>
                  </a:moveTo>
                  <a:lnTo>
                    <a:pt x="305549" y="57149"/>
                  </a:lnTo>
                  <a:lnTo>
                    <a:pt x="306463" y="57454"/>
                  </a:lnTo>
                  <a:lnTo>
                    <a:pt x="308140" y="57607"/>
                  </a:lnTo>
                  <a:lnTo>
                    <a:pt x="310578" y="57607"/>
                  </a:lnTo>
                  <a:lnTo>
                    <a:pt x="316064" y="57403"/>
                  </a:lnTo>
                  <a:lnTo>
                    <a:pt x="316769" y="57149"/>
                  </a:lnTo>
                  <a:close/>
                </a:path>
                <a:path w="633095" h="113665">
                  <a:moveTo>
                    <a:pt x="370776" y="52882"/>
                  </a:moveTo>
                  <a:lnTo>
                    <a:pt x="323684" y="52882"/>
                  </a:lnTo>
                  <a:lnTo>
                    <a:pt x="330085" y="55321"/>
                  </a:lnTo>
                  <a:lnTo>
                    <a:pt x="337248" y="56540"/>
                  </a:lnTo>
                  <a:lnTo>
                    <a:pt x="350761" y="56540"/>
                  </a:lnTo>
                  <a:lnTo>
                    <a:pt x="355434" y="56133"/>
                  </a:lnTo>
                  <a:lnTo>
                    <a:pt x="359194" y="55321"/>
                  </a:lnTo>
                  <a:lnTo>
                    <a:pt x="370776" y="55321"/>
                  </a:lnTo>
                  <a:lnTo>
                    <a:pt x="370776" y="52882"/>
                  </a:lnTo>
                  <a:close/>
                </a:path>
                <a:path w="633095" h="113665">
                  <a:moveTo>
                    <a:pt x="329018" y="9753"/>
                  </a:moveTo>
                  <a:lnTo>
                    <a:pt x="317588" y="9753"/>
                  </a:lnTo>
                  <a:lnTo>
                    <a:pt x="317588" y="44703"/>
                  </a:lnTo>
                  <a:lnTo>
                    <a:pt x="314236" y="48005"/>
                  </a:lnTo>
                  <a:lnTo>
                    <a:pt x="370776" y="48005"/>
                  </a:lnTo>
                  <a:lnTo>
                    <a:pt x="370776" y="46329"/>
                  </a:lnTo>
                  <a:lnTo>
                    <a:pt x="338924" y="46329"/>
                  </a:lnTo>
                  <a:lnTo>
                    <a:pt x="333489" y="45618"/>
                  </a:lnTo>
                  <a:lnTo>
                    <a:pt x="328409" y="44195"/>
                  </a:lnTo>
                  <a:lnTo>
                    <a:pt x="328802" y="42919"/>
                  </a:lnTo>
                  <a:lnTo>
                    <a:pt x="329018" y="41147"/>
                  </a:lnTo>
                  <a:lnTo>
                    <a:pt x="329018" y="9753"/>
                  </a:lnTo>
                  <a:close/>
                </a:path>
                <a:path w="633095" h="113665">
                  <a:moveTo>
                    <a:pt x="370776" y="9753"/>
                  </a:moveTo>
                  <a:lnTo>
                    <a:pt x="359194" y="9753"/>
                  </a:lnTo>
                  <a:lnTo>
                    <a:pt x="359194" y="44348"/>
                  </a:lnTo>
                  <a:lnTo>
                    <a:pt x="355028" y="45669"/>
                  </a:lnTo>
                  <a:lnTo>
                    <a:pt x="350202" y="46329"/>
                  </a:lnTo>
                  <a:lnTo>
                    <a:pt x="370776" y="46329"/>
                  </a:lnTo>
                  <a:lnTo>
                    <a:pt x="370776" y="9753"/>
                  </a:lnTo>
                  <a:close/>
                </a:path>
                <a:path w="633095" h="113665">
                  <a:moveTo>
                    <a:pt x="278879" y="0"/>
                  </a:moveTo>
                  <a:lnTo>
                    <a:pt x="195376" y="0"/>
                  </a:lnTo>
                  <a:lnTo>
                    <a:pt x="195376" y="9753"/>
                  </a:lnTo>
                  <a:lnTo>
                    <a:pt x="278879" y="9753"/>
                  </a:lnTo>
                  <a:lnTo>
                    <a:pt x="278879" y="0"/>
                  </a:lnTo>
                  <a:close/>
                </a:path>
                <a:path w="633095" h="113665">
                  <a:moveTo>
                    <a:pt x="285597" y="0"/>
                  </a:moveTo>
                  <a:lnTo>
                    <a:pt x="278879" y="0"/>
                  </a:lnTo>
                  <a:lnTo>
                    <a:pt x="278879" y="9753"/>
                  </a:lnTo>
                  <a:lnTo>
                    <a:pt x="285597" y="9753"/>
                  </a:lnTo>
                  <a:lnTo>
                    <a:pt x="285597" y="0"/>
                  </a:lnTo>
                  <a:close/>
                </a:path>
                <a:path w="633095" h="113665">
                  <a:moveTo>
                    <a:pt x="389216" y="0"/>
                  </a:moveTo>
                  <a:lnTo>
                    <a:pt x="285597" y="0"/>
                  </a:lnTo>
                  <a:lnTo>
                    <a:pt x="285597" y="9753"/>
                  </a:lnTo>
                  <a:lnTo>
                    <a:pt x="389216" y="9753"/>
                  </a:lnTo>
                  <a:lnTo>
                    <a:pt x="389216" y="0"/>
                  </a:lnTo>
                  <a:close/>
                </a:path>
                <a:path w="633095" h="113665">
                  <a:moveTo>
                    <a:pt x="405269" y="79095"/>
                  </a:moveTo>
                  <a:lnTo>
                    <a:pt x="399986" y="79095"/>
                  </a:lnTo>
                  <a:lnTo>
                    <a:pt x="397776" y="80009"/>
                  </a:lnTo>
                  <a:lnTo>
                    <a:pt x="394220" y="83667"/>
                  </a:lnTo>
                  <a:lnTo>
                    <a:pt x="393331" y="85953"/>
                  </a:lnTo>
                  <a:lnTo>
                    <a:pt x="393331" y="91236"/>
                  </a:lnTo>
                  <a:lnTo>
                    <a:pt x="394246" y="93395"/>
                  </a:lnTo>
                  <a:lnTo>
                    <a:pt x="397903" y="96951"/>
                  </a:lnTo>
                  <a:lnTo>
                    <a:pt x="400088" y="97840"/>
                  </a:lnTo>
                  <a:lnTo>
                    <a:pt x="405269" y="97840"/>
                  </a:lnTo>
                  <a:lnTo>
                    <a:pt x="407504" y="96951"/>
                  </a:lnTo>
                  <a:lnTo>
                    <a:pt x="411162" y="93395"/>
                  </a:lnTo>
                  <a:lnTo>
                    <a:pt x="412076" y="91236"/>
                  </a:lnTo>
                  <a:lnTo>
                    <a:pt x="412076" y="85953"/>
                  </a:lnTo>
                  <a:lnTo>
                    <a:pt x="411162" y="83667"/>
                  </a:lnTo>
                  <a:lnTo>
                    <a:pt x="407504" y="80009"/>
                  </a:lnTo>
                  <a:lnTo>
                    <a:pt x="405269" y="79095"/>
                  </a:lnTo>
                  <a:close/>
                </a:path>
                <a:path w="633095" h="113665">
                  <a:moveTo>
                    <a:pt x="444080" y="9753"/>
                  </a:moveTo>
                  <a:lnTo>
                    <a:pt x="432650" y="9753"/>
                  </a:lnTo>
                  <a:lnTo>
                    <a:pt x="432650" y="58064"/>
                  </a:lnTo>
                  <a:lnTo>
                    <a:pt x="471360" y="91439"/>
                  </a:lnTo>
                  <a:lnTo>
                    <a:pt x="475119" y="94589"/>
                  </a:lnTo>
                  <a:lnTo>
                    <a:pt x="476999" y="97840"/>
                  </a:lnTo>
                  <a:lnTo>
                    <a:pt x="476999" y="104952"/>
                  </a:lnTo>
                  <a:lnTo>
                    <a:pt x="475272" y="108762"/>
                  </a:lnTo>
                  <a:lnTo>
                    <a:pt x="471817" y="112623"/>
                  </a:lnTo>
                  <a:lnTo>
                    <a:pt x="471817" y="113385"/>
                  </a:lnTo>
                  <a:lnTo>
                    <a:pt x="484162" y="113385"/>
                  </a:lnTo>
                  <a:lnTo>
                    <a:pt x="487108" y="109524"/>
                  </a:lnTo>
                  <a:lnTo>
                    <a:pt x="488581" y="105308"/>
                  </a:lnTo>
                  <a:lnTo>
                    <a:pt x="488581" y="97383"/>
                  </a:lnTo>
                  <a:lnTo>
                    <a:pt x="444080" y="53339"/>
                  </a:lnTo>
                  <a:lnTo>
                    <a:pt x="444080" y="9753"/>
                  </a:lnTo>
                  <a:close/>
                </a:path>
                <a:path w="633095" h="113665">
                  <a:moveTo>
                    <a:pt x="514489" y="41147"/>
                  </a:moveTo>
                  <a:lnTo>
                    <a:pt x="505802" y="48005"/>
                  </a:lnTo>
                  <a:lnTo>
                    <a:pt x="545122" y="99517"/>
                  </a:lnTo>
                  <a:lnTo>
                    <a:pt x="554418" y="93421"/>
                  </a:lnTo>
                  <a:lnTo>
                    <a:pt x="536587" y="70256"/>
                  </a:lnTo>
                  <a:lnTo>
                    <a:pt x="534250" y="67106"/>
                  </a:lnTo>
                  <a:lnTo>
                    <a:pt x="530745" y="62890"/>
                  </a:lnTo>
                  <a:lnTo>
                    <a:pt x="526072" y="57607"/>
                  </a:lnTo>
                  <a:lnTo>
                    <a:pt x="526376" y="57149"/>
                  </a:lnTo>
                  <a:lnTo>
                    <a:pt x="537597" y="57149"/>
                  </a:lnTo>
                  <a:lnTo>
                    <a:pt x="541261" y="55829"/>
                  </a:lnTo>
                  <a:lnTo>
                    <a:pt x="544512" y="52882"/>
                  </a:lnTo>
                  <a:lnTo>
                    <a:pt x="591604" y="52882"/>
                  </a:lnTo>
                  <a:lnTo>
                    <a:pt x="591604" y="48005"/>
                  </a:lnTo>
                  <a:lnTo>
                    <a:pt x="522973" y="48005"/>
                  </a:lnTo>
                  <a:lnTo>
                    <a:pt x="518350" y="45719"/>
                  </a:lnTo>
                  <a:lnTo>
                    <a:pt x="514489" y="41147"/>
                  </a:lnTo>
                  <a:close/>
                </a:path>
                <a:path w="633095" h="113665">
                  <a:moveTo>
                    <a:pt x="591604" y="55321"/>
                  </a:moveTo>
                  <a:lnTo>
                    <a:pt x="580021" y="55321"/>
                  </a:lnTo>
                  <a:lnTo>
                    <a:pt x="580021" y="97840"/>
                  </a:lnTo>
                  <a:lnTo>
                    <a:pt x="591604" y="97840"/>
                  </a:lnTo>
                  <a:lnTo>
                    <a:pt x="591604" y="55321"/>
                  </a:lnTo>
                  <a:close/>
                </a:path>
                <a:path w="633095" h="113665">
                  <a:moveTo>
                    <a:pt x="489343" y="9753"/>
                  </a:moveTo>
                  <a:lnTo>
                    <a:pt x="477913" y="9753"/>
                  </a:lnTo>
                  <a:lnTo>
                    <a:pt x="477913" y="39420"/>
                  </a:lnTo>
                  <a:lnTo>
                    <a:pt x="477050" y="42570"/>
                  </a:lnTo>
                  <a:lnTo>
                    <a:pt x="473595" y="47040"/>
                  </a:lnTo>
                  <a:lnTo>
                    <a:pt x="470954" y="48920"/>
                  </a:lnTo>
                  <a:lnTo>
                    <a:pt x="467398" y="50444"/>
                  </a:lnTo>
                  <a:lnTo>
                    <a:pt x="476237" y="58064"/>
                  </a:lnTo>
                  <a:lnTo>
                    <a:pt x="481971" y="54197"/>
                  </a:lnTo>
                  <a:lnTo>
                    <a:pt x="486067" y="49148"/>
                  </a:lnTo>
                  <a:lnTo>
                    <a:pt x="488524" y="42919"/>
                  </a:lnTo>
                  <a:lnTo>
                    <a:pt x="489343" y="35509"/>
                  </a:lnTo>
                  <a:lnTo>
                    <a:pt x="489343" y="9753"/>
                  </a:lnTo>
                  <a:close/>
                </a:path>
                <a:path w="633095" h="113665">
                  <a:moveTo>
                    <a:pt x="537597" y="57149"/>
                  </a:moveTo>
                  <a:lnTo>
                    <a:pt x="526376" y="57149"/>
                  </a:lnTo>
                  <a:lnTo>
                    <a:pt x="527291" y="57454"/>
                  </a:lnTo>
                  <a:lnTo>
                    <a:pt x="528967" y="57607"/>
                  </a:lnTo>
                  <a:lnTo>
                    <a:pt x="531406" y="57607"/>
                  </a:lnTo>
                  <a:lnTo>
                    <a:pt x="536892" y="57403"/>
                  </a:lnTo>
                  <a:lnTo>
                    <a:pt x="537597" y="57149"/>
                  </a:lnTo>
                  <a:close/>
                </a:path>
                <a:path w="633095" h="113665">
                  <a:moveTo>
                    <a:pt x="591604" y="52882"/>
                  </a:moveTo>
                  <a:lnTo>
                    <a:pt x="544512" y="52882"/>
                  </a:lnTo>
                  <a:lnTo>
                    <a:pt x="550913" y="55321"/>
                  </a:lnTo>
                  <a:lnTo>
                    <a:pt x="558076" y="56540"/>
                  </a:lnTo>
                  <a:lnTo>
                    <a:pt x="571588" y="56540"/>
                  </a:lnTo>
                  <a:lnTo>
                    <a:pt x="576262" y="56133"/>
                  </a:lnTo>
                  <a:lnTo>
                    <a:pt x="580021" y="55321"/>
                  </a:lnTo>
                  <a:lnTo>
                    <a:pt x="591604" y="55321"/>
                  </a:lnTo>
                  <a:lnTo>
                    <a:pt x="591604" y="52882"/>
                  </a:lnTo>
                  <a:close/>
                </a:path>
                <a:path w="633095" h="113665">
                  <a:moveTo>
                    <a:pt x="549846" y="9753"/>
                  </a:moveTo>
                  <a:lnTo>
                    <a:pt x="538416" y="9753"/>
                  </a:lnTo>
                  <a:lnTo>
                    <a:pt x="538416" y="44703"/>
                  </a:lnTo>
                  <a:lnTo>
                    <a:pt x="535063" y="48005"/>
                  </a:lnTo>
                  <a:lnTo>
                    <a:pt x="591604" y="48005"/>
                  </a:lnTo>
                  <a:lnTo>
                    <a:pt x="591604" y="46329"/>
                  </a:lnTo>
                  <a:lnTo>
                    <a:pt x="559752" y="46329"/>
                  </a:lnTo>
                  <a:lnTo>
                    <a:pt x="554316" y="45618"/>
                  </a:lnTo>
                  <a:lnTo>
                    <a:pt x="549236" y="44195"/>
                  </a:lnTo>
                  <a:lnTo>
                    <a:pt x="549629" y="42919"/>
                  </a:lnTo>
                  <a:lnTo>
                    <a:pt x="549846" y="41147"/>
                  </a:lnTo>
                  <a:lnTo>
                    <a:pt x="549846" y="9753"/>
                  </a:lnTo>
                  <a:close/>
                </a:path>
                <a:path w="633095" h="113665">
                  <a:moveTo>
                    <a:pt x="591604" y="9753"/>
                  </a:moveTo>
                  <a:lnTo>
                    <a:pt x="580021" y="9753"/>
                  </a:lnTo>
                  <a:lnTo>
                    <a:pt x="580021" y="44348"/>
                  </a:lnTo>
                  <a:lnTo>
                    <a:pt x="575856" y="45669"/>
                  </a:lnTo>
                  <a:lnTo>
                    <a:pt x="571030" y="46329"/>
                  </a:lnTo>
                  <a:lnTo>
                    <a:pt x="591604" y="46329"/>
                  </a:lnTo>
                  <a:lnTo>
                    <a:pt x="591604" y="9753"/>
                  </a:lnTo>
                  <a:close/>
                </a:path>
                <a:path w="633095" h="113665">
                  <a:moveTo>
                    <a:pt x="499706" y="0"/>
                  </a:moveTo>
                  <a:lnTo>
                    <a:pt x="416191" y="0"/>
                  </a:lnTo>
                  <a:lnTo>
                    <a:pt x="416191" y="9753"/>
                  </a:lnTo>
                  <a:lnTo>
                    <a:pt x="499706" y="9753"/>
                  </a:lnTo>
                  <a:lnTo>
                    <a:pt x="499706" y="0"/>
                  </a:lnTo>
                  <a:close/>
                </a:path>
                <a:path w="633095" h="113665">
                  <a:moveTo>
                    <a:pt x="506412" y="0"/>
                  </a:moveTo>
                  <a:lnTo>
                    <a:pt x="499706" y="0"/>
                  </a:lnTo>
                  <a:lnTo>
                    <a:pt x="499706" y="9753"/>
                  </a:lnTo>
                  <a:lnTo>
                    <a:pt x="506412" y="9753"/>
                  </a:lnTo>
                  <a:lnTo>
                    <a:pt x="506412" y="0"/>
                  </a:lnTo>
                  <a:close/>
                </a:path>
                <a:path w="633095" h="113665">
                  <a:moveTo>
                    <a:pt x="610044" y="0"/>
                  </a:moveTo>
                  <a:lnTo>
                    <a:pt x="506412" y="0"/>
                  </a:lnTo>
                  <a:lnTo>
                    <a:pt x="506412" y="9753"/>
                  </a:lnTo>
                  <a:lnTo>
                    <a:pt x="610044" y="9753"/>
                  </a:lnTo>
                  <a:lnTo>
                    <a:pt x="610044" y="0"/>
                  </a:lnTo>
                  <a:close/>
                </a:path>
                <a:path w="633095" h="113665">
                  <a:moveTo>
                    <a:pt x="626097" y="79095"/>
                  </a:moveTo>
                  <a:lnTo>
                    <a:pt x="620814" y="79095"/>
                  </a:lnTo>
                  <a:lnTo>
                    <a:pt x="618604" y="80009"/>
                  </a:lnTo>
                  <a:lnTo>
                    <a:pt x="615048" y="83667"/>
                  </a:lnTo>
                  <a:lnTo>
                    <a:pt x="614159" y="85953"/>
                  </a:lnTo>
                  <a:lnTo>
                    <a:pt x="614159" y="91236"/>
                  </a:lnTo>
                  <a:lnTo>
                    <a:pt x="615073" y="93395"/>
                  </a:lnTo>
                  <a:lnTo>
                    <a:pt x="618731" y="96951"/>
                  </a:lnTo>
                  <a:lnTo>
                    <a:pt x="620915" y="97840"/>
                  </a:lnTo>
                  <a:lnTo>
                    <a:pt x="626097" y="97840"/>
                  </a:lnTo>
                  <a:lnTo>
                    <a:pt x="628332" y="96951"/>
                  </a:lnTo>
                  <a:lnTo>
                    <a:pt x="631990" y="93395"/>
                  </a:lnTo>
                  <a:lnTo>
                    <a:pt x="632904" y="91236"/>
                  </a:lnTo>
                  <a:lnTo>
                    <a:pt x="632904" y="85953"/>
                  </a:lnTo>
                  <a:lnTo>
                    <a:pt x="631990" y="83667"/>
                  </a:lnTo>
                  <a:lnTo>
                    <a:pt x="628332" y="80009"/>
                  </a:lnTo>
                  <a:lnTo>
                    <a:pt x="626097" y="7909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96865" y="7613383"/>
              <a:ext cx="95097" cy="101803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5699709" y="7572997"/>
              <a:ext cx="826135" cy="154305"/>
            </a:xfrm>
            <a:custGeom>
              <a:avLst/>
              <a:gdLst/>
              <a:ahLst/>
              <a:cxnLst/>
              <a:rect l="l" t="t" r="r" b="b"/>
              <a:pathLst>
                <a:path w="826134" h="154304">
                  <a:moveTo>
                    <a:pt x="6858" y="90220"/>
                  </a:moveTo>
                  <a:lnTo>
                    <a:pt x="0" y="99517"/>
                  </a:lnTo>
                  <a:lnTo>
                    <a:pt x="10668" y="108508"/>
                  </a:lnTo>
                  <a:lnTo>
                    <a:pt x="45720" y="142646"/>
                  </a:lnTo>
                  <a:lnTo>
                    <a:pt x="26466" y="108864"/>
                  </a:lnTo>
                  <a:lnTo>
                    <a:pt x="19659" y="103174"/>
                  </a:lnTo>
                  <a:lnTo>
                    <a:pt x="19964" y="102565"/>
                  </a:lnTo>
                  <a:lnTo>
                    <a:pt x="51868" y="92811"/>
                  </a:lnTo>
                  <a:lnTo>
                    <a:pt x="16865" y="92811"/>
                  </a:lnTo>
                  <a:lnTo>
                    <a:pt x="11633" y="91948"/>
                  </a:lnTo>
                  <a:lnTo>
                    <a:pt x="6858" y="90220"/>
                  </a:lnTo>
                  <a:close/>
                </a:path>
                <a:path w="826134" h="154304">
                  <a:moveTo>
                    <a:pt x="56735" y="51663"/>
                  </a:moveTo>
                  <a:lnTo>
                    <a:pt x="39776" y="51663"/>
                  </a:lnTo>
                  <a:lnTo>
                    <a:pt x="43154" y="53238"/>
                  </a:lnTo>
                  <a:lnTo>
                    <a:pt x="48742" y="59537"/>
                  </a:lnTo>
                  <a:lnTo>
                    <a:pt x="50139" y="63855"/>
                  </a:lnTo>
                  <a:lnTo>
                    <a:pt x="50139" y="76555"/>
                  </a:lnTo>
                  <a:lnTo>
                    <a:pt x="47548" y="82270"/>
                  </a:lnTo>
                  <a:lnTo>
                    <a:pt x="37185" y="90703"/>
                  </a:lnTo>
                  <a:lnTo>
                    <a:pt x="30581" y="92811"/>
                  </a:lnTo>
                  <a:lnTo>
                    <a:pt x="51868" y="92811"/>
                  </a:lnTo>
                  <a:lnTo>
                    <a:pt x="62026" y="61569"/>
                  </a:lnTo>
                  <a:lnTo>
                    <a:pt x="59690" y="55067"/>
                  </a:lnTo>
                  <a:lnTo>
                    <a:pt x="56735" y="51663"/>
                  </a:lnTo>
                  <a:close/>
                </a:path>
                <a:path w="826134" h="154304">
                  <a:moveTo>
                    <a:pt x="43891" y="41605"/>
                  </a:moveTo>
                  <a:lnTo>
                    <a:pt x="28752" y="41605"/>
                  </a:lnTo>
                  <a:lnTo>
                    <a:pt x="23114" y="43662"/>
                  </a:lnTo>
                  <a:lnTo>
                    <a:pt x="14376" y="51892"/>
                  </a:lnTo>
                  <a:lnTo>
                    <a:pt x="12258" y="56743"/>
                  </a:lnTo>
                  <a:lnTo>
                    <a:pt x="12199" y="67284"/>
                  </a:lnTo>
                  <a:lnTo>
                    <a:pt x="13360" y="71120"/>
                  </a:lnTo>
                  <a:lnTo>
                    <a:pt x="18034" y="77622"/>
                  </a:lnTo>
                  <a:lnTo>
                    <a:pt x="21285" y="79857"/>
                  </a:lnTo>
                  <a:lnTo>
                    <a:pt x="25450" y="81076"/>
                  </a:lnTo>
                  <a:lnTo>
                    <a:pt x="32461" y="73152"/>
                  </a:lnTo>
                  <a:lnTo>
                    <a:pt x="29718" y="72542"/>
                  </a:lnTo>
                  <a:lnTo>
                    <a:pt x="27584" y="71247"/>
                  </a:lnTo>
                  <a:lnTo>
                    <a:pt x="24527" y="67259"/>
                  </a:lnTo>
                  <a:lnTo>
                    <a:pt x="23774" y="65074"/>
                  </a:lnTo>
                  <a:lnTo>
                    <a:pt x="23774" y="59385"/>
                  </a:lnTo>
                  <a:lnTo>
                    <a:pt x="24841" y="56743"/>
                  </a:lnTo>
                  <a:lnTo>
                    <a:pt x="29108" y="52679"/>
                  </a:lnTo>
                  <a:lnTo>
                    <a:pt x="32054" y="51663"/>
                  </a:lnTo>
                  <a:lnTo>
                    <a:pt x="56735" y="51663"/>
                  </a:lnTo>
                  <a:lnTo>
                    <a:pt x="50342" y="44297"/>
                  </a:lnTo>
                  <a:lnTo>
                    <a:pt x="43891" y="41605"/>
                  </a:lnTo>
                  <a:close/>
                </a:path>
                <a:path w="826134" h="154304">
                  <a:moveTo>
                    <a:pt x="160172" y="82753"/>
                  </a:moveTo>
                  <a:lnTo>
                    <a:pt x="151485" y="89611"/>
                  </a:lnTo>
                  <a:lnTo>
                    <a:pt x="190957" y="141427"/>
                  </a:lnTo>
                  <a:lnTo>
                    <a:pt x="200253" y="135178"/>
                  </a:lnTo>
                  <a:lnTo>
                    <a:pt x="181977" y="111252"/>
                  </a:lnTo>
                  <a:lnTo>
                    <a:pt x="179628" y="108254"/>
                  </a:lnTo>
                  <a:lnTo>
                    <a:pt x="176013" y="103911"/>
                  </a:lnTo>
                  <a:lnTo>
                    <a:pt x="172059" y="99364"/>
                  </a:lnTo>
                  <a:lnTo>
                    <a:pt x="172212" y="98907"/>
                  </a:lnTo>
                  <a:lnTo>
                    <a:pt x="183758" y="98907"/>
                  </a:lnTo>
                  <a:lnTo>
                    <a:pt x="187071" y="97663"/>
                  </a:lnTo>
                  <a:lnTo>
                    <a:pt x="194081" y="91465"/>
                  </a:lnTo>
                  <a:lnTo>
                    <a:pt x="194678" y="89916"/>
                  </a:lnTo>
                  <a:lnTo>
                    <a:pt x="168910" y="89916"/>
                  </a:lnTo>
                  <a:lnTo>
                    <a:pt x="164236" y="87528"/>
                  </a:lnTo>
                  <a:lnTo>
                    <a:pt x="160172" y="82753"/>
                  </a:lnTo>
                  <a:close/>
                </a:path>
                <a:path w="826134" h="154304">
                  <a:moveTo>
                    <a:pt x="304647" y="82753"/>
                  </a:moveTo>
                  <a:lnTo>
                    <a:pt x="295960" y="89611"/>
                  </a:lnTo>
                  <a:lnTo>
                    <a:pt x="335432" y="141427"/>
                  </a:lnTo>
                  <a:lnTo>
                    <a:pt x="344728" y="135178"/>
                  </a:lnTo>
                  <a:lnTo>
                    <a:pt x="326450" y="111252"/>
                  </a:lnTo>
                  <a:lnTo>
                    <a:pt x="324091" y="108254"/>
                  </a:lnTo>
                  <a:lnTo>
                    <a:pt x="320476" y="103911"/>
                  </a:lnTo>
                  <a:lnTo>
                    <a:pt x="316534" y="99364"/>
                  </a:lnTo>
                  <a:lnTo>
                    <a:pt x="316687" y="98907"/>
                  </a:lnTo>
                  <a:lnTo>
                    <a:pt x="328224" y="98907"/>
                  </a:lnTo>
                  <a:lnTo>
                    <a:pt x="331546" y="97663"/>
                  </a:lnTo>
                  <a:lnTo>
                    <a:pt x="338556" y="91465"/>
                  </a:lnTo>
                  <a:lnTo>
                    <a:pt x="339153" y="89916"/>
                  </a:lnTo>
                  <a:lnTo>
                    <a:pt x="313385" y="89916"/>
                  </a:lnTo>
                  <a:lnTo>
                    <a:pt x="308698" y="87528"/>
                  </a:lnTo>
                  <a:lnTo>
                    <a:pt x="304647" y="82753"/>
                  </a:lnTo>
                  <a:close/>
                </a:path>
                <a:path w="826134" h="154304">
                  <a:moveTo>
                    <a:pt x="103784" y="43129"/>
                  </a:moveTo>
                  <a:lnTo>
                    <a:pt x="80619" y="43129"/>
                  </a:lnTo>
                  <a:lnTo>
                    <a:pt x="80619" y="140970"/>
                  </a:lnTo>
                  <a:lnTo>
                    <a:pt x="92049" y="140970"/>
                  </a:lnTo>
                  <a:lnTo>
                    <a:pt x="92049" y="52882"/>
                  </a:lnTo>
                  <a:lnTo>
                    <a:pt x="103784" y="52882"/>
                  </a:lnTo>
                  <a:lnTo>
                    <a:pt x="103784" y="43129"/>
                  </a:lnTo>
                  <a:close/>
                </a:path>
                <a:path w="826134" h="154304">
                  <a:moveTo>
                    <a:pt x="133654" y="52882"/>
                  </a:moveTo>
                  <a:lnTo>
                    <a:pt x="122224" y="52882"/>
                  </a:lnTo>
                  <a:lnTo>
                    <a:pt x="122224" y="140970"/>
                  </a:lnTo>
                  <a:lnTo>
                    <a:pt x="133654" y="140970"/>
                  </a:lnTo>
                  <a:lnTo>
                    <a:pt x="133654" y="52882"/>
                  </a:lnTo>
                  <a:close/>
                </a:path>
                <a:path w="826134" h="154304">
                  <a:moveTo>
                    <a:pt x="236524" y="52882"/>
                  </a:moveTo>
                  <a:lnTo>
                    <a:pt x="225094" y="52882"/>
                  </a:lnTo>
                  <a:lnTo>
                    <a:pt x="225094" y="140970"/>
                  </a:lnTo>
                  <a:lnTo>
                    <a:pt x="236524" y="140970"/>
                  </a:lnTo>
                  <a:lnTo>
                    <a:pt x="236524" y="52882"/>
                  </a:lnTo>
                  <a:close/>
                </a:path>
                <a:path w="826134" h="154304">
                  <a:moveTo>
                    <a:pt x="278130" y="52882"/>
                  </a:moveTo>
                  <a:lnTo>
                    <a:pt x="266700" y="52882"/>
                  </a:lnTo>
                  <a:lnTo>
                    <a:pt x="266700" y="140970"/>
                  </a:lnTo>
                  <a:lnTo>
                    <a:pt x="278130" y="140970"/>
                  </a:lnTo>
                  <a:lnTo>
                    <a:pt x="278130" y="52882"/>
                  </a:lnTo>
                  <a:close/>
                </a:path>
                <a:path w="826134" h="154304">
                  <a:moveTo>
                    <a:pt x="418934" y="113080"/>
                  </a:moveTo>
                  <a:lnTo>
                    <a:pt x="407504" y="113080"/>
                  </a:lnTo>
                  <a:lnTo>
                    <a:pt x="407504" y="140970"/>
                  </a:lnTo>
                  <a:lnTo>
                    <a:pt x="418934" y="140970"/>
                  </a:lnTo>
                  <a:lnTo>
                    <a:pt x="418934" y="113080"/>
                  </a:lnTo>
                  <a:close/>
                </a:path>
                <a:path w="826134" h="154304">
                  <a:moveTo>
                    <a:pt x="431139" y="111252"/>
                  </a:moveTo>
                  <a:lnTo>
                    <a:pt x="432955" y="121767"/>
                  </a:lnTo>
                  <a:lnTo>
                    <a:pt x="441490" y="122986"/>
                  </a:lnTo>
                  <a:lnTo>
                    <a:pt x="448957" y="121158"/>
                  </a:lnTo>
                  <a:lnTo>
                    <a:pt x="460625" y="112268"/>
                  </a:lnTo>
                  <a:lnTo>
                    <a:pt x="437019" y="112268"/>
                  </a:lnTo>
                  <a:lnTo>
                    <a:pt x="431139" y="111252"/>
                  </a:lnTo>
                  <a:close/>
                </a:path>
                <a:path w="826134" h="154304">
                  <a:moveTo>
                    <a:pt x="384949" y="68224"/>
                  </a:moveTo>
                  <a:lnTo>
                    <a:pt x="377456" y="70104"/>
                  </a:lnTo>
                  <a:lnTo>
                    <a:pt x="364553" y="79857"/>
                  </a:lnTo>
                  <a:lnTo>
                    <a:pt x="361434" y="86563"/>
                  </a:lnTo>
                  <a:lnTo>
                    <a:pt x="361340" y="103327"/>
                  </a:lnTo>
                  <a:lnTo>
                    <a:pt x="363867" y="109575"/>
                  </a:lnTo>
                  <a:lnTo>
                    <a:pt x="374027" y="119329"/>
                  </a:lnTo>
                  <a:lnTo>
                    <a:pt x="380123" y="121767"/>
                  </a:lnTo>
                  <a:lnTo>
                    <a:pt x="395782" y="121767"/>
                  </a:lnTo>
                  <a:lnTo>
                    <a:pt x="402336" y="118872"/>
                  </a:lnTo>
                  <a:lnTo>
                    <a:pt x="406895" y="113080"/>
                  </a:lnTo>
                  <a:lnTo>
                    <a:pt x="418934" y="113080"/>
                  </a:lnTo>
                  <a:lnTo>
                    <a:pt x="418934" y="111404"/>
                  </a:lnTo>
                  <a:lnTo>
                    <a:pt x="384594" y="111404"/>
                  </a:lnTo>
                  <a:lnTo>
                    <a:pt x="380733" y="109905"/>
                  </a:lnTo>
                  <a:lnTo>
                    <a:pt x="374840" y="103911"/>
                  </a:lnTo>
                  <a:lnTo>
                    <a:pt x="373380" y="100126"/>
                  </a:lnTo>
                  <a:lnTo>
                    <a:pt x="373380" y="89458"/>
                  </a:lnTo>
                  <a:lnTo>
                    <a:pt x="375551" y="85064"/>
                  </a:lnTo>
                  <a:lnTo>
                    <a:pt x="384289" y="79679"/>
                  </a:lnTo>
                  <a:lnTo>
                    <a:pt x="389420" y="78841"/>
                  </a:lnTo>
                  <a:lnTo>
                    <a:pt x="395147" y="78841"/>
                  </a:lnTo>
                  <a:lnTo>
                    <a:pt x="393484" y="69342"/>
                  </a:lnTo>
                  <a:lnTo>
                    <a:pt x="384949" y="68224"/>
                  </a:lnTo>
                  <a:close/>
                </a:path>
                <a:path w="826134" h="154304">
                  <a:moveTo>
                    <a:pt x="460714" y="79857"/>
                  </a:moveTo>
                  <a:lnTo>
                    <a:pt x="441845" y="79857"/>
                  </a:lnTo>
                  <a:lnTo>
                    <a:pt x="445706" y="81330"/>
                  </a:lnTo>
                  <a:lnTo>
                    <a:pt x="451599" y="87223"/>
                  </a:lnTo>
                  <a:lnTo>
                    <a:pt x="453085" y="91033"/>
                  </a:lnTo>
                  <a:lnTo>
                    <a:pt x="453085" y="101701"/>
                  </a:lnTo>
                  <a:lnTo>
                    <a:pt x="450888" y="106045"/>
                  </a:lnTo>
                  <a:lnTo>
                    <a:pt x="442150" y="111429"/>
                  </a:lnTo>
                  <a:lnTo>
                    <a:pt x="437019" y="112268"/>
                  </a:lnTo>
                  <a:lnTo>
                    <a:pt x="460625" y="112268"/>
                  </a:lnTo>
                  <a:lnTo>
                    <a:pt x="461725" y="111429"/>
                  </a:lnTo>
                  <a:lnTo>
                    <a:pt x="461830" y="111252"/>
                  </a:lnTo>
                  <a:lnTo>
                    <a:pt x="464972" y="104495"/>
                  </a:lnTo>
                  <a:lnTo>
                    <a:pt x="464850" y="87528"/>
                  </a:lnTo>
                  <a:lnTo>
                    <a:pt x="462470" y="81559"/>
                  </a:lnTo>
                  <a:lnTo>
                    <a:pt x="460714" y="79857"/>
                  </a:lnTo>
                  <a:close/>
                </a:path>
                <a:path w="826134" h="154304">
                  <a:moveTo>
                    <a:pt x="418934" y="52882"/>
                  </a:moveTo>
                  <a:lnTo>
                    <a:pt x="407504" y="52882"/>
                  </a:lnTo>
                  <a:lnTo>
                    <a:pt x="407504" y="97891"/>
                  </a:lnTo>
                  <a:lnTo>
                    <a:pt x="405841" y="102514"/>
                  </a:lnTo>
                  <a:lnTo>
                    <a:pt x="399122" y="109626"/>
                  </a:lnTo>
                  <a:lnTo>
                    <a:pt x="394754" y="111404"/>
                  </a:lnTo>
                  <a:lnTo>
                    <a:pt x="418934" y="111404"/>
                  </a:lnTo>
                  <a:lnTo>
                    <a:pt x="418934" y="93370"/>
                  </a:lnTo>
                  <a:lnTo>
                    <a:pt x="420624" y="88747"/>
                  </a:lnTo>
                  <a:lnTo>
                    <a:pt x="427316" y="81635"/>
                  </a:lnTo>
                  <a:lnTo>
                    <a:pt x="431685" y="79857"/>
                  </a:lnTo>
                  <a:lnTo>
                    <a:pt x="460714" y="79857"/>
                  </a:lnTo>
                  <a:lnTo>
                    <a:pt x="459142" y="78333"/>
                  </a:lnTo>
                  <a:lnTo>
                    <a:pt x="418934" y="78333"/>
                  </a:lnTo>
                  <a:lnTo>
                    <a:pt x="418934" y="52882"/>
                  </a:lnTo>
                  <a:close/>
                </a:path>
                <a:path w="826134" h="154304">
                  <a:moveTo>
                    <a:pt x="183758" y="98907"/>
                  </a:moveTo>
                  <a:lnTo>
                    <a:pt x="172212" y="98907"/>
                  </a:lnTo>
                  <a:lnTo>
                    <a:pt x="173532" y="99314"/>
                  </a:lnTo>
                  <a:lnTo>
                    <a:pt x="175260" y="99517"/>
                  </a:lnTo>
                  <a:lnTo>
                    <a:pt x="177393" y="99517"/>
                  </a:lnTo>
                  <a:lnTo>
                    <a:pt x="182676" y="99314"/>
                  </a:lnTo>
                  <a:lnTo>
                    <a:pt x="183758" y="98907"/>
                  </a:lnTo>
                  <a:close/>
                </a:path>
                <a:path w="826134" h="154304">
                  <a:moveTo>
                    <a:pt x="328224" y="98907"/>
                  </a:moveTo>
                  <a:lnTo>
                    <a:pt x="316687" y="98907"/>
                  </a:lnTo>
                  <a:lnTo>
                    <a:pt x="317995" y="99314"/>
                  </a:lnTo>
                  <a:lnTo>
                    <a:pt x="319735" y="99517"/>
                  </a:lnTo>
                  <a:lnTo>
                    <a:pt x="321868" y="99517"/>
                  </a:lnTo>
                  <a:lnTo>
                    <a:pt x="327139" y="99314"/>
                  </a:lnTo>
                  <a:lnTo>
                    <a:pt x="328224" y="98907"/>
                  </a:lnTo>
                  <a:close/>
                </a:path>
                <a:path w="826134" h="154304">
                  <a:moveTo>
                    <a:pt x="195834" y="52882"/>
                  </a:moveTo>
                  <a:lnTo>
                    <a:pt x="184404" y="52882"/>
                  </a:lnTo>
                  <a:lnTo>
                    <a:pt x="184404" y="86563"/>
                  </a:lnTo>
                  <a:lnTo>
                    <a:pt x="181000" y="89916"/>
                  </a:lnTo>
                  <a:lnTo>
                    <a:pt x="194678" y="89916"/>
                  </a:lnTo>
                  <a:lnTo>
                    <a:pt x="195716" y="87223"/>
                  </a:lnTo>
                  <a:lnTo>
                    <a:pt x="195834" y="52882"/>
                  </a:lnTo>
                  <a:close/>
                </a:path>
                <a:path w="826134" h="154304">
                  <a:moveTo>
                    <a:pt x="340309" y="52882"/>
                  </a:moveTo>
                  <a:lnTo>
                    <a:pt x="328879" y="52882"/>
                  </a:lnTo>
                  <a:lnTo>
                    <a:pt x="328879" y="86563"/>
                  </a:lnTo>
                  <a:lnTo>
                    <a:pt x="325462" y="89916"/>
                  </a:lnTo>
                  <a:lnTo>
                    <a:pt x="339153" y="89916"/>
                  </a:lnTo>
                  <a:lnTo>
                    <a:pt x="340191" y="87223"/>
                  </a:lnTo>
                  <a:lnTo>
                    <a:pt x="340309" y="52882"/>
                  </a:lnTo>
                  <a:close/>
                </a:path>
                <a:path w="826134" h="154304">
                  <a:moveTo>
                    <a:pt x="395147" y="78841"/>
                  </a:moveTo>
                  <a:lnTo>
                    <a:pt x="389420" y="78841"/>
                  </a:lnTo>
                  <a:lnTo>
                    <a:pt x="395325" y="79857"/>
                  </a:lnTo>
                  <a:lnTo>
                    <a:pt x="395147" y="78841"/>
                  </a:lnTo>
                  <a:close/>
                </a:path>
                <a:path w="826134" h="154304">
                  <a:moveTo>
                    <a:pt x="446468" y="69494"/>
                  </a:moveTo>
                  <a:lnTo>
                    <a:pt x="430415" y="69494"/>
                  </a:lnTo>
                  <a:lnTo>
                    <a:pt x="423811" y="72440"/>
                  </a:lnTo>
                  <a:lnTo>
                    <a:pt x="419544" y="78333"/>
                  </a:lnTo>
                  <a:lnTo>
                    <a:pt x="459142" y="78333"/>
                  </a:lnTo>
                  <a:lnTo>
                    <a:pt x="452513" y="71907"/>
                  </a:lnTo>
                  <a:lnTo>
                    <a:pt x="446468" y="69494"/>
                  </a:lnTo>
                  <a:close/>
                </a:path>
                <a:path w="826134" h="154304">
                  <a:moveTo>
                    <a:pt x="110490" y="43129"/>
                  </a:moveTo>
                  <a:lnTo>
                    <a:pt x="103784" y="43129"/>
                  </a:lnTo>
                  <a:lnTo>
                    <a:pt x="103784" y="52882"/>
                  </a:lnTo>
                  <a:lnTo>
                    <a:pt x="110490" y="52882"/>
                  </a:lnTo>
                  <a:lnTo>
                    <a:pt x="110490" y="43129"/>
                  </a:lnTo>
                  <a:close/>
                </a:path>
                <a:path w="826134" h="154304">
                  <a:moveTo>
                    <a:pt x="145389" y="43129"/>
                  </a:moveTo>
                  <a:lnTo>
                    <a:pt x="110490" y="43129"/>
                  </a:lnTo>
                  <a:lnTo>
                    <a:pt x="110490" y="52882"/>
                  </a:lnTo>
                  <a:lnTo>
                    <a:pt x="145389" y="52882"/>
                  </a:lnTo>
                  <a:lnTo>
                    <a:pt x="145389" y="43129"/>
                  </a:lnTo>
                  <a:close/>
                </a:path>
                <a:path w="826134" h="154304">
                  <a:moveTo>
                    <a:pt x="152095" y="43129"/>
                  </a:moveTo>
                  <a:lnTo>
                    <a:pt x="145389" y="43129"/>
                  </a:lnTo>
                  <a:lnTo>
                    <a:pt x="145389" y="52882"/>
                  </a:lnTo>
                  <a:lnTo>
                    <a:pt x="152095" y="52882"/>
                  </a:lnTo>
                  <a:lnTo>
                    <a:pt x="152095" y="43129"/>
                  </a:lnTo>
                  <a:close/>
                </a:path>
                <a:path w="826134" h="154304">
                  <a:moveTo>
                    <a:pt x="206654" y="43129"/>
                  </a:moveTo>
                  <a:lnTo>
                    <a:pt x="152095" y="43129"/>
                  </a:lnTo>
                  <a:lnTo>
                    <a:pt x="152095" y="52882"/>
                  </a:lnTo>
                  <a:lnTo>
                    <a:pt x="206654" y="52882"/>
                  </a:lnTo>
                  <a:lnTo>
                    <a:pt x="206654" y="43129"/>
                  </a:lnTo>
                  <a:close/>
                </a:path>
                <a:path w="826134" h="154304">
                  <a:moveTo>
                    <a:pt x="213360" y="43129"/>
                  </a:moveTo>
                  <a:lnTo>
                    <a:pt x="206654" y="43129"/>
                  </a:lnTo>
                  <a:lnTo>
                    <a:pt x="206654" y="52882"/>
                  </a:lnTo>
                  <a:lnTo>
                    <a:pt x="213360" y="52882"/>
                  </a:lnTo>
                  <a:lnTo>
                    <a:pt x="213360" y="43129"/>
                  </a:lnTo>
                  <a:close/>
                </a:path>
                <a:path w="826134" h="154304">
                  <a:moveTo>
                    <a:pt x="248259" y="43129"/>
                  </a:moveTo>
                  <a:lnTo>
                    <a:pt x="213360" y="43129"/>
                  </a:lnTo>
                  <a:lnTo>
                    <a:pt x="213360" y="52882"/>
                  </a:lnTo>
                  <a:lnTo>
                    <a:pt x="248259" y="52882"/>
                  </a:lnTo>
                  <a:lnTo>
                    <a:pt x="248259" y="43129"/>
                  </a:lnTo>
                  <a:close/>
                </a:path>
                <a:path w="826134" h="154304">
                  <a:moveTo>
                    <a:pt x="254965" y="43129"/>
                  </a:moveTo>
                  <a:lnTo>
                    <a:pt x="248259" y="43129"/>
                  </a:lnTo>
                  <a:lnTo>
                    <a:pt x="248259" y="52882"/>
                  </a:lnTo>
                  <a:lnTo>
                    <a:pt x="254965" y="52882"/>
                  </a:lnTo>
                  <a:lnTo>
                    <a:pt x="254965" y="43129"/>
                  </a:lnTo>
                  <a:close/>
                </a:path>
                <a:path w="826134" h="154304">
                  <a:moveTo>
                    <a:pt x="289864" y="43129"/>
                  </a:moveTo>
                  <a:lnTo>
                    <a:pt x="254965" y="43129"/>
                  </a:lnTo>
                  <a:lnTo>
                    <a:pt x="254965" y="52882"/>
                  </a:lnTo>
                  <a:lnTo>
                    <a:pt x="289864" y="52882"/>
                  </a:lnTo>
                  <a:lnTo>
                    <a:pt x="289864" y="43129"/>
                  </a:lnTo>
                  <a:close/>
                </a:path>
                <a:path w="826134" h="154304">
                  <a:moveTo>
                    <a:pt x="296570" y="43129"/>
                  </a:moveTo>
                  <a:lnTo>
                    <a:pt x="289864" y="43129"/>
                  </a:lnTo>
                  <a:lnTo>
                    <a:pt x="289864" y="52882"/>
                  </a:lnTo>
                  <a:lnTo>
                    <a:pt x="296570" y="52882"/>
                  </a:lnTo>
                  <a:lnTo>
                    <a:pt x="296570" y="43129"/>
                  </a:lnTo>
                  <a:close/>
                </a:path>
                <a:path w="826134" h="154304">
                  <a:moveTo>
                    <a:pt x="351116" y="43129"/>
                  </a:moveTo>
                  <a:lnTo>
                    <a:pt x="296570" y="43129"/>
                  </a:lnTo>
                  <a:lnTo>
                    <a:pt x="296570" y="52882"/>
                  </a:lnTo>
                  <a:lnTo>
                    <a:pt x="351116" y="52882"/>
                  </a:lnTo>
                  <a:lnTo>
                    <a:pt x="351116" y="43129"/>
                  </a:lnTo>
                  <a:close/>
                </a:path>
                <a:path w="826134" h="154304">
                  <a:moveTo>
                    <a:pt x="357835" y="43129"/>
                  </a:moveTo>
                  <a:lnTo>
                    <a:pt x="351116" y="43129"/>
                  </a:lnTo>
                  <a:lnTo>
                    <a:pt x="351116" y="52882"/>
                  </a:lnTo>
                  <a:lnTo>
                    <a:pt x="357835" y="52882"/>
                  </a:lnTo>
                  <a:lnTo>
                    <a:pt x="357835" y="43129"/>
                  </a:lnTo>
                  <a:close/>
                </a:path>
                <a:path w="826134" h="154304">
                  <a:moveTo>
                    <a:pt x="475170" y="43129"/>
                  </a:moveTo>
                  <a:lnTo>
                    <a:pt x="357835" y="43129"/>
                  </a:lnTo>
                  <a:lnTo>
                    <a:pt x="357835" y="52882"/>
                  </a:lnTo>
                  <a:lnTo>
                    <a:pt x="475170" y="52882"/>
                  </a:lnTo>
                  <a:lnTo>
                    <a:pt x="475170" y="43129"/>
                  </a:lnTo>
                  <a:close/>
                </a:path>
                <a:path w="826134" h="154304">
                  <a:moveTo>
                    <a:pt x="222886" y="10058"/>
                  </a:moveTo>
                  <a:lnTo>
                    <a:pt x="206857" y="10058"/>
                  </a:lnTo>
                  <a:lnTo>
                    <a:pt x="212775" y="13309"/>
                  </a:lnTo>
                  <a:lnTo>
                    <a:pt x="222021" y="26314"/>
                  </a:lnTo>
                  <a:lnTo>
                    <a:pt x="224510" y="33856"/>
                  </a:lnTo>
                  <a:lnTo>
                    <a:pt x="224589" y="34137"/>
                  </a:lnTo>
                  <a:lnTo>
                    <a:pt x="225094" y="43129"/>
                  </a:lnTo>
                  <a:lnTo>
                    <a:pt x="236372" y="43129"/>
                  </a:lnTo>
                  <a:lnTo>
                    <a:pt x="235072" y="33856"/>
                  </a:lnTo>
                  <a:lnTo>
                    <a:pt x="232695" y="25546"/>
                  </a:lnTo>
                  <a:lnTo>
                    <a:pt x="229242" y="18197"/>
                  </a:lnTo>
                  <a:lnTo>
                    <a:pt x="224713" y="11811"/>
                  </a:lnTo>
                  <a:lnTo>
                    <a:pt x="222886" y="10058"/>
                  </a:lnTo>
                  <a:close/>
                </a:path>
                <a:path w="826134" h="154304">
                  <a:moveTo>
                    <a:pt x="302768" y="0"/>
                  </a:moveTo>
                  <a:lnTo>
                    <a:pt x="287629" y="0"/>
                  </a:lnTo>
                  <a:lnTo>
                    <a:pt x="280644" y="2590"/>
                  </a:lnTo>
                  <a:lnTo>
                    <a:pt x="269367" y="12954"/>
                  </a:lnTo>
                  <a:lnTo>
                    <a:pt x="266547" y="19761"/>
                  </a:lnTo>
                  <a:lnTo>
                    <a:pt x="266547" y="43129"/>
                  </a:lnTo>
                  <a:lnTo>
                    <a:pt x="278130" y="43129"/>
                  </a:lnTo>
                  <a:lnTo>
                    <a:pt x="278130" y="22656"/>
                  </a:lnTo>
                  <a:lnTo>
                    <a:pt x="279806" y="18237"/>
                  </a:lnTo>
                  <a:lnTo>
                    <a:pt x="286512" y="11938"/>
                  </a:lnTo>
                  <a:lnTo>
                    <a:pt x="290779" y="10363"/>
                  </a:lnTo>
                  <a:lnTo>
                    <a:pt x="325135" y="10363"/>
                  </a:lnTo>
                  <a:lnTo>
                    <a:pt x="321665" y="7874"/>
                  </a:lnTo>
                  <a:lnTo>
                    <a:pt x="309270" y="1574"/>
                  </a:lnTo>
                  <a:lnTo>
                    <a:pt x="302768" y="0"/>
                  </a:lnTo>
                  <a:close/>
                </a:path>
                <a:path w="826134" h="154304">
                  <a:moveTo>
                    <a:pt x="199339" y="0"/>
                  </a:moveTo>
                  <a:lnTo>
                    <a:pt x="192328" y="0"/>
                  </a:lnTo>
                  <a:lnTo>
                    <a:pt x="186639" y="1981"/>
                  </a:lnTo>
                  <a:lnTo>
                    <a:pt x="177901" y="9906"/>
                  </a:lnTo>
                  <a:lnTo>
                    <a:pt x="175717" y="14833"/>
                  </a:lnTo>
                  <a:lnTo>
                    <a:pt x="175754" y="26314"/>
                  </a:lnTo>
                  <a:lnTo>
                    <a:pt x="177342" y="30683"/>
                  </a:lnTo>
                  <a:lnTo>
                    <a:pt x="180594" y="34137"/>
                  </a:lnTo>
                  <a:lnTo>
                    <a:pt x="192176" y="31699"/>
                  </a:lnTo>
                  <a:lnTo>
                    <a:pt x="189128" y="28752"/>
                  </a:lnTo>
                  <a:lnTo>
                    <a:pt x="187604" y="25196"/>
                  </a:lnTo>
                  <a:lnTo>
                    <a:pt x="187604" y="17780"/>
                  </a:lnTo>
                  <a:lnTo>
                    <a:pt x="188696" y="15138"/>
                  </a:lnTo>
                  <a:lnTo>
                    <a:pt x="193065" y="11074"/>
                  </a:lnTo>
                  <a:lnTo>
                    <a:pt x="195986" y="10058"/>
                  </a:lnTo>
                  <a:lnTo>
                    <a:pt x="222886" y="10058"/>
                  </a:lnTo>
                  <a:lnTo>
                    <a:pt x="219327" y="6643"/>
                  </a:lnTo>
                  <a:lnTo>
                    <a:pt x="213302" y="2952"/>
                  </a:lnTo>
                  <a:lnTo>
                    <a:pt x="206640" y="738"/>
                  </a:lnTo>
                  <a:lnTo>
                    <a:pt x="199339" y="0"/>
                  </a:lnTo>
                  <a:close/>
                </a:path>
                <a:path w="826134" h="154304">
                  <a:moveTo>
                    <a:pt x="325135" y="10363"/>
                  </a:moveTo>
                  <a:lnTo>
                    <a:pt x="303784" y="10363"/>
                  </a:lnTo>
                  <a:lnTo>
                    <a:pt x="310515" y="12573"/>
                  </a:lnTo>
                  <a:lnTo>
                    <a:pt x="321792" y="21412"/>
                  </a:lnTo>
                  <a:lnTo>
                    <a:pt x="326440" y="26771"/>
                  </a:lnTo>
                  <a:lnTo>
                    <a:pt x="330098" y="33070"/>
                  </a:lnTo>
                  <a:lnTo>
                    <a:pt x="338785" y="27127"/>
                  </a:lnTo>
                  <a:lnTo>
                    <a:pt x="336448" y="22961"/>
                  </a:lnTo>
                  <a:lnTo>
                    <a:pt x="333527" y="18973"/>
                  </a:lnTo>
                  <a:lnTo>
                    <a:pt x="326517" y="11353"/>
                  </a:lnTo>
                  <a:lnTo>
                    <a:pt x="325135" y="10363"/>
                  </a:lnTo>
                  <a:close/>
                </a:path>
                <a:path w="826134" h="154304">
                  <a:moveTo>
                    <a:pt x="566458" y="90220"/>
                  </a:moveTo>
                  <a:lnTo>
                    <a:pt x="559600" y="99517"/>
                  </a:lnTo>
                  <a:lnTo>
                    <a:pt x="570268" y="108508"/>
                  </a:lnTo>
                  <a:lnTo>
                    <a:pt x="605320" y="142646"/>
                  </a:lnTo>
                  <a:lnTo>
                    <a:pt x="586066" y="108864"/>
                  </a:lnTo>
                  <a:lnTo>
                    <a:pt x="579259" y="103174"/>
                  </a:lnTo>
                  <a:lnTo>
                    <a:pt x="579564" y="102565"/>
                  </a:lnTo>
                  <a:lnTo>
                    <a:pt x="611468" y="92811"/>
                  </a:lnTo>
                  <a:lnTo>
                    <a:pt x="576465" y="92811"/>
                  </a:lnTo>
                  <a:lnTo>
                    <a:pt x="571233" y="91948"/>
                  </a:lnTo>
                  <a:lnTo>
                    <a:pt x="566458" y="90220"/>
                  </a:lnTo>
                  <a:close/>
                </a:path>
                <a:path w="826134" h="154304">
                  <a:moveTo>
                    <a:pt x="542226" y="52882"/>
                  </a:moveTo>
                  <a:lnTo>
                    <a:pt x="530796" y="52882"/>
                  </a:lnTo>
                  <a:lnTo>
                    <a:pt x="530796" y="140970"/>
                  </a:lnTo>
                  <a:lnTo>
                    <a:pt x="542226" y="140970"/>
                  </a:lnTo>
                  <a:lnTo>
                    <a:pt x="542226" y="52882"/>
                  </a:lnTo>
                  <a:close/>
                </a:path>
                <a:path w="826134" h="154304">
                  <a:moveTo>
                    <a:pt x="670090" y="43129"/>
                  </a:moveTo>
                  <a:lnTo>
                    <a:pt x="640219" y="43129"/>
                  </a:lnTo>
                  <a:lnTo>
                    <a:pt x="640219" y="140970"/>
                  </a:lnTo>
                  <a:lnTo>
                    <a:pt x="651649" y="140970"/>
                  </a:lnTo>
                  <a:lnTo>
                    <a:pt x="651649" y="52882"/>
                  </a:lnTo>
                  <a:lnTo>
                    <a:pt x="670090" y="52882"/>
                  </a:lnTo>
                  <a:lnTo>
                    <a:pt x="670090" y="43129"/>
                  </a:lnTo>
                  <a:close/>
                </a:path>
                <a:path w="826134" h="154304">
                  <a:moveTo>
                    <a:pt x="616336" y="51663"/>
                  </a:moveTo>
                  <a:lnTo>
                    <a:pt x="599376" y="51663"/>
                  </a:lnTo>
                  <a:lnTo>
                    <a:pt x="602754" y="53238"/>
                  </a:lnTo>
                  <a:lnTo>
                    <a:pt x="608342" y="59537"/>
                  </a:lnTo>
                  <a:lnTo>
                    <a:pt x="609739" y="63855"/>
                  </a:lnTo>
                  <a:lnTo>
                    <a:pt x="609739" y="76555"/>
                  </a:lnTo>
                  <a:lnTo>
                    <a:pt x="607148" y="82270"/>
                  </a:lnTo>
                  <a:lnTo>
                    <a:pt x="596785" y="90703"/>
                  </a:lnTo>
                  <a:lnTo>
                    <a:pt x="590181" y="92811"/>
                  </a:lnTo>
                  <a:lnTo>
                    <a:pt x="611468" y="92811"/>
                  </a:lnTo>
                  <a:lnTo>
                    <a:pt x="621626" y="61569"/>
                  </a:lnTo>
                  <a:lnTo>
                    <a:pt x="619290" y="55067"/>
                  </a:lnTo>
                  <a:lnTo>
                    <a:pt x="616336" y="51663"/>
                  </a:lnTo>
                  <a:close/>
                </a:path>
                <a:path w="826134" h="154304">
                  <a:moveTo>
                    <a:pt x="603491" y="41605"/>
                  </a:moveTo>
                  <a:lnTo>
                    <a:pt x="588352" y="41605"/>
                  </a:lnTo>
                  <a:lnTo>
                    <a:pt x="582714" y="43662"/>
                  </a:lnTo>
                  <a:lnTo>
                    <a:pt x="573976" y="51892"/>
                  </a:lnTo>
                  <a:lnTo>
                    <a:pt x="571858" y="56743"/>
                  </a:lnTo>
                  <a:lnTo>
                    <a:pt x="571799" y="67284"/>
                  </a:lnTo>
                  <a:lnTo>
                    <a:pt x="572960" y="71120"/>
                  </a:lnTo>
                  <a:lnTo>
                    <a:pt x="577634" y="77622"/>
                  </a:lnTo>
                  <a:lnTo>
                    <a:pt x="580885" y="79857"/>
                  </a:lnTo>
                  <a:lnTo>
                    <a:pt x="585050" y="81076"/>
                  </a:lnTo>
                  <a:lnTo>
                    <a:pt x="592061" y="73152"/>
                  </a:lnTo>
                  <a:lnTo>
                    <a:pt x="589318" y="72542"/>
                  </a:lnTo>
                  <a:lnTo>
                    <a:pt x="587184" y="71247"/>
                  </a:lnTo>
                  <a:lnTo>
                    <a:pt x="584127" y="67259"/>
                  </a:lnTo>
                  <a:lnTo>
                    <a:pt x="583374" y="65074"/>
                  </a:lnTo>
                  <a:lnTo>
                    <a:pt x="583374" y="59385"/>
                  </a:lnTo>
                  <a:lnTo>
                    <a:pt x="584441" y="56743"/>
                  </a:lnTo>
                  <a:lnTo>
                    <a:pt x="588708" y="52679"/>
                  </a:lnTo>
                  <a:lnTo>
                    <a:pt x="591654" y="51663"/>
                  </a:lnTo>
                  <a:lnTo>
                    <a:pt x="616336" y="51663"/>
                  </a:lnTo>
                  <a:lnTo>
                    <a:pt x="609942" y="44297"/>
                  </a:lnTo>
                  <a:lnTo>
                    <a:pt x="603491" y="41605"/>
                  </a:lnTo>
                  <a:close/>
                </a:path>
                <a:path w="826134" h="154304">
                  <a:moveTo>
                    <a:pt x="560666" y="43129"/>
                  </a:moveTo>
                  <a:lnTo>
                    <a:pt x="512356" y="43129"/>
                  </a:lnTo>
                  <a:lnTo>
                    <a:pt x="512356" y="52882"/>
                  </a:lnTo>
                  <a:lnTo>
                    <a:pt x="560666" y="52882"/>
                  </a:lnTo>
                  <a:lnTo>
                    <a:pt x="560666" y="43129"/>
                  </a:lnTo>
                  <a:close/>
                </a:path>
                <a:path w="826134" h="154304">
                  <a:moveTo>
                    <a:pt x="578192" y="0"/>
                  </a:moveTo>
                  <a:lnTo>
                    <a:pt x="537483" y="13220"/>
                  </a:lnTo>
                  <a:lnTo>
                    <a:pt x="530796" y="32308"/>
                  </a:lnTo>
                  <a:lnTo>
                    <a:pt x="530796" y="43129"/>
                  </a:lnTo>
                  <a:lnTo>
                    <a:pt x="542226" y="43129"/>
                  </a:lnTo>
                  <a:lnTo>
                    <a:pt x="542226" y="32308"/>
                  </a:lnTo>
                  <a:lnTo>
                    <a:pt x="544464" y="22707"/>
                  </a:lnTo>
                  <a:lnTo>
                    <a:pt x="551180" y="15849"/>
                  </a:lnTo>
                  <a:lnTo>
                    <a:pt x="562371" y="11734"/>
                  </a:lnTo>
                  <a:lnTo>
                    <a:pt x="578040" y="10363"/>
                  </a:lnTo>
                  <a:lnTo>
                    <a:pt x="626171" y="10363"/>
                  </a:lnTo>
                  <a:lnTo>
                    <a:pt x="621322" y="8077"/>
                  </a:lnTo>
                  <a:lnTo>
                    <a:pt x="611539" y="4543"/>
                  </a:lnTo>
                  <a:lnTo>
                    <a:pt x="601091" y="2019"/>
                  </a:lnTo>
                  <a:lnTo>
                    <a:pt x="589975" y="504"/>
                  </a:lnTo>
                  <a:lnTo>
                    <a:pt x="578192" y="0"/>
                  </a:lnTo>
                  <a:close/>
                </a:path>
                <a:path w="826134" h="154304">
                  <a:moveTo>
                    <a:pt x="626171" y="10363"/>
                  </a:moveTo>
                  <a:lnTo>
                    <a:pt x="578040" y="10363"/>
                  </a:lnTo>
                  <a:lnTo>
                    <a:pt x="588603" y="10782"/>
                  </a:lnTo>
                  <a:lnTo>
                    <a:pt x="598500" y="12039"/>
                  </a:lnTo>
                  <a:lnTo>
                    <a:pt x="636695" y="28584"/>
                  </a:lnTo>
                  <a:lnTo>
                    <a:pt x="641591" y="33070"/>
                  </a:lnTo>
                  <a:lnTo>
                    <a:pt x="648906" y="26060"/>
                  </a:lnTo>
                  <a:lnTo>
                    <a:pt x="643924" y="21221"/>
                  </a:lnTo>
                  <a:lnTo>
                    <a:pt x="637667" y="16611"/>
                  </a:lnTo>
                  <a:lnTo>
                    <a:pt x="630132" y="12230"/>
                  </a:lnTo>
                  <a:lnTo>
                    <a:pt x="626171" y="10363"/>
                  </a:lnTo>
                  <a:close/>
                </a:path>
                <a:path w="826134" h="154304">
                  <a:moveTo>
                    <a:pt x="731593" y="135178"/>
                  </a:moveTo>
                  <a:lnTo>
                    <a:pt x="720686" y="135178"/>
                  </a:lnTo>
                  <a:lnTo>
                    <a:pt x="728611" y="154228"/>
                  </a:lnTo>
                  <a:lnTo>
                    <a:pt x="742327" y="151638"/>
                  </a:lnTo>
                  <a:lnTo>
                    <a:pt x="731593" y="135178"/>
                  </a:lnTo>
                  <a:close/>
                </a:path>
                <a:path w="826134" h="154304">
                  <a:moveTo>
                    <a:pt x="765949" y="93116"/>
                  </a:moveTo>
                  <a:lnTo>
                    <a:pt x="754367" y="93116"/>
                  </a:lnTo>
                  <a:lnTo>
                    <a:pt x="754367" y="140970"/>
                  </a:lnTo>
                  <a:lnTo>
                    <a:pt x="765949" y="140970"/>
                  </a:lnTo>
                  <a:lnTo>
                    <a:pt x="765949" y="93116"/>
                  </a:lnTo>
                  <a:close/>
                </a:path>
                <a:path w="826134" h="154304">
                  <a:moveTo>
                    <a:pt x="807402" y="52882"/>
                  </a:moveTo>
                  <a:lnTo>
                    <a:pt x="795972" y="52882"/>
                  </a:lnTo>
                  <a:lnTo>
                    <a:pt x="795972" y="140970"/>
                  </a:lnTo>
                  <a:lnTo>
                    <a:pt x="807402" y="140970"/>
                  </a:lnTo>
                  <a:lnTo>
                    <a:pt x="807402" y="52882"/>
                  </a:lnTo>
                  <a:close/>
                </a:path>
                <a:path w="826134" h="154304">
                  <a:moveTo>
                    <a:pt x="715302" y="41605"/>
                  </a:moveTo>
                  <a:lnTo>
                    <a:pt x="700163" y="41605"/>
                  </a:lnTo>
                  <a:lnTo>
                    <a:pt x="693762" y="43764"/>
                  </a:lnTo>
                  <a:lnTo>
                    <a:pt x="683602" y="52400"/>
                  </a:lnTo>
                  <a:lnTo>
                    <a:pt x="681135" y="57556"/>
                  </a:lnTo>
                  <a:lnTo>
                    <a:pt x="681062" y="68580"/>
                  </a:lnTo>
                  <a:lnTo>
                    <a:pt x="682409" y="72720"/>
                  </a:lnTo>
                  <a:lnTo>
                    <a:pt x="687793" y="80137"/>
                  </a:lnTo>
                  <a:lnTo>
                    <a:pt x="691273" y="82956"/>
                  </a:lnTo>
                  <a:lnTo>
                    <a:pt x="695540" y="84886"/>
                  </a:lnTo>
                  <a:lnTo>
                    <a:pt x="685539" y="89744"/>
                  </a:lnTo>
                  <a:lnTo>
                    <a:pt x="678395" y="95631"/>
                  </a:lnTo>
                  <a:lnTo>
                    <a:pt x="674109" y="102546"/>
                  </a:lnTo>
                  <a:lnTo>
                    <a:pt x="672680" y="110490"/>
                  </a:lnTo>
                  <a:lnTo>
                    <a:pt x="672680" y="118313"/>
                  </a:lnTo>
                  <a:lnTo>
                    <a:pt x="706056" y="137922"/>
                  </a:lnTo>
                  <a:lnTo>
                    <a:pt x="711644" y="137922"/>
                  </a:lnTo>
                  <a:lnTo>
                    <a:pt x="716521" y="137007"/>
                  </a:lnTo>
                  <a:lnTo>
                    <a:pt x="720686" y="135178"/>
                  </a:lnTo>
                  <a:lnTo>
                    <a:pt x="731593" y="135178"/>
                  </a:lnTo>
                  <a:lnTo>
                    <a:pt x="728611" y="130606"/>
                  </a:lnTo>
                  <a:lnTo>
                    <a:pt x="731964" y="127863"/>
                  </a:lnTo>
                  <a:lnTo>
                    <a:pt x="732088" y="127558"/>
                  </a:lnTo>
                  <a:lnTo>
                    <a:pt x="698538" y="127558"/>
                  </a:lnTo>
                  <a:lnTo>
                    <a:pt x="693712" y="125958"/>
                  </a:lnTo>
                  <a:lnTo>
                    <a:pt x="686396" y="119557"/>
                  </a:lnTo>
                  <a:lnTo>
                    <a:pt x="684568" y="115519"/>
                  </a:lnTo>
                  <a:lnTo>
                    <a:pt x="684568" y="105867"/>
                  </a:lnTo>
                  <a:lnTo>
                    <a:pt x="686396" y="102031"/>
                  </a:lnTo>
                  <a:lnTo>
                    <a:pt x="693712" y="96240"/>
                  </a:lnTo>
                  <a:lnTo>
                    <a:pt x="699554" y="93573"/>
                  </a:lnTo>
                  <a:lnTo>
                    <a:pt x="707580" y="91135"/>
                  </a:lnTo>
                  <a:lnTo>
                    <a:pt x="765949" y="91135"/>
                  </a:lnTo>
                  <a:lnTo>
                    <a:pt x="765949" y="85801"/>
                  </a:lnTo>
                  <a:lnTo>
                    <a:pt x="728205" y="85801"/>
                  </a:lnTo>
                  <a:lnTo>
                    <a:pt x="724192" y="85394"/>
                  </a:lnTo>
                  <a:lnTo>
                    <a:pt x="719924" y="84582"/>
                  </a:lnTo>
                  <a:lnTo>
                    <a:pt x="719924" y="83972"/>
                  </a:lnTo>
                  <a:lnTo>
                    <a:pt x="727548" y="80467"/>
                  </a:lnTo>
                  <a:lnTo>
                    <a:pt x="706970" y="80467"/>
                  </a:lnTo>
                  <a:lnTo>
                    <a:pt x="702398" y="78943"/>
                  </a:lnTo>
                  <a:lnTo>
                    <a:pt x="698792" y="76733"/>
                  </a:lnTo>
                  <a:lnTo>
                    <a:pt x="693508" y="70942"/>
                  </a:lnTo>
                  <a:lnTo>
                    <a:pt x="692188" y="67716"/>
                  </a:lnTo>
                  <a:lnTo>
                    <a:pt x="692188" y="60401"/>
                  </a:lnTo>
                  <a:lnTo>
                    <a:pt x="693559" y="57327"/>
                  </a:lnTo>
                  <a:lnTo>
                    <a:pt x="699046" y="52552"/>
                  </a:lnTo>
                  <a:lnTo>
                    <a:pt x="702754" y="51358"/>
                  </a:lnTo>
                  <a:lnTo>
                    <a:pt x="729809" y="51358"/>
                  </a:lnTo>
                  <a:lnTo>
                    <a:pt x="721372" y="43738"/>
                  </a:lnTo>
                  <a:lnTo>
                    <a:pt x="715302" y="41605"/>
                  </a:lnTo>
                  <a:close/>
                </a:path>
                <a:path w="826134" h="154304">
                  <a:moveTo>
                    <a:pt x="726325" y="106527"/>
                  </a:moveTo>
                  <a:lnTo>
                    <a:pt x="718096" y="109423"/>
                  </a:lnTo>
                  <a:lnTo>
                    <a:pt x="718096" y="124053"/>
                  </a:lnTo>
                  <a:lnTo>
                    <a:pt x="715454" y="126390"/>
                  </a:lnTo>
                  <a:lnTo>
                    <a:pt x="710933" y="127558"/>
                  </a:lnTo>
                  <a:lnTo>
                    <a:pt x="732088" y="127558"/>
                  </a:lnTo>
                  <a:lnTo>
                    <a:pt x="733516" y="124053"/>
                  </a:lnTo>
                  <a:lnTo>
                    <a:pt x="733640" y="115519"/>
                  </a:lnTo>
                  <a:lnTo>
                    <a:pt x="732878" y="113080"/>
                  </a:lnTo>
                  <a:lnTo>
                    <a:pt x="729830" y="108813"/>
                  </a:lnTo>
                  <a:lnTo>
                    <a:pt x="728154" y="107340"/>
                  </a:lnTo>
                  <a:lnTo>
                    <a:pt x="726325" y="106527"/>
                  </a:lnTo>
                  <a:close/>
                </a:path>
                <a:path w="826134" h="154304">
                  <a:moveTo>
                    <a:pt x="765949" y="91135"/>
                  </a:moveTo>
                  <a:lnTo>
                    <a:pt x="707580" y="91135"/>
                  </a:lnTo>
                  <a:lnTo>
                    <a:pt x="713362" y="93068"/>
                  </a:lnTo>
                  <a:lnTo>
                    <a:pt x="719582" y="94449"/>
                  </a:lnTo>
                  <a:lnTo>
                    <a:pt x="726239" y="95278"/>
                  </a:lnTo>
                  <a:lnTo>
                    <a:pt x="733336" y="95554"/>
                  </a:lnTo>
                  <a:lnTo>
                    <a:pt x="740956" y="95554"/>
                  </a:lnTo>
                  <a:lnTo>
                    <a:pt x="747966" y="94742"/>
                  </a:lnTo>
                  <a:lnTo>
                    <a:pt x="754367" y="93116"/>
                  </a:lnTo>
                  <a:lnTo>
                    <a:pt x="765949" y="93116"/>
                  </a:lnTo>
                  <a:lnTo>
                    <a:pt x="765949" y="91135"/>
                  </a:lnTo>
                  <a:close/>
                </a:path>
                <a:path w="826134" h="154304">
                  <a:moveTo>
                    <a:pt x="777532" y="43129"/>
                  </a:moveTo>
                  <a:lnTo>
                    <a:pt x="754367" y="43129"/>
                  </a:lnTo>
                  <a:lnTo>
                    <a:pt x="754367" y="81534"/>
                  </a:lnTo>
                  <a:lnTo>
                    <a:pt x="749185" y="84378"/>
                  </a:lnTo>
                  <a:lnTo>
                    <a:pt x="741718" y="85801"/>
                  </a:lnTo>
                  <a:lnTo>
                    <a:pt x="765949" y="85801"/>
                  </a:lnTo>
                  <a:lnTo>
                    <a:pt x="765949" y="52882"/>
                  </a:lnTo>
                  <a:lnTo>
                    <a:pt x="777532" y="52882"/>
                  </a:lnTo>
                  <a:lnTo>
                    <a:pt x="777532" y="43129"/>
                  </a:lnTo>
                  <a:close/>
                </a:path>
                <a:path w="826134" h="154304">
                  <a:moveTo>
                    <a:pt x="729809" y="51358"/>
                  </a:moveTo>
                  <a:lnTo>
                    <a:pt x="711898" y="51358"/>
                  </a:lnTo>
                  <a:lnTo>
                    <a:pt x="715454" y="52501"/>
                  </a:lnTo>
                  <a:lnTo>
                    <a:pt x="720737" y="57073"/>
                  </a:lnTo>
                  <a:lnTo>
                    <a:pt x="722058" y="60096"/>
                  </a:lnTo>
                  <a:lnTo>
                    <a:pt x="722058" y="68224"/>
                  </a:lnTo>
                  <a:lnTo>
                    <a:pt x="720610" y="71831"/>
                  </a:lnTo>
                  <a:lnTo>
                    <a:pt x="714819" y="77520"/>
                  </a:lnTo>
                  <a:lnTo>
                    <a:pt x="711238" y="79451"/>
                  </a:lnTo>
                  <a:lnTo>
                    <a:pt x="706970" y="80467"/>
                  </a:lnTo>
                  <a:lnTo>
                    <a:pt x="727548" y="80467"/>
                  </a:lnTo>
                  <a:lnTo>
                    <a:pt x="728764" y="79908"/>
                  </a:lnTo>
                  <a:lnTo>
                    <a:pt x="733183" y="73202"/>
                  </a:lnTo>
                  <a:lnTo>
                    <a:pt x="733081" y="57327"/>
                  </a:lnTo>
                  <a:lnTo>
                    <a:pt x="730821" y="52273"/>
                  </a:lnTo>
                  <a:lnTo>
                    <a:pt x="729809" y="51358"/>
                  </a:lnTo>
                  <a:close/>
                </a:path>
                <a:path w="826134" h="154304">
                  <a:moveTo>
                    <a:pt x="784237" y="43129"/>
                  </a:moveTo>
                  <a:lnTo>
                    <a:pt x="777532" y="43129"/>
                  </a:lnTo>
                  <a:lnTo>
                    <a:pt x="777532" y="52882"/>
                  </a:lnTo>
                  <a:lnTo>
                    <a:pt x="784237" y="52882"/>
                  </a:lnTo>
                  <a:lnTo>
                    <a:pt x="784237" y="43129"/>
                  </a:lnTo>
                  <a:close/>
                </a:path>
                <a:path w="826134" h="154304">
                  <a:moveTo>
                    <a:pt x="825842" y="43129"/>
                  </a:moveTo>
                  <a:lnTo>
                    <a:pt x="784237" y="43129"/>
                  </a:lnTo>
                  <a:lnTo>
                    <a:pt x="784237" y="52882"/>
                  </a:lnTo>
                  <a:lnTo>
                    <a:pt x="825842" y="52882"/>
                  </a:lnTo>
                  <a:lnTo>
                    <a:pt x="825842" y="4312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356520"/>
            <a:ext cx="10041965" cy="24043"/>
          </a:xfrm>
          <a:custGeom>
            <a:avLst/>
            <a:gdLst/>
            <a:ahLst/>
            <a:cxnLst/>
            <a:rect l="l" t="t" r="r" b="b"/>
            <a:pathLst>
              <a:path w="7759700" h="31115">
                <a:moveTo>
                  <a:pt x="7759700" y="0"/>
                </a:moveTo>
                <a:lnTo>
                  <a:pt x="0" y="0"/>
                </a:lnTo>
                <a:lnTo>
                  <a:pt x="0" y="30505"/>
                </a:lnTo>
                <a:lnTo>
                  <a:pt x="7759700" y="30505"/>
                </a:lnTo>
                <a:lnTo>
                  <a:pt x="775970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45282" y="7226151"/>
            <a:ext cx="160736" cy="7737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222" y="242025"/>
            <a:ext cx="10041965" cy="375862"/>
            <a:chOff x="6353" y="313207"/>
            <a:chExt cx="7759700" cy="486409"/>
          </a:xfrm>
        </p:grpSpPr>
        <p:sp>
          <p:nvSpPr>
            <p:cNvPr id="5" name="object 5"/>
            <p:cNvSpPr/>
            <p:nvPr/>
          </p:nvSpPr>
          <p:spPr>
            <a:xfrm>
              <a:off x="6353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7759700" y="0"/>
                  </a:moveTo>
                  <a:lnTo>
                    <a:pt x="950531" y="0"/>
                  </a:lnTo>
                  <a:lnTo>
                    <a:pt x="610412" y="221653"/>
                  </a:lnTo>
                  <a:lnTo>
                    <a:pt x="267449" y="64414"/>
                  </a:lnTo>
                  <a:lnTo>
                    <a:pt x="0" y="184619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901" y="313207"/>
              <a:ext cx="437464" cy="485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6533" y="515556"/>
              <a:ext cx="1367789" cy="162864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1168813" y="900068"/>
            <a:ext cx="7721302" cy="399415"/>
          </a:xfrm>
          <a:custGeom>
            <a:avLst/>
            <a:gdLst/>
            <a:ahLst/>
            <a:cxnLst/>
            <a:rect l="l" t="t" r="r" b="b"/>
            <a:pathLst>
              <a:path w="5966459" h="516889">
                <a:moveTo>
                  <a:pt x="3080207" y="0"/>
                </a:moveTo>
                <a:lnTo>
                  <a:pt x="2300821" y="0"/>
                </a:lnTo>
                <a:lnTo>
                  <a:pt x="1514221" y="0"/>
                </a:lnTo>
                <a:lnTo>
                  <a:pt x="695223" y="0"/>
                </a:lnTo>
                <a:lnTo>
                  <a:pt x="0" y="0"/>
                </a:lnTo>
                <a:lnTo>
                  <a:pt x="0" y="516890"/>
                </a:lnTo>
                <a:lnTo>
                  <a:pt x="695223" y="516890"/>
                </a:lnTo>
                <a:lnTo>
                  <a:pt x="1514221" y="516890"/>
                </a:lnTo>
                <a:lnTo>
                  <a:pt x="2300821" y="516890"/>
                </a:lnTo>
                <a:lnTo>
                  <a:pt x="3080207" y="516890"/>
                </a:lnTo>
                <a:lnTo>
                  <a:pt x="3080207" y="0"/>
                </a:lnTo>
                <a:close/>
              </a:path>
              <a:path w="5966459" h="516889">
                <a:moveTo>
                  <a:pt x="5966053" y="0"/>
                </a:moveTo>
                <a:lnTo>
                  <a:pt x="3080232" y="0"/>
                </a:lnTo>
                <a:lnTo>
                  <a:pt x="3080232" y="516890"/>
                </a:lnTo>
                <a:lnTo>
                  <a:pt x="5966053" y="516890"/>
                </a:lnTo>
                <a:lnTo>
                  <a:pt x="5966053" y="0"/>
                </a:lnTo>
                <a:close/>
              </a:path>
            </a:pathLst>
          </a:custGeom>
          <a:solidFill>
            <a:srgbClr val="C7EAF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64707" y="695453"/>
            <a:ext cx="7729519" cy="2096193"/>
            <a:chOff x="899999" y="899998"/>
            <a:chExt cx="5972810" cy="2712720"/>
          </a:xfrm>
        </p:grpSpPr>
        <p:sp>
          <p:nvSpPr>
            <p:cNvPr id="10" name="object 10"/>
            <p:cNvSpPr/>
            <p:nvPr/>
          </p:nvSpPr>
          <p:spPr>
            <a:xfrm>
              <a:off x="899998" y="899997"/>
              <a:ext cx="5972810" cy="2712720"/>
            </a:xfrm>
            <a:custGeom>
              <a:avLst/>
              <a:gdLst/>
              <a:ahLst/>
              <a:cxnLst/>
              <a:rect l="l" t="t" r="r" b="b"/>
              <a:pathLst>
                <a:path w="5972809" h="2712720">
                  <a:moveTo>
                    <a:pt x="5972403" y="0"/>
                  </a:moveTo>
                  <a:lnTo>
                    <a:pt x="3083407" y="0"/>
                  </a:lnTo>
                  <a:lnTo>
                    <a:pt x="3083407" y="6350"/>
                  </a:lnTo>
                  <a:lnTo>
                    <a:pt x="5966053" y="6350"/>
                  </a:lnTo>
                  <a:lnTo>
                    <a:pt x="5966053" y="261620"/>
                  </a:lnTo>
                  <a:lnTo>
                    <a:pt x="5966053" y="2706357"/>
                  </a:lnTo>
                  <a:lnTo>
                    <a:pt x="3086582" y="2706357"/>
                  </a:lnTo>
                  <a:lnTo>
                    <a:pt x="3086582" y="1993887"/>
                  </a:lnTo>
                  <a:lnTo>
                    <a:pt x="5966053" y="1993887"/>
                  </a:lnTo>
                  <a:lnTo>
                    <a:pt x="5966053" y="1987537"/>
                  </a:lnTo>
                  <a:lnTo>
                    <a:pt x="3086582" y="1987537"/>
                  </a:lnTo>
                  <a:lnTo>
                    <a:pt x="3086582" y="1275080"/>
                  </a:lnTo>
                  <a:lnTo>
                    <a:pt x="5966053" y="1275080"/>
                  </a:lnTo>
                  <a:lnTo>
                    <a:pt x="5966053" y="1268730"/>
                  </a:lnTo>
                  <a:lnTo>
                    <a:pt x="3086582" y="1268730"/>
                  </a:lnTo>
                  <a:lnTo>
                    <a:pt x="3086582" y="784860"/>
                  </a:lnTo>
                  <a:lnTo>
                    <a:pt x="5966053" y="784860"/>
                  </a:lnTo>
                  <a:lnTo>
                    <a:pt x="5966053" y="778510"/>
                  </a:lnTo>
                  <a:lnTo>
                    <a:pt x="3086582" y="778510"/>
                  </a:lnTo>
                  <a:lnTo>
                    <a:pt x="3086582" y="267970"/>
                  </a:lnTo>
                  <a:lnTo>
                    <a:pt x="5966053" y="267970"/>
                  </a:lnTo>
                  <a:lnTo>
                    <a:pt x="5966053" y="261620"/>
                  </a:lnTo>
                  <a:lnTo>
                    <a:pt x="3083407" y="261620"/>
                  </a:lnTo>
                  <a:lnTo>
                    <a:pt x="3083407" y="267970"/>
                  </a:lnTo>
                  <a:lnTo>
                    <a:pt x="3083407" y="778510"/>
                  </a:lnTo>
                  <a:lnTo>
                    <a:pt x="3083407" y="1993887"/>
                  </a:lnTo>
                  <a:lnTo>
                    <a:pt x="3083395" y="1987537"/>
                  </a:lnTo>
                  <a:lnTo>
                    <a:pt x="3083407" y="1275067"/>
                  </a:lnTo>
                  <a:lnTo>
                    <a:pt x="3083395" y="1268730"/>
                  </a:lnTo>
                  <a:lnTo>
                    <a:pt x="3083407" y="784860"/>
                  </a:lnTo>
                  <a:lnTo>
                    <a:pt x="3083395" y="778510"/>
                  </a:lnTo>
                  <a:lnTo>
                    <a:pt x="3083407" y="267970"/>
                  </a:lnTo>
                  <a:lnTo>
                    <a:pt x="3083395" y="261620"/>
                  </a:lnTo>
                  <a:lnTo>
                    <a:pt x="3080232" y="261620"/>
                  </a:lnTo>
                  <a:lnTo>
                    <a:pt x="3080232" y="2706357"/>
                  </a:lnTo>
                  <a:lnTo>
                    <a:pt x="2307171" y="2706357"/>
                  </a:lnTo>
                  <a:lnTo>
                    <a:pt x="2307171" y="1993887"/>
                  </a:lnTo>
                  <a:lnTo>
                    <a:pt x="3080232" y="1993887"/>
                  </a:lnTo>
                  <a:lnTo>
                    <a:pt x="3080232" y="1987537"/>
                  </a:lnTo>
                  <a:lnTo>
                    <a:pt x="2307171" y="1987537"/>
                  </a:lnTo>
                  <a:lnTo>
                    <a:pt x="2307171" y="1275080"/>
                  </a:lnTo>
                  <a:lnTo>
                    <a:pt x="3080232" y="1275080"/>
                  </a:lnTo>
                  <a:lnTo>
                    <a:pt x="3080232" y="1268730"/>
                  </a:lnTo>
                  <a:lnTo>
                    <a:pt x="2307171" y="1268730"/>
                  </a:lnTo>
                  <a:lnTo>
                    <a:pt x="2307171" y="784860"/>
                  </a:lnTo>
                  <a:lnTo>
                    <a:pt x="3080232" y="784860"/>
                  </a:lnTo>
                  <a:lnTo>
                    <a:pt x="3080232" y="778510"/>
                  </a:lnTo>
                  <a:lnTo>
                    <a:pt x="2307171" y="778510"/>
                  </a:lnTo>
                  <a:lnTo>
                    <a:pt x="2307171" y="267970"/>
                  </a:lnTo>
                  <a:lnTo>
                    <a:pt x="3080232" y="267970"/>
                  </a:lnTo>
                  <a:lnTo>
                    <a:pt x="3080232" y="261620"/>
                  </a:lnTo>
                  <a:lnTo>
                    <a:pt x="2303996" y="261620"/>
                  </a:lnTo>
                  <a:lnTo>
                    <a:pt x="2300821" y="261620"/>
                  </a:lnTo>
                  <a:lnTo>
                    <a:pt x="2300821" y="267970"/>
                  </a:lnTo>
                  <a:lnTo>
                    <a:pt x="2300821" y="2706357"/>
                  </a:lnTo>
                  <a:lnTo>
                    <a:pt x="1520571" y="2706357"/>
                  </a:lnTo>
                  <a:lnTo>
                    <a:pt x="1520571" y="1993887"/>
                  </a:lnTo>
                  <a:lnTo>
                    <a:pt x="2300821" y="1993887"/>
                  </a:lnTo>
                  <a:lnTo>
                    <a:pt x="2300821" y="1987537"/>
                  </a:lnTo>
                  <a:lnTo>
                    <a:pt x="1520571" y="1987537"/>
                  </a:lnTo>
                  <a:lnTo>
                    <a:pt x="1520571" y="1275080"/>
                  </a:lnTo>
                  <a:lnTo>
                    <a:pt x="2300821" y="1275080"/>
                  </a:lnTo>
                  <a:lnTo>
                    <a:pt x="2300821" y="1268730"/>
                  </a:lnTo>
                  <a:lnTo>
                    <a:pt x="1520571" y="1268730"/>
                  </a:lnTo>
                  <a:lnTo>
                    <a:pt x="1520571" y="784860"/>
                  </a:lnTo>
                  <a:lnTo>
                    <a:pt x="2300821" y="784860"/>
                  </a:lnTo>
                  <a:lnTo>
                    <a:pt x="2300821" y="778510"/>
                  </a:lnTo>
                  <a:lnTo>
                    <a:pt x="1520571" y="778510"/>
                  </a:lnTo>
                  <a:lnTo>
                    <a:pt x="1520571" y="267970"/>
                  </a:lnTo>
                  <a:lnTo>
                    <a:pt x="2300821" y="267970"/>
                  </a:lnTo>
                  <a:lnTo>
                    <a:pt x="2300821" y="261620"/>
                  </a:lnTo>
                  <a:lnTo>
                    <a:pt x="1517396" y="261620"/>
                  </a:lnTo>
                  <a:lnTo>
                    <a:pt x="1514221" y="261620"/>
                  </a:lnTo>
                  <a:lnTo>
                    <a:pt x="1514221" y="267970"/>
                  </a:lnTo>
                  <a:lnTo>
                    <a:pt x="1514221" y="2706357"/>
                  </a:lnTo>
                  <a:lnTo>
                    <a:pt x="701573" y="2706357"/>
                  </a:lnTo>
                  <a:lnTo>
                    <a:pt x="701573" y="1993887"/>
                  </a:lnTo>
                  <a:lnTo>
                    <a:pt x="1514221" y="1993887"/>
                  </a:lnTo>
                  <a:lnTo>
                    <a:pt x="1514221" y="1987537"/>
                  </a:lnTo>
                  <a:lnTo>
                    <a:pt x="701573" y="1987537"/>
                  </a:lnTo>
                  <a:lnTo>
                    <a:pt x="701573" y="1275080"/>
                  </a:lnTo>
                  <a:lnTo>
                    <a:pt x="1514221" y="1275080"/>
                  </a:lnTo>
                  <a:lnTo>
                    <a:pt x="1514221" y="1268730"/>
                  </a:lnTo>
                  <a:lnTo>
                    <a:pt x="701573" y="1268730"/>
                  </a:lnTo>
                  <a:lnTo>
                    <a:pt x="701573" y="784860"/>
                  </a:lnTo>
                  <a:lnTo>
                    <a:pt x="1514221" y="784860"/>
                  </a:lnTo>
                  <a:lnTo>
                    <a:pt x="1514221" y="778510"/>
                  </a:lnTo>
                  <a:lnTo>
                    <a:pt x="701573" y="778510"/>
                  </a:lnTo>
                  <a:lnTo>
                    <a:pt x="701573" y="267970"/>
                  </a:lnTo>
                  <a:lnTo>
                    <a:pt x="1514221" y="267970"/>
                  </a:lnTo>
                  <a:lnTo>
                    <a:pt x="1514221" y="261620"/>
                  </a:lnTo>
                  <a:lnTo>
                    <a:pt x="698398" y="261620"/>
                  </a:lnTo>
                  <a:lnTo>
                    <a:pt x="695223" y="261620"/>
                  </a:lnTo>
                  <a:lnTo>
                    <a:pt x="695223" y="267970"/>
                  </a:lnTo>
                  <a:lnTo>
                    <a:pt x="695223" y="2706357"/>
                  </a:lnTo>
                  <a:lnTo>
                    <a:pt x="6350" y="2706357"/>
                  </a:lnTo>
                  <a:lnTo>
                    <a:pt x="6350" y="1993887"/>
                  </a:lnTo>
                  <a:lnTo>
                    <a:pt x="695223" y="1993887"/>
                  </a:lnTo>
                  <a:lnTo>
                    <a:pt x="695223" y="1987537"/>
                  </a:lnTo>
                  <a:lnTo>
                    <a:pt x="6350" y="1987537"/>
                  </a:lnTo>
                  <a:lnTo>
                    <a:pt x="6350" y="1275080"/>
                  </a:lnTo>
                  <a:lnTo>
                    <a:pt x="695223" y="1275080"/>
                  </a:lnTo>
                  <a:lnTo>
                    <a:pt x="695223" y="1268730"/>
                  </a:lnTo>
                  <a:lnTo>
                    <a:pt x="6350" y="1268730"/>
                  </a:lnTo>
                  <a:lnTo>
                    <a:pt x="6350" y="784860"/>
                  </a:lnTo>
                  <a:lnTo>
                    <a:pt x="695223" y="784860"/>
                  </a:lnTo>
                  <a:lnTo>
                    <a:pt x="695223" y="778510"/>
                  </a:lnTo>
                  <a:lnTo>
                    <a:pt x="6350" y="778510"/>
                  </a:lnTo>
                  <a:lnTo>
                    <a:pt x="6350" y="267970"/>
                  </a:lnTo>
                  <a:lnTo>
                    <a:pt x="695223" y="267970"/>
                  </a:lnTo>
                  <a:lnTo>
                    <a:pt x="695223" y="261620"/>
                  </a:lnTo>
                  <a:lnTo>
                    <a:pt x="6350" y="261620"/>
                  </a:lnTo>
                  <a:lnTo>
                    <a:pt x="6350" y="6350"/>
                  </a:lnTo>
                  <a:lnTo>
                    <a:pt x="698398" y="6350"/>
                  </a:lnTo>
                  <a:lnTo>
                    <a:pt x="1517396" y="6350"/>
                  </a:lnTo>
                  <a:lnTo>
                    <a:pt x="2303996" y="6350"/>
                  </a:lnTo>
                  <a:lnTo>
                    <a:pt x="3083395" y="6350"/>
                  </a:lnTo>
                  <a:lnTo>
                    <a:pt x="3083395" y="0"/>
                  </a:lnTo>
                  <a:lnTo>
                    <a:pt x="2303996" y="0"/>
                  </a:lnTo>
                  <a:lnTo>
                    <a:pt x="1517396" y="0"/>
                  </a:lnTo>
                  <a:lnTo>
                    <a:pt x="698398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2712707"/>
                  </a:lnTo>
                  <a:lnTo>
                    <a:pt x="698398" y="2712707"/>
                  </a:lnTo>
                  <a:lnTo>
                    <a:pt x="1517396" y="2712707"/>
                  </a:lnTo>
                  <a:lnTo>
                    <a:pt x="2303996" y="2712707"/>
                  </a:lnTo>
                  <a:lnTo>
                    <a:pt x="3083395" y="2712707"/>
                  </a:lnTo>
                  <a:lnTo>
                    <a:pt x="3083395" y="2706357"/>
                  </a:lnTo>
                  <a:lnTo>
                    <a:pt x="3083407" y="2712707"/>
                  </a:lnTo>
                  <a:lnTo>
                    <a:pt x="5972403" y="2712707"/>
                  </a:lnTo>
                  <a:lnTo>
                    <a:pt x="5972403" y="6350"/>
                  </a:lnTo>
                  <a:lnTo>
                    <a:pt x="597240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4979" y="966622"/>
              <a:ext cx="1442453" cy="15041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9425" y="1284401"/>
              <a:ext cx="184556" cy="11788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32979" y="1233194"/>
              <a:ext cx="2712085" cy="450850"/>
            </a:xfrm>
            <a:custGeom>
              <a:avLst/>
              <a:gdLst/>
              <a:ahLst/>
              <a:cxnLst/>
              <a:rect l="l" t="t" r="r" b="b"/>
              <a:pathLst>
                <a:path w="2712085" h="450850">
                  <a:moveTo>
                    <a:pt x="118237" y="247332"/>
                  </a:moveTo>
                  <a:lnTo>
                    <a:pt x="116928" y="244005"/>
                  </a:lnTo>
                  <a:lnTo>
                    <a:pt x="111721" y="238798"/>
                  </a:lnTo>
                  <a:lnTo>
                    <a:pt x="108458" y="237490"/>
                  </a:lnTo>
                  <a:lnTo>
                    <a:pt x="100749" y="237490"/>
                  </a:lnTo>
                  <a:lnTo>
                    <a:pt x="97586" y="238798"/>
                  </a:lnTo>
                  <a:lnTo>
                    <a:pt x="92481" y="244005"/>
                  </a:lnTo>
                  <a:lnTo>
                    <a:pt x="91211" y="247332"/>
                  </a:lnTo>
                  <a:lnTo>
                    <a:pt x="91211" y="254914"/>
                  </a:lnTo>
                  <a:lnTo>
                    <a:pt x="92519" y="257962"/>
                  </a:lnTo>
                  <a:lnTo>
                    <a:pt x="97726" y="263067"/>
                  </a:lnTo>
                  <a:lnTo>
                    <a:pt x="100876" y="264337"/>
                  </a:lnTo>
                  <a:lnTo>
                    <a:pt x="108458" y="264337"/>
                  </a:lnTo>
                  <a:lnTo>
                    <a:pt x="111721" y="263067"/>
                  </a:lnTo>
                  <a:lnTo>
                    <a:pt x="116928" y="257962"/>
                  </a:lnTo>
                  <a:lnTo>
                    <a:pt x="118237" y="254914"/>
                  </a:lnTo>
                  <a:lnTo>
                    <a:pt x="118237" y="247332"/>
                  </a:lnTo>
                  <a:close/>
                </a:path>
                <a:path w="2712085" h="450850">
                  <a:moveTo>
                    <a:pt x="224739" y="18732"/>
                  </a:moveTo>
                  <a:lnTo>
                    <a:pt x="223431" y="15405"/>
                  </a:lnTo>
                  <a:lnTo>
                    <a:pt x="218224" y="10198"/>
                  </a:lnTo>
                  <a:lnTo>
                    <a:pt x="214960" y="8890"/>
                  </a:lnTo>
                  <a:lnTo>
                    <a:pt x="207251" y="8890"/>
                  </a:lnTo>
                  <a:lnTo>
                    <a:pt x="204089" y="10198"/>
                  </a:lnTo>
                  <a:lnTo>
                    <a:pt x="198983" y="15405"/>
                  </a:lnTo>
                  <a:lnTo>
                    <a:pt x="197713" y="18732"/>
                  </a:lnTo>
                  <a:lnTo>
                    <a:pt x="197739" y="26377"/>
                  </a:lnTo>
                  <a:lnTo>
                    <a:pt x="199021" y="29362"/>
                  </a:lnTo>
                  <a:lnTo>
                    <a:pt x="204228" y="34467"/>
                  </a:lnTo>
                  <a:lnTo>
                    <a:pt x="207378" y="35737"/>
                  </a:lnTo>
                  <a:lnTo>
                    <a:pt x="214960" y="35737"/>
                  </a:lnTo>
                  <a:lnTo>
                    <a:pt x="218224" y="34467"/>
                  </a:lnTo>
                  <a:lnTo>
                    <a:pt x="223431" y="29362"/>
                  </a:lnTo>
                  <a:lnTo>
                    <a:pt x="224701" y="26377"/>
                  </a:lnTo>
                  <a:lnTo>
                    <a:pt x="224739" y="18732"/>
                  </a:lnTo>
                  <a:close/>
                </a:path>
                <a:path w="2712085" h="450850">
                  <a:moveTo>
                    <a:pt x="435610" y="280339"/>
                  </a:moveTo>
                  <a:lnTo>
                    <a:pt x="395249" y="280339"/>
                  </a:lnTo>
                  <a:lnTo>
                    <a:pt x="395249" y="296697"/>
                  </a:lnTo>
                  <a:lnTo>
                    <a:pt x="395249" y="341922"/>
                  </a:lnTo>
                  <a:lnTo>
                    <a:pt x="393166" y="347726"/>
                  </a:lnTo>
                  <a:lnTo>
                    <a:pt x="384873" y="356260"/>
                  </a:lnTo>
                  <a:lnTo>
                    <a:pt x="379183" y="358394"/>
                  </a:lnTo>
                  <a:lnTo>
                    <a:pt x="365429" y="358394"/>
                  </a:lnTo>
                  <a:lnTo>
                    <a:pt x="360273" y="356552"/>
                  </a:lnTo>
                  <a:lnTo>
                    <a:pt x="352691" y="349211"/>
                  </a:lnTo>
                  <a:lnTo>
                    <a:pt x="350380" y="344639"/>
                  </a:lnTo>
                  <a:lnTo>
                    <a:pt x="349554" y="339191"/>
                  </a:lnTo>
                  <a:lnTo>
                    <a:pt x="355955" y="337883"/>
                  </a:lnTo>
                  <a:lnTo>
                    <a:pt x="361315" y="335076"/>
                  </a:lnTo>
                  <a:lnTo>
                    <a:pt x="369963" y="326415"/>
                  </a:lnTo>
                  <a:lnTo>
                    <a:pt x="372135" y="321170"/>
                  </a:lnTo>
                  <a:lnTo>
                    <a:pt x="372135" y="307898"/>
                  </a:lnTo>
                  <a:lnTo>
                    <a:pt x="369582" y="302031"/>
                  </a:lnTo>
                  <a:lnTo>
                    <a:pt x="364490" y="297408"/>
                  </a:lnTo>
                  <a:lnTo>
                    <a:pt x="364490" y="296697"/>
                  </a:lnTo>
                  <a:lnTo>
                    <a:pt x="395249" y="296697"/>
                  </a:lnTo>
                  <a:lnTo>
                    <a:pt x="395249" y="280339"/>
                  </a:lnTo>
                  <a:lnTo>
                    <a:pt x="325374" y="280339"/>
                  </a:lnTo>
                  <a:lnTo>
                    <a:pt x="315772" y="280339"/>
                  </a:lnTo>
                  <a:lnTo>
                    <a:pt x="94234" y="280339"/>
                  </a:lnTo>
                  <a:lnTo>
                    <a:pt x="94234" y="296697"/>
                  </a:lnTo>
                  <a:lnTo>
                    <a:pt x="94234" y="331901"/>
                  </a:lnTo>
                  <a:lnTo>
                    <a:pt x="89611" y="333679"/>
                  </a:lnTo>
                  <a:lnTo>
                    <a:pt x="84391" y="334568"/>
                  </a:lnTo>
                  <a:lnTo>
                    <a:pt x="73253" y="334568"/>
                  </a:lnTo>
                  <a:lnTo>
                    <a:pt x="68745" y="334035"/>
                  </a:lnTo>
                  <a:lnTo>
                    <a:pt x="65074" y="332968"/>
                  </a:lnTo>
                  <a:lnTo>
                    <a:pt x="65392" y="331304"/>
                  </a:lnTo>
                  <a:lnTo>
                    <a:pt x="65506" y="330200"/>
                  </a:lnTo>
                  <a:lnTo>
                    <a:pt x="65608" y="296697"/>
                  </a:lnTo>
                  <a:lnTo>
                    <a:pt x="94234" y="296697"/>
                  </a:lnTo>
                  <a:lnTo>
                    <a:pt x="94234" y="280339"/>
                  </a:lnTo>
                  <a:lnTo>
                    <a:pt x="0" y="280339"/>
                  </a:lnTo>
                  <a:lnTo>
                    <a:pt x="0" y="296697"/>
                  </a:lnTo>
                  <a:lnTo>
                    <a:pt x="45161" y="296697"/>
                  </a:lnTo>
                  <a:lnTo>
                    <a:pt x="45161" y="332676"/>
                  </a:lnTo>
                  <a:lnTo>
                    <a:pt x="42138" y="335991"/>
                  </a:lnTo>
                  <a:lnTo>
                    <a:pt x="33248" y="335991"/>
                  </a:lnTo>
                  <a:lnTo>
                    <a:pt x="30784" y="335280"/>
                  </a:lnTo>
                  <a:lnTo>
                    <a:pt x="26644" y="332435"/>
                  </a:lnTo>
                  <a:lnTo>
                    <a:pt x="24295" y="330060"/>
                  </a:lnTo>
                  <a:lnTo>
                    <a:pt x="21691" y="326745"/>
                  </a:lnTo>
                  <a:lnTo>
                    <a:pt x="6045" y="339013"/>
                  </a:lnTo>
                  <a:lnTo>
                    <a:pt x="54762" y="400532"/>
                  </a:lnTo>
                  <a:lnTo>
                    <a:pt x="71653" y="389864"/>
                  </a:lnTo>
                  <a:lnTo>
                    <a:pt x="53695" y="367461"/>
                  </a:lnTo>
                  <a:lnTo>
                    <a:pt x="48475" y="361061"/>
                  </a:lnTo>
                  <a:lnTo>
                    <a:pt x="43916" y="355904"/>
                  </a:lnTo>
                  <a:lnTo>
                    <a:pt x="40005" y="351993"/>
                  </a:lnTo>
                  <a:lnTo>
                    <a:pt x="40182" y="351282"/>
                  </a:lnTo>
                  <a:lnTo>
                    <a:pt x="40779" y="351396"/>
                  </a:lnTo>
                  <a:lnTo>
                    <a:pt x="41846" y="351459"/>
                  </a:lnTo>
                  <a:lnTo>
                    <a:pt x="43383" y="351459"/>
                  </a:lnTo>
                  <a:lnTo>
                    <a:pt x="45872" y="351282"/>
                  </a:lnTo>
                  <a:lnTo>
                    <a:pt x="48361" y="351104"/>
                  </a:lnTo>
                  <a:lnTo>
                    <a:pt x="52743" y="349567"/>
                  </a:lnTo>
                  <a:lnTo>
                    <a:pt x="56540" y="346837"/>
                  </a:lnTo>
                  <a:lnTo>
                    <a:pt x="63182" y="350748"/>
                  </a:lnTo>
                  <a:lnTo>
                    <a:pt x="71297" y="352704"/>
                  </a:lnTo>
                  <a:lnTo>
                    <a:pt x="85407" y="352704"/>
                  </a:lnTo>
                  <a:lnTo>
                    <a:pt x="89852" y="352234"/>
                  </a:lnTo>
                  <a:lnTo>
                    <a:pt x="94234" y="351282"/>
                  </a:lnTo>
                  <a:lnTo>
                    <a:pt x="94234" y="397687"/>
                  </a:lnTo>
                  <a:lnTo>
                    <a:pt x="115036" y="397687"/>
                  </a:lnTo>
                  <a:lnTo>
                    <a:pt x="115036" y="351282"/>
                  </a:lnTo>
                  <a:lnTo>
                    <a:pt x="115036" y="346837"/>
                  </a:lnTo>
                  <a:lnTo>
                    <a:pt x="115036" y="335991"/>
                  </a:lnTo>
                  <a:lnTo>
                    <a:pt x="115036" y="334568"/>
                  </a:lnTo>
                  <a:lnTo>
                    <a:pt x="115036" y="296697"/>
                  </a:lnTo>
                  <a:lnTo>
                    <a:pt x="125171" y="296697"/>
                  </a:lnTo>
                  <a:lnTo>
                    <a:pt x="134772" y="296697"/>
                  </a:lnTo>
                  <a:lnTo>
                    <a:pt x="189890" y="296697"/>
                  </a:lnTo>
                  <a:lnTo>
                    <a:pt x="189801" y="347726"/>
                  </a:lnTo>
                  <a:lnTo>
                    <a:pt x="188315" y="351967"/>
                  </a:lnTo>
                  <a:lnTo>
                    <a:pt x="182041" y="358952"/>
                  </a:lnTo>
                  <a:lnTo>
                    <a:pt x="177863" y="360705"/>
                  </a:lnTo>
                  <a:lnTo>
                    <a:pt x="168021" y="360705"/>
                  </a:lnTo>
                  <a:lnTo>
                    <a:pt x="164223" y="359283"/>
                  </a:lnTo>
                  <a:lnTo>
                    <a:pt x="158305" y="353593"/>
                  </a:lnTo>
                  <a:lnTo>
                    <a:pt x="156845" y="349999"/>
                  </a:lnTo>
                  <a:lnTo>
                    <a:pt x="156819" y="339483"/>
                  </a:lnTo>
                  <a:lnTo>
                    <a:pt x="158889" y="335280"/>
                  </a:lnTo>
                  <a:lnTo>
                    <a:pt x="159016" y="335076"/>
                  </a:lnTo>
                  <a:lnTo>
                    <a:pt x="167640" y="329412"/>
                  </a:lnTo>
                  <a:lnTo>
                    <a:pt x="172935" y="328587"/>
                  </a:lnTo>
                  <a:lnTo>
                    <a:pt x="179222" y="329768"/>
                  </a:lnTo>
                  <a:lnTo>
                    <a:pt x="179006" y="328587"/>
                  </a:lnTo>
                  <a:lnTo>
                    <a:pt x="176022" y="311810"/>
                  </a:lnTo>
                  <a:lnTo>
                    <a:pt x="168211" y="311683"/>
                  </a:lnTo>
                  <a:lnTo>
                    <a:pt x="160934" y="312864"/>
                  </a:lnTo>
                  <a:lnTo>
                    <a:pt x="136245" y="344639"/>
                  </a:lnTo>
                  <a:lnTo>
                    <a:pt x="136194" y="354838"/>
                  </a:lnTo>
                  <a:lnTo>
                    <a:pt x="139306" y="362686"/>
                  </a:lnTo>
                  <a:lnTo>
                    <a:pt x="151752" y="374904"/>
                  </a:lnTo>
                  <a:lnTo>
                    <a:pt x="159372" y="377952"/>
                  </a:lnTo>
                  <a:lnTo>
                    <a:pt x="177380" y="377952"/>
                  </a:lnTo>
                  <a:lnTo>
                    <a:pt x="184315" y="375221"/>
                  </a:lnTo>
                  <a:lnTo>
                    <a:pt x="189179" y="369773"/>
                  </a:lnTo>
                  <a:lnTo>
                    <a:pt x="189890" y="369773"/>
                  </a:lnTo>
                  <a:lnTo>
                    <a:pt x="189890" y="397687"/>
                  </a:lnTo>
                  <a:lnTo>
                    <a:pt x="210337" y="397687"/>
                  </a:lnTo>
                  <a:lnTo>
                    <a:pt x="210337" y="369773"/>
                  </a:lnTo>
                  <a:lnTo>
                    <a:pt x="210337" y="360705"/>
                  </a:lnTo>
                  <a:lnTo>
                    <a:pt x="210337" y="342633"/>
                  </a:lnTo>
                  <a:lnTo>
                    <a:pt x="211963" y="338188"/>
                  </a:lnTo>
                  <a:lnTo>
                    <a:pt x="218490" y="331304"/>
                  </a:lnTo>
                  <a:lnTo>
                    <a:pt x="222719" y="329590"/>
                  </a:lnTo>
                  <a:lnTo>
                    <a:pt x="232448" y="329590"/>
                  </a:lnTo>
                  <a:lnTo>
                    <a:pt x="236118" y="330987"/>
                  </a:lnTo>
                  <a:lnTo>
                    <a:pt x="241808" y="336550"/>
                  </a:lnTo>
                  <a:lnTo>
                    <a:pt x="243230" y="340194"/>
                  </a:lnTo>
                  <a:lnTo>
                    <a:pt x="243230" y="350748"/>
                  </a:lnTo>
                  <a:lnTo>
                    <a:pt x="241071" y="355193"/>
                  </a:lnTo>
                  <a:lnTo>
                    <a:pt x="232410" y="360883"/>
                  </a:lnTo>
                  <a:lnTo>
                    <a:pt x="227164" y="361657"/>
                  </a:lnTo>
                  <a:lnTo>
                    <a:pt x="221005" y="360349"/>
                  </a:lnTo>
                  <a:lnTo>
                    <a:pt x="224205" y="378307"/>
                  </a:lnTo>
                  <a:lnTo>
                    <a:pt x="259880" y="361657"/>
                  </a:lnTo>
                  <a:lnTo>
                    <a:pt x="260921" y="359956"/>
                  </a:lnTo>
                  <a:lnTo>
                    <a:pt x="263118" y="352920"/>
                  </a:lnTo>
                  <a:lnTo>
                    <a:pt x="263817" y="345236"/>
                  </a:lnTo>
                  <a:lnTo>
                    <a:pt x="263779" y="335076"/>
                  </a:lnTo>
                  <a:lnTo>
                    <a:pt x="261607" y="329590"/>
                  </a:lnTo>
                  <a:lnTo>
                    <a:pt x="260769" y="327456"/>
                  </a:lnTo>
                  <a:lnTo>
                    <a:pt x="253707" y="320522"/>
                  </a:lnTo>
                  <a:lnTo>
                    <a:pt x="248437" y="315366"/>
                  </a:lnTo>
                  <a:lnTo>
                    <a:pt x="240855" y="312343"/>
                  </a:lnTo>
                  <a:lnTo>
                    <a:pt x="223202" y="312343"/>
                  </a:lnTo>
                  <a:lnTo>
                    <a:pt x="216268" y="315074"/>
                  </a:lnTo>
                  <a:lnTo>
                    <a:pt x="211048" y="320522"/>
                  </a:lnTo>
                  <a:lnTo>
                    <a:pt x="210337" y="320522"/>
                  </a:lnTo>
                  <a:lnTo>
                    <a:pt x="210337" y="296697"/>
                  </a:lnTo>
                  <a:lnTo>
                    <a:pt x="265277" y="296697"/>
                  </a:lnTo>
                  <a:lnTo>
                    <a:pt x="274878" y="296697"/>
                  </a:lnTo>
                  <a:lnTo>
                    <a:pt x="285013" y="296697"/>
                  </a:lnTo>
                  <a:lnTo>
                    <a:pt x="285013" y="397687"/>
                  </a:lnTo>
                  <a:lnTo>
                    <a:pt x="305638" y="397687"/>
                  </a:lnTo>
                  <a:lnTo>
                    <a:pt x="305638" y="296697"/>
                  </a:lnTo>
                  <a:lnTo>
                    <a:pt x="315772" y="296697"/>
                  </a:lnTo>
                  <a:lnTo>
                    <a:pt x="325374" y="296697"/>
                  </a:lnTo>
                  <a:lnTo>
                    <a:pt x="345287" y="296697"/>
                  </a:lnTo>
                  <a:lnTo>
                    <a:pt x="349313" y="301078"/>
                  </a:lnTo>
                  <a:lnTo>
                    <a:pt x="351332" y="306235"/>
                  </a:lnTo>
                  <a:lnTo>
                    <a:pt x="351332" y="317500"/>
                  </a:lnTo>
                  <a:lnTo>
                    <a:pt x="349250" y="321652"/>
                  </a:lnTo>
                  <a:lnTo>
                    <a:pt x="340956" y="327571"/>
                  </a:lnTo>
                  <a:lnTo>
                    <a:pt x="334911" y="329882"/>
                  </a:lnTo>
                  <a:lnTo>
                    <a:pt x="326974" y="331546"/>
                  </a:lnTo>
                  <a:lnTo>
                    <a:pt x="328244" y="341325"/>
                  </a:lnTo>
                  <a:lnTo>
                    <a:pt x="352945" y="373024"/>
                  </a:lnTo>
                  <a:lnTo>
                    <a:pt x="368935" y="375996"/>
                  </a:lnTo>
                  <a:lnTo>
                    <a:pt x="376796" y="375386"/>
                  </a:lnTo>
                  <a:lnTo>
                    <a:pt x="383692" y="373519"/>
                  </a:lnTo>
                  <a:lnTo>
                    <a:pt x="389597" y="370408"/>
                  </a:lnTo>
                  <a:lnTo>
                    <a:pt x="394538" y="366039"/>
                  </a:lnTo>
                  <a:lnTo>
                    <a:pt x="395249" y="366039"/>
                  </a:lnTo>
                  <a:lnTo>
                    <a:pt x="395249" y="397687"/>
                  </a:lnTo>
                  <a:lnTo>
                    <a:pt x="415874" y="397687"/>
                  </a:lnTo>
                  <a:lnTo>
                    <a:pt x="415874" y="366039"/>
                  </a:lnTo>
                  <a:lnTo>
                    <a:pt x="415874" y="358394"/>
                  </a:lnTo>
                  <a:lnTo>
                    <a:pt x="415874" y="296697"/>
                  </a:lnTo>
                  <a:lnTo>
                    <a:pt x="435610" y="296697"/>
                  </a:lnTo>
                  <a:lnTo>
                    <a:pt x="435610" y="280339"/>
                  </a:lnTo>
                  <a:close/>
                </a:path>
                <a:path w="2712085" h="450850">
                  <a:moveTo>
                    <a:pt x="488061" y="51739"/>
                  </a:moveTo>
                  <a:lnTo>
                    <a:pt x="488061" y="51739"/>
                  </a:lnTo>
                  <a:lnTo>
                    <a:pt x="272034" y="51739"/>
                  </a:lnTo>
                  <a:lnTo>
                    <a:pt x="272034" y="31356"/>
                  </a:lnTo>
                  <a:lnTo>
                    <a:pt x="274142" y="26377"/>
                  </a:lnTo>
                  <a:lnTo>
                    <a:pt x="282549" y="19494"/>
                  </a:lnTo>
                  <a:lnTo>
                    <a:pt x="288391" y="17780"/>
                  </a:lnTo>
                  <a:lnTo>
                    <a:pt x="295859" y="17780"/>
                  </a:lnTo>
                  <a:lnTo>
                    <a:pt x="310070" y="19304"/>
                  </a:lnTo>
                  <a:lnTo>
                    <a:pt x="322834" y="23837"/>
                  </a:lnTo>
                  <a:lnTo>
                    <a:pt x="334162" y="31394"/>
                  </a:lnTo>
                  <a:lnTo>
                    <a:pt x="344043" y="41960"/>
                  </a:lnTo>
                  <a:lnTo>
                    <a:pt x="357733" y="29870"/>
                  </a:lnTo>
                  <a:lnTo>
                    <a:pt x="355600" y="26784"/>
                  </a:lnTo>
                  <a:lnTo>
                    <a:pt x="352818" y="23672"/>
                  </a:lnTo>
                  <a:lnTo>
                    <a:pt x="346341" y="17780"/>
                  </a:lnTo>
                  <a:lnTo>
                    <a:pt x="345935" y="17399"/>
                  </a:lnTo>
                  <a:lnTo>
                    <a:pt x="311302" y="1003"/>
                  </a:lnTo>
                  <a:lnTo>
                    <a:pt x="303860" y="0"/>
                  </a:lnTo>
                  <a:lnTo>
                    <a:pt x="296037" y="0"/>
                  </a:lnTo>
                  <a:lnTo>
                    <a:pt x="258305" y="15557"/>
                  </a:lnTo>
                  <a:lnTo>
                    <a:pt x="251409" y="37871"/>
                  </a:lnTo>
                  <a:lnTo>
                    <a:pt x="251409" y="51739"/>
                  </a:lnTo>
                  <a:lnTo>
                    <a:pt x="241274" y="51739"/>
                  </a:lnTo>
                  <a:lnTo>
                    <a:pt x="231673" y="51739"/>
                  </a:lnTo>
                  <a:lnTo>
                    <a:pt x="131394" y="51739"/>
                  </a:lnTo>
                  <a:lnTo>
                    <a:pt x="131394" y="68097"/>
                  </a:lnTo>
                  <a:lnTo>
                    <a:pt x="200914" y="68097"/>
                  </a:lnTo>
                  <a:lnTo>
                    <a:pt x="200914" y="117462"/>
                  </a:lnTo>
                  <a:lnTo>
                    <a:pt x="199136" y="122859"/>
                  </a:lnTo>
                  <a:lnTo>
                    <a:pt x="192024" y="131394"/>
                  </a:lnTo>
                  <a:lnTo>
                    <a:pt x="187109" y="133527"/>
                  </a:lnTo>
                  <a:lnTo>
                    <a:pt x="175729" y="133527"/>
                  </a:lnTo>
                  <a:lnTo>
                    <a:pt x="188112" y="101346"/>
                  </a:lnTo>
                  <a:lnTo>
                    <a:pt x="187947" y="99568"/>
                  </a:lnTo>
                  <a:lnTo>
                    <a:pt x="186512" y="83210"/>
                  </a:lnTo>
                  <a:lnTo>
                    <a:pt x="177977" y="82473"/>
                  </a:lnTo>
                  <a:lnTo>
                    <a:pt x="169989" y="83261"/>
                  </a:lnTo>
                  <a:lnTo>
                    <a:pt x="142506" y="116128"/>
                  </a:lnTo>
                  <a:lnTo>
                    <a:pt x="142430" y="117462"/>
                  </a:lnTo>
                  <a:lnTo>
                    <a:pt x="143027" y="124383"/>
                  </a:lnTo>
                  <a:lnTo>
                    <a:pt x="177088" y="151307"/>
                  </a:lnTo>
                  <a:lnTo>
                    <a:pt x="187159" y="151307"/>
                  </a:lnTo>
                  <a:lnTo>
                    <a:pt x="194868" y="148399"/>
                  </a:lnTo>
                  <a:lnTo>
                    <a:pt x="200202" y="142595"/>
                  </a:lnTo>
                  <a:lnTo>
                    <a:pt x="200914" y="142595"/>
                  </a:lnTo>
                  <a:lnTo>
                    <a:pt x="200914" y="169087"/>
                  </a:lnTo>
                  <a:lnTo>
                    <a:pt x="221538" y="169087"/>
                  </a:lnTo>
                  <a:lnTo>
                    <a:pt x="221538" y="142595"/>
                  </a:lnTo>
                  <a:lnTo>
                    <a:pt x="221538" y="133527"/>
                  </a:lnTo>
                  <a:lnTo>
                    <a:pt x="221538" y="68097"/>
                  </a:lnTo>
                  <a:lnTo>
                    <a:pt x="231673" y="68097"/>
                  </a:lnTo>
                  <a:lnTo>
                    <a:pt x="241274" y="68097"/>
                  </a:lnTo>
                  <a:lnTo>
                    <a:pt x="251409" y="68097"/>
                  </a:lnTo>
                  <a:lnTo>
                    <a:pt x="251409" y="169087"/>
                  </a:lnTo>
                  <a:lnTo>
                    <a:pt x="272034" y="169087"/>
                  </a:lnTo>
                  <a:lnTo>
                    <a:pt x="272034" y="68097"/>
                  </a:lnTo>
                  <a:lnTo>
                    <a:pt x="282168" y="68097"/>
                  </a:lnTo>
                  <a:lnTo>
                    <a:pt x="291769" y="68097"/>
                  </a:lnTo>
                  <a:lnTo>
                    <a:pt x="340309" y="68097"/>
                  </a:lnTo>
                  <a:lnTo>
                    <a:pt x="340309" y="83566"/>
                  </a:lnTo>
                  <a:lnTo>
                    <a:pt x="323951" y="88366"/>
                  </a:lnTo>
                  <a:lnTo>
                    <a:pt x="316814" y="90741"/>
                  </a:lnTo>
                  <a:lnTo>
                    <a:pt x="294551" y="122859"/>
                  </a:lnTo>
                  <a:lnTo>
                    <a:pt x="295249" y="129870"/>
                  </a:lnTo>
                  <a:lnTo>
                    <a:pt x="322326" y="160464"/>
                  </a:lnTo>
                  <a:lnTo>
                    <a:pt x="340664" y="163576"/>
                  </a:lnTo>
                  <a:lnTo>
                    <a:pt x="351701" y="162661"/>
                  </a:lnTo>
                  <a:lnTo>
                    <a:pt x="361721" y="159893"/>
                  </a:lnTo>
                  <a:lnTo>
                    <a:pt x="370725" y="155282"/>
                  </a:lnTo>
                  <a:lnTo>
                    <a:pt x="378714" y="148818"/>
                  </a:lnTo>
                  <a:lnTo>
                    <a:pt x="376707" y="145618"/>
                  </a:lnTo>
                  <a:lnTo>
                    <a:pt x="368401" y="132283"/>
                  </a:lnTo>
                  <a:lnTo>
                    <a:pt x="361772" y="138125"/>
                  </a:lnTo>
                  <a:lnTo>
                    <a:pt x="354520" y="142290"/>
                  </a:lnTo>
                  <a:lnTo>
                    <a:pt x="346659" y="144792"/>
                  </a:lnTo>
                  <a:lnTo>
                    <a:pt x="338175" y="145618"/>
                  </a:lnTo>
                  <a:lnTo>
                    <a:pt x="330581" y="145618"/>
                  </a:lnTo>
                  <a:lnTo>
                    <a:pt x="324751" y="143598"/>
                  </a:lnTo>
                  <a:lnTo>
                    <a:pt x="316572" y="135547"/>
                  </a:lnTo>
                  <a:lnTo>
                    <a:pt x="314528" y="130886"/>
                  </a:lnTo>
                  <a:lnTo>
                    <a:pt x="314528" y="120307"/>
                  </a:lnTo>
                  <a:lnTo>
                    <a:pt x="315912" y="116128"/>
                  </a:lnTo>
                  <a:lnTo>
                    <a:pt x="321487" y="109855"/>
                  </a:lnTo>
                  <a:lnTo>
                    <a:pt x="327152" y="107099"/>
                  </a:lnTo>
                  <a:lnTo>
                    <a:pt x="361467" y="97790"/>
                  </a:lnTo>
                  <a:lnTo>
                    <a:pt x="361467" y="68097"/>
                  </a:lnTo>
                  <a:lnTo>
                    <a:pt x="375691" y="68097"/>
                  </a:lnTo>
                  <a:lnTo>
                    <a:pt x="385292" y="68097"/>
                  </a:lnTo>
                  <a:lnTo>
                    <a:pt x="447522" y="68097"/>
                  </a:lnTo>
                  <a:lnTo>
                    <a:pt x="447522" y="87299"/>
                  </a:lnTo>
                  <a:lnTo>
                    <a:pt x="423341" y="87299"/>
                  </a:lnTo>
                  <a:lnTo>
                    <a:pt x="416471" y="87871"/>
                  </a:lnTo>
                  <a:lnTo>
                    <a:pt x="388797" y="120307"/>
                  </a:lnTo>
                  <a:lnTo>
                    <a:pt x="388696" y="122504"/>
                  </a:lnTo>
                  <a:lnTo>
                    <a:pt x="389140" y="129616"/>
                  </a:lnTo>
                  <a:lnTo>
                    <a:pt x="409676" y="166751"/>
                  </a:lnTo>
                  <a:lnTo>
                    <a:pt x="414985" y="171043"/>
                  </a:lnTo>
                  <a:lnTo>
                    <a:pt x="430276" y="158242"/>
                  </a:lnTo>
                  <a:lnTo>
                    <a:pt x="421322" y="150482"/>
                  </a:lnTo>
                  <a:lnTo>
                    <a:pt x="414934" y="141935"/>
                  </a:lnTo>
                  <a:lnTo>
                    <a:pt x="411099" y="132613"/>
                  </a:lnTo>
                  <a:lnTo>
                    <a:pt x="409867" y="122859"/>
                  </a:lnTo>
                  <a:lnTo>
                    <a:pt x="409829" y="116814"/>
                  </a:lnTo>
                  <a:lnTo>
                    <a:pt x="411429" y="112522"/>
                  </a:lnTo>
                  <a:lnTo>
                    <a:pt x="417830" y="106705"/>
                  </a:lnTo>
                  <a:lnTo>
                    <a:pt x="421970" y="105257"/>
                  </a:lnTo>
                  <a:lnTo>
                    <a:pt x="447522" y="105257"/>
                  </a:lnTo>
                  <a:lnTo>
                    <a:pt x="447522" y="169087"/>
                  </a:lnTo>
                  <a:lnTo>
                    <a:pt x="468147" y="169087"/>
                  </a:lnTo>
                  <a:lnTo>
                    <a:pt x="468147" y="105257"/>
                  </a:lnTo>
                  <a:lnTo>
                    <a:pt x="468147" y="68097"/>
                  </a:lnTo>
                  <a:lnTo>
                    <a:pt x="488061" y="68097"/>
                  </a:lnTo>
                  <a:lnTo>
                    <a:pt x="488061" y="51739"/>
                  </a:lnTo>
                  <a:close/>
                </a:path>
                <a:path w="2712085" h="450850">
                  <a:moveTo>
                    <a:pt x="981862" y="19913"/>
                  </a:moveTo>
                  <a:lnTo>
                    <a:pt x="980554" y="16103"/>
                  </a:lnTo>
                  <a:lnTo>
                    <a:pt x="975347" y="11023"/>
                  </a:lnTo>
                  <a:lnTo>
                    <a:pt x="972083" y="9753"/>
                  </a:lnTo>
                  <a:lnTo>
                    <a:pt x="964374" y="9753"/>
                  </a:lnTo>
                  <a:lnTo>
                    <a:pt x="961212" y="11023"/>
                  </a:lnTo>
                  <a:lnTo>
                    <a:pt x="956106" y="16103"/>
                  </a:lnTo>
                  <a:lnTo>
                    <a:pt x="954836" y="19913"/>
                  </a:lnTo>
                  <a:lnTo>
                    <a:pt x="954836" y="27533"/>
                  </a:lnTo>
                  <a:lnTo>
                    <a:pt x="956144" y="30073"/>
                  </a:lnTo>
                  <a:lnTo>
                    <a:pt x="961351" y="35153"/>
                  </a:lnTo>
                  <a:lnTo>
                    <a:pt x="964501" y="36423"/>
                  </a:lnTo>
                  <a:lnTo>
                    <a:pt x="972083" y="36423"/>
                  </a:lnTo>
                  <a:lnTo>
                    <a:pt x="975347" y="35153"/>
                  </a:lnTo>
                  <a:lnTo>
                    <a:pt x="980554" y="30073"/>
                  </a:lnTo>
                  <a:lnTo>
                    <a:pt x="981862" y="27533"/>
                  </a:lnTo>
                  <a:lnTo>
                    <a:pt x="981862" y="19913"/>
                  </a:lnTo>
                  <a:close/>
                </a:path>
                <a:path w="2712085" h="450850">
                  <a:moveTo>
                    <a:pt x="1142060" y="280339"/>
                  </a:moveTo>
                  <a:lnTo>
                    <a:pt x="1048715" y="280339"/>
                  </a:lnTo>
                  <a:lnTo>
                    <a:pt x="1039114" y="280339"/>
                  </a:lnTo>
                  <a:lnTo>
                    <a:pt x="1008710" y="280339"/>
                  </a:lnTo>
                  <a:lnTo>
                    <a:pt x="1008710" y="296697"/>
                  </a:lnTo>
                  <a:lnTo>
                    <a:pt x="1008710" y="333679"/>
                  </a:lnTo>
                  <a:lnTo>
                    <a:pt x="978662" y="333679"/>
                  </a:lnTo>
                  <a:lnTo>
                    <a:pt x="978662" y="296697"/>
                  </a:lnTo>
                  <a:lnTo>
                    <a:pt x="1008710" y="296697"/>
                  </a:lnTo>
                  <a:lnTo>
                    <a:pt x="1008710" y="280339"/>
                  </a:lnTo>
                  <a:lnTo>
                    <a:pt x="942568" y="280339"/>
                  </a:lnTo>
                  <a:lnTo>
                    <a:pt x="932967" y="280339"/>
                  </a:lnTo>
                  <a:lnTo>
                    <a:pt x="902030" y="280339"/>
                  </a:lnTo>
                  <a:lnTo>
                    <a:pt x="902030" y="296697"/>
                  </a:lnTo>
                  <a:lnTo>
                    <a:pt x="902030" y="331901"/>
                  </a:lnTo>
                  <a:lnTo>
                    <a:pt x="897407" y="333679"/>
                  </a:lnTo>
                  <a:lnTo>
                    <a:pt x="892187" y="334568"/>
                  </a:lnTo>
                  <a:lnTo>
                    <a:pt x="881049" y="334568"/>
                  </a:lnTo>
                  <a:lnTo>
                    <a:pt x="876541" y="334035"/>
                  </a:lnTo>
                  <a:lnTo>
                    <a:pt x="872871" y="332968"/>
                  </a:lnTo>
                  <a:lnTo>
                    <a:pt x="873226" y="331076"/>
                  </a:lnTo>
                  <a:lnTo>
                    <a:pt x="873328" y="329768"/>
                  </a:lnTo>
                  <a:lnTo>
                    <a:pt x="873404" y="296697"/>
                  </a:lnTo>
                  <a:lnTo>
                    <a:pt x="902030" y="296697"/>
                  </a:lnTo>
                  <a:lnTo>
                    <a:pt x="902030" y="280339"/>
                  </a:lnTo>
                  <a:lnTo>
                    <a:pt x="807796" y="280339"/>
                  </a:lnTo>
                  <a:lnTo>
                    <a:pt x="807796" y="296697"/>
                  </a:lnTo>
                  <a:lnTo>
                    <a:pt x="852957" y="296697"/>
                  </a:lnTo>
                  <a:lnTo>
                    <a:pt x="852957" y="332676"/>
                  </a:lnTo>
                  <a:lnTo>
                    <a:pt x="849934" y="335991"/>
                  </a:lnTo>
                  <a:lnTo>
                    <a:pt x="841044" y="335991"/>
                  </a:lnTo>
                  <a:lnTo>
                    <a:pt x="838581" y="335280"/>
                  </a:lnTo>
                  <a:lnTo>
                    <a:pt x="834440" y="332435"/>
                  </a:lnTo>
                  <a:lnTo>
                    <a:pt x="832091" y="330060"/>
                  </a:lnTo>
                  <a:lnTo>
                    <a:pt x="829487" y="326745"/>
                  </a:lnTo>
                  <a:lnTo>
                    <a:pt x="813841" y="339013"/>
                  </a:lnTo>
                  <a:lnTo>
                    <a:pt x="862558" y="400532"/>
                  </a:lnTo>
                  <a:lnTo>
                    <a:pt x="879449" y="389864"/>
                  </a:lnTo>
                  <a:lnTo>
                    <a:pt x="860856" y="366687"/>
                  </a:lnTo>
                  <a:lnTo>
                    <a:pt x="856272" y="361061"/>
                  </a:lnTo>
                  <a:lnTo>
                    <a:pt x="851712" y="355904"/>
                  </a:lnTo>
                  <a:lnTo>
                    <a:pt x="847979" y="352171"/>
                  </a:lnTo>
                  <a:lnTo>
                    <a:pt x="847979" y="351282"/>
                  </a:lnTo>
                  <a:lnTo>
                    <a:pt x="848575" y="351396"/>
                  </a:lnTo>
                  <a:lnTo>
                    <a:pt x="849642" y="351459"/>
                  </a:lnTo>
                  <a:lnTo>
                    <a:pt x="851179" y="351459"/>
                  </a:lnTo>
                  <a:lnTo>
                    <a:pt x="853668" y="351282"/>
                  </a:lnTo>
                  <a:lnTo>
                    <a:pt x="856157" y="351104"/>
                  </a:lnTo>
                  <a:lnTo>
                    <a:pt x="860539" y="349567"/>
                  </a:lnTo>
                  <a:lnTo>
                    <a:pt x="864336" y="346837"/>
                  </a:lnTo>
                  <a:lnTo>
                    <a:pt x="870978" y="350748"/>
                  </a:lnTo>
                  <a:lnTo>
                    <a:pt x="879094" y="352704"/>
                  </a:lnTo>
                  <a:lnTo>
                    <a:pt x="893203" y="352704"/>
                  </a:lnTo>
                  <a:lnTo>
                    <a:pt x="897648" y="352234"/>
                  </a:lnTo>
                  <a:lnTo>
                    <a:pt x="902030" y="351282"/>
                  </a:lnTo>
                  <a:lnTo>
                    <a:pt x="902030" y="397687"/>
                  </a:lnTo>
                  <a:lnTo>
                    <a:pt x="922832" y="397687"/>
                  </a:lnTo>
                  <a:lnTo>
                    <a:pt x="922832" y="351282"/>
                  </a:lnTo>
                  <a:lnTo>
                    <a:pt x="922832" y="346837"/>
                  </a:lnTo>
                  <a:lnTo>
                    <a:pt x="922832" y="335991"/>
                  </a:lnTo>
                  <a:lnTo>
                    <a:pt x="922832" y="334568"/>
                  </a:lnTo>
                  <a:lnTo>
                    <a:pt x="922832" y="296697"/>
                  </a:lnTo>
                  <a:lnTo>
                    <a:pt x="932967" y="296697"/>
                  </a:lnTo>
                  <a:lnTo>
                    <a:pt x="942568" y="296697"/>
                  </a:lnTo>
                  <a:lnTo>
                    <a:pt x="958392" y="296697"/>
                  </a:lnTo>
                  <a:lnTo>
                    <a:pt x="958392" y="334568"/>
                  </a:lnTo>
                  <a:lnTo>
                    <a:pt x="948969" y="341858"/>
                  </a:lnTo>
                  <a:lnTo>
                    <a:pt x="949045" y="346837"/>
                  </a:lnTo>
                  <a:lnTo>
                    <a:pt x="950150" y="351523"/>
                  </a:lnTo>
                  <a:lnTo>
                    <a:pt x="954913" y="362445"/>
                  </a:lnTo>
                  <a:lnTo>
                    <a:pt x="958100" y="366687"/>
                  </a:lnTo>
                  <a:lnTo>
                    <a:pt x="962126" y="369773"/>
                  </a:lnTo>
                  <a:lnTo>
                    <a:pt x="978128" y="369773"/>
                  </a:lnTo>
                  <a:lnTo>
                    <a:pt x="978128" y="351993"/>
                  </a:lnTo>
                  <a:lnTo>
                    <a:pt x="1008710" y="351993"/>
                  </a:lnTo>
                  <a:lnTo>
                    <a:pt x="1008710" y="393319"/>
                  </a:lnTo>
                  <a:lnTo>
                    <a:pt x="1002309" y="395528"/>
                  </a:lnTo>
                  <a:lnTo>
                    <a:pt x="990219" y="406069"/>
                  </a:lnTo>
                  <a:lnTo>
                    <a:pt x="987196" y="412915"/>
                  </a:lnTo>
                  <a:lnTo>
                    <a:pt x="987196" y="429044"/>
                  </a:lnTo>
                  <a:lnTo>
                    <a:pt x="989711" y="435470"/>
                  </a:lnTo>
                  <a:lnTo>
                    <a:pt x="999794" y="445782"/>
                  </a:lnTo>
                  <a:lnTo>
                    <a:pt x="1006398" y="448360"/>
                  </a:lnTo>
                  <a:lnTo>
                    <a:pt x="1020025" y="448360"/>
                  </a:lnTo>
                  <a:lnTo>
                    <a:pt x="1024597" y="447471"/>
                  </a:lnTo>
                  <a:lnTo>
                    <a:pt x="1028268" y="445693"/>
                  </a:lnTo>
                  <a:lnTo>
                    <a:pt x="1028268" y="431114"/>
                  </a:lnTo>
                  <a:lnTo>
                    <a:pt x="1028268" y="427736"/>
                  </a:lnTo>
                  <a:lnTo>
                    <a:pt x="1007110" y="423760"/>
                  </a:lnTo>
                  <a:lnTo>
                    <a:pt x="1007110" y="417601"/>
                  </a:lnTo>
                  <a:lnTo>
                    <a:pt x="1008240" y="414997"/>
                  </a:lnTo>
                  <a:lnTo>
                    <a:pt x="1012736" y="410959"/>
                  </a:lnTo>
                  <a:lnTo>
                    <a:pt x="1015580" y="409956"/>
                  </a:lnTo>
                  <a:lnTo>
                    <a:pt x="1026845" y="409956"/>
                  </a:lnTo>
                  <a:lnTo>
                    <a:pt x="1051255" y="442214"/>
                  </a:lnTo>
                  <a:lnTo>
                    <a:pt x="1053338" y="450850"/>
                  </a:lnTo>
                  <a:lnTo>
                    <a:pt x="1072896" y="445516"/>
                  </a:lnTo>
                  <a:lnTo>
                    <a:pt x="1055751" y="409956"/>
                  </a:lnTo>
                  <a:lnTo>
                    <a:pt x="1051966" y="405447"/>
                  </a:lnTo>
                  <a:lnTo>
                    <a:pt x="1046543" y="401180"/>
                  </a:lnTo>
                  <a:lnTo>
                    <a:pt x="1039736" y="397687"/>
                  </a:lnTo>
                  <a:lnTo>
                    <a:pt x="1033627" y="394550"/>
                  </a:lnTo>
                  <a:lnTo>
                    <a:pt x="1028979" y="393446"/>
                  </a:lnTo>
                  <a:lnTo>
                    <a:pt x="1028979" y="392887"/>
                  </a:lnTo>
                  <a:lnTo>
                    <a:pt x="1028979" y="351993"/>
                  </a:lnTo>
                  <a:lnTo>
                    <a:pt x="1028979" y="333679"/>
                  </a:lnTo>
                  <a:lnTo>
                    <a:pt x="1028979" y="296697"/>
                  </a:lnTo>
                  <a:lnTo>
                    <a:pt x="1039114" y="296697"/>
                  </a:lnTo>
                  <a:lnTo>
                    <a:pt x="1048715" y="296697"/>
                  </a:lnTo>
                  <a:lnTo>
                    <a:pt x="1102766" y="296697"/>
                  </a:lnTo>
                  <a:lnTo>
                    <a:pt x="1102766" y="310032"/>
                  </a:lnTo>
                  <a:lnTo>
                    <a:pt x="1071168" y="310032"/>
                  </a:lnTo>
                  <a:lnTo>
                    <a:pt x="1065161" y="311835"/>
                  </a:lnTo>
                  <a:lnTo>
                    <a:pt x="1056271" y="319074"/>
                  </a:lnTo>
                  <a:lnTo>
                    <a:pt x="1054049" y="323837"/>
                  </a:lnTo>
                  <a:lnTo>
                    <a:pt x="1054074" y="330060"/>
                  </a:lnTo>
                  <a:lnTo>
                    <a:pt x="1054900" y="336511"/>
                  </a:lnTo>
                  <a:lnTo>
                    <a:pt x="1057465" y="342493"/>
                  </a:lnTo>
                  <a:lnTo>
                    <a:pt x="1061745" y="347713"/>
                  </a:lnTo>
                  <a:lnTo>
                    <a:pt x="1067739" y="352171"/>
                  </a:lnTo>
                  <a:lnTo>
                    <a:pt x="1062596" y="357047"/>
                  </a:lnTo>
                  <a:lnTo>
                    <a:pt x="1058938" y="362445"/>
                  </a:lnTo>
                  <a:lnTo>
                    <a:pt x="1056728" y="368350"/>
                  </a:lnTo>
                  <a:lnTo>
                    <a:pt x="1056005" y="374751"/>
                  </a:lnTo>
                  <a:lnTo>
                    <a:pt x="1057008" y="383336"/>
                  </a:lnTo>
                  <a:lnTo>
                    <a:pt x="1090777" y="411518"/>
                  </a:lnTo>
                  <a:lnTo>
                    <a:pt x="1114679" y="415823"/>
                  </a:lnTo>
                  <a:lnTo>
                    <a:pt x="1123569" y="398932"/>
                  </a:lnTo>
                  <a:lnTo>
                    <a:pt x="1102868" y="396265"/>
                  </a:lnTo>
                  <a:lnTo>
                    <a:pt x="1088085" y="391464"/>
                  </a:lnTo>
                  <a:lnTo>
                    <a:pt x="1079220" y="384530"/>
                  </a:lnTo>
                  <a:lnTo>
                    <a:pt x="1076325" y="375640"/>
                  </a:lnTo>
                  <a:lnTo>
                    <a:pt x="1076274" y="370725"/>
                  </a:lnTo>
                  <a:lnTo>
                    <a:pt x="1078369" y="366776"/>
                  </a:lnTo>
                  <a:lnTo>
                    <a:pt x="1086789" y="360502"/>
                  </a:lnTo>
                  <a:lnTo>
                    <a:pt x="1092327" y="358927"/>
                  </a:lnTo>
                  <a:lnTo>
                    <a:pt x="1102766" y="358927"/>
                  </a:lnTo>
                  <a:lnTo>
                    <a:pt x="1105547" y="359702"/>
                  </a:lnTo>
                  <a:lnTo>
                    <a:pt x="1109573" y="362775"/>
                  </a:lnTo>
                  <a:lnTo>
                    <a:pt x="1110589" y="364794"/>
                  </a:lnTo>
                  <a:lnTo>
                    <a:pt x="1110589" y="371309"/>
                  </a:lnTo>
                  <a:lnTo>
                    <a:pt x="1108151" y="375640"/>
                  </a:lnTo>
                  <a:lnTo>
                    <a:pt x="1103299" y="380263"/>
                  </a:lnTo>
                  <a:lnTo>
                    <a:pt x="1120190" y="390220"/>
                  </a:lnTo>
                  <a:lnTo>
                    <a:pt x="1126236" y="383705"/>
                  </a:lnTo>
                  <a:lnTo>
                    <a:pt x="1129258" y="376593"/>
                  </a:lnTo>
                  <a:lnTo>
                    <a:pt x="1129258" y="361530"/>
                  </a:lnTo>
                  <a:lnTo>
                    <a:pt x="1128141" y="358927"/>
                  </a:lnTo>
                  <a:lnTo>
                    <a:pt x="1126591" y="355307"/>
                  </a:lnTo>
                  <a:lnTo>
                    <a:pt x="1115923" y="345122"/>
                  </a:lnTo>
                  <a:lnTo>
                    <a:pt x="1114704" y="344703"/>
                  </a:lnTo>
                  <a:lnTo>
                    <a:pt x="1108506" y="342569"/>
                  </a:lnTo>
                  <a:lnTo>
                    <a:pt x="1093101" y="342569"/>
                  </a:lnTo>
                  <a:lnTo>
                    <a:pt x="1087653" y="343281"/>
                  </a:lnTo>
                  <a:lnTo>
                    <a:pt x="1082675" y="344703"/>
                  </a:lnTo>
                  <a:lnTo>
                    <a:pt x="1077099" y="341858"/>
                  </a:lnTo>
                  <a:lnTo>
                    <a:pt x="1074318" y="338061"/>
                  </a:lnTo>
                  <a:lnTo>
                    <a:pt x="1074318" y="328701"/>
                  </a:lnTo>
                  <a:lnTo>
                    <a:pt x="1077455" y="326390"/>
                  </a:lnTo>
                  <a:lnTo>
                    <a:pt x="1122680" y="326390"/>
                  </a:lnTo>
                  <a:lnTo>
                    <a:pt x="1122680" y="296697"/>
                  </a:lnTo>
                  <a:lnTo>
                    <a:pt x="1142060" y="296697"/>
                  </a:lnTo>
                  <a:lnTo>
                    <a:pt x="1142060" y="280339"/>
                  </a:lnTo>
                  <a:close/>
                </a:path>
                <a:path w="2712085" h="450850">
                  <a:moveTo>
                    <a:pt x="1245184" y="52933"/>
                  </a:moveTo>
                  <a:lnTo>
                    <a:pt x="1245184" y="52933"/>
                  </a:lnTo>
                  <a:lnTo>
                    <a:pt x="1029157" y="52933"/>
                  </a:lnTo>
                  <a:lnTo>
                    <a:pt x="1029157" y="32613"/>
                  </a:lnTo>
                  <a:lnTo>
                    <a:pt x="1031252" y="27533"/>
                  </a:lnTo>
                  <a:lnTo>
                    <a:pt x="1039672" y="19913"/>
                  </a:lnTo>
                  <a:lnTo>
                    <a:pt x="1045514" y="18643"/>
                  </a:lnTo>
                  <a:lnTo>
                    <a:pt x="1052982" y="18643"/>
                  </a:lnTo>
                  <a:lnTo>
                    <a:pt x="1067193" y="19913"/>
                  </a:lnTo>
                  <a:lnTo>
                    <a:pt x="1079957" y="24993"/>
                  </a:lnTo>
                  <a:lnTo>
                    <a:pt x="1091272" y="32613"/>
                  </a:lnTo>
                  <a:lnTo>
                    <a:pt x="1101166" y="42773"/>
                  </a:lnTo>
                  <a:lnTo>
                    <a:pt x="1114856" y="30073"/>
                  </a:lnTo>
                  <a:lnTo>
                    <a:pt x="1112723" y="27533"/>
                  </a:lnTo>
                  <a:lnTo>
                    <a:pt x="1109929" y="23723"/>
                  </a:lnTo>
                  <a:lnTo>
                    <a:pt x="1103058" y="18643"/>
                  </a:lnTo>
                  <a:lnTo>
                    <a:pt x="1068412" y="2133"/>
                  </a:lnTo>
                  <a:lnTo>
                    <a:pt x="1060983" y="863"/>
                  </a:lnTo>
                  <a:lnTo>
                    <a:pt x="1043597" y="863"/>
                  </a:lnTo>
                  <a:lnTo>
                    <a:pt x="1011593" y="22453"/>
                  </a:lnTo>
                  <a:lnTo>
                    <a:pt x="1008532" y="38963"/>
                  </a:lnTo>
                  <a:lnTo>
                    <a:pt x="1008532" y="52933"/>
                  </a:lnTo>
                  <a:lnTo>
                    <a:pt x="998397" y="52933"/>
                  </a:lnTo>
                  <a:lnTo>
                    <a:pt x="988796" y="52933"/>
                  </a:lnTo>
                  <a:lnTo>
                    <a:pt x="898118" y="52933"/>
                  </a:lnTo>
                  <a:lnTo>
                    <a:pt x="888517" y="52933"/>
                  </a:lnTo>
                  <a:lnTo>
                    <a:pt x="791438" y="52933"/>
                  </a:lnTo>
                  <a:lnTo>
                    <a:pt x="791438" y="68173"/>
                  </a:lnTo>
                  <a:lnTo>
                    <a:pt x="807262" y="68173"/>
                  </a:lnTo>
                  <a:lnTo>
                    <a:pt x="807262" y="108813"/>
                  </a:lnTo>
                  <a:lnTo>
                    <a:pt x="803236" y="110083"/>
                  </a:lnTo>
                  <a:lnTo>
                    <a:pt x="798372" y="111353"/>
                  </a:lnTo>
                  <a:lnTo>
                    <a:pt x="787349" y="111353"/>
                  </a:lnTo>
                  <a:lnTo>
                    <a:pt x="782434" y="110083"/>
                  </a:lnTo>
                  <a:lnTo>
                    <a:pt x="777925" y="107543"/>
                  </a:lnTo>
                  <a:lnTo>
                    <a:pt x="775195" y="106273"/>
                  </a:lnTo>
                  <a:lnTo>
                    <a:pt x="772172" y="105003"/>
                  </a:lnTo>
                  <a:lnTo>
                    <a:pt x="768858" y="103733"/>
                  </a:lnTo>
                  <a:lnTo>
                    <a:pt x="768858" y="102463"/>
                  </a:lnTo>
                  <a:lnTo>
                    <a:pt x="772655" y="101193"/>
                  </a:lnTo>
                  <a:lnTo>
                    <a:pt x="775728" y="98653"/>
                  </a:lnTo>
                  <a:lnTo>
                    <a:pt x="780478" y="89763"/>
                  </a:lnTo>
                  <a:lnTo>
                    <a:pt x="781659" y="85953"/>
                  </a:lnTo>
                  <a:lnTo>
                    <a:pt x="781659" y="71983"/>
                  </a:lnTo>
                  <a:lnTo>
                    <a:pt x="780478" y="69443"/>
                  </a:lnTo>
                  <a:lnTo>
                    <a:pt x="778725" y="65633"/>
                  </a:lnTo>
                  <a:lnTo>
                    <a:pt x="766991" y="54203"/>
                  </a:lnTo>
                  <a:lnTo>
                    <a:pt x="759142" y="51663"/>
                  </a:lnTo>
                  <a:lnTo>
                    <a:pt x="742899" y="51663"/>
                  </a:lnTo>
                  <a:lnTo>
                    <a:pt x="737146" y="52933"/>
                  </a:lnTo>
                  <a:lnTo>
                    <a:pt x="726960" y="58013"/>
                  </a:lnTo>
                  <a:lnTo>
                    <a:pt x="722985" y="61823"/>
                  </a:lnTo>
                  <a:lnTo>
                    <a:pt x="720140" y="65633"/>
                  </a:lnTo>
                  <a:lnTo>
                    <a:pt x="733475" y="78333"/>
                  </a:lnTo>
                  <a:lnTo>
                    <a:pt x="737031" y="71983"/>
                  </a:lnTo>
                  <a:lnTo>
                    <a:pt x="742124" y="69443"/>
                  </a:lnTo>
                  <a:lnTo>
                    <a:pt x="752919" y="69443"/>
                  </a:lnTo>
                  <a:lnTo>
                    <a:pt x="756208" y="70713"/>
                  </a:lnTo>
                  <a:lnTo>
                    <a:pt x="761060" y="75793"/>
                  </a:lnTo>
                  <a:lnTo>
                    <a:pt x="762279" y="78333"/>
                  </a:lnTo>
                  <a:lnTo>
                    <a:pt x="762279" y="87223"/>
                  </a:lnTo>
                  <a:lnTo>
                    <a:pt x="760882" y="91033"/>
                  </a:lnTo>
                  <a:lnTo>
                    <a:pt x="755319" y="96113"/>
                  </a:lnTo>
                  <a:lnTo>
                    <a:pt x="751255" y="97383"/>
                  </a:lnTo>
                  <a:lnTo>
                    <a:pt x="739876" y="97383"/>
                  </a:lnTo>
                  <a:lnTo>
                    <a:pt x="739876" y="115163"/>
                  </a:lnTo>
                  <a:lnTo>
                    <a:pt x="755408" y="115163"/>
                  </a:lnTo>
                  <a:lnTo>
                    <a:pt x="759879" y="116433"/>
                  </a:lnTo>
                  <a:lnTo>
                    <a:pt x="765924" y="120243"/>
                  </a:lnTo>
                  <a:lnTo>
                    <a:pt x="767435" y="124053"/>
                  </a:lnTo>
                  <a:lnTo>
                    <a:pt x="767435" y="132943"/>
                  </a:lnTo>
                  <a:lnTo>
                    <a:pt x="765924" y="136753"/>
                  </a:lnTo>
                  <a:lnTo>
                    <a:pt x="759879" y="141833"/>
                  </a:lnTo>
                  <a:lnTo>
                    <a:pt x="755764" y="143103"/>
                  </a:lnTo>
                  <a:lnTo>
                    <a:pt x="743648" y="143103"/>
                  </a:lnTo>
                  <a:lnTo>
                    <a:pt x="737565" y="140563"/>
                  </a:lnTo>
                  <a:lnTo>
                    <a:pt x="732269" y="136753"/>
                  </a:lnTo>
                  <a:lnTo>
                    <a:pt x="727786" y="130403"/>
                  </a:lnTo>
                  <a:lnTo>
                    <a:pt x="713562" y="144373"/>
                  </a:lnTo>
                  <a:lnTo>
                    <a:pt x="716876" y="148183"/>
                  </a:lnTo>
                  <a:lnTo>
                    <a:pt x="721626" y="151993"/>
                  </a:lnTo>
                  <a:lnTo>
                    <a:pt x="733945" y="159613"/>
                  </a:lnTo>
                  <a:lnTo>
                    <a:pt x="741476" y="160883"/>
                  </a:lnTo>
                  <a:lnTo>
                    <a:pt x="758304" y="160883"/>
                  </a:lnTo>
                  <a:lnTo>
                    <a:pt x="786714" y="135483"/>
                  </a:lnTo>
                  <a:lnTo>
                    <a:pt x="787349" y="127863"/>
                  </a:lnTo>
                  <a:lnTo>
                    <a:pt x="787349" y="125323"/>
                  </a:lnTo>
                  <a:lnTo>
                    <a:pt x="790663" y="126593"/>
                  </a:lnTo>
                  <a:lnTo>
                    <a:pt x="794169" y="127863"/>
                  </a:lnTo>
                  <a:lnTo>
                    <a:pt x="804532" y="127863"/>
                  </a:lnTo>
                  <a:lnTo>
                    <a:pt x="807262" y="126593"/>
                  </a:lnTo>
                  <a:lnTo>
                    <a:pt x="807262" y="169773"/>
                  </a:lnTo>
                  <a:lnTo>
                    <a:pt x="827887" y="169773"/>
                  </a:lnTo>
                  <a:lnTo>
                    <a:pt x="827887" y="126593"/>
                  </a:lnTo>
                  <a:lnTo>
                    <a:pt x="827887" y="125323"/>
                  </a:lnTo>
                  <a:lnTo>
                    <a:pt x="827887" y="111353"/>
                  </a:lnTo>
                  <a:lnTo>
                    <a:pt x="827887" y="68173"/>
                  </a:lnTo>
                  <a:lnTo>
                    <a:pt x="857758" y="68173"/>
                  </a:lnTo>
                  <a:lnTo>
                    <a:pt x="857758" y="169773"/>
                  </a:lnTo>
                  <a:lnTo>
                    <a:pt x="878382" y="169773"/>
                  </a:lnTo>
                  <a:lnTo>
                    <a:pt x="878382" y="68173"/>
                  </a:lnTo>
                  <a:lnTo>
                    <a:pt x="888517" y="68173"/>
                  </a:lnTo>
                  <a:lnTo>
                    <a:pt x="898118" y="68173"/>
                  </a:lnTo>
                  <a:lnTo>
                    <a:pt x="958037" y="68173"/>
                  </a:lnTo>
                  <a:lnTo>
                    <a:pt x="958037" y="117703"/>
                  </a:lnTo>
                  <a:lnTo>
                    <a:pt x="956259" y="124053"/>
                  </a:lnTo>
                  <a:lnTo>
                    <a:pt x="949147" y="131673"/>
                  </a:lnTo>
                  <a:lnTo>
                    <a:pt x="944219" y="134213"/>
                  </a:lnTo>
                  <a:lnTo>
                    <a:pt x="932840" y="134213"/>
                  </a:lnTo>
                  <a:lnTo>
                    <a:pt x="928725" y="132943"/>
                  </a:lnTo>
                  <a:lnTo>
                    <a:pt x="922439" y="126593"/>
                  </a:lnTo>
                  <a:lnTo>
                    <a:pt x="920877" y="122783"/>
                  </a:lnTo>
                  <a:lnTo>
                    <a:pt x="920877" y="111353"/>
                  </a:lnTo>
                  <a:lnTo>
                    <a:pt x="923391" y="106273"/>
                  </a:lnTo>
                  <a:lnTo>
                    <a:pt x="933462" y="101193"/>
                  </a:lnTo>
                  <a:lnTo>
                    <a:pt x="939063" y="99923"/>
                  </a:lnTo>
                  <a:lnTo>
                    <a:pt x="945235" y="102463"/>
                  </a:lnTo>
                  <a:lnTo>
                    <a:pt x="945019" y="99923"/>
                  </a:lnTo>
                  <a:lnTo>
                    <a:pt x="943635" y="83413"/>
                  </a:lnTo>
                  <a:lnTo>
                    <a:pt x="927112" y="83413"/>
                  </a:lnTo>
                  <a:lnTo>
                    <a:pt x="899541" y="117703"/>
                  </a:lnTo>
                  <a:lnTo>
                    <a:pt x="900150" y="125323"/>
                  </a:lnTo>
                  <a:lnTo>
                    <a:pt x="934212" y="151993"/>
                  </a:lnTo>
                  <a:lnTo>
                    <a:pt x="944283" y="151993"/>
                  </a:lnTo>
                  <a:lnTo>
                    <a:pt x="951992" y="149453"/>
                  </a:lnTo>
                  <a:lnTo>
                    <a:pt x="957326" y="143103"/>
                  </a:lnTo>
                  <a:lnTo>
                    <a:pt x="958037" y="143103"/>
                  </a:lnTo>
                  <a:lnTo>
                    <a:pt x="958037" y="169773"/>
                  </a:lnTo>
                  <a:lnTo>
                    <a:pt x="978662" y="169773"/>
                  </a:lnTo>
                  <a:lnTo>
                    <a:pt x="978662" y="143103"/>
                  </a:lnTo>
                  <a:lnTo>
                    <a:pt x="978662" y="134213"/>
                  </a:lnTo>
                  <a:lnTo>
                    <a:pt x="978662" y="68173"/>
                  </a:lnTo>
                  <a:lnTo>
                    <a:pt x="988796" y="68173"/>
                  </a:lnTo>
                  <a:lnTo>
                    <a:pt x="998397" y="68173"/>
                  </a:lnTo>
                  <a:lnTo>
                    <a:pt x="1008532" y="68173"/>
                  </a:lnTo>
                  <a:lnTo>
                    <a:pt x="1008532" y="169773"/>
                  </a:lnTo>
                  <a:lnTo>
                    <a:pt x="1029157" y="169773"/>
                  </a:lnTo>
                  <a:lnTo>
                    <a:pt x="1029157" y="68173"/>
                  </a:lnTo>
                  <a:lnTo>
                    <a:pt x="1039291" y="68173"/>
                  </a:lnTo>
                  <a:lnTo>
                    <a:pt x="1048893" y="68173"/>
                  </a:lnTo>
                  <a:lnTo>
                    <a:pt x="1097432" y="68173"/>
                  </a:lnTo>
                  <a:lnTo>
                    <a:pt x="1097432" y="84683"/>
                  </a:lnTo>
                  <a:lnTo>
                    <a:pt x="1081074" y="88493"/>
                  </a:lnTo>
                  <a:lnTo>
                    <a:pt x="1073937" y="91033"/>
                  </a:lnTo>
                  <a:lnTo>
                    <a:pt x="1051560" y="113893"/>
                  </a:lnTo>
                  <a:lnTo>
                    <a:pt x="1051560" y="122783"/>
                  </a:lnTo>
                  <a:lnTo>
                    <a:pt x="1071600" y="157073"/>
                  </a:lnTo>
                  <a:lnTo>
                    <a:pt x="1097788" y="164693"/>
                  </a:lnTo>
                  <a:lnTo>
                    <a:pt x="1108824" y="163423"/>
                  </a:lnTo>
                  <a:lnTo>
                    <a:pt x="1118844" y="160883"/>
                  </a:lnTo>
                  <a:lnTo>
                    <a:pt x="1127848" y="155803"/>
                  </a:lnTo>
                  <a:lnTo>
                    <a:pt x="1135837" y="149453"/>
                  </a:lnTo>
                  <a:lnTo>
                    <a:pt x="1133449" y="145643"/>
                  </a:lnTo>
                  <a:lnTo>
                    <a:pt x="1125524" y="132943"/>
                  </a:lnTo>
                  <a:lnTo>
                    <a:pt x="1118895" y="139293"/>
                  </a:lnTo>
                  <a:lnTo>
                    <a:pt x="1111643" y="143103"/>
                  </a:lnTo>
                  <a:lnTo>
                    <a:pt x="1103782" y="145643"/>
                  </a:lnTo>
                  <a:lnTo>
                    <a:pt x="1087704" y="145643"/>
                  </a:lnTo>
                  <a:lnTo>
                    <a:pt x="1081874" y="144373"/>
                  </a:lnTo>
                  <a:lnTo>
                    <a:pt x="1073696" y="136753"/>
                  </a:lnTo>
                  <a:lnTo>
                    <a:pt x="1071651" y="131673"/>
                  </a:lnTo>
                  <a:lnTo>
                    <a:pt x="1071651" y="121513"/>
                  </a:lnTo>
                  <a:lnTo>
                    <a:pt x="1118590" y="98653"/>
                  </a:lnTo>
                  <a:lnTo>
                    <a:pt x="1118590" y="68173"/>
                  </a:lnTo>
                  <a:lnTo>
                    <a:pt x="1132814" y="68173"/>
                  </a:lnTo>
                  <a:lnTo>
                    <a:pt x="1142415" y="68173"/>
                  </a:lnTo>
                  <a:lnTo>
                    <a:pt x="1204645" y="68173"/>
                  </a:lnTo>
                  <a:lnTo>
                    <a:pt x="1204645" y="88493"/>
                  </a:lnTo>
                  <a:lnTo>
                    <a:pt x="1173594" y="88493"/>
                  </a:lnTo>
                  <a:lnTo>
                    <a:pt x="1167231" y="89763"/>
                  </a:lnTo>
                  <a:lnTo>
                    <a:pt x="1145895" y="121513"/>
                  </a:lnTo>
                  <a:lnTo>
                    <a:pt x="1145870" y="124053"/>
                  </a:lnTo>
                  <a:lnTo>
                    <a:pt x="1146263" y="130403"/>
                  </a:lnTo>
                  <a:lnTo>
                    <a:pt x="1166799" y="167233"/>
                  </a:lnTo>
                  <a:lnTo>
                    <a:pt x="1172108" y="171043"/>
                  </a:lnTo>
                  <a:lnTo>
                    <a:pt x="1187399" y="158343"/>
                  </a:lnTo>
                  <a:lnTo>
                    <a:pt x="1178445" y="150723"/>
                  </a:lnTo>
                  <a:lnTo>
                    <a:pt x="1172057" y="143103"/>
                  </a:lnTo>
                  <a:lnTo>
                    <a:pt x="1168222" y="132943"/>
                  </a:lnTo>
                  <a:lnTo>
                    <a:pt x="1166952" y="122783"/>
                  </a:lnTo>
                  <a:lnTo>
                    <a:pt x="1166952" y="117703"/>
                  </a:lnTo>
                  <a:lnTo>
                    <a:pt x="1168552" y="112623"/>
                  </a:lnTo>
                  <a:lnTo>
                    <a:pt x="1174953" y="107543"/>
                  </a:lnTo>
                  <a:lnTo>
                    <a:pt x="1179093" y="106273"/>
                  </a:lnTo>
                  <a:lnTo>
                    <a:pt x="1204645" y="106273"/>
                  </a:lnTo>
                  <a:lnTo>
                    <a:pt x="1204645" y="169773"/>
                  </a:lnTo>
                  <a:lnTo>
                    <a:pt x="1225270" y="169773"/>
                  </a:lnTo>
                  <a:lnTo>
                    <a:pt x="1225270" y="106273"/>
                  </a:lnTo>
                  <a:lnTo>
                    <a:pt x="1225270" y="68173"/>
                  </a:lnTo>
                  <a:lnTo>
                    <a:pt x="1245184" y="68173"/>
                  </a:lnTo>
                  <a:lnTo>
                    <a:pt x="1245184" y="52933"/>
                  </a:lnTo>
                  <a:close/>
                </a:path>
                <a:path w="2712085" h="450850">
                  <a:moveTo>
                    <a:pt x="1942896" y="51739"/>
                  </a:moveTo>
                  <a:lnTo>
                    <a:pt x="1902536" y="51739"/>
                  </a:lnTo>
                  <a:lnTo>
                    <a:pt x="1902536" y="68097"/>
                  </a:lnTo>
                  <a:lnTo>
                    <a:pt x="1902485" y="113436"/>
                  </a:lnTo>
                  <a:lnTo>
                    <a:pt x="1900453" y="119126"/>
                  </a:lnTo>
                  <a:lnTo>
                    <a:pt x="1892160" y="127660"/>
                  </a:lnTo>
                  <a:lnTo>
                    <a:pt x="1886470" y="129794"/>
                  </a:lnTo>
                  <a:lnTo>
                    <a:pt x="1872716" y="129794"/>
                  </a:lnTo>
                  <a:lnTo>
                    <a:pt x="1867471" y="127927"/>
                  </a:lnTo>
                  <a:lnTo>
                    <a:pt x="1859521" y="120459"/>
                  </a:lnTo>
                  <a:lnTo>
                    <a:pt x="1857133" y="115925"/>
                  </a:lnTo>
                  <a:lnTo>
                    <a:pt x="1856308" y="110591"/>
                  </a:lnTo>
                  <a:lnTo>
                    <a:pt x="1862823" y="109169"/>
                  </a:lnTo>
                  <a:lnTo>
                    <a:pt x="1868271" y="106324"/>
                  </a:lnTo>
                  <a:lnTo>
                    <a:pt x="1877047" y="97790"/>
                  </a:lnTo>
                  <a:lnTo>
                    <a:pt x="1879244" y="92570"/>
                  </a:lnTo>
                  <a:lnTo>
                    <a:pt x="1879244" y="79184"/>
                  </a:lnTo>
                  <a:lnTo>
                    <a:pt x="1876755" y="73317"/>
                  </a:lnTo>
                  <a:lnTo>
                    <a:pt x="1871776" y="68808"/>
                  </a:lnTo>
                  <a:lnTo>
                    <a:pt x="1871776" y="68097"/>
                  </a:lnTo>
                  <a:lnTo>
                    <a:pt x="1902536" y="68097"/>
                  </a:lnTo>
                  <a:lnTo>
                    <a:pt x="1902536" y="51739"/>
                  </a:lnTo>
                  <a:lnTo>
                    <a:pt x="1858619" y="51739"/>
                  </a:lnTo>
                  <a:lnTo>
                    <a:pt x="1858619" y="77876"/>
                  </a:lnTo>
                  <a:lnTo>
                    <a:pt x="1858619" y="89852"/>
                  </a:lnTo>
                  <a:lnTo>
                    <a:pt x="1856003" y="94589"/>
                  </a:lnTo>
                  <a:lnTo>
                    <a:pt x="1850796" y="97790"/>
                  </a:lnTo>
                  <a:lnTo>
                    <a:pt x="1850212" y="96545"/>
                  </a:lnTo>
                  <a:lnTo>
                    <a:pt x="1848180" y="92214"/>
                  </a:lnTo>
                  <a:lnTo>
                    <a:pt x="1844306" y="87833"/>
                  </a:lnTo>
                  <a:lnTo>
                    <a:pt x="1833994" y="81432"/>
                  </a:lnTo>
                  <a:lnTo>
                    <a:pt x="1828152" y="79832"/>
                  </a:lnTo>
                  <a:lnTo>
                    <a:pt x="1812747" y="79832"/>
                  </a:lnTo>
                  <a:lnTo>
                    <a:pt x="1805457" y="82588"/>
                  </a:lnTo>
                  <a:lnTo>
                    <a:pt x="1794078" y="93611"/>
                  </a:lnTo>
                  <a:lnTo>
                    <a:pt x="1791233" y="100520"/>
                  </a:lnTo>
                  <a:lnTo>
                    <a:pt x="1791296" y="116840"/>
                  </a:lnTo>
                  <a:lnTo>
                    <a:pt x="1793570" y="122885"/>
                  </a:lnTo>
                  <a:lnTo>
                    <a:pt x="1802930" y="132257"/>
                  </a:lnTo>
                  <a:lnTo>
                    <a:pt x="1808530" y="134886"/>
                  </a:lnTo>
                  <a:lnTo>
                    <a:pt x="1815058" y="135483"/>
                  </a:lnTo>
                  <a:lnTo>
                    <a:pt x="1825904" y="123748"/>
                  </a:lnTo>
                  <a:lnTo>
                    <a:pt x="1821154" y="123393"/>
                  </a:lnTo>
                  <a:lnTo>
                    <a:pt x="1817217" y="121945"/>
                  </a:lnTo>
                  <a:lnTo>
                    <a:pt x="1818551" y="96545"/>
                  </a:lnTo>
                  <a:lnTo>
                    <a:pt x="1826374" y="96545"/>
                  </a:lnTo>
                  <a:lnTo>
                    <a:pt x="1829752" y="97993"/>
                  </a:lnTo>
                  <a:lnTo>
                    <a:pt x="1835200" y="103809"/>
                  </a:lnTo>
                  <a:lnTo>
                    <a:pt x="1836572" y="107746"/>
                  </a:lnTo>
                  <a:lnTo>
                    <a:pt x="1836496" y="113436"/>
                  </a:lnTo>
                  <a:lnTo>
                    <a:pt x="1811985" y="147116"/>
                  </a:lnTo>
                  <a:lnTo>
                    <a:pt x="1796034" y="149707"/>
                  </a:lnTo>
                  <a:lnTo>
                    <a:pt x="1788401" y="149186"/>
                  </a:lnTo>
                  <a:lnTo>
                    <a:pt x="1756397" y="125615"/>
                  </a:lnTo>
                  <a:lnTo>
                    <a:pt x="1754073" y="118948"/>
                  </a:lnTo>
                  <a:lnTo>
                    <a:pt x="1756676" y="119659"/>
                  </a:lnTo>
                  <a:lnTo>
                    <a:pt x="1758988" y="120015"/>
                  </a:lnTo>
                  <a:lnTo>
                    <a:pt x="1767763" y="120015"/>
                  </a:lnTo>
                  <a:lnTo>
                    <a:pt x="1770430" y="118948"/>
                  </a:lnTo>
                  <a:lnTo>
                    <a:pt x="1773186" y="117856"/>
                  </a:lnTo>
                  <a:lnTo>
                    <a:pt x="1781365" y="109169"/>
                  </a:lnTo>
                  <a:lnTo>
                    <a:pt x="1782927" y="104368"/>
                  </a:lnTo>
                  <a:lnTo>
                    <a:pt x="1783410" y="102882"/>
                  </a:lnTo>
                  <a:lnTo>
                    <a:pt x="1783410" y="68097"/>
                  </a:lnTo>
                  <a:lnTo>
                    <a:pt x="1852574" y="68097"/>
                  </a:lnTo>
                  <a:lnTo>
                    <a:pt x="1856600" y="72720"/>
                  </a:lnTo>
                  <a:lnTo>
                    <a:pt x="1858619" y="77876"/>
                  </a:lnTo>
                  <a:lnTo>
                    <a:pt x="1858619" y="51739"/>
                  </a:lnTo>
                  <a:lnTo>
                    <a:pt x="1728292" y="51739"/>
                  </a:lnTo>
                  <a:lnTo>
                    <a:pt x="1719224" y="51739"/>
                  </a:lnTo>
                  <a:lnTo>
                    <a:pt x="1688287" y="51739"/>
                  </a:lnTo>
                  <a:lnTo>
                    <a:pt x="1688287" y="68097"/>
                  </a:lnTo>
                  <a:lnTo>
                    <a:pt x="1688287" y="105079"/>
                  </a:lnTo>
                  <a:lnTo>
                    <a:pt x="1658239" y="105079"/>
                  </a:lnTo>
                  <a:lnTo>
                    <a:pt x="1658239" y="68097"/>
                  </a:lnTo>
                  <a:lnTo>
                    <a:pt x="1688287" y="68097"/>
                  </a:lnTo>
                  <a:lnTo>
                    <a:pt x="1688287" y="51739"/>
                  </a:lnTo>
                  <a:lnTo>
                    <a:pt x="1612544" y="51739"/>
                  </a:lnTo>
                  <a:lnTo>
                    <a:pt x="1612544" y="68097"/>
                  </a:lnTo>
                  <a:lnTo>
                    <a:pt x="1637969" y="68097"/>
                  </a:lnTo>
                  <a:lnTo>
                    <a:pt x="1637969" y="105968"/>
                  </a:lnTo>
                  <a:lnTo>
                    <a:pt x="1628546" y="113258"/>
                  </a:lnTo>
                  <a:lnTo>
                    <a:pt x="1628546" y="117881"/>
                  </a:lnTo>
                  <a:lnTo>
                    <a:pt x="1629727" y="122923"/>
                  </a:lnTo>
                  <a:lnTo>
                    <a:pt x="1634477" y="133819"/>
                  </a:lnTo>
                  <a:lnTo>
                    <a:pt x="1637677" y="138087"/>
                  </a:lnTo>
                  <a:lnTo>
                    <a:pt x="1641703" y="141173"/>
                  </a:lnTo>
                  <a:lnTo>
                    <a:pt x="1657705" y="141173"/>
                  </a:lnTo>
                  <a:lnTo>
                    <a:pt x="1657705" y="123393"/>
                  </a:lnTo>
                  <a:lnTo>
                    <a:pt x="1688287" y="123393"/>
                  </a:lnTo>
                  <a:lnTo>
                    <a:pt x="1688287" y="164973"/>
                  </a:lnTo>
                  <a:lnTo>
                    <a:pt x="1681480" y="167093"/>
                  </a:lnTo>
                  <a:lnTo>
                    <a:pt x="1674939" y="171030"/>
                  </a:lnTo>
                  <a:lnTo>
                    <a:pt x="1669440" y="176555"/>
                  </a:lnTo>
                  <a:lnTo>
                    <a:pt x="1683131" y="188645"/>
                  </a:lnTo>
                  <a:lnTo>
                    <a:pt x="1686445" y="183553"/>
                  </a:lnTo>
                  <a:lnTo>
                    <a:pt x="1690890" y="181000"/>
                  </a:lnTo>
                  <a:lnTo>
                    <a:pt x="1707667" y="196532"/>
                  </a:lnTo>
                  <a:lnTo>
                    <a:pt x="1705978" y="199961"/>
                  </a:lnTo>
                  <a:lnTo>
                    <a:pt x="1699221" y="204711"/>
                  </a:lnTo>
                  <a:lnTo>
                    <a:pt x="1695107" y="205892"/>
                  </a:lnTo>
                  <a:lnTo>
                    <a:pt x="1690243" y="205892"/>
                  </a:lnTo>
                  <a:lnTo>
                    <a:pt x="1678724" y="204241"/>
                  </a:lnTo>
                  <a:lnTo>
                    <a:pt x="1667840" y="199275"/>
                  </a:lnTo>
                  <a:lnTo>
                    <a:pt x="1657565" y="190995"/>
                  </a:lnTo>
                  <a:lnTo>
                    <a:pt x="1647926" y="179400"/>
                  </a:lnTo>
                  <a:lnTo>
                    <a:pt x="1633347" y="192913"/>
                  </a:lnTo>
                  <a:lnTo>
                    <a:pt x="1664944" y="217487"/>
                  </a:lnTo>
                  <a:lnTo>
                    <a:pt x="1690598" y="222427"/>
                  </a:lnTo>
                  <a:lnTo>
                    <a:pt x="1699348" y="221869"/>
                  </a:lnTo>
                  <a:lnTo>
                    <a:pt x="1725574" y="205892"/>
                  </a:lnTo>
                  <a:lnTo>
                    <a:pt x="1728114" y="200088"/>
                  </a:lnTo>
                  <a:lnTo>
                    <a:pt x="1728114" y="183248"/>
                  </a:lnTo>
                  <a:lnTo>
                    <a:pt x="1727149" y="181000"/>
                  </a:lnTo>
                  <a:lnTo>
                    <a:pt x="1725231" y="176530"/>
                  </a:lnTo>
                  <a:lnTo>
                    <a:pt x="1716747" y="169087"/>
                  </a:lnTo>
                  <a:lnTo>
                    <a:pt x="1713738" y="166446"/>
                  </a:lnTo>
                  <a:lnTo>
                    <a:pt x="1708556" y="164655"/>
                  </a:lnTo>
                  <a:lnTo>
                    <a:pt x="1708556" y="163931"/>
                  </a:lnTo>
                  <a:lnTo>
                    <a:pt x="1708556" y="123393"/>
                  </a:lnTo>
                  <a:lnTo>
                    <a:pt x="1708556" y="105079"/>
                  </a:lnTo>
                  <a:lnTo>
                    <a:pt x="1708556" y="68097"/>
                  </a:lnTo>
                  <a:lnTo>
                    <a:pt x="1719224" y="68097"/>
                  </a:lnTo>
                  <a:lnTo>
                    <a:pt x="1728292" y="68097"/>
                  </a:lnTo>
                  <a:lnTo>
                    <a:pt x="1763852" y="68097"/>
                  </a:lnTo>
                  <a:lnTo>
                    <a:pt x="1763852" y="101523"/>
                  </a:lnTo>
                  <a:lnTo>
                    <a:pt x="1761540" y="104368"/>
                  </a:lnTo>
                  <a:lnTo>
                    <a:pt x="1751939" y="104368"/>
                  </a:lnTo>
                  <a:lnTo>
                    <a:pt x="1748434" y="101460"/>
                  </a:lnTo>
                  <a:lnTo>
                    <a:pt x="1746427" y="95656"/>
                  </a:lnTo>
                  <a:lnTo>
                    <a:pt x="1728825" y="101879"/>
                  </a:lnTo>
                  <a:lnTo>
                    <a:pt x="1741970" y="138188"/>
                  </a:lnTo>
                  <a:lnTo>
                    <a:pt x="1781289" y="165100"/>
                  </a:lnTo>
                  <a:lnTo>
                    <a:pt x="1794433" y="166243"/>
                  </a:lnTo>
                  <a:lnTo>
                    <a:pt x="1803552" y="165722"/>
                  </a:lnTo>
                  <a:lnTo>
                    <a:pt x="1838032" y="149707"/>
                  </a:lnTo>
                  <a:lnTo>
                    <a:pt x="1839633" y="148285"/>
                  </a:lnTo>
                  <a:lnTo>
                    <a:pt x="1844484" y="142557"/>
                  </a:lnTo>
                  <a:lnTo>
                    <a:pt x="1848485" y="136194"/>
                  </a:lnTo>
                  <a:lnTo>
                    <a:pt x="1854212" y="141097"/>
                  </a:lnTo>
                  <a:lnTo>
                    <a:pt x="1860753" y="144602"/>
                  </a:lnTo>
                  <a:lnTo>
                    <a:pt x="1868081" y="146697"/>
                  </a:lnTo>
                  <a:lnTo>
                    <a:pt x="1876221" y="147396"/>
                  </a:lnTo>
                  <a:lnTo>
                    <a:pt x="1884083" y="146786"/>
                  </a:lnTo>
                  <a:lnTo>
                    <a:pt x="1890966" y="144919"/>
                  </a:lnTo>
                  <a:lnTo>
                    <a:pt x="1896884" y="141808"/>
                  </a:lnTo>
                  <a:lnTo>
                    <a:pt x="1901825" y="137439"/>
                  </a:lnTo>
                  <a:lnTo>
                    <a:pt x="1902536" y="137439"/>
                  </a:lnTo>
                  <a:lnTo>
                    <a:pt x="1902536" y="169087"/>
                  </a:lnTo>
                  <a:lnTo>
                    <a:pt x="1923161" y="169087"/>
                  </a:lnTo>
                  <a:lnTo>
                    <a:pt x="1923161" y="137439"/>
                  </a:lnTo>
                  <a:lnTo>
                    <a:pt x="1923161" y="136194"/>
                  </a:lnTo>
                  <a:lnTo>
                    <a:pt x="1923161" y="129794"/>
                  </a:lnTo>
                  <a:lnTo>
                    <a:pt x="1923161" y="68097"/>
                  </a:lnTo>
                  <a:lnTo>
                    <a:pt x="1942896" y="68097"/>
                  </a:lnTo>
                  <a:lnTo>
                    <a:pt x="1942896" y="51739"/>
                  </a:lnTo>
                  <a:close/>
                </a:path>
                <a:path w="2712085" h="450850">
                  <a:moveTo>
                    <a:pt x="2711589" y="51739"/>
                  </a:moveTo>
                  <a:lnTo>
                    <a:pt x="2626601" y="51739"/>
                  </a:lnTo>
                  <a:lnTo>
                    <a:pt x="2626601" y="68097"/>
                  </a:lnTo>
                  <a:lnTo>
                    <a:pt x="2626537" y="118592"/>
                  </a:lnTo>
                  <a:lnTo>
                    <a:pt x="2622448" y="123215"/>
                  </a:lnTo>
                  <a:lnTo>
                    <a:pt x="2605849" y="123215"/>
                  </a:lnTo>
                  <a:lnTo>
                    <a:pt x="2601709" y="118592"/>
                  </a:lnTo>
                  <a:lnTo>
                    <a:pt x="2601709" y="68097"/>
                  </a:lnTo>
                  <a:lnTo>
                    <a:pt x="2626601" y="68097"/>
                  </a:lnTo>
                  <a:lnTo>
                    <a:pt x="2626601" y="51739"/>
                  </a:lnTo>
                  <a:lnTo>
                    <a:pt x="2573083" y="51739"/>
                  </a:lnTo>
                  <a:lnTo>
                    <a:pt x="2563482" y="51739"/>
                  </a:lnTo>
                  <a:lnTo>
                    <a:pt x="2552992" y="51739"/>
                  </a:lnTo>
                  <a:lnTo>
                    <a:pt x="2533967" y="1066"/>
                  </a:lnTo>
                  <a:lnTo>
                    <a:pt x="2511742" y="6045"/>
                  </a:lnTo>
                  <a:lnTo>
                    <a:pt x="2539657" y="51739"/>
                  </a:lnTo>
                  <a:lnTo>
                    <a:pt x="2538768" y="51739"/>
                  </a:lnTo>
                  <a:lnTo>
                    <a:pt x="2489873" y="2133"/>
                  </a:lnTo>
                  <a:lnTo>
                    <a:pt x="2471737" y="13335"/>
                  </a:lnTo>
                  <a:lnTo>
                    <a:pt x="2482519" y="22745"/>
                  </a:lnTo>
                  <a:lnTo>
                    <a:pt x="2494445" y="32270"/>
                  </a:lnTo>
                  <a:lnTo>
                    <a:pt x="2507500" y="41948"/>
                  </a:lnTo>
                  <a:lnTo>
                    <a:pt x="2521699" y="51739"/>
                  </a:lnTo>
                  <a:lnTo>
                    <a:pt x="2512987" y="51739"/>
                  </a:lnTo>
                  <a:lnTo>
                    <a:pt x="2409685" y="51739"/>
                  </a:lnTo>
                  <a:lnTo>
                    <a:pt x="2409685" y="68097"/>
                  </a:lnTo>
                  <a:lnTo>
                    <a:pt x="2435466" y="68097"/>
                  </a:lnTo>
                  <a:lnTo>
                    <a:pt x="2435466" y="100812"/>
                  </a:lnTo>
                  <a:lnTo>
                    <a:pt x="2422842" y="110058"/>
                  </a:lnTo>
                  <a:lnTo>
                    <a:pt x="2422842" y="114681"/>
                  </a:lnTo>
                  <a:lnTo>
                    <a:pt x="2423909" y="119481"/>
                  </a:lnTo>
                  <a:lnTo>
                    <a:pt x="2428176" y="129438"/>
                  </a:lnTo>
                  <a:lnTo>
                    <a:pt x="2431313" y="133464"/>
                  </a:lnTo>
                  <a:lnTo>
                    <a:pt x="2435466" y="136550"/>
                  </a:lnTo>
                  <a:lnTo>
                    <a:pt x="2455735" y="136550"/>
                  </a:lnTo>
                  <a:lnTo>
                    <a:pt x="2455735" y="68097"/>
                  </a:lnTo>
                  <a:lnTo>
                    <a:pt x="2482405" y="68097"/>
                  </a:lnTo>
                  <a:lnTo>
                    <a:pt x="2482405" y="169087"/>
                  </a:lnTo>
                  <a:lnTo>
                    <a:pt x="2502852" y="169087"/>
                  </a:lnTo>
                  <a:lnTo>
                    <a:pt x="2502852" y="68097"/>
                  </a:lnTo>
                  <a:lnTo>
                    <a:pt x="2512987" y="68097"/>
                  </a:lnTo>
                  <a:lnTo>
                    <a:pt x="2522588" y="68097"/>
                  </a:lnTo>
                  <a:lnTo>
                    <a:pt x="2532723" y="68097"/>
                  </a:lnTo>
                  <a:lnTo>
                    <a:pt x="2532723" y="169087"/>
                  </a:lnTo>
                  <a:lnTo>
                    <a:pt x="2553347" y="169087"/>
                  </a:lnTo>
                  <a:lnTo>
                    <a:pt x="2553347" y="68097"/>
                  </a:lnTo>
                  <a:lnTo>
                    <a:pt x="2563482" y="68097"/>
                  </a:lnTo>
                  <a:lnTo>
                    <a:pt x="2573083" y="68097"/>
                  </a:lnTo>
                  <a:lnTo>
                    <a:pt x="2581262" y="68097"/>
                  </a:lnTo>
                  <a:lnTo>
                    <a:pt x="2581376" y="110058"/>
                  </a:lnTo>
                  <a:lnTo>
                    <a:pt x="2606497" y="140474"/>
                  </a:lnTo>
                  <a:lnTo>
                    <a:pt x="2613799" y="140995"/>
                  </a:lnTo>
                  <a:lnTo>
                    <a:pt x="2621115" y="140462"/>
                  </a:lnTo>
                  <a:lnTo>
                    <a:pt x="2646934" y="109347"/>
                  </a:lnTo>
                  <a:lnTo>
                    <a:pt x="2647048" y="68097"/>
                  </a:lnTo>
                  <a:lnTo>
                    <a:pt x="2671407" y="68097"/>
                  </a:lnTo>
                  <a:lnTo>
                    <a:pt x="2671407" y="169087"/>
                  </a:lnTo>
                  <a:lnTo>
                    <a:pt x="2692031" y="169087"/>
                  </a:lnTo>
                  <a:lnTo>
                    <a:pt x="2692031" y="68097"/>
                  </a:lnTo>
                  <a:lnTo>
                    <a:pt x="2711589" y="68097"/>
                  </a:lnTo>
                  <a:lnTo>
                    <a:pt x="2711589" y="517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5006" y="1233195"/>
              <a:ext cx="1042606" cy="17175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50061" y="1751532"/>
              <a:ext cx="2884170" cy="412115"/>
            </a:xfrm>
            <a:custGeom>
              <a:avLst/>
              <a:gdLst/>
              <a:ahLst/>
              <a:cxnLst/>
              <a:rect l="l" t="t" r="r" b="b"/>
              <a:pathLst>
                <a:path w="2884170" h="412114">
                  <a:moveTo>
                    <a:pt x="418363" y="53492"/>
                  </a:moveTo>
                  <a:lnTo>
                    <a:pt x="418363" y="53492"/>
                  </a:lnTo>
                  <a:lnTo>
                    <a:pt x="34848" y="53492"/>
                  </a:lnTo>
                  <a:lnTo>
                    <a:pt x="34950" y="30441"/>
                  </a:lnTo>
                  <a:lnTo>
                    <a:pt x="37363" y="25044"/>
                  </a:lnTo>
                  <a:lnTo>
                    <a:pt x="47447" y="17221"/>
                  </a:lnTo>
                  <a:lnTo>
                    <a:pt x="54648" y="15265"/>
                  </a:lnTo>
                  <a:lnTo>
                    <a:pt x="64008" y="15265"/>
                  </a:lnTo>
                  <a:lnTo>
                    <a:pt x="102489" y="27203"/>
                  </a:lnTo>
                  <a:lnTo>
                    <a:pt x="117525" y="41757"/>
                  </a:lnTo>
                  <a:lnTo>
                    <a:pt x="127127" y="34290"/>
                  </a:lnTo>
                  <a:lnTo>
                    <a:pt x="93853" y="8585"/>
                  </a:lnTo>
                  <a:lnTo>
                    <a:pt x="64008" y="3175"/>
                  </a:lnTo>
                  <a:lnTo>
                    <a:pt x="54597" y="3784"/>
                  </a:lnTo>
                  <a:lnTo>
                    <a:pt x="22225" y="30441"/>
                  </a:lnTo>
                  <a:lnTo>
                    <a:pt x="21513" y="38023"/>
                  </a:lnTo>
                  <a:lnTo>
                    <a:pt x="21513" y="53492"/>
                  </a:lnTo>
                  <a:lnTo>
                    <a:pt x="0" y="53492"/>
                  </a:lnTo>
                  <a:lnTo>
                    <a:pt x="0" y="64871"/>
                  </a:lnTo>
                  <a:lnTo>
                    <a:pt x="21513" y="64871"/>
                  </a:lnTo>
                  <a:lnTo>
                    <a:pt x="21513" y="167640"/>
                  </a:lnTo>
                  <a:lnTo>
                    <a:pt x="34848" y="167640"/>
                  </a:lnTo>
                  <a:lnTo>
                    <a:pt x="34848" y="64871"/>
                  </a:lnTo>
                  <a:lnTo>
                    <a:pt x="48539" y="64871"/>
                  </a:lnTo>
                  <a:lnTo>
                    <a:pt x="56362" y="64871"/>
                  </a:lnTo>
                  <a:lnTo>
                    <a:pt x="118948" y="64871"/>
                  </a:lnTo>
                  <a:lnTo>
                    <a:pt x="118948" y="116674"/>
                  </a:lnTo>
                  <a:lnTo>
                    <a:pt x="116789" y="122809"/>
                  </a:lnTo>
                  <a:lnTo>
                    <a:pt x="108127" y="132638"/>
                  </a:lnTo>
                  <a:lnTo>
                    <a:pt x="102476" y="135102"/>
                  </a:lnTo>
                  <a:lnTo>
                    <a:pt x="89319" y="135102"/>
                  </a:lnTo>
                  <a:lnTo>
                    <a:pt x="84302" y="133146"/>
                  </a:lnTo>
                  <a:lnTo>
                    <a:pt x="76606" y="125323"/>
                  </a:lnTo>
                  <a:lnTo>
                    <a:pt x="74676" y="120408"/>
                  </a:lnTo>
                  <a:lnTo>
                    <a:pt x="74676" y="106768"/>
                  </a:lnTo>
                  <a:lnTo>
                    <a:pt x="77673" y="101142"/>
                  </a:lnTo>
                  <a:lnTo>
                    <a:pt x="89636" y="94030"/>
                  </a:lnTo>
                  <a:lnTo>
                    <a:pt x="96481" y="93256"/>
                  </a:lnTo>
                  <a:lnTo>
                    <a:pt x="104190" y="95275"/>
                  </a:lnTo>
                  <a:lnTo>
                    <a:pt x="103987" y="93256"/>
                  </a:lnTo>
                  <a:lnTo>
                    <a:pt x="102946" y="82651"/>
                  </a:lnTo>
                  <a:lnTo>
                    <a:pt x="95046" y="81953"/>
                  </a:lnTo>
                  <a:lnTo>
                    <a:pt x="87515" y="82664"/>
                  </a:lnTo>
                  <a:lnTo>
                    <a:pt x="60502" y="114122"/>
                  </a:lnTo>
                  <a:lnTo>
                    <a:pt x="60452" y="124256"/>
                  </a:lnTo>
                  <a:lnTo>
                    <a:pt x="63652" y="132080"/>
                  </a:lnTo>
                  <a:lnTo>
                    <a:pt x="76454" y="144170"/>
                  </a:lnTo>
                  <a:lnTo>
                    <a:pt x="84162" y="147193"/>
                  </a:lnTo>
                  <a:lnTo>
                    <a:pt x="93167" y="147193"/>
                  </a:lnTo>
                  <a:lnTo>
                    <a:pt x="100926" y="146532"/>
                  </a:lnTo>
                  <a:lnTo>
                    <a:pt x="107696" y="144526"/>
                  </a:lnTo>
                  <a:lnTo>
                    <a:pt x="113461" y="141198"/>
                  </a:lnTo>
                  <a:lnTo>
                    <a:pt x="118237" y="136525"/>
                  </a:lnTo>
                  <a:lnTo>
                    <a:pt x="118948" y="136525"/>
                  </a:lnTo>
                  <a:lnTo>
                    <a:pt x="118948" y="167640"/>
                  </a:lnTo>
                  <a:lnTo>
                    <a:pt x="132283" y="167640"/>
                  </a:lnTo>
                  <a:lnTo>
                    <a:pt x="132283" y="136525"/>
                  </a:lnTo>
                  <a:lnTo>
                    <a:pt x="132283" y="135102"/>
                  </a:lnTo>
                  <a:lnTo>
                    <a:pt x="132283" y="64871"/>
                  </a:lnTo>
                  <a:lnTo>
                    <a:pt x="145973" y="64871"/>
                  </a:lnTo>
                  <a:lnTo>
                    <a:pt x="153797" y="64871"/>
                  </a:lnTo>
                  <a:lnTo>
                    <a:pt x="243586" y="64871"/>
                  </a:lnTo>
                  <a:lnTo>
                    <a:pt x="243586" y="87096"/>
                  </a:lnTo>
                  <a:lnTo>
                    <a:pt x="174421" y="87096"/>
                  </a:lnTo>
                  <a:lnTo>
                    <a:pt x="169265" y="97231"/>
                  </a:lnTo>
                  <a:lnTo>
                    <a:pt x="169265" y="98120"/>
                  </a:lnTo>
                  <a:lnTo>
                    <a:pt x="176060" y="100152"/>
                  </a:lnTo>
                  <a:lnTo>
                    <a:pt x="182435" y="102666"/>
                  </a:lnTo>
                  <a:lnTo>
                    <a:pt x="188379" y="105664"/>
                  </a:lnTo>
                  <a:lnTo>
                    <a:pt x="193890" y="109143"/>
                  </a:lnTo>
                  <a:lnTo>
                    <a:pt x="200939" y="114122"/>
                  </a:lnTo>
                  <a:lnTo>
                    <a:pt x="204470" y="120230"/>
                  </a:lnTo>
                  <a:lnTo>
                    <a:pt x="204355" y="133146"/>
                  </a:lnTo>
                  <a:lnTo>
                    <a:pt x="202603" y="137147"/>
                  </a:lnTo>
                  <a:lnTo>
                    <a:pt x="195135" y="143192"/>
                  </a:lnTo>
                  <a:lnTo>
                    <a:pt x="190182" y="144703"/>
                  </a:lnTo>
                  <a:lnTo>
                    <a:pt x="181178" y="144703"/>
                  </a:lnTo>
                  <a:lnTo>
                    <a:pt x="178333" y="144348"/>
                  </a:lnTo>
                  <a:lnTo>
                    <a:pt x="175488" y="143637"/>
                  </a:lnTo>
                  <a:lnTo>
                    <a:pt x="157353" y="127101"/>
                  </a:lnTo>
                  <a:lnTo>
                    <a:pt x="153670" y="129476"/>
                  </a:lnTo>
                  <a:lnTo>
                    <a:pt x="151866" y="132905"/>
                  </a:lnTo>
                  <a:lnTo>
                    <a:pt x="151841" y="141859"/>
                  </a:lnTo>
                  <a:lnTo>
                    <a:pt x="153670" y="145567"/>
                  </a:lnTo>
                  <a:lnTo>
                    <a:pt x="161023" y="151841"/>
                  </a:lnTo>
                  <a:lnTo>
                    <a:pt x="166243" y="153708"/>
                  </a:lnTo>
                  <a:lnTo>
                    <a:pt x="172999" y="154305"/>
                  </a:lnTo>
                  <a:lnTo>
                    <a:pt x="197891" y="181686"/>
                  </a:lnTo>
                  <a:lnTo>
                    <a:pt x="212648" y="175463"/>
                  </a:lnTo>
                  <a:lnTo>
                    <a:pt x="186690" y="154127"/>
                  </a:lnTo>
                  <a:lnTo>
                    <a:pt x="197713" y="154127"/>
                  </a:lnTo>
                  <a:lnTo>
                    <a:pt x="204520" y="151841"/>
                  </a:lnTo>
                  <a:lnTo>
                    <a:pt x="213055" y="144703"/>
                  </a:lnTo>
                  <a:lnTo>
                    <a:pt x="215430" y="142722"/>
                  </a:lnTo>
                  <a:lnTo>
                    <a:pt x="218160" y="136588"/>
                  </a:lnTo>
                  <a:lnTo>
                    <a:pt x="218160" y="121297"/>
                  </a:lnTo>
                  <a:lnTo>
                    <a:pt x="215493" y="115011"/>
                  </a:lnTo>
                  <a:lnTo>
                    <a:pt x="204825" y="105054"/>
                  </a:lnTo>
                  <a:lnTo>
                    <a:pt x="198958" y="101498"/>
                  </a:lnTo>
                  <a:lnTo>
                    <a:pt x="192557" y="99364"/>
                  </a:lnTo>
                  <a:lnTo>
                    <a:pt x="192557" y="98653"/>
                  </a:lnTo>
                  <a:lnTo>
                    <a:pt x="243586" y="98653"/>
                  </a:lnTo>
                  <a:lnTo>
                    <a:pt x="243586" y="167640"/>
                  </a:lnTo>
                  <a:lnTo>
                    <a:pt x="257098" y="167640"/>
                  </a:lnTo>
                  <a:lnTo>
                    <a:pt x="257098" y="98653"/>
                  </a:lnTo>
                  <a:lnTo>
                    <a:pt x="257098" y="64871"/>
                  </a:lnTo>
                  <a:lnTo>
                    <a:pt x="270789" y="64871"/>
                  </a:lnTo>
                  <a:lnTo>
                    <a:pt x="278612" y="64871"/>
                  </a:lnTo>
                  <a:lnTo>
                    <a:pt x="292303" y="64871"/>
                  </a:lnTo>
                  <a:lnTo>
                    <a:pt x="292303" y="167640"/>
                  </a:lnTo>
                  <a:lnTo>
                    <a:pt x="305638" y="167640"/>
                  </a:lnTo>
                  <a:lnTo>
                    <a:pt x="305638" y="64871"/>
                  </a:lnTo>
                  <a:lnTo>
                    <a:pt x="319328" y="64871"/>
                  </a:lnTo>
                  <a:lnTo>
                    <a:pt x="327152" y="64871"/>
                  </a:lnTo>
                  <a:lnTo>
                    <a:pt x="383514" y="64871"/>
                  </a:lnTo>
                  <a:lnTo>
                    <a:pt x="383514" y="97764"/>
                  </a:lnTo>
                  <a:lnTo>
                    <a:pt x="337997" y="97764"/>
                  </a:lnTo>
                  <a:lnTo>
                    <a:pt x="328041" y="105765"/>
                  </a:lnTo>
                  <a:lnTo>
                    <a:pt x="328041" y="110629"/>
                  </a:lnTo>
                  <a:lnTo>
                    <a:pt x="329133" y="115189"/>
                  </a:lnTo>
                  <a:lnTo>
                    <a:pt x="333514" y="123723"/>
                  </a:lnTo>
                  <a:lnTo>
                    <a:pt x="336334" y="126923"/>
                  </a:lnTo>
                  <a:lnTo>
                    <a:pt x="339775" y="129057"/>
                  </a:lnTo>
                  <a:lnTo>
                    <a:pt x="347954" y="126212"/>
                  </a:lnTo>
                  <a:lnTo>
                    <a:pt x="347954" y="109855"/>
                  </a:lnTo>
                  <a:lnTo>
                    <a:pt x="383514" y="109855"/>
                  </a:lnTo>
                  <a:lnTo>
                    <a:pt x="383514" y="167640"/>
                  </a:lnTo>
                  <a:lnTo>
                    <a:pt x="396849" y="167640"/>
                  </a:lnTo>
                  <a:lnTo>
                    <a:pt x="396849" y="109855"/>
                  </a:lnTo>
                  <a:lnTo>
                    <a:pt x="396849" y="64871"/>
                  </a:lnTo>
                  <a:lnTo>
                    <a:pt x="418363" y="64871"/>
                  </a:lnTo>
                  <a:lnTo>
                    <a:pt x="418363" y="53492"/>
                  </a:lnTo>
                  <a:close/>
                </a:path>
                <a:path w="2884170" h="412114">
                  <a:moveTo>
                    <a:pt x="964920" y="271729"/>
                  </a:moveTo>
                  <a:lnTo>
                    <a:pt x="945413" y="271729"/>
                  </a:lnTo>
                  <a:lnTo>
                    <a:pt x="912342" y="230886"/>
                  </a:lnTo>
                  <a:lnTo>
                    <a:pt x="899236" y="233934"/>
                  </a:lnTo>
                  <a:lnTo>
                    <a:pt x="928954" y="266433"/>
                  </a:lnTo>
                  <a:lnTo>
                    <a:pt x="934745" y="271729"/>
                  </a:lnTo>
                  <a:lnTo>
                    <a:pt x="923467" y="271729"/>
                  </a:lnTo>
                  <a:lnTo>
                    <a:pt x="916609" y="271729"/>
                  </a:lnTo>
                  <a:lnTo>
                    <a:pt x="893597" y="271729"/>
                  </a:lnTo>
                  <a:lnTo>
                    <a:pt x="893597" y="281482"/>
                  </a:lnTo>
                  <a:lnTo>
                    <a:pt x="893495" y="321284"/>
                  </a:lnTo>
                  <a:lnTo>
                    <a:pt x="891463" y="327126"/>
                  </a:lnTo>
                  <a:lnTo>
                    <a:pt x="882929" y="335965"/>
                  </a:lnTo>
                  <a:lnTo>
                    <a:pt x="877341" y="338175"/>
                  </a:lnTo>
                  <a:lnTo>
                    <a:pt x="863523" y="338175"/>
                  </a:lnTo>
                  <a:lnTo>
                    <a:pt x="858139" y="336194"/>
                  </a:lnTo>
                  <a:lnTo>
                    <a:pt x="850417" y="328269"/>
                  </a:lnTo>
                  <a:lnTo>
                    <a:pt x="848131" y="323799"/>
                  </a:lnTo>
                  <a:lnTo>
                    <a:pt x="847420" y="318820"/>
                  </a:lnTo>
                  <a:lnTo>
                    <a:pt x="853516" y="317398"/>
                  </a:lnTo>
                  <a:lnTo>
                    <a:pt x="858443" y="314807"/>
                  </a:lnTo>
                  <a:lnTo>
                    <a:pt x="865962" y="307289"/>
                  </a:lnTo>
                  <a:lnTo>
                    <a:pt x="867841" y="302818"/>
                  </a:lnTo>
                  <a:lnTo>
                    <a:pt x="867841" y="291642"/>
                  </a:lnTo>
                  <a:lnTo>
                    <a:pt x="865809" y="286461"/>
                  </a:lnTo>
                  <a:lnTo>
                    <a:pt x="861745" y="282092"/>
                  </a:lnTo>
                  <a:lnTo>
                    <a:pt x="861745" y="281482"/>
                  </a:lnTo>
                  <a:lnTo>
                    <a:pt x="893597" y="281482"/>
                  </a:lnTo>
                  <a:lnTo>
                    <a:pt x="893597" y="271729"/>
                  </a:lnTo>
                  <a:lnTo>
                    <a:pt x="830503" y="271729"/>
                  </a:lnTo>
                  <a:lnTo>
                    <a:pt x="823798" y="271729"/>
                  </a:lnTo>
                  <a:lnTo>
                    <a:pt x="788898" y="271729"/>
                  </a:lnTo>
                  <a:lnTo>
                    <a:pt x="782193" y="271729"/>
                  </a:lnTo>
                  <a:lnTo>
                    <a:pt x="695782" y="271729"/>
                  </a:lnTo>
                  <a:lnTo>
                    <a:pt x="695782" y="281482"/>
                  </a:lnTo>
                  <a:lnTo>
                    <a:pt x="759028" y="281482"/>
                  </a:lnTo>
                  <a:lnTo>
                    <a:pt x="759028" y="326136"/>
                  </a:lnTo>
                  <a:lnTo>
                    <a:pt x="758113" y="329742"/>
                  </a:lnTo>
                  <a:lnTo>
                    <a:pt x="756285" y="332994"/>
                  </a:lnTo>
                  <a:lnTo>
                    <a:pt x="751103" y="328726"/>
                  </a:lnTo>
                  <a:lnTo>
                    <a:pt x="751103" y="339090"/>
                  </a:lnTo>
                  <a:lnTo>
                    <a:pt x="747141" y="342036"/>
                  </a:lnTo>
                  <a:lnTo>
                    <a:pt x="742518" y="343509"/>
                  </a:lnTo>
                  <a:lnTo>
                    <a:pt x="731342" y="343509"/>
                  </a:lnTo>
                  <a:lnTo>
                    <a:pt x="726592" y="341680"/>
                  </a:lnTo>
                  <a:lnTo>
                    <a:pt x="719378" y="334365"/>
                  </a:lnTo>
                  <a:lnTo>
                    <a:pt x="717588" y="329742"/>
                  </a:lnTo>
                  <a:lnTo>
                    <a:pt x="717575" y="320344"/>
                  </a:lnTo>
                  <a:lnTo>
                    <a:pt x="718489" y="316941"/>
                  </a:lnTo>
                  <a:lnTo>
                    <a:pt x="720318" y="313791"/>
                  </a:lnTo>
                  <a:lnTo>
                    <a:pt x="751103" y="339090"/>
                  </a:lnTo>
                  <a:lnTo>
                    <a:pt x="751103" y="328726"/>
                  </a:lnTo>
                  <a:lnTo>
                    <a:pt x="732980" y="313791"/>
                  </a:lnTo>
                  <a:lnTo>
                    <a:pt x="725957" y="308000"/>
                  </a:lnTo>
                  <a:lnTo>
                    <a:pt x="729513" y="305663"/>
                  </a:lnTo>
                  <a:lnTo>
                    <a:pt x="733628" y="304495"/>
                  </a:lnTo>
                  <a:lnTo>
                    <a:pt x="742061" y="304495"/>
                  </a:lnTo>
                  <a:lnTo>
                    <a:pt x="745464" y="305054"/>
                  </a:lnTo>
                  <a:lnTo>
                    <a:pt x="748512" y="306171"/>
                  </a:lnTo>
                  <a:lnTo>
                    <a:pt x="748436" y="304495"/>
                  </a:lnTo>
                  <a:lnTo>
                    <a:pt x="748055" y="295503"/>
                  </a:lnTo>
                  <a:lnTo>
                    <a:pt x="745210" y="294690"/>
                  </a:lnTo>
                  <a:lnTo>
                    <a:pt x="741705" y="294284"/>
                  </a:lnTo>
                  <a:lnTo>
                    <a:pt x="729005" y="294284"/>
                  </a:lnTo>
                  <a:lnTo>
                    <a:pt x="721639" y="297078"/>
                  </a:lnTo>
                  <a:lnTo>
                    <a:pt x="709244" y="308254"/>
                  </a:lnTo>
                  <a:lnTo>
                    <a:pt x="706145" y="315468"/>
                  </a:lnTo>
                  <a:lnTo>
                    <a:pt x="706196" y="332994"/>
                  </a:lnTo>
                  <a:lnTo>
                    <a:pt x="708990" y="339877"/>
                  </a:lnTo>
                  <a:lnTo>
                    <a:pt x="720369" y="350951"/>
                  </a:lnTo>
                  <a:lnTo>
                    <a:pt x="727379" y="353720"/>
                  </a:lnTo>
                  <a:lnTo>
                    <a:pt x="745566" y="353720"/>
                  </a:lnTo>
                  <a:lnTo>
                    <a:pt x="753135" y="350418"/>
                  </a:lnTo>
                  <a:lnTo>
                    <a:pt x="758418" y="343814"/>
                  </a:lnTo>
                  <a:lnTo>
                    <a:pt x="759028" y="343814"/>
                  </a:lnTo>
                  <a:lnTo>
                    <a:pt x="759028" y="369570"/>
                  </a:lnTo>
                  <a:lnTo>
                    <a:pt x="770610" y="369570"/>
                  </a:lnTo>
                  <a:lnTo>
                    <a:pt x="770610" y="343814"/>
                  </a:lnTo>
                  <a:lnTo>
                    <a:pt x="770610" y="343509"/>
                  </a:lnTo>
                  <a:lnTo>
                    <a:pt x="770610" y="332994"/>
                  </a:lnTo>
                  <a:lnTo>
                    <a:pt x="770610" y="281482"/>
                  </a:lnTo>
                  <a:lnTo>
                    <a:pt x="782193" y="281482"/>
                  </a:lnTo>
                  <a:lnTo>
                    <a:pt x="788898" y="281482"/>
                  </a:lnTo>
                  <a:lnTo>
                    <a:pt x="800633" y="281482"/>
                  </a:lnTo>
                  <a:lnTo>
                    <a:pt x="800633" y="369570"/>
                  </a:lnTo>
                  <a:lnTo>
                    <a:pt x="812063" y="369570"/>
                  </a:lnTo>
                  <a:lnTo>
                    <a:pt x="812063" y="281482"/>
                  </a:lnTo>
                  <a:lnTo>
                    <a:pt x="823798" y="281482"/>
                  </a:lnTo>
                  <a:lnTo>
                    <a:pt x="830503" y="281482"/>
                  </a:lnTo>
                  <a:lnTo>
                    <a:pt x="849553" y="281482"/>
                  </a:lnTo>
                  <a:lnTo>
                    <a:pt x="853922" y="285343"/>
                  </a:lnTo>
                  <a:lnTo>
                    <a:pt x="856107" y="290169"/>
                  </a:lnTo>
                  <a:lnTo>
                    <a:pt x="856107" y="300532"/>
                  </a:lnTo>
                  <a:lnTo>
                    <a:pt x="854278" y="304190"/>
                  </a:lnTo>
                  <a:lnTo>
                    <a:pt x="846963" y="309676"/>
                  </a:lnTo>
                  <a:lnTo>
                    <a:pt x="841476" y="311861"/>
                  </a:lnTo>
                  <a:lnTo>
                    <a:pt x="834161" y="313486"/>
                  </a:lnTo>
                  <a:lnTo>
                    <a:pt x="835545" y="321284"/>
                  </a:lnTo>
                  <a:lnTo>
                    <a:pt x="859510" y="348691"/>
                  </a:lnTo>
                  <a:lnTo>
                    <a:pt x="868756" y="348691"/>
                  </a:lnTo>
                  <a:lnTo>
                    <a:pt x="876198" y="348005"/>
                  </a:lnTo>
                  <a:lnTo>
                    <a:pt x="882700" y="345948"/>
                  </a:lnTo>
                  <a:lnTo>
                    <a:pt x="888238" y="342519"/>
                  </a:lnTo>
                  <a:lnTo>
                    <a:pt x="892390" y="338175"/>
                  </a:lnTo>
                  <a:lnTo>
                    <a:pt x="892835" y="337718"/>
                  </a:lnTo>
                  <a:lnTo>
                    <a:pt x="893445" y="337718"/>
                  </a:lnTo>
                  <a:lnTo>
                    <a:pt x="893445" y="369570"/>
                  </a:lnTo>
                  <a:lnTo>
                    <a:pt x="905027" y="369570"/>
                  </a:lnTo>
                  <a:lnTo>
                    <a:pt x="905027" y="337718"/>
                  </a:lnTo>
                  <a:lnTo>
                    <a:pt x="905027" y="281482"/>
                  </a:lnTo>
                  <a:lnTo>
                    <a:pt x="916609" y="281482"/>
                  </a:lnTo>
                  <a:lnTo>
                    <a:pt x="923467" y="281482"/>
                  </a:lnTo>
                  <a:lnTo>
                    <a:pt x="935050" y="281482"/>
                  </a:lnTo>
                  <a:lnTo>
                    <a:pt x="935050" y="369570"/>
                  </a:lnTo>
                  <a:lnTo>
                    <a:pt x="946480" y="369570"/>
                  </a:lnTo>
                  <a:lnTo>
                    <a:pt x="946480" y="281482"/>
                  </a:lnTo>
                  <a:lnTo>
                    <a:pt x="964920" y="281482"/>
                  </a:lnTo>
                  <a:lnTo>
                    <a:pt x="964920" y="271729"/>
                  </a:lnTo>
                  <a:close/>
                </a:path>
                <a:path w="2884170" h="412114">
                  <a:moveTo>
                    <a:pt x="1028928" y="43129"/>
                  </a:moveTo>
                  <a:lnTo>
                    <a:pt x="944194" y="43129"/>
                  </a:lnTo>
                  <a:lnTo>
                    <a:pt x="937488" y="43129"/>
                  </a:lnTo>
                  <a:lnTo>
                    <a:pt x="877138" y="43129"/>
                  </a:lnTo>
                  <a:lnTo>
                    <a:pt x="877138" y="52882"/>
                  </a:lnTo>
                  <a:lnTo>
                    <a:pt x="877049" y="93522"/>
                  </a:lnTo>
                  <a:lnTo>
                    <a:pt x="875969" y="97028"/>
                  </a:lnTo>
                  <a:lnTo>
                    <a:pt x="871296" y="102311"/>
                  </a:lnTo>
                  <a:lnTo>
                    <a:pt x="867943" y="103632"/>
                  </a:lnTo>
                  <a:lnTo>
                    <a:pt x="859205" y="103632"/>
                  </a:lnTo>
                  <a:lnTo>
                    <a:pt x="855853" y="102336"/>
                  </a:lnTo>
                  <a:lnTo>
                    <a:pt x="851179" y="97155"/>
                  </a:lnTo>
                  <a:lnTo>
                    <a:pt x="850049" y="93522"/>
                  </a:lnTo>
                  <a:lnTo>
                    <a:pt x="850011" y="52882"/>
                  </a:lnTo>
                  <a:lnTo>
                    <a:pt x="877138" y="52882"/>
                  </a:lnTo>
                  <a:lnTo>
                    <a:pt x="877138" y="43129"/>
                  </a:lnTo>
                  <a:lnTo>
                    <a:pt x="828979" y="43129"/>
                  </a:lnTo>
                  <a:lnTo>
                    <a:pt x="822274" y="43129"/>
                  </a:lnTo>
                  <a:lnTo>
                    <a:pt x="810539" y="43129"/>
                  </a:lnTo>
                  <a:lnTo>
                    <a:pt x="810539" y="32613"/>
                  </a:lnTo>
                  <a:lnTo>
                    <a:pt x="812888" y="22885"/>
                  </a:lnTo>
                  <a:lnTo>
                    <a:pt x="819950" y="15925"/>
                  </a:lnTo>
                  <a:lnTo>
                    <a:pt x="831710" y="11760"/>
                  </a:lnTo>
                  <a:lnTo>
                    <a:pt x="848182" y="10363"/>
                  </a:lnTo>
                  <a:lnTo>
                    <a:pt x="859193" y="10782"/>
                  </a:lnTo>
                  <a:lnTo>
                    <a:pt x="896327" y="20586"/>
                  </a:lnTo>
                  <a:lnTo>
                    <a:pt x="914781" y="33070"/>
                  </a:lnTo>
                  <a:lnTo>
                    <a:pt x="921791" y="26060"/>
                  </a:lnTo>
                  <a:lnTo>
                    <a:pt x="882904" y="4508"/>
                  </a:lnTo>
                  <a:lnTo>
                    <a:pt x="848182" y="0"/>
                  </a:lnTo>
                  <a:lnTo>
                    <a:pt x="836676" y="546"/>
                  </a:lnTo>
                  <a:lnTo>
                    <a:pt x="802170" y="19050"/>
                  </a:lnTo>
                  <a:lnTo>
                    <a:pt x="799109" y="43129"/>
                  </a:lnTo>
                  <a:lnTo>
                    <a:pt x="787374" y="43129"/>
                  </a:lnTo>
                  <a:lnTo>
                    <a:pt x="780669" y="43129"/>
                  </a:lnTo>
                  <a:lnTo>
                    <a:pt x="695782" y="43129"/>
                  </a:lnTo>
                  <a:lnTo>
                    <a:pt x="695782" y="52882"/>
                  </a:lnTo>
                  <a:lnTo>
                    <a:pt x="718337" y="52882"/>
                  </a:lnTo>
                  <a:lnTo>
                    <a:pt x="718337" y="83972"/>
                  </a:lnTo>
                  <a:lnTo>
                    <a:pt x="708888" y="90678"/>
                  </a:lnTo>
                  <a:lnTo>
                    <a:pt x="709091" y="98806"/>
                  </a:lnTo>
                  <a:lnTo>
                    <a:pt x="711885" y="105054"/>
                  </a:lnTo>
                  <a:lnTo>
                    <a:pt x="717270" y="109423"/>
                  </a:lnTo>
                  <a:lnTo>
                    <a:pt x="729615" y="109423"/>
                  </a:lnTo>
                  <a:lnTo>
                    <a:pt x="729615" y="52882"/>
                  </a:lnTo>
                  <a:lnTo>
                    <a:pt x="757504" y="52882"/>
                  </a:lnTo>
                  <a:lnTo>
                    <a:pt x="757504" y="140970"/>
                  </a:lnTo>
                  <a:lnTo>
                    <a:pt x="768934" y="140970"/>
                  </a:lnTo>
                  <a:lnTo>
                    <a:pt x="768934" y="52882"/>
                  </a:lnTo>
                  <a:lnTo>
                    <a:pt x="780669" y="52882"/>
                  </a:lnTo>
                  <a:lnTo>
                    <a:pt x="787374" y="52882"/>
                  </a:lnTo>
                  <a:lnTo>
                    <a:pt x="799109" y="52882"/>
                  </a:lnTo>
                  <a:lnTo>
                    <a:pt x="799109" y="140970"/>
                  </a:lnTo>
                  <a:lnTo>
                    <a:pt x="810539" y="140970"/>
                  </a:lnTo>
                  <a:lnTo>
                    <a:pt x="810539" y="52882"/>
                  </a:lnTo>
                  <a:lnTo>
                    <a:pt x="822274" y="52882"/>
                  </a:lnTo>
                  <a:lnTo>
                    <a:pt x="828979" y="52882"/>
                  </a:lnTo>
                  <a:lnTo>
                    <a:pt x="838581" y="52882"/>
                  </a:lnTo>
                  <a:lnTo>
                    <a:pt x="838682" y="97028"/>
                  </a:lnTo>
                  <a:lnTo>
                    <a:pt x="840841" y="102946"/>
                  </a:lnTo>
                  <a:lnTo>
                    <a:pt x="849884" y="111785"/>
                  </a:lnTo>
                  <a:lnTo>
                    <a:pt x="855903" y="113995"/>
                  </a:lnTo>
                  <a:lnTo>
                    <a:pt x="870940" y="113995"/>
                  </a:lnTo>
                  <a:lnTo>
                    <a:pt x="877011" y="111785"/>
                  </a:lnTo>
                  <a:lnTo>
                    <a:pt x="885532" y="103632"/>
                  </a:lnTo>
                  <a:lnTo>
                    <a:pt x="886256" y="102946"/>
                  </a:lnTo>
                  <a:lnTo>
                    <a:pt x="888453" y="97028"/>
                  </a:lnTo>
                  <a:lnTo>
                    <a:pt x="888568" y="52882"/>
                  </a:lnTo>
                  <a:lnTo>
                    <a:pt x="914323" y="52882"/>
                  </a:lnTo>
                  <a:lnTo>
                    <a:pt x="914323" y="140970"/>
                  </a:lnTo>
                  <a:lnTo>
                    <a:pt x="925753" y="140970"/>
                  </a:lnTo>
                  <a:lnTo>
                    <a:pt x="925753" y="52882"/>
                  </a:lnTo>
                  <a:lnTo>
                    <a:pt x="937488" y="52882"/>
                  </a:lnTo>
                  <a:lnTo>
                    <a:pt x="944194" y="52882"/>
                  </a:lnTo>
                  <a:lnTo>
                    <a:pt x="999058" y="52882"/>
                  </a:lnTo>
                  <a:lnTo>
                    <a:pt x="999058" y="74218"/>
                  </a:lnTo>
                  <a:lnTo>
                    <a:pt x="967867" y="74218"/>
                  </a:lnTo>
                  <a:lnTo>
                    <a:pt x="961440" y="76733"/>
                  </a:lnTo>
                  <a:lnTo>
                    <a:pt x="951179" y="86791"/>
                  </a:lnTo>
                  <a:lnTo>
                    <a:pt x="948702" y="93268"/>
                  </a:lnTo>
                  <a:lnTo>
                    <a:pt x="948613" y="110490"/>
                  </a:lnTo>
                  <a:lnTo>
                    <a:pt x="950493" y="118160"/>
                  </a:lnTo>
                  <a:lnTo>
                    <a:pt x="958011" y="131775"/>
                  </a:lnTo>
                  <a:lnTo>
                    <a:pt x="962888" y="137464"/>
                  </a:lnTo>
                  <a:lnTo>
                    <a:pt x="968883" y="142036"/>
                  </a:lnTo>
                  <a:lnTo>
                    <a:pt x="978027" y="135178"/>
                  </a:lnTo>
                  <a:lnTo>
                    <a:pt x="970356" y="128206"/>
                  </a:lnTo>
                  <a:lnTo>
                    <a:pt x="964882" y="120357"/>
                  </a:lnTo>
                  <a:lnTo>
                    <a:pt x="961593" y="111671"/>
                  </a:lnTo>
                  <a:lnTo>
                    <a:pt x="960589" y="102946"/>
                  </a:lnTo>
                  <a:lnTo>
                    <a:pt x="960501" y="96621"/>
                  </a:lnTo>
                  <a:lnTo>
                    <a:pt x="962075" y="92329"/>
                  </a:lnTo>
                  <a:lnTo>
                    <a:pt x="968375" y="86131"/>
                  </a:lnTo>
                  <a:lnTo>
                    <a:pt x="972540" y="84582"/>
                  </a:lnTo>
                  <a:lnTo>
                    <a:pt x="999058" y="84582"/>
                  </a:lnTo>
                  <a:lnTo>
                    <a:pt x="999058" y="140970"/>
                  </a:lnTo>
                  <a:lnTo>
                    <a:pt x="1010488" y="140970"/>
                  </a:lnTo>
                  <a:lnTo>
                    <a:pt x="1010488" y="84582"/>
                  </a:lnTo>
                  <a:lnTo>
                    <a:pt x="1010488" y="52882"/>
                  </a:lnTo>
                  <a:lnTo>
                    <a:pt x="1028928" y="52882"/>
                  </a:lnTo>
                  <a:lnTo>
                    <a:pt x="1028928" y="43129"/>
                  </a:lnTo>
                  <a:close/>
                </a:path>
                <a:path w="2884170" h="412114">
                  <a:moveTo>
                    <a:pt x="1121283" y="29718"/>
                  </a:moveTo>
                  <a:lnTo>
                    <a:pt x="1110462" y="29718"/>
                  </a:lnTo>
                  <a:lnTo>
                    <a:pt x="1069162" y="161544"/>
                  </a:lnTo>
                  <a:lnTo>
                    <a:pt x="1079830" y="161544"/>
                  </a:lnTo>
                  <a:lnTo>
                    <a:pt x="1121283" y="29718"/>
                  </a:lnTo>
                  <a:close/>
                </a:path>
                <a:path w="2884170" h="412114">
                  <a:moveTo>
                    <a:pt x="1277937" y="271729"/>
                  </a:moveTo>
                  <a:lnTo>
                    <a:pt x="1200670" y="271729"/>
                  </a:lnTo>
                  <a:lnTo>
                    <a:pt x="1193965" y="271729"/>
                  </a:lnTo>
                  <a:lnTo>
                    <a:pt x="1170800" y="271729"/>
                  </a:lnTo>
                  <a:lnTo>
                    <a:pt x="1170800" y="281482"/>
                  </a:lnTo>
                  <a:lnTo>
                    <a:pt x="1170800" y="317754"/>
                  </a:lnTo>
                  <a:lnTo>
                    <a:pt x="1138491" y="317754"/>
                  </a:lnTo>
                  <a:lnTo>
                    <a:pt x="1138491" y="281482"/>
                  </a:lnTo>
                  <a:lnTo>
                    <a:pt x="1170800" y="281482"/>
                  </a:lnTo>
                  <a:lnTo>
                    <a:pt x="1170800" y="271729"/>
                  </a:lnTo>
                  <a:lnTo>
                    <a:pt x="1112443" y="271729"/>
                  </a:lnTo>
                  <a:lnTo>
                    <a:pt x="1105725" y="271729"/>
                  </a:lnTo>
                  <a:lnTo>
                    <a:pt x="1082421" y="271729"/>
                  </a:lnTo>
                  <a:lnTo>
                    <a:pt x="1082421" y="281482"/>
                  </a:lnTo>
                  <a:lnTo>
                    <a:pt x="1082421" y="316077"/>
                  </a:lnTo>
                  <a:lnTo>
                    <a:pt x="1078242" y="317398"/>
                  </a:lnTo>
                  <a:lnTo>
                    <a:pt x="1073429" y="318058"/>
                  </a:lnTo>
                  <a:lnTo>
                    <a:pt x="1062151" y="318058"/>
                  </a:lnTo>
                  <a:lnTo>
                    <a:pt x="1056716" y="317347"/>
                  </a:lnTo>
                  <a:lnTo>
                    <a:pt x="1051636" y="315925"/>
                  </a:lnTo>
                  <a:lnTo>
                    <a:pt x="1052029" y="314604"/>
                  </a:lnTo>
                  <a:lnTo>
                    <a:pt x="1052245" y="312877"/>
                  </a:lnTo>
                  <a:lnTo>
                    <a:pt x="1052245" y="281482"/>
                  </a:lnTo>
                  <a:lnTo>
                    <a:pt x="1082421" y="281482"/>
                  </a:lnTo>
                  <a:lnTo>
                    <a:pt x="1082421" y="271729"/>
                  </a:lnTo>
                  <a:lnTo>
                    <a:pt x="1002106" y="271729"/>
                  </a:lnTo>
                  <a:lnTo>
                    <a:pt x="1002106" y="281482"/>
                  </a:lnTo>
                  <a:lnTo>
                    <a:pt x="1040815" y="281482"/>
                  </a:lnTo>
                  <a:lnTo>
                    <a:pt x="1040815" y="316433"/>
                  </a:lnTo>
                  <a:lnTo>
                    <a:pt x="1037463" y="319735"/>
                  </a:lnTo>
                  <a:lnTo>
                    <a:pt x="1025359" y="319735"/>
                  </a:lnTo>
                  <a:lnTo>
                    <a:pt x="1020749" y="317449"/>
                  </a:lnTo>
                  <a:lnTo>
                    <a:pt x="1016889" y="312877"/>
                  </a:lnTo>
                  <a:lnTo>
                    <a:pt x="1008202" y="319735"/>
                  </a:lnTo>
                  <a:lnTo>
                    <a:pt x="1047521" y="371246"/>
                  </a:lnTo>
                  <a:lnTo>
                    <a:pt x="1056817" y="365150"/>
                  </a:lnTo>
                  <a:lnTo>
                    <a:pt x="1038606" y="341477"/>
                  </a:lnTo>
                  <a:lnTo>
                    <a:pt x="1036637" y="338836"/>
                  </a:lnTo>
                  <a:lnTo>
                    <a:pt x="1033132" y="334619"/>
                  </a:lnTo>
                  <a:lnTo>
                    <a:pt x="1028471" y="329336"/>
                  </a:lnTo>
                  <a:lnTo>
                    <a:pt x="1028776" y="328879"/>
                  </a:lnTo>
                  <a:lnTo>
                    <a:pt x="1029690" y="329184"/>
                  </a:lnTo>
                  <a:lnTo>
                    <a:pt x="1031367" y="329336"/>
                  </a:lnTo>
                  <a:lnTo>
                    <a:pt x="1033805" y="329336"/>
                  </a:lnTo>
                  <a:lnTo>
                    <a:pt x="1039291" y="329133"/>
                  </a:lnTo>
                  <a:lnTo>
                    <a:pt x="1039990" y="328879"/>
                  </a:lnTo>
                  <a:lnTo>
                    <a:pt x="1043647" y="327558"/>
                  </a:lnTo>
                  <a:lnTo>
                    <a:pt x="1046911" y="324612"/>
                  </a:lnTo>
                  <a:lnTo>
                    <a:pt x="1053312" y="327050"/>
                  </a:lnTo>
                  <a:lnTo>
                    <a:pt x="1060475" y="328269"/>
                  </a:lnTo>
                  <a:lnTo>
                    <a:pt x="1073975" y="328269"/>
                  </a:lnTo>
                  <a:lnTo>
                    <a:pt x="1078661" y="327863"/>
                  </a:lnTo>
                  <a:lnTo>
                    <a:pt x="1082421" y="327050"/>
                  </a:lnTo>
                  <a:lnTo>
                    <a:pt x="1082421" y="369570"/>
                  </a:lnTo>
                  <a:lnTo>
                    <a:pt x="1094003" y="369570"/>
                  </a:lnTo>
                  <a:lnTo>
                    <a:pt x="1094003" y="327050"/>
                  </a:lnTo>
                  <a:lnTo>
                    <a:pt x="1094003" y="324612"/>
                  </a:lnTo>
                  <a:lnTo>
                    <a:pt x="1094003" y="319735"/>
                  </a:lnTo>
                  <a:lnTo>
                    <a:pt x="1094003" y="318058"/>
                  </a:lnTo>
                  <a:lnTo>
                    <a:pt x="1094003" y="281482"/>
                  </a:lnTo>
                  <a:lnTo>
                    <a:pt x="1105725" y="281482"/>
                  </a:lnTo>
                  <a:lnTo>
                    <a:pt x="1112443" y="281482"/>
                  </a:lnTo>
                  <a:lnTo>
                    <a:pt x="1127061" y="281482"/>
                  </a:lnTo>
                  <a:lnTo>
                    <a:pt x="1127061" y="318058"/>
                  </a:lnTo>
                  <a:lnTo>
                    <a:pt x="1119593" y="323697"/>
                  </a:lnTo>
                  <a:lnTo>
                    <a:pt x="1119670" y="326288"/>
                  </a:lnTo>
                  <a:lnTo>
                    <a:pt x="1119784" y="327558"/>
                  </a:lnTo>
                  <a:lnTo>
                    <a:pt x="1120584" y="330809"/>
                  </a:lnTo>
                  <a:lnTo>
                    <a:pt x="1123937" y="338531"/>
                  </a:lnTo>
                  <a:lnTo>
                    <a:pt x="1126096" y="341579"/>
                  </a:lnTo>
                  <a:lnTo>
                    <a:pt x="1128737" y="343814"/>
                  </a:lnTo>
                  <a:lnTo>
                    <a:pt x="1138339" y="343814"/>
                  </a:lnTo>
                  <a:lnTo>
                    <a:pt x="1138339" y="328269"/>
                  </a:lnTo>
                  <a:lnTo>
                    <a:pt x="1170800" y="328269"/>
                  </a:lnTo>
                  <a:lnTo>
                    <a:pt x="1170800" y="367284"/>
                  </a:lnTo>
                  <a:lnTo>
                    <a:pt x="1169835" y="367284"/>
                  </a:lnTo>
                  <a:lnTo>
                    <a:pt x="1163815" y="369392"/>
                  </a:lnTo>
                  <a:lnTo>
                    <a:pt x="1154176" y="377825"/>
                  </a:lnTo>
                  <a:lnTo>
                    <a:pt x="1151750" y="383184"/>
                  </a:lnTo>
                  <a:lnTo>
                    <a:pt x="1151750" y="395681"/>
                  </a:lnTo>
                  <a:lnTo>
                    <a:pt x="1153795" y="400735"/>
                  </a:lnTo>
                  <a:lnTo>
                    <a:pt x="1161910" y="408965"/>
                  </a:lnTo>
                  <a:lnTo>
                    <a:pt x="1167244" y="411022"/>
                  </a:lnTo>
                  <a:lnTo>
                    <a:pt x="1177607" y="411022"/>
                  </a:lnTo>
                  <a:lnTo>
                    <a:pt x="1180553" y="410514"/>
                  </a:lnTo>
                  <a:lnTo>
                    <a:pt x="1182687" y="409498"/>
                  </a:lnTo>
                  <a:lnTo>
                    <a:pt x="1182687" y="400812"/>
                  </a:lnTo>
                  <a:lnTo>
                    <a:pt x="1182687" y="398983"/>
                  </a:lnTo>
                  <a:lnTo>
                    <a:pt x="1163485" y="392684"/>
                  </a:lnTo>
                  <a:lnTo>
                    <a:pt x="1163485" y="386080"/>
                  </a:lnTo>
                  <a:lnTo>
                    <a:pt x="1164767" y="383209"/>
                  </a:lnTo>
                  <a:lnTo>
                    <a:pt x="1169835" y="378637"/>
                  </a:lnTo>
                  <a:lnTo>
                    <a:pt x="1173035" y="377494"/>
                  </a:lnTo>
                  <a:lnTo>
                    <a:pt x="1184122" y="377494"/>
                  </a:lnTo>
                  <a:lnTo>
                    <a:pt x="1208138" y="412089"/>
                  </a:lnTo>
                  <a:lnTo>
                    <a:pt x="1219263" y="408889"/>
                  </a:lnTo>
                  <a:lnTo>
                    <a:pt x="1202436" y="377494"/>
                  </a:lnTo>
                  <a:lnTo>
                    <a:pt x="1191475" y="369570"/>
                  </a:lnTo>
                  <a:lnTo>
                    <a:pt x="1184579" y="367284"/>
                  </a:lnTo>
                  <a:lnTo>
                    <a:pt x="1182230" y="367284"/>
                  </a:lnTo>
                  <a:lnTo>
                    <a:pt x="1182230" y="328269"/>
                  </a:lnTo>
                  <a:lnTo>
                    <a:pt x="1182230" y="317754"/>
                  </a:lnTo>
                  <a:lnTo>
                    <a:pt x="1182230" y="281482"/>
                  </a:lnTo>
                  <a:lnTo>
                    <a:pt x="1193965" y="281482"/>
                  </a:lnTo>
                  <a:lnTo>
                    <a:pt x="1200670" y="281482"/>
                  </a:lnTo>
                  <a:lnTo>
                    <a:pt x="1250657" y="281482"/>
                  </a:lnTo>
                  <a:lnTo>
                    <a:pt x="1250657" y="296570"/>
                  </a:lnTo>
                  <a:lnTo>
                    <a:pt x="1220939" y="296570"/>
                  </a:lnTo>
                  <a:lnTo>
                    <a:pt x="1216418" y="298018"/>
                  </a:lnTo>
                  <a:lnTo>
                    <a:pt x="1209916" y="303809"/>
                  </a:lnTo>
                  <a:lnTo>
                    <a:pt x="1208290" y="307543"/>
                  </a:lnTo>
                  <a:lnTo>
                    <a:pt x="1208290" y="320141"/>
                  </a:lnTo>
                  <a:lnTo>
                    <a:pt x="1211999" y="326491"/>
                  </a:lnTo>
                  <a:lnTo>
                    <a:pt x="1219415" y="331165"/>
                  </a:lnTo>
                  <a:lnTo>
                    <a:pt x="1212913" y="336042"/>
                  </a:lnTo>
                  <a:lnTo>
                    <a:pt x="1209789" y="341985"/>
                  </a:lnTo>
                  <a:lnTo>
                    <a:pt x="1209687" y="350062"/>
                  </a:lnTo>
                  <a:lnTo>
                    <a:pt x="1210449" y="356489"/>
                  </a:lnTo>
                  <a:lnTo>
                    <a:pt x="1247000" y="380974"/>
                  </a:lnTo>
                  <a:lnTo>
                    <a:pt x="1257668" y="382219"/>
                  </a:lnTo>
                  <a:lnTo>
                    <a:pt x="1262545" y="372313"/>
                  </a:lnTo>
                  <a:lnTo>
                    <a:pt x="1244536" y="370065"/>
                  </a:lnTo>
                  <a:lnTo>
                    <a:pt x="1231684" y="365607"/>
                  </a:lnTo>
                  <a:lnTo>
                    <a:pt x="1223962" y="358940"/>
                  </a:lnTo>
                  <a:lnTo>
                    <a:pt x="1221397" y="350062"/>
                  </a:lnTo>
                  <a:lnTo>
                    <a:pt x="1221397" y="345490"/>
                  </a:lnTo>
                  <a:lnTo>
                    <a:pt x="1223327" y="341706"/>
                  </a:lnTo>
                  <a:lnTo>
                    <a:pt x="1231049" y="335711"/>
                  </a:lnTo>
                  <a:lnTo>
                    <a:pt x="1236129" y="334213"/>
                  </a:lnTo>
                  <a:lnTo>
                    <a:pt x="1246695" y="334213"/>
                  </a:lnTo>
                  <a:lnTo>
                    <a:pt x="1249997" y="335178"/>
                  </a:lnTo>
                  <a:lnTo>
                    <a:pt x="1254671" y="339039"/>
                  </a:lnTo>
                  <a:lnTo>
                    <a:pt x="1255839" y="341477"/>
                  </a:lnTo>
                  <a:lnTo>
                    <a:pt x="1255839" y="348386"/>
                  </a:lnTo>
                  <a:lnTo>
                    <a:pt x="1253807" y="351993"/>
                  </a:lnTo>
                  <a:lnTo>
                    <a:pt x="1249743" y="355244"/>
                  </a:lnTo>
                  <a:lnTo>
                    <a:pt x="1259801" y="361035"/>
                  </a:lnTo>
                  <a:lnTo>
                    <a:pt x="1264678" y="356565"/>
                  </a:lnTo>
                  <a:lnTo>
                    <a:pt x="1267117" y="351180"/>
                  </a:lnTo>
                  <a:lnTo>
                    <a:pt x="1267002" y="338836"/>
                  </a:lnTo>
                  <a:lnTo>
                    <a:pt x="1264970" y="334213"/>
                  </a:lnTo>
                  <a:lnTo>
                    <a:pt x="1256588" y="326288"/>
                  </a:lnTo>
                  <a:lnTo>
                    <a:pt x="1256322" y="326034"/>
                  </a:lnTo>
                  <a:lnTo>
                    <a:pt x="1250149" y="324002"/>
                  </a:lnTo>
                  <a:lnTo>
                    <a:pt x="1237043" y="324002"/>
                  </a:lnTo>
                  <a:lnTo>
                    <a:pt x="1232522" y="324764"/>
                  </a:lnTo>
                  <a:lnTo>
                    <a:pt x="1228559" y="326288"/>
                  </a:lnTo>
                  <a:lnTo>
                    <a:pt x="1222768" y="322935"/>
                  </a:lnTo>
                  <a:lnTo>
                    <a:pt x="1219873" y="318719"/>
                  </a:lnTo>
                  <a:lnTo>
                    <a:pt x="1219873" y="308864"/>
                  </a:lnTo>
                  <a:lnTo>
                    <a:pt x="1223022" y="306476"/>
                  </a:lnTo>
                  <a:lnTo>
                    <a:pt x="1261783" y="306476"/>
                  </a:lnTo>
                  <a:lnTo>
                    <a:pt x="1261783" y="281482"/>
                  </a:lnTo>
                  <a:lnTo>
                    <a:pt x="1277937" y="281482"/>
                  </a:lnTo>
                  <a:lnTo>
                    <a:pt x="1277937" y="271729"/>
                  </a:lnTo>
                  <a:close/>
                </a:path>
                <a:path w="2884170" h="412114">
                  <a:moveTo>
                    <a:pt x="1790623" y="271729"/>
                  </a:moveTo>
                  <a:lnTo>
                    <a:pt x="1713357" y="271729"/>
                  </a:lnTo>
                  <a:lnTo>
                    <a:pt x="1706651" y="271729"/>
                  </a:lnTo>
                  <a:lnTo>
                    <a:pt x="1683486" y="271729"/>
                  </a:lnTo>
                  <a:lnTo>
                    <a:pt x="1683486" y="281482"/>
                  </a:lnTo>
                  <a:lnTo>
                    <a:pt x="1683486" y="317754"/>
                  </a:lnTo>
                  <a:lnTo>
                    <a:pt x="1651177" y="317754"/>
                  </a:lnTo>
                  <a:lnTo>
                    <a:pt x="1651177" y="281482"/>
                  </a:lnTo>
                  <a:lnTo>
                    <a:pt x="1683486" y="281482"/>
                  </a:lnTo>
                  <a:lnTo>
                    <a:pt x="1683486" y="271729"/>
                  </a:lnTo>
                  <a:lnTo>
                    <a:pt x="1625117" y="271729"/>
                  </a:lnTo>
                  <a:lnTo>
                    <a:pt x="1618411" y="271729"/>
                  </a:lnTo>
                  <a:lnTo>
                    <a:pt x="1595094" y="271729"/>
                  </a:lnTo>
                  <a:lnTo>
                    <a:pt x="1595094" y="281482"/>
                  </a:lnTo>
                  <a:lnTo>
                    <a:pt x="1595094" y="316077"/>
                  </a:lnTo>
                  <a:lnTo>
                    <a:pt x="1590929" y="317398"/>
                  </a:lnTo>
                  <a:lnTo>
                    <a:pt x="1586103" y="318058"/>
                  </a:lnTo>
                  <a:lnTo>
                    <a:pt x="1574825" y="318058"/>
                  </a:lnTo>
                  <a:lnTo>
                    <a:pt x="1569389" y="317347"/>
                  </a:lnTo>
                  <a:lnTo>
                    <a:pt x="1564309" y="315925"/>
                  </a:lnTo>
                  <a:lnTo>
                    <a:pt x="1564716" y="314604"/>
                  </a:lnTo>
                  <a:lnTo>
                    <a:pt x="1564919" y="312877"/>
                  </a:lnTo>
                  <a:lnTo>
                    <a:pt x="1564919" y="281482"/>
                  </a:lnTo>
                  <a:lnTo>
                    <a:pt x="1595094" y="281482"/>
                  </a:lnTo>
                  <a:lnTo>
                    <a:pt x="1595094" y="271729"/>
                  </a:lnTo>
                  <a:lnTo>
                    <a:pt x="1514779" y="271729"/>
                  </a:lnTo>
                  <a:lnTo>
                    <a:pt x="1514779" y="281482"/>
                  </a:lnTo>
                  <a:lnTo>
                    <a:pt x="1553489" y="281482"/>
                  </a:lnTo>
                  <a:lnTo>
                    <a:pt x="1553489" y="316433"/>
                  </a:lnTo>
                  <a:lnTo>
                    <a:pt x="1550136" y="319735"/>
                  </a:lnTo>
                  <a:lnTo>
                    <a:pt x="1538046" y="319735"/>
                  </a:lnTo>
                  <a:lnTo>
                    <a:pt x="1533423" y="317449"/>
                  </a:lnTo>
                  <a:lnTo>
                    <a:pt x="1529562" y="312877"/>
                  </a:lnTo>
                  <a:lnTo>
                    <a:pt x="1520875" y="319735"/>
                  </a:lnTo>
                  <a:lnTo>
                    <a:pt x="1560195" y="371246"/>
                  </a:lnTo>
                  <a:lnTo>
                    <a:pt x="1569491" y="365150"/>
                  </a:lnTo>
                  <a:lnTo>
                    <a:pt x="1551279" y="341477"/>
                  </a:lnTo>
                  <a:lnTo>
                    <a:pt x="1549323" y="338836"/>
                  </a:lnTo>
                  <a:lnTo>
                    <a:pt x="1545818" y="334619"/>
                  </a:lnTo>
                  <a:lnTo>
                    <a:pt x="1541145" y="329336"/>
                  </a:lnTo>
                  <a:lnTo>
                    <a:pt x="1541449" y="328879"/>
                  </a:lnTo>
                  <a:lnTo>
                    <a:pt x="1542364" y="329184"/>
                  </a:lnTo>
                  <a:lnTo>
                    <a:pt x="1544040" y="329336"/>
                  </a:lnTo>
                  <a:lnTo>
                    <a:pt x="1546479" y="329336"/>
                  </a:lnTo>
                  <a:lnTo>
                    <a:pt x="1551965" y="329133"/>
                  </a:lnTo>
                  <a:lnTo>
                    <a:pt x="1552663" y="328879"/>
                  </a:lnTo>
                  <a:lnTo>
                    <a:pt x="1556334" y="327558"/>
                  </a:lnTo>
                  <a:lnTo>
                    <a:pt x="1559585" y="324612"/>
                  </a:lnTo>
                  <a:lnTo>
                    <a:pt x="1565986" y="327050"/>
                  </a:lnTo>
                  <a:lnTo>
                    <a:pt x="1573149" y="328269"/>
                  </a:lnTo>
                  <a:lnTo>
                    <a:pt x="1586661" y="328269"/>
                  </a:lnTo>
                  <a:lnTo>
                    <a:pt x="1591335" y="327863"/>
                  </a:lnTo>
                  <a:lnTo>
                    <a:pt x="1595094" y="327050"/>
                  </a:lnTo>
                  <a:lnTo>
                    <a:pt x="1595094" y="369570"/>
                  </a:lnTo>
                  <a:lnTo>
                    <a:pt x="1606677" y="369570"/>
                  </a:lnTo>
                  <a:lnTo>
                    <a:pt x="1606677" y="327050"/>
                  </a:lnTo>
                  <a:lnTo>
                    <a:pt x="1606677" y="324612"/>
                  </a:lnTo>
                  <a:lnTo>
                    <a:pt x="1606677" y="319735"/>
                  </a:lnTo>
                  <a:lnTo>
                    <a:pt x="1606677" y="318058"/>
                  </a:lnTo>
                  <a:lnTo>
                    <a:pt x="1606677" y="281482"/>
                  </a:lnTo>
                  <a:lnTo>
                    <a:pt x="1618411" y="281482"/>
                  </a:lnTo>
                  <a:lnTo>
                    <a:pt x="1625117" y="281482"/>
                  </a:lnTo>
                  <a:lnTo>
                    <a:pt x="1639747" y="281482"/>
                  </a:lnTo>
                  <a:lnTo>
                    <a:pt x="1639747" y="318058"/>
                  </a:lnTo>
                  <a:lnTo>
                    <a:pt x="1632280" y="323697"/>
                  </a:lnTo>
                  <a:lnTo>
                    <a:pt x="1632356" y="326288"/>
                  </a:lnTo>
                  <a:lnTo>
                    <a:pt x="1632470" y="327558"/>
                  </a:lnTo>
                  <a:lnTo>
                    <a:pt x="1633270" y="330809"/>
                  </a:lnTo>
                  <a:lnTo>
                    <a:pt x="1636623" y="338531"/>
                  </a:lnTo>
                  <a:lnTo>
                    <a:pt x="1638782" y="341579"/>
                  </a:lnTo>
                  <a:lnTo>
                    <a:pt x="1641424" y="343814"/>
                  </a:lnTo>
                  <a:lnTo>
                    <a:pt x="1651025" y="343814"/>
                  </a:lnTo>
                  <a:lnTo>
                    <a:pt x="1651025" y="328269"/>
                  </a:lnTo>
                  <a:lnTo>
                    <a:pt x="1683486" y="328269"/>
                  </a:lnTo>
                  <a:lnTo>
                    <a:pt x="1683486" y="367284"/>
                  </a:lnTo>
                  <a:lnTo>
                    <a:pt x="1682521" y="367284"/>
                  </a:lnTo>
                  <a:lnTo>
                    <a:pt x="1676501" y="369392"/>
                  </a:lnTo>
                  <a:lnTo>
                    <a:pt x="1666849" y="377825"/>
                  </a:lnTo>
                  <a:lnTo>
                    <a:pt x="1664436" y="383184"/>
                  </a:lnTo>
                  <a:lnTo>
                    <a:pt x="1664436" y="395681"/>
                  </a:lnTo>
                  <a:lnTo>
                    <a:pt x="1666468" y="400735"/>
                  </a:lnTo>
                  <a:lnTo>
                    <a:pt x="1674596" y="408965"/>
                  </a:lnTo>
                  <a:lnTo>
                    <a:pt x="1679930" y="411022"/>
                  </a:lnTo>
                  <a:lnTo>
                    <a:pt x="1690293" y="411022"/>
                  </a:lnTo>
                  <a:lnTo>
                    <a:pt x="1693240" y="410514"/>
                  </a:lnTo>
                  <a:lnTo>
                    <a:pt x="1695373" y="409498"/>
                  </a:lnTo>
                  <a:lnTo>
                    <a:pt x="1695373" y="400812"/>
                  </a:lnTo>
                  <a:lnTo>
                    <a:pt x="1695373" y="398983"/>
                  </a:lnTo>
                  <a:lnTo>
                    <a:pt x="1676171" y="392684"/>
                  </a:lnTo>
                  <a:lnTo>
                    <a:pt x="1676171" y="386080"/>
                  </a:lnTo>
                  <a:lnTo>
                    <a:pt x="1677441" y="383209"/>
                  </a:lnTo>
                  <a:lnTo>
                    <a:pt x="1682521" y="378637"/>
                  </a:lnTo>
                  <a:lnTo>
                    <a:pt x="1685721" y="377494"/>
                  </a:lnTo>
                  <a:lnTo>
                    <a:pt x="1696796" y="377494"/>
                  </a:lnTo>
                  <a:lnTo>
                    <a:pt x="1720824" y="412089"/>
                  </a:lnTo>
                  <a:lnTo>
                    <a:pt x="1731949" y="408889"/>
                  </a:lnTo>
                  <a:lnTo>
                    <a:pt x="1715122" y="377494"/>
                  </a:lnTo>
                  <a:lnTo>
                    <a:pt x="1704162" y="369570"/>
                  </a:lnTo>
                  <a:lnTo>
                    <a:pt x="1697253" y="367284"/>
                  </a:lnTo>
                  <a:lnTo>
                    <a:pt x="1694916" y="367284"/>
                  </a:lnTo>
                  <a:lnTo>
                    <a:pt x="1694916" y="328269"/>
                  </a:lnTo>
                  <a:lnTo>
                    <a:pt x="1694916" y="317754"/>
                  </a:lnTo>
                  <a:lnTo>
                    <a:pt x="1694916" y="281482"/>
                  </a:lnTo>
                  <a:lnTo>
                    <a:pt x="1706651" y="281482"/>
                  </a:lnTo>
                  <a:lnTo>
                    <a:pt x="1713357" y="281482"/>
                  </a:lnTo>
                  <a:lnTo>
                    <a:pt x="1763344" y="281482"/>
                  </a:lnTo>
                  <a:lnTo>
                    <a:pt x="1763344" y="296570"/>
                  </a:lnTo>
                  <a:lnTo>
                    <a:pt x="1733626" y="296570"/>
                  </a:lnTo>
                  <a:lnTo>
                    <a:pt x="1729105" y="298018"/>
                  </a:lnTo>
                  <a:lnTo>
                    <a:pt x="1722602" y="303809"/>
                  </a:lnTo>
                  <a:lnTo>
                    <a:pt x="1720977" y="307543"/>
                  </a:lnTo>
                  <a:lnTo>
                    <a:pt x="1720977" y="320141"/>
                  </a:lnTo>
                  <a:lnTo>
                    <a:pt x="1724685" y="326491"/>
                  </a:lnTo>
                  <a:lnTo>
                    <a:pt x="1732102" y="331165"/>
                  </a:lnTo>
                  <a:lnTo>
                    <a:pt x="1725599" y="336042"/>
                  </a:lnTo>
                  <a:lnTo>
                    <a:pt x="1722475" y="341985"/>
                  </a:lnTo>
                  <a:lnTo>
                    <a:pt x="1722374" y="350062"/>
                  </a:lnTo>
                  <a:lnTo>
                    <a:pt x="1723136" y="356489"/>
                  </a:lnTo>
                  <a:lnTo>
                    <a:pt x="1759686" y="380974"/>
                  </a:lnTo>
                  <a:lnTo>
                    <a:pt x="1770354" y="382219"/>
                  </a:lnTo>
                  <a:lnTo>
                    <a:pt x="1775231" y="372313"/>
                  </a:lnTo>
                  <a:lnTo>
                    <a:pt x="1757222" y="370065"/>
                  </a:lnTo>
                  <a:lnTo>
                    <a:pt x="1744370" y="365607"/>
                  </a:lnTo>
                  <a:lnTo>
                    <a:pt x="1736648" y="358940"/>
                  </a:lnTo>
                  <a:lnTo>
                    <a:pt x="1734083" y="350062"/>
                  </a:lnTo>
                  <a:lnTo>
                    <a:pt x="1734083" y="345490"/>
                  </a:lnTo>
                  <a:lnTo>
                    <a:pt x="1736013" y="341706"/>
                  </a:lnTo>
                  <a:lnTo>
                    <a:pt x="1743735" y="335711"/>
                  </a:lnTo>
                  <a:lnTo>
                    <a:pt x="1748815" y="334213"/>
                  </a:lnTo>
                  <a:lnTo>
                    <a:pt x="1759381" y="334213"/>
                  </a:lnTo>
                  <a:lnTo>
                    <a:pt x="1762683" y="335178"/>
                  </a:lnTo>
                  <a:lnTo>
                    <a:pt x="1767357" y="339039"/>
                  </a:lnTo>
                  <a:lnTo>
                    <a:pt x="1768525" y="341477"/>
                  </a:lnTo>
                  <a:lnTo>
                    <a:pt x="1768525" y="348386"/>
                  </a:lnTo>
                  <a:lnTo>
                    <a:pt x="1766493" y="351993"/>
                  </a:lnTo>
                  <a:lnTo>
                    <a:pt x="1762429" y="355244"/>
                  </a:lnTo>
                  <a:lnTo>
                    <a:pt x="1772488" y="361035"/>
                  </a:lnTo>
                  <a:lnTo>
                    <a:pt x="1777365" y="356565"/>
                  </a:lnTo>
                  <a:lnTo>
                    <a:pt x="1779803" y="351180"/>
                  </a:lnTo>
                  <a:lnTo>
                    <a:pt x="1779689" y="338836"/>
                  </a:lnTo>
                  <a:lnTo>
                    <a:pt x="1777657" y="334213"/>
                  </a:lnTo>
                  <a:lnTo>
                    <a:pt x="1769275" y="326288"/>
                  </a:lnTo>
                  <a:lnTo>
                    <a:pt x="1769008" y="326034"/>
                  </a:lnTo>
                  <a:lnTo>
                    <a:pt x="1762836" y="324002"/>
                  </a:lnTo>
                  <a:lnTo>
                    <a:pt x="1749729" y="324002"/>
                  </a:lnTo>
                  <a:lnTo>
                    <a:pt x="1745208" y="324764"/>
                  </a:lnTo>
                  <a:lnTo>
                    <a:pt x="1741246" y="326288"/>
                  </a:lnTo>
                  <a:lnTo>
                    <a:pt x="1735455" y="322935"/>
                  </a:lnTo>
                  <a:lnTo>
                    <a:pt x="1732559" y="318719"/>
                  </a:lnTo>
                  <a:lnTo>
                    <a:pt x="1732559" y="308864"/>
                  </a:lnTo>
                  <a:lnTo>
                    <a:pt x="1735709" y="306476"/>
                  </a:lnTo>
                  <a:lnTo>
                    <a:pt x="1774469" y="306476"/>
                  </a:lnTo>
                  <a:lnTo>
                    <a:pt x="1774469" y="281482"/>
                  </a:lnTo>
                  <a:lnTo>
                    <a:pt x="1790623" y="281482"/>
                  </a:lnTo>
                  <a:lnTo>
                    <a:pt x="1790623" y="271729"/>
                  </a:lnTo>
                  <a:close/>
                </a:path>
                <a:path w="2884170" h="412114">
                  <a:moveTo>
                    <a:pt x="1847926" y="43129"/>
                  </a:moveTo>
                  <a:lnTo>
                    <a:pt x="1763191" y="43129"/>
                  </a:lnTo>
                  <a:lnTo>
                    <a:pt x="1756486" y="43129"/>
                  </a:lnTo>
                  <a:lnTo>
                    <a:pt x="1696135" y="43129"/>
                  </a:lnTo>
                  <a:lnTo>
                    <a:pt x="1696135" y="52882"/>
                  </a:lnTo>
                  <a:lnTo>
                    <a:pt x="1696046" y="93522"/>
                  </a:lnTo>
                  <a:lnTo>
                    <a:pt x="1694967" y="97028"/>
                  </a:lnTo>
                  <a:lnTo>
                    <a:pt x="1690293" y="102311"/>
                  </a:lnTo>
                  <a:lnTo>
                    <a:pt x="1686941" y="103632"/>
                  </a:lnTo>
                  <a:lnTo>
                    <a:pt x="1678203" y="103632"/>
                  </a:lnTo>
                  <a:lnTo>
                    <a:pt x="1674850" y="102336"/>
                  </a:lnTo>
                  <a:lnTo>
                    <a:pt x="1670177" y="97155"/>
                  </a:lnTo>
                  <a:lnTo>
                    <a:pt x="1669046" y="93522"/>
                  </a:lnTo>
                  <a:lnTo>
                    <a:pt x="1669008" y="52882"/>
                  </a:lnTo>
                  <a:lnTo>
                    <a:pt x="1696135" y="52882"/>
                  </a:lnTo>
                  <a:lnTo>
                    <a:pt x="1696135" y="43129"/>
                  </a:lnTo>
                  <a:lnTo>
                    <a:pt x="1647977" y="43129"/>
                  </a:lnTo>
                  <a:lnTo>
                    <a:pt x="1641271" y="43129"/>
                  </a:lnTo>
                  <a:lnTo>
                    <a:pt x="1629537" y="43129"/>
                  </a:lnTo>
                  <a:lnTo>
                    <a:pt x="1629537" y="32613"/>
                  </a:lnTo>
                  <a:lnTo>
                    <a:pt x="1631886" y="22885"/>
                  </a:lnTo>
                  <a:lnTo>
                    <a:pt x="1638947" y="15925"/>
                  </a:lnTo>
                  <a:lnTo>
                    <a:pt x="1650707" y="11760"/>
                  </a:lnTo>
                  <a:lnTo>
                    <a:pt x="1667179" y="10363"/>
                  </a:lnTo>
                  <a:lnTo>
                    <a:pt x="1678190" y="10782"/>
                  </a:lnTo>
                  <a:lnTo>
                    <a:pt x="1715325" y="20586"/>
                  </a:lnTo>
                  <a:lnTo>
                    <a:pt x="1733778" y="33070"/>
                  </a:lnTo>
                  <a:lnTo>
                    <a:pt x="1740789" y="26060"/>
                  </a:lnTo>
                  <a:lnTo>
                    <a:pt x="1701901" y="4508"/>
                  </a:lnTo>
                  <a:lnTo>
                    <a:pt x="1667179" y="0"/>
                  </a:lnTo>
                  <a:lnTo>
                    <a:pt x="1655673" y="546"/>
                  </a:lnTo>
                  <a:lnTo>
                    <a:pt x="1621167" y="19050"/>
                  </a:lnTo>
                  <a:lnTo>
                    <a:pt x="1618107" y="43129"/>
                  </a:lnTo>
                  <a:lnTo>
                    <a:pt x="1606372" y="43129"/>
                  </a:lnTo>
                  <a:lnTo>
                    <a:pt x="1599666" y="43129"/>
                  </a:lnTo>
                  <a:lnTo>
                    <a:pt x="1514779" y="43129"/>
                  </a:lnTo>
                  <a:lnTo>
                    <a:pt x="1514779" y="52882"/>
                  </a:lnTo>
                  <a:lnTo>
                    <a:pt x="1537335" y="52882"/>
                  </a:lnTo>
                  <a:lnTo>
                    <a:pt x="1537335" y="83972"/>
                  </a:lnTo>
                  <a:lnTo>
                    <a:pt x="1527886" y="90678"/>
                  </a:lnTo>
                  <a:lnTo>
                    <a:pt x="1528089" y="98806"/>
                  </a:lnTo>
                  <a:lnTo>
                    <a:pt x="1530883" y="105054"/>
                  </a:lnTo>
                  <a:lnTo>
                    <a:pt x="1536268" y="109423"/>
                  </a:lnTo>
                  <a:lnTo>
                    <a:pt x="1548612" y="109423"/>
                  </a:lnTo>
                  <a:lnTo>
                    <a:pt x="1548612" y="52882"/>
                  </a:lnTo>
                  <a:lnTo>
                    <a:pt x="1576501" y="52882"/>
                  </a:lnTo>
                  <a:lnTo>
                    <a:pt x="1576501" y="140970"/>
                  </a:lnTo>
                  <a:lnTo>
                    <a:pt x="1587931" y="140970"/>
                  </a:lnTo>
                  <a:lnTo>
                    <a:pt x="1587931" y="52882"/>
                  </a:lnTo>
                  <a:lnTo>
                    <a:pt x="1599666" y="52882"/>
                  </a:lnTo>
                  <a:lnTo>
                    <a:pt x="1606372" y="52882"/>
                  </a:lnTo>
                  <a:lnTo>
                    <a:pt x="1618107" y="52882"/>
                  </a:lnTo>
                  <a:lnTo>
                    <a:pt x="1618107" y="140970"/>
                  </a:lnTo>
                  <a:lnTo>
                    <a:pt x="1629537" y="140970"/>
                  </a:lnTo>
                  <a:lnTo>
                    <a:pt x="1629537" y="52882"/>
                  </a:lnTo>
                  <a:lnTo>
                    <a:pt x="1641271" y="52882"/>
                  </a:lnTo>
                  <a:lnTo>
                    <a:pt x="1647977" y="52882"/>
                  </a:lnTo>
                  <a:lnTo>
                    <a:pt x="1657578" y="52882"/>
                  </a:lnTo>
                  <a:lnTo>
                    <a:pt x="1657680" y="97028"/>
                  </a:lnTo>
                  <a:lnTo>
                    <a:pt x="1659839" y="102946"/>
                  </a:lnTo>
                  <a:lnTo>
                    <a:pt x="1668881" y="111785"/>
                  </a:lnTo>
                  <a:lnTo>
                    <a:pt x="1674901" y="113995"/>
                  </a:lnTo>
                  <a:lnTo>
                    <a:pt x="1689938" y="113995"/>
                  </a:lnTo>
                  <a:lnTo>
                    <a:pt x="1696008" y="111785"/>
                  </a:lnTo>
                  <a:lnTo>
                    <a:pt x="1704530" y="103632"/>
                  </a:lnTo>
                  <a:lnTo>
                    <a:pt x="1705254" y="102946"/>
                  </a:lnTo>
                  <a:lnTo>
                    <a:pt x="1707451" y="97028"/>
                  </a:lnTo>
                  <a:lnTo>
                    <a:pt x="1707565" y="52882"/>
                  </a:lnTo>
                  <a:lnTo>
                    <a:pt x="1733321" y="52882"/>
                  </a:lnTo>
                  <a:lnTo>
                    <a:pt x="1733321" y="140970"/>
                  </a:lnTo>
                  <a:lnTo>
                    <a:pt x="1744751" y="140970"/>
                  </a:lnTo>
                  <a:lnTo>
                    <a:pt x="1744751" y="52882"/>
                  </a:lnTo>
                  <a:lnTo>
                    <a:pt x="1756486" y="52882"/>
                  </a:lnTo>
                  <a:lnTo>
                    <a:pt x="1763191" y="52882"/>
                  </a:lnTo>
                  <a:lnTo>
                    <a:pt x="1818055" y="52882"/>
                  </a:lnTo>
                  <a:lnTo>
                    <a:pt x="1818055" y="74218"/>
                  </a:lnTo>
                  <a:lnTo>
                    <a:pt x="1786864" y="74218"/>
                  </a:lnTo>
                  <a:lnTo>
                    <a:pt x="1780438" y="76733"/>
                  </a:lnTo>
                  <a:lnTo>
                    <a:pt x="1770176" y="86791"/>
                  </a:lnTo>
                  <a:lnTo>
                    <a:pt x="1767700" y="93268"/>
                  </a:lnTo>
                  <a:lnTo>
                    <a:pt x="1767611" y="110490"/>
                  </a:lnTo>
                  <a:lnTo>
                    <a:pt x="1769491" y="118160"/>
                  </a:lnTo>
                  <a:lnTo>
                    <a:pt x="1777009" y="131775"/>
                  </a:lnTo>
                  <a:lnTo>
                    <a:pt x="1781886" y="137464"/>
                  </a:lnTo>
                  <a:lnTo>
                    <a:pt x="1787880" y="142036"/>
                  </a:lnTo>
                  <a:lnTo>
                    <a:pt x="1797024" y="135178"/>
                  </a:lnTo>
                  <a:lnTo>
                    <a:pt x="1789353" y="128206"/>
                  </a:lnTo>
                  <a:lnTo>
                    <a:pt x="1783880" y="120357"/>
                  </a:lnTo>
                  <a:lnTo>
                    <a:pt x="1780590" y="111671"/>
                  </a:lnTo>
                  <a:lnTo>
                    <a:pt x="1779587" y="102946"/>
                  </a:lnTo>
                  <a:lnTo>
                    <a:pt x="1779498" y="96621"/>
                  </a:lnTo>
                  <a:lnTo>
                    <a:pt x="1781073" y="92329"/>
                  </a:lnTo>
                  <a:lnTo>
                    <a:pt x="1787372" y="86131"/>
                  </a:lnTo>
                  <a:lnTo>
                    <a:pt x="1791538" y="84582"/>
                  </a:lnTo>
                  <a:lnTo>
                    <a:pt x="1818055" y="84582"/>
                  </a:lnTo>
                  <a:lnTo>
                    <a:pt x="1818055" y="140970"/>
                  </a:lnTo>
                  <a:lnTo>
                    <a:pt x="1829485" y="140970"/>
                  </a:lnTo>
                  <a:lnTo>
                    <a:pt x="1829485" y="84582"/>
                  </a:lnTo>
                  <a:lnTo>
                    <a:pt x="1829485" y="52882"/>
                  </a:lnTo>
                  <a:lnTo>
                    <a:pt x="1847926" y="52882"/>
                  </a:lnTo>
                  <a:lnTo>
                    <a:pt x="1847926" y="43129"/>
                  </a:lnTo>
                  <a:close/>
                </a:path>
                <a:path w="2884170" h="412114">
                  <a:moveTo>
                    <a:pt x="1896389" y="29718"/>
                  </a:moveTo>
                  <a:lnTo>
                    <a:pt x="1885569" y="29718"/>
                  </a:lnTo>
                  <a:lnTo>
                    <a:pt x="1844268" y="161544"/>
                  </a:lnTo>
                  <a:lnTo>
                    <a:pt x="1854936" y="161544"/>
                  </a:lnTo>
                  <a:lnTo>
                    <a:pt x="1896389" y="29718"/>
                  </a:lnTo>
                  <a:close/>
                </a:path>
                <a:path w="2884170" h="412114">
                  <a:moveTo>
                    <a:pt x="2205748" y="43129"/>
                  </a:moveTo>
                  <a:lnTo>
                    <a:pt x="2186241" y="43129"/>
                  </a:lnTo>
                  <a:lnTo>
                    <a:pt x="2153170" y="2286"/>
                  </a:lnTo>
                  <a:lnTo>
                    <a:pt x="2140064" y="5334"/>
                  </a:lnTo>
                  <a:lnTo>
                    <a:pt x="2169782" y="37833"/>
                  </a:lnTo>
                  <a:lnTo>
                    <a:pt x="2175573" y="43129"/>
                  </a:lnTo>
                  <a:lnTo>
                    <a:pt x="2164296" y="43129"/>
                  </a:lnTo>
                  <a:lnTo>
                    <a:pt x="2157438" y="43129"/>
                  </a:lnTo>
                  <a:lnTo>
                    <a:pt x="2134425" y="43129"/>
                  </a:lnTo>
                  <a:lnTo>
                    <a:pt x="2134425" y="52882"/>
                  </a:lnTo>
                  <a:lnTo>
                    <a:pt x="2134324" y="92684"/>
                  </a:lnTo>
                  <a:lnTo>
                    <a:pt x="2132292" y="98526"/>
                  </a:lnTo>
                  <a:lnTo>
                    <a:pt x="2123757" y="107365"/>
                  </a:lnTo>
                  <a:lnTo>
                    <a:pt x="2118169" y="109575"/>
                  </a:lnTo>
                  <a:lnTo>
                    <a:pt x="2104351" y="109575"/>
                  </a:lnTo>
                  <a:lnTo>
                    <a:pt x="2098967" y="107594"/>
                  </a:lnTo>
                  <a:lnTo>
                    <a:pt x="2091245" y="99669"/>
                  </a:lnTo>
                  <a:lnTo>
                    <a:pt x="2088959" y="95199"/>
                  </a:lnTo>
                  <a:lnTo>
                    <a:pt x="2088248" y="90220"/>
                  </a:lnTo>
                  <a:lnTo>
                    <a:pt x="2094344" y="88798"/>
                  </a:lnTo>
                  <a:lnTo>
                    <a:pt x="2099271" y="86207"/>
                  </a:lnTo>
                  <a:lnTo>
                    <a:pt x="2106790" y="78689"/>
                  </a:lnTo>
                  <a:lnTo>
                    <a:pt x="2108670" y="74218"/>
                  </a:lnTo>
                  <a:lnTo>
                    <a:pt x="2108670" y="63042"/>
                  </a:lnTo>
                  <a:lnTo>
                    <a:pt x="2106638" y="57861"/>
                  </a:lnTo>
                  <a:lnTo>
                    <a:pt x="2102573" y="53492"/>
                  </a:lnTo>
                  <a:lnTo>
                    <a:pt x="2102573" y="52882"/>
                  </a:lnTo>
                  <a:lnTo>
                    <a:pt x="2134425" y="52882"/>
                  </a:lnTo>
                  <a:lnTo>
                    <a:pt x="2134425" y="43129"/>
                  </a:lnTo>
                  <a:lnTo>
                    <a:pt x="2071344" y="43129"/>
                  </a:lnTo>
                  <a:lnTo>
                    <a:pt x="2064626" y="43129"/>
                  </a:lnTo>
                  <a:lnTo>
                    <a:pt x="2029739" y="43129"/>
                  </a:lnTo>
                  <a:lnTo>
                    <a:pt x="2023033" y="43129"/>
                  </a:lnTo>
                  <a:lnTo>
                    <a:pt x="1936623" y="43129"/>
                  </a:lnTo>
                  <a:lnTo>
                    <a:pt x="1936623" y="52882"/>
                  </a:lnTo>
                  <a:lnTo>
                    <a:pt x="1999869" y="52882"/>
                  </a:lnTo>
                  <a:lnTo>
                    <a:pt x="1999869" y="97536"/>
                  </a:lnTo>
                  <a:lnTo>
                    <a:pt x="1998954" y="101142"/>
                  </a:lnTo>
                  <a:lnTo>
                    <a:pt x="1997125" y="104394"/>
                  </a:lnTo>
                  <a:lnTo>
                    <a:pt x="1991944" y="100126"/>
                  </a:lnTo>
                  <a:lnTo>
                    <a:pt x="1991944" y="110490"/>
                  </a:lnTo>
                  <a:lnTo>
                    <a:pt x="1987981" y="113436"/>
                  </a:lnTo>
                  <a:lnTo>
                    <a:pt x="1983359" y="114909"/>
                  </a:lnTo>
                  <a:lnTo>
                    <a:pt x="1972183" y="114909"/>
                  </a:lnTo>
                  <a:lnTo>
                    <a:pt x="1967433" y="113080"/>
                  </a:lnTo>
                  <a:lnTo>
                    <a:pt x="1960219" y="105765"/>
                  </a:lnTo>
                  <a:lnTo>
                    <a:pt x="1958428" y="101142"/>
                  </a:lnTo>
                  <a:lnTo>
                    <a:pt x="1958416" y="91744"/>
                  </a:lnTo>
                  <a:lnTo>
                    <a:pt x="1959330" y="88341"/>
                  </a:lnTo>
                  <a:lnTo>
                    <a:pt x="1961159" y="85191"/>
                  </a:lnTo>
                  <a:lnTo>
                    <a:pt x="1991944" y="110490"/>
                  </a:lnTo>
                  <a:lnTo>
                    <a:pt x="1991944" y="100126"/>
                  </a:lnTo>
                  <a:lnTo>
                    <a:pt x="1973821" y="85191"/>
                  </a:lnTo>
                  <a:lnTo>
                    <a:pt x="1966798" y="79400"/>
                  </a:lnTo>
                  <a:lnTo>
                    <a:pt x="1970354" y="77063"/>
                  </a:lnTo>
                  <a:lnTo>
                    <a:pt x="1974469" y="75895"/>
                  </a:lnTo>
                  <a:lnTo>
                    <a:pt x="1982901" y="75895"/>
                  </a:lnTo>
                  <a:lnTo>
                    <a:pt x="1986305" y="76454"/>
                  </a:lnTo>
                  <a:lnTo>
                    <a:pt x="1989353" y="77571"/>
                  </a:lnTo>
                  <a:lnTo>
                    <a:pt x="1989277" y="75895"/>
                  </a:lnTo>
                  <a:lnTo>
                    <a:pt x="1988896" y="66903"/>
                  </a:lnTo>
                  <a:lnTo>
                    <a:pt x="1986051" y="66090"/>
                  </a:lnTo>
                  <a:lnTo>
                    <a:pt x="1982546" y="65684"/>
                  </a:lnTo>
                  <a:lnTo>
                    <a:pt x="1969846" y="65684"/>
                  </a:lnTo>
                  <a:lnTo>
                    <a:pt x="1962480" y="68478"/>
                  </a:lnTo>
                  <a:lnTo>
                    <a:pt x="1950085" y="79654"/>
                  </a:lnTo>
                  <a:lnTo>
                    <a:pt x="1946986" y="86868"/>
                  </a:lnTo>
                  <a:lnTo>
                    <a:pt x="1947037" y="104394"/>
                  </a:lnTo>
                  <a:lnTo>
                    <a:pt x="1949831" y="111277"/>
                  </a:lnTo>
                  <a:lnTo>
                    <a:pt x="1961210" y="122351"/>
                  </a:lnTo>
                  <a:lnTo>
                    <a:pt x="1968220" y="125120"/>
                  </a:lnTo>
                  <a:lnTo>
                    <a:pt x="1986407" y="125120"/>
                  </a:lnTo>
                  <a:lnTo>
                    <a:pt x="1993976" y="121818"/>
                  </a:lnTo>
                  <a:lnTo>
                    <a:pt x="1999259" y="115214"/>
                  </a:lnTo>
                  <a:lnTo>
                    <a:pt x="1999869" y="115214"/>
                  </a:lnTo>
                  <a:lnTo>
                    <a:pt x="1999869" y="140970"/>
                  </a:lnTo>
                  <a:lnTo>
                    <a:pt x="2011451" y="140970"/>
                  </a:lnTo>
                  <a:lnTo>
                    <a:pt x="2011451" y="115214"/>
                  </a:lnTo>
                  <a:lnTo>
                    <a:pt x="2011451" y="114909"/>
                  </a:lnTo>
                  <a:lnTo>
                    <a:pt x="2011451" y="104394"/>
                  </a:lnTo>
                  <a:lnTo>
                    <a:pt x="2011451" y="52882"/>
                  </a:lnTo>
                  <a:lnTo>
                    <a:pt x="2023033" y="52882"/>
                  </a:lnTo>
                  <a:lnTo>
                    <a:pt x="2029739" y="52882"/>
                  </a:lnTo>
                  <a:lnTo>
                    <a:pt x="2041474" y="52882"/>
                  </a:lnTo>
                  <a:lnTo>
                    <a:pt x="2041474" y="140970"/>
                  </a:lnTo>
                  <a:lnTo>
                    <a:pt x="2052904" y="140970"/>
                  </a:lnTo>
                  <a:lnTo>
                    <a:pt x="2052904" y="52882"/>
                  </a:lnTo>
                  <a:lnTo>
                    <a:pt x="2064626" y="52882"/>
                  </a:lnTo>
                  <a:lnTo>
                    <a:pt x="2071344" y="52882"/>
                  </a:lnTo>
                  <a:lnTo>
                    <a:pt x="2090381" y="52882"/>
                  </a:lnTo>
                  <a:lnTo>
                    <a:pt x="2094750" y="56743"/>
                  </a:lnTo>
                  <a:lnTo>
                    <a:pt x="2096935" y="61569"/>
                  </a:lnTo>
                  <a:lnTo>
                    <a:pt x="2096935" y="71932"/>
                  </a:lnTo>
                  <a:lnTo>
                    <a:pt x="2095106" y="75590"/>
                  </a:lnTo>
                  <a:lnTo>
                    <a:pt x="2087791" y="81076"/>
                  </a:lnTo>
                  <a:lnTo>
                    <a:pt x="2082304" y="83261"/>
                  </a:lnTo>
                  <a:lnTo>
                    <a:pt x="2074989" y="84886"/>
                  </a:lnTo>
                  <a:lnTo>
                    <a:pt x="2076373" y="92684"/>
                  </a:lnTo>
                  <a:lnTo>
                    <a:pt x="2100338" y="120091"/>
                  </a:lnTo>
                  <a:lnTo>
                    <a:pt x="2109584" y="120091"/>
                  </a:lnTo>
                  <a:lnTo>
                    <a:pt x="2117026" y="119405"/>
                  </a:lnTo>
                  <a:lnTo>
                    <a:pt x="2123529" y="117348"/>
                  </a:lnTo>
                  <a:lnTo>
                    <a:pt x="2129066" y="113919"/>
                  </a:lnTo>
                  <a:lnTo>
                    <a:pt x="2133219" y="109575"/>
                  </a:lnTo>
                  <a:lnTo>
                    <a:pt x="2133663" y="109118"/>
                  </a:lnTo>
                  <a:lnTo>
                    <a:pt x="2134273" y="109118"/>
                  </a:lnTo>
                  <a:lnTo>
                    <a:pt x="2134273" y="140970"/>
                  </a:lnTo>
                  <a:lnTo>
                    <a:pt x="2145855" y="140970"/>
                  </a:lnTo>
                  <a:lnTo>
                    <a:pt x="2145855" y="109118"/>
                  </a:lnTo>
                  <a:lnTo>
                    <a:pt x="2145855" y="52882"/>
                  </a:lnTo>
                  <a:lnTo>
                    <a:pt x="2157438" y="52882"/>
                  </a:lnTo>
                  <a:lnTo>
                    <a:pt x="2164296" y="52882"/>
                  </a:lnTo>
                  <a:lnTo>
                    <a:pt x="2175878" y="52882"/>
                  </a:lnTo>
                  <a:lnTo>
                    <a:pt x="2175878" y="140970"/>
                  </a:lnTo>
                  <a:lnTo>
                    <a:pt x="2187308" y="140970"/>
                  </a:lnTo>
                  <a:lnTo>
                    <a:pt x="2187308" y="52882"/>
                  </a:lnTo>
                  <a:lnTo>
                    <a:pt x="2205748" y="52882"/>
                  </a:lnTo>
                  <a:lnTo>
                    <a:pt x="2205748" y="43129"/>
                  </a:lnTo>
                  <a:close/>
                </a:path>
                <a:path w="2884170" h="412114">
                  <a:moveTo>
                    <a:pt x="2570530" y="271729"/>
                  </a:moveTo>
                  <a:lnTo>
                    <a:pt x="2551023" y="271729"/>
                  </a:lnTo>
                  <a:lnTo>
                    <a:pt x="2517952" y="230886"/>
                  </a:lnTo>
                  <a:lnTo>
                    <a:pt x="2504846" y="233934"/>
                  </a:lnTo>
                  <a:lnTo>
                    <a:pt x="2534564" y="266433"/>
                  </a:lnTo>
                  <a:lnTo>
                    <a:pt x="2540355" y="271729"/>
                  </a:lnTo>
                  <a:lnTo>
                    <a:pt x="2529078" y="271729"/>
                  </a:lnTo>
                  <a:lnTo>
                    <a:pt x="2522220" y="271729"/>
                  </a:lnTo>
                  <a:lnTo>
                    <a:pt x="2499207" y="271729"/>
                  </a:lnTo>
                  <a:lnTo>
                    <a:pt x="2499207" y="281482"/>
                  </a:lnTo>
                  <a:lnTo>
                    <a:pt x="2499106" y="321284"/>
                  </a:lnTo>
                  <a:lnTo>
                    <a:pt x="2497074" y="327126"/>
                  </a:lnTo>
                  <a:lnTo>
                    <a:pt x="2488539" y="335965"/>
                  </a:lnTo>
                  <a:lnTo>
                    <a:pt x="2482951" y="338175"/>
                  </a:lnTo>
                  <a:lnTo>
                    <a:pt x="2469134" y="338175"/>
                  </a:lnTo>
                  <a:lnTo>
                    <a:pt x="2463749" y="336194"/>
                  </a:lnTo>
                  <a:lnTo>
                    <a:pt x="2456027" y="328269"/>
                  </a:lnTo>
                  <a:lnTo>
                    <a:pt x="2453741" y="323799"/>
                  </a:lnTo>
                  <a:lnTo>
                    <a:pt x="2453030" y="318820"/>
                  </a:lnTo>
                  <a:lnTo>
                    <a:pt x="2459126" y="317398"/>
                  </a:lnTo>
                  <a:lnTo>
                    <a:pt x="2464054" y="314807"/>
                  </a:lnTo>
                  <a:lnTo>
                    <a:pt x="2471572" y="307289"/>
                  </a:lnTo>
                  <a:lnTo>
                    <a:pt x="2473452" y="302818"/>
                  </a:lnTo>
                  <a:lnTo>
                    <a:pt x="2473452" y="291642"/>
                  </a:lnTo>
                  <a:lnTo>
                    <a:pt x="2471420" y="286461"/>
                  </a:lnTo>
                  <a:lnTo>
                    <a:pt x="2467356" y="282092"/>
                  </a:lnTo>
                  <a:lnTo>
                    <a:pt x="2467356" y="281482"/>
                  </a:lnTo>
                  <a:lnTo>
                    <a:pt x="2499207" y="281482"/>
                  </a:lnTo>
                  <a:lnTo>
                    <a:pt x="2499207" y="271729"/>
                  </a:lnTo>
                  <a:lnTo>
                    <a:pt x="2436114" y="271729"/>
                  </a:lnTo>
                  <a:lnTo>
                    <a:pt x="2429408" y="271729"/>
                  </a:lnTo>
                  <a:lnTo>
                    <a:pt x="2394508" y="271729"/>
                  </a:lnTo>
                  <a:lnTo>
                    <a:pt x="2387803" y="271729"/>
                  </a:lnTo>
                  <a:lnTo>
                    <a:pt x="2301392" y="271729"/>
                  </a:lnTo>
                  <a:lnTo>
                    <a:pt x="2301392" y="281482"/>
                  </a:lnTo>
                  <a:lnTo>
                    <a:pt x="2364638" y="281482"/>
                  </a:lnTo>
                  <a:lnTo>
                    <a:pt x="2364638" y="326136"/>
                  </a:lnTo>
                  <a:lnTo>
                    <a:pt x="2363724" y="329742"/>
                  </a:lnTo>
                  <a:lnTo>
                    <a:pt x="2361895" y="332994"/>
                  </a:lnTo>
                  <a:lnTo>
                    <a:pt x="2356713" y="328726"/>
                  </a:lnTo>
                  <a:lnTo>
                    <a:pt x="2356713" y="339090"/>
                  </a:lnTo>
                  <a:lnTo>
                    <a:pt x="2352751" y="342036"/>
                  </a:lnTo>
                  <a:lnTo>
                    <a:pt x="2348128" y="343509"/>
                  </a:lnTo>
                  <a:lnTo>
                    <a:pt x="2336952" y="343509"/>
                  </a:lnTo>
                  <a:lnTo>
                    <a:pt x="2332202" y="341680"/>
                  </a:lnTo>
                  <a:lnTo>
                    <a:pt x="2324989" y="334365"/>
                  </a:lnTo>
                  <a:lnTo>
                    <a:pt x="2323198" y="329742"/>
                  </a:lnTo>
                  <a:lnTo>
                    <a:pt x="2323185" y="320344"/>
                  </a:lnTo>
                  <a:lnTo>
                    <a:pt x="2324100" y="316941"/>
                  </a:lnTo>
                  <a:lnTo>
                    <a:pt x="2325928" y="313791"/>
                  </a:lnTo>
                  <a:lnTo>
                    <a:pt x="2356713" y="339090"/>
                  </a:lnTo>
                  <a:lnTo>
                    <a:pt x="2356713" y="328726"/>
                  </a:lnTo>
                  <a:lnTo>
                    <a:pt x="2338590" y="313791"/>
                  </a:lnTo>
                  <a:lnTo>
                    <a:pt x="2331567" y="308000"/>
                  </a:lnTo>
                  <a:lnTo>
                    <a:pt x="2335123" y="305663"/>
                  </a:lnTo>
                  <a:lnTo>
                    <a:pt x="2339238" y="304495"/>
                  </a:lnTo>
                  <a:lnTo>
                    <a:pt x="2347671" y="304495"/>
                  </a:lnTo>
                  <a:lnTo>
                    <a:pt x="2351074" y="305054"/>
                  </a:lnTo>
                  <a:lnTo>
                    <a:pt x="2354122" y="306171"/>
                  </a:lnTo>
                  <a:lnTo>
                    <a:pt x="2354046" y="304495"/>
                  </a:lnTo>
                  <a:lnTo>
                    <a:pt x="2353665" y="295503"/>
                  </a:lnTo>
                  <a:lnTo>
                    <a:pt x="2350820" y="294690"/>
                  </a:lnTo>
                  <a:lnTo>
                    <a:pt x="2347315" y="294284"/>
                  </a:lnTo>
                  <a:lnTo>
                    <a:pt x="2334615" y="294284"/>
                  </a:lnTo>
                  <a:lnTo>
                    <a:pt x="2327249" y="297078"/>
                  </a:lnTo>
                  <a:lnTo>
                    <a:pt x="2314854" y="308254"/>
                  </a:lnTo>
                  <a:lnTo>
                    <a:pt x="2311755" y="315468"/>
                  </a:lnTo>
                  <a:lnTo>
                    <a:pt x="2311806" y="332994"/>
                  </a:lnTo>
                  <a:lnTo>
                    <a:pt x="2314600" y="339877"/>
                  </a:lnTo>
                  <a:lnTo>
                    <a:pt x="2325979" y="350951"/>
                  </a:lnTo>
                  <a:lnTo>
                    <a:pt x="2332990" y="353720"/>
                  </a:lnTo>
                  <a:lnTo>
                    <a:pt x="2351176" y="353720"/>
                  </a:lnTo>
                  <a:lnTo>
                    <a:pt x="2358745" y="350418"/>
                  </a:lnTo>
                  <a:lnTo>
                    <a:pt x="2364028" y="343814"/>
                  </a:lnTo>
                  <a:lnTo>
                    <a:pt x="2364638" y="343814"/>
                  </a:lnTo>
                  <a:lnTo>
                    <a:pt x="2364638" y="369570"/>
                  </a:lnTo>
                  <a:lnTo>
                    <a:pt x="2376220" y="369570"/>
                  </a:lnTo>
                  <a:lnTo>
                    <a:pt x="2376220" y="343814"/>
                  </a:lnTo>
                  <a:lnTo>
                    <a:pt x="2376220" y="343509"/>
                  </a:lnTo>
                  <a:lnTo>
                    <a:pt x="2376220" y="332994"/>
                  </a:lnTo>
                  <a:lnTo>
                    <a:pt x="2376220" y="281482"/>
                  </a:lnTo>
                  <a:lnTo>
                    <a:pt x="2387803" y="281482"/>
                  </a:lnTo>
                  <a:lnTo>
                    <a:pt x="2394508" y="281482"/>
                  </a:lnTo>
                  <a:lnTo>
                    <a:pt x="2406243" y="281482"/>
                  </a:lnTo>
                  <a:lnTo>
                    <a:pt x="2406243" y="369570"/>
                  </a:lnTo>
                  <a:lnTo>
                    <a:pt x="2417673" y="369570"/>
                  </a:lnTo>
                  <a:lnTo>
                    <a:pt x="2417673" y="281482"/>
                  </a:lnTo>
                  <a:lnTo>
                    <a:pt x="2429408" y="281482"/>
                  </a:lnTo>
                  <a:lnTo>
                    <a:pt x="2436114" y="281482"/>
                  </a:lnTo>
                  <a:lnTo>
                    <a:pt x="2455164" y="281482"/>
                  </a:lnTo>
                  <a:lnTo>
                    <a:pt x="2459532" y="285343"/>
                  </a:lnTo>
                  <a:lnTo>
                    <a:pt x="2461717" y="290169"/>
                  </a:lnTo>
                  <a:lnTo>
                    <a:pt x="2461717" y="300532"/>
                  </a:lnTo>
                  <a:lnTo>
                    <a:pt x="2459888" y="304190"/>
                  </a:lnTo>
                  <a:lnTo>
                    <a:pt x="2452573" y="309676"/>
                  </a:lnTo>
                  <a:lnTo>
                    <a:pt x="2447086" y="311861"/>
                  </a:lnTo>
                  <a:lnTo>
                    <a:pt x="2439771" y="313486"/>
                  </a:lnTo>
                  <a:lnTo>
                    <a:pt x="2441156" y="321284"/>
                  </a:lnTo>
                  <a:lnTo>
                    <a:pt x="2465120" y="348691"/>
                  </a:lnTo>
                  <a:lnTo>
                    <a:pt x="2474366" y="348691"/>
                  </a:lnTo>
                  <a:lnTo>
                    <a:pt x="2481808" y="348005"/>
                  </a:lnTo>
                  <a:lnTo>
                    <a:pt x="2488311" y="345948"/>
                  </a:lnTo>
                  <a:lnTo>
                    <a:pt x="2493848" y="342519"/>
                  </a:lnTo>
                  <a:lnTo>
                    <a:pt x="2498001" y="338175"/>
                  </a:lnTo>
                  <a:lnTo>
                    <a:pt x="2498445" y="337718"/>
                  </a:lnTo>
                  <a:lnTo>
                    <a:pt x="2499055" y="337718"/>
                  </a:lnTo>
                  <a:lnTo>
                    <a:pt x="2499055" y="369570"/>
                  </a:lnTo>
                  <a:lnTo>
                    <a:pt x="2510637" y="369570"/>
                  </a:lnTo>
                  <a:lnTo>
                    <a:pt x="2510637" y="337718"/>
                  </a:lnTo>
                  <a:lnTo>
                    <a:pt x="2510637" y="281482"/>
                  </a:lnTo>
                  <a:lnTo>
                    <a:pt x="2522220" y="281482"/>
                  </a:lnTo>
                  <a:lnTo>
                    <a:pt x="2529078" y="281482"/>
                  </a:lnTo>
                  <a:lnTo>
                    <a:pt x="2540660" y="281482"/>
                  </a:lnTo>
                  <a:lnTo>
                    <a:pt x="2540660" y="369570"/>
                  </a:lnTo>
                  <a:lnTo>
                    <a:pt x="2552090" y="369570"/>
                  </a:lnTo>
                  <a:lnTo>
                    <a:pt x="2552090" y="281482"/>
                  </a:lnTo>
                  <a:lnTo>
                    <a:pt x="2570530" y="281482"/>
                  </a:lnTo>
                  <a:lnTo>
                    <a:pt x="2570530" y="271729"/>
                  </a:lnTo>
                  <a:close/>
                </a:path>
                <a:path w="2884170" h="412114">
                  <a:moveTo>
                    <a:pt x="2634526" y="43129"/>
                  </a:moveTo>
                  <a:lnTo>
                    <a:pt x="2549791" y="43129"/>
                  </a:lnTo>
                  <a:lnTo>
                    <a:pt x="2543086" y="43129"/>
                  </a:lnTo>
                  <a:lnTo>
                    <a:pt x="2482735" y="43129"/>
                  </a:lnTo>
                  <a:lnTo>
                    <a:pt x="2482735" y="52882"/>
                  </a:lnTo>
                  <a:lnTo>
                    <a:pt x="2482646" y="93522"/>
                  </a:lnTo>
                  <a:lnTo>
                    <a:pt x="2481567" y="97028"/>
                  </a:lnTo>
                  <a:lnTo>
                    <a:pt x="2476893" y="102311"/>
                  </a:lnTo>
                  <a:lnTo>
                    <a:pt x="2473541" y="103632"/>
                  </a:lnTo>
                  <a:lnTo>
                    <a:pt x="2464803" y="103632"/>
                  </a:lnTo>
                  <a:lnTo>
                    <a:pt x="2461450" y="102336"/>
                  </a:lnTo>
                  <a:lnTo>
                    <a:pt x="2456777" y="97155"/>
                  </a:lnTo>
                  <a:lnTo>
                    <a:pt x="2455646" y="93522"/>
                  </a:lnTo>
                  <a:lnTo>
                    <a:pt x="2455608" y="52882"/>
                  </a:lnTo>
                  <a:lnTo>
                    <a:pt x="2482735" y="52882"/>
                  </a:lnTo>
                  <a:lnTo>
                    <a:pt x="2482735" y="43129"/>
                  </a:lnTo>
                  <a:lnTo>
                    <a:pt x="2434577" y="43129"/>
                  </a:lnTo>
                  <a:lnTo>
                    <a:pt x="2427871" y="43129"/>
                  </a:lnTo>
                  <a:lnTo>
                    <a:pt x="2416137" y="43129"/>
                  </a:lnTo>
                  <a:lnTo>
                    <a:pt x="2416137" y="32613"/>
                  </a:lnTo>
                  <a:lnTo>
                    <a:pt x="2418486" y="22885"/>
                  </a:lnTo>
                  <a:lnTo>
                    <a:pt x="2425547" y="15925"/>
                  </a:lnTo>
                  <a:lnTo>
                    <a:pt x="2437307" y="11760"/>
                  </a:lnTo>
                  <a:lnTo>
                    <a:pt x="2453779" y="10363"/>
                  </a:lnTo>
                  <a:lnTo>
                    <a:pt x="2464790" y="10782"/>
                  </a:lnTo>
                  <a:lnTo>
                    <a:pt x="2501925" y="20586"/>
                  </a:lnTo>
                  <a:lnTo>
                    <a:pt x="2520378" y="33070"/>
                  </a:lnTo>
                  <a:lnTo>
                    <a:pt x="2527389" y="26060"/>
                  </a:lnTo>
                  <a:lnTo>
                    <a:pt x="2488501" y="4508"/>
                  </a:lnTo>
                  <a:lnTo>
                    <a:pt x="2453779" y="0"/>
                  </a:lnTo>
                  <a:lnTo>
                    <a:pt x="2442273" y="546"/>
                  </a:lnTo>
                  <a:lnTo>
                    <a:pt x="2407767" y="19050"/>
                  </a:lnTo>
                  <a:lnTo>
                    <a:pt x="2404707" y="43129"/>
                  </a:lnTo>
                  <a:lnTo>
                    <a:pt x="2392972" y="43129"/>
                  </a:lnTo>
                  <a:lnTo>
                    <a:pt x="2386266" y="43129"/>
                  </a:lnTo>
                  <a:lnTo>
                    <a:pt x="2301379" y="43129"/>
                  </a:lnTo>
                  <a:lnTo>
                    <a:pt x="2301379" y="52882"/>
                  </a:lnTo>
                  <a:lnTo>
                    <a:pt x="2323935" y="52882"/>
                  </a:lnTo>
                  <a:lnTo>
                    <a:pt x="2323935" y="83972"/>
                  </a:lnTo>
                  <a:lnTo>
                    <a:pt x="2314486" y="90678"/>
                  </a:lnTo>
                  <a:lnTo>
                    <a:pt x="2314689" y="98806"/>
                  </a:lnTo>
                  <a:lnTo>
                    <a:pt x="2317483" y="105054"/>
                  </a:lnTo>
                  <a:lnTo>
                    <a:pt x="2322868" y="109423"/>
                  </a:lnTo>
                  <a:lnTo>
                    <a:pt x="2335212" y="109423"/>
                  </a:lnTo>
                  <a:lnTo>
                    <a:pt x="2335212" y="52882"/>
                  </a:lnTo>
                  <a:lnTo>
                    <a:pt x="2363101" y="52882"/>
                  </a:lnTo>
                  <a:lnTo>
                    <a:pt x="2363101" y="140970"/>
                  </a:lnTo>
                  <a:lnTo>
                    <a:pt x="2374531" y="140970"/>
                  </a:lnTo>
                  <a:lnTo>
                    <a:pt x="2374531" y="52882"/>
                  </a:lnTo>
                  <a:lnTo>
                    <a:pt x="2386266" y="52882"/>
                  </a:lnTo>
                  <a:lnTo>
                    <a:pt x="2392972" y="52882"/>
                  </a:lnTo>
                  <a:lnTo>
                    <a:pt x="2404707" y="52882"/>
                  </a:lnTo>
                  <a:lnTo>
                    <a:pt x="2404707" y="140970"/>
                  </a:lnTo>
                  <a:lnTo>
                    <a:pt x="2416137" y="140970"/>
                  </a:lnTo>
                  <a:lnTo>
                    <a:pt x="2416137" y="52882"/>
                  </a:lnTo>
                  <a:lnTo>
                    <a:pt x="2427871" y="52882"/>
                  </a:lnTo>
                  <a:lnTo>
                    <a:pt x="2434577" y="52882"/>
                  </a:lnTo>
                  <a:lnTo>
                    <a:pt x="2444178" y="52882"/>
                  </a:lnTo>
                  <a:lnTo>
                    <a:pt x="2444280" y="97028"/>
                  </a:lnTo>
                  <a:lnTo>
                    <a:pt x="2446439" y="102946"/>
                  </a:lnTo>
                  <a:lnTo>
                    <a:pt x="2455481" y="111785"/>
                  </a:lnTo>
                  <a:lnTo>
                    <a:pt x="2461501" y="113995"/>
                  </a:lnTo>
                  <a:lnTo>
                    <a:pt x="2476538" y="113995"/>
                  </a:lnTo>
                  <a:lnTo>
                    <a:pt x="2482608" y="111785"/>
                  </a:lnTo>
                  <a:lnTo>
                    <a:pt x="2491130" y="103632"/>
                  </a:lnTo>
                  <a:lnTo>
                    <a:pt x="2491854" y="102946"/>
                  </a:lnTo>
                  <a:lnTo>
                    <a:pt x="2494051" y="97028"/>
                  </a:lnTo>
                  <a:lnTo>
                    <a:pt x="2494165" y="52882"/>
                  </a:lnTo>
                  <a:lnTo>
                    <a:pt x="2519921" y="52882"/>
                  </a:lnTo>
                  <a:lnTo>
                    <a:pt x="2519921" y="140970"/>
                  </a:lnTo>
                  <a:lnTo>
                    <a:pt x="2531351" y="140970"/>
                  </a:lnTo>
                  <a:lnTo>
                    <a:pt x="2531351" y="52882"/>
                  </a:lnTo>
                  <a:lnTo>
                    <a:pt x="2543086" y="52882"/>
                  </a:lnTo>
                  <a:lnTo>
                    <a:pt x="2549791" y="52882"/>
                  </a:lnTo>
                  <a:lnTo>
                    <a:pt x="2604655" y="52882"/>
                  </a:lnTo>
                  <a:lnTo>
                    <a:pt x="2604655" y="74218"/>
                  </a:lnTo>
                  <a:lnTo>
                    <a:pt x="2573464" y="74218"/>
                  </a:lnTo>
                  <a:lnTo>
                    <a:pt x="2567038" y="76733"/>
                  </a:lnTo>
                  <a:lnTo>
                    <a:pt x="2556776" y="86791"/>
                  </a:lnTo>
                  <a:lnTo>
                    <a:pt x="2554300" y="93268"/>
                  </a:lnTo>
                  <a:lnTo>
                    <a:pt x="2554211" y="110490"/>
                  </a:lnTo>
                  <a:lnTo>
                    <a:pt x="2556091" y="118160"/>
                  </a:lnTo>
                  <a:lnTo>
                    <a:pt x="2563609" y="131775"/>
                  </a:lnTo>
                  <a:lnTo>
                    <a:pt x="2568486" y="137464"/>
                  </a:lnTo>
                  <a:lnTo>
                    <a:pt x="2574480" y="142036"/>
                  </a:lnTo>
                  <a:lnTo>
                    <a:pt x="2583624" y="135178"/>
                  </a:lnTo>
                  <a:lnTo>
                    <a:pt x="2575953" y="128206"/>
                  </a:lnTo>
                  <a:lnTo>
                    <a:pt x="2570480" y="120357"/>
                  </a:lnTo>
                  <a:lnTo>
                    <a:pt x="2567190" y="111671"/>
                  </a:lnTo>
                  <a:lnTo>
                    <a:pt x="2566187" y="102946"/>
                  </a:lnTo>
                  <a:lnTo>
                    <a:pt x="2566098" y="96621"/>
                  </a:lnTo>
                  <a:lnTo>
                    <a:pt x="2567673" y="92329"/>
                  </a:lnTo>
                  <a:lnTo>
                    <a:pt x="2573972" y="86131"/>
                  </a:lnTo>
                  <a:lnTo>
                    <a:pt x="2578138" y="84582"/>
                  </a:lnTo>
                  <a:lnTo>
                    <a:pt x="2604655" y="84582"/>
                  </a:lnTo>
                  <a:lnTo>
                    <a:pt x="2604655" y="140970"/>
                  </a:lnTo>
                  <a:lnTo>
                    <a:pt x="2616085" y="140970"/>
                  </a:lnTo>
                  <a:lnTo>
                    <a:pt x="2616085" y="84582"/>
                  </a:lnTo>
                  <a:lnTo>
                    <a:pt x="2616085" y="52882"/>
                  </a:lnTo>
                  <a:lnTo>
                    <a:pt x="2634526" y="52882"/>
                  </a:lnTo>
                  <a:lnTo>
                    <a:pt x="2634526" y="43129"/>
                  </a:lnTo>
                  <a:close/>
                </a:path>
                <a:path w="2884170" h="412114">
                  <a:moveTo>
                    <a:pt x="2682989" y="29718"/>
                  </a:moveTo>
                  <a:lnTo>
                    <a:pt x="2672169" y="29718"/>
                  </a:lnTo>
                  <a:lnTo>
                    <a:pt x="2630868" y="161544"/>
                  </a:lnTo>
                  <a:lnTo>
                    <a:pt x="2641536" y="161544"/>
                  </a:lnTo>
                  <a:lnTo>
                    <a:pt x="2682989" y="29718"/>
                  </a:lnTo>
                  <a:close/>
                </a:path>
                <a:path w="2884170" h="412114">
                  <a:moveTo>
                    <a:pt x="2883547" y="271729"/>
                  </a:moveTo>
                  <a:lnTo>
                    <a:pt x="2806281" y="271729"/>
                  </a:lnTo>
                  <a:lnTo>
                    <a:pt x="2799575" y="271729"/>
                  </a:lnTo>
                  <a:lnTo>
                    <a:pt x="2776410" y="271729"/>
                  </a:lnTo>
                  <a:lnTo>
                    <a:pt x="2776410" y="281482"/>
                  </a:lnTo>
                  <a:lnTo>
                    <a:pt x="2776410" y="317754"/>
                  </a:lnTo>
                  <a:lnTo>
                    <a:pt x="2744101" y="317754"/>
                  </a:lnTo>
                  <a:lnTo>
                    <a:pt x="2744101" y="281482"/>
                  </a:lnTo>
                  <a:lnTo>
                    <a:pt x="2776410" y="281482"/>
                  </a:lnTo>
                  <a:lnTo>
                    <a:pt x="2776410" y="271729"/>
                  </a:lnTo>
                  <a:lnTo>
                    <a:pt x="2718054" y="271729"/>
                  </a:lnTo>
                  <a:lnTo>
                    <a:pt x="2711335" y="271729"/>
                  </a:lnTo>
                  <a:lnTo>
                    <a:pt x="2688031" y="271729"/>
                  </a:lnTo>
                  <a:lnTo>
                    <a:pt x="2688031" y="281482"/>
                  </a:lnTo>
                  <a:lnTo>
                    <a:pt x="2688031" y="316077"/>
                  </a:lnTo>
                  <a:lnTo>
                    <a:pt x="2683853" y="317398"/>
                  </a:lnTo>
                  <a:lnTo>
                    <a:pt x="2679039" y="318058"/>
                  </a:lnTo>
                  <a:lnTo>
                    <a:pt x="2667762" y="318058"/>
                  </a:lnTo>
                  <a:lnTo>
                    <a:pt x="2662326" y="317347"/>
                  </a:lnTo>
                  <a:lnTo>
                    <a:pt x="2657246" y="315925"/>
                  </a:lnTo>
                  <a:lnTo>
                    <a:pt x="2657640" y="314604"/>
                  </a:lnTo>
                  <a:lnTo>
                    <a:pt x="2657856" y="312877"/>
                  </a:lnTo>
                  <a:lnTo>
                    <a:pt x="2657856" y="281482"/>
                  </a:lnTo>
                  <a:lnTo>
                    <a:pt x="2688031" y="281482"/>
                  </a:lnTo>
                  <a:lnTo>
                    <a:pt x="2688031" y="271729"/>
                  </a:lnTo>
                  <a:lnTo>
                    <a:pt x="2607716" y="271729"/>
                  </a:lnTo>
                  <a:lnTo>
                    <a:pt x="2607716" y="281482"/>
                  </a:lnTo>
                  <a:lnTo>
                    <a:pt x="2646426" y="281482"/>
                  </a:lnTo>
                  <a:lnTo>
                    <a:pt x="2646426" y="316433"/>
                  </a:lnTo>
                  <a:lnTo>
                    <a:pt x="2643073" y="319735"/>
                  </a:lnTo>
                  <a:lnTo>
                    <a:pt x="2630970" y="319735"/>
                  </a:lnTo>
                  <a:lnTo>
                    <a:pt x="2626360" y="317449"/>
                  </a:lnTo>
                  <a:lnTo>
                    <a:pt x="2622499" y="312877"/>
                  </a:lnTo>
                  <a:lnTo>
                    <a:pt x="2613812" y="319735"/>
                  </a:lnTo>
                  <a:lnTo>
                    <a:pt x="2653131" y="371246"/>
                  </a:lnTo>
                  <a:lnTo>
                    <a:pt x="2662428" y="365150"/>
                  </a:lnTo>
                  <a:lnTo>
                    <a:pt x="2644216" y="341477"/>
                  </a:lnTo>
                  <a:lnTo>
                    <a:pt x="2642247" y="338836"/>
                  </a:lnTo>
                  <a:lnTo>
                    <a:pt x="2638742" y="334619"/>
                  </a:lnTo>
                  <a:lnTo>
                    <a:pt x="2634081" y="329336"/>
                  </a:lnTo>
                  <a:lnTo>
                    <a:pt x="2634386" y="328879"/>
                  </a:lnTo>
                  <a:lnTo>
                    <a:pt x="2635300" y="329184"/>
                  </a:lnTo>
                  <a:lnTo>
                    <a:pt x="2636977" y="329336"/>
                  </a:lnTo>
                  <a:lnTo>
                    <a:pt x="2639415" y="329336"/>
                  </a:lnTo>
                  <a:lnTo>
                    <a:pt x="2644902" y="329133"/>
                  </a:lnTo>
                  <a:lnTo>
                    <a:pt x="2645600" y="328879"/>
                  </a:lnTo>
                  <a:lnTo>
                    <a:pt x="2649258" y="327558"/>
                  </a:lnTo>
                  <a:lnTo>
                    <a:pt x="2652522" y="324612"/>
                  </a:lnTo>
                  <a:lnTo>
                    <a:pt x="2658922" y="327050"/>
                  </a:lnTo>
                  <a:lnTo>
                    <a:pt x="2666085" y="328269"/>
                  </a:lnTo>
                  <a:lnTo>
                    <a:pt x="2679585" y="328269"/>
                  </a:lnTo>
                  <a:lnTo>
                    <a:pt x="2684272" y="327863"/>
                  </a:lnTo>
                  <a:lnTo>
                    <a:pt x="2688031" y="327050"/>
                  </a:lnTo>
                  <a:lnTo>
                    <a:pt x="2688031" y="369570"/>
                  </a:lnTo>
                  <a:lnTo>
                    <a:pt x="2699613" y="369570"/>
                  </a:lnTo>
                  <a:lnTo>
                    <a:pt x="2699613" y="327050"/>
                  </a:lnTo>
                  <a:lnTo>
                    <a:pt x="2699613" y="324612"/>
                  </a:lnTo>
                  <a:lnTo>
                    <a:pt x="2699613" y="319735"/>
                  </a:lnTo>
                  <a:lnTo>
                    <a:pt x="2699613" y="318058"/>
                  </a:lnTo>
                  <a:lnTo>
                    <a:pt x="2699613" y="281482"/>
                  </a:lnTo>
                  <a:lnTo>
                    <a:pt x="2711335" y="281482"/>
                  </a:lnTo>
                  <a:lnTo>
                    <a:pt x="2718054" y="281482"/>
                  </a:lnTo>
                  <a:lnTo>
                    <a:pt x="2732684" y="281482"/>
                  </a:lnTo>
                  <a:lnTo>
                    <a:pt x="2732684" y="318058"/>
                  </a:lnTo>
                  <a:lnTo>
                    <a:pt x="2725204" y="323697"/>
                  </a:lnTo>
                  <a:lnTo>
                    <a:pt x="2725280" y="326288"/>
                  </a:lnTo>
                  <a:lnTo>
                    <a:pt x="2725394" y="327558"/>
                  </a:lnTo>
                  <a:lnTo>
                    <a:pt x="2726194" y="330809"/>
                  </a:lnTo>
                  <a:lnTo>
                    <a:pt x="2729547" y="338531"/>
                  </a:lnTo>
                  <a:lnTo>
                    <a:pt x="2731706" y="341579"/>
                  </a:lnTo>
                  <a:lnTo>
                    <a:pt x="2734348" y="343814"/>
                  </a:lnTo>
                  <a:lnTo>
                    <a:pt x="2743962" y="343814"/>
                  </a:lnTo>
                  <a:lnTo>
                    <a:pt x="2743962" y="328269"/>
                  </a:lnTo>
                  <a:lnTo>
                    <a:pt x="2776410" y="328269"/>
                  </a:lnTo>
                  <a:lnTo>
                    <a:pt x="2776410" y="367284"/>
                  </a:lnTo>
                  <a:lnTo>
                    <a:pt x="2775445" y="367284"/>
                  </a:lnTo>
                  <a:lnTo>
                    <a:pt x="2769425" y="369392"/>
                  </a:lnTo>
                  <a:lnTo>
                    <a:pt x="2759786" y="377825"/>
                  </a:lnTo>
                  <a:lnTo>
                    <a:pt x="2757360" y="383184"/>
                  </a:lnTo>
                  <a:lnTo>
                    <a:pt x="2757360" y="395681"/>
                  </a:lnTo>
                  <a:lnTo>
                    <a:pt x="2759405" y="400735"/>
                  </a:lnTo>
                  <a:lnTo>
                    <a:pt x="2767520" y="408965"/>
                  </a:lnTo>
                  <a:lnTo>
                    <a:pt x="2772854" y="411022"/>
                  </a:lnTo>
                  <a:lnTo>
                    <a:pt x="2783217" y="411022"/>
                  </a:lnTo>
                  <a:lnTo>
                    <a:pt x="2786164" y="410514"/>
                  </a:lnTo>
                  <a:lnTo>
                    <a:pt x="2788297" y="409498"/>
                  </a:lnTo>
                  <a:lnTo>
                    <a:pt x="2788297" y="400812"/>
                  </a:lnTo>
                  <a:lnTo>
                    <a:pt x="2788297" y="398983"/>
                  </a:lnTo>
                  <a:lnTo>
                    <a:pt x="2769095" y="392684"/>
                  </a:lnTo>
                  <a:lnTo>
                    <a:pt x="2769095" y="386080"/>
                  </a:lnTo>
                  <a:lnTo>
                    <a:pt x="2770378" y="383209"/>
                  </a:lnTo>
                  <a:lnTo>
                    <a:pt x="2775445" y="378637"/>
                  </a:lnTo>
                  <a:lnTo>
                    <a:pt x="2778645" y="377494"/>
                  </a:lnTo>
                  <a:lnTo>
                    <a:pt x="2789732" y="377494"/>
                  </a:lnTo>
                  <a:lnTo>
                    <a:pt x="2813748" y="412089"/>
                  </a:lnTo>
                  <a:lnTo>
                    <a:pt x="2824873" y="408889"/>
                  </a:lnTo>
                  <a:lnTo>
                    <a:pt x="2808046" y="377494"/>
                  </a:lnTo>
                  <a:lnTo>
                    <a:pt x="2797086" y="369570"/>
                  </a:lnTo>
                  <a:lnTo>
                    <a:pt x="2790190" y="367284"/>
                  </a:lnTo>
                  <a:lnTo>
                    <a:pt x="2787840" y="367284"/>
                  </a:lnTo>
                  <a:lnTo>
                    <a:pt x="2787840" y="328269"/>
                  </a:lnTo>
                  <a:lnTo>
                    <a:pt x="2787840" y="317754"/>
                  </a:lnTo>
                  <a:lnTo>
                    <a:pt x="2787840" y="281482"/>
                  </a:lnTo>
                  <a:lnTo>
                    <a:pt x="2799575" y="281482"/>
                  </a:lnTo>
                  <a:lnTo>
                    <a:pt x="2806281" y="281482"/>
                  </a:lnTo>
                  <a:lnTo>
                    <a:pt x="2856268" y="281482"/>
                  </a:lnTo>
                  <a:lnTo>
                    <a:pt x="2856268" y="296570"/>
                  </a:lnTo>
                  <a:lnTo>
                    <a:pt x="2826550" y="296570"/>
                  </a:lnTo>
                  <a:lnTo>
                    <a:pt x="2822029" y="298018"/>
                  </a:lnTo>
                  <a:lnTo>
                    <a:pt x="2815526" y="303809"/>
                  </a:lnTo>
                  <a:lnTo>
                    <a:pt x="2813901" y="307543"/>
                  </a:lnTo>
                  <a:lnTo>
                    <a:pt x="2813901" y="320141"/>
                  </a:lnTo>
                  <a:lnTo>
                    <a:pt x="2817609" y="326491"/>
                  </a:lnTo>
                  <a:lnTo>
                    <a:pt x="2825026" y="331165"/>
                  </a:lnTo>
                  <a:lnTo>
                    <a:pt x="2818523" y="336042"/>
                  </a:lnTo>
                  <a:lnTo>
                    <a:pt x="2815399" y="341985"/>
                  </a:lnTo>
                  <a:lnTo>
                    <a:pt x="2815298" y="350062"/>
                  </a:lnTo>
                  <a:lnTo>
                    <a:pt x="2816060" y="356489"/>
                  </a:lnTo>
                  <a:lnTo>
                    <a:pt x="2852610" y="380974"/>
                  </a:lnTo>
                  <a:lnTo>
                    <a:pt x="2863278" y="382219"/>
                  </a:lnTo>
                  <a:lnTo>
                    <a:pt x="2868155" y="372313"/>
                  </a:lnTo>
                  <a:lnTo>
                    <a:pt x="2850146" y="370065"/>
                  </a:lnTo>
                  <a:lnTo>
                    <a:pt x="2837294" y="365607"/>
                  </a:lnTo>
                  <a:lnTo>
                    <a:pt x="2829572" y="358940"/>
                  </a:lnTo>
                  <a:lnTo>
                    <a:pt x="2827007" y="350062"/>
                  </a:lnTo>
                  <a:lnTo>
                    <a:pt x="2827007" y="345490"/>
                  </a:lnTo>
                  <a:lnTo>
                    <a:pt x="2828937" y="341706"/>
                  </a:lnTo>
                  <a:lnTo>
                    <a:pt x="2836659" y="335711"/>
                  </a:lnTo>
                  <a:lnTo>
                    <a:pt x="2841739" y="334213"/>
                  </a:lnTo>
                  <a:lnTo>
                    <a:pt x="2852305" y="334213"/>
                  </a:lnTo>
                  <a:lnTo>
                    <a:pt x="2855607" y="335178"/>
                  </a:lnTo>
                  <a:lnTo>
                    <a:pt x="2860281" y="339039"/>
                  </a:lnTo>
                  <a:lnTo>
                    <a:pt x="2861449" y="341477"/>
                  </a:lnTo>
                  <a:lnTo>
                    <a:pt x="2861449" y="348386"/>
                  </a:lnTo>
                  <a:lnTo>
                    <a:pt x="2859417" y="351993"/>
                  </a:lnTo>
                  <a:lnTo>
                    <a:pt x="2855353" y="355244"/>
                  </a:lnTo>
                  <a:lnTo>
                    <a:pt x="2865412" y="361035"/>
                  </a:lnTo>
                  <a:lnTo>
                    <a:pt x="2870289" y="356565"/>
                  </a:lnTo>
                  <a:lnTo>
                    <a:pt x="2872727" y="351180"/>
                  </a:lnTo>
                  <a:lnTo>
                    <a:pt x="2872613" y="338836"/>
                  </a:lnTo>
                  <a:lnTo>
                    <a:pt x="2870581" y="334213"/>
                  </a:lnTo>
                  <a:lnTo>
                    <a:pt x="2862199" y="326288"/>
                  </a:lnTo>
                  <a:lnTo>
                    <a:pt x="2861932" y="326034"/>
                  </a:lnTo>
                  <a:lnTo>
                    <a:pt x="2855760" y="324002"/>
                  </a:lnTo>
                  <a:lnTo>
                    <a:pt x="2842653" y="324002"/>
                  </a:lnTo>
                  <a:lnTo>
                    <a:pt x="2838132" y="324764"/>
                  </a:lnTo>
                  <a:lnTo>
                    <a:pt x="2834170" y="326288"/>
                  </a:lnTo>
                  <a:lnTo>
                    <a:pt x="2828379" y="322935"/>
                  </a:lnTo>
                  <a:lnTo>
                    <a:pt x="2825483" y="318719"/>
                  </a:lnTo>
                  <a:lnTo>
                    <a:pt x="2825483" y="308864"/>
                  </a:lnTo>
                  <a:lnTo>
                    <a:pt x="2828633" y="306476"/>
                  </a:lnTo>
                  <a:lnTo>
                    <a:pt x="2867393" y="306476"/>
                  </a:lnTo>
                  <a:lnTo>
                    <a:pt x="2867393" y="281482"/>
                  </a:lnTo>
                  <a:lnTo>
                    <a:pt x="2883547" y="281482"/>
                  </a:lnTo>
                  <a:lnTo>
                    <a:pt x="2883547" y="27172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30852" y="1751533"/>
              <a:ext cx="2584970" cy="18348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37863" y="1980133"/>
              <a:ext cx="1334236" cy="16154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50061" y="2244927"/>
              <a:ext cx="2832100" cy="164465"/>
            </a:xfrm>
            <a:custGeom>
              <a:avLst/>
              <a:gdLst/>
              <a:ahLst/>
              <a:cxnLst/>
              <a:rect l="l" t="t" r="r" b="b"/>
              <a:pathLst>
                <a:path w="2832100" h="164464">
                  <a:moveTo>
                    <a:pt x="531088" y="50317"/>
                  </a:moveTo>
                  <a:lnTo>
                    <a:pt x="496239" y="50317"/>
                  </a:lnTo>
                  <a:lnTo>
                    <a:pt x="496239" y="61696"/>
                  </a:lnTo>
                  <a:lnTo>
                    <a:pt x="496239" y="107810"/>
                  </a:lnTo>
                  <a:lnTo>
                    <a:pt x="493750" y="114947"/>
                  </a:lnTo>
                  <a:lnTo>
                    <a:pt x="483793" y="125260"/>
                  </a:lnTo>
                  <a:lnTo>
                    <a:pt x="477266" y="127838"/>
                  </a:lnTo>
                  <a:lnTo>
                    <a:pt x="461264" y="127838"/>
                  </a:lnTo>
                  <a:lnTo>
                    <a:pt x="455015" y="125526"/>
                  </a:lnTo>
                  <a:lnTo>
                    <a:pt x="445884" y="116281"/>
                  </a:lnTo>
                  <a:lnTo>
                    <a:pt x="443191" y="111061"/>
                  </a:lnTo>
                  <a:lnTo>
                    <a:pt x="442366" y="105257"/>
                  </a:lnTo>
                  <a:lnTo>
                    <a:pt x="449478" y="103593"/>
                  </a:lnTo>
                  <a:lnTo>
                    <a:pt x="455256" y="100571"/>
                  </a:lnTo>
                  <a:lnTo>
                    <a:pt x="457898" y="97967"/>
                  </a:lnTo>
                  <a:lnTo>
                    <a:pt x="461137" y="94767"/>
                  </a:lnTo>
                  <a:lnTo>
                    <a:pt x="464146" y="91808"/>
                  </a:lnTo>
                  <a:lnTo>
                    <a:pt x="466369" y="86588"/>
                  </a:lnTo>
                  <a:lnTo>
                    <a:pt x="466369" y="73672"/>
                  </a:lnTo>
                  <a:lnTo>
                    <a:pt x="463931" y="67627"/>
                  </a:lnTo>
                  <a:lnTo>
                    <a:pt x="459079" y="62407"/>
                  </a:lnTo>
                  <a:lnTo>
                    <a:pt x="459079" y="61696"/>
                  </a:lnTo>
                  <a:lnTo>
                    <a:pt x="496239" y="61696"/>
                  </a:lnTo>
                  <a:lnTo>
                    <a:pt x="496239" y="50317"/>
                  </a:lnTo>
                  <a:lnTo>
                    <a:pt x="336753" y="50317"/>
                  </a:lnTo>
                  <a:lnTo>
                    <a:pt x="328930" y="50317"/>
                  </a:lnTo>
                  <a:lnTo>
                    <a:pt x="258521" y="50317"/>
                  </a:lnTo>
                  <a:lnTo>
                    <a:pt x="258521" y="61696"/>
                  </a:lnTo>
                  <a:lnTo>
                    <a:pt x="258483" y="108927"/>
                  </a:lnTo>
                  <a:lnTo>
                    <a:pt x="257149" y="113195"/>
                  </a:lnTo>
                  <a:lnTo>
                    <a:pt x="251701" y="119367"/>
                  </a:lnTo>
                  <a:lnTo>
                    <a:pt x="247789" y="120904"/>
                  </a:lnTo>
                  <a:lnTo>
                    <a:pt x="237591" y="120904"/>
                  </a:lnTo>
                  <a:lnTo>
                    <a:pt x="233680" y="119392"/>
                  </a:lnTo>
                  <a:lnTo>
                    <a:pt x="228231" y="113347"/>
                  </a:lnTo>
                  <a:lnTo>
                    <a:pt x="226872" y="108927"/>
                  </a:lnTo>
                  <a:lnTo>
                    <a:pt x="226872" y="61696"/>
                  </a:lnTo>
                  <a:lnTo>
                    <a:pt x="258521" y="61696"/>
                  </a:lnTo>
                  <a:lnTo>
                    <a:pt x="258521" y="50317"/>
                  </a:lnTo>
                  <a:lnTo>
                    <a:pt x="202336" y="50317"/>
                  </a:lnTo>
                  <a:lnTo>
                    <a:pt x="194513" y="50317"/>
                  </a:lnTo>
                  <a:lnTo>
                    <a:pt x="180822" y="50317"/>
                  </a:lnTo>
                  <a:lnTo>
                    <a:pt x="180822" y="38049"/>
                  </a:lnTo>
                  <a:lnTo>
                    <a:pt x="183565" y="26695"/>
                  </a:lnTo>
                  <a:lnTo>
                    <a:pt x="191795" y="18580"/>
                  </a:lnTo>
                  <a:lnTo>
                    <a:pt x="205524" y="13716"/>
                  </a:lnTo>
                  <a:lnTo>
                    <a:pt x="224739" y="12090"/>
                  </a:lnTo>
                  <a:lnTo>
                    <a:pt x="237578" y="12585"/>
                  </a:lnTo>
                  <a:lnTo>
                    <a:pt x="280911" y="24028"/>
                  </a:lnTo>
                  <a:lnTo>
                    <a:pt x="302437" y="38582"/>
                  </a:lnTo>
                  <a:lnTo>
                    <a:pt x="310616" y="30403"/>
                  </a:lnTo>
                  <a:lnTo>
                    <a:pt x="277101" y="9334"/>
                  </a:lnTo>
                  <a:lnTo>
                    <a:pt x="239077" y="584"/>
                  </a:lnTo>
                  <a:lnTo>
                    <a:pt x="224739" y="0"/>
                  </a:lnTo>
                  <a:lnTo>
                    <a:pt x="211315" y="635"/>
                  </a:lnTo>
                  <a:lnTo>
                    <a:pt x="175526" y="15697"/>
                  </a:lnTo>
                  <a:lnTo>
                    <a:pt x="167487" y="50317"/>
                  </a:lnTo>
                  <a:lnTo>
                    <a:pt x="153797" y="50317"/>
                  </a:lnTo>
                  <a:lnTo>
                    <a:pt x="145973" y="50317"/>
                  </a:lnTo>
                  <a:lnTo>
                    <a:pt x="105257" y="50317"/>
                  </a:lnTo>
                  <a:lnTo>
                    <a:pt x="97434" y="50317"/>
                  </a:lnTo>
                  <a:lnTo>
                    <a:pt x="0" y="50317"/>
                  </a:lnTo>
                  <a:lnTo>
                    <a:pt x="0" y="61696"/>
                  </a:lnTo>
                  <a:lnTo>
                    <a:pt x="70408" y="61696"/>
                  </a:lnTo>
                  <a:lnTo>
                    <a:pt x="70408" y="113499"/>
                  </a:lnTo>
                  <a:lnTo>
                    <a:pt x="68249" y="119634"/>
                  </a:lnTo>
                  <a:lnTo>
                    <a:pt x="59588" y="129463"/>
                  </a:lnTo>
                  <a:lnTo>
                    <a:pt x="53936" y="131927"/>
                  </a:lnTo>
                  <a:lnTo>
                    <a:pt x="40779" y="131927"/>
                  </a:lnTo>
                  <a:lnTo>
                    <a:pt x="41097" y="90855"/>
                  </a:lnTo>
                  <a:lnTo>
                    <a:pt x="55651" y="92100"/>
                  </a:lnTo>
                  <a:lnTo>
                    <a:pt x="55448" y="90081"/>
                  </a:lnTo>
                  <a:lnTo>
                    <a:pt x="54406" y="79476"/>
                  </a:lnTo>
                  <a:lnTo>
                    <a:pt x="46507" y="78778"/>
                  </a:lnTo>
                  <a:lnTo>
                    <a:pt x="38976" y="79489"/>
                  </a:lnTo>
                  <a:lnTo>
                    <a:pt x="12115" y="109385"/>
                  </a:lnTo>
                  <a:lnTo>
                    <a:pt x="12026" y="121373"/>
                  </a:lnTo>
                  <a:lnTo>
                    <a:pt x="15113" y="128905"/>
                  </a:lnTo>
                  <a:lnTo>
                    <a:pt x="27914" y="140995"/>
                  </a:lnTo>
                  <a:lnTo>
                    <a:pt x="35623" y="144018"/>
                  </a:lnTo>
                  <a:lnTo>
                    <a:pt x="44627" y="144018"/>
                  </a:lnTo>
                  <a:lnTo>
                    <a:pt x="52387" y="143357"/>
                  </a:lnTo>
                  <a:lnTo>
                    <a:pt x="59156" y="141351"/>
                  </a:lnTo>
                  <a:lnTo>
                    <a:pt x="64922" y="138023"/>
                  </a:lnTo>
                  <a:lnTo>
                    <a:pt x="69697" y="133350"/>
                  </a:lnTo>
                  <a:lnTo>
                    <a:pt x="70408" y="133350"/>
                  </a:lnTo>
                  <a:lnTo>
                    <a:pt x="70408" y="164465"/>
                  </a:lnTo>
                  <a:lnTo>
                    <a:pt x="83743" y="164465"/>
                  </a:lnTo>
                  <a:lnTo>
                    <a:pt x="83743" y="133350"/>
                  </a:lnTo>
                  <a:lnTo>
                    <a:pt x="83743" y="131927"/>
                  </a:lnTo>
                  <a:lnTo>
                    <a:pt x="83743" y="61696"/>
                  </a:lnTo>
                  <a:lnTo>
                    <a:pt x="97434" y="61696"/>
                  </a:lnTo>
                  <a:lnTo>
                    <a:pt x="105257" y="61696"/>
                  </a:lnTo>
                  <a:lnTo>
                    <a:pt x="118948" y="61696"/>
                  </a:lnTo>
                  <a:lnTo>
                    <a:pt x="118948" y="164465"/>
                  </a:lnTo>
                  <a:lnTo>
                    <a:pt x="132283" y="164465"/>
                  </a:lnTo>
                  <a:lnTo>
                    <a:pt x="132283" y="61696"/>
                  </a:lnTo>
                  <a:lnTo>
                    <a:pt x="145973" y="61696"/>
                  </a:lnTo>
                  <a:lnTo>
                    <a:pt x="153797" y="61696"/>
                  </a:lnTo>
                  <a:lnTo>
                    <a:pt x="167487" y="61696"/>
                  </a:lnTo>
                  <a:lnTo>
                    <a:pt x="167487" y="164465"/>
                  </a:lnTo>
                  <a:lnTo>
                    <a:pt x="180822" y="164465"/>
                  </a:lnTo>
                  <a:lnTo>
                    <a:pt x="180822" y="61696"/>
                  </a:lnTo>
                  <a:lnTo>
                    <a:pt x="194513" y="61696"/>
                  </a:lnTo>
                  <a:lnTo>
                    <a:pt x="202336" y="61696"/>
                  </a:lnTo>
                  <a:lnTo>
                    <a:pt x="213537" y="61696"/>
                  </a:lnTo>
                  <a:lnTo>
                    <a:pt x="213537" y="112839"/>
                  </a:lnTo>
                  <a:lnTo>
                    <a:pt x="216166" y="120103"/>
                  </a:lnTo>
                  <a:lnTo>
                    <a:pt x="226720" y="130416"/>
                  </a:lnTo>
                  <a:lnTo>
                    <a:pt x="233743" y="132994"/>
                  </a:lnTo>
                  <a:lnTo>
                    <a:pt x="251282" y="132994"/>
                  </a:lnTo>
                  <a:lnTo>
                    <a:pt x="258368" y="130416"/>
                  </a:lnTo>
                  <a:lnTo>
                    <a:pt x="268312" y="120904"/>
                  </a:lnTo>
                  <a:lnTo>
                    <a:pt x="269151" y="120103"/>
                  </a:lnTo>
                  <a:lnTo>
                    <a:pt x="271856" y="112839"/>
                  </a:lnTo>
                  <a:lnTo>
                    <a:pt x="271856" y="61696"/>
                  </a:lnTo>
                  <a:lnTo>
                    <a:pt x="301904" y="61696"/>
                  </a:lnTo>
                  <a:lnTo>
                    <a:pt x="301904" y="164465"/>
                  </a:lnTo>
                  <a:lnTo>
                    <a:pt x="315239" y="164465"/>
                  </a:lnTo>
                  <a:lnTo>
                    <a:pt x="315239" y="61696"/>
                  </a:lnTo>
                  <a:lnTo>
                    <a:pt x="328930" y="61696"/>
                  </a:lnTo>
                  <a:lnTo>
                    <a:pt x="336753" y="61696"/>
                  </a:lnTo>
                  <a:lnTo>
                    <a:pt x="444855" y="61696"/>
                  </a:lnTo>
                  <a:lnTo>
                    <a:pt x="449948" y="66205"/>
                  </a:lnTo>
                  <a:lnTo>
                    <a:pt x="452501" y="71831"/>
                  </a:lnTo>
                  <a:lnTo>
                    <a:pt x="452501" y="85699"/>
                  </a:lnTo>
                  <a:lnTo>
                    <a:pt x="448462" y="91097"/>
                  </a:lnTo>
                  <a:lnTo>
                    <a:pt x="440410" y="94767"/>
                  </a:lnTo>
                  <a:lnTo>
                    <a:pt x="435267" y="91097"/>
                  </a:lnTo>
                  <a:lnTo>
                    <a:pt x="429196" y="88506"/>
                  </a:lnTo>
                  <a:lnTo>
                    <a:pt x="422135" y="86944"/>
                  </a:lnTo>
                  <a:lnTo>
                    <a:pt x="414096" y="86410"/>
                  </a:lnTo>
                  <a:lnTo>
                    <a:pt x="387248" y="86410"/>
                  </a:lnTo>
                  <a:lnTo>
                    <a:pt x="381381" y="96723"/>
                  </a:lnTo>
                  <a:lnTo>
                    <a:pt x="381381" y="97790"/>
                  </a:lnTo>
                  <a:lnTo>
                    <a:pt x="385521" y="98971"/>
                  </a:lnTo>
                  <a:lnTo>
                    <a:pt x="389293" y="101193"/>
                  </a:lnTo>
                  <a:lnTo>
                    <a:pt x="396049" y="107721"/>
                  </a:lnTo>
                  <a:lnTo>
                    <a:pt x="397738" y="111899"/>
                  </a:lnTo>
                  <a:lnTo>
                    <a:pt x="397738" y="121373"/>
                  </a:lnTo>
                  <a:lnTo>
                    <a:pt x="396341" y="124929"/>
                  </a:lnTo>
                  <a:lnTo>
                    <a:pt x="390766" y="130390"/>
                  </a:lnTo>
                  <a:lnTo>
                    <a:pt x="387007" y="131749"/>
                  </a:lnTo>
                  <a:lnTo>
                    <a:pt x="382270" y="131749"/>
                  </a:lnTo>
                  <a:lnTo>
                    <a:pt x="353656" y="103949"/>
                  </a:lnTo>
                  <a:lnTo>
                    <a:pt x="350977" y="87655"/>
                  </a:lnTo>
                  <a:lnTo>
                    <a:pt x="337820" y="92811"/>
                  </a:lnTo>
                  <a:lnTo>
                    <a:pt x="351917" y="128701"/>
                  </a:lnTo>
                  <a:lnTo>
                    <a:pt x="377583" y="144018"/>
                  </a:lnTo>
                  <a:lnTo>
                    <a:pt x="391566" y="144018"/>
                  </a:lnTo>
                  <a:lnTo>
                    <a:pt x="398322" y="141528"/>
                  </a:lnTo>
                  <a:lnTo>
                    <a:pt x="408330" y="131749"/>
                  </a:lnTo>
                  <a:lnTo>
                    <a:pt x="408520" y="131572"/>
                  </a:lnTo>
                  <a:lnTo>
                    <a:pt x="411022" y="125526"/>
                  </a:lnTo>
                  <a:lnTo>
                    <a:pt x="411073" y="109880"/>
                  </a:lnTo>
                  <a:lnTo>
                    <a:pt x="408228" y="103416"/>
                  </a:lnTo>
                  <a:lnTo>
                    <a:pt x="402539" y="98679"/>
                  </a:lnTo>
                  <a:lnTo>
                    <a:pt x="402539" y="97967"/>
                  </a:lnTo>
                  <a:lnTo>
                    <a:pt x="419074" y="97967"/>
                  </a:lnTo>
                  <a:lnTo>
                    <a:pt x="423875" y="98856"/>
                  </a:lnTo>
                  <a:lnTo>
                    <a:pt x="427075" y="100634"/>
                  </a:lnTo>
                  <a:lnTo>
                    <a:pt x="428840" y="109385"/>
                  </a:lnTo>
                  <a:lnTo>
                    <a:pt x="431685" y="117132"/>
                  </a:lnTo>
                  <a:lnTo>
                    <a:pt x="467436" y="140106"/>
                  </a:lnTo>
                  <a:lnTo>
                    <a:pt x="475919" y="139306"/>
                  </a:lnTo>
                  <a:lnTo>
                    <a:pt x="483425" y="136906"/>
                  </a:lnTo>
                  <a:lnTo>
                    <a:pt x="489966" y="132905"/>
                  </a:lnTo>
                  <a:lnTo>
                    <a:pt x="494995" y="127838"/>
                  </a:lnTo>
                  <a:lnTo>
                    <a:pt x="495528" y="127304"/>
                  </a:lnTo>
                  <a:lnTo>
                    <a:pt x="496239" y="127304"/>
                  </a:lnTo>
                  <a:lnTo>
                    <a:pt x="496239" y="164465"/>
                  </a:lnTo>
                  <a:lnTo>
                    <a:pt x="509574" y="164465"/>
                  </a:lnTo>
                  <a:lnTo>
                    <a:pt x="509574" y="127304"/>
                  </a:lnTo>
                  <a:lnTo>
                    <a:pt x="509574" y="61696"/>
                  </a:lnTo>
                  <a:lnTo>
                    <a:pt x="531088" y="61696"/>
                  </a:lnTo>
                  <a:lnTo>
                    <a:pt x="531088" y="50317"/>
                  </a:lnTo>
                  <a:close/>
                </a:path>
                <a:path w="2832100" h="164464">
                  <a:moveTo>
                    <a:pt x="1226312" y="50317"/>
                  </a:moveTo>
                  <a:lnTo>
                    <a:pt x="1191463" y="50317"/>
                  </a:lnTo>
                  <a:lnTo>
                    <a:pt x="1191463" y="61696"/>
                  </a:lnTo>
                  <a:lnTo>
                    <a:pt x="1191463" y="107810"/>
                  </a:lnTo>
                  <a:lnTo>
                    <a:pt x="1188974" y="114947"/>
                  </a:lnTo>
                  <a:lnTo>
                    <a:pt x="1179017" y="125260"/>
                  </a:lnTo>
                  <a:lnTo>
                    <a:pt x="1172489" y="127838"/>
                  </a:lnTo>
                  <a:lnTo>
                    <a:pt x="1156487" y="127838"/>
                  </a:lnTo>
                  <a:lnTo>
                    <a:pt x="1150239" y="125526"/>
                  </a:lnTo>
                  <a:lnTo>
                    <a:pt x="1141107" y="116281"/>
                  </a:lnTo>
                  <a:lnTo>
                    <a:pt x="1138415" y="111061"/>
                  </a:lnTo>
                  <a:lnTo>
                    <a:pt x="1137589" y="105257"/>
                  </a:lnTo>
                  <a:lnTo>
                    <a:pt x="1144701" y="103593"/>
                  </a:lnTo>
                  <a:lnTo>
                    <a:pt x="1150480" y="100571"/>
                  </a:lnTo>
                  <a:lnTo>
                    <a:pt x="1153109" y="97967"/>
                  </a:lnTo>
                  <a:lnTo>
                    <a:pt x="1156360" y="94767"/>
                  </a:lnTo>
                  <a:lnTo>
                    <a:pt x="1159370" y="91808"/>
                  </a:lnTo>
                  <a:lnTo>
                    <a:pt x="1161592" y="86588"/>
                  </a:lnTo>
                  <a:lnTo>
                    <a:pt x="1161592" y="73672"/>
                  </a:lnTo>
                  <a:lnTo>
                    <a:pt x="1159154" y="67627"/>
                  </a:lnTo>
                  <a:lnTo>
                    <a:pt x="1154303" y="62407"/>
                  </a:lnTo>
                  <a:lnTo>
                    <a:pt x="1154303" y="61696"/>
                  </a:lnTo>
                  <a:lnTo>
                    <a:pt x="1191463" y="61696"/>
                  </a:lnTo>
                  <a:lnTo>
                    <a:pt x="1191463" y="50317"/>
                  </a:lnTo>
                  <a:lnTo>
                    <a:pt x="1031976" y="50317"/>
                  </a:lnTo>
                  <a:lnTo>
                    <a:pt x="1024153" y="50317"/>
                  </a:lnTo>
                  <a:lnTo>
                    <a:pt x="953744" y="50317"/>
                  </a:lnTo>
                  <a:lnTo>
                    <a:pt x="953744" y="61696"/>
                  </a:lnTo>
                  <a:lnTo>
                    <a:pt x="953706" y="108927"/>
                  </a:lnTo>
                  <a:lnTo>
                    <a:pt x="952373" y="113195"/>
                  </a:lnTo>
                  <a:lnTo>
                    <a:pt x="946924" y="119367"/>
                  </a:lnTo>
                  <a:lnTo>
                    <a:pt x="943013" y="120904"/>
                  </a:lnTo>
                  <a:lnTo>
                    <a:pt x="932815" y="120904"/>
                  </a:lnTo>
                  <a:lnTo>
                    <a:pt x="928903" y="119392"/>
                  </a:lnTo>
                  <a:lnTo>
                    <a:pt x="923455" y="113347"/>
                  </a:lnTo>
                  <a:lnTo>
                    <a:pt x="922096" y="108927"/>
                  </a:lnTo>
                  <a:lnTo>
                    <a:pt x="922096" y="61696"/>
                  </a:lnTo>
                  <a:lnTo>
                    <a:pt x="953744" y="61696"/>
                  </a:lnTo>
                  <a:lnTo>
                    <a:pt x="953744" y="50317"/>
                  </a:lnTo>
                  <a:lnTo>
                    <a:pt x="897559" y="50317"/>
                  </a:lnTo>
                  <a:lnTo>
                    <a:pt x="889736" y="50317"/>
                  </a:lnTo>
                  <a:lnTo>
                    <a:pt x="876046" y="50317"/>
                  </a:lnTo>
                  <a:lnTo>
                    <a:pt x="876046" y="38049"/>
                  </a:lnTo>
                  <a:lnTo>
                    <a:pt x="878789" y="26695"/>
                  </a:lnTo>
                  <a:lnTo>
                    <a:pt x="887018" y="18580"/>
                  </a:lnTo>
                  <a:lnTo>
                    <a:pt x="900734" y="13716"/>
                  </a:lnTo>
                  <a:lnTo>
                    <a:pt x="919962" y="12090"/>
                  </a:lnTo>
                  <a:lnTo>
                    <a:pt x="932802" y="12585"/>
                  </a:lnTo>
                  <a:lnTo>
                    <a:pt x="976134" y="24028"/>
                  </a:lnTo>
                  <a:lnTo>
                    <a:pt x="997661" y="38582"/>
                  </a:lnTo>
                  <a:lnTo>
                    <a:pt x="1005840" y="30403"/>
                  </a:lnTo>
                  <a:lnTo>
                    <a:pt x="972324" y="9334"/>
                  </a:lnTo>
                  <a:lnTo>
                    <a:pt x="934288" y="584"/>
                  </a:lnTo>
                  <a:lnTo>
                    <a:pt x="919962" y="0"/>
                  </a:lnTo>
                  <a:lnTo>
                    <a:pt x="906538" y="635"/>
                  </a:lnTo>
                  <a:lnTo>
                    <a:pt x="870750" y="15697"/>
                  </a:lnTo>
                  <a:lnTo>
                    <a:pt x="862711" y="50317"/>
                  </a:lnTo>
                  <a:lnTo>
                    <a:pt x="849020" y="50317"/>
                  </a:lnTo>
                  <a:lnTo>
                    <a:pt x="841197" y="50317"/>
                  </a:lnTo>
                  <a:lnTo>
                    <a:pt x="800481" y="50317"/>
                  </a:lnTo>
                  <a:lnTo>
                    <a:pt x="792657" y="50317"/>
                  </a:lnTo>
                  <a:lnTo>
                    <a:pt x="695223" y="50317"/>
                  </a:lnTo>
                  <a:lnTo>
                    <a:pt x="695223" y="61696"/>
                  </a:lnTo>
                  <a:lnTo>
                    <a:pt x="765632" y="61696"/>
                  </a:lnTo>
                  <a:lnTo>
                    <a:pt x="765632" y="113499"/>
                  </a:lnTo>
                  <a:lnTo>
                    <a:pt x="763473" y="119634"/>
                  </a:lnTo>
                  <a:lnTo>
                    <a:pt x="754811" y="129463"/>
                  </a:lnTo>
                  <a:lnTo>
                    <a:pt x="749160" y="131927"/>
                  </a:lnTo>
                  <a:lnTo>
                    <a:pt x="736003" y="131927"/>
                  </a:lnTo>
                  <a:lnTo>
                    <a:pt x="736320" y="90855"/>
                  </a:lnTo>
                  <a:lnTo>
                    <a:pt x="750874" y="92100"/>
                  </a:lnTo>
                  <a:lnTo>
                    <a:pt x="750671" y="90081"/>
                  </a:lnTo>
                  <a:lnTo>
                    <a:pt x="749630" y="79476"/>
                  </a:lnTo>
                  <a:lnTo>
                    <a:pt x="741730" y="78778"/>
                  </a:lnTo>
                  <a:lnTo>
                    <a:pt x="734199" y="79489"/>
                  </a:lnTo>
                  <a:lnTo>
                    <a:pt x="707339" y="109385"/>
                  </a:lnTo>
                  <a:lnTo>
                    <a:pt x="707250" y="121373"/>
                  </a:lnTo>
                  <a:lnTo>
                    <a:pt x="710336" y="128905"/>
                  </a:lnTo>
                  <a:lnTo>
                    <a:pt x="723138" y="140995"/>
                  </a:lnTo>
                  <a:lnTo>
                    <a:pt x="730846" y="144018"/>
                  </a:lnTo>
                  <a:lnTo>
                    <a:pt x="739851" y="144018"/>
                  </a:lnTo>
                  <a:lnTo>
                    <a:pt x="747610" y="143357"/>
                  </a:lnTo>
                  <a:lnTo>
                    <a:pt x="754380" y="141351"/>
                  </a:lnTo>
                  <a:lnTo>
                    <a:pt x="760145" y="138023"/>
                  </a:lnTo>
                  <a:lnTo>
                    <a:pt x="764921" y="133350"/>
                  </a:lnTo>
                  <a:lnTo>
                    <a:pt x="765632" y="133350"/>
                  </a:lnTo>
                  <a:lnTo>
                    <a:pt x="765632" y="164465"/>
                  </a:lnTo>
                  <a:lnTo>
                    <a:pt x="778967" y="164465"/>
                  </a:lnTo>
                  <a:lnTo>
                    <a:pt x="778967" y="133350"/>
                  </a:lnTo>
                  <a:lnTo>
                    <a:pt x="778967" y="131927"/>
                  </a:lnTo>
                  <a:lnTo>
                    <a:pt x="778967" y="61696"/>
                  </a:lnTo>
                  <a:lnTo>
                    <a:pt x="792657" y="61696"/>
                  </a:lnTo>
                  <a:lnTo>
                    <a:pt x="800481" y="61696"/>
                  </a:lnTo>
                  <a:lnTo>
                    <a:pt x="814171" y="61696"/>
                  </a:lnTo>
                  <a:lnTo>
                    <a:pt x="814171" y="164465"/>
                  </a:lnTo>
                  <a:lnTo>
                    <a:pt x="827506" y="164465"/>
                  </a:lnTo>
                  <a:lnTo>
                    <a:pt x="827506" y="61696"/>
                  </a:lnTo>
                  <a:lnTo>
                    <a:pt x="841197" y="61696"/>
                  </a:lnTo>
                  <a:lnTo>
                    <a:pt x="849020" y="61696"/>
                  </a:lnTo>
                  <a:lnTo>
                    <a:pt x="862711" y="61696"/>
                  </a:lnTo>
                  <a:lnTo>
                    <a:pt x="862711" y="164465"/>
                  </a:lnTo>
                  <a:lnTo>
                    <a:pt x="876046" y="164465"/>
                  </a:lnTo>
                  <a:lnTo>
                    <a:pt x="876046" y="61696"/>
                  </a:lnTo>
                  <a:lnTo>
                    <a:pt x="889736" y="61696"/>
                  </a:lnTo>
                  <a:lnTo>
                    <a:pt x="897559" y="61696"/>
                  </a:lnTo>
                  <a:lnTo>
                    <a:pt x="908761" y="61696"/>
                  </a:lnTo>
                  <a:lnTo>
                    <a:pt x="908761" y="112839"/>
                  </a:lnTo>
                  <a:lnTo>
                    <a:pt x="911390" y="120103"/>
                  </a:lnTo>
                  <a:lnTo>
                    <a:pt x="921943" y="130416"/>
                  </a:lnTo>
                  <a:lnTo>
                    <a:pt x="928966" y="132994"/>
                  </a:lnTo>
                  <a:lnTo>
                    <a:pt x="946505" y="132994"/>
                  </a:lnTo>
                  <a:lnTo>
                    <a:pt x="953592" y="130416"/>
                  </a:lnTo>
                  <a:lnTo>
                    <a:pt x="963536" y="120904"/>
                  </a:lnTo>
                  <a:lnTo>
                    <a:pt x="964374" y="120103"/>
                  </a:lnTo>
                  <a:lnTo>
                    <a:pt x="967079" y="112839"/>
                  </a:lnTo>
                  <a:lnTo>
                    <a:pt x="967079" y="61696"/>
                  </a:lnTo>
                  <a:lnTo>
                    <a:pt x="997127" y="61696"/>
                  </a:lnTo>
                  <a:lnTo>
                    <a:pt x="997127" y="164465"/>
                  </a:lnTo>
                  <a:lnTo>
                    <a:pt x="1010462" y="164465"/>
                  </a:lnTo>
                  <a:lnTo>
                    <a:pt x="1010462" y="61696"/>
                  </a:lnTo>
                  <a:lnTo>
                    <a:pt x="1024153" y="61696"/>
                  </a:lnTo>
                  <a:lnTo>
                    <a:pt x="1031976" y="61696"/>
                  </a:lnTo>
                  <a:lnTo>
                    <a:pt x="1140079" y="61696"/>
                  </a:lnTo>
                  <a:lnTo>
                    <a:pt x="1145171" y="66205"/>
                  </a:lnTo>
                  <a:lnTo>
                    <a:pt x="1147724" y="71831"/>
                  </a:lnTo>
                  <a:lnTo>
                    <a:pt x="1147724" y="85699"/>
                  </a:lnTo>
                  <a:lnTo>
                    <a:pt x="1143685" y="91097"/>
                  </a:lnTo>
                  <a:lnTo>
                    <a:pt x="1135634" y="94767"/>
                  </a:lnTo>
                  <a:lnTo>
                    <a:pt x="1130477" y="91097"/>
                  </a:lnTo>
                  <a:lnTo>
                    <a:pt x="1124419" y="88506"/>
                  </a:lnTo>
                  <a:lnTo>
                    <a:pt x="1117358" y="86944"/>
                  </a:lnTo>
                  <a:lnTo>
                    <a:pt x="1109319" y="86410"/>
                  </a:lnTo>
                  <a:lnTo>
                    <a:pt x="1082471" y="86410"/>
                  </a:lnTo>
                  <a:lnTo>
                    <a:pt x="1076604" y="96723"/>
                  </a:lnTo>
                  <a:lnTo>
                    <a:pt x="1076604" y="97790"/>
                  </a:lnTo>
                  <a:lnTo>
                    <a:pt x="1080744" y="98971"/>
                  </a:lnTo>
                  <a:lnTo>
                    <a:pt x="1084516" y="101193"/>
                  </a:lnTo>
                  <a:lnTo>
                    <a:pt x="1091272" y="107721"/>
                  </a:lnTo>
                  <a:lnTo>
                    <a:pt x="1092962" y="111899"/>
                  </a:lnTo>
                  <a:lnTo>
                    <a:pt x="1092962" y="121373"/>
                  </a:lnTo>
                  <a:lnTo>
                    <a:pt x="1091565" y="124929"/>
                  </a:lnTo>
                  <a:lnTo>
                    <a:pt x="1085989" y="130390"/>
                  </a:lnTo>
                  <a:lnTo>
                    <a:pt x="1082230" y="131749"/>
                  </a:lnTo>
                  <a:lnTo>
                    <a:pt x="1077493" y="131749"/>
                  </a:lnTo>
                  <a:lnTo>
                    <a:pt x="1048880" y="103949"/>
                  </a:lnTo>
                  <a:lnTo>
                    <a:pt x="1046200" y="87655"/>
                  </a:lnTo>
                  <a:lnTo>
                    <a:pt x="1033043" y="92811"/>
                  </a:lnTo>
                  <a:lnTo>
                    <a:pt x="1047140" y="128701"/>
                  </a:lnTo>
                  <a:lnTo>
                    <a:pt x="1072807" y="144018"/>
                  </a:lnTo>
                  <a:lnTo>
                    <a:pt x="1086789" y="144018"/>
                  </a:lnTo>
                  <a:lnTo>
                    <a:pt x="1093546" y="141528"/>
                  </a:lnTo>
                  <a:lnTo>
                    <a:pt x="1103553" y="131749"/>
                  </a:lnTo>
                  <a:lnTo>
                    <a:pt x="1103744" y="131572"/>
                  </a:lnTo>
                  <a:lnTo>
                    <a:pt x="1106246" y="125526"/>
                  </a:lnTo>
                  <a:lnTo>
                    <a:pt x="1106297" y="109880"/>
                  </a:lnTo>
                  <a:lnTo>
                    <a:pt x="1103452" y="103416"/>
                  </a:lnTo>
                  <a:lnTo>
                    <a:pt x="1097762" y="98679"/>
                  </a:lnTo>
                  <a:lnTo>
                    <a:pt x="1097762" y="97967"/>
                  </a:lnTo>
                  <a:lnTo>
                    <a:pt x="1114298" y="97967"/>
                  </a:lnTo>
                  <a:lnTo>
                    <a:pt x="1119098" y="98856"/>
                  </a:lnTo>
                  <a:lnTo>
                    <a:pt x="1122299" y="100634"/>
                  </a:lnTo>
                  <a:lnTo>
                    <a:pt x="1124064" y="109385"/>
                  </a:lnTo>
                  <a:lnTo>
                    <a:pt x="1126909" y="117132"/>
                  </a:lnTo>
                  <a:lnTo>
                    <a:pt x="1162659" y="140106"/>
                  </a:lnTo>
                  <a:lnTo>
                    <a:pt x="1171143" y="139306"/>
                  </a:lnTo>
                  <a:lnTo>
                    <a:pt x="1178648" y="136906"/>
                  </a:lnTo>
                  <a:lnTo>
                    <a:pt x="1185189" y="132905"/>
                  </a:lnTo>
                  <a:lnTo>
                    <a:pt x="1190218" y="127838"/>
                  </a:lnTo>
                  <a:lnTo>
                    <a:pt x="1190752" y="127304"/>
                  </a:lnTo>
                  <a:lnTo>
                    <a:pt x="1191463" y="127304"/>
                  </a:lnTo>
                  <a:lnTo>
                    <a:pt x="1191463" y="164465"/>
                  </a:lnTo>
                  <a:lnTo>
                    <a:pt x="1204798" y="164465"/>
                  </a:lnTo>
                  <a:lnTo>
                    <a:pt x="1204798" y="127304"/>
                  </a:lnTo>
                  <a:lnTo>
                    <a:pt x="1204798" y="61696"/>
                  </a:lnTo>
                  <a:lnTo>
                    <a:pt x="1226312" y="61696"/>
                  </a:lnTo>
                  <a:lnTo>
                    <a:pt x="1226312" y="50317"/>
                  </a:lnTo>
                  <a:close/>
                </a:path>
                <a:path w="2832100" h="164464">
                  <a:moveTo>
                    <a:pt x="2045322" y="50317"/>
                  </a:moveTo>
                  <a:lnTo>
                    <a:pt x="2010473" y="50317"/>
                  </a:lnTo>
                  <a:lnTo>
                    <a:pt x="2010473" y="61696"/>
                  </a:lnTo>
                  <a:lnTo>
                    <a:pt x="2010473" y="107810"/>
                  </a:lnTo>
                  <a:lnTo>
                    <a:pt x="2007984" y="114947"/>
                  </a:lnTo>
                  <a:lnTo>
                    <a:pt x="1998027" y="125260"/>
                  </a:lnTo>
                  <a:lnTo>
                    <a:pt x="1991499" y="127838"/>
                  </a:lnTo>
                  <a:lnTo>
                    <a:pt x="1975497" y="127838"/>
                  </a:lnTo>
                  <a:lnTo>
                    <a:pt x="1969249" y="125526"/>
                  </a:lnTo>
                  <a:lnTo>
                    <a:pt x="1960118" y="116281"/>
                  </a:lnTo>
                  <a:lnTo>
                    <a:pt x="1957425" y="111061"/>
                  </a:lnTo>
                  <a:lnTo>
                    <a:pt x="1956600" y="105257"/>
                  </a:lnTo>
                  <a:lnTo>
                    <a:pt x="1963712" y="103593"/>
                  </a:lnTo>
                  <a:lnTo>
                    <a:pt x="1969490" y="100571"/>
                  </a:lnTo>
                  <a:lnTo>
                    <a:pt x="1972119" y="97967"/>
                  </a:lnTo>
                  <a:lnTo>
                    <a:pt x="1975370" y="94767"/>
                  </a:lnTo>
                  <a:lnTo>
                    <a:pt x="1978380" y="91808"/>
                  </a:lnTo>
                  <a:lnTo>
                    <a:pt x="1980603" y="86588"/>
                  </a:lnTo>
                  <a:lnTo>
                    <a:pt x="1980603" y="73672"/>
                  </a:lnTo>
                  <a:lnTo>
                    <a:pt x="1978164" y="67627"/>
                  </a:lnTo>
                  <a:lnTo>
                    <a:pt x="1973313" y="62407"/>
                  </a:lnTo>
                  <a:lnTo>
                    <a:pt x="1973313" y="61696"/>
                  </a:lnTo>
                  <a:lnTo>
                    <a:pt x="2010473" y="61696"/>
                  </a:lnTo>
                  <a:lnTo>
                    <a:pt x="2010473" y="50317"/>
                  </a:lnTo>
                  <a:lnTo>
                    <a:pt x="1850986" y="50317"/>
                  </a:lnTo>
                  <a:lnTo>
                    <a:pt x="1843163" y="50317"/>
                  </a:lnTo>
                  <a:lnTo>
                    <a:pt x="1772754" y="50317"/>
                  </a:lnTo>
                  <a:lnTo>
                    <a:pt x="1772754" y="61696"/>
                  </a:lnTo>
                  <a:lnTo>
                    <a:pt x="1772716" y="108927"/>
                  </a:lnTo>
                  <a:lnTo>
                    <a:pt x="1771383" y="113195"/>
                  </a:lnTo>
                  <a:lnTo>
                    <a:pt x="1765935" y="119367"/>
                  </a:lnTo>
                  <a:lnTo>
                    <a:pt x="1762023" y="120904"/>
                  </a:lnTo>
                  <a:lnTo>
                    <a:pt x="1751825" y="120904"/>
                  </a:lnTo>
                  <a:lnTo>
                    <a:pt x="1747913" y="119392"/>
                  </a:lnTo>
                  <a:lnTo>
                    <a:pt x="1742465" y="113347"/>
                  </a:lnTo>
                  <a:lnTo>
                    <a:pt x="1741106" y="108927"/>
                  </a:lnTo>
                  <a:lnTo>
                    <a:pt x="1741106" y="61696"/>
                  </a:lnTo>
                  <a:lnTo>
                    <a:pt x="1772754" y="61696"/>
                  </a:lnTo>
                  <a:lnTo>
                    <a:pt x="1772754" y="50317"/>
                  </a:lnTo>
                  <a:lnTo>
                    <a:pt x="1716570" y="50317"/>
                  </a:lnTo>
                  <a:lnTo>
                    <a:pt x="1708746" y="50317"/>
                  </a:lnTo>
                  <a:lnTo>
                    <a:pt x="1695056" y="50317"/>
                  </a:lnTo>
                  <a:lnTo>
                    <a:pt x="1695056" y="38049"/>
                  </a:lnTo>
                  <a:lnTo>
                    <a:pt x="1697799" y="26695"/>
                  </a:lnTo>
                  <a:lnTo>
                    <a:pt x="1706029" y="18580"/>
                  </a:lnTo>
                  <a:lnTo>
                    <a:pt x="1719745" y="13716"/>
                  </a:lnTo>
                  <a:lnTo>
                    <a:pt x="1738972" y="12090"/>
                  </a:lnTo>
                  <a:lnTo>
                    <a:pt x="1751812" y="12585"/>
                  </a:lnTo>
                  <a:lnTo>
                    <a:pt x="1795145" y="24028"/>
                  </a:lnTo>
                  <a:lnTo>
                    <a:pt x="1816671" y="38582"/>
                  </a:lnTo>
                  <a:lnTo>
                    <a:pt x="1824850" y="30403"/>
                  </a:lnTo>
                  <a:lnTo>
                    <a:pt x="1791335" y="9334"/>
                  </a:lnTo>
                  <a:lnTo>
                    <a:pt x="1753298" y="584"/>
                  </a:lnTo>
                  <a:lnTo>
                    <a:pt x="1738972" y="0"/>
                  </a:lnTo>
                  <a:lnTo>
                    <a:pt x="1725549" y="635"/>
                  </a:lnTo>
                  <a:lnTo>
                    <a:pt x="1689760" y="15697"/>
                  </a:lnTo>
                  <a:lnTo>
                    <a:pt x="1681721" y="50317"/>
                  </a:lnTo>
                  <a:lnTo>
                    <a:pt x="1668030" y="50317"/>
                  </a:lnTo>
                  <a:lnTo>
                    <a:pt x="1660207" y="50317"/>
                  </a:lnTo>
                  <a:lnTo>
                    <a:pt x="1619491" y="50317"/>
                  </a:lnTo>
                  <a:lnTo>
                    <a:pt x="1611668" y="50317"/>
                  </a:lnTo>
                  <a:lnTo>
                    <a:pt x="1514233" y="50317"/>
                  </a:lnTo>
                  <a:lnTo>
                    <a:pt x="1514233" y="61696"/>
                  </a:lnTo>
                  <a:lnTo>
                    <a:pt x="1584642" y="61696"/>
                  </a:lnTo>
                  <a:lnTo>
                    <a:pt x="1584642" y="113499"/>
                  </a:lnTo>
                  <a:lnTo>
                    <a:pt x="1582483" y="119634"/>
                  </a:lnTo>
                  <a:lnTo>
                    <a:pt x="1573822" y="129463"/>
                  </a:lnTo>
                  <a:lnTo>
                    <a:pt x="1568170" y="131927"/>
                  </a:lnTo>
                  <a:lnTo>
                    <a:pt x="1555013" y="131927"/>
                  </a:lnTo>
                  <a:lnTo>
                    <a:pt x="1555330" y="90855"/>
                  </a:lnTo>
                  <a:lnTo>
                    <a:pt x="1569885" y="92100"/>
                  </a:lnTo>
                  <a:lnTo>
                    <a:pt x="1569681" y="90081"/>
                  </a:lnTo>
                  <a:lnTo>
                    <a:pt x="1568640" y="79476"/>
                  </a:lnTo>
                  <a:lnTo>
                    <a:pt x="1560741" y="78778"/>
                  </a:lnTo>
                  <a:lnTo>
                    <a:pt x="1553210" y="79489"/>
                  </a:lnTo>
                  <a:lnTo>
                    <a:pt x="1526349" y="109385"/>
                  </a:lnTo>
                  <a:lnTo>
                    <a:pt x="1526260" y="121373"/>
                  </a:lnTo>
                  <a:lnTo>
                    <a:pt x="1529346" y="128905"/>
                  </a:lnTo>
                  <a:lnTo>
                    <a:pt x="1542148" y="140995"/>
                  </a:lnTo>
                  <a:lnTo>
                    <a:pt x="1549857" y="144018"/>
                  </a:lnTo>
                  <a:lnTo>
                    <a:pt x="1558861" y="144018"/>
                  </a:lnTo>
                  <a:lnTo>
                    <a:pt x="1566621" y="143357"/>
                  </a:lnTo>
                  <a:lnTo>
                    <a:pt x="1573390" y="141351"/>
                  </a:lnTo>
                  <a:lnTo>
                    <a:pt x="1579156" y="138023"/>
                  </a:lnTo>
                  <a:lnTo>
                    <a:pt x="1583931" y="133350"/>
                  </a:lnTo>
                  <a:lnTo>
                    <a:pt x="1584642" y="133350"/>
                  </a:lnTo>
                  <a:lnTo>
                    <a:pt x="1584642" y="164465"/>
                  </a:lnTo>
                  <a:lnTo>
                    <a:pt x="1597977" y="164465"/>
                  </a:lnTo>
                  <a:lnTo>
                    <a:pt x="1597977" y="133350"/>
                  </a:lnTo>
                  <a:lnTo>
                    <a:pt x="1597977" y="131927"/>
                  </a:lnTo>
                  <a:lnTo>
                    <a:pt x="1597977" y="61696"/>
                  </a:lnTo>
                  <a:lnTo>
                    <a:pt x="1611668" y="61696"/>
                  </a:lnTo>
                  <a:lnTo>
                    <a:pt x="1619491" y="61696"/>
                  </a:lnTo>
                  <a:lnTo>
                    <a:pt x="1633181" y="61696"/>
                  </a:lnTo>
                  <a:lnTo>
                    <a:pt x="1633181" y="164465"/>
                  </a:lnTo>
                  <a:lnTo>
                    <a:pt x="1646516" y="164465"/>
                  </a:lnTo>
                  <a:lnTo>
                    <a:pt x="1646516" y="61696"/>
                  </a:lnTo>
                  <a:lnTo>
                    <a:pt x="1660207" y="61696"/>
                  </a:lnTo>
                  <a:lnTo>
                    <a:pt x="1668030" y="61696"/>
                  </a:lnTo>
                  <a:lnTo>
                    <a:pt x="1681721" y="61696"/>
                  </a:lnTo>
                  <a:lnTo>
                    <a:pt x="1681721" y="164465"/>
                  </a:lnTo>
                  <a:lnTo>
                    <a:pt x="1695056" y="164465"/>
                  </a:lnTo>
                  <a:lnTo>
                    <a:pt x="1695056" y="61696"/>
                  </a:lnTo>
                  <a:lnTo>
                    <a:pt x="1708746" y="61696"/>
                  </a:lnTo>
                  <a:lnTo>
                    <a:pt x="1716570" y="61696"/>
                  </a:lnTo>
                  <a:lnTo>
                    <a:pt x="1727771" y="61696"/>
                  </a:lnTo>
                  <a:lnTo>
                    <a:pt x="1727771" y="112839"/>
                  </a:lnTo>
                  <a:lnTo>
                    <a:pt x="1730400" y="120103"/>
                  </a:lnTo>
                  <a:lnTo>
                    <a:pt x="1740954" y="130416"/>
                  </a:lnTo>
                  <a:lnTo>
                    <a:pt x="1747977" y="132994"/>
                  </a:lnTo>
                  <a:lnTo>
                    <a:pt x="1765515" y="132994"/>
                  </a:lnTo>
                  <a:lnTo>
                    <a:pt x="1772602" y="130416"/>
                  </a:lnTo>
                  <a:lnTo>
                    <a:pt x="1782546" y="120904"/>
                  </a:lnTo>
                  <a:lnTo>
                    <a:pt x="1783384" y="120103"/>
                  </a:lnTo>
                  <a:lnTo>
                    <a:pt x="1786089" y="112839"/>
                  </a:lnTo>
                  <a:lnTo>
                    <a:pt x="1786089" y="61696"/>
                  </a:lnTo>
                  <a:lnTo>
                    <a:pt x="1816138" y="61696"/>
                  </a:lnTo>
                  <a:lnTo>
                    <a:pt x="1816138" y="164465"/>
                  </a:lnTo>
                  <a:lnTo>
                    <a:pt x="1829473" y="164465"/>
                  </a:lnTo>
                  <a:lnTo>
                    <a:pt x="1829473" y="61696"/>
                  </a:lnTo>
                  <a:lnTo>
                    <a:pt x="1843163" y="61696"/>
                  </a:lnTo>
                  <a:lnTo>
                    <a:pt x="1850986" y="61696"/>
                  </a:lnTo>
                  <a:lnTo>
                    <a:pt x="1959089" y="61696"/>
                  </a:lnTo>
                  <a:lnTo>
                    <a:pt x="1964182" y="66205"/>
                  </a:lnTo>
                  <a:lnTo>
                    <a:pt x="1966734" y="71831"/>
                  </a:lnTo>
                  <a:lnTo>
                    <a:pt x="1966734" y="85699"/>
                  </a:lnTo>
                  <a:lnTo>
                    <a:pt x="1962696" y="91097"/>
                  </a:lnTo>
                  <a:lnTo>
                    <a:pt x="1954644" y="94767"/>
                  </a:lnTo>
                  <a:lnTo>
                    <a:pt x="1949488" y="91097"/>
                  </a:lnTo>
                  <a:lnTo>
                    <a:pt x="1943430" y="88506"/>
                  </a:lnTo>
                  <a:lnTo>
                    <a:pt x="1936369" y="86944"/>
                  </a:lnTo>
                  <a:lnTo>
                    <a:pt x="1928329" y="86410"/>
                  </a:lnTo>
                  <a:lnTo>
                    <a:pt x="1901482" y="86410"/>
                  </a:lnTo>
                  <a:lnTo>
                    <a:pt x="1895614" y="96723"/>
                  </a:lnTo>
                  <a:lnTo>
                    <a:pt x="1895614" y="97790"/>
                  </a:lnTo>
                  <a:lnTo>
                    <a:pt x="1899754" y="98971"/>
                  </a:lnTo>
                  <a:lnTo>
                    <a:pt x="1903526" y="101193"/>
                  </a:lnTo>
                  <a:lnTo>
                    <a:pt x="1910283" y="107721"/>
                  </a:lnTo>
                  <a:lnTo>
                    <a:pt x="1911972" y="111899"/>
                  </a:lnTo>
                  <a:lnTo>
                    <a:pt x="1911972" y="121373"/>
                  </a:lnTo>
                  <a:lnTo>
                    <a:pt x="1910575" y="124929"/>
                  </a:lnTo>
                  <a:lnTo>
                    <a:pt x="1905000" y="130390"/>
                  </a:lnTo>
                  <a:lnTo>
                    <a:pt x="1901240" y="131749"/>
                  </a:lnTo>
                  <a:lnTo>
                    <a:pt x="1896503" y="131749"/>
                  </a:lnTo>
                  <a:lnTo>
                    <a:pt x="1867890" y="103949"/>
                  </a:lnTo>
                  <a:lnTo>
                    <a:pt x="1865210" y="87655"/>
                  </a:lnTo>
                  <a:lnTo>
                    <a:pt x="1852053" y="92811"/>
                  </a:lnTo>
                  <a:lnTo>
                    <a:pt x="1866150" y="128701"/>
                  </a:lnTo>
                  <a:lnTo>
                    <a:pt x="1891817" y="144018"/>
                  </a:lnTo>
                  <a:lnTo>
                    <a:pt x="1905800" y="144018"/>
                  </a:lnTo>
                  <a:lnTo>
                    <a:pt x="1912556" y="141528"/>
                  </a:lnTo>
                  <a:lnTo>
                    <a:pt x="1922564" y="131749"/>
                  </a:lnTo>
                  <a:lnTo>
                    <a:pt x="1922754" y="131572"/>
                  </a:lnTo>
                  <a:lnTo>
                    <a:pt x="1925256" y="125526"/>
                  </a:lnTo>
                  <a:lnTo>
                    <a:pt x="1925307" y="109880"/>
                  </a:lnTo>
                  <a:lnTo>
                    <a:pt x="1922462" y="103416"/>
                  </a:lnTo>
                  <a:lnTo>
                    <a:pt x="1916772" y="98679"/>
                  </a:lnTo>
                  <a:lnTo>
                    <a:pt x="1916772" y="97967"/>
                  </a:lnTo>
                  <a:lnTo>
                    <a:pt x="1933308" y="97967"/>
                  </a:lnTo>
                  <a:lnTo>
                    <a:pt x="1938108" y="98856"/>
                  </a:lnTo>
                  <a:lnTo>
                    <a:pt x="1941309" y="100634"/>
                  </a:lnTo>
                  <a:lnTo>
                    <a:pt x="1943074" y="109385"/>
                  </a:lnTo>
                  <a:lnTo>
                    <a:pt x="1945919" y="117132"/>
                  </a:lnTo>
                  <a:lnTo>
                    <a:pt x="1981669" y="140106"/>
                  </a:lnTo>
                  <a:lnTo>
                    <a:pt x="1990153" y="139306"/>
                  </a:lnTo>
                  <a:lnTo>
                    <a:pt x="1997659" y="136906"/>
                  </a:lnTo>
                  <a:lnTo>
                    <a:pt x="2004199" y="132905"/>
                  </a:lnTo>
                  <a:lnTo>
                    <a:pt x="2009228" y="127838"/>
                  </a:lnTo>
                  <a:lnTo>
                    <a:pt x="2009762" y="127304"/>
                  </a:lnTo>
                  <a:lnTo>
                    <a:pt x="2010473" y="127304"/>
                  </a:lnTo>
                  <a:lnTo>
                    <a:pt x="2010473" y="164465"/>
                  </a:lnTo>
                  <a:lnTo>
                    <a:pt x="2023808" y="164465"/>
                  </a:lnTo>
                  <a:lnTo>
                    <a:pt x="2023808" y="127304"/>
                  </a:lnTo>
                  <a:lnTo>
                    <a:pt x="2023808" y="61696"/>
                  </a:lnTo>
                  <a:lnTo>
                    <a:pt x="2045322" y="61696"/>
                  </a:lnTo>
                  <a:lnTo>
                    <a:pt x="2045322" y="50317"/>
                  </a:lnTo>
                  <a:close/>
                </a:path>
                <a:path w="2832100" h="164464">
                  <a:moveTo>
                    <a:pt x="2831922" y="50317"/>
                  </a:moveTo>
                  <a:lnTo>
                    <a:pt x="2797073" y="50317"/>
                  </a:lnTo>
                  <a:lnTo>
                    <a:pt x="2797073" y="61696"/>
                  </a:lnTo>
                  <a:lnTo>
                    <a:pt x="2797073" y="107810"/>
                  </a:lnTo>
                  <a:lnTo>
                    <a:pt x="2794584" y="114947"/>
                  </a:lnTo>
                  <a:lnTo>
                    <a:pt x="2784627" y="125260"/>
                  </a:lnTo>
                  <a:lnTo>
                    <a:pt x="2778099" y="127838"/>
                  </a:lnTo>
                  <a:lnTo>
                    <a:pt x="2762097" y="127838"/>
                  </a:lnTo>
                  <a:lnTo>
                    <a:pt x="2755849" y="125526"/>
                  </a:lnTo>
                  <a:lnTo>
                    <a:pt x="2746718" y="116281"/>
                  </a:lnTo>
                  <a:lnTo>
                    <a:pt x="2744025" y="111061"/>
                  </a:lnTo>
                  <a:lnTo>
                    <a:pt x="2743200" y="105257"/>
                  </a:lnTo>
                  <a:lnTo>
                    <a:pt x="2750312" y="103593"/>
                  </a:lnTo>
                  <a:lnTo>
                    <a:pt x="2756090" y="100571"/>
                  </a:lnTo>
                  <a:lnTo>
                    <a:pt x="2758719" y="97967"/>
                  </a:lnTo>
                  <a:lnTo>
                    <a:pt x="2761970" y="94767"/>
                  </a:lnTo>
                  <a:lnTo>
                    <a:pt x="2764980" y="91808"/>
                  </a:lnTo>
                  <a:lnTo>
                    <a:pt x="2767203" y="86588"/>
                  </a:lnTo>
                  <a:lnTo>
                    <a:pt x="2767203" y="73672"/>
                  </a:lnTo>
                  <a:lnTo>
                    <a:pt x="2764764" y="67627"/>
                  </a:lnTo>
                  <a:lnTo>
                    <a:pt x="2759913" y="62407"/>
                  </a:lnTo>
                  <a:lnTo>
                    <a:pt x="2759913" y="61696"/>
                  </a:lnTo>
                  <a:lnTo>
                    <a:pt x="2797073" y="61696"/>
                  </a:lnTo>
                  <a:lnTo>
                    <a:pt x="2797073" y="50317"/>
                  </a:lnTo>
                  <a:lnTo>
                    <a:pt x="2637586" y="50317"/>
                  </a:lnTo>
                  <a:lnTo>
                    <a:pt x="2629763" y="50317"/>
                  </a:lnTo>
                  <a:lnTo>
                    <a:pt x="2559354" y="50317"/>
                  </a:lnTo>
                  <a:lnTo>
                    <a:pt x="2559354" y="61696"/>
                  </a:lnTo>
                  <a:lnTo>
                    <a:pt x="2559316" y="108927"/>
                  </a:lnTo>
                  <a:lnTo>
                    <a:pt x="2557983" y="113195"/>
                  </a:lnTo>
                  <a:lnTo>
                    <a:pt x="2552535" y="119367"/>
                  </a:lnTo>
                  <a:lnTo>
                    <a:pt x="2548623" y="120904"/>
                  </a:lnTo>
                  <a:lnTo>
                    <a:pt x="2538425" y="120904"/>
                  </a:lnTo>
                  <a:lnTo>
                    <a:pt x="2534513" y="119392"/>
                  </a:lnTo>
                  <a:lnTo>
                    <a:pt x="2529065" y="113347"/>
                  </a:lnTo>
                  <a:lnTo>
                    <a:pt x="2527706" y="108927"/>
                  </a:lnTo>
                  <a:lnTo>
                    <a:pt x="2527706" y="61696"/>
                  </a:lnTo>
                  <a:lnTo>
                    <a:pt x="2559354" y="61696"/>
                  </a:lnTo>
                  <a:lnTo>
                    <a:pt x="2559354" y="50317"/>
                  </a:lnTo>
                  <a:lnTo>
                    <a:pt x="2503170" y="50317"/>
                  </a:lnTo>
                  <a:lnTo>
                    <a:pt x="2495346" y="50317"/>
                  </a:lnTo>
                  <a:lnTo>
                    <a:pt x="2481656" y="50317"/>
                  </a:lnTo>
                  <a:lnTo>
                    <a:pt x="2481656" y="38049"/>
                  </a:lnTo>
                  <a:lnTo>
                    <a:pt x="2484399" y="26695"/>
                  </a:lnTo>
                  <a:lnTo>
                    <a:pt x="2492629" y="18580"/>
                  </a:lnTo>
                  <a:lnTo>
                    <a:pt x="2506345" y="13716"/>
                  </a:lnTo>
                  <a:lnTo>
                    <a:pt x="2525572" y="12090"/>
                  </a:lnTo>
                  <a:lnTo>
                    <a:pt x="2538412" y="12585"/>
                  </a:lnTo>
                  <a:lnTo>
                    <a:pt x="2581745" y="24028"/>
                  </a:lnTo>
                  <a:lnTo>
                    <a:pt x="2603271" y="38582"/>
                  </a:lnTo>
                  <a:lnTo>
                    <a:pt x="2611450" y="30403"/>
                  </a:lnTo>
                  <a:lnTo>
                    <a:pt x="2577935" y="9334"/>
                  </a:lnTo>
                  <a:lnTo>
                    <a:pt x="2539898" y="584"/>
                  </a:lnTo>
                  <a:lnTo>
                    <a:pt x="2525572" y="0"/>
                  </a:lnTo>
                  <a:lnTo>
                    <a:pt x="2512149" y="635"/>
                  </a:lnTo>
                  <a:lnTo>
                    <a:pt x="2476360" y="15697"/>
                  </a:lnTo>
                  <a:lnTo>
                    <a:pt x="2468321" y="50317"/>
                  </a:lnTo>
                  <a:lnTo>
                    <a:pt x="2454630" y="50317"/>
                  </a:lnTo>
                  <a:lnTo>
                    <a:pt x="2446807" y="50317"/>
                  </a:lnTo>
                  <a:lnTo>
                    <a:pt x="2406091" y="50317"/>
                  </a:lnTo>
                  <a:lnTo>
                    <a:pt x="2398268" y="50317"/>
                  </a:lnTo>
                  <a:lnTo>
                    <a:pt x="2300833" y="50317"/>
                  </a:lnTo>
                  <a:lnTo>
                    <a:pt x="2300833" y="61696"/>
                  </a:lnTo>
                  <a:lnTo>
                    <a:pt x="2371242" y="61696"/>
                  </a:lnTo>
                  <a:lnTo>
                    <a:pt x="2371242" y="113499"/>
                  </a:lnTo>
                  <a:lnTo>
                    <a:pt x="2369083" y="119634"/>
                  </a:lnTo>
                  <a:lnTo>
                    <a:pt x="2360422" y="129463"/>
                  </a:lnTo>
                  <a:lnTo>
                    <a:pt x="2354770" y="131927"/>
                  </a:lnTo>
                  <a:lnTo>
                    <a:pt x="2341613" y="131927"/>
                  </a:lnTo>
                  <a:lnTo>
                    <a:pt x="2341930" y="90855"/>
                  </a:lnTo>
                  <a:lnTo>
                    <a:pt x="2356485" y="92100"/>
                  </a:lnTo>
                  <a:lnTo>
                    <a:pt x="2356281" y="90081"/>
                  </a:lnTo>
                  <a:lnTo>
                    <a:pt x="2355240" y="79476"/>
                  </a:lnTo>
                  <a:lnTo>
                    <a:pt x="2347341" y="78778"/>
                  </a:lnTo>
                  <a:lnTo>
                    <a:pt x="2339810" y="79489"/>
                  </a:lnTo>
                  <a:lnTo>
                    <a:pt x="2312949" y="109385"/>
                  </a:lnTo>
                  <a:lnTo>
                    <a:pt x="2312860" y="121373"/>
                  </a:lnTo>
                  <a:lnTo>
                    <a:pt x="2315946" y="128905"/>
                  </a:lnTo>
                  <a:lnTo>
                    <a:pt x="2328748" y="140995"/>
                  </a:lnTo>
                  <a:lnTo>
                    <a:pt x="2336457" y="144018"/>
                  </a:lnTo>
                  <a:lnTo>
                    <a:pt x="2345461" y="144018"/>
                  </a:lnTo>
                  <a:lnTo>
                    <a:pt x="2353221" y="143357"/>
                  </a:lnTo>
                  <a:lnTo>
                    <a:pt x="2359990" y="141351"/>
                  </a:lnTo>
                  <a:lnTo>
                    <a:pt x="2365756" y="138023"/>
                  </a:lnTo>
                  <a:lnTo>
                    <a:pt x="2370531" y="133350"/>
                  </a:lnTo>
                  <a:lnTo>
                    <a:pt x="2371242" y="133350"/>
                  </a:lnTo>
                  <a:lnTo>
                    <a:pt x="2371242" y="164465"/>
                  </a:lnTo>
                  <a:lnTo>
                    <a:pt x="2384577" y="164465"/>
                  </a:lnTo>
                  <a:lnTo>
                    <a:pt x="2384577" y="133350"/>
                  </a:lnTo>
                  <a:lnTo>
                    <a:pt x="2384577" y="131927"/>
                  </a:lnTo>
                  <a:lnTo>
                    <a:pt x="2384577" y="61696"/>
                  </a:lnTo>
                  <a:lnTo>
                    <a:pt x="2398268" y="61696"/>
                  </a:lnTo>
                  <a:lnTo>
                    <a:pt x="2406091" y="61696"/>
                  </a:lnTo>
                  <a:lnTo>
                    <a:pt x="2419781" y="61696"/>
                  </a:lnTo>
                  <a:lnTo>
                    <a:pt x="2419781" y="164465"/>
                  </a:lnTo>
                  <a:lnTo>
                    <a:pt x="2433116" y="164465"/>
                  </a:lnTo>
                  <a:lnTo>
                    <a:pt x="2433116" y="61696"/>
                  </a:lnTo>
                  <a:lnTo>
                    <a:pt x="2446807" y="61696"/>
                  </a:lnTo>
                  <a:lnTo>
                    <a:pt x="2454630" y="61696"/>
                  </a:lnTo>
                  <a:lnTo>
                    <a:pt x="2468321" y="61696"/>
                  </a:lnTo>
                  <a:lnTo>
                    <a:pt x="2468321" y="164465"/>
                  </a:lnTo>
                  <a:lnTo>
                    <a:pt x="2481656" y="164465"/>
                  </a:lnTo>
                  <a:lnTo>
                    <a:pt x="2481656" y="61696"/>
                  </a:lnTo>
                  <a:lnTo>
                    <a:pt x="2495346" y="61696"/>
                  </a:lnTo>
                  <a:lnTo>
                    <a:pt x="2503170" y="61696"/>
                  </a:lnTo>
                  <a:lnTo>
                    <a:pt x="2514371" y="61696"/>
                  </a:lnTo>
                  <a:lnTo>
                    <a:pt x="2514371" y="112839"/>
                  </a:lnTo>
                  <a:lnTo>
                    <a:pt x="2517000" y="120103"/>
                  </a:lnTo>
                  <a:lnTo>
                    <a:pt x="2527554" y="130416"/>
                  </a:lnTo>
                  <a:lnTo>
                    <a:pt x="2534577" y="132994"/>
                  </a:lnTo>
                  <a:lnTo>
                    <a:pt x="2552115" y="132994"/>
                  </a:lnTo>
                  <a:lnTo>
                    <a:pt x="2559202" y="130416"/>
                  </a:lnTo>
                  <a:lnTo>
                    <a:pt x="2569146" y="120904"/>
                  </a:lnTo>
                  <a:lnTo>
                    <a:pt x="2569984" y="120103"/>
                  </a:lnTo>
                  <a:lnTo>
                    <a:pt x="2572689" y="112839"/>
                  </a:lnTo>
                  <a:lnTo>
                    <a:pt x="2572689" y="61696"/>
                  </a:lnTo>
                  <a:lnTo>
                    <a:pt x="2602738" y="61696"/>
                  </a:lnTo>
                  <a:lnTo>
                    <a:pt x="2602738" y="164465"/>
                  </a:lnTo>
                  <a:lnTo>
                    <a:pt x="2616073" y="164465"/>
                  </a:lnTo>
                  <a:lnTo>
                    <a:pt x="2616073" y="61696"/>
                  </a:lnTo>
                  <a:lnTo>
                    <a:pt x="2629763" y="61696"/>
                  </a:lnTo>
                  <a:lnTo>
                    <a:pt x="2637586" y="61696"/>
                  </a:lnTo>
                  <a:lnTo>
                    <a:pt x="2745689" y="61696"/>
                  </a:lnTo>
                  <a:lnTo>
                    <a:pt x="2750782" y="66205"/>
                  </a:lnTo>
                  <a:lnTo>
                    <a:pt x="2753334" y="71831"/>
                  </a:lnTo>
                  <a:lnTo>
                    <a:pt x="2753334" y="85699"/>
                  </a:lnTo>
                  <a:lnTo>
                    <a:pt x="2749296" y="91097"/>
                  </a:lnTo>
                  <a:lnTo>
                    <a:pt x="2741244" y="94767"/>
                  </a:lnTo>
                  <a:lnTo>
                    <a:pt x="2736088" y="91097"/>
                  </a:lnTo>
                  <a:lnTo>
                    <a:pt x="2730030" y="88506"/>
                  </a:lnTo>
                  <a:lnTo>
                    <a:pt x="2722969" y="86944"/>
                  </a:lnTo>
                  <a:lnTo>
                    <a:pt x="2714929" y="86410"/>
                  </a:lnTo>
                  <a:lnTo>
                    <a:pt x="2688082" y="86410"/>
                  </a:lnTo>
                  <a:lnTo>
                    <a:pt x="2682214" y="96723"/>
                  </a:lnTo>
                  <a:lnTo>
                    <a:pt x="2682214" y="97790"/>
                  </a:lnTo>
                  <a:lnTo>
                    <a:pt x="2686354" y="98971"/>
                  </a:lnTo>
                  <a:lnTo>
                    <a:pt x="2690126" y="101193"/>
                  </a:lnTo>
                  <a:lnTo>
                    <a:pt x="2696883" y="107721"/>
                  </a:lnTo>
                  <a:lnTo>
                    <a:pt x="2698572" y="111899"/>
                  </a:lnTo>
                  <a:lnTo>
                    <a:pt x="2698572" y="121373"/>
                  </a:lnTo>
                  <a:lnTo>
                    <a:pt x="2697175" y="124929"/>
                  </a:lnTo>
                  <a:lnTo>
                    <a:pt x="2691600" y="130390"/>
                  </a:lnTo>
                  <a:lnTo>
                    <a:pt x="2687840" y="131749"/>
                  </a:lnTo>
                  <a:lnTo>
                    <a:pt x="2683103" y="131749"/>
                  </a:lnTo>
                  <a:lnTo>
                    <a:pt x="2654490" y="103949"/>
                  </a:lnTo>
                  <a:lnTo>
                    <a:pt x="2651810" y="87655"/>
                  </a:lnTo>
                  <a:lnTo>
                    <a:pt x="2638653" y="92811"/>
                  </a:lnTo>
                  <a:lnTo>
                    <a:pt x="2652750" y="128701"/>
                  </a:lnTo>
                  <a:lnTo>
                    <a:pt x="2678417" y="144018"/>
                  </a:lnTo>
                  <a:lnTo>
                    <a:pt x="2692400" y="144018"/>
                  </a:lnTo>
                  <a:lnTo>
                    <a:pt x="2699156" y="141528"/>
                  </a:lnTo>
                  <a:lnTo>
                    <a:pt x="2709164" y="131749"/>
                  </a:lnTo>
                  <a:lnTo>
                    <a:pt x="2709354" y="131572"/>
                  </a:lnTo>
                  <a:lnTo>
                    <a:pt x="2711856" y="125526"/>
                  </a:lnTo>
                  <a:lnTo>
                    <a:pt x="2711907" y="109880"/>
                  </a:lnTo>
                  <a:lnTo>
                    <a:pt x="2709062" y="103416"/>
                  </a:lnTo>
                  <a:lnTo>
                    <a:pt x="2703372" y="98679"/>
                  </a:lnTo>
                  <a:lnTo>
                    <a:pt x="2703372" y="97967"/>
                  </a:lnTo>
                  <a:lnTo>
                    <a:pt x="2719908" y="97967"/>
                  </a:lnTo>
                  <a:lnTo>
                    <a:pt x="2724708" y="98856"/>
                  </a:lnTo>
                  <a:lnTo>
                    <a:pt x="2727909" y="100634"/>
                  </a:lnTo>
                  <a:lnTo>
                    <a:pt x="2729674" y="109385"/>
                  </a:lnTo>
                  <a:lnTo>
                    <a:pt x="2732519" y="117132"/>
                  </a:lnTo>
                  <a:lnTo>
                    <a:pt x="2768269" y="140106"/>
                  </a:lnTo>
                  <a:lnTo>
                    <a:pt x="2776753" y="139306"/>
                  </a:lnTo>
                  <a:lnTo>
                    <a:pt x="2784259" y="136906"/>
                  </a:lnTo>
                  <a:lnTo>
                    <a:pt x="2790799" y="132905"/>
                  </a:lnTo>
                  <a:lnTo>
                    <a:pt x="2795828" y="127838"/>
                  </a:lnTo>
                  <a:lnTo>
                    <a:pt x="2796362" y="127304"/>
                  </a:lnTo>
                  <a:lnTo>
                    <a:pt x="2797073" y="127304"/>
                  </a:lnTo>
                  <a:lnTo>
                    <a:pt x="2797073" y="164465"/>
                  </a:lnTo>
                  <a:lnTo>
                    <a:pt x="2810408" y="164465"/>
                  </a:lnTo>
                  <a:lnTo>
                    <a:pt x="2810408" y="127304"/>
                  </a:lnTo>
                  <a:lnTo>
                    <a:pt x="2810408" y="61696"/>
                  </a:lnTo>
                  <a:lnTo>
                    <a:pt x="2831922" y="61696"/>
                  </a:lnTo>
                  <a:lnTo>
                    <a:pt x="2831922" y="5031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30852" y="2241753"/>
              <a:ext cx="2690583" cy="14264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37863" y="2470353"/>
              <a:ext cx="2337930" cy="17358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50061" y="2698940"/>
              <a:ext cx="3890010" cy="430530"/>
            </a:xfrm>
            <a:custGeom>
              <a:avLst/>
              <a:gdLst/>
              <a:ahLst/>
              <a:cxnLst/>
              <a:rect l="l" t="t" r="r" b="b"/>
              <a:pathLst>
                <a:path w="3890010" h="430530">
                  <a:moveTo>
                    <a:pt x="320040" y="315112"/>
                  </a:moveTo>
                  <a:lnTo>
                    <a:pt x="320040" y="315112"/>
                  </a:lnTo>
                  <a:lnTo>
                    <a:pt x="0" y="315112"/>
                  </a:lnTo>
                  <a:lnTo>
                    <a:pt x="0" y="326491"/>
                  </a:lnTo>
                  <a:lnTo>
                    <a:pt x="65786" y="326491"/>
                  </a:lnTo>
                  <a:lnTo>
                    <a:pt x="65786" y="379006"/>
                  </a:lnTo>
                  <a:lnTo>
                    <a:pt x="63830" y="384390"/>
                  </a:lnTo>
                  <a:lnTo>
                    <a:pt x="56007" y="392696"/>
                  </a:lnTo>
                  <a:lnTo>
                    <a:pt x="50914" y="394766"/>
                  </a:lnTo>
                  <a:lnTo>
                    <a:pt x="39052" y="394766"/>
                  </a:lnTo>
                  <a:lnTo>
                    <a:pt x="44691" y="356781"/>
                  </a:lnTo>
                  <a:lnTo>
                    <a:pt x="51562" y="357962"/>
                  </a:lnTo>
                  <a:lnTo>
                    <a:pt x="51358" y="356781"/>
                  </a:lnTo>
                  <a:lnTo>
                    <a:pt x="49428" y="345694"/>
                  </a:lnTo>
                  <a:lnTo>
                    <a:pt x="42189" y="345376"/>
                  </a:lnTo>
                  <a:lnTo>
                    <a:pt x="35407" y="346367"/>
                  </a:lnTo>
                  <a:lnTo>
                    <a:pt x="11912" y="385343"/>
                  </a:lnTo>
                  <a:lnTo>
                    <a:pt x="14871" y="392633"/>
                  </a:lnTo>
                  <a:lnTo>
                    <a:pt x="26733" y="404012"/>
                  </a:lnTo>
                  <a:lnTo>
                    <a:pt x="33845" y="406857"/>
                  </a:lnTo>
                  <a:lnTo>
                    <a:pt x="52095" y="406857"/>
                  </a:lnTo>
                  <a:lnTo>
                    <a:pt x="59740" y="403479"/>
                  </a:lnTo>
                  <a:lnTo>
                    <a:pt x="65074" y="396722"/>
                  </a:lnTo>
                  <a:lnTo>
                    <a:pt x="65786" y="396722"/>
                  </a:lnTo>
                  <a:lnTo>
                    <a:pt x="65786" y="429260"/>
                  </a:lnTo>
                  <a:lnTo>
                    <a:pt x="79121" y="429260"/>
                  </a:lnTo>
                  <a:lnTo>
                    <a:pt x="79121" y="396722"/>
                  </a:lnTo>
                  <a:lnTo>
                    <a:pt x="79121" y="394766"/>
                  </a:lnTo>
                  <a:lnTo>
                    <a:pt x="79121" y="373722"/>
                  </a:lnTo>
                  <a:lnTo>
                    <a:pt x="81076" y="368338"/>
                  </a:lnTo>
                  <a:lnTo>
                    <a:pt x="88900" y="360032"/>
                  </a:lnTo>
                  <a:lnTo>
                    <a:pt x="93992" y="357962"/>
                  </a:lnTo>
                  <a:lnTo>
                    <a:pt x="105854" y="357962"/>
                  </a:lnTo>
                  <a:lnTo>
                    <a:pt x="110350" y="359676"/>
                  </a:lnTo>
                  <a:lnTo>
                    <a:pt x="117233" y="366560"/>
                  </a:lnTo>
                  <a:lnTo>
                    <a:pt x="118948" y="371005"/>
                  </a:lnTo>
                  <a:lnTo>
                    <a:pt x="118846" y="383654"/>
                  </a:lnTo>
                  <a:lnTo>
                    <a:pt x="116395" y="388518"/>
                  </a:lnTo>
                  <a:lnTo>
                    <a:pt x="106210" y="394792"/>
                  </a:lnTo>
                  <a:lnTo>
                    <a:pt x="100215" y="395770"/>
                  </a:lnTo>
                  <a:lnTo>
                    <a:pt x="93345" y="394589"/>
                  </a:lnTo>
                  <a:lnTo>
                    <a:pt x="95478" y="406857"/>
                  </a:lnTo>
                  <a:lnTo>
                    <a:pt x="130009" y="390144"/>
                  </a:lnTo>
                  <a:lnTo>
                    <a:pt x="132816" y="367271"/>
                  </a:lnTo>
                  <a:lnTo>
                    <a:pt x="129908" y="359943"/>
                  </a:lnTo>
                  <a:lnTo>
                    <a:pt x="127863" y="357962"/>
                  </a:lnTo>
                  <a:lnTo>
                    <a:pt x="126022" y="356184"/>
                  </a:lnTo>
                  <a:lnTo>
                    <a:pt x="118300" y="348691"/>
                  </a:lnTo>
                  <a:lnTo>
                    <a:pt x="111239" y="345871"/>
                  </a:lnTo>
                  <a:lnTo>
                    <a:pt x="92519" y="345871"/>
                  </a:lnTo>
                  <a:lnTo>
                    <a:pt x="84810" y="349313"/>
                  </a:lnTo>
                  <a:lnTo>
                    <a:pt x="79832" y="356184"/>
                  </a:lnTo>
                  <a:lnTo>
                    <a:pt x="79121" y="356184"/>
                  </a:lnTo>
                  <a:lnTo>
                    <a:pt x="79121" y="326491"/>
                  </a:lnTo>
                  <a:lnTo>
                    <a:pt x="136906" y="326491"/>
                  </a:lnTo>
                  <a:lnTo>
                    <a:pt x="144729" y="326491"/>
                  </a:lnTo>
                  <a:lnTo>
                    <a:pt x="236651" y="326491"/>
                  </a:lnTo>
                  <a:lnTo>
                    <a:pt x="236651" y="354050"/>
                  </a:lnTo>
                  <a:lnTo>
                    <a:pt x="235940" y="354050"/>
                  </a:lnTo>
                  <a:lnTo>
                    <a:pt x="232498" y="350139"/>
                  </a:lnTo>
                  <a:lnTo>
                    <a:pt x="227457" y="348183"/>
                  </a:lnTo>
                  <a:lnTo>
                    <a:pt x="216319" y="348183"/>
                  </a:lnTo>
                  <a:lnTo>
                    <a:pt x="212293" y="349491"/>
                  </a:lnTo>
                  <a:lnTo>
                    <a:pt x="205181" y="354698"/>
                  </a:lnTo>
                  <a:lnTo>
                    <a:pt x="202742" y="358381"/>
                  </a:lnTo>
                  <a:lnTo>
                    <a:pt x="201447" y="363118"/>
                  </a:lnTo>
                  <a:lnTo>
                    <a:pt x="200736" y="363118"/>
                  </a:lnTo>
                  <a:lnTo>
                    <a:pt x="200101" y="361162"/>
                  </a:lnTo>
                  <a:lnTo>
                    <a:pt x="199313" y="358736"/>
                  </a:lnTo>
                  <a:lnTo>
                    <a:pt x="196735" y="355269"/>
                  </a:lnTo>
                  <a:lnTo>
                    <a:pt x="189268" y="350164"/>
                  </a:lnTo>
                  <a:lnTo>
                    <a:pt x="184556" y="348894"/>
                  </a:lnTo>
                  <a:lnTo>
                    <a:pt x="171043" y="348894"/>
                  </a:lnTo>
                  <a:lnTo>
                    <a:pt x="164312" y="351764"/>
                  </a:lnTo>
                  <a:lnTo>
                    <a:pt x="153047" y="363270"/>
                  </a:lnTo>
                  <a:lnTo>
                    <a:pt x="150279" y="371005"/>
                  </a:lnTo>
                  <a:lnTo>
                    <a:pt x="150279" y="381609"/>
                  </a:lnTo>
                  <a:lnTo>
                    <a:pt x="169214" y="421640"/>
                  </a:lnTo>
                  <a:lnTo>
                    <a:pt x="181711" y="430504"/>
                  </a:lnTo>
                  <a:lnTo>
                    <a:pt x="190779" y="420903"/>
                  </a:lnTo>
                  <a:lnTo>
                    <a:pt x="179108" y="413042"/>
                  </a:lnTo>
                  <a:lnTo>
                    <a:pt x="170776" y="403834"/>
                  </a:lnTo>
                  <a:lnTo>
                    <a:pt x="165773" y="393306"/>
                  </a:lnTo>
                  <a:lnTo>
                    <a:pt x="164134" y="381609"/>
                  </a:lnTo>
                  <a:lnTo>
                    <a:pt x="164109" y="374675"/>
                  </a:lnTo>
                  <a:lnTo>
                    <a:pt x="165620" y="369608"/>
                  </a:lnTo>
                  <a:lnTo>
                    <a:pt x="171665" y="362851"/>
                  </a:lnTo>
                  <a:lnTo>
                    <a:pt x="175488" y="361162"/>
                  </a:lnTo>
                  <a:lnTo>
                    <a:pt x="184607" y="361162"/>
                  </a:lnTo>
                  <a:lnTo>
                    <a:pt x="188163" y="362610"/>
                  </a:lnTo>
                  <a:lnTo>
                    <a:pt x="193382" y="368427"/>
                  </a:lnTo>
                  <a:lnTo>
                    <a:pt x="194614" y="372478"/>
                  </a:lnTo>
                  <a:lnTo>
                    <a:pt x="194691" y="395300"/>
                  </a:lnTo>
                  <a:lnTo>
                    <a:pt x="207670" y="395300"/>
                  </a:lnTo>
                  <a:lnTo>
                    <a:pt x="207670" y="372478"/>
                  </a:lnTo>
                  <a:lnTo>
                    <a:pt x="209003" y="368007"/>
                  </a:lnTo>
                  <a:lnTo>
                    <a:pt x="213309" y="363118"/>
                  </a:lnTo>
                  <a:lnTo>
                    <a:pt x="214337" y="361962"/>
                  </a:lnTo>
                  <a:lnTo>
                    <a:pt x="217919" y="360451"/>
                  </a:lnTo>
                  <a:lnTo>
                    <a:pt x="227990" y="360451"/>
                  </a:lnTo>
                  <a:lnTo>
                    <a:pt x="232740" y="362407"/>
                  </a:lnTo>
                  <a:lnTo>
                    <a:pt x="236651" y="366318"/>
                  </a:lnTo>
                  <a:lnTo>
                    <a:pt x="236651" y="429260"/>
                  </a:lnTo>
                  <a:lnTo>
                    <a:pt x="250164" y="429260"/>
                  </a:lnTo>
                  <a:lnTo>
                    <a:pt x="250164" y="360451"/>
                  </a:lnTo>
                  <a:lnTo>
                    <a:pt x="250164" y="354050"/>
                  </a:lnTo>
                  <a:lnTo>
                    <a:pt x="250164" y="326491"/>
                  </a:lnTo>
                  <a:lnTo>
                    <a:pt x="263677" y="326491"/>
                  </a:lnTo>
                  <a:lnTo>
                    <a:pt x="271500" y="326491"/>
                  </a:lnTo>
                  <a:lnTo>
                    <a:pt x="285191" y="326491"/>
                  </a:lnTo>
                  <a:lnTo>
                    <a:pt x="285191" y="429260"/>
                  </a:lnTo>
                  <a:lnTo>
                    <a:pt x="298526" y="429260"/>
                  </a:lnTo>
                  <a:lnTo>
                    <a:pt x="298526" y="326491"/>
                  </a:lnTo>
                  <a:lnTo>
                    <a:pt x="320040" y="326491"/>
                  </a:lnTo>
                  <a:lnTo>
                    <a:pt x="320040" y="315112"/>
                  </a:lnTo>
                  <a:close/>
                </a:path>
                <a:path w="3890010" h="430530">
                  <a:moveTo>
                    <a:pt x="1015263" y="315112"/>
                  </a:moveTo>
                  <a:lnTo>
                    <a:pt x="1015263" y="315112"/>
                  </a:lnTo>
                  <a:lnTo>
                    <a:pt x="695223" y="315112"/>
                  </a:lnTo>
                  <a:lnTo>
                    <a:pt x="695223" y="326491"/>
                  </a:lnTo>
                  <a:lnTo>
                    <a:pt x="761009" y="326491"/>
                  </a:lnTo>
                  <a:lnTo>
                    <a:pt x="761009" y="379006"/>
                  </a:lnTo>
                  <a:lnTo>
                    <a:pt x="759053" y="384390"/>
                  </a:lnTo>
                  <a:lnTo>
                    <a:pt x="751230" y="392696"/>
                  </a:lnTo>
                  <a:lnTo>
                    <a:pt x="746137" y="394766"/>
                  </a:lnTo>
                  <a:lnTo>
                    <a:pt x="734275" y="394766"/>
                  </a:lnTo>
                  <a:lnTo>
                    <a:pt x="739914" y="356781"/>
                  </a:lnTo>
                  <a:lnTo>
                    <a:pt x="746785" y="357962"/>
                  </a:lnTo>
                  <a:lnTo>
                    <a:pt x="746569" y="356781"/>
                  </a:lnTo>
                  <a:lnTo>
                    <a:pt x="744651" y="345694"/>
                  </a:lnTo>
                  <a:lnTo>
                    <a:pt x="737400" y="345376"/>
                  </a:lnTo>
                  <a:lnTo>
                    <a:pt x="730618" y="346367"/>
                  </a:lnTo>
                  <a:lnTo>
                    <a:pt x="707136" y="385343"/>
                  </a:lnTo>
                  <a:lnTo>
                    <a:pt x="710095" y="392633"/>
                  </a:lnTo>
                  <a:lnTo>
                    <a:pt x="721956" y="404012"/>
                  </a:lnTo>
                  <a:lnTo>
                    <a:pt x="729068" y="406857"/>
                  </a:lnTo>
                  <a:lnTo>
                    <a:pt x="747318" y="406857"/>
                  </a:lnTo>
                  <a:lnTo>
                    <a:pt x="754964" y="403479"/>
                  </a:lnTo>
                  <a:lnTo>
                    <a:pt x="760298" y="396722"/>
                  </a:lnTo>
                  <a:lnTo>
                    <a:pt x="761009" y="396722"/>
                  </a:lnTo>
                  <a:lnTo>
                    <a:pt x="761009" y="429260"/>
                  </a:lnTo>
                  <a:lnTo>
                    <a:pt x="774344" y="429260"/>
                  </a:lnTo>
                  <a:lnTo>
                    <a:pt x="774344" y="396722"/>
                  </a:lnTo>
                  <a:lnTo>
                    <a:pt x="774344" y="394766"/>
                  </a:lnTo>
                  <a:lnTo>
                    <a:pt x="774344" y="373722"/>
                  </a:lnTo>
                  <a:lnTo>
                    <a:pt x="776300" y="368338"/>
                  </a:lnTo>
                  <a:lnTo>
                    <a:pt x="784123" y="360032"/>
                  </a:lnTo>
                  <a:lnTo>
                    <a:pt x="789216" y="357962"/>
                  </a:lnTo>
                  <a:lnTo>
                    <a:pt x="801077" y="357962"/>
                  </a:lnTo>
                  <a:lnTo>
                    <a:pt x="805573" y="359676"/>
                  </a:lnTo>
                  <a:lnTo>
                    <a:pt x="812457" y="366560"/>
                  </a:lnTo>
                  <a:lnTo>
                    <a:pt x="814171" y="371005"/>
                  </a:lnTo>
                  <a:lnTo>
                    <a:pt x="814070" y="383654"/>
                  </a:lnTo>
                  <a:lnTo>
                    <a:pt x="811618" y="388518"/>
                  </a:lnTo>
                  <a:lnTo>
                    <a:pt x="801433" y="394792"/>
                  </a:lnTo>
                  <a:lnTo>
                    <a:pt x="795439" y="395770"/>
                  </a:lnTo>
                  <a:lnTo>
                    <a:pt x="788568" y="394589"/>
                  </a:lnTo>
                  <a:lnTo>
                    <a:pt x="790702" y="406857"/>
                  </a:lnTo>
                  <a:lnTo>
                    <a:pt x="825233" y="390144"/>
                  </a:lnTo>
                  <a:lnTo>
                    <a:pt x="828040" y="367271"/>
                  </a:lnTo>
                  <a:lnTo>
                    <a:pt x="825131" y="359943"/>
                  </a:lnTo>
                  <a:lnTo>
                    <a:pt x="823087" y="357962"/>
                  </a:lnTo>
                  <a:lnTo>
                    <a:pt x="821245" y="356184"/>
                  </a:lnTo>
                  <a:lnTo>
                    <a:pt x="813523" y="348691"/>
                  </a:lnTo>
                  <a:lnTo>
                    <a:pt x="806462" y="345871"/>
                  </a:lnTo>
                  <a:lnTo>
                    <a:pt x="787742" y="345871"/>
                  </a:lnTo>
                  <a:lnTo>
                    <a:pt x="780034" y="349313"/>
                  </a:lnTo>
                  <a:lnTo>
                    <a:pt x="775055" y="356184"/>
                  </a:lnTo>
                  <a:lnTo>
                    <a:pt x="774344" y="356184"/>
                  </a:lnTo>
                  <a:lnTo>
                    <a:pt x="774344" y="326491"/>
                  </a:lnTo>
                  <a:lnTo>
                    <a:pt x="832129" y="326491"/>
                  </a:lnTo>
                  <a:lnTo>
                    <a:pt x="839952" y="326491"/>
                  </a:lnTo>
                  <a:lnTo>
                    <a:pt x="931875" y="326491"/>
                  </a:lnTo>
                  <a:lnTo>
                    <a:pt x="931875" y="354050"/>
                  </a:lnTo>
                  <a:lnTo>
                    <a:pt x="931164" y="354050"/>
                  </a:lnTo>
                  <a:lnTo>
                    <a:pt x="927722" y="350139"/>
                  </a:lnTo>
                  <a:lnTo>
                    <a:pt x="922680" y="348183"/>
                  </a:lnTo>
                  <a:lnTo>
                    <a:pt x="911542" y="348183"/>
                  </a:lnTo>
                  <a:lnTo>
                    <a:pt x="907516" y="349491"/>
                  </a:lnTo>
                  <a:lnTo>
                    <a:pt x="900404" y="354698"/>
                  </a:lnTo>
                  <a:lnTo>
                    <a:pt x="897966" y="358381"/>
                  </a:lnTo>
                  <a:lnTo>
                    <a:pt x="896670" y="363118"/>
                  </a:lnTo>
                  <a:lnTo>
                    <a:pt x="895959" y="363118"/>
                  </a:lnTo>
                  <a:lnTo>
                    <a:pt x="895324" y="361162"/>
                  </a:lnTo>
                  <a:lnTo>
                    <a:pt x="894537" y="358736"/>
                  </a:lnTo>
                  <a:lnTo>
                    <a:pt x="891959" y="355269"/>
                  </a:lnTo>
                  <a:lnTo>
                    <a:pt x="884491" y="350164"/>
                  </a:lnTo>
                  <a:lnTo>
                    <a:pt x="879779" y="348894"/>
                  </a:lnTo>
                  <a:lnTo>
                    <a:pt x="866267" y="348894"/>
                  </a:lnTo>
                  <a:lnTo>
                    <a:pt x="859536" y="351764"/>
                  </a:lnTo>
                  <a:lnTo>
                    <a:pt x="848271" y="363270"/>
                  </a:lnTo>
                  <a:lnTo>
                    <a:pt x="845502" y="371005"/>
                  </a:lnTo>
                  <a:lnTo>
                    <a:pt x="845502" y="381609"/>
                  </a:lnTo>
                  <a:lnTo>
                    <a:pt x="864438" y="421640"/>
                  </a:lnTo>
                  <a:lnTo>
                    <a:pt x="876935" y="430504"/>
                  </a:lnTo>
                  <a:lnTo>
                    <a:pt x="886002" y="420903"/>
                  </a:lnTo>
                  <a:lnTo>
                    <a:pt x="874331" y="413042"/>
                  </a:lnTo>
                  <a:lnTo>
                    <a:pt x="866000" y="403834"/>
                  </a:lnTo>
                  <a:lnTo>
                    <a:pt x="860996" y="393306"/>
                  </a:lnTo>
                  <a:lnTo>
                    <a:pt x="859345" y="381609"/>
                  </a:lnTo>
                  <a:lnTo>
                    <a:pt x="859332" y="374675"/>
                  </a:lnTo>
                  <a:lnTo>
                    <a:pt x="860844" y="369608"/>
                  </a:lnTo>
                  <a:lnTo>
                    <a:pt x="866889" y="362851"/>
                  </a:lnTo>
                  <a:lnTo>
                    <a:pt x="870712" y="361162"/>
                  </a:lnTo>
                  <a:lnTo>
                    <a:pt x="879830" y="361162"/>
                  </a:lnTo>
                  <a:lnTo>
                    <a:pt x="883386" y="362610"/>
                  </a:lnTo>
                  <a:lnTo>
                    <a:pt x="888606" y="368427"/>
                  </a:lnTo>
                  <a:lnTo>
                    <a:pt x="889838" y="372478"/>
                  </a:lnTo>
                  <a:lnTo>
                    <a:pt x="889914" y="395300"/>
                  </a:lnTo>
                  <a:lnTo>
                    <a:pt x="902893" y="395300"/>
                  </a:lnTo>
                  <a:lnTo>
                    <a:pt x="902893" y="372478"/>
                  </a:lnTo>
                  <a:lnTo>
                    <a:pt x="904227" y="368007"/>
                  </a:lnTo>
                  <a:lnTo>
                    <a:pt x="908532" y="363118"/>
                  </a:lnTo>
                  <a:lnTo>
                    <a:pt x="909561" y="361962"/>
                  </a:lnTo>
                  <a:lnTo>
                    <a:pt x="913142" y="360451"/>
                  </a:lnTo>
                  <a:lnTo>
                    <a:pt x="923213" y="360451"/>
                  </a:lnTo>
                  <a:lnTo>
                    <a:pt x="927963" y="362407"/>
                  </a:lnTo>
                  <a:lnTo>
                    <a:pt x="931875" y="366318"/>
                  </a:lnTo>
                  <a:lnTo>
                    <a:pt x="931875" y="429260"/>
                  </a:lnTo>
                  <a:lnTo>
                    <a:pt x="945388" y="429260"/>
                  </a:lnTo>
                  <a:lnTo>
                    <a:pt x="945388" y="360451"/>
                  </a:lnTo>
                  <a:lnTo>
                    <a:pt x="945388" y="354050"/>
                  </a:lnTo>
                  <a:lnTo>
                    <a:pt x="945388" y="326491"/>
                  </a:lnTo>
                  <a:lnTo>
                    <a:pt x="958900" y="326491"/>
                  </a:lnTo>
                  <a:lnTo>
                    <a:pt x="966724" y="326491"/>
                  </a:lnTo>
                  <a:lnTo>
                    <a:pt x="980414" y="326491"/>
                  </a:lnTo>
                  <a:lnTo>
                    <a:pt x="980414" y="429260"/>
                  </a:lnTo>
                  <a:lnTo>
                    <a:pt x="993749" y="429260"/>
                  </a:lnTo>
                  <a:lnTo>
                    <a:pt x="993749" y="326491"/>
                  </a:lnTo>
                  <a:lnTo>
                    <a:pt x="1015263" y="326491"/>
                  </a:lnTo>
                  <a:lnTo>
                    <a:pt x="1015263" y="315112"/>
                  </a:lnTo>
                  <a:close/>
                </a:path>
                <a:path w="3890010" h="430530">
                  <a:moveTo>
                    <a:pt x="1878190" y="315112"/>
                  </a:moveTo>
                  <a:lnTo>
                    <a:pt x="1843341" y="315112"/>
                  </a:lnTo>
                  <a:lnTo>
                    <a:pt x="1843341" y="326491"/>
                  </a:lnTo>
                  <a:lnTo>
                    <a:pt x="1843227" y="372922"/>
                  </a:lnTo>
                  <a:lnTo>
                    <a:pt x="1840852" y="379742"/>
                  </a:lnTo>
                  <a:lnTo>
                    <a:pt x="1830895" y="390055"/>
                  </a:lnTo>
                  <a:lnTo>
                    <a:pt x="1824367" y="392633"/>
                  </a:lnTo>
                  <a:lnTo>
                    <a:pt x="1808251" y="392633"/>
                  </a:lnTo>
                  <a:lnTo>
                    <a:pt x="1789468" y="370052"/>
                  </a:lnTo>
                  <a:lnTo>
                    <a:pt x="1796580" y="368388"/>
                  </a:lnTo>
                  <a:lnTo>
                    <a:pt x="1802320" y="365366"/>
                  </a:lnTo>
                  <a:lnTo>
                    <a:pt x="1811096" y="356603"/>
                  </a:lnTo>
                  <a:lnTo>
                    <a:pt x="1813293" y="351383"/>
                  </a:lnTo>
                  <a:lnTo>
                    <a:pt x="1813293" y="338340"/>
                  </a:lnTo>
                  <a:lnTo>
                    <a:pt x="1810918" y="332295"/>
                  </a:lnTo>
                  <a:lnTo>
                    <a:pt x="1806181" y="327202"/>
                  </a:lnTo>
                  <a:lnTo>
                    <a:pt x="1806181" y="326491"/>
                  </a:lnTo>
                  <a:lnTo>
                    <a:pt x="1843341" y="326491"/>
                  </a:lnTo>
                  <a:lnTo>
                    <a:pt x="1843341" y="315112"/>
                  </a:lnTo>
                  <a:lnTo>
                    <a:pt x="1769732" y="315112"/>
                  </a:lnTo>
                  <a:lnTo>
                    <a:pt x="1761909" y="315112"/>
                  </a:lnTo>
                  <a:lnTo>
                    <a:pt x="1735239" y="315112"/>
                  </a:lnTo>
                  <a:lnTo>
                    <a:pt x="1735239" y="326491"/>
                  </a:lnTo>
                  <a:lnTo>
                    <a:pt x="1735124" y="361937"/>
                  </a:lnTo>
                  <a:lnTo>
                    <a:pt x="1734820" y="364121"/>
                  </a:lnTo>
                  <a:lnTo>
                    <a:pt x="1733994" y="366496"/>
                  </a:lnTo>
                  <a:lnTo>
                    <a:pt x="1729905" y="362572"/>
                  </a:lnTo>
                  <a:lnTo>
                    <a:pt x="1729905" y="375564"/>
                  </a:lnTo>
                  <a:lnTo>
                    <a:pt x="1725752" y="381139"/>
                  </a:lnTo>
                  <a:lnTo>
                    <a:pt x="1719643" y="383921"/>
                  </a:lnTo>
                  <a:lnTo>
                    <a:pt x="1711591" y="383921"/>
                  </a:lnTo>
                  <a:lnTo>
                    <a:pt x="1692300" y="352983"/>
                  </a:lnTo>
                  <a:lnTo>
                    <a:pt x="1691678" y="338404"/>
                  </a:lnTo>
                  <a:lnTo>
                    <a:pt x="1703590" y="350316"/>
                  </a:lnTo>
                  <a:lnTo>
                    <a:pt x="1729905" y="375564"/>
                  </a:lnTo>
                  <a:lnTo>
                    <a:pt x="1729905" y="362572"/>
                  </a:lnTo>
                  <a:lnTo>
                    <a:pt x="1704771" y="338404"/>
                  </a:lnTo>
                  <a:lnTo>
                    <a:pt x="1692389" y="326491"/>
                  </a:lnTo>
                  <a:lnTo>
                    <a:pt x="1735239" y="326491"/>
                  </a:lnTo>
                  <a:lnTo>
                    <a:pt x="1735239" y="315112"/>
                  </a:lnTo>
                  <a:lnTo>
                    <a:pt x="1668030" y="315112"/>
                  </a:lnTo>
                  <a:lnTo>
                    <a:pt x="1660207" y="315112"/>
                  </a:lnTo>
                  <a:lnTo>
                    <a:pt x="1570596" y="315112"/>
                  </a:lnTo>
                  <a:lnTo>
                    <a:pt x="1562773" y="315112"/>
                  </a:lnTo>
                  <a:lnTo>
                    <a:pt x="1549082" y="315112"/>
                  </a:lnTo>
                  <a:lnTo>
                    <a:pt x="1549184" y="292061"/>
                  </a:lnTo>
                  <a:lnTo>
                    <a:pt x="1551597" y="286664"/>
                  </a:lnTo>
                  <a:lnTo>
                    <a:pt x="1561680" y="278841"/>
                  </a:lnTo>
                  <a:lnTo>
                    <a:pt x="1568881" y="276885"/>
                  </a:lnTo>
                  <a:lnTo>
                    <a:pt x="1578241" y="276885"/>
                  </a:lnTo>
                  <a:lnTo>
                    <a:pt x="1616722" y="288823"/>
                  </a:lnTo>
                  <a:lnTo>
                    <a:pt x="1631759" y="303377"/>
                  </a:lnTo>
                  <a:lnTo>
                    <a:pt x="1641360" y="295910"/>
                  </a:lnTo>
                  <a:lnTo>
                    <a:pt x="1608086" y="270205"/>
                  </a:lnTo>
                  <a:lnTo>
                    <a:pt x="1578241" y="264795"/>
                  </a:lnTo>
                  <a:lnTo>
                    <a:pt x="1568831" y="265404"/>
                  </a:lnTo>
                  <a:lnTo>
                    <a:pt x="1536458" y="292061"/>
                  </a:lnTo>
                  <a:lnTo>
                    <a:pt x="1535747" y="299643"/>
                  </a:lnTo>
                  <a:lnTo>
                    <a:pt x="1535747" y="315112"/>
                  </a:lnTo>
                  <a:lnTo>
                    <a:pt x="1514233" y="315112"/>
                  </a:lnTo>
                  <a:lnTo>
                    <a:pt x="1514233" y="326491"/>
                  </a:lnTo>
                  <a:lnTo>
                    <a:pt x="1535747" y="326491"/>
                  </a:lnTo>
                  <a:lnTo>
                    <a:pt x="1535747" y="429260"/>
                  </a:lnTo>
                  <a:lnTo>
                    <a:pt x="1549082" y="429260"/>
                  </a:lnTo>
                  <a:lnTo>
                    <a:pt x="1549082" y="326491"/>
                  </a:lnTo>
                  <a:lnTo>
                    <a:pt x="1562773" y="326491"/>
                  </a:lnTo>
                  <a:lnTo>
                    <a:pt x="1570596" y="326491"/>
                  </a:lnTo>
                  <a:lnTo>
                    <a:pt x="1633181" y="326491"/>
                  </a:lnTo>
                  <a:lnTo>
                    <a:pt x="1633181" y="378294"/>
                  </a:lnTo>
                  <a:lnTo>
                    <a:pt x="1631022" y="384429"/>
                  </a:lnTo>
                  <a:lnTo>
                    <a:pt x="1622361" y="394258"/>
                  </a:lnTo>
                  <a:lnTo>
                    <a:pt x="1616710" y="396722"/>
                  </a:lnTo>
                  <a:lnTo>
                    <a:pt x="1603552" y="396722"/>
                  </a:lnTo>
                  <a:lnTo>
                    <a:pt x="1598536" y="394766"/>
                  </a:lnTo>
                  <a:lnTo>
                    <a:pt x="1590840" y="386943"/>
                  </a:lnTo>
                  <a:lnTo>
                    <a:pt x="1588909" y="382028"/>
                  </a:lnTo>
                  <a:lnTo>
                    <a:pt x="1588909" y="368388"/>
                  </a:lnTo>
                  <a:lnTo>
                    <a:pt x="1591906" y="362762"/>
                  </a:lnTo>
                  <a:lnTo>
                    <a:pt x="1603870" y="355650"/>
                  </a:lnTo>
                  <a:lnTo>
                    <a:pt x="1610715" y="354876"/>
                  </a:lnTo>
                  <a:lnTo>
                    <a:pt x="1618424" y="356895"/>
                  </a:lnTo>
                  <a:lnTo>
                    <a:pt x="1618221" y="354876"/>
                  </a:lnTo>
                  <a:lnTo>
                    <a:pt x="1617179" y="344271"/>
                  </a:lnTo>
                  <a:lnTo>
                    <a:pt x="1609280" y="343573"/>
                  </a:lnTo>
                  <a:lnTo>
                    <a:pt x="1601749" y="344284"/>
                  </a:lnTo>
                  <a:lnTo>
                    <a:pt x="1574749" y="375564"/>
                  </a:lnTo>
                  <a:lnTo>
                    <a:pt x="1574685" y="385876"/>
                  </a:lnTo>
                  <a:lnTo>
                    <a:pt x="1577886" y="393700"/>
                  </a:lnTo>
                  <a:lnTo>
                    <a:pt x="1590687" y="405790"/>
                  </a:lnTo>
                  <a:lnTo>
                    <a:pt x="1598396" y="408813"/>
                  </a:lnTo>
                  <a:lnTo>
                    <a:pt x="1607400" y="408813"/>
                  </a:lnTo>
                  <a:lnTo>
                    <a:pt x="1615160" y="408152"/>
                  </a:lnTo>
                  <a:lnTo>
                    <a:pt x="1621929" y="406146"/>
                  </a:lnTo>
                  <a:lnTo>
                    <a:pt x="1627695" y="402818"/>
                  </a:lnTo>
                  <a:lnTo>
                    <a:pt x="1632470" y="398145"/>
                  </a:lnTo>
                  <a:lnTo>
                    <a:pt x="1633181" y="398145"/>
                  </a:lnTo>
                  <a:lnTo>
                    <a:pt x="1633181" y="429260"/>
                  </a:lnTo>
                  <a:lnTo>
                    <a:pt x="1646516" y="429260"/>
                  </a:lnTo>
                  <a:lnTo>
                    <a:pt x="1646516" y="398145"/>
                  </a:lnTo>
                  <a:lnTo>
                    <a:pt x="1646516" y="396722"/>
                  </a:lnTo>
                  <a:lnTo>
                    <a:pt x="1646516" y="326491"/>
                  </a:lnTo>
                  <a:lnTo>
                    <a:pt x="1660207" y="326491"/>
                  </a:lnTo>
                  <a:lnTo>
                    <a:pt x="1668030" y="326491"/>
                  </a:lnTo>
                  <a:lnTo>
                    <a:pt x="1679409" y="326491"/>
                  </a:lnTo>
                  <a:lnTo>
                    <a:pt x="1679498" y="375856"/>
                  </a:lnTo>
                  <a:lnTo>
                    <a:pt x="1682216" y="382765"/>
                  </a:lnTo>
                  <a:lnTo>
                    <a:pt x="1693481" y="393077"/>
                  </a:lnTo>
                  <a:lnTo>
                    <a:pt x="1700618" y="395655"/>
                  </a:lnTo>
                  <a:lnTo>
                    <a:pt x="1715198" y="395655"/>
                  </a:lnTo>
                  <a:lnTo>
                    <a:pt x="1720303" y="394563"/>
                  </a:lnTo>
                  <a:lnTo>
                    <a:pt x="1728838" y="390169"/>
                  </a:lnTo>
                  <a:lnTo>
                    <a:pt x="1732038" y="387362"/>
                  </a:lnTo>
                  <a:lnTo>
                    <a:pt x="1734172" y="383921"/>
                  </a:lnTo>
                  <a:lnTo>
                    <a:pt x="1734883" y="383921"/>
                  </a:lnTo>
                  <a:lnTo>
                    <a:pt x="1734883" y="429260"/>
                  </a:lnTo>
                  <a:lnTo>
                    <a:pt x="1748218" y="429260"/>
                  </a:lnTo>
                  <a:lnTo>
                    <a:pt x="1748218" y="366496"/>
                  </a:lnTo>
                  <a:lnTo>
                    <a:pt x="1748218" y="326491"/>
                  </a:lnTo>
                  <a:lnTo>
                    <a:pt x="1761909" y="326491"/>
                  </a:lnTo>
                  <a:lnTo>
                    <a:pt x="1769732" y="326491"/>
                  </a:lnTo>
                  <a:lnTo>
                    <a:pt x="1791957" y="326491"/>
                  </a:lnTo>
                  <a:lnTo>
                    <a:pt x="1797050" y="331000"/>
                  </a:lnTo>
                  <a:lnTo>
                    <a:pt x="1799602" y="336626"/>
                  </a:lnTo>
                  <a:lnTo>
                    <a:pt x="1799602" y="348716"/>
                  </a:lnTo>
                  <a:lnTo>
                    <a:pt x="1797469" y="352983"/>
                  </a:lnTo>
                  <a:lnTo>
                    <a:pt x="1788934" y="359384"/>
                  </a:lnTo>
                  <a:lnTo>
                    <a:pt x="1782533" y="361937"/>
                  </a:lnTo>
                  <a:lnTo>
                    <a:pt x="1773999" y="363829"/>
                  </a:lnTo>
                  <a:lnTo>
                    <a:pt x="1775612" y="372922"/>
                  </a:lnTo>
                  <a:lnTo>
                    <a:pt x="1806587" y="404228"/>
                  </a:lnTo>
                  <a:lnTo>
                    <a:pt x="1814360" y="404901"/>
                  </a:lnTo>
                  <a:lnTo>
                    <a:pt x="1823034" y="404101"/>
                  </a:lnTo>
                  <a:lnTo>
                    <a:pt x="1830616" y="401701"/>
                  </a:lnTo>
                  <a:lnTo>
                    <a:pt x="1837093" y="397700"/>
                  </a:lnTo>
                  <a:lnTo>
                    <a:pt x="1841931" y="392633"/>
                  </a:lnTo>
                  <a:lnTo>
                    <a:pt x="1842452" y="392099"/>
                  </a:lnTo>
                  <a:lnTo>
                    <a:pt x="1843163" y="392099"/>
                  </a:lnTo>
                  <a:lnTo>
                    <a:pt x="1843163" y="429260"/>
                  </a:lnTo>
                  <a:lnTo>
                    <a:pt x="1856676" y="429260"/>
                  </a:lnTo>
                  <a:lnTo>
                    <a:pt x="1856676" y="392099"/>
                  </a:lnTo>
                  <a:lnTo>
                    <a:pt x="1856676" y="326491"/>
                  </a:lnTo>
                  <a:lnTo>
                    <a:pt x="1878190" y="326491"/>
                  </a:lnTo>
                  <a:lnTo>
                    <a:pt x="1878190" y="315112"/>
                  </a:lnTo>
                  <a:close/>
                </a:path>
                <a:path w="3890010" h="430530">
                  <a:moveTo>
                    <a:pt x="1980946" y="370052"/>
                  </a:moveTo>
                  <a:lnTo>
                    <a:pt x="1929561" y="370052"/>
                  </a:lnTo>
                  <a:lnTo>
                    <a:pt x="1929561" y="382498"/>
                  </a:lnTo>
                  <a:lnTo>
                    <a:pt x="1980946" y="382498"/>
                  </a:lnTo>
                  <a:lnTo>
                    <a:pt x="1980946" y="370052"/>
                  </a:lnTo>
                  <a:close/>
                </a:path>
                <a:path w="3890010" h="430530">
                  <a:moveTo>
                    <a:pt x="2087626" y="313334"/>
                  </a:moveTo>
                  <a:lnTo>
                    <a:pt x="2072868" y="313334"/>
                  </a:lnTo>
                  <a:lnTo>
                    <a:pt x="2038908" y="335737"/>
                  </a:lnTo>
                  <a:lnTo>
                    <a:pt x="2047087" y="346938"/>
                  </a:lnTo>
                  <a:lnTo>
                    <a:pt x="2060778" y="337515"/>
                  </a:lnTo>
                  <a:lnTo>
                    <a:pt x="2073757" y="327736"/>
                  </a:lnTo>
                  <a:lnTo>
                    <a:pt x="2074468" y="327736"/>
                  </a:lnTo>
                  <a:lnTo>
                    <a:pt x="2073935" y="359029"/>
                  </a:lnTo>
                  <a:lnTo>
                    <a:pt x="2073935" y="429260"/>
                  </a:lnTo>
                  <a:lnTo>
                    <a:pt x="2087626" y="429260"/>
                  </a:lnTo>
                  <a:lnTo>
                    <a:pt x="2087626" y="327736"/>
                  </a:lnTo>
                  <a:lnTo>
                    <a:pt x="2087626" y="313334"/>
                  </a:lnTo>
                  <a:close/>
                </a:path>
                <a:path w="3890010" h="430530">
                  <a:moveTo>
                    <a:pt x="2664777" y="315112"/>
                  </a:moveTo>
                  <a:lnTo>
                    <a:pt x="2629928" y="315112"/>
                  </a:lnTo>
                  <a:lnTo>
                    <a:pt x="2629928" y="326491"/>
                  </a:lnTo>
                  <a:lnTo>
                    <a:pt x="2629814" y="372922"/>
                  </a:lnTo>
                  <a:lnTo>
                    <a:pt x="2627439" y="379742"/>
                  </a:lnTo>
                  <a:lnTo>
                    <a:pt x="2617482" y="390055"/>
                  </a:lnTo>
                  <a:lnTo>
                    <a:pt x="2610955" y="392633"/>
                  </a:lnTo>
                  <a:lnTo>
                    <a:pt x="2594838" y="392633"/>
                  </a:lnTo>
                  <a:lnTo>
                    <a:pt x="2576055" y="370052"/>
                  </a:lnTo>
                  <a:lnTo>
                    <a:pt x="2583167" y="368388"/>
                  </a:lnTo>
                  <a:lnTo>
                    <a:pt x="2588907" y="365366"/>
                  </a:lnTo>
                  <a:lnTo>
                    <a:pt x="2597683" y="356603"/>
                  </a:lnTo>
                  <a:lnTo>
                    <a:pt x="2599880" y="351383"/>
                  </a:lnTo>
                  <a:lnTo>
                    <a:pt x="2599880" y="338340"/>
                  </a:lnTo>
                  <a:lnTo>
                    <a:pt x="2597505" y="332295"/>
                  </a:lnTo>
                  <a:lnTo>
                    <a:pt x="2592768" y="327202"/>
                  </a:lnTo>
                  <a:lnTo>
                    <a:pt x="2592768" y="326491"/>
                  </a:lnTo>
                  <a:lnTo>
                    <a:pt x="2629928" y="326491"/>
                  </a:lnTo>
                  <a:lnTo>
                    <a:pt x="2629928" y="315112"/>
                  </a:lnTo>
                  <a:lnTo>
                    <a:pt x="2556319" y="315112"/>
                  </a:lnTo>
                  <a:lnTo>
                    <a:pt x="2548496" y="315112"/>
                  </a:lnTo>
                  <a:lnTo>
                    <a:pt x="2521826" y="315112"/>
                  </a:lnTo>
                  <a:lnTo>
                    <a:pt x="2521826" y="326491"/>
                  </a:lnTo>
                  <a:lnTo>
                    <a:pt x="2521712" y="361937"/>
                  </a:lnTo>
                  <a:lnTo>
                    <a:pt x="2521407" y="364121"/>
                  </a:lnTo>
                  <a:lnTo>
                    <a:pt x="2520581" y="366496"/>
                  </a:lnTo>
                  <a:lnTo>
                    <a:pt x="2516492" y="362572"/>
                  </a:lnTo>
                  <a:lnTo>
                    <a:pt x="2516492" y="375564"/>
                  </a:lnTo>
                  <a:lnTo>
                    <a:pt x="2512339" y="381139"/>
                  </a:lnTo>
                  <a:lnTo>
                    <a:pt x="2506230" y="383921"/>
                  </a:lnTo>
                  <a:lnTo>
                    <a:pt x="2498179" y="383921"/>
                  </a:lnTo>
                  <a:lnTo>
                    <a:pt x="2478887" y="352983"/>
                  </a:lnTo>
                  <a:lnTo>
                    <a:pt x="2478265" y="338404"/>
                  </a:lnTo>
                  <a:lnTo>
                    <a:pt x="2490178" y="350316"/>
                  </a:lnTo>
                  <a:lnTo>
                    <a:pt x="2516492" y="375564"/>
                  </a:lnTo>
                  <a:lnTo>
                    <a:pt x="2516492" y="362572"/>
                  </a:lnTo>
                  <a:lnTo>
                    <a:pt x="2491359" y="338404"/>
                  </a:lnTo>
                  <a:lnTo>
                    <a:pt x="2478976" y="326491"/>
                  </a:lnTo>
                  <a:lnTo>
                    <a:pt x="2521826" y="326491"/>
                  </a:lnTo>
                  <a:lnTo>
                    <a:pt x="2521826" y="315112"/>
                  </a:lnTo>
                  <a:lnTo>
                    <a:pt x="2454618" y="315112"/>
                  </a:lnTo>
                  <a:lnTo>
                    <a:pt x="2446794" y="315112"/>
                  </a:lnTo>
                  <a:lnTo>
                    <a:pt x="2357183" y="315112"/>
                  </a:lnTo>
                  <a:lnTo>
                    <a:pt x="2349360" y="315112"/>
                  </a:lnTo>
                  <a:lnTo>
                    <a:pt x="2335669" y="315112"/>
                  </a:lnTo>
                  <a:lnTo>
                    <a:pt x="2335771" y="292061"/>
                  </a:lnTo>
                  <a:lnTo>
                    <a:pt x="2338184" y="286664"/>
                  </a:lnTo>
                  <a:lnTo>
                    <a:pt x="2348268" y="278841"/>
                  </a:lnTo>
                  <a:lnTo>
                    <a:pt x="2355469" y="276885"/>
                  </a:lnTo>
                  <a:lnTo>
                    <a:pt x="2364829" y="276885"/>
                  </a:lnTo>
                  <a:lnTo>
                    <a:pt x="2403310" y="288823"/>
                  </a:lnTo>
                  <a:lnTo>
                    <a:pt x="2418346" y="303377"/>
                  </a:lnTo>
                  <a:lnTo>
                    <a:pt x="2427948" y="295910"/>
                  </a:lnTo>
                  <a:lnTo>
                    <a:pt x="2394674" y="270205"/>
                  </a:lnTo>
                  <a:lnTo>
                    <a:pt x="2364829" y="264795"/>
                  </a:lnTo>
                  <a:lnTo>
                    <a:pt x="2355418" y="265404"/>
                  </a:lnTo>
                  <a:lnTo>
                    <a:pt x="2323046" y="292061"/>
                  </a:lnTo>
                  <a:lnTo>
                    <a:pt x="2322334" y="299643"/>
                  </a:lnTo>
                  <a:lnTo>
                    <a:pt x="2322334" y="315112"/>
                  </a:lnTo>
                  <a:lnTo>
                    <a:pt x="2300821" y="315112"/>
                  </a:lnTo>
                  <a:lnTo>
                    <a:pt x="2300821" y="326491"/>
                  </a:lnTo>
                  <a:lnTo>
                    <a:pt x="2322334" y="326491"/>
                  </a:lnTo>
                  <a:lnTo>
                    <a:pt x="2322334" y="429260"/>
                  </a:lnTo>
                  <a:lnTo>
                    <a:pt x="2335669" y="429260"/>
                  </a:lnTo>
                  <a:lnTo>
                    <a:pt x="2335669" y="326491"/>
                  </a:lnTo>
                  <a:lnTo>
                    <a:pt x="2349360" y="326491"/>
                  </a:lnTo>
                  <a:lnTo>
                    <a:pt x="2357183" y="326491"/>
                  </a:lnTo>
                  <a:lnTo>
                    <a:pt x="2419769" y="326491"/>
                  </a:lnTo>
                  <a:lnTo>
                    <a:pt x="2419769" y="378294"/>
                  </a:lnTo>
                  <a:lnTo>
                    <a:pt x="2417610" y="384429"/>
                  </a:lnTo>
                  <a:lnTo>
                    <a:pt x="2408948" y="394258"/>
                  </a:lnTo>
                  <a:lnTo>
                    <a:pt x="2403297" y="396722"/>
                  </a:lnTo>
                  <a:lnTo>
                    <a:pt x="2390140" y="396722"/>
                  </a:lnTo>
                  <a:lnTo>
                    <a:pt x="2385123" y="394766"/>
                  </a:lnTo>
                  <a:lnTo>
                    <a:pt x="2377427" y="386943"/>
                  </a:lnTo>
                  <a:lnTo>
                    <a:pt x="2375497" y="382028"/>
                  </a:lnTo>
                  <a:lnTo>
                    <a:pt x="2375497" y="368388"/>
                  </a:lnTo>
                  <a:lnTo>
                    <a:pt x="2378494" y="362762"/>
                  </a:lnTo>
                  <a:lnTo>
                    <a:pt x="2390457" y="355650"/>
                  </a:lnTo>
                  <a:lnTo>
                    <a:pt x="2397302" y="354876"/>
                  </a:lnTo>
                  <a:lnTo>
                    <a:pt x="2405011" y="356895"/>
                  </a:lnTo>
                  <a:lnTo>
                    <a:pt x="2404808" y="354876"/>
                  </a:lnTo>
                  <a:lnTo>
                    <a:pt x="2403767" y="344271"/>
                  </a:lnTo>
                  <a:lnTo>
                    <a:pt x="2395867" y="343573"/>
                  </a:lnTo>
                  <a:lnTo>
                    <a:pt x="2388336" y="344284"/>
                  </a:lnTo>
                  <a:lnTo>
                    <a:pt x="2361336" y="375564"/>
                  </a:lnTo>
                  <a:lnTo>
                    <a:pt x="2361273" y="385876"/>
                  </a:lnTo>
                  <a:lnTo>
                    <a:pt x="2364473" y="393700"/>
                  </a:lnTo>
                  <a:lnTo>
                    <a:pt x="2377275" y="405790"/>
                  </a:lnTo>
                  <a:lnTo>
                    <a:pt x="2384983" y="408813"/>
                  </a:lnTo>
                  <a:lnTo>
                    <a:pt x="2393988" y="408813"/>
                  </a:lnTo>
                  <a:lnTo>
                    <a:pt x="2401747" y="408152"/>
                  </a:lnTo>
                  <a:lnTo>
                    <a:pt x="2408517" y="406146"/>
                  </a:lnTo>
                  <a:lnTo>
                    <a:pt x="2414282" y="402818"/>
                  </a:lnTo>
                  <a:lnTo>
                    <a:pt x="2419058" y="398145"/>
                  </a:lnTo>
                  <a:lnTo>
                    <a:pt x="2419769" y="398145"/>
                  </a:lnTo>
                  <a:lnTo>
                    <a:pt x="2419769" y="429260"/>
                  </a:lnTo>
                  <a:lnTo>
                    <a:pt x="2433104" y="429260"/>
                  </a:lnTo>
                  <a:lnTo>
                    <a:pt x="2433104" y="398145"/>
                  </a:lnTo>
                  <a:lnTo>
                    <a:pt x="2433104" y="396722"/>
                  </a:lnTo>
                  <a:lnTo>
                    <a:pt x="2433104" y="326491"/>
                  </a:lnTo>
                  <a:lnTo>
                    <a:pt x="2446794" y="326491"/>
                  </a:lnTo>
                  <a:lnTo>
                    <a:pt x="2454618" y="326491"/>
                  </a:lnTo>
                  <a:lnTo>
                    <a:pt x="2465997" y="326491"/>
                  </a:lnTo>
                  <a:lnTo>
                    <a:pt x="2466086" y="375856"/>
                  </a:lnTo>
                  <a:lnTo>
                    <a:pt x="2468803" y="382765"/>
                  </a:lnTo>
                  <a:lnTo>
                    <a:pt x="2480068" y="393077"/>
                  </a:lnTo>
                  <a:lnTo>
                    <a:pt x="2487206" y="395655"/>
                  </a:lnTo>
                  <a:lnTo>
                    <a:pt x="2501785" y="395655"/>
                  </a:lnTo>
                  <a:lnTo>
                    <a:pt x="2506891" y="394563"/>
                  </a:lnTo>
                  <a:lnTo>
                    <a:pt x="2515425" y="390169"/>
                  </a:lnTo>
                  <a:lnTo>
                    <a:pt x="2518626" y="387362"/>
                  </a:lnTo>
                  <a:lnTo>
                    <a:pt x="2520759" y="383921"/>
                  </a:lnTo>
                  <a:lnTo>
                    <a:pt x="2521470" y="383921"/>
                  </a:lnTo>
                  <a:lnTo>
                    <a:pt x="2521470" y="429260"/>
                  </a:lnTo>
                  <a:lnTo>
                    <a:pt x="2534805" y="429260"/>
                  </a:lnTo>
                  <a:lnTo>
                    <a:pt x="2534805" y="366496"/>
                  </a:lnTo>
                  <a:lnTo>
                    <a:pt x="2534805" y="326491"/>
                  </a:lnTo>
                  <a:lnTo>
                    <a:pt x="2548496" y="326491"/>
                  </a:lnTo>
                  <a:lnTo>
                    <a:pt x="2556319" y="326491"/>
                  </a:lnTo>
                  <a:lnTo>
                    <a:pt x="2578544" y="326491"/>
                  </a:lnTo>
                  <a:lnTo>
                    <a:pt x="2583637" y="331000"/>
                  </a:lnTo>
                  <a:lnTo>
                    <a:pt x="2586190" y="336626"/>
                  </a:lnTo>
                  <a:lnTo>
                    <a:pt x="2586190" y="348716"/>
                  </a:lnTo>
                  <a:lnTo>
                    <a:pt x="2584056" y="352983"/>
                  </a:lnTo>
                  <a:lnTo>
                    <a:pt x="2575522" y="359384"/>
                  </a:lnTo>
                  <a:lnTo>
                    <a:pt x="2569121" y="361937"/>
                  </a:lnTo>
                  <a:lnTo>
                    <a:pt x="2560586" y="363829"/>
                  </a:lnTo>
                  <a:lnTo>
                    <a:pt x="2562199" y="372922"/>
                  </a:lnTo>
                  <a:lnTo>
                    <a:pt x="2593175" y="404228"/>
                  </a:lnTo>
                  <a:lnTo>
                    <a:pt x="2600947" y="404901"/>
                  </a:lnTo>
                  <a:lnTo>
                    <a:pt x="2609621" y="404101"/>
                  </a:lnTo>
                  <a:lnTo>
                    <a:pt x="2617203" y="401701"/>
                  </a:lnTo>
                  <a:lnTo>
                    <a:pt x="2623680" y="397700"/>
                  </a:lnTo>
                  <a:lnTo>
                    <a:pt x="2628519" y="392633"/>
                  </a:lnTo>
                  <a:lnTo>
                    <a:pt x="2629039" y="392099"/>
                  </a:lnTo>
                  <a:lnTo>
                    <a:pt x="2629751" y="392099"/>
                  </a:lnTo>
                  <a:lnTo>
                    <a:pt x="2629751" y="429260"/>
                  </a:lnTo>
                  <a:lnTo>
                    <a:pt x="2643263" y="429260"/>
                  </a:lnTo>
                  <a:lnTo>
                    <a:pt x="2643263" y="392099"/>
                  </a:lnTo>
                  <a:lnTo>
                    <a:pt x="2643263" y="326491"/>
                  </a:lnTo>
                  <a:lnTo>
                    <a:pt x="2664777" y="326491"/>
                  </a:lnTo>
                  <a:lnTo>
                    <a:pt x="2664777" y="315112"/>
                  </a:lnTo>
                  <a:close/>
                </a:path>
                <a:path w="3890010" h="430530">
                  <a:moveTo>
                    <a:pt x="2767533" y="370052"/>
                  </a:moveTo>
                  <a:lnTo>
                    <a:pt x="2716149" y="370052"/>
                  </a:lnTo>
                  <a:lnTo>
                    <a:pt x="2716149" y="382498"/>
                  </a:lnTo>
                  <a:lnTo>
                    <a:pt x="2767533" y="382498"/>
                  </a:lnTo>
                  <a:lnTo>
                    <a:pt x="2767533" y="370052"/>
                  </a:lnTo>
                  <a:close/>
                </a:path>
                <a:path w="3890010" h="430530">
                  <a:moveTo>
                    <a:pt x="2898038" y="416814"/>
                  </a:moveTo>
                  <a:lnTo>
                    <a:pt x="2863367" y="416814"/>
                  </a:lnTo>
                  <a:lnTo>
                    <a:pt x="2845231" y="417169"/>
                  </a:lnTo>
                  <a:lnTo>
                    <a:pt x="2845231" y="416458"/>
                  </a:lnTo>
                  <a:lnTo>
                    <a:pt x="2845701" y="416102"/>
                  </a:lnTo>
                  <a:lnTo>
                    <a:pt x="2847276" y="414528"/>
                  </a:lnTo>
                  <a:lnTo>
                    <a:pt x="2862656" y="398500"/>
                  </a:lnTo>
                  <a:lnTo>
                    <a:pt x="2865259" y="395897"/>
                  </a:lnTo>
                  <a:lnTo>
                    <a:pt x="2891764" y="360413"/>
                  </a:lnTo>
                  <a:lnTo>
                    <a:pt x="2895904" y="341782"/>
                  </a:lnTo>
                  <a:lnTo>
                    <a:pt x="2895904" y="332892"/>
                  </a:lnTo>
                  <a:lnTo>
                    <a:pt x="2893034" y="325780"/>
                  </a:lnTo>
                  <a:lnTo>
                    <a:pt x="2891688" y="324535"/>
                  </a:lnTo>
                  <a:lnTo>
                    <a:pt x="2881528" y="315112"/>
                  </a:lnTo>
                  <a:lnTo>
                    <a:pt x="2873743" y="312445"/>
                  </a:lnTo>
                  <a:lnTo>
                    <a:pt x="2854769" y="312445"/>
                  </a:lnTo>
                  <a:lnTo>
                    <a:pt x="2847365" y="314845"/>
                  </a:lnTo>
                  <a:lnTo>
                    <a:pt x="2835986" y="324446"/>
                  </a:lnTo>
                  <a:lnTo>
                    <a:pt x="2832316" y="330581"/>
                  </a:lnTo>
                  <a:lnTo>
                    <a:pt x="2830652" y="338048"/>
                  </a:lnTo>
                  <a:lnTo>
                    <a:pt x="2844698" y="341249"/>
                  </a:lnTo>
                  <a:lnTo>
                    <a:pt x="2847073" y="330111"/>
                  </a:lnTo>
                  <a:lnTo>
                    <a:pt x="2853118" y="324535"/>
                  </a:lnTo>
                  <a:lnTo>
                    <a:pt x="2868523" y="324535"/>
                  </a:lnTo>
                  <a:lnTo>
                    <a:pt x="2873057" y="326224"/>
                  </a:lnTo>
                  <a:lnTo>
                    <a:pt x="2879814" y="332981"/>
                  </a:lnTo>
                  <a:lnTo>
                    <a:pt x="2881503" y="337515"/>
                  </a:lnTo>
                  <a:lnTo>
                    <a:pt x="2881503" y="343204"/>
                  </a:lnTo>
                  <a:lnTo>
                    <a:pt x="2863723" y="377901"/>
                  </a:lnTo>
                  <a:lnTo>
                    <a:pt x="2835529" y="409498"/>
                  </a:lnTo>
                  <a:lnTo>
                    <a:pt x="2828518" y="416814"/>
                  </a:lnTo>
                  <a:lnTo>
                    <a:pt x="2830830" y="429260"/>
                  </a:lnTo>
                  <a:lnTo>
                    <a:pt x="2898038" y="429260"/>
                  </a:lnTo>
                  <a:lnTo>
                    <a:pt x="2898038" y="417169"/>
                  </a:lnTo>
                  <a:lnTo>
                    <a:pt x="2898038" y="416814"/>
                  </a:lnTo>
                  <a:close/>
                </a:path>
                <a:path w="3890010" h="430530">
                  <a:moveTo>
                    <a:pt x="3175584" y="15290"/>
                  </a:moveTo>
                  <a:lnTo>
                    <a:pt x="3174771" y="13182"/>
                  </a:lnTo>
                  <a:lnTo>
                    <a:pt x="3171520" y="9829"/>
                  </a:lnTo>
                  <a:lnTo>
                    <a:pt x="3169437" y="8991"/>
                  </a:lnTo>
                  <a:lnTo>
                    <a:pt x="3164459" y="8991"/>
                  </a:lnTo>
                  <a:lnTo>
                    <a:pt x="3162427" y="9829"/>
                  </a:lnTo>
                  <a:lnTo>
                    <a:pt x="3159175" y="13182"/>
                  </a:lnTo>
                  <a:lnTo>
                    <a:pt x="3158363" y="15290"/>
                  </a:lnTo>
                  <a:lnTo>
                    <a:pt x="3158363" y="20167"/>
                  </a:lnTo>
                  <a:lnTo>
                    <a:pt x="3159201" y="22123"/>
                  </a:lnTo>
                  <a:lnTo>
                    <a:pt x="3162554" y="25273"/>
                  </a:lnTo>
                  <a:lnTo>
                    <a:pt x="3164560" y="26060"/>
                  </a:lnTo>
                  <a:lnTo>
                    <a:pt x="3169437" y="26060"/>
                  </a:lnTo>
                  <a:lnTo>
                    <a:pt x="3171520" y="25273"/>
                  </a:lnTo>
                  <a:lnTo>
                    <a:pt x="3174771" y="22123"/>
                  </a:lnTo>
                  <a:lnTo>
                    <a:pt x="3175584" y="20167"/>
                  </a:lnTo>
                  <a:lnTo>
                    <a:pt x="3175584" y="15290"/>
                  </a:lnTo>
                  <a:close/>
                </a:path>
                <a:path w="3890010" h="430530">
                  <a:moveTo>
                    <a:pt x="3565880" y="43129"/>
                  </a:moveTo>
                  <a:lnTo>
                    <a:pt x="3565880" y="43129"/>
                  </a:lnTo>
                  <a:lnTo>
                    <a:pt x="3354044" y="43129"/>
                  </a:lnTo>
                  <a:lnTo>
                    <a:pt x="3354044" y="32308"/>
                  </a:lnTo>
                  <a:lnTo>
                    <a:pt x="3356279" y="22707"/>
                  </a:lnTo>
                  <a:lnTo>
                    <a:pt x="3362998" y="15849"/>
                  </a:lnTo>
                  <a:lnTo>
                    <a:pt x="3374186" y="11734"/>
                  </a:lnTo>
                  <a:lnTo>
                    <a:pt x="3389858" y="10363"/>
                  </a:lnTo>
                  <a:lnTo>
                    <a:pt x="3400412" y="10782"/>
                  </a:lnTo>
                  <a:lnTo>
                    <a:pt x="3442665" y="24422"/>
                  </a:lnTo>
                  <a:lnTo>
                    <a:pt x="3453409" y="33070"/>
                  </a:lnTo>
                  <a:lnTo>
                    <a:pt x="3460724" y="26060"/>
                  </a:lnTo>
                  <a:lnTo>
                    <a:pt x="3455733" y="21221"/>
                  </a:lnTo>
                  <a:lnTo>
                    <a:pt x="3449485" y="16611"/>
                  </a:lnTo>
                  <a:lnTo>
                    <a:pt x="3441941" y="12230"/>
                  </a:lnTo>
                  <a:lnTo>
                    <a:pt x="3437979" y="10363"/>
                  </a:lnTo>
                  <a:lnTo>
                    <a:pt x="3433140" y="8077"/>
                  </a:lnTo>
                  <a:lnTo>
                    <a:pt x="3423348" y="4546"/>
                  </a:lnTo>
                  <a:lnTo>
                    <a:pt x="3412909" y="2019"/>
                  </a:lnTo>
                  <a:lnTo>
                    <a:pt x="3401784" y="508"/>
                  </a:lnTo>
                  <a:lnTo>
                    <a:pt x="3390011" y="0"/>
                  </a:lnTo>
                  <a:lnTo>
                    <a:pt x="3378924" y="533"/>
                  </a:lnTo>
                  <a:lnTo>
                    <a:pt x="3343351" y="25107"/>
                  </a:lnTo>
                  <a:lnTo>
                    <a:pt x="3342614" y="32308"/>
                  </a:lnTo>
                  <a:lnTo>
                    <a:pt x="3342614" y="43129"/>
                  </a:lnTo>
                  <a:lnTo>
                    <a:pt x="3330879" y="43129"/>
                  </a:lnTo>
                  <a:lnTo>
                    <a:pt x="3161106" y="43129"/>
                  </a:lnTo>
                  <a:lnTo>
                    <a:pt x="3161106" y="52882"/>
                  </a:lnTo>
                  <a:lnTo>
                    <a:pt x="3161106" y="87477"/>
                  </a:lnTo>
                  <a:lnTo>
                    <a:pt x="3156940" y="88798"/>
                  </a:lnTo>
                  <a:lnTo>
                    <a:pt x="3152114" y="89458"/>
                  </a:lnTo>
                  <a:lnTo>
                    <a:pt x="3140837" y="89458"/>
                  </a:lnTo>
                  <a:lnTo>
                    <a:pt x="3135401" y="88747"/>
                  </a:lnTo>
                  <a:lnTo>
                    <a:pt x="3130321" y="87325"/>
                  </a:lnTo>
                  <a:lnTo>
                    <a:pt x="3130727" y="86004"/>
                  </a:lnTo>
                  <a:lnTo>
                    <a:pt x="3130893" y="84582"/>
                  </a:lnTo>
                  <a:lnTo>
                    <a:pt x="3130931" y="52882"/>
                  </a:lnTo>
                  <a:lnTo>
                    <a:pt x="3161106" y="52882"/>
                  </a:lnTo>
                  <a:lnTo>
                    <a:pt x="3161106" y="43129"/>
                  </a:lnTo>
                  <a:lnTo>
                    <a:pt x="3080791" y="43129"/>
                  </a:lnTo>
                  <a:lnTo>
                    <a:pt x="3080791" y="52882"/>
                  </a:lnTo>
                  <a:lnTo>
                    <a:pt x="3119501" y="52882"/>
                  </a:lnTo>
                  <a:lnTo>
                    <a:pt x="3119501" y="87833"/>
                  </a:lnTo>
                  <a:lnTo>
                    <a:pt x="3116148" y="91135"/>
                  </a:lnTo>
                  <a:lnTo>
                    <a:pt x="3104057" y="91135"/>
                  </a:lnTo>
                  <a:lnTo>
                    <a:pt x="3099435" y="88849"/>
                  </a:lnTo>
                  <a:lnTo>
                    <a:pt x="3095574" y="84277"/>
                  </a:lnTo>
                  <a:lnTo>
                    <a:pt x="3086887" y="91135"/>
                  </a:lnTo>
                  <a:lnTo>
                    <a:pt x="3126206" y="142646"/>
                  </a:lnTo>
                  <a:lnTo>
                    <a:pt x="3135503" y="136550"/>
                  </a:lnTo>
                  <a:lnTo>
                    <a:pt x="3117672" y="113385"/>
                  </a:lnTo>
                  <a:lnTo>
                    <a:pt x="3115259" y="110147"/>
                  </a:lnTo>
                  <a:lnTo>
                    <a:pt x="3111830" y="106019"/>
                  </a:lnTo>
                  <a:lnTo>
                    <a:pt x="3107169" y="100761"/>
                  </a:lnTo>
                  <a:lnTo>
                    <a:pt x="3107283" y="100533"/>
                  </a:lnTo>
                  <a:lnTo>
                    <a:pt x="3107461" y="100279"/>
                  </a:lnTo>
                  <a:lnTo>
                    <a:pt x="3108375" y="100584"/>
                  </a:lnTo>
                  <a:lnTo>
                    <a:pt x="3110052" y="100736"/>
                  </a:lnTo>
                  <a:lnTo>
                    <a:pt x="3112490" y="100736"/>
                  </a:lnTo>
                  <a:lnTo>
                    <a:pt x="3117977" y="100533"/>
                  </a:lnTo>
                  <a:lnTo>
                    <a:pt x="3118675" y="100279"/>
                  </a:lnTo>
                  <a:lnTo>
                    <a:pt x="3122345" y="98958"/>
                  </a:lnTo>
                  <a:lnTo>
                    <a:pt x="3125597" y="96012"/>
                  </a:lnTo>
                  <a:lnTo>
                    <a:pt x="3131997" y="98450"/>
                  </a:lnTo>
                  <a:lnTo>
                    <a:pt x="3139160" y="99669"/>
                  </a:lnTo>
                  <a:lnTo>
                    <a:pt x="3152673" y="99669"/>
                  </a:lnTo>
                  <a:lnTo>
                    <a:pt x="3157347" y="99263"/>
                  </a:lnTo>
                  <a:lnTo>
                    <a:pt x="3161106" y="98450"/>
                  </a:lnTo>
                  <a:lnTo>
                    <a:pt x="3161106" y="140970"/>
                  </a:lnTo>
                  <a:lnTo>
                    <a:pt x="3172688" y="140970"/>
                  </a:lnTo>
                  <a:lnTo>
                    <a:pt x="3172688" y="98450"/>
                  </a:lnTo>
                  <a:lnTo>
                    <a:pt x="3172688" y="96012"/>
                  </a:lnTo>
                  <a:lnTo>
                    <a:pt x="3172688" y="91135"/>
                  </a:lnTo>
                  <a:lnTo>
                    <a:pt x="3172688" y="89458"/>
                  </a:lnTo>
                  <a:lnTo>
                    <a:pt x="3172688" y="52882"/>
                  </a:lnTo>
                  <a:lnTo>
                    <a:pt x="3184423" y="52882"/>
                  </a:lnTo>
                  <a:lnTo>
                    <a:pt x="3191129" y="52882"/>
                  </a:lnTo>
                  <a:lnTo>
                    <a:pt x="3259404" y="52882"/>
                  </a:lnTo>
                  <a:lnTo>
                    <a:pt x="3259366" y="94183"/>
                  </a:lnTo>
                  <a:lnTo>
                    <a:pt x="3257042" y="100761"/>
                  </a:lnTo>
                  <a:lnTo>
                    <a:pt x="3247593" y="110617"/>
                  </a:lnTo>
                  <a:lnTo>
                    <a:pt x="3241471" y="113080"/>
                  </a:lnTo>
                  <a:lnTo>
                    <a:pt x="3228365" y="113080"/>
                  </a:lnTo>
                  <a:lnTo>
                    <a:pt x="3223895" y="111607"/>
                  </a:lnTo>
                  <a:lnTo>
                    <a:pt x="3217189" y="105714"/>
                  </a:lnTo>
                  <a:lnTo>
                    <a:pt x="3215576" y="102108"/>
                  </a:lnTo>
                  <a:lnTo>
                    <a:pt x="3215627" y="92303"/>
                  </a:lnTo>
                  <a:lnTo>
                    <a:pt x="3217113" y="88747"/>
                  </a:lnTo>
                  <a:lnTo>
                    <a:pt x="3223514" y="82854"/>
                  </a:lnTo>
                  <a:lnTo>
                    <a:pt x="3227959" y="81381"/>
                  </a:lnTo>
                  <a:lnTo>
                    <a:pt x="3245535" y="81381"/>
                  </a:lnTo>
                  <a:lnTo>
                    <a:pt x="3245535" y="71170"/>
                  </a:lnTo>
                  <a:lnTo>
                    <a:pt x="3190214" y="71170"/>
                  </a:lnTo>
                  <a:lnTo>
                    <a:pt x="3190214" y="81534"/>
                  </a:lnTo>
                  <a:lnTo>
                    <a:pt x="3211245" y="81534"/>
                  </a:lnTo>
                  <a:lnTo>
                    <a:pt x="3211245" y="82143"/>
                  </a:lnTo>
                  <a:lnTo>
                    <a:pt x="3206064" y="86004"/>
                  </a:lnTo>
                  <a:lnTo>
                    <a:pt x="3203638" y="91135"/>
                  </a:lnTo>
                  <a:lnTo>
                    <a:pt x="3203562" y="105714"/>
                  </a:lnTo>
                  <a:lnTo>
                    <a:pt x="3206115" y="111404"/>
                  </a:lnTo>
                  <a:lnTo>
                    <a:pt x="3216681" y="121158"/>
                  </a:lnTo>
                  <a:lnTo>
                    <a:pt x="3223539" y="123596"/>
                  </a:lnTo>
                  <a:lnTo>
                    <a:pt x="3238677" y="123596"/>
                  </a:lnTo>
                  <a:lnTo>
                    <a:pt x="3244291" y="122377"/>
                  </a:lnTo>
                  <a:lnTo>
                    <a:pt x="3253333" y="117500"/>
                  </a:lnTo>
                  <a:lnTo>
                    <a:pt x="3256661" y="114757"/>
                  </a:lnTo>
                  <a:lnTo>
                    <a:pt x="3257829" y="113080"/>
                  </a:lnTo>
                  <a:lnTo>
                    <a:pt x="3258794" y="111709"/>
                  </a:lnTo>
                  <a:lnTo>
                    <a:pt x="3259404" y="111709"/>
                  </a:lnTo>
                  <a:lnTo>
                    <a:pt x="3259404" y="140970"/>
                  </a:lnTo>
                  <a:lnTo>
                    <a:pt x="3270834" y="140970"/>
                  </a:lnTo>
                  <a:lnTo>
                    <a:pt x="3270834" y="111709"/>
                  </a:lnTo>
                  <a:lnTo>
                    <a:pt x="3270834" y="52882"/>
                  </a:lnTo>
                  <a:lnTo>
                    <a:pt x="3282569" y="52882"/>
                  </a:lnTo>
                  <a:lnTo>
                    <a:pt x="3289274" y="52882"/>
                  </a:lnTo>
                  <a:lnTo>
                    <a:pt x="3301009" y="52882"/>
                  </a:lnTo>
                  <a:lnTo>
                    <a:pt x="3301009" y="140970"/>
                  </a:lnTo>
                  <a:lnTo>
                    <a:pt x="3312439" y="140970"/>
                  </a:lnTo>
                  <a:lnTo>
                    <a:pt x="3312439" y="52882"/>
                  </a:lnTo>
                  <a:lnTo>
                    <a:pt x="3324174" y="52882"/>
                  </a:lnTo>
                  <a:lnTo>
                    <a:pt x="3330879" y="52882"/>
                  </a:lnTo>
                  <a:lnTo>
                    <a:pt x="3342614" y="52882"/>
                  </a:lnTo>
                  <a:lnTo>
                    <a:pt x="3342614" y="140970"/>
                  </a:lnTo>
                  <a:lnTo>
                    <a:pt x="3354044" y="140970"/>
                  </a:lnTo>
                  <a:lnTo>
                    <a:pt x="3354044" y="52882"/>
                  </a:lnTo>
                  <a:lnTo>
                    <a:pt x="3365779" y="52882"/>
                  </a:lnTo>
                  <a:lnTo>
                    <a:pt x="3372485" y="52882"/>
                  </a:lnTo>
                  <a:lnTo>
                    <a:pt x="3451275" y="52882"/>
                  </a:lnTo>
                  <a:lnTo>
                    <a:pt x="3451275" y="76504"/>
                  </a:lnTo>
                  <a:lnTo>
                    <a:pt x="3450666" y="76504"/>
                  </a:lnTo>
                  <a:lnTo>
                    <a:pt x="3447719" y="73152"/>
                  </a:lnTo>
                  <a:lnTo>
                    <a:pt x="3443401" y="71475"/>
                  </a:lnTo>
                  <a:lnTo>
                    <a:pt x="3433851" y="71475"/>
                  </a:lnTo>
                  <a:lnTo>
                    <a:pt x="3430397" y="72593"/>
                  </a:lnTo>
                  <a:lnTo>
                    <a:pt x="3424301" y="77063"/>
                  </a:lnTo>
                  <a:lnTo>
                    <a:pt x="3422218" y="80213"/>
                  </a:lnTo>
                  <a:lnTo>
                    <a:pt x="3421100" y="84277"/>
                  </a:lnTo>
                  <a:lnTo>
                    <a:pt x="3420491" y="84277"/>
                  </a:lnTo>
                  <a:lnTo>
                    <a:pt x="3419945" y="82600"/>
                  </a:lnTo>
                  <a:lnTo>
                    <a:pt x="3419271" y="80518"/>
                  </a:lnTo>
                  <a:lnTo>
                    <a:pt x="3417062" y="77546"/>
                  </a:lnTo>
                  <a:lnTo>
                    <a:pt x="3410661" y="73177"/>
                  </a:lnTo>
                  <a:lnTo>
                    <a:pt x="3406622" y="72085"/>
                  </a:lnTo>
                  <a:lnTo>
                    <a:pt x="3395040" y="72085"/>
                  </a:lnTo>
                  <a:lnTo>
                    <a:pt x="3389274" y="74549"/>
                  </a:lnTo>
                  <a:lnTo>
                    <a:pt x="3379622" y="84404"/>
                  </a:lnTo>
                  <a:lnTo>
                    <a:pt x="3377209" y="91135"/>
                  </a:lnTo>
                  <a:lnTo>
                    <a:pt x="3377260" y="100533"/>
                  </a:lnTo>
                  <a:lnTo>
                    <a:pt x="3398570" y="138544"/>
                  </a:lnTo>
                  <a:lnTo>
                    <a:pt x="3404184" y="142036"/>
                  </a:lnTo>
                  <a:lnTo>
                    <a:pt x="3411956" y="133807"/>
                  </a:lnTo>
                  <a:lnTo>
                    <a:pt x="3401949" y="127063"/>
                  </a:lnTo>
                  <a:lnTo>
                    <a:pt x="3394811" y="119176"/>
                  </a:lnTo>
                  <a:lnTo>
                    <a:pt x="3390519" y="110147"/>
                  </a:lnTo>
                  <a:lnTo>
                    <a:pt x="3389198" y="100761"/>
                  </a:lnTo>
                  <a:lnTo>
                    <a:pt x="3389122" y="94081"/>
                  </a:lnTo>
                  <a:lnTo>
                    <a:pt x="3390392" y="89839"/>
                  </a:lnTo>
                  <a:lnTo>
                    <a:pt x="3395573" y="84048"/>
                  </a:lnTo>
                  <a:lnTo>
                    <a:pt x="3398850" y="82600"/>
                  </a:lnTo>
                  <a:lnTo>
                    <a:pt x="3406673" y="82600"/>
                  </a:lnTo>
                  <a:lnTo>
                    <a:pt x="3409721" y="83845"/>
                  </a:lnTo>
                  <a:lnTo>
                    <a:pt x="3414191" y="88849"/>
                  </a:lnTo>
                  <a:lnTo>
                    <a:pt x="3415246" y="92303"/>
                  </a:lnTo>
                  <a:lnTo>
                    <a:pt x="3415309" y="111861"/>
                  </a:lnTo>
                  <a:lnTo>
                    <a:pt x="3426434" y="111861"/>
                  </a:lnTo>
                  <a:lnTo>
                    <a:pt x="3426434" y="92303"/>
                  </a:lnTo>
                  <a:lnTo>
                    <a:pt x="3427577" y="88468"/>
                  </a:lnTo>
                  <a:lnTo>
                    <a:pt x="3431273" y="84277"/>
                  </a:lnTo>
                  <a:lnTo>
                    <a:pt x="3432149" y="83286"/>
                  </a:lnTo>
                  <a:lnTo>
                    <a:pt x="3435223" y="81991"/>
                  </a:lnTo>
                  <a:lnTo>
                    <a:pt x="3443859" y="81991"/>
                  </a:lnTo>
                  <a:lnTo>
                    <a:pt x="3447923" y="83667"/>
                  </a:lnTo>
                  <a:lnTo>
                    <a:pt x="3451275" y="87020"/>
                  </a:lnTo>
                  <a:lnTo>
                    <a:pt x="3451275" y="140970"/>
                  </a:lnTo>
                  <a:lnTo>
                    <a:pt x="3462858" y="140970"/>
                  </a:lnTo>
                  <a:lnTo>
                    <a:pt x="3462858" y="81991"/>
                  </a:lnTo>
                  <a:lnTo>
                    <a:pt x="3462858" y="76504"/>
                  </a:lnTo>
                  <a:lnTo>
                    <a:pt x="3462858" y="52882"/>
                  </a:lnTo>
                  <a:lnTo>
                    <a:pt x="3474440" y="52882"/>
                  </a:lnTo>
                  <a:lnTo>
                    <a:pt x="3481146" y="52882"/>
                  </a:lnTo>
                  <a:lnTo>
                    <a:pt x="3536010" y="52882"/>
                  </a:lnTo>
                  <a:lnTo>
                    <a:pt x="3536010" y="74218"/>
                  </a:lnTo>
                  <a:lnTo>
                    <a:pt x="3504819" y="74218"/>
                  </a:lnTo>
                  <a:lnTo>
                    <a:pt x="3498392" y="76733"/>
                  </a:lnTo>
                  <a:lnTo>
                    <a:pt x="3488131" y="86791"/>
                  </a:lnTo>
                  <a:lnTo>
                    <a:pt x="3485565" y="93522"/>
                  </a:lnTo>
                  <a:lnTo>
                    <a:pt x="3485591" y="110617"/>
                  </a:lnTo>
                  <a:lnTo>
                    <a:pt x="3487445" y="118160"/>
                  </a:lnTo>
                  <a:lnTo>
                    <a:pt x="3494963" y="131775"/>
                  </a:lnTo>
                  <a:lnTo>
                    <a:pt x="3499840" y="137464"/>
                  </a:lnTo>
                  <a:lnTo>
                    <a:pt x="3505835" y="142036"/>
                  </a:lnTo>
                  <a:lnTo>
                    <a:pt x="3514979" y="135178"/>
                  </a:lnTo>
                  <a:lnTo>
                    <a:pt x="3507308" y="128206"/>
                  </a:lnTo>
                  <a:lnTo>
                    <a:pt x="3501834" y="120357"/>
                  </a:lnTo>
                  <a:lnTo>
                    <a:pt x="3498621" y="111861"/>
                  </a:lnTo>
                  <a:lnTo>
                    <a:pt x="3498507" y="111404"/>
                  </a:lnTo>
                  <a:lnTo>
                    <a:pt x="3497453" y="102108"/>
                  </a:lnTo>
                  <a:lnTo>
                    <a:pt x="3497453" y="96621"/>
                  </a:lnTo>
                  <a:lnTo>
                    <a:pt x="3499027" y="92329"/>
                  </a:lnTo>
                  <a:lnTo>
                    <a:pt x="3505327" y="86131"/>
                  </a:lnTo>
                  <a:lnTo>
                    <a:pt x="3509492" y="84582"/>
                  </a:lnTo>
                  <a:lnTo>
                    <a:pt x="3536010" y="84582"/>
                  </a:lnTo>
                  <a:lnTo>
                    <a:pt x="3536010" y="140970"/>
                  </a:lnTo>
                  <a:lnTo>
                    <a:pt x="3547440" y="140970"/>
                  </a:lnTo>
                  <a:lnTo>
                    <a:pt x="3547440" y="84582"/>
                  </a:lnTo>
                  <a:lnTo>
                    <a:pt x="3547440" y="52882"/>
                  </a:lnTo>
                  <a:lnTo>
                    <a:pt x="3565880" y="52882"/>
                  </a:lnTo>
                  <a:lnTo>
                    <a:pt x="3565880" y="43129"/>
                  </a:lnTo>
                  <a:close/>
                </a:path>
                <a:path w="3890010" h="430530">
                  <a:moveTo>
                    <a:pt x="3687038" y="43129"/>
                  </a:moveTo>
                  <a:lnTo>
                    <a:pt x="3671163" y="43129"/>
                  </a:lnTo>
                  <a:lnTo>
                    <a:pt x="3659454" y="5181"/>
                  </a:lnTo>
                  <a:lnTo>
                    <a:pt x="3647262" y="6858"/>
                  </a:lnTo>
                  <a:lnTo>
                    <a:pt x="3664864" y="43129"/>
                  </a:lnTo>
                  <a:lnTo>
                    <a:pt x="3662984" y="43129"/>
                  </a:lnTo>
                  <a:lnTo>
                    <a:pt x="3637356" y="16459"/>
                  </a:lnTo>
                  <a:lnTo>
                    <a:pt x="3625773" y="21945"/>
                  </a:lnTo>
                  <a:lnTo>
                    <a:pt x="3638677" y="31775"/>
                  </a:lnTo>
                  <a:lnTo>
                    <a:pt x="3649205" y="39585"/>
                  </a:lnTo>
                  <a:lnTo>
                    <a:pt x="3654145" y="43129"/>
                  </a:lnTo>
                  <a:lnTo>
                    <a:pt x="3603066" y="43129"/>
                  </a:lnTo>
                  <a:lnTo>
                    <a:pt x="3603066" y="52882"/>
                  </a:lnTo>
                  <a:lnTo>
                    <a:pt x="3659759" y="52882"/>
                  </a:lnTo>
                  <a:lnTo>
                    <a:pt x="3659759" y="67970"/>
                  </a:lnTo>
                  <a:lnTo>
                    <a:pt x="3630041" y="67970"/>
                  </a:lnTo>
                  <a:lnTo>
                    <a:pt x="3625519" y="69418"/>
                  </a:lnTo>
                  <a:lnTo>
                    <a:pt x="3619017" y="75209"/>
                  </a:lnTo>
                  <a:lnTo>
                    <a:pt x="3617391" y="78943"/>
                  </a:lnTo>
                  <a:lnTo>
                    <a:pt x="3617391" y="91541"/>
                  </a:lnTo>
                  <a:lnTo>
                    <a:pt x="3621100" y="97891"/>
                  </a:lnTo>
                  <a:lnTo>
                    <a:pt x="3628517" y="102565"/>
                  </a:lnTo>
                  <a:lnTo>
                    <a:pt x="3622014" y="107442"/>
                  </a:lnTo>
                  <a:lnTo>
                    <a:pt x="3618763" y="113639"/>
                  </a:lnTo>
                  <a:lnTo>
                    <a:pt x="3618788" y="121462"/>
                  </a:lnTo>
                  <a:lnTo>
                    <a:pt x="3619550" y="127889"/>
                  </a:lnTo>
                  <a:lnTo>
                    <a:pt x="3656101" y="152374"/>
                  </a:lnTo>
                  <a:lnTo>
                    <a:pt x="3666769" y="153619"/>
                  </a:lnTo>
                  <a:lnTo>
                    <a:pt x="3671646" y="143713"/>
                  </a:lnTo>
                  <a:lnTo>
                    <a:pt x="3653637" y="141465"/>
                  </a:lnTo>
                  <a:lnTo>
                    <a:pt x="3640785" y="137007"/>
                  </a:lnTo>
                  <a:lnTo>
                    <a:pt x="3633063" y="130340"/>
                  </a:lnTo>
                  <a:lnTo>
                    <a:pt x="3630498" y="121462"/>
                  </a:lnTo>
                  <a:lnTo>
                    <a:pt x="3630498" y="116890"/>
                  </a:lnTo>
                  <a:lnTo>
                    <a:pt x="3632428" y="113106"/>
                  </a:lnTo>
                  <a:lnTo>
                    <a:pt x="3640150" y="107111"/>
                  </a:lnTo>
                  <a:lnTo>
                    <a:pt x="3645230" y="105613"/>
                  </a:lnTo>
                  <a:lnTo>
                    <a:pt x="3655796" y="105613"/>
                  </a:lnTo>
                  <a:lnTo>
                    <a:pt x="3659098" y="106578"/>
                  </a:lnTo>
                  <a:lnTo>
                    <a:pt x="3663772" y="110439"/>
                  </a:lnTo>
                  <a:lnTo>
                    <a:pt x="3664940" y="112877"/>
                  </a:lnTo>
                  <a:lnTo>
                    <a:pt x="3664940" y="119786"/>
                  </a:lnTo>
                  <a:lnTo>
                    <a:pt x="3662908" y="123393"/>
                  </a:lnTo>
                  <a:lnTo>
                    <a:pt x="3658844" y="126644"/>
                  </a:lnTo>
                  <a:lnTo>
                    <a:pt x="3668903" y="132435"/>
                  </a:lnTo>
                  <a:lnTo>
                    <a:pt x="3673779" y="127965"/>
                  </a:lnTo>
                  <a:lnTo>
                    <a:pt x="3676218" y="122580"/>
                  </a:lnTo>
                  <a:lnTo>
                    <a:pt x="3676192" y="110439"/>
                  </a:lnTo>
                  <a:lnTo>
                    <a:pt x="3674072" y="105613"/>
                  </a:lnTo>
                  <a:lnTo>
                    <a:pt x="3665690" y="97688"/>
                  </a:lnTo>
                  <a:lnTo>
                    <a:pt x="3665423" y="97434"/>
                  </a:lnTo>
                  <a:lnTo>
                    <a:pt x="3659251" y="95402"/>
                  </a:lnTo>
                  <a:lnTo>
                    <a:pt x="3646144" y="95402"/>
                  </a:lnTo>
                  <a:lnTo>
                    <a:pt x="3641623" y="96164"/>
                  </a:lnTo>
                  <a:lnTo>
                    <a:pt x="3637661" y="97688"/>
                  </a:lnTo>
                  <a:lnTo>
                    <a:pt x="3631869" y="94335"/>
                  </a:lnTo>
                  <a:lnTo>
                    <a:pt x="3628974" y="90119"/>
                  </a:lnTo>
                  <a:lnTo>
                    <a:pt x="3628974" y="80264"/>
                  </a:lnTo>
                  <a:lnTo>
                    <a:pt x="3632123" y="77876"/>
                  </a:lnTo>
                  <a:lnTo>
                    <a:pt x="3670884" y="77876"/>
                  </a:lnTo>
                  <a:lnTo>
                    <a:pt x="3670884" y="52882"/>
                  </a:lnTo>
                  <a:lnTo>
                    <a:pt x="3687038" y="52882"/>
                  </a:lnTo>
                  <a:lnTo>
                    <a:pt x="3687038" y="49225"/>
                  </a:lnTo>
                  <a:lnTo>
                    <a:pt x="3687038" y="43129"/>
                  </a:lnTo>
                  <a:close/>
                </a:path>
                <a:path w="3890010" h="430530">
                  <a:moveTo>
                    <a:pt x="3857256" y="43129"/>
                  </a:moveTo>
                  <a:lnTo>
                    <a:pt x="3837749" y="43129"/>
                  </a:lnTo>
                  <a:lnTo>
                    <a:pt x="3804678" y="2286"/>
                  </a:lnTo>
                  <a:lnTo>
                    <a:pt x="3791572" y="5334"/>
                  </a:lnTo>
                  <a:lnTo>
                    <a:pt x="3821290" y="37833"/>
                  </a:lnTo>
                  <a:lnTo>
                    <a:pt x="3827081" y="43129"/>
                  </a:lnTo>
                  <a:lnTo>
                    <a:pt x="3815651" y="43129"/>
                  </a:lnTo>
                  <a:lnTo>
                    <a:pt x="3808946" y="43129"/>
                  </a:lnTo>
                  <a:lnTo>
                    <a:pt x="3724211" y="43129"/>
                  </a:lnTo>
                  <a:lnTo>
                    <a:pt x="3724211" y="52882"/>
                  </a:lnTo>
                  <a:lnTo>
                    <a:pt x="3785781" y="52882"/>
                  </a:lnTo>
                  <a:lnTo>
                    <a:pt x="3785781" y="74218"/>
                  </a:lnTo>
                  <a:lnTo>
                    <a:pt x="3754590" y="74218"/>
                  </a:lnTo>
                  <a:lnTo>
                    <a:pt x="3748163" y="76733"/>
                  </a:lnTo>
                  <a:lnTo>
                    <a:pt x="3737902" y="86791"/>
                  </a:lnTo>
                  <a:lnTo>
                    <a:pt x="3735336" y="93522"/>
                  </a:lnTo>
                  <a:lnTo>
                    <a:pt x="3735387" y="110718"/>
                  </a:lnTo>
                  <a:lnTo>
                    <a:pt x="3737216" y="118160"/>
                  </a:lnTo>
                  <a:lnTo>
                    <a:pt x="3744734" y="131775"/>
                  </a:lnTo>
                  <a:lnTo>
                    <a:pt x="3749611" y="137464"/>
                  </a:lnTo>
                  <a:lnTo>
                    <a:pt x="3755606" y="142036"/>
                  </a:lnTo>
                  <a:lnTo>
                    <a:pt x="3764750" y="135178"/>
                  </a:lnTo>
                  <a:lnTo>
                    <a:pt x="3757079" y="128206"/>
                  </a:lnTo>
                  <a:lnTo>
                    <a:pt x="3751605" y="120357"/>
                  </a:lnTo>
                  <a:lnTo>
                    <a:pt x="3748316" y="111671"/>
                  </a:lnTo>
                  <a:lnTo>
                    <a:pt x="3747224" y="102108"/>
                  </a:lnTo>
                  <a:lnTo>
                    <a:pt x="3747224" y="96621"/>
                  </a:lnTo>
                  <a:lnTo>
                    <a:pt x="3748798" y="92329"/>
                  </a:lnTo>
                  <a:lnTo>
                    <a:pt x="3755098" y="86131"/>
                  </a:lnTo>
                  <a:lnTo>
                    <a:pt x="3759263" y="84582"/>
                  </a:lnTo>
                  <a:lnTo>
                    <a:pt x="3785781" y="84582"/>
                  </a:lnTo>
                  <a:lnTo>
                    <a:pt x="3785781" y="140970"/>
                  </a:lnTo>
                  <a:lnTo>
                    <a:pt x="3797211" y="140970"/>
                  </a:lnTo>
                  <a:lnTo>
                    <a:pt x="3797211" y="84582"/>
                  </a:lnTo>
                  <a:lnTo>
                    <a:pt x="3797211" y="52882"/>
                  </a:lnTo>
                  <a:lnTo>
                    <a:pt x="3808946" y="52882"/>
                  </a:lnTo>
                  <a:lnTo>
                    <a:pt x="3815651" y="52882"/>
                  </a:lnTo>
                  <a:lnTo>
                    <a:pt x="3827386" y="52882"/>
                  </a:lnTo>
                  <a:lnTo>
                    <a:pt x="3827386" y="140970"/>
                  </a:lnTo>
                  <a:lnTo>
                    <a:pt x="3838816" y="140970"/>
                  </a:lnTo>
                  <a:lnTo>
                    <a:pt x="3838816" y="52882"/>
                  </a:lnTo>
                  <a:lnTo>
                    <a:pt x="3857256" y="52882"/>
                  </a:lnTo>
                  <a:lnTo>
                    <a:pt x="3857256" y="43129"/>
                  </a:lnTo>
                  <a:close/>
                </a:path>
                <a:path w="3890010" h="430530">
                  <a:moveTo>
                    <a:pt x="3889997" y="96621"/>
                  </a:moveTo>
                  <a:lnTo>
                    <a:pt x="3882110" y="53263"/>
                  </a:lnTo>
                  <a:lnTo>
                    <a:pt x="3861320" y="19812"/>
                  </a:lnTo>
                  <a:lnTo>
                    <a:pt x="3859085" y="17983"/>
                  </a:lnTo>
                  <a:lnTo>
                    <a:pt x="3846436" y="17983"/>
                  </a:lnTo>
                  <a:lnTo>
                    <a:pt x="3846436" y="19050"/>
                  </a:lnTo>
                  <a:lnTo>
                    <a:pt x="3853205" y="26098"/>
                  </a:lnTo>
                  <a:lnTo>
                    <a:pt x="3859276" y="33858"/>
                  </a:lnTo>
                  <a:lnTo>
                    <a:pt x="3876725" y="72948"/>
                  </a:lnTo>
                  <a:lnTo>
                    <a:pt x="3879011" y="96621"/>
                  </a:lnTo>
                  <a:lnTo>
                    <a:pt x="3878465" y="107505"/>
                  </a:lnTo>
                  <a:lnTo>
                    <a:pt x="3864800" y="149047"/>
                  </a:lnTo>
                  <a:lnTo>
                    <a:pt x="3846436" y="172516"/>
                  </a:lnTo>
                  <a:lnTo>
                    <a:pt x="3846436" y="173583"/>
                  </a:lnTo>
                  <a:lnTo>
                    <a:pt x="3859085" y="173583"/>
                  </a:lnTo>
                  <a:lnTo>
                    <a:pt x="3861320" y="171754"/>
                  </a:lnTo>
                  <a:lnTo>
                    <a:pt x="3882110" y="138188"/>
                  </a:lnTo>
                  <a:lnTo>
                    <a:pt x="3889781" y="103352"/>
                  </a:lnTo>
                  <a:lnTo>
                    <a:pt x="3889997" y="9662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30852" y="2960560"/>
              <a:ext cx="2559672" cy="14264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030852" y="3189160"/>
              <a:ext cx="2334577" cy="17358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30852" y="3417760"/>
              <a:ext cx="2463507" cy="153619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1164708" y="2914347"/>
            <a:ext cx="7729519" cy="4059901"/>
            <a:chOff x="900000" y="3771506"/>
            <a:chExt cx="5972810" cy="5253990"/>
          </a:xfrm>
        </p:grpSpPr>
        <p:sp>
          <p:nvSpPr>
            <p:cNvPr id="26" name="object 26"/>
            <p:cNvSpPr/>
            <p:nvPr/>
          </p:nvSpPr>
          <p:spPr>
            <a:xfrm>
              <a:off x="903173" y="3774680"/>
              <a:ext cx="5966460" cy="503555"/>
            </a:xfrm>
            <a:custGeom>
              <a:avLst/>
              <a:gdLst/>
              <a:ahLst/>
              <a:cxnLst/>
              <a:rect l="l" t="t" r="r" b="b"/>
              <a:pathLst>
                <a:path w="5966459" h="503554">
                  <a:moveTo>
                    <a:pt x="2387219" y="0"/>
                  </a:moveTo>
                  <a:lnTo>
                    <a:pt x="1714500" y="0"/>
                  </a:lnTo>
                  <a:lnTo>
                    <a:pt x="685800" y="0"/>
                  </a:lnTo>
                  <a:lnTo>
                    <a:pt x="0" y="0"/>
                  </a:lnTo>
                  <a:lnTo>
                    <a:pt x="0" y="503555"/>
                  </a:lnTo>
                  <a:lnTo>
                    <a:pt x="685800" y="503555"/>
                  </a:lnTo>
                  <a:lnTo>
                    <a:pt x="1714500" y="503555"/>
                  </a:lnTo>
                  <a:lnTo>
                    <a:pt x="2387219" y="503555"/>
                  </a:lnTo>
                  <a:lnTo>
                    <a:pt x="2387219" y="0"/>
                  </a:lnTo>
                  <a:close/>
                </a:path>
                <a:path w="5966459" h="503554">
                  <a:moveTo>
                    <a:pt x="4478820" y="0"/>
                  </a:moveTo>
                  <a:lnTo>
                    <a:pt x="3074835" y="0"/>
                  </a:lnTo>
                  <a:lnTo>
                    <a:pt x="2387231" y="0"/>
                  </a:lnTo>
                  <a:lnTo>
                    <a:pt x="2387231" y="503555"/>
                  </a:lnTo>
                  <a:lnTo>
                    <a:pt x="3074822" y="503555"/>
                  </a:lnTo>
                  <a:lnTo>
                    <a:pt x="4478820" y="503555"/>
                  </a:lnTo>
                  <a:lnTo>
                    <a:pt x="4478820" y="0"/>
                  </a:lnTo>
                  <a:close/>
                </a:path>
                <a:path w="5966459" h="503554">
                  <a:moveTo>
                    <a:pt x="5966053" y="0"/>
                  </a:moveTo>
                  <a:lnTo>
                    <a:pt x="4478833" y="0"/>
                  </a:lnTo>
                  <a:lnTo>
                    <a:pt x="4478833" y="503555"/>
                  </a:lnTo>
                  <a:lnTo>
                    <a:pt x="5966053" y="503555"/>
                  </a:lnTo>
                  <a:lnTo>
                    <a:pt x="5966053" y="0"/>
                  </a:lnTo>
                  <a:close/>
                </a:path>
              </a:pathLst>
            </a:custGeom>
            <a:solidFill>
              <a:srgbClr val="C7EA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99998" y="3771505"/>
              <a:ext cx="5972810" cy="5253990"/>
            </a:xfrm>
            <a:custGeom>
              <a:avLst/>
              <a:gdLst/>
              <a:ahLst/>
              <a:cxnLst/>
              <a:rect l="l" t="t" r="r" b="b"/>
              <a:pathLst>
                <a:path w="5972809" h="5253990">
                  <a:moveTo>
                    <a:pt x="5972403" y="0"/>
                  </a:moveTo>
                  <a:lnTo>
                    <a:pt x="5966053" y="0"/>
                  </a:lnTo>
                  <a:lnTo>
                    <a:pt x="5966053" y="6350"/>
                  </a:lnTo>
                  <a:lnTo>
                    <a:pt x="5966053" y="503555"/>
                  </a:lnTo>
                  <a:lnTo>
                    <a:pt x="5966053" y="5247640"/>
                  </a:lnTo>
                  <a:lnTo>
                    <a:pt x="4485183" y="5247640"/>
                  </a:lnTo>
                  <a:lnTo>
                    <a:pt x="4485183" y="3594100"/>
                  </a:lnTo>
                  <a:lnTo>
                    <a:pt x="5966053" y="3594100"/>
                  </a:lnTo>
                  <a:lnTo>
                    <a:pt x="5966053" y="3587750"/>
                  </a:lnTo>
                  <a:lnTo>
                    <a:pt x="4485183" y="3587750"/>
                  </a:lnTo>
                  <a:lnTo>
                    <a:pt x="4485183" y="1960880"/>
                  </a:lnTo>
                  <a:lnTo>
                    <a:pt x="5966053" y="1960880"/>
                  </a:lnTo>
                  <a:lnTo>
                    <a:pt x="5966053" y="1954530"/>
                  </a:lnTo>
                  <a:lnTo>
                    <a:pt x="4485183" y="1954530"/>
                  </a:lnTo>
                  <a:lnTo>
                    <a:pt x="4485183" y="1228725"/>
                  </a:lnTo>
                  <a:lnTo>
                    <a:pt x="5966053" y="1228725"/>
                  </a:lnTo>
                  <a:lnTo>
                    <a:pt x="5966053" y="1222375"/>
                  </a:lnTo>
                  <a:lnTo>
                    <a:pt x="4485183" y="1222375"/>
                  </a:lnTo>
                  <a:lnTo>
                    <a:pt x="4485183" y="509905"/>
                  </a:lnTo>
                  <a:lnTo>
                    <a:pt x="5966053" y="509905"/>
                  </a:lnTo>
                  <a:lnTo>
                    <a:pt x="5966053" y="503555"/>
                  </a:lnTo>
                  <a:lnTo>
                    <a:pt x="4485183" y="503555"/>
                  </a:lnTo>
                  <a:lnTo>
                    <a:pt x="4485183" y="6350"/>
                  </a:lnTo>
                  <a:lnTo>
                    <a:pt x="5966053" y="6350"/>
                  </a:lnTo>
                  <a:lnTo>
                    <a:pt x="5966053" y="0"/>
                  </a:lnTo>
                  <a:lnTo>
                    <a:pt x="4482008" y="0"/>
                  </a:lnTo>
                  <a:lnTo>
                    <a:pt x="4482008" y="6350"/>
                  </a:lnTo>
                  <a:lnTo>
                    <a:pt x="4482008" y="503555"/>
                  </a:lnTo>
                  <a:lnTo>
                    <a:pt x="4482008" y="3594100"/>
                  </a:lnTo>
                  <a:lnTo>
                    <a:pt x="4481995" y="3587750"/>
                  </a:lnTo>
                  <a:lnTo>
                    <a:pt x="4482008" y="1960880"/>
                  </a:lnTo>
                  <a:lnTo>
                    <a:pt x="4481995" y="1954530"/>
                  </a:lnTo>
                  <a:lnTo>
                    <a:pt x="4482008" y="1228725"/>
                  </a:lnTo>
                  <a:lnTo>
                    <a:pt x="4481995" y="1222375"/>
                  </a:lnTo>
                  <a:lnTo>
                    <a:pt x="4482008" y="509905"/>
                  </a:lnTo>
                  <a:lnTo>
                    <a:pt x="4481995" y="503555"/>
                  </a:lnTo>
                  <a:lnTo>
                    <a:pt x="4482008" y="6350"/>
                  </a:lnTo>
                  <a:lnTo>
                    <a:pt x="4481995" y="0"/>
                  </a:lnTo>
                  <a:lnTo>
                    <a:pt x="4478833" y="0"/>
                  </a:lnTo>
                  <a:lnTo>
                    <a:pt x="4478833" y="5247640"/>
                  </a:lnTo>
                  <a:lnTo>
                    <a:pt x="3081172" y="5247640"/>
                  </a:lnTo>
                  <a:lnTo>
                    <a:pt x="3081172" y="3594100"/>
                  </a:lnTo>
                  <a:lnTo>
                    <a:pt x="4478833" y="3594100"/>
                  </a:lnTo>
                  <a:lnTo>
                    <a:pt x="4478833" y="3587750"/>
                  </a:lnTo>
                  <a:lnTo>
                    <a:pt x="3081172" y="3587750"/>
                  </a:lnTo>
                  <a:lnTo>
                    <a:pt x="3081172" y="1960880"/>
                  </a:lnTo>
                  <a:lnTo>
                    <a:pt x="4478833" y="1960880"/>
                  </a:lnTo>
                  <a:lnTo>
                    <a:pt x="4478833" y="1954530"/>
                  </a:lnTo>
                  <a:lnTo>
                    <a:pt x="3081172" y="1954530"/>
                  </a:lnTo>
                  <a:lnTo>
                    <a:pt x="3081172" y="1228725"/>
                  </a:lnTo>
                  <a:lnTo>
                    <a:pt x="4478833" y="1228725"/>
                  </a:lnTo>
                  <a:lnTo>
                    <a:pt x="4478833" y="1222375"/>
                  </a:lnTo>
                  <a:lnTo>
                    <a:pt x="3081172" y="1222375"/>
                  </a:lnTo>
                  <a:lnTo>
                    <a:pt x="3081172" y="509905"/>
                  </a:lnTo>
                  <a:lnTo>
                    <a:pt x="4478833" y="509905"/>
                  </a:lnTo>
                  <a:lnTo>
                    <a:pt x="4478833" y="503555"/>
                  </a:lnTo>
                  <a:lnTo>
                    <a:pt x="3081172" y="503555"/>
                  </a:lnTo>
                  <a:lnTo>
                    <a:pt x="3081172" y="6350"/>
                  </a:lnTo>
                  <a:lnTo>
                    <a:pt x="4478833" y="6350"/>
                  </a:lnTo>
                  <a:lnTo>
                    <a:pt x="4478833" y="0"/>
                  </a:lnTo>
                  <a:lnTo>
                    <a:pt x="3078010" y="0"/>
                  </a:lnTo>
                  <a:lnTo>
                    <a:pt x="3074822" y="0"/>
                  </a:lnTo>
                  <a:lnTo>
                    <a:pt x="3074822" y="6350"/>
                  </a:lnTo>
                  <a:lnTo>
                    <a:pt x="3074822" y="5247640"/>
                  </a:lnTo>
                  <a:lnTo>
                    <a:pt x="2393581" y="5247640"/>
                  </a:lnTo>
                  <a:lnTo>
                    <a:pt x="2393581" y="3594100"/>
                  </a:lnTo>
                  <a:lnTo>
                    <a:pt x="3074822" y="3594100"/>
                  </a:lnTo>
                  <a:lnTo>
                    <a:pt x="3074822" y="3587750"/>
                  </a:lnTo>
                  <a:lnTo>
                    <a:pt x="2393581" y="3587750"/>
                  </a:lnTo>
                  <a:lnTo>
                    <a:pt x="2393581" y="1960880"/>
                  </a:lnTo>
                  <a:lnTo>
                    <a:pt x="3074822" y="1960880"/>
                  </a:lnTo>
                  <a:lnTo>
                    <a:pt x="3074822" y="1954530"/>
                  </a:lnTo>
                  <a:lnTo>
                    <a:pt x="2393581" y="1954530"/>
                  </a:lnTo>
                  <a:lnTo>
                    <a:pt x="2393581" y="1228725"/>
                  </a:lnTo>
                  <a:lnTo>
                    <a:pt x="3074822" y="1228725"/>
                  </a:lnTo>
                  <a:lnTo>
                    <a:pt x="3074822" y="1222375"/>
                  </a:lnTo>
                  <a:lnTo>
                    <a:pt x="2393581" y="1222375"/>
                  </a:lnTo>
                  <a:lnTo>
                    <a:pt x="2393581" y="509905"/>
                  </a:lnTo>
                  <a:lnTo>
                    <a:pt x="3074822" y="509905"/>
                  </a:lnTo>
                  <a:lnTo>
                    <a:pt x="3074822" y="503555"/>
                  </a:lnTo>
                  <a:lnTo>
                    <a:pt x="2393581" y="503555"/>
                  </a:lnTo>
                  <a:lnTo>
                    <a:pt x="2393581" y="6350"/>
                  </a:lnTo>
                  <a:lnTo>
                    <a:pt x="3074822" y="6350"/>
                  </a:lnTo>
                  <a:lnTo>
                    <a:pt x="3074822" y="0"/>
                  </a:lnTo>
                  <a:lnTo>
                    <a:pt x="2390406" y="0"/>
                  </a:lnTo>
                  <a:lnTo>
                    <a:pt x="2390406" y="6350"/>
                  </a:lnTo>
                  <a:lnTo>
                    <a:pt x="2390406" y="503555"/>
                  </a:lnTo>
                  <a:lnTo>
                    <a:pt x="2390406" y="3594100"/>
                  </a:lnTo>
                  <a:lnTo>
                    <a:pt x="2390394" y="3587750"/>
                  </a:lnTo>
                  <a:lnTo>
                    <a:pt x="2390406" y="1960880"/>
                  </a:lnTo>
                  <a:lnTo>
                    <a:pt x="2390394" y="1954530"/>
                  </a:lnTo>
                  <a:lnTo>
                    <a:pt x="2390406" y="1228725"/>
                  </a:lnTo>
                  <a:lnTo>
                    <a:pt x="2390394" y="1222375"/>
                  </a:lnTo>
                  <a:lnTo>
                    <a:pt x="2390406" y="509905"/>
                  </a:lnTo>
                  <a:lnTo>
                    <a:pt x="2390394" y="503555"/>
                  </a:lnTo>
                  <a:lnTo>
                    <a:pt x="2390406" y="6350"/>
                  </a:lnTo>
                  <a:lnTo>
                    <a:pt x="2390394" y="0"/>
                  </a:lnTo>
                  <a:lnTo>
                    <a:pt x="2387231" y="0"/>
                  </a:lnTo>
                  <a:lnTo>
                    <a:pt x="2387231" y="5247640"/>
                  </a:lnTo>
                  <a:lnTo>
                    <a:pt x="1720850" y="5247640"/>
                  </a:lnTo>
                  <a:lnTo>
                    <a:pt x="1720850" y="3594100"/>
                  </a:lnTo>
                  <a:lnTo>
                    <a:pt x="2387231" y="3594100"/>
                  </a:lnTo>
                  <a:lnTo>
                    <a:pt x="2387231" y="3587750"/>
                  </a:lnTo>
                  <a:lnTo>
                    <a:pt x="1720850" y="3587750"/>
                  </a:lnTo>
                  <a:lnTo>
                    <a:pt x="1720850" y="1960880"/>
                  </a:lnTo>
                  <a:lnTo>
                    <a:pt x="2387231" y="1960880"/>
                  </a:lnTo>
                  <a:lnTo>
                    <a:pt x="2387231" y="1954530"/>
                  </a:lnTo>
                  <a:lnTo>
                    <a:pt x="1720850" y="1954530"/>
                  </a:lnTo>
                  <a:lnTo>
                    <a:pt x="1720850" y="1228725"/>
                  </a:lnTo>
                  <a:lnTo>
                    <a:pt x="2387231" y="1228725"/>
                  </a:lnTo>
                  <a:lnTo>
                    <a:pt x="2387231" y="1222375"/>
                  </a:lnTo>
                  <a:lnTo>
                    <a:pt x="1720850" y="1222375"/>
                  </a:lnTo>
                  <a:lnTo>
                    <a:pt x="1720850" y="509905"/>
                  </a:lnTo>
                  <a:lnTo>
                    <a:pt x="2387231" y="509905"/>
                  </a:lnTo>
                  <a:lnTo>
                    <a:pt x="2387231" y="503555"/>
                  </a:lnTo>
                  <a:lnTo>
                    <a:pt x="1720850" y="503555"/>
                  </a:lnTo>
                  <a:lnTo>
                    <a:pt x="1720850" y="6350"/>
                  </a:lnTo>
                  <a:lnTo>
                    <a:pt x="2387231" y="6350"/>
                  </a:lnTo>
                  <a:lnTo>
                    <a:pt x="2387231" y="0"/>
                  </a:lnTo>
                  <a:lnTo>
                    <a:pt x="1717675" y="0"/>
                  </a:lnTo>
                  <a:lnTo>
                    <a:pt x="1714500" y="0"/>
                  </a:lnTo>
                  <a:lnTo>
                    <a:pt x="1714500" y="6350"/>
                  </a:lnTo>
                  <a:lnTo>
                    <a:pt x="1714500" y="5247640"/>
                  </a:lnTo>
                  <a:lnTo>
                    <a:pt x="692150" y="5247640"/>
                  </a:lnTo>
                  <a:lnTo>
                    <a:pt x="692150" y="3594100"/>
                  </a:lnTo>
                  <a:lnTo>
                    <a:pt x="1714500" y="3594100"/>
                  </a:lnTo>
                  <a:lnTo>
                    <a:pt x="1714500" y="3587750"/>
                  </a:lnTo>
                  <a:lnTo>
                    <a:pt x="692150" y="3587750"/>
                  </a:lnTo>
                  <a:lnTo>
                    <a:pt x="692150" y="1960880"/>
                  </a:lnTo>
                  <a:lnTo>
                    <a:pt x="1714500" y="1960880"/>
                  </a:lnTo>
                  <a:lnTo>
                    <a:pt x="1714500" y="1954530"/>
                  </a:lnTo>
                  <a:lnTo>
                    <a:pt x="692150" y="1954530"/>
                  </a:lnTo>
                  <a:lnTo>
                    <a:pt x="692150" y="1228725"/>
                  </a:lnTo>
                  <a:lnTo>
                    <a:pt x="1714500" y="1228725"/>
                  </a:lnTo>
                  <a:lnTo>
                    <a:pt x="1714500" y="1222375"/>
                  </a:lnTo>
                  <a:lnTo>
                    <a:pt x="692150" y="1222375"/>
                  </a:lnTo>
                  <a:lnTo>
                    <a:pt x="692150" y="509905"/>
                  </a:lnTo>
                  <a:lnTo>
                    <a:pt x="1714500" y="509905"/>
                  </a:lnTo>
                  <a:lnTo>
                    <a:pt x="1714500" y="503555"/>
                  </a:lnTo>
                  <a:lnTo>
                    <a:pt x="692150" y="503555"/>
                  </a:lnTo>
                  <a:lnTo>
                    <a:pt x="692150" y="6350"/>
                  </a:lnTo>
                  <a:lnTo>
                    <a:pt x="1714500" y="6350"/>
                  </a:lnTo>
                  <a:lnTo>
                    <a:pt x="1714500" y="0"/>
                  </a:lnTo>
                  <a:lnTo>
                    <a:pt x="688975" y="0"/>
                  </a:lnTo>
                  <a:lnTo>
                    <a:pt x="685800" y="0"/>
                  </a:lnTo>
                  <a:lnTo>
                    <a:pt x="685800" y="6350"/>
                  </a:lnTo>
                  <a:lnTo>
                    <a:pt x="685800" y="5247640"/>
                  </a:lnTo>
                  <a:lnTo>
                    <a:pt x="6350" y="5247640"/>
                  </a:lnTo>
                  <a:lnTo>
                    <a:pt x="6350" y="3594100"/>
                  </a:lnTo>
                  <a:lnTo>
                    <a:pt x="685800" y="3594100"/>
                  </a:lnTo>
                  <a:lnTo>
                    <a:pt x="685800" y="3587750"/>
                  </a:lnTo>
                  <a:lnTo>
                    <a:pt x="6350" y="3587750"/>
                  </a:lnTo>
                  <a:lnTo>
                    <a:pt x="6350" y="1960880"/>
                  </a:lnTo>
                  <a:lnTo>
                    <a:pt x="685800" y="1960880"/>
                  </a:lnTo>
                  <a:lnTo>
                    <a:pt x="685800" y="1954530"/>
                  </a:lnTo>
                  <a:lnTo>
                    <a:pt x="6350" y="1954530"/>
                  </a:lnTo>
                  <a:lnTo>
                    <a:pt x="6350" y="1228725"/>
                  </a:lnTo>
                  <a:lnTo>
                    <a:pt x="685800" y="1228725"/>
                  </a:lnTo>
                  <a:lnTo>
                    <a:pt x="685800" y="1222375"/>
                  </a:lnTo>
                  <a:lnTo>
                    <a:pt x="6350" y="1222375"/>
                  </a:lnTo>
                  <a:lnTo>
                    <a:pt x="6350" y="509905"/>
                  </a:lnTo>
                  <a:lnTo>
                    <a:pt x="685800" y="509905"/>
                  </a:lnTo>
                  <a:lnTo>
                    <a:pt x="685800" y="503555"/>
                  </a:lnTo>
                  <a:lnTo>
                    <a:pt x="6350" y="503555"/>
                  </a:lnTo>
                  <a:lnTo>
                    <a:pt x="6350" y="6350"/>
                  </a:lnTo>
                  <a:lnTo>
                    <a:pt x="685800" y="6350"/>
                  </a:lnTo>
                  <a:lnTo>
                    <a:pt x="68580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503555"/>
                  </a:lnTo>
                  <a:lnTo>
                    <a:pt x="0" y="5253990"/>
                  </a:lnTo>
                  <a:lnTo>
                    <a:pt x="688975" y="5253990"/>
                  </a:lnTo>
                  <a:lnTo>
                    <a:pt x="1717675" y="5253990"/>
                  </a:lnTo>
                  <a:lnTo>
                    <a:pt x="2390394" y="5253990"/>
                  </a:lnTo>
                  <a:lnTo>
                    <a:pt x="2390394" y="5247640"/>
                  </a:lnTo>
                  <a:lnTo>
                    <a:pt x="2390406" y="5253990"/>
                  </a:lnTo>
                  <a:lnTo>
                    <a:pt x="3077997" y="5253990"/>
                  </a:lnTo>
                  <a:lnTo>
                    <a:pt x="4481995" y="5253990"/>
                  </a:lnTo>
                  <a:lnTo>
                    <a:pt x="4481995" y="5247640"/>
                  </a:lnTo>
                  <a:lnTo>
                    <a:pt x="4482008" y="5253990"/>
                  </a:lnTo>
                  <a:lnTo>
                    <a:pt x="5972403" y="5253990"/>
                  </a:lnTo>
                  <a:lnTo>
                    <a:pt x="5972403" y="6350"/>
                  </a:lnTo>
                  <a:lnTo>
                    <a:pt x="597240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50341" y="3841825"/>
              <a:ext cx="5922645" cy="5184140"/>
            </a:xfrm>
            <a:custGeom>
              <a:avLst/>
              <a:gdLst/>
              <a:ahLst/>
              <a:cxnLst/>
              <a:rect l="l" t="t" r="r" b="b"/>
              <a:pathLst>
                <a:path w="5922645" h="5184140">
                  <a:moveTo>
                    <a:pt x="203276" y="245986"/>
                  </a:moveTo>
                  <a:lnTo>
                    <a:pt x="202069" y="242912"/>
                  </a:lnTo>
                  <a:lnTo>
                    <a:pt x="197218" y="238061"/>
                  </a:lnTo>
                  <a:lnTo>
                    <a:pt x="194195" y="236855"/>
                  </a:lnTo>
                  <a:lnTo>
                    <a:pt x="187045" y="236855"/>
                  </a:lnTo>
                  <a:lnTo>
                    <a:pt x="184099" y="238061"/>
                  </a:lnTo>
                  <a:lnTo>
                    <a:pt x="179362" y="242912"/>
                  </a:lnTo>
                  <a:lnTo>
                    <a:pt x="178181" y="245986"/>
                  </a:lnTo>
                  <a:lnTo>
                    <a:pt x="178181" y="253034"/>
                  </a:lnTo>
                  <a:lnTo>
                    <a:pt x="179387" y="255866"/>
                  </a:lnTo>
                  <a:lnTo>
                    <a:pt x="184238" y="260604"/>
                  </a:lnTo>
                  <a:lnTo>
                    <a:pt x="187147" y="261785"/>
                  </a:lnTo>
                  <a:lnTo>
                    <a:pt x="194195" y="261785"/>
                  </a:lnTo>
                  <a:lnTo>
                    <a:pt x="197218" y="260604"/>
                  </a:lnTo>
                  <a:lnTo>
                    <a:pt x="202069" y="255866"/>
                  </a:lnTo>
                  <a:lnTo>
                    <a:pt x="203276" y="253034"/>
                  </a:lnTo>
                  <a:lnTo>
                    <a:pt x="203276" y="245986"/>
                  </a:lnTo>
                  <a:close/>
                </a:path>
                <a:path w="5922645" h="5184140">
                  <a:moveTo>
                    <a:pt x="302171" y="17399"/>
                  </a:moveTo>
                  <a:lnTo>
                    <a:pt x="300964" y="14312"/>
                  </a:lnTo>
                  <a:lnTo>
                    <a:pt x="296113" y="9474"/>
                  </a:lnTo>
                  <a:lnTo>
                    <a:pt x="293090" y="8255"/>
                  </a:lnTo>
                  <a:lnTo>
                    <a:pt x="285940" y="8255"/>
                  </a:lnTo>
                  <a:lnTo>
                    <a:pt x="282994" y="9474"/>
                  </a:lnTo>
                  <a:lnTo>
                    <a:pt x="278257" y="14312"/>
                  </a:lnTo>
                  <a:lnTo>
                    <a:pt x="277075" y="17399"/>
                  </a:lnTo>
                  <a:lnTo>
                    <a:pt x="277101" y="24498"/>
                  </a:lnTo>
                  <a:lnTo>
                    <a:pt x="278282" y="27279"/>
                  </a:lnTo>
                  <a:lnTo>
                    <a:pt x="283133" y="32004"/>
                  </a:lnTo>
                  <a:lnTo>
                    <a:pt x="286042" y="33197"/>
                  </a:lnTo>
                  <a:lnTo>
                    <a:pt x="293090" y="33197"/>
                  </a:lnTo>
                  <a:lnTo>
                    <a:pt x="296113" y="32004"/>
                  </a:lnTo>
                  <a:lnTo>
                    <a:pt x="300964" y="27279"/>
                  </a:lnTo>
                  <a:lnTo>
                    <a:pt x="302145" y="24498"/>
                  </a:lnTo>
                  <a:lnTo>
                    <a:pt x="302171" y="17399"/>
                  </a:lnTo>
                  <a:close/>
                </a:path>
                <a:path w="5922645" h="5184140">
                  <a:moveTo>
                    <a:pt x="358876" y="549389"/>
                  </a:moveTo>
                  <a:lnTo>
                    <a:pt x="358876" y="549389"/>
                  </a:lnTo>
                  <a:lnTo>
                    <a:pt x="30149" y="549389"/>
                  </a:lnTo>
                  <a:lnTo>
                    <a:pt x="30149" y="529831"/>
                  </a:lnTo>
                  <a:lnTo>
                    <a:pt x="32308" y="525005"/>
                  </a:lnTo>
                  <a:lnTo>
                    <a:pt x="40944" y="518299"/>
                  </a:lnTo>
                  <a:lnTo>
                    <a:pt x="47117" y="516623"/>
                  </a:lnTo>
                  <a:lnTo>
                    <a:pt x="55143" y="516623"/>
                  </a:lnTo>
                  <a:lnTo>
                    <a:pt x="96545" y="533133"/>
                  </a:lnTo>
                  <a:lnTo>
                    <a:pt x="101015" y="539330"/>
                  </a:lnTo>
                  <a:lnTo>
                    <a:pt x="109245" y="532930"/>
                  </a:lnTo>
                  <a:lnTo>
                    <a:pt x="72758" y="508317"/>
                  </a:lnTo>
                  <a:lnTo>
                    <a:pt x="55143" y="506260"/>
                  </a:lnTo>
                  <a:lnTo>
                    <a:pt x="47078" y="506780"/>
                  </a:lnTo>
                  <a:lnTo>
                    <a:pt x="18719" y="526986"/>
                  </a:lnTo>
                  <a:lnTo>
                    <a:pt x="18719" y="549389"/>
                  </a:lnTo>
                  <a:lnTo>
                    <a:pt x="279" y="549389"/>
                  </a:lnTo>
                  <a:lnTo>
                    <a:pt x="279" y="559142"/>
                  </a:lnTo>
                  <a:lnTo>
                    <a:pt x="18719" y="559142"/>
                  </a:lnTo>
                  <a:lnTo>
                    <a:pt x="18719" y="647230"/>
                  </a:lnTo>
                  <a:lnTo>
                    <a:pt x="30149" y="647230"/>
                  </a:lnTo>
                  <a:lnTo>
                    <a:pt x="30149" y="559142"/>
                  </a:lnTo>
                  <a:lnTo>
                    <a:pt x="41884" y="559142"/>
                  </a:lnTo>
                  <a:lnTo>
                    <a:pt x="48590" y="559142"/>
                  </a:lnTo>
                  <a:lnTo>
                    <a:pt x="102235" y="559142"/>
                  </a:lnTo>
                  <a:lnTo>
                    <a:pt x="102235" y="603542"/>
                  </a:lnTo>
                  <a:lnTo>
                    <a:pt x="100380" y="608799"/>
                  </a:lnTo>
                  <a:lnTo>
                    <a:pt x="92964" y="617232"/>
                  </a:lnTo>
                  <a:lnTo>
                    <a:pt x="88112" y="619340"/>
                  </a:lnTo>
                  <a:lnTo>
                    <a:pt x="76835" y="619340"/>
                  </a:lnTo>
                  <a:lnTo>
                    <a:pt x="72542" y="617664"/>
                  </a:lnTo>
                  <a:lnTo>
                    <a:pt x="65938" y="610958"/>
                  </a:lnTo>
                  <a:lnTo>
                    <a:pt x="64287" y="606742"/>
                  </a:lnTo>
                  <a:lnTo>
                    <a:pt x="64287" y="595058"/>
                  </a:lnTo>
                  <a:lnTo>
                    <a:pt x="66852" y="590232"/>
                  </a:lnTo>
                  <a:lnTo>
                    <a:pt x="77114" y="584136"/>
                  </a:lnTo>
                  <a:lnTo>
                    <a:pt x="82981" y="583476"/>
                  </a:lnTo>
                  <a:lnTo>
                    <a:pt x="89585" y="585203"/>
                  </a:lnTo>
                  <a:lnTo>
                    <a:pt x="89408" y="583476"/>
                  </a:lnTo>
                  <a:lnTo>
                    <a:pt x="88519" y="574382"/>
                  </a:lnTo>
                  <a:lnTo>
                    <a:pt x="81737" y="573773"/>
                  </a:lnTo>
                  <a:lnTo>
                    <a:pt x="75298" y="574382"/>
                  </a:lnTo>
                  <a:lnTo>
                    <a:pt x="69164" y="576211"/>
                  </a:lnTo>
                  <a:lnTo>
                    <a:pt x="63373" y="579259"/>
                  </a:lnTo>
                  <a:lnTo>
                    <a:pt x="55854" y="584136"/>
                  </a:lnTo>
                  <a:lnTo>
                    <a:pt x="52095" y="591654"/>
                  </a:lnTo>
                  <a:lnTo>
                    <a:pt x="52095" y="610044"/>
                  </a:lnTo>
                  <a:lnTo>
                    <a:pt x="54838" y="616750"/>
                  </a:lnTo>
                  <a:lnTo>
                    <a:pt x="65811" y="627113"/>
                  </a:lnTo>
                  <a:lnTo>
                    <a:pt x="72415" y="629704"/>
                  </a:lnTo>
                  <a:lnTo>
                    <a:pt x="89585" y="629704"/>
                  </a:lnTo>
                  <a:lnTo>
                    <a:pt x="96748" y="626656"/>
                  </a:lnTo>
                  <a:lnTo>
                    <a:pt x="101625" y="620560"/>
                  </a:lnTo>
                  <a:lnTo>
                    <a:pt x="102235" y="620560"/>
                  </a:lnTo>
                  <a:lnTo>
                    <a:pt x="102235" y="647230"/>
                  </a:lnTo>
                  <a:lnTo>
                    <a:pt x="113665" y="647230"/>
                  </a:lnTo>
                  <a:lnTo>
                    <a:pt x="113665" y="620560"/>
                  </a:lnTo>
                  <a:lnTo>
                    <a:pt x="113665" y="619340"/>
                  </a:lnTo>
                  <a:lnTo>
                    <a:pt x="113665" y="559142"/>
                  </a:lnTo>
                  <a:lnTo>
                    <a:pt x="125399" y="559142"/>
                  </a:lnTo>
                  <a:lnTo>
                    <a:pt x="132105" y="559142"/>
                  </a:lnTo>
                  <a:lnTo>
                    <a:pt x="209067" y="559142"/>
                  </a:lnTo>
                  <a:lnTo>
                    <a:pt x="209067" y="578192"/>
                  </a:lnTo>
                  <a:lnTo>
                    <a:pt x="149783" y="578192"/>
                  </a:lnTo>
                  <a:lnTo>
                    <a:pt x="145364" y="586879"/>
                  </a:lnTo>
                  <a:lnTo>
                    <a:pt x="145364" y="587641"/>
                  </a:lnTo>
                  <a:lnTo>
                    <a:pt x="153390" y="589673"/>
                  </a:lnTo>
                  <a:lnTo>
                    <a:pt x="160426" y="592823"/>
                  </a:lnTo>
                  <a:lnTo>
                    <a:pt x="172516" y="601357"/>
                  </a:lnTo>
                  <a:lnTo>
                    <a:pt x="175539" y="606590"/>
                  </a:lnTo>
                  <a:lnTo>
                    <a:pt x="175450" y="617664"/>
                  </a:lnTo>
                  <a:lnTo>
                    <a:pt x="173939" y="621093"/>
                  </a:lnTo>
                  <a:lnTo>
                    <a:pt x="167538" y="626275"/>
                  </a:lnTo>
                  <a:lnTo>
                    <a:pt x="163296" y="627570"/>
                  </a:lnTo>
                  <a:lnTo>
                    <a:pt x="155575" y="627570"/>
                  </a:lnTo>
                  <a:lnTo>
                    <a:pt x="153136" y="627265"/>
                  </a:lnTo>
                  <a:lnTo>
                    <a:pt x="150698" y="626656"/>
                  </a:lnTo>
                  <a:lnTo>
                    <a:pt x="135153" y="612482"/>
                  </a:lnTo>
                  <a:lnTo>
                    <a:pt x="132003" y="614514"/>
                  </a:lnTo>
                  <a:lnTo>
                    <a:pt x="130454" y="617461"/>
                  </a:lnTo>
                  <a:lnTo>
                    <a:pt x="130429" y="625132"/>
                  </a:lnTo>
                  <a:lnTo>
                    <a:pt x="132003" y="628307"/>
                  </a:lnTo>
                  <a:lnTo>
                    <a:pt x="138303" y="633691"/>
                  </a:lnTo>
                  <a:lnTo>
                    <a:pt x="142773" y="635292"/>
                  </a:lnTo>
                  <a:lnTo>
                    <a:pt x="148564" y="635800"/>
                  </a:lnTo>
                  <a:lnTo>
                    <a:pt x="169900" y="659269"/>
                  </a:lnTo>
                  <a:lnTo>
                    <a:pt x="182549" y="653935"/>
                  </a:lnTo>
                  <a:lnTo>
                    <a:pt x="160299" y="635647"/>
                  </a:lnTo>
                  <a:lnTo>
                    <a:pt x="169748" y="635647"/>
                  </a:lnTo>
                  <a:lnTo>
                    <a:pt x="175590" y="633691"/>
                  </a:lnTo>
                  <a:lnTo>
                    <a:pt x="182905" y="627570"/>
                  </a:lnTo>
                  <a:lnTo>
                    <a:pt x="184937" y="625868"/>
                  </a:lnTo>
                  <a:lnTo>
                    <a:pt x="187274" y="620610"/>
                  </a:lnTo>
                  <a:lnTo>
                    <a:pt x="187274" y="607504"/>
                  </a:lnTo>
                  <a:lnTo>
                    <a:pt x="184988" y="602119"/>
                  </a:lnTo>
                  <a:lnTo>
                    <a:pt x="175844" y="593585"/>
                  </a:lnTo>
                  <a:lnTo>
                    <a:pt x="170815" y="590537"/>
                  </a:lnTo>
                  <a:lnTo>
                    <a:pt x="165328" y="588708"/>
                  </a:lnTo>
                  <a:lnTo>
                    <a:pt x="165328" y="588098"/>
                  </a:lnTo>
                  <a:lnTo>
                    <a:pt x="209067" y="588098"/>
                  </a:lnTo>
                  <a:lnTo>
                    <a:pt x="209067" y="647230"/>
                  </a:lnTo>
                  <a:lnTo>
                    <a:pt x="220649" y="647230"/>
                  </a:lnTo>
                  <a:lnTo>
                    <a:pt x="220649" y="588098"/>
                  </a:lnTo>
                  <a:lnTo>
                    <a:pt x="220649" y="559142"/>
                  </a:lnTo>
                  <a:lnTo>
                    <a:pt x="232384" y="559142"/>
                  </a:lnTo>
                  <a:lnTo>
                    <a:pt x="239090" y="559142"/>
                  </a:lnTo>
                  <a:lnTo>
                    <a:pt x="250825" y="559142"/>
                  </a:lnTo>
                  <a:lnTo>
                    <a:pt x="250825" y="647230"/>
                  </a:lnTo>
                  <a:lnTo>
                    <a:pt x="262255" y="647230"/>
                  </a:lnTo>
                  <a:lnTo>
                    <a:pt x="262255" y="559142"/>
                  </a:lnTo>
                  <a:lnTo>
                    <a:pt x="273989" y="559142"/>
                  </a:lnTo>
                  <a:lnTo>
                    <a:pt x="280695" y="559142"/>
                  </a:lnTo>
                  <a:lnTo>
                    <a:pt x="329006" y="559142"/>
                  </a:lnTo>
                  <a:lnTo>
                    <a:pt x="329006" y="587336"/>
                  </a:lnTo>
                  <a:lnTo>
                    <a:pt x="289991" y="587336"/>
                  </a:lnTo>
                  <a:lnTo>
                    <a:pt x="281457" y="594194"/>
                  </a:lnTo>
                  <a:lnTo>
                    <a:pt x="281457" y="598360"/>
                  </a:lnTo>
                  <a:lnTo>
                    <a:pt x="282397" y="602272"/>
                  </a:lnTo>
                  <a:lnTo>
                    <a:pt x="286156" y="609587"/>
                  </a:lnTo>
                  <a:lnTo>
                    <a:pt x="288569" y="612330"/>
                  </a:lnTo>
                  <a:lnTo>
                    <a:pt x="291515" y="614159"/>
                  </a:lnTo>
                  <a:lnTo>
                    <a:pt x="298526" y="611720"/>
                  </a:lnTo>
                  <a:lnTo>
                    <a:pt x="298526" y="597700"/>
                  </a:lnTo>
                  <a:lnTo>
                    <a:pt x="329006" y="597700"/>
                  </a:lnTo>
                  <a:lnTo>
                    <a:pt x="329006" y="647230"/>
                  </a:lnTo>
                  <a:lnTo>
                    <a:pt x="340436" y="647230"/>
                  </a:lnTo>
                  <a:lnTo>
                    <a:pt x="340436" y="597700"/>
                  </a:lnTo>
                  <a:lnTo>
                    <a:pt x="340436" y="559142"/>
                  </a:lnTo>
                  <a:lnTo>
                    <a:pt x="358876" y="559142"/>
                  </a:lnTo>
                  <a:lnTo>
                    <a:pt x="358876" y="549389"/>
                  </a:lnTo>
                  <a:close/>
                </a:path>
                <a:path w="5922645" h="5184140">
                  <a:moveTo>
                    <a:pt x="388480" y="1273390"/>
                  </a:moveTo>
                  <a:lnTo>
                    <a:pt x="388480" y="1273390"/>
                  </a:lnTo>
                  <a:lnTo>
                    <a:pt x="32359" y="1273390"/>
                  </a:lnTo>
                  <a:lnTo>
                    <a:pt x="32461" y="1251991"/>
                  </a:lnTo>
                  <a:lnTo>
                    <a:pt x="34696" y="1246974"/>
                  </a:lnTo>
                  <a:lnTo>
                    <a:pt x="44056" y="1239710"/>
                  </a:lnTo>
                  <a:lnTo>
                    <a:pt x="50736" y="1237894"/>
                  </a:lnTo>
                  <a:lnTo>
                    <a:pt x="59436" y="1237894"/>
                  </a:lnTo>
                  <a:lnTo>
                    <a:pt x="100495" y="1253121"/>
                  </a:lnTo>
                  <a:lnTo>
                    <a:pt x="109131" y="1262494"/>
                  </a:lnTo>
                  <a:lnTo>
                    <a:pt x="118046" y="1255560"/>
                  </a:lnTo>
                  <a:lnTo>
                    <a:pt x="87160" y="1231684"/>
                  </a:lnTo>
                  <a:lnTo>
                    <a:pt x="59436" y="1226667"/>
                  </a:lnTo>
                  <a:lnTo>
                    <a:pt x="50711" y="1227226"/>
                  </a:lnTo>
                  <a:lnTo>
                    <a:pt x="20637" y="1251991"/>
                  </a:lnTo>
                  <a:lnTo>
                    <a:pt x="19977" y="1259027"/>
                  </a:lnTo>
                  <a:lnTo>
                    <a:pt x="19977" y="1273390"/>
                  </a:lnTo>
                  <a:lnTo>
                    <a:pt x="0" y="1273390"/>
                  </a:lnTo>
                  <a:lnTo>
                    <a:pt x="0" y="1283957"/>
                  </a:lnTo>
                  <a:lnTo>
                    <a:pt x="19977" y="1283957"/>
                  </a:lnTo>
                  <a:lnTo>
                    <a:pt x="19977" y="1379385"/>
                  </a:lnTo>
                  <a:lnTo>
                    <a:pt x="32359" y="1379385"/>
                  </a:lnTo>
                  <a:lnTo>
                    <a:pt x="32359" y="1283957"/>
                  </a:lnTo>
                  <a:lnTo>
                    <a:pt x="45072" y="1283957"/>
                  </a:lnTo>
                  <a:lnTo>
                    <a:pt x="52336" y="1283957"/>
                  </a:lnTo>
                  <a:lnTo>
                    <a:pt x="110451" y="1283957"/>
                  </a:lnTo>
                  <a:lnTo>
                    <a:pt x="110451" y="1332052"/>
                  </a:lnTo>
                  <a:lnTo>
                    <a:pt x="108445" y="1337754"/>
                  </a:lnTo>
                  <a:lnTo>
                    <a:pt x="100406" y="1346885"/>
                  </a:lnTo>
                  <a:lnTo>
                    <a:pt x="95148" y="1349171"/>
                  </a:lnTo>
                  <a:lnTo>
                    <a:pt x="82931" y="1349171"/>
                  </a:lnTo>
                  <a:lnTo>
                    <a:pt x="78282" y="1347355"/>
                  </a:lnTo>
                  <a:lnTo>
                    <a:pt x="71132" y="1340091"/>
                  </a:lnTo>
                  <a:lnTo>
                    <a:pt x="69342" y="1335519"/>
                  </a:lnTo>
                  <a:lnTo>
                    <a:pt x="69342" y="1322870"/>
                  </a:lnTo>
                  <a:lnTo>
                    <a:pt x="72123" y="1317637"/>
                  </a:lnTo>
                  <a:lnTo>
                    <a:pt x="83235" y="1311033"/>
                  </a:lnTo>
                  <a:lnTo>
                    <a:pt x="89585" y="1310322"/>
                  </a:lnTo>
                  <a:lnTo>
                    <a:pt x="96748" y="1312189"/>
                  </a:lnTo>
                  <a:lnTo>
                    <a:pt x="96558" y="1310322"/>
                  </a:lnTo>
                  <a:lnTo>
                    <a:pt x="95592" y="1300467"/>
                  </a:lnTo>
                  <a:lnTo>
                    <a:pt x="88252" y="1299806"/>
                  </a:lnTo>
                  <a:lnTo>
                    <a:pt x="81254" y="1300467"/>
                  </a:lnTo>
                  <a:lnTo>
                    <a:pt x="56184" y="1329690"/>
                  </a:lnTo>
                  <a:lnTo>
                    <a:pt x="56134" y="1339100"/>
                  </a:lnTo>
                  <a:lnTo>
                    <a:pt x="59105" y="1346365"/>
                  </a:lnTo>
                  <a:lnTo>
                    <a:pt x="70993" y="1357591"/>
                  </a:lnTo>
                  <a:lnTo>
                    <a:pt x="78143" y="1360398"/>
                  </a:lnTo>
                  <a:lnTo>
                    <a:pt x="96748" y="1360398"/>
                  </a:lnTo>
                  <a:lnTo>
                    <a:pt x="104508" y="1357096"/>
                  </a:lnTo>
                  <a:lnTo>
                    <a:pt x="109791" y="1350492"/>
                  </a:lnTo>
                  <a:lnTo>
                    <a:pt x="110451" y="1350492"/>
                  </a:lnTo>
                  <a:lnTo>
                    <a:pt x="110451" y="1379385"/>
                  </a:lnTo>
                  <a:lnTo>
                    <a:pt x="122834" y="1379385"/>
                  </a:lnTo>
                  <a:lnTo>
                    <a:pt x="122834" y="1350492"/>
                  </a:lnTo>
                  <a:lnTo>
                    <a:pt x="122834" y="1349171"/>
                  </a:lnTo>
                  <a:lnTo>
                    <a:pt x="122834" y="1283957"/>
                  </a:lnTo>
                  <a:lnTo>
                    <a:pt x="135547" y="1283957"/>
                  </a:lnTo>
                  <a:lnTo>
                    <a:pt x="142811" y="1283957"/>
                  </a:lnTo>
                  <a:lnTo>
                    <a:pt x="226187" y="1283957"/>
                  </a:lnTo>
                  <a:lnTo>
                    <a:pt x="226187" y="1304594"/>
                  </a:lnTo>
                  <a:lnTo>
                    <a:pt x="161963" y="1304594"/>
                  </a:lnTo>
                  <a:lnTo>
                    <a:pt x="157175" y="1314005"/>
                  </a:lnTo>
                  <a:lnTo>
                    <a:pt x="157175" y="1314831"/>
                  </a:lnTo>
                  <a:lnTo>
                    <a:pt x="165862" y="1317028"/>
                  </a:lnTo>
                  <a:lnTo>
                    <a:pt x="173494" y="1320444"/>
                  </a:lnTo>
                  <a:lnTo>
                    <a:pt x="186588" y="1329690"/>
                  </a:lnTo>
                  <a:lnTo>
                    <a:pt x="189865" y="1335354"/>
                  </a:lnTo>
                  <a:lnTo>
                    <a:pt x="189763" y="1347355"/>
                  </a:lnTo>
                  <a:lnTo>
                    <a:pt x="188125" y="1351076"/>
                  </a:lnTo>
                  <a:lnTo>
                    <a:pt x="181190" y="1356690"/>
                  </a:lnTo>
                  <a:lnTo>
                    <a:pt x="176593" y="1358087"/>
                  </a:lnTo>
                  <a:lnTo>
                    <a:pt x="168236" y="1358087"/>
                  </a:lnTo>
                  <a:lnTo>
                    <a:pt x="165595" y="1357757"/>
                  </a:lnTo>
                  <a:lnTo>
                    <a:pt x="162953" y="1357096"/>
                  </a:lnTo>
                  <a:lnTo>
                    <a:pt x="146113" y="1341742"/>
                  </a:lnTo>
                  <a:lnTo>
                    <a:pt x="142697" y="1343939"/>
                  </a:lnTo>
                  <a:lnTo>
                    <a:pt x="141020" y="1347139"/>
                  </a:lnTo>
                  <a:lnTo>
                    <a:pt x="140995" y="1355445"/>
                  </a:lnTo>
                  <a:lnTo>
                    <a:pt x="142697" y="1358887"/>
                  </a:lnTo>
                  <a:lnTo>
                    <a:pt x="149517" y="1364716"/>
                  </a:lnTo>
                  <a:lnTo>
                    <a:pt x="154368" y="1366456"/>
                  </a:lnTo>
                  <a:lnTo>
                    <a:pt x="160642" y="1367002"/>
                  </a:lnTo>
                  <a:lnTo>
                    <a:pt x="183756" y="1392428"/>
                  </a:lnTo>
                  <a:lnTo>
                    <a:pt x="197459" y="1386649"/>
                  </a:lnTo>
                  <a:lnTo>
                    <a:pt x="173355" y="1366837"/>
                  </a:lnTo>
                  <a:lnTo>
                    <a:pt x="183591" y="1366837"/>
                  </a:lnTo>
                  <a:lnTo>
                    <a:pt x="189915" y="1364716"/>
                  </a:lnTo>
                  <a:lnTo>
                    <a:pt x="197827" y="1358087"/>
                  </a:lnTo>
                  <a:lnTo>
                    <a:pt x="200037" y="1356245"/>
                  </a:lnTo>
                  <a:lnTo>
                    <a:pt x="202577" y="1350543"/>
                  </a:lnTo>
                  <a:lnTo>
                    <a:pt x="202577" y="1336344"/>
                  </a:lnTo>
                  <a:lnTo>
                    <a:pt x="200101" y="1330515"/>
                  </a:lnTo>
                  <a:lnTo>
                    <a:pt x="190195" y="1321269"/>
                  </a:lnTo>
                  <a:lnTo>
                    <a:pt x="184746" y="1317967"/>
                  </a:lnTo>
                  <a:lnTo>
                    <a:pt x="178803" y="1315986"/>
                  </a:lnTo>
                  <a:lnTo>
                    <a:pt x="178803" y="1315326"/>
                  </a:lnTo>
                  <a:lnTo>
                    <a:pt x="226187" y="1315326"/>
                  </a:lnTo>
                  <a:lnTo>
                    <a:pt x="226187" y="1379385"/>
                  </a:lnTo>
                  <a:lnTo>
                    <a:pt x="238734" y="1379385"/>
                  </a:lnTo>
                  <a:lnTo>
                    <a:pt x="238734" y="1315326"/>
                  </a:lnTo>
                  <a:lnTo>
                    <a:pt x="238734" y="1283957"/>
                  </a:lnTo>
                  <a:lnTo>
                    <a:pt x="251447" y="1283957"/>
                  </a:lnTo>
                  <a:lnTo>
                    <a:pt x="258711" y="1283957"/>
                  </a:lnTo>
                  <a:lnTo>
                    <a:pt x="271424" y="1283957"/>
                  </a:lnTo>
                  <a:lnTo>
                    <a:pt x="271424" y="1379385"/>
                  </a:lnTo>
                  <a:lnTo>
                    <a:pt x="283806" y="1379385"/>
                  </a:lnTo>
                  <a:lnTo>
                    <a:pt x="283806" y="1283957"/>
                  </a:lnTo>
                  <a:lnTo>
                    <a:pt x="296519" y="1283957"/>
                  </a:lnTo>
                  <a:lnTo>
                    <a:pt x="303784" y="1283957"/>
                  </a:lnTo>
                  <a:lnTo>
                    <a:pt x="356120" y="1283957"/>
                  </a:lnTo>
                  <a:lnTo>
                    <a:pt x="356120" y="1314500"/>
                  </a:lnTo>
                  <a:lnTo>
                    <a:pt x="313855" y="1314500"/>
                  </a:lnTo>
                  <a:lnTo>
                    <a:pt x="304609" y="1321930"/>
                  </a:lnTo>
                  <a:lnTo>
                    <a:pt x="304609" y="1326438"/>
                  </a:lnTo>
                  <a:lnTo>
                    <a:pt x="305625" y="1330680"/>
                  </a:lnTo>
                  <a:lnTo>
                    <a:pt x="309689" y="1338605"/>
                  </a:lnTo>
                  <a:lnTo>
                    <a:pt x="312305" y="1341577"/>
                  </a:lnTo>
                  <a:lnTo>
                    <a:pt x="315506" y="1343558"/>
                  </a:lnTo>
                  <a:lnTo>
                    <a:pt x="323100" y="1340916"/>
                  </a:lnTo>
                  <a:lnTo>
                    <a:pt x="323100" y="1325727"/>
                  </a:lnTo>
                  <a:lnTo>
                    <a:pt x="356120" y="1325727"/>
                  </a:lnTo>
                  <a:lnTo>
                    <a:pt x="356120" y="1379385"/>
                  </a:lnTo>
                  <a:lnTo>
                    <a:pt x="368503" y="1379385"/>
                  </a:lnTo>
                  <a:lnTo>
                    <a:pt x="368503" y="1325727"/>
                  </a:lnTo>
                  <a:lnTo>
                    <a:pt x="368503" y="1283957"/>
                  </a:lnTo>
                  <a:lnTo>
                    <a:pt x="388480" y="1283957"/>
                  </a:lnTo>
                  <a:lnTo>
                    <a:pt x="388480" y="1273390"/>
                  </a:lnTo>
                  <a:close/>
                </a:path>
                <a:path w="5922645" h="5184140">
                  <a:moveTo>
                    <a:pt x="416217" y="2005545"/>
                  </a:moveTo>
                  <a:lnTo>
                    <a:pt x="331685" y="2005545"/>
                  </a:lnTo>
                  <a:lnTo>
                    <a:pt x="324256" y="2005545"/>
                  </a:lnTo>
                  <a:lnTo>
                    <a:pt x="299326" y="2005545"/>
                  </a:lnTo>
                  <a:lnTo>
                    <a:pt x="299326" y="2016112"/>
                  </a:lnTo>
                  <a:lnTo>
                    <a:pt x="299224" y="2059228"/>
                  </a:lnTo>
                  <a:lnTo>
                    <a:pt x="297014" y="2065553"/>
                  </a:lnTo>
                  <a:lnTo>
                    <a:pt x="287769" y="2075141"/>
                  </a:lnTo>
                  <a:lnTo>
                    <a:pt x="281711" y="2077529"/>
                  </a:lnTo>
                  <a:lnTo>
                    <a:pt x="266738" y="2077529"/>
                  </a:lnTo>
                  <a:lnTo>
                    <a:pt x="260908" y="2075383"/>
                  </a:lnTo>
                  <a:lnTo>
                    <a:pt x="252539" y="2066798"/>
                  </a:lnTo>
                  <a:lnTo>
                    <a:pt x="250063" y="2061959"/>
                  </a:lnTo>
                  <a:lnTo>
                    <a:pt x="249301" y="2056561"/>
                  </a:lnTo>
                  <a:lnTo>
                    <a:pt x="255905" y="2055025"/>
                  </a:lnTo>
                  <a:lnTo>
                    <a:pt x="261239" y="2052218"/>
                  </a:lnTo>
                  <a:lnTo>
                    <a:pt x="269379" y="2044065"/>
                  </a:lnTo>
                  <a:lnTo>
                    <a:pt x="271424" y="2039226"/>
                  </a:lnTo>
                  <a:lnTo>
                    <a:pt x="271424" y="2027123"/>
                  </a:lnTo>
                  <a:lnTo>
                    <a:pt x="269214" y="2021509"/>
                  </a:lnTo>
                  <a:lnTo>
                    <a:pt x="264820" y="2016772"/>
                  </a:lnTo>
                  <a:lnTo>
                    <a:pt x="264820" y="2016112"/>
                  </a:lnTo>
                  <a:lnTo>
                    <a:pt x="299326" y="2016112"/>
                  </a:lnTo>
                  <a:lnTo>
                    <a:pt x="299326" y="2005545"/>
                  </a:lnTo>
                  <a:lnTo>
                    <a:pt x="230974" y="2005545"/>
                  </a:lnTo>
                  <a:lnTo>
                    <a:pt x="223710" y="2005545"/>
                  </a:lnTo>
                  <a:lnTo>
                    <a:pt x="185902" y="2005545"/>
                  </a:lnTo>
                  <a:lnTo>
                    <a:pt x="178638" y="2005545"/>
                  </a:lnTo>
                  <a:lnTo>
                    <a:pt x="153377" y="2005545"/>
                  </a:lnTo>
                  <a:lnTo>
                    <a:pt x="153377" y="2016112"/>
                  </a:lnTo>
                  <a:lnTo>
                    <a:pt x="153377" y="2053590"/>
                  </a:lnTo>
                  <a:lnTo>
                    <a:pt x="148856" y="2055025"/>
                  </a:lnTo>
                  <a:lnTo>
                    <a:pt x="143637" y="2055736"/>
                  </a:lnTo>
                  <a:lnTo>
                    <a:pt x="131419" y="2055736"/>
                  </a:lnTo>
                  <a:lnTo>
                    <a:pt x="125526" y="2054961"/>
                  </a:lnTo>
                  <a:lnTo>
                    <a:pt x="120027" y="2053424"/>
                  </a:lnTo>
                  <a:lnTo>
                    <a:pt x="120459" y="2051989"/>
                  </a:lnTo>
                  <a:lnTo>
                    <a:pt x="120599" y="2050783"/>
                  </a:lnTo>
                  <a:lnTo>
                    <a:pt x="120688" y="2016112"/>
                  </a:lnTo>
                  <a:lnTo>
                    <a:pt x="153377" y="2016112"/>
                  </a:lnTo>
                  <a:lnTo>
                    <a:pt x="153377" y="2005545"/>
                  </a:lnTo>
                  <a:lnTo>
                    <a:pt x="73634" y="2005545"/>
                  </a:lnTo>
                  <a:lnTo>
                    <a:pt x="66370" y="2005545"/>
                  </a:lnTo>
                  <a:lnTo>
                    <a:pt x="0" y="2005545"/>
                  </a:lnTo>
                  <a:lnTo>
                    <a:pt x="0" y="2016112"/>
                  </a:lnTo>
                  <a:lnTo>
                    <a:pt x="42265" y="2016112"/>
                  </a:lnTo>
                  <a:lnTo>
                    <a:pt x="42265" y="2052599"/>
                  </a:lnTo>
                  <a:lnTo>
                    <a:pt x="38582" y="2056231"/>
                  </a:lnTo>
                  <a:lnTo>
                    <a:pt x="25476" y="2056231"/>
                  </a:lnTo>
                  <a:lnTo>
                    <a:pt x="20421" y="2053640"/>
                  </a:lnTo>
                  <a:lnTo>
                    <a:pt x="16014" y="2048471"/>
                  </a:lnTo>
                  <a:lnTo>
                    <a:pt x="6604" y="2055901"/>
                  </a:lnTo>
                  <a:lnTo>
                    <a:pt x="49364" y="2112035"/>
                  </a:lnTo>
                  <a:lnTo>
                    <a:pt x="59436" y="2105266"/>
                  </a:lnTo>
                  <a:lnTo>
                    <a:pt x="40284" y="2080171"/>
                  </a:lnTo>
                  <a:lnTo>
                    <a:pt x="37096" y="2076094"/>
                  </a:lnTo>
                  <a:lnTo>
                    <a:pt x="33299" y="2071535"/>
                  </a:lnTo>
                  <a:lnTo>
                    <a:pt x="29032" y="2066632"/>
                  </a:lnTo>
                  <a:lnTo>
                    <a:pt x="29057" y="2065972"/>
                  </a:lnTo>
                  <a:lnTo>
                    <a:pt x="30492" y="2066417"/>
                  </a:lnTo>
                  <a:lnTo>
                    <a:pt x="32359" y="2066632"/>
                  </a:lnTo>
                  <a:lnTo>
                    <a:pt x="34671" y="2066632"/>
                  </a:lnTo>
                  <a:lnTo>
                    <a:pt x="40398" y="2066417"/>
                  </a:lnTo>
                  <a:lnTo>
                    <a:pt x="41579" y="2065972"/>
                  </a:lnTo>
                  <a:lnTo>
                    <a:pt x="45161" y="2064626"/>
                  </a:lnTo>
                  <a:lnTo>
                    <a:pt x="52755" y="2057882"/>
                  </a:lnTo>
                  <a:lnTo>
                    <a:pt x="53390" y="2056231"/>
                  </a:lnTo>
                  <a:lnTo>
                    <a:pt x="54648" y="2052980"/>
                  </a:lnTo>
                  <a:lnTo>
                    <a:pt x="54648" y="2016112"/>
                  </a:lnTo>
                  <a:lnTo>
                    <a:pt x="66370" y="2016112"/>
                  </a:lnTo>
                  <a:lnTo>
                    <a:pt x="73634" y="2016112"/>
                  </a:lnTo>
                  <a:lnTo>
                    <a:pt x="108305" y="2016112"/>
                  </a:lnTo>
                  <a:lnTo>
                    <a:pt x="108191" y="2054085"/>
                  </a:lnTo>
                  <a:lnTo>
                    <a:pt x="104673" y="2057552"/>
                  </a:lnTo>
                  <a:lnTo>
                    <a:pt x="91567" y="2057552"/>
                  </a:lnTo>
                  <a:lnTo>
                    <a:pt x="86563" y="2055075"/>
                  </a:lnTo>
                  <a:lnTo>
                    <a:pt x="82384" y="2050122"/>
                  </a:lnTo>
                  <a:lnTo>
                    <a:pt x="72974" y="2057552"/>
                  </a:lnTo>
                  <a:lnTo>
                    <a:pt x="115570" y="2113356"/>
                  </a:lnTo>
                  <a:lnTo>
                    <a:pt x="125641" y="2106752"/>
                  </a:lnTo>
                  <a:lnTo>
                    <a:pt x="106324" y="2081657"/>
                  </a:lnTo>
                  <a:lnTo>
                    <a:pt x="103784" y="2078240"/>
                  </a:lnTo>
                  <a:lnTo>
                    <a:pt x="99987" y="2073681"/>
                  </a:lnTo>
                  <a:lnTo>
                    <a:pt x="94932" y="2067953"/>
                  </a:lnTo>
                  <a:lnTo>
                    <a:pt x="95262" y="2067458"/>
                  </a:lnTo>
                  <a:lnTo>
                    <a:pt x="96253" y="2067788"/>
                  </a:lnTo>
                  <a:lnTo>
                    <a:pt x="98069" y="2067953"/>
                  </a:lnTo>
                  <a:lnTo>
                    <a:pt x="100711" y="2067953"/>
                  </a:lnTo>
                  <a:lnTo>
                    <a:pt x="106654" y="2067737"/>
                  </a:lnTo>
                  <a:lnTo>
                    <a:pt x="107416" y="2067458"/>
                  </a:lnTo>
                  <a:lnTo>
                    <a:pt x="111379" y="2066023"/>
                  </a:lnTo>
                  <a:lnTo>
                    <a:pt x="114909" y="2062835"/>
                  </a:lnTo>
                  <a:lnTo>
                    <a:pt x="121843" y="2065477"/>
                  </a:lnTo>
                  <a:lnTo>
                    <a:pt x="129603" y="2066798"/>
                  </a:lnTo>
                  <a:lnTo>
                    <a:pt x="144233" y="2066798"/>
                  </a:lnTo>
                  <a:lnTo>
                    <a:pt x="149301" y="2066353"/>
                  </a:lnTo>
                  <a:lnTo>
                    <a:pt x="153377" y="2065477"/>
                  </a:lnTo>
                  <a:lnTo>
                    <a:pt x="153377" y="2111540"/>
                  </a:lnTo>
                  <a:lnTo>
                    <a:pt x="165925" y="2111540"/>
                  </a:lnTo>
                  <a:lnTo>
                    <a:pt x="165925" y="2065477"/>
                  </a:lnTo>
                  <a:lnTo>
                    <a:pt x="165925" y="2062835"/>
                  </a:lnTo>
                  <a:lnTo>
                    <a:pt x="165925" y="2057552"/>
                  </a:lnTo>
                  <a:lnTo>
                    <a:pt x="165925" y="2055736"/>
                  </a:lnTo>
                  <a:lnTo>
                    <a:pt x="165925" y="2016112"/>
                  </a:lnTo>
                  <a:lnTo>
                    <a:pt x="178638" y="2016112"/>
                  </a:lnTo>
                  <a:lnTo>
                    <a:pt x="185902" y="2016112"/>
                  </a:lnTo>
                  <a:lnTo>
                    <a:pt x="198615" y="2016112"/>
                  </a:lnTo>
                  <a:lnTo>
                    <a:pt x="198615" y="2111540"/>
                  </a:lnTo>
                  <a:lnTo>
                    <a:pt x="210997" y="2111540"/>
                  </a:lnTo>
                  <a:lnTo>
                    <a:pt x="210997" y="2016112"/>
                  </a:lnTo>
                  <a:lnTo>
                    <a:pt x="223710" y="2016112"/>
                  </a:lnTo>
                  <a:lnTo>
                    <a:pt x="230974" y="2016112"/>
                  </a:lnTo>
                  <a:lnTo>
                    <a:pt x="251612" y="2016112"/>
                  </a:lnTo>
                  <a:lnTo>
                    <a:pt x="256336" y="2020290"/>
                  </a:lnTo>
                  <a:lnTo>
                    <a:pt x="258711" y="2025523"/>
                  </a:lnTo>
                  <a:lnTo>
                    <a:pt x="258711" y="2036749"/>
                  </a:lnTo>
                  <a:lnTo>
                    <a:pt x="256730" y="2040712"/>
                  </a:lnTo>
                  <a:lnTo>
                    <a:pt x="248805" y="2046655"/>
                  </a:lnTo>
                  <a:lnTo>
                    <a:pt x="242862" y="2049018"/>
                  </a:lnTo>
                  <a:lnTo>
                    <a:pt x="234937" y="2050783"/>
                  </a:lnTo>
                  <a:lnTo>
                    <a:pt x="236435" y="2059228"/>
                  </a:lnTo>
                  <a:lnTo>
                    <a:pt x="265201" y="2088299"/>
                  </a:lnTo>
                  <a:lnTo>
                    <a:pt x="272415" y="2088921"/>
                  </a:lnTo>
                  <a:lnTo>
                    <a:pt x="280479" y="2088184"/>
                  </a:lnTo>
                  <a:lnTo>
                    <a:pt x="287515" y="2085949"/>
                  </a:lnTo>
                  <a:lnTo>
                    <a:pt x="293522" y="2082241"/>
                  </a:lnTo>
                  <a:lnTo>
                    <a:pt x="298018" y="2077529"/>
                  </a:lnTo>
                  <a:lnTo>
                    <a:pt x="298500" y="2077034"/>
                  </a:lnTo>
                  <a:lnTo>
                    <a:pt x="299161" y="2077034"/>
                  </a:lnTo>
                  <a:lnTo>
                    <a:pt x="299161" y="2111540"/>
                  </a:lnTo>
                  <a:lnTo>
                    <a:pt x="311708" y="2111540"/>
                  </a:lnTo>
                  <a:lnTo>
                    <a:pt x="311708" y="2077034"/>
                  </a:lnTo>
                  <a:lnTo>
                    <a:pt x="311708" y="2016112"/>
                  </a:lnTo>
                  <a:lnTo>
                    <a:pt x="324256" y="2016112"/>
                  </a:lnTo>
                  <a:lnTo>
                    <a:pt x="331685" y="2016112"/>
                  </a:lnTo>
                  <a:lnTo>
                    <a:pt x="383857" y="2016112"/>
                  </a:lnTo>
                  <a:lnTo>
                    <a:pt x="383857" y="2046655"/>
                  </a:lnTo>
                  <a:lnTo>
                    <a:pt x="341591" y="2046655"/>
                  </a:lnTo>
                  <a:lnTo>
                    <a:pt x="332486" y="2053971"/>
                  </a:lnTo>
                  <a:lnTo>
                    <a:pt x="332422" y="2058924"/>
                  </a:lnTo>
                  <a:lnTo>
                    <a:pt x="333362" y="2062835"/>
                  </a:lnTo>
                  <a:lnTo>
                    <a:pt x="337426" y="2070760"/>
                  </a:lnTo>
                  <a:lnTo>
                    <a:pt x="340042" y="2073732"/>
                  </a:lnTo>
                  <a:lnTo>
                    <a:pt x="343242" y="2075713"/>
                  </a:lnTo>
                  <a:lnTo>
                    <a:pt x="350837" y="2073071"/>
                  </a:lnTo>
                  <a:lnTo>
                    <a:pt x="350837" y="2057882"/>
                  </a:lnTo>
                  <a:lnTo>
                    <a:pt x="383857" y="2057882"/>
                  </a:lnTo>
                  <a:lnTo>
                    <a:pt x="383857" y="2111540"/>
                  </a:lnTo>
                  <a:lnTo>
                    <a:pt x="396240" y="2111540"/>
                  </a:lnTo>
                  <a:lnTo>
                    <a:pt x="396240" y="2057882"/>
                  </a:lnTo>
                  <a:lnTo>
                    <a:pt x="396240" y="2016112"/>
                  </a:lnTo>
                  <a:lnTo>
                    <a:pt x="416217" y="2016112"/>
                  </a:lnTo>
                  <a:lnTo>
                    <a:pt x="416217" y="2005545"/>
                  </a:lnTo>
                  <a:close/>
                </a:path>
                <a:path w="5922645" h="5184140">
                  <a:moveTo>
                    <a:pt x="497979" y="276644"/>
                  </a:moveTo>
                  <a:lnTo>
                    <a:pt x="460502" y="276644"/>
                  </a:lnTo>
                  <a:lnTo>
                    <a:pt x="460502" y="291833"/>
                  </a:lnTo>
                  <a:lnTo>
                    <a:pt x="460502" y="333819"/>
                  </a:lnTo>
                  <a:lnTo>
                    <a:pt x="458571" y="339217"/>
                  </a:lnTo>
                  <a:lnTo>
                    <a:pt x="450862" y="347141"/>
                  </a:lnTo>
                  <a:lnTo>
                    <a:pt x="445579" y="349123"/>
                  </a:lnTo>
                  <a:lnTo>
                    <a:pt x="432816" y="349123"/>
                  </a:lnTo>
                  <a:lnTo>
                    <a:pt x="428028" y="347421"/>
                  </a:lnTo>
                  <a:lnTo>
                    <a:pt x="420979" y="340588"/>
                  </a:lnTo>
                  <a:lnTo>
                    <a:pt x="418833" y="336359"/>
                  </a:lnTo>
                  <a:lnTo>
                    <a:pt x="418071" y="331292"/>
                  </a:lnTo>
                  <a:lnTo>
                    <a:pt x="424014" y="330085"/>
                  </a:lnTo>
                  <a:lnTo>
                    <a:pt x="428993" y="327469"/>
                  </a:lnTo>
                  <a:lnTo>
                    <a:pt x="437032" y="319430"/>
                  </a:lnTo>
                  <a:lnTo>
                    <a:pt x="439039" y="314566"/>
                  </a:lnTo>
                  <a:lnTo>
                    <a:pt x="439039" y="302234"/>
                  </a:lnTo>
                  <a:lnTo>
                    <a:pt x="436664" y="296786"/>
                  </a:lnTo>
                  <a:lnTo>
                    <a:pt x="431939" y="292493"/>
                  </a:lnTo>
                  <a:lnTo>
                    <a:pt x="431939" y="291833"/>
                  </a:lnTo>
                  <a:lnTo>
                    <a:pt x="460502" y="291833"/>
                  </a:lnTo>
                  <a:lnTo>
                    <a:pt x="460502" y="276644"/>
                  </a:lnTo>
                  <a:lnTo>
                    <a:pt x="395617" y="276644"/>
                  </a:lnTo>
                  <a:lnTo>
                    <a:pt x="386702" y="276644"/>
                  </a:lnTo>
                  <a:lnTo>
                    <a:pt x="180987" y="276644"/>
                  </a:lnTo>
                  <a:lnTo>
                    <a:pt x="180987" y="291833"/>
                  </a:lnTo>
                  <a:lnTo>
                    <a:pt x="180987" y="324523"/>
                  </a:lnTo>
                  <a:lnTo>
                    <a:pt x="176695" y="326174"/>
                  </a:lnTo>
                  <a:lnTo>
                    <a:pt x="171856" y="326999"/>
                  </a:lnTo>
                  <a:lnTo>
                    <a:pt x="161505" y="326999"/>
                  </a:lnTo>
                  <a:lnTo>
                    <a:pt x="157327" y="326504"/>
                  </a:lnTo>
                  <a:lnTo>
                    <a:pt x="153911" y="325513"/>
                  </a:lnTo>
                  <a:lnTo>
                    <a:pt x="154190" y="323977"/>
                  </a:lnTo>
                  <a:lnTo>
                    <a:pt x="154317" y="322821"/>
                  </a:lnTo>
                  <a:lnTo>
                    <a:pt x="154406" y="291833"/>
                  </a:lnTo>
                  <a:lnTo>
                    <a:pt x="180987" y="291833"/>
                  </a:lnTo>
                  <a:lnTo>
                    <a:pt x="180987" y="276644"/>
                  </a:lnTo>
                  <a:lnTo>
                    <a:pt x="93484" y="276644"/>
                  </a:lnTo>
                  <a:lnTo>
                    <a:pt x="93484" y="291833"/>
                  </a:lnTo>
                  <a:lnTo>
                    <a:pt x="135420" y="291833"/>
                  </a:lnTo>
                  <a:lnTo>
                    <a:pt x="135420" y="325234"/>
                  </a:lnTo>
                  <a:lnTo>
                    <a:pt x="132613" y="328320"/>
                  </a:lnTo>
                  <a:lnTo>
                    <a:pt x="124358" y="328320"/>
                  </a:lnTo>
                  <a:lnTo>
                    <a:pt x="122072" y="327660"/>
                  </a:lnTo>
                  <a:lnTo>
                    <a:pt x="118224" y="325018"/>
                  </a:lnTo>
                  <a:lnTo>
                    <a:pt x="116052" y="322821"/>
                  </a:lnTo>
                  <a:lnTo>
                    <a:pt x="113626" y="319735"/>
                  </a:lnTo>
                  <a:lnTo>
                    <a:pt x="99098" y="331127"/>
                  </a:lnTo>
                  <a:lnTo>
                    <a:pt x="144335" y="388251"/>
                  </a:lnTo>
                  <a:lnTo>
                    <a:pt x="160020" y="378345"/>
                  </a:lnTo>
                  <a:lnTo>
                    <a:pt x="142227" y="356171"/>
                  </a:lnTo>
                  <a:lnTo>
                    <a:pt x="138506" y="351599"/>
                  </a:lnTo>
                  <a:lnTo>
                    <a:pt x="134264" y="346811"/>
                  </a:lnTo>
                  <a:lnTo>
                    <a:pt x="130632" y="343179"/>
                  </a:lnTo>
                  <a:lnTo>
                    <a:pt x="130797" y="342519"/>
                  </a:lnTo>
                  <a:lnTo>
                    <a:pt x="131343" y="342633"/>
                  </a:lnTo>
                  <a:lnTo>
                    <a:pt x="132334" y="342684"/>
                  </a:lnTo>
                  <a:lnTo>
                    <a:pt x="133769" y="342684"/>
                  </a:lnTo>
                  <a:lnTo>
                    <a:pt x="136080" y="342519"/>
                  </a:lnTo>
                  <a:lnTo>
                    <a:pt x="138391" y="342353"/>
                  </a:lnTo>
                  <a:lnTo>
                    <a:pt x="142468" y="340918"/>
                  </a:lnTo>
                  <a:lnTo>
                    <a:pt x="145986" y="338391"/>
                  </a:lnTo>
                  <a:lnTo>
                    <a:pt x="152146" y="342023"/>
                  </a:lnTo>
                  <a:lnTo>
                    <a:pt x="159689" y="343839"/>
                  </a:lnTo>
                  <a:lnTo>
                    <a:pt x="172783" y="343839"/>
                  </a:lnTo>
                  <a:lnTo>
                    <a:pt x="176911" y="343395"/>
                  </a:lnTo>
                  <a:lnTo>
                    <a:pt x="180987" y="342519"/>
                  </a:lnTo>
                  <a:lnTo>
                    <a:pt x="180987" y="385610"/>
                  </a:lnTo>
                  <a:lnTo>
                    <a:pt x="200304" y="385610"/>
                  </a:lnTo>
                  <a:lnTo>
                    <a:pt x="200304" y="342519"/>
                  </a:lnTo>
                  <a:lnTo>
                    <a:pt x="200304" y="338391"/>
                  </a:lnTo>
                  <a:lnTo>
                    <a:pt x="200304" y="328320"/>
                  </a:lnTo>
                  <a:lnTo>
                    <a:pt x="200304" y="326999"/>
                  </a:lnTo>
                  <a:lnTo>
                    <a:pt x="200304" y="291833"/>
                  </a:lnTo>
                  <a:lnTo>
                    <a:pt x="209715" y="291833"/>
                  </a:lnTo>
                  <a:lnTo>
                    <a:pt x="218630" y="291833"/>
                  </a:lnTo>
                  <a:lnTo>
                    <a:pt x="269811" y="291833"/>
                  </a:lnTo>
                  <a:lnTo>
                    <a:pt x="269735" y="339217"/>
                  </a:lnTo>
                  <a:lnTo>
                    <a:pt x="268351" y="343154"/>
                  </a:lnTo>
                  <a:lnTo>
                    <a:pt x="262521" y="349643"/>
                  </a:lnTo>
                  <a:lnTo>
                    <a:pt x="258635" y="351269"/>
                  </a:lnTo>
                  <a:lnTo>
                    <a:pt x="249504" y="351269"/>
                  </a:lnTo>
                  <a:lnTo>
                    <a:pt x="245973" y="349948"/>
                  </a:lnTo>
                  <a:lnTo>
                    <a:pt x="240474" y="344665"/>
                  </a:lnTo>
                  <a:lnTo>
                    <a:pt x="239128" y="341325"/>
                  </a:lnTo>
                  <a:lnTo>
                    <a:pt x="239102" y="331571"/>
                  </a:lnTo>
                  <a:lnTo>
                    <a:pt x="241020" y="327660"/>
                  </a:lnTo>
                  <a:lnTo>
                    <a:pt x="241147" y="327469"/>
                  </a:lnTo>
                  <a:lnTo>
                    <a:pt x="249148" y="322211"/>
                  </a:lnTo>
                  <a:lnTo>
                    <a:pt x="254063" y="321437"/>
                  </a:lnTo>
                  <a:lnTo>
                    <a:pt x="259905" y="322541"/>
                  </a:lnTo>
                  <a:lnTo>
                    <a:pt x="259702" y="321437"/>
                  </a:lnTo>
                  <a:lnTo>
                    <a:pt x="256933" y="305866"/>
                  </a:lnTo>
                  <a:lnTo>
                    <a:pt x="249669" y="305739"/>
                  </a:lnTo>
                  <a:lnTo>
                    <a:pt x="242912" y="306844"/>
                  </a:lnTo>
                  <a:lnTo>
                    <a:pt x="219951" y="345821"/>
                  </a:lnTo>
                  <a:lnTo>
                    <a:pt x="222834" y="353110"/>
                  </a:lnTo>
                  <a:lnTo>
                    <a:pt x="234391" y="364451"/>
                  </a:lnTo>
                  <a:lnTo>
                    <a:pt x="241465" y="367284"/>
                  </a:lnTo>
                  <a:lnTo>
                    <a:pt x="258191" y="367284"/>
                  </a:lnTo>
                  <a:lnTo>
                    <a:pt x="264629" y="364756"/>
                  </a:lnTo>
                  <a:lnTo>
                    <a:pt x="269151" y="359689"/>
                  </a:lnTo>
                  <a:lnTo>
                    <a:pt x="269811" y="359689"/>
                  </a:lnTo>
                  <a:lnTo>
                    <a:pt x="269811" y="385610"/>
                  </a:lnTo>
                  <a:lnTo>
                    <a:pt x="288798" y="385610"/>
                  </a:lnTo>
                  <a:lnTo>
                    <a:pt x="288798" y="359689"/>
                  </a:lnTo>
                  <a:lnTo>
                    <a:pt x="288798" y="351269"/>
                  </a:lnTo>
                  <a:lnTo>
                    <a:pt x="288798" y="334479"/>
                  </a:lnTo>
                  <a:lnTo>
                    <a:pt x="290309" y="330352"/>
                  </a:lnTo>
                  <a:lnTo>
                    <a:pt x="296367" y="323977"/>
                  </a:lnTo>
                  <a:lnTo>
                    <a:pt x="300291" y="322376"/>
                  </a:lnTo>
                  <a:lnTo>
                    <a:pt x="309321" y="322376"/>
                  </a:lnTo>
                  <a:lnTo>
                    <a:pt x="312737" y="323672"/>
                  </a:lnTo>
                  <a:lnTo>
                    <a:pt x="318020" y="328841"/>
                  </a:lnTo>
                  <a:lnTo>
                    <a:pt x="319341" y="332232"/>
                  </a:lnTo>
                  <a:lnTo>
                    <a:pt x="319341" y="342023"/>
                  </a:lnTo>
                  <a:lnTo>
                    <a:pt x="317334" y="346151"/>
                  </a:lnTo>
                  <a:lnTo>
                    <a:pt x="309295" y="351434"/>
                  </a:lnTo>
                  <a:lnTo>
                    <a:pt x="304419" y="352145"/>
                  </a:lnTo>
                  <a:lnTo>
                    <a:pt x="298704" y="350939"/>
                  </a:lnTo>
                  <a:lnTo>
                    <a:pt x="301675" y="367614"/>
                  </a:lnTo>
                  <a:lnTo>
                    <a:pt x="335762" y="350570"/>
                  </a:lnTo>
                  <a:lnTo>
                    <a:pt x="338455" y="336905"/>
                  </a:lnTo>
                  <a:lnTo>
                    <a:pt x="338416" y="327469"/>
                  </a:lnTo>
                  <a:lnTo>
                    <a:pt x="336397" y="322376"/>
                  </a:lnTo>
                  <a:lnTo>
                    <a:pt x="335622" y="320395"/>
                  </a:lnTo>
                  <a:lnTo>
                    <a:pt x="329057" y="313956"/>
                  </a:lnTo>
                  <a:lnTo>
                    <a:pt x="324154" y="309168"/>
                  </a:lnTo>
                  <a:lnTo>
                    <a:pt x="317131" y="306362"/>
                  </a:lnTo>
                  <a:lnTo>
                    <a:pt x="300736" y="306362"/>
                  </a:lnTo>
                  <a:lnTo>
                    <a:pt x="294297" y="308889"/>
                  </a:lnTo>
                  <a:lnTo>
                    <a:pt x="289458" y="313956"/>
                  </a:lnTo>
                  <a:lnTo>
                    <a:pt x="288798" y="313956"/>
                  </a:lnTo>
                  <a:lnTo>
                    <a:pt x="288798" y="291833"/>
                  </a:lnTo>
                  <a:lnTo>
                    <a:pt x="339813" y="291833"/>
                  </a:lnTo>
                  <a:lnTo>
                    <a:pt x="348729" y="291833"/>
                  </a:lnTo>
                  <a:lnTo>
                    <a:pt x="358140" y="291833"/>
                  </a:lnTo>
                  <a:lnTo>
                    <a:pt x="358140" y="385610"/>
                  </a:lnTo>
                  <a:lnTo>
                    <a:pt x="377291" y="385610"/>
                  </a:lnTo>
                  <a:lnTo>
                    <a:pt x="377291" y="291833"/>
                  </a:lnTo>
                  <a:lnTo>
                    <a:pt x="386702" y="291833"/>
                  </a:lnTo>
                  <a:lnTo>
                    <a:pt x="395617" y="291833"/>
                  </a:lnTo>
                  <a:lnTo>
                    <a:pt x="414108" y="291833"/>
                  </a:lnTo>
                  <a:lnTo>
                    <a:pt x="417842" y="295910"/>
                  </a:lnTo>
                  <a:lnTo>
                    <a:pt x="419722" y="300697"/>
                  </a:lnTo>
                  <a:lnTo>
                    <a:pt x="419722" y="311150"/>
                  </a:lnTo>
                  <a:lnTo>
                    <a:pt x="417791" y="314998"/>
                  </a:lnTo>
                  <a:lnTo>
                    <a:pt x="410083" y="320509"/>
                  </a:lnTo>
                  <a:lnTo>
                    <a:pt x="404469" y="322656"/>
                  </a:lnTo>
                  <a:lnTo>
                    <a:pt x="397103" y="324192"/>
                  </a:lnTo>
                  <a:lnTo>
                    <a:pt x="398284" y="333260"/>
                  </a:lnTo>
                  <a:lnTo>
                    <a:pt x="428307" y="364782"/>
                  </a:lnTo>
                  <a:lnTo>
                    <a:pt x="436067" y="365467"/>
                  </a:lnTo>
                  <a:lnTo>
                    <a:pt x="443369" y="364896"/>
                  </a:lnTo>
                  <a:lnTo>
                    <a:pt x="449757" y="363156"/>
                  </a:lnTo>
                  <a:lnTo>
                    <a:pt x="455256" y="360273"/>
                  </a:lnTo>
                  <a:lnTo>
                    <a:pt x="459841" y="356222"/>
                  </a:lnTo>
                  <a:lnTo>
                    <a:pt x="460502" y="356222"/>
                  </a:lnTo>
                  <a:lnTo>
                    <a:pt x="460502" y="385610"/>
                  </a:lnTo>
                  <a:lnTo>
                    <a:pt x="479653" y="385610"/>
                  </a:lnTo>
                  <a:lnTo>
                    <a:pt x="479653" y="356222"/>
                  </a:lnTo>
                  <a:lnTo>
                    <a:pt x="479653" y="349123"/>
                  </a:lnTo>
                  <a:lnTo>
                    <a:pt x="479653" y="291833"/>
                  </a:lnTo>
                  <a:lnTo>
                    <a:pt x="497979" y="291833"/>
                  </a:lnTo>
                  <a:lnTo>
                    <a:pt x="497979" y="276644"/>
                  </a:lnTo>
                  <a:close/>
                </a:path>
                <a:path w="5922645" h="5184140">
                  <a:moveTo>
                    <a:pt x="546684" y="48056"/>
                  </a:moveTo>
                  <a:lnTo>
                    <a:pt x="546684" y="48056"/>
                  </a:lnTo>
                  <a:lnTo>
                    <a:pt x="346087" y="48056"/>
                  </a:lnTo>
                  <a:lnTo>
                    <a:pt x="346087" y="29121"/>
                  </a:lnTo>
                  <a:lnTo>
                    <a:pt x="348043" y="24498"/>
                  </a:lnTo>
                  <a:lnTo>
                    <a:pt x="355854" y="18110"/>
                  </a:lnTo>
                  <a:lnTo>
                    <a:pt x="361276" y="16522"/>
                  </a:lnTo>
                  <a:lnTo>
                    <a:pt x="368211" y="16522"/>
                  </a:lnTo>
                  <a:lnTo>
                    <a:pt x="381406" y="17932"/>
                  </a:lnTo>
                  <a:lnTo>
                    <a:pt x="393268" y="22136"/>
                  </a:lnTo>
                  <a:lnTo>
                    <a:pt x="403771" y="29146"/>
                  </a:lnTo>
                  <a:lnTo>
                    <a:pt x="412953" y="38963"/>
                  </a:lnTo>
                  <a:lnTo>
                    <a:pt x="425665" y="27749"/>
                  </a:lnTo>
                  <a:lnTo>
                    <a:pt x="382549" y="939"/>
                  </a:lnTo>
                  <a:lnTo>
                    <a:pt x="375640" y="12"/>
                  </a:lnTo>
                  <a:lnTo>
                    <a:pt x="368376" y="12"/>
                  </a:lnTo>
                  <a:lnTo>
                    <a:pt x="329780" y="20472"/>
                  </a:lnTo>
                  <a:lnTo>
                    <a:pt x="326936" y="35179"/>
                  </a:lnTo>
                  <a:lnTo>
                    <a:pt x="326936" y="48056"/>
                  </a:lnTo>
                  <a:lnTo>
                    <a:pt x="317525" y="48056"/>
                  </a:lnTo>
                  <a:lnTo>
                    <a:pt x="308610" y="48056"/>
                  </a:lnTo>
                  <a:lnTo>
                    <a:pt x="224409" y="48056"/>
                  </a:lnTo>
                  <a:lnTo>
                    <a:pt x="215493" y="48056"/>
                  </a:lnTo>
                  <a:lnTo>
                    <a:pt x="125349" y="48056"/>
                  </a:lnTo>
                  <a:lnTo>
                    <a:pt x="125349" y="63246"/>
                  </a:lnTo>
                  <a:lnTo>
                    <a:pt x="140042" y="63246"/>
                  </a:lnTo>
                  <a:lnTo>
                    <a:pt x="140042" y="99898"/>
                  </a:lnTo>
                  <a:lnTo>
                    <a:pt x="136296" y="101866"/>
                  </a:lnTo>
                  <a:lnTo>
                    <a:pt x="131787" y="102857"/>
                  </a:lnTo>
                  <a:lnTo>
                    <a:pt x="121551" y="102857"/>
                  </a:lnTo>
                  <a:lnTo>
                    <a:pt x="116979" y="101765"/>
                  </a:lnTo>
                  <a:lnTo>
                    <a:pt x="112763" y="99542"/>
                  </a:lnTo>
                  <a:lnTo>
                    <a:pt x="110274" y="97688"/>
                  </a:lnTo>
                  <a:lnTo>
                    <a:pt x="107467" y="96367"/>
                  </a:lnTo>
                  <a:lnTo>
                    <a:pt x="104381" y="95605"/>
                  </a:lnTo>
                  <a:lnTo>
                    <a:pt x="104381" y="94945"/>
                  </a:lnTo>
                  <a:lnTo>
                    <a:pt x="107899" y="93179"/>
                  </a:lnTo>
                  <a:lnTo>
                    <a:pt x="110769" y="90449"/>
                  </a:lnTo>
                  <a:lnTo>
                    <a:pt x="115163" y="83058"/>
                  </a:lnTo>
                  <a:lnTo>
                    <a:pt x="116268" y="78867"/>
                  </a:lnTo>
                  <a:lnTo>
                    <a:pt x="116268" y="66217"/>
                  </a:lnTo>
                  <a:lnTo>
                    <a:pt x="115214" y="63741"/>
                  </a:lnTo>
                  <a:lnTo>
                    <a:pt x="113550" y="59804"/>
                  </a:lnTo>
                  <a:lnTo>
                    <a:pt x="102654" y="49999"/>
                  </a:lnTo>
                  <a:lnTo>
                    <a:pt x="95351" y="47561"/>
                  </a:lnTo>
                  <a:lnTo>
                    <a:pt x="80276" y="47561"/>
                  </a:lnTo>
                  <a:lnTo>
                    <a:pt x="74942" y="48717"/>
                  </a:lnTo>
                  <a:lnTo>
                    <a:pt x="65468" y="53340"/>
                  </a:lnTo>
                  <a:lnTo>
                    <a:pt x="61785" y="56362"/>
                  </a:lnTo>
                  <a:lnTo>
                    <a:pt x="59143" y="60096"/>
                  </a:lnTo>
                  <a:lnTo>
                    <a:pt x="71526" y="71653"/>
                  </a:lnTo>
                  <a:lnTo>
                    <a:pt x="74828" y="66382"/>
                  </a:lnTo>
                  <a:lnTo>
                    <a:pt x="79565" y="63741"/>
                  </a:lnTo>
                  <a:lnTo>
                    <a:pt x="89573" y="63741"/>
                  </a:lnTo>
                  <a:lnTo>
                    <a:pt x="92633" y="64833"/>
                  </a:lnTo>
                  <a:lnTo>
                    <a:pt x="97142" y="69240"/>
                  </a:lnTo>
                  <a:lnTo>
                    <a:pt x="98272" y="72161"/>
                  </a:lnTo>
                  <a:lnTo>
                    <a:pt x="98272" y="80073"/>
                  </a:lnTo>
                  <a:lnTo>
                    <a:pt x="96977" y="83489"/>
                  </a:lnTo>
                  <a:lnTo>
                    <a:pt x="91808" y="88557"/>
                  </a:lnTo>
                  <a:lnTo>
                    <a:pt x="88036" y="89827"/>
                  </a:lnTo>
                  <a:lnTo>
                    <a:pt x="77470" y="89827"/>
                  </a:lnTo>
                  <a:lnTo>
                    <a:pt x="77470" y="106006"/>
                  </a:lnTo>
                  <a:lnTo>
                    <a:pt x="91884" y="106006"/>
                  </a:lnTo>
                  <a:lnTo>
                    <a:pt x="96050" y="107099"/>
                  </a:lnTo>
                  <a:lnTo>
                    <a:pt x="101663" y="111506"/>
                  </a:lnTo>
                  <a:lnTo>
                    <a:pt x="103060" y="114642"/>
                  </a:lnTo>
                  <a:lnTo>
                    <a:pt x="103035" y="122834"/>
                  </a:lnTo>
                  <a:lnTo>
                    <a:pt x="101663" y="126149"/>
                  </a:lnTo>
                  <a:lnTo>
                    <a:pt x="96050" y="131419"/>
                  </a:lnTo>
                  <a:lnTo>
                    <a:pt x="92214" y="132740"/>
                  </a:lnTo>
                  <a:lnTo>
                    <a:pt x="78346" y="132740"/>
                  </a:lnTo>
                  <a:lnTo>
                    <a:pt x="71310" y="128790"/>
                  </a:lnTo>
                  <a:lnTo>
                    <a:pt x="66243" y="120853"/>
                  </a:lnTo>
                  <a:lnTo>
                    <a:pt x="53035" y="133235"/>
                  </a:lnTo>
                  <a:lnTo>
                    <a:pt x="56121" y="137312"/>
                  </a:lnTo>
                  <a:lnTo>
                    <a:pt x="60515" y="140970"/>
                  </a:lnTo>
                  <a:lnTo>
                    <a:pt x="71970" y="147472"/>
                  </a:lnTo>
                  <a:lnTo>
                    <a:pt x="78955" y="149098"/>
                  </a:lnTo>
                  <a:lnTo>
                    <a:pt x="87210" y="149098"/>
                  </a:lnTo>
                  <a:lnTo>
                    <a:pt x="119214" y="132740"/>
                  </a:lnTo>
                  <a:lnTo>
                    <a:pt x="121551" y="127241"/>
                  </a:lnTo>
                  <a:lnTo>
                    <a:pt x="121551" y="116078"/>
                  </a:lnTo>
                  <a:lnTo>
                    <a:pt x="124637" y="117500"/>
                  </a:lnTo>
                  <a:lnTo>
                    <a:pt x="127876" y="118224"/>
                  </a:lnTo>
                  <a:lnTo>
                    <a:pt x="134594" y="118224"/>
                  </a:lnTo>
                  <a:lnTo>
                    <a:pt x="137515" y="117665"/>
                  </a:lnTo>
                  <a:lnTo>
                    <a:pt x="140042" y="116573"/>
                  </a:lnTo>
                  <a:lnTo>
                    <a:pt x="140042" y="157022"/>
                  </a:lnTo>
                  <a:lnTo>
                    <a:pt x="159194" y="157022"/>
                  </a:lnTo>
                  <a:lnTo>
                    <a:pt x="159194" y="116573"/>
                  </a:lnTo>
                  <a:lnTo>
                    <a:pt x="159194" y="116078"/>
                  </a:lnTo>
                  <a:lnTo>
                    <a:pt x="159194" y="102857"/>
                  </a:lnTo>
                  <a:lnTo>
                    <a:pt x="159194" y="63246"/>
                  </a:lnTo>
                  <a:lnTo>
                    <a:pt x="186931" y="63246"/>
                  </a:lnTo>
                  <a:lnTo>
                    <a:pt x="186931" y="157022"/>
                  </a:lnTo>
                  <a:lnTo>
                    <a:pt x="206082" y="157022"/>
                  </a:lnTo>
                  <a:lnTo>
                    <a:pt x="206082" y="63246"/>
                  </a:lnTo>
                  <a:lnTo>
                    <a:pt x="215493" y="63246"/>
                  </a:lnTo>
                  <a:lnTo>
                    <a:pt x="224409" y="63246"/>
                  </a:lnTo>
                  <a:lnTo>
                    <a:pt x="280047" y="63246"/>
                  </a:lnTo>
                  <a:lnTo>
                    <a:pt x="280047" y="109080"/>
                  </a:lnTo>
                  <a:lnTo>
                    <a:pt x="278396" y="114096"/>
                  </a:lnTo>
                  <a:lnTo>
                    <a:pt x="271792" y="122008"/>
                  </a:lnTo>
                  <a:lnTo>
                    <a:pt x="267220" y="124002"/>
                  </a:lnTo>
                  <a:lnTo>
                    <a:pt x="256654" y="124002"/>
                  </a:lnTo>
                  <a:lnTo>
                    <a:pt x="252831" y="122593"/>
                  </a:lnTo>
                  <a:lnTo>
                    <a:pt x="247002" y="116979"/>
                  </a:lnTo>
                  <a:lnTo>
                    <a:pt x="245541" y="113258"/>
                  </a:lnTo>
                  <a:lnTo>
                    <a:pt x="245541" y="102476"/>
                  </a:lnTo>
                  <a:lnTo>
                    <a:pt x="247878" y="98107"/>
                  </a:lnTo>
                  <a:lnTo>
                    <a:pt x="257238" y="92925"/>
                  </a:lnTo>
                  <a:lnTo>
                    <a:pt x="262432" y="92456"/>
                  </a:lnTo>
                  <a:lnTo>
                    <a:pt x="268160" y="94119"/>
                  </a:lnTo>
                  <a:lnTo>
                    <a:pt x="268008" y="92456"/>
                  </a:lnTo>
                  <a:lnTo>
                    <a:pt x="266674" y="77279"/>
                  </a:lnTo>
                  <a:lnTo>
                    <a:pt x="258749" y="76593"/>
                  </a:lnTo>
                  <a:lnTo>
                    <a:pt x="251333" y="77317"/>
                  </a:lnTo>
                  <a:lnTo>
                    <a:pt x="225818" y="107848"/>
                  </a:lnTo>
                  <a:lnTo>
                    <a:pt x="225755" y="118224"/>
                  </a:lnTo>
                  <a:lnTo>
                    <a:pt x="228803" y="125780"/>
                  </a:lnTo>
                  <a:lnTo>
                    <a:pt x="241134" y="137566"/>
                  </a:lnTo>
                  <a:lnTo>
                    <a:pt x="248780" y="140512"/>
                  </a:lnTo>
                  <a:lnTo>
                    <a:pt x="267271" y="140512"/>
                  </a:lnTo>
                  <a:lnTo>
                    <a:pt x="274434" y="137807"/>
                  </a:lnTo>
                  <a:lnTo>
                    <a:pt x="279387" y="132410"/>
                  </a:lnTo>
                  <a:lnTo>
                    <a:pt x="280047" y="132410"/>
                  </a:lnTo>
                  <a:lnTo>
                    <a:pt x="280047" y="157022"/>
                  </a:lnTo>
                  <a:lnTo>
                    <a:pt x="299199" y="157022"/>
                  </a:lnTo>
                  <a:lnTo>
                    <a:pt x="299199" y="132410"/>
                  </a:lnTo>
                  <a:lnTo>
                    <a:pt x="299199" y="124002"/>
                  </a:lnTo>
                  <a:lnTo>
                    <a:pt x="299199" y="63246"/>
                  </a:lnTo>
                  <a:lnTo>
                    <a:pt x="308610" y="63246"/>
                  </a:lnTo>
                  <a:lnTo>
                    <a:pt x="317525" y="63246"/>
                  </a:lnTo>
                  <a:lnTo>
                    <a:pt x="326936" y="63246"/>
                  </a:lnTo>
                  <a:lnTo>
                    <a:pt x="326936" y="157022"/>
                  </a:lnTo>
                  <a:lnTo>
                    <a:pt x="346087" y="157022"/>
                  </a:lnTo>
                  <a:lnTo>
                    <a:pt x="346087" y="63246"/>
                  </a:lnTo>
                  <a:lnTo>
                    <a:pt x="355498" y="63246"/>
                  </a:lnTo>
                  <a:lnTo>
                    <a:pt x="364413" y="63246"/>
                  </a:lnTo>
                  <a:lnTo>
                    <a:pt x="409486" y="63246"/>
                  </a:lnTo>
                  <a:lnTo>
                    <a:pt x="409486" y="77609"/>
                  </a:lnTo>
                  <a:lnTo>
                    <a:pt x="394296" y="82054"/>
                  </a:lnTo>
                  <a:lnTo>
                    <a:pt x="384822" y="84709"/>
                  </a:lnTo>
                  <a:lnTo>
                    <a:pt x="377888" y="88506"/>
                  </a:lnTo>
                  <a:lnTo>
                    <a:pt x="369087" y="98412"/>
                  </a:lnTo>
                  <a:lnTo>
                    <a:pt x="367030" y="104482"/>
                  </a:lnTo>
                  <a:lnTo>
                    <a:pt x="366966" y="113766"/>
                  </a:lnTo>
                  <a:lnTo>
                    <a:pt x="367626" y="120357"/>
                  </a:lnTo>
                  <a:lnTo>
                    <a:pt x="392785" y="149009"/>
                  </a:lnTo>
                  <a:lnTo>
                    <a:pt x="409816" y="151892"/>
                  </a:lnTo>
                  <a:lnTo>
                    <a:pt x="420065" y="151041"/>
                  </a:lnTo>
                  <a:lnTo>
                    <a:pt x="429374" y="148475"/>
                  </a:lnTo>
                  <a:lnTo>
                    <a:pt x="437730" y="144195"/>
                  </a:lnTo>
                  <a:lnTo>
                    <a:pt x="445147" y="138201"/>
                  </a:lnTo>
                  <a:lnTo>
                    <a:pt x="443293" y="135229"/>
                  </a:lnTo>
                  <a:lnTo>
                    <a:pt x="435571" y="122834"/>
                  </a:lnTo>
                  <a:lnTo>
                    <a:pt x="429412" y="128270"/>
                  </a:lnTo>
                  <a:lnTo>
                    <a:pt x="422694" y="132143"/>
                  </a:lnTo>
                  <a:lnTo>
                    <a:pt x="415391" y="134467"/>
                  </a:lnTo>
                  <a:lnTo>
                    <a:pt x="407504" y="135229"/>
                  </a:lnTo>
                  <a:lnTo>
                    <a:pt x="400456" y="135229"/>
                  </a:lnTo>
                  <a:lnTo>
                    <a:pt x="395033" y="133350"/>
                  </a:lnTo>
                  <a:lnTo>
                    <a:pt x="387438" y="125869"/>
                  </a:lnTo>
                  <a:lnTo>
                    <a:pt x="385546" y="121513"/>
                  </a:lnTo>
                  <a:lnTo>
                    <a:pt x="385622" y="111506"/>
                  </a:lnTo>
                  <a:lnTo>
                    <a:pt x="386842" y="107848"/>
                  </a:lnTo>
                  <a:lnTo>
                    <a:pt x="392010" y="102006"/>
                  </a:lnTo>
                  <a:lnTo>
                    <a:pt x="397268" y="99453"/>
                  </a:lnTo>
                  <a:lnTo>
                    <a:pt x="429133" y="90805"/>
                  </a:lnTo>
                  <a:lnTo>
                    <a:pt x="429133" y="63246"/>
                  </a:lnTo>
                  <a:lnTo>
                    <a:pt x="442341" y="63246"/>
                  </a:lnTo>
                  <a:lnTo>
                    <a:pt x="451256" y="63246"/>
                  </a:lnTo>
                  <a:lnTo>
                    <a:pt x="509041" y="63246"/>
                  </a:lnTo>
                  <a:lnTo>
                    <a:pt x="509041" y="81064"/>
                  </a:lnTo>
                  <a:lnTo>
                    <a:pt x="477774" y="81064"/>
                  </a:lnTo>
                  <a:lnTo>
                    <a:pt x="470204" y="83845"/>
                  </a:lnTo>
                  <a:lnTo>
                    <a:pt x="454482" y="114642"/>
                  </a:lnTo>
                  <a:lnTo>
                    <a:pt x="454837" y="120357"/>
                  </a:lnTo>
                  <a:lnTo>
                    <a:pt x="473900" y="154851"/>
                  </a:lnTo>
                  <a:lnTo>
                    <a:pt x="478828" y="158838"/>
                  </a:lnTo>
                  <a:lnTo>
                    <a:pt x="493026" y="146951"/>
                  </a:lnTo>
                  <a:lnTo>
                    <a:pt x="484720" y="139738"/>
                  </a:lnTo>
                  <a:lnTo>
                    <a:pt x="478790" y="131800"/>
                  </a:lnTo>
                  <a:lnTo>
                    <a:pt x="475221" y="123151"/>
                  </a:lnTo>
                  <a:lnTo>
                    <a:pt x="474154" y="114642"/>
                  </a:lnTo>
                  <a:lnTo>
                    <a:pt x="474040" y="108483"/>
                  </a:lnTo>
                  <a:lnTo>
                    <a:pt x="475526" y="104482"/>
                  </a:lnTo>
                  <a:lnTo>
                    <a:pt x="481469" y="99098"/>
                  </a:lnTo>
                  <a:lnTo>
                    <a:pt x="485317" y="97751"/>
                  </a:lnTo>
                  <a:lnTo>
                    <a:pt x="509041" y="97751"/>
                  </a:lnTo>
                  <a:lnTo>
                    <a:pt x="509041" y="157022"/>
                  </a:lnTo>
                  <a:lnTo>
                    <a:pt x="528193" y="157022"/>
                  </a:lnTo>
                  <a:lnTo>
                    <a:pt x="528193" y="97751"/>
                  </a:lnTo>
                  <a:lnTo>
                    <a:pt x="528193" y="63246"/>
                  </a:lnTo>
                  <a:lnTo>
                    <a:pt x="546684" y="63246"/>
                  </a:lnTo>
                  <a:lnTo>
                    <a:pt x="546684" y="48056"/>
                  </a:lnTo>
                  <a:close/>
                </a:path>
                <a:path w="5922645" h="5184140">
                  <a:moveTo>
                    <a:pt x="985329" y="17399"/>
                  </a:moveTo>
                  <a:lnTo>
                    <a:pt x="984123" y="14312"/>
                  </a:lnTo>
                  <a:lnTo>
                    <a:pt x="979271" y="9474"/>
                  </a:lnTo>
                  <a:lnTo>
                    <a:pt x="976249" y="8255"/>
                  </a:lnTo>
                  <a:lnTo>
                    <a:pt x="969098" y="8255"/>
                  </a:lnTo>
                  <a:lnTo>
                    <a:pt x="966152" y="9474"/>
                  </a:lnTo>
                  <a:lnTo>
                    <a:pt x="961415" y="14312"/>
                  </a:lnTo>
                  <a:lnTo>
                    <a:pt x="960234" y="17399"/>
                  </a:lnTo>
                  <a:lnTo>
                    <a:pt x="960247" y="24498"/>
                  </a:lnTo>
                  <a:lnTo>
                    <a:pt x="961440" y="27279"/>
                  </a:lnTo>
                  <a:lnTo>
                    <a:pt x="966292" y="32004"/>
                  </a:lnTo>
                  <a:lnTo>
                    <a:pt x="969200" y="33197"/>
                  </a:lnTo>
                  <a:lnTo>
                    <a:pt x="976249" y="33197"/>
                  </a:lnTo>
                  <a:lnTo>
                    <a:pt x="979271" y="32004"/>
                  </a:lnTo>
                  <a:lnTo>
                    <a:pt x="984123" y="27279"/>
                  </a:lnTo>
                  <a:lnTo>
                    <a:pt x="985304" y="24498"/>
                  </a:lnTo>
                  <a:lnTo>
                    <a:pt x="985329" y="17399"/>
                  </a:lnTo>
                  <a:close/>
                </a:path>
                <a:path w="5922645" h="5184140">
                  <a:moveTo>
                    <a:pt x="1019225" y="777989"/>
                  </a:moveTo>
                  <a:lnTo>
                    <a:pt x="934491" y="777989"/>
                  </a:lnTo>
                  <a:lnTo>
                    <a:pt x="927785" y="777989"/>
                  </a:lnTo>
                  <a:lnTo>
                    <a:pt x="867435" y="777989"/>
                  </a:lnTo>
                  <a:lnTo>
                    <a:pt x="867435" y="787742"/>
                  </a:lnTo>
                  <a:lnTo>
                    <a:pt x="867346" y="828382"/>
                  </a:lnTo>
                  <a:lnTo>
                    <a:pt x="866267" y="831888"/>
                  </a:lnTo>
                  <a:lnTo>
                    <a:pt x="861593" y="837171"/>
                  </a:lnTo>
                  <a:lnTo>
                    <a:pt x="858240" y="838492"/>
                  </a:lnTo>
                  <a:lnTo>
                    <a:pt x="849503" y="838492"/>
                  </a:lnTo>
                  <a:lnTo>
                    <a:pt x="846150" y="837196"/>
                  </a:lnTo>
                  <a:lnTo>
                    <a:pt x="841476" y="832015"/>
                  </a:lnTo>
                  <a:lnTo>
                    <a:pt x="840346" y="828382"/>
                  </a:lnTo>
                  <a:lnTo>
                    <a:pt x="840308" y="787742"/>
                  </a:lnTo>
                  <a:lnTo>
                    <a:pt x="867435" y="787742"/>
                  </a:lnTo>
                  <a:lnTo>
                    <a:pt x="867435" y="777989"/>
                  </a:lnTo>
                  <a:lnTo>
                    <a:pt x="819277" y="777989"/>
                  </a:lnTo>
                  <a:lnTo>
                    <a:pt x="812571" y="777989"/>
                  </a:lnTo>
                  <a:lnTo>
                    <a:pt x="800836" y="777989"/>
                  </a:lnTo>
                  <a:lnTo>
                    <a:pt x="800836" y="767473"/>
                  </a:lnTo>
                  <a:lnTo>
                    <a:pt x="803186" y="757745"/>
                  </a:lnTo>
                  <a:lnTo>
                    <a:pt x="810247" y="750785"/>
                  </a:lnTo>
                  <a:lnTo>
                    <a:pt x="822007" y="746620"/>
                  </a:lnTo>
                  <a:lnTo>
                    <a:pt x="838479" y="745223"/>
                  </a:lnTo>
                  <a:lnTo>
                    <a:pt x="849490" y="745642"/>
                  </a:lnTo>
                  <a:lnTo>
                    <a:pt x="886625" y="755446"/>
                  </a:lnTo>
                  <a:lnTo>
                    <a:pt x="905078" y="767930"/>
                  </a:lnTo>
                  <a:lnTo>
                    <a:pt x="912088" y="760920"/>
                  </a:lnTo>
                  <a:lnTo>
                    <a:pt x="873201" y="739368"/>
                  </a:lnTo>
                  <a:lnTo>
                    <a:pt x="838479" y="734860"/>
                  </a:lnTo>
                  <a:lnTo>
                    <a:pt x="826973" y="735406"/>
                  </a:lnTo>
                  <a:lnTo>
                    <a:pt x="792467" y="753910"/>
                  </a:lnTo>
                  <a:lnTo>
                    <a:pt x="789406" y="777989"/>
                  </a:lnTo>
                  <a:lnTo>
                    <a:pt x="777671" y="777989"/>
                  </a:lnTo>
                  <a:lnTo>
                    <a:pt x="770966" y="777989"/>
                  </a:lnTo>
                  <a:lnTo>
                    <a:pt x="686079" y="777989"/>
                  </a:lnTo>
                  <a:lnTo>
                    <a:pt x="686079" y="787742"/>
                  </a:lnTo>
                  <a:lnTo>
                    <a:pt x="708634" y="787742"/>
                  </a:lnTo>
                  <a:lnTo>
                    <a:pt x="708634" y="818832"/>
                  </a:lnTo>
                  <a:lnTo>
                    <a:pt x="699185" y="825538"/>
                  </a:lnTo>
                  <a:lnTo>
                    <a:pt x="699389" y="833666"/>
                  </a:lnTo>
                  <a:lnTo>
                    <a:pt x="702183" y="839914"/>
                  </a:lnTo>
                  <a:lnTo>
                    <a:pt x="707567" y="844283"/>
                  </a:lnTo>
                  <a:lnTo>
                    <a:pt x="719912" y="844283"/>
                  </a:lnTo>
                  <a:lnTo>
                    <a:pt x="719912" y="787742"/>
                  </a:lnTo>
                  <a:lnTo>
                    <a:pt x="747801" y="787742"/>
                  </a:lnTo>
                  <a:lnTo>
                    <a:pt x="747801" y="875830"/>
                  </a:lnTo>
                  <a:lnTo>
                    <a:pt x="759231" y="875830"/>
                  </a:lnTo>
                  <a:lnTo>
                    <a:pt x="759231" y="787742"/>
                  </a:lnTo>
                  <a:lnTo>
                    <a:pt x="770966" y="787742"/>
                  </a:lnTo>
                  <a:lnTo>
                    <a:pt x="777671" y="787742"/>
                  </a:lnTo>
                  <a:lnTo>
                    <a:pt x="789406" y="787742"/>
                  </a:lnTo>
                  <a:lnTo>
                    <a:pt x="789406" y="875830"/>
                  </a:lnTo>
                  <a:lnTo>
                    <a:pt x="800836" y="875830"/>
                  </a:lnTo>
                  <a:lnTo>
                    <a:pt x="800836" y="787742"/>
                  </a:lnTo>
                  <a:lnTo>
                    <a:pt x="812571" y="787742"/>
                  </a:lnTo>
                  <a:lnTo>
                    <a:pt x="819277" y="787742"/>
                  </a:lnTo>
                  <a:lnTo>
                    <a:pt x="828878" y="787742"/>
                  </a:lnTo>
                  <a:lnTo>
                    <a:pt x="828979" y="831888"/>
                  </a:lnTo>
                  <a:lnTo>
                    <a:pt x="831138" y="837806"/>
                  </a:lnTo>
                  <a:lnTo>
                    <a:pt x="840181" y="846645"/>
                  </a:lnTo>
                  <a:lnTo>
                    <a:pt x="846201" y="848855"/>
                  </a:lnTo>
                  <a:lnTo>
                    <a:pt x="861237" y="848855"/>
                  </a:lnTo>
                  <a:lnTo>
                    <a:pt x="867308" y="846645"/>
                  </a:lnTo>
                  <a:lnTo>
                    <a:pt x="875830" y="838492"/>
                  </a:lnTo>
                  <a:lnTo>
                    <a:pt x="876554" y="837806"/>
                  </a:lnTo>
                  <a:lnTo>
                    <a:pt x="878751" y="831888"/>
                  </a:lnTo>
                  <a:lnTo>
                    <a:pt x="878865" y="787742"/>
                  </a:lnTo>
                  <a:lnTo>
                    <a:pt x="904621" y="787742"/>
                  </a:lnTo>
                  <a:lnTo>
                    <a:pt x="904621" y="875830"/>
                  </a:lnTo>
                  <a:lnTo>
                    <a:pt x="916051" y="875830"/>
                  </a:lnTo>
                  <a:lnTo>
                    <a:pt x="916051" y="787742"/>
                  </a:lnTo>
                  <a:lnTo>
                    <a:pt x="927785" y="787742"/>
                  </a:lnTo>
                  <a:lnTo>
                    <a:pt x="934491" y="787742"/>
                  </a:lnTo>
                  <a:lnTo>
                    <a:pt x="989355" y="787742"/>
                  </a:lnTo>
                  <a:lnTo>
                    <a:pt x="989355" y="809078"/>
                  </a:lnTo>
                  <a:lnTo>
                    <a:pt x="958164" y="809078"/>
                  </a:lnTo>
                  <a:lnTo>
                    <a:pt x="951738" y="811593"/>
                  </a:lnTo>
                  <a:lnTo>
                    <a:pt x="941476" y="821651"/>
                  </a:lnTo>
                  <a:lnTo>
                    <a:pt x="938999" y="828128"/>
                  </a:lnTo>
                  <a:lnTo>
                    <a:pt x="938911" y="845350"/>
                  </a:lnTo>
                  <a:lnTo>
                    <a:pt x="940790" y="853020"/>
                  </a:lnTo>
                  <a:lnTo>
                    <a:pt x="948309" y="866635"/>
                  </a:lnTo>
                  <a:lnTo>
                    <a:pt x="953185" y="872324"/>
                  </a:lnTo>
                  <a:lnTo>
                    <a:pt x="959180" y="876896"/>
                  </a:lnTo>
                  <a:lnTo>
                    <a:pt x="968324" y="870038"/>
                  </a:lnTo>
                  <a:lnTo>
                    <a:pt x="960653" y="863066"/>
                  </a:lnTo>
                  <a:lnTo>
                    <a:pt x="955179" y="855218"/>
                  </a:lnTo>
                  <a:lnTo>
                    <a:pt x="951890" y="846531"/>
                  </a:lnTo>
                  <a:lnTo>
                    <a:pt x="950887" y="837806"/>
                  </a:lnTo>
                  <a:lnTo>
                    <a:pt x="950798" y="831481"/>
                  </a:lnTo>
                  <a:lnTo>
                    <a:pt x="952373" y="827189"/>
                  </a:lnTo>
                  <a:lnTo>
                    <a:pt x="958672" y="820991"/>
                  </a:lnTo>
                  <a:lnTo>
                    <a:pt x="962837" y="819442"/>
                  </a:lnTo>
                  <a:lnTo>
                    <a:pt x="989355" y="819442"/>
                  </a:lnTo>
                  <a:lnTo>
                    <a:pt x="989355" y="875830"/>
                  </a:lnTo>
                  <a:lnTo>
                    <a:pt x="1000785" y="875830"/>
                  </a:lnTo>
                  <a:lnTo>
                    <a:pt x="1000785" y="819442"/>
                  </a:lnTo>
                  <a:lnTo>
                    <a:pt x="1000785" y="787742"/>
                  </a:lnTo>
                  <a:lnTo>
                    <a:pt x="1019225" y="787742"/>
                  </a:lnTo>
                  <a:lnTo>
                    <a:pt x="1019225" y="777989"/>
                  </a:lnTo>
                  <a:close/>
                </a:path>
                <a:path w="5922645" h="5184140">
                  <a:moveTo>
                    <a:pt x="1102017" y="2005545"/>
                  </a:moveTo>
                  <a:lnTo>
                    <a:pt x="1017485" y="2005545"/>
                  </a:lnTo>
                  <a:lnTo>
                    <a:pt x="1010056" y="2005545"/>
                  </a:lnTo>
                  <a:lnTo>
                    <a:pt x="985126" y="2005545"/>
                  </a:lnTo>
                  <a:lnTo>
                    <a:pt x="985126" y="2016112"/>
                  </a:lnTo>
                  <a:lnTo>
                    <a:pt x="985012" y="2059228"/>
                  </a:lnTo>
                  <a:lnTo>
                    <a:pt x="982814" y="2065553"/>
                  </a:lnTo>
                  <a:lnTo>
                    <a:pt x="973569" y="2075141"/>
                  </a:lnTo>
                  <a:lnTo>
                    <a:pt x="967511" y="2077529"/>
                  </a:lnTo>
                  <a:lnTo>
                    <a:pt x="952538" y="2077529"/>
                  </a:lnTo>
                  <a:lnTo>
                    <a:pt x="946708" y="2075383"/>
                  </a:lnTo>
                  <a:lnTo>
                    <a:pt x="938339" y="2066798"/>
                  </a:lnTo>
                  <a:lnTo>
                    <a:pt x="935863" y="2061959"/>
                  </a:lnTo>
                  <a:lnTo>
                    <a:pt x="935101" y="2056561"/>
                  </a:lnTo>
                  <a:lnTo>
                    <a:pt x="941705" y="2055025"/>
                  </a:lnTo>
                  <a:lnTo>
                    <a:pt x="947039" y="2052218"/>
                  </a:lnTo>
                  <a:lnTo>
                    <a:pt x="955179" y="2044065"/>
                  </a:lnTo>
                  <a:lnTo>
                    <a:pt x="957224" y="2039226"/>
                  </a:lnTo>
                  <a:lnTo>
                    <a:pt x="957224" y="2027123"/>
                  </a:lnTo>
                  <a:lnTo>
                    <a:pt x="955014" y="2021509"/>
                  </a:lnTo>
                  <a:lnTo>
                    <a:pt x="950620" y="2016772"/>
                  </a:lnTo>
                  <a:lnTo>
                    <a:pt x="950620" y="2016112"/>
                  </a:lnTo>
                  <a:lnTo>
                    <a:pt x="985126" y="2016112"/>
                  </a:lnTo>
                  <a:lnTo>
                    <a:pt x="985126" y="2005545"/>
                  </a:lnTo>
                  <a:lnTo>
                    <a:pt x="916774" y="2005545"/>
                  </a:lnTo>
                  <a:lnTo>
                    <a:pt x="909510" y="2005545"/>
                  </a:lnTo>
                  <a:lnTo>
                    <a:pt x="871702" y="2005545"/>
                  </a:lnTo>
                  <a:lnTo>
                    <a:pt x="864438" y="2005545"/>
                  </a:lnTo>
                  <a:lnTo>
                    <a:pt x="839177" y="2005545"/>
                  </a:lnTo>
                  <a:lnTo>
                    <a:pt x="839177" y="2016112"/>
                  </a:lnTo>
                  <a:lnTo>
                    <a:pt x="839177" y="2053590"/>
                  </a:lnTo>
                  <a:lnTo>
                    <a:pt x="834656" y="2055025"/>
                  </a:lnTo>
                  <a:lnTo>
                    <a:pt x="829437" y="2055736"/>
                  </a:lnTo>
                  <a:lnTo>
                    <a:pt x="817219" y="2055736"/>
                  </a:lnTo>
                  <a:lnTo>
                    <a:pt x="811326" y="2054961"/>
                  </a:lnTo>
                  <a:lnTo>
                    <a:pt x="805827" y="2053424"/>
                  </a:lnTo>
                  <a:lnTo>
                    <a:pt x="806259" y="2051989"/>
                  </a:lnTo>
                  <a:lnTo>
                    <a:pt x="806399" y="2050783"/>
                  </a:lnTo>
                  <a:lnTo>
                    <a:pt x="806488" y="2016112"/>
                  </a:lnTo>
                  <a:lnTo>
                    <a:pt x="839177" y="2016112"/>
                  </a:lnTo>
                  <a:lnTo>
                    <a:pt x="839177" y="2005545"/>
                  </a:lnTo>
                  <a:lnTo>
                    <a:pt x="759434" y="2005545"/>
                  </a:lnTo>
                  <a:lnTo>
                    <a:pt x="752170" y="2005545"/>
                  </a:lnTo>
                  <a:lnTo>
                    <a:pt x="685800" y="2005545"/>
                  </a:lnTo>
                  <a:lnTo>
                    <a:pt x="685800" y="2016112"/>
                  </a:lnTo>
                  <a:lnTo>
                    <a:pt x="728065" y="2016112"/>
                  </a:lnTo>
                  <a:lnTo>
                    <a:pt x="728065" y="2052599"/>
                  </a:lnTo>
                  <a:lnTo>
                    <a:pt x="724382" y="2056231"/>
                  </a:lnTo>
                  <a:lnTo>
                    <a:pt x="711276" y="2056231"/>
                  </a:lnTo>
                  <a:lnTo>
                    <a:pt x="706221" y="2053640"/>
                  </a:lnTo>
                  <a:lnTo>
                    <a:pt x="701814" y="2048471"/>
                  </a:lnTo>
                  <a:lnTo>
                    <a:pt x="692404" y="2055901"/>
                  </a:lnTo>
                  <a:lnTo>
                    <a:pt x="735164" y="2112035"/>
                  </a:lnTo>
                  <a:lnTo>
                    <a:pt x="745236" y="2105266"/>
                  </a:lnTo>
                  <a:lnTo>
                    <a:pt x="726084" y="2080171"/>
                  </a:lnTo>
                  <a:lnTo>
                    <a:pt x="722896" y="2076094"/>
                  </a:lnTo>
                  <a:lnTo>
                    <a:pt x="719099" y="2071535"/>
                  </a:lnTo>
                  <a:lnTo>
                    <a:pt x="714832" y="2066632"/>
                  </a:lnTo>
                  <a:lnTo>
                    <a:pt x="714857" y="2065972"/>
                  </a:lnTo>
                  <a:lnTo>
                    <a:pt x="716292" y="2066417"/>
                  </a:lnTo>
                  <a:lnTo>
                    <a:pt x="718159" y="2066632"/>
                  </a:lnTo>
                  <a:lnTo>
                    <a:pt x="720471" y="2066632"/>
                  </a:lnTo>
                  <a:lnTo>
                    <a:pt x="726198" y="2066417"/>
                  </a:lnTo>
                  <a:lnTo>
                    <a:pt x="727379" y="2065972"/>
                  </a:lnTo>
                  <a:lnTo>
                    <a:pt x="730961" y="2064626"/>
                  </a:lnTo>
                  <a:lnTo>
                    <a:pt x="738543" y="2057882"/>
                  </a:lnTo>
                  <a:lnTo>
                    <a:pt x="739190" y="2056231"/>
                  </a:lnTo>
                  <a:lnTo>
                    <a:pt x="740448" y="2052980"/>
                  </a:lnTo>
                  <a:lnTo>
                    <a:pt x="740448" y="2016112"/>
                  </a:lnTo>
                  <a:lnTo>
                    <a:pt x="752170" y="2016112"/>
                  </a:lnTo>
                  <a:lnTo>
                    <a:pt x="759434" y="2016112"/>
                  </a:lnTo>
                  <a:lnTo>
                    <a:pt x="794105" y="2016112"/>
                  </a:lnTo>
                  <a:lnTo>
                    <a:pt x="793978" y="2054085"/>
                  </a:lnTo>
                  <a:lnTo>
                    <a:pt x="790473" y="2057552"/>
                  </a:lnTo>
                  <a:lnTo>
                    <a:pt x="777367" y="2057552"/>
                  </a:lnTo>
                  <a:lnTo>
                    <a:pt x="772363" y="2055075"/>
                  </a:lnTo>
                  <a:lnTo>
                    <a:pt x="768184" y="2050122"/>
                  </a:lnTo>
                  <a:lnTo>
                    <a:pt x="758774" y="2057552"/>
                  </a:lnTo>
                  <a:lnTo>
                    <a:pt x="801370" y="2113356"/>
                  </a:lnTo>
                  <a:lnTo>
                    <a:pt x="811441" y="2106752"/>
                  </a:lnTo>
                  <a:lnTo>
                    <a:pt x="792124" y="2081657"/>
                  </a:lnTo>
                  <a:lnTo>
                    <a:pt x="789584" y="2078240"/>
                  </a:lnTo>
                  <a:lnTo>
                    <a:pt x="785787" y="2073681"/>
                  </a:lnTo>
                  <a:lnTo>
                    <a:pt x="780732" y="2067953"/>
                  </a:lnTo>
                  <a:lnTo>
                    <a:pt x="781062" y="2067458"/>
                  </a:lnTo>
                  <a:lnTo>
                    <a:pt x="782053" y="2067788"/>
                  </a:lnTo>
                  <a:lnTo>
                    <a:pt x="783869" y="2067953"/>
                  </a:lnTo>
                  <a:lnTo>
                    <a:pt x="786511" y="2067953"/>
                  </a:lnTo>
                  <a:lnTo>
                    <a:pt x="792454" y="2067737"/>
                  </a:lnTo>
                  <a:lnTo>
                    <a:pt x="793216" y="2067458"/>
                  </a:lnTo>
                  <a:lnTo>
                    <a:pt x="797179" y="2066023"/>
                  </a:lnTo>
                  <a:lnTo>
                    <a:pt x="800709" y="2062835"/>
                  </a:lnTo>
                  <a:lnTo>
                    <a:pt x="807643" y="2065477"/>
                  </a:lnTo>
                  <a:lnTo>
                    <a:pt x="815403" y="2066798"/>
                  </a:lnTo>
                  <a:lnTo>
                    <a:pt x="830033" y="2066798"/>
                  </a:lnTo>
                  <a:lnTo>
                    <a:pt x="835101" y="2066353"/>
                  </a:lnTo>
                  <a:lnTo>
                    <a:pt x="839177" y="2065477"/>
                  </a:lnTo>
                  <a:lnTo>
                    <a:pt x="839177" y="2111540"/>
                  </a:lnTo>
                  <a:lnTo>
                    <a:pt x="851725" y="2111540"/>
                  </a:lnTo>
                  <a:lnTo>
                    <a:pt x="851725" y="2065477"/>
                  </a:lnTo>
                  <a:lnTo>
                    <a:pt x="851725" y="2062835"/>
                  </a:lnTo>
                  <a:lnTo>
                    <a:pt x="851725" y="2057552"/>
                  </a:lnTo>
                  <a:lnTo>
                    <a:pt x="851725" y="2055736"/>
                  </a:lnTo>
                  <a:lnTo>
                    <a:pt x="851725" y="2016112"/>
                  </a:lnTo>
                  <a:lnTo>
                    <a:pt x="864438" y="2016112"/>
                  </a:lnTo>
                  <a:lnTo>
                    <a:pt x="871702" y="2016112"/>
                  </a:lnTo>
                  <a:lnTo>
                    <a:pt x="884415" y="2016112"/>
                  </a:lnTo>
                  <a:lnTo>
                    <a:pt x="884415" y="2111540"/>
                  </a:lnTo>
                  <a:lnTo>
                    <a:pt x="896797" y="2111540"/>
                  </a:lnTo>
                  <a:lnTo>
                    <a:pt x="896797" y="2016112"/>
                  </a:lnTo>
                  <a:lnTo>
                    <a:pt x="909510" y="2016112"/>
                  </a:lnTo>
                  <a:lnTo>
                    <a:pt x="916774" y="2016112"/>
                  </a:lnTo>
                  <a:lnTo>
                    <a:pt x="937412" y="2016112"/>
                  </a:lnTo>
                  <a:lnTo>
                    <a:pt x="942136" y="2020290"/>
                  </a:lnTo>
                  <a:lnTo>
                    <a:pt x="944511" y="2025523"/>
                  </a:lnTo>
                  <a:lnTo>
                    <a:pt x="944511" y="2036749"/>
                  </a:lnTo>
                  <a:lnTo>
                    <a:pt x="942530" y="2040712"/>
                  </a:lnTo>
                  <a:lnTo>
                    <a:pt x="934605" y="2046655"/>
                  </a:lnTo>
                  <a:lnTo>
                    <a:pt x="928662" y="2049018"/>
                  </a:lnTo>
                  <a:lnTo>
                    <a:pt x="920737" y="2050783"/>
                  </a:lnTo>
                  <a:lnTo>
                    <a:pt x="922235" y="2059228"/>
                  </a:lnTo>
                  <a:lnTo>
                    <a:pt x="950988" y="2088299"/>
                  </a:lnTo>
                  <a:lnTo>
                    <a:pt x="958215" y="2088921"/>
                  </a:lnTo>
                  <a:lnTo>
                    <a:pt x="966279" y="2088184"/>
                  </a:lnTo>
                  <a:lnTo>
                    <a:pt x="973315" y="2085949"/>
                  </a:lnTo>
                  <a:lnTo>
                    <a:pt x="979322" y="2082241"/>
                  </a:lnTo>
                  <a:lnTo>
                    <a:pt x="983818" y="2077529"/>
                  </a:lnTo>
                  <a:lnTo>
                    <a:pt x="984300" y="2077034"/>
                  </a:lnTo>
                  <a:lnTo>
                    <a:pt x="984961" y="2077034"/>
                  </a:lnTo>
                  <a:lnTo>
                    <a:pt x="984961" y="2111540"/>
                  </a:lnTo>
                  <a:lnTo>
                    <a:pt x="997508" y="2111540"/>
                  </a:lnTo>
                  <a:lnTo>
                    <a:pt x="997508" y="2077034"/>
                  </a:lnTo>
                  <a:lnTo>
                    <a:pt x="997508" y="2016112"/>
                  </a:lnTo>
                  <a:lnTo>
                    <a:pt x="1010056" y="2016112"/>
                  </a:lnTo>
                  <a:lnTo>
                    <a:pt x="1017485" y="2016112"/>
                  </a:lnTo>
                  <a:lnTo>
                    <a:pt x="1069657" y="2016112"/>
                  </a:lnTo>
                  <a:lnTo>
                    <a:pt x="1069657" y="2046655"/>
                  </a:lnTo>
                  <a:lnTo>
                    <a:pt x="1027391" y="2046655"/>
                  </a:lnTo>
                  <a:lnTo>
                    <a:pt x="1018286" y="2053971"/>
                  </a:lnTo>
                  <a:lnTo>
                    <a:pt x="1018222" y="2058924"/>
                  </a:lnTo>
                  <a:lnTo>
                    <a:pt x="1019162" y="2062835"/>
                  </a:lnTo>
                  <a:lnTo>
                    <a:pt x="1023226" y="2070760"/>
                  </a:lnTo>
                  <a:lnTo>
                    <a:pt x="1025842" y="2073732"/>
                  </a:lnTo>
                  <a:lnTo>
                    <a:pt x="1029042" y="2075713"/>
                  </a:lnTo>
                  <a:lnTo>
                    <a:pt x="1036637" y="2073071"/>
                  </a:lnTo>
                  <a:lnTo>
                    <a:pt x="1036637" y="2057882"/>
                  </a:lnTo>
                  <a:lnTo>
                    <a:pt x="1069657" y="2057882"/>
                  </a:lnTo>
                  <a:lnTo>
                    <a:pt x="1069657" y="2111540"/>
                  </a:lnTo>
                  <a:lnTo>
                    <a:pt x="1082040" y="2111540"/>
                  </a:lnTo>
                  <a:lnTo>
                    <a:pt x="1082040" y="2057882"/>
                  </a:lnTo>
                  <a:lnTo>
                    <a:pt x="1082040" y="2016112"/>
                  </a:lnTo>
                  <a:lnTo>
                    <a:pt x="1102017" y="2016112"/>
                  </a:lnTo>
                  <a:lnTo>
                    <a:pt x="1102017" y="2005545"/>
                  </a:lnTo>
                  <a:close/>
                </a:path>
                <a:path w="5922645" h="5184140">
                  <a:moveTo>
                    <a:pt x="1102017" y="1501990"/>
                  </a:moveTo>
                  <a:lnTo>
                    <a:pt x="1017485" y="1501990"/>
                  </a:lnTo>
                  <a:lnTo>
                    <a:pt x="1010056" y="1501990"/>
                  </a:lnTo>
                  <a:lnTo>
                    <a:pt x="985126" y="1501990"/>
                  </a:lnTo>
                  <a:lnTo>
                    <a:pt x="985126" y="1512557"/>
                  </a:lnTo>
                  <a:lnTo>
                    <a:pt x="985012" y="1555673"/>
                  </a:lnTo>
                  <a:lnTo>
                    <a:pt x="982814" y="1561998"/>
                  </a:lnTo>
                  <a:lnTo>
                    <a:pt x="973569" y="1571586"/>
                  </a:lnTo>
                  <a:lnTo>
                    <a:pt x="967511" y="1573974"/>
                  </a:lnTo>
                  <a:lnTo>
                    <a:pt x="952538" y="1573974"/>
                  </a:lnTo>
                  <a:lnTo>
                    <a:pt x="946708" y="1571828"/>
                  </a:lnTo>
                  <a:lnTo>
                    <a:pt x="938339" y="1563243"/>
                  </a:lnTo>
                  <a:lnTo>
                    <a:pt x="935863" y="1558404"/>
                  </a:lnTo>
                  <a:lnTo>
                    <a:pt x="935101" y="1553006"/>
                  </a:lnTo>
                  <a:lnTo>
                    <a:pt x="941705" y="1551470"/>
                  </a:lnTo>
                  <a:lnTo>
                    <a:pt x="947039" y="1548663"/>
                  </a:lnTo>
                  <a:lnTo>
                    <a:pt x="955179" y="1540510"/>
                  </a:lnTo>
                  <a:lnTo>
                    <a:pt x="957224" y="1535671"/>
                  </a:lnTo>
                  <a:lnTo>
                    <a:pt x="957224" y="1523568"/>
                  </a:lnTo>
                  <a:lnTo>
                    <a:pt x="955014" y="1517954"/>
                  </a:lnTo>
                  <a:lnTo>
                    <a:pt x="950620" y="1513217"/>
                  </a:lnTo>
                  <a:lnTo>
                    <a:pt x="950620" y="1512557"/>
                  </a:lnTo>
                  <a:lnTo>
                    <a:pt x="985126" y="1512557"/>
                  </a:lnTo>
                  <a:lnTo>
                    <a:pt x="985126" y="1501990"/>
                  </a:lnTo>
                  <a:lnTo>
                    <a:pt x="916774" y="1501990"/>
                  </a:lnTo>
                  <a:lnTo>
                    <a:pt x="909510" y="1501990"/>
                  </a:lnTo>
                  <a:lnTo>
                    <a:pt x="871702" y="1501990"/>
                  </a:lnTo>
                  <a:lnTo>
                    <a:pt x="864438" y="1501990"/>
                  </a:lnTo>
                  <a:lnTo>
                    <a:pt x="839177" y="1501990"/>
                  </a:lnTo>
                  <a:lnTo>
                    <a:pt x="839177" y="1512557"/>
                  </a:lnTo>
                  <a:lnTo>
                    <a:pt x="839177" y="1550035"/>
                  </a:lnTo>
                  <a:lnTo>
                    <a:pt x="834656" y="1551470"/>
                  </a:lnTo>
                  <a:lnTo>
                    <a:pt x="829437" y="1552181"/>
                  </a:lnTo>
                  <a:lnTo>
                    <a:pt x="817219" y="1552181"/>
                  </a:lnTo>
                  <a:lnTo>
                    <a:pt x="811326" y="1551406"/>
                  </a:lnTo>
                  <a:lnTo>
                    <a:pt x="805827" y="1549869"/>
                  </a:lnTo>
                  <a:lnTo>
                    <a:pt x="806259" y="1548434"/>
                  </a:lnTo>
                  <a:lnTo>
                    <a:pt x="806399" y="1547228"/>
                  </a:lnTo>
                  <a:lnTo>
                    <a:pt x="806488" y="1512557"/>
                  </a:lnTo>
                  <a:lnTo>
                    <a:pt x="839177" y="1512557"/>
                  </a:lnTo>
                  <a:lnTo>
                    <a:pt x="839177" y="1501990"/>
                  </a:lnTo>
                  <a:lnTo>
                    <a:pt x="759434" y="1501990"/>
                  </a:lnTo>
                  <a:lnTo>
                    <a:pt x="752170" y="1501990"/>
                  </a:lnTo>
                  <a:lnTo>
                    <a:pt x="685800" y="1501990"/>
                  </a:lnTo>
                  <a:lnTo>
                    <a:pt x="685800" y="1512557"/>
                  </a:lnTo>
                  <a:lnTo>
                    <a:pt x="728065" y="1512557"/>
                  </a:lnTo>
                  <a:lnTo>
                    <a:pt x="728065" y="1549044"/>
                  </a:lnTo>
                  <a:lnTo>
                    <a:pt x="724382" y="1552676"/>
                  </a:lnTo>
                  <a:lnTo>
                    <a:pt x="711276" y="1552676"/>
                  </a:lnTo>
                  <a:lnTo>
                    <a:pt x="706221" y="1550085"/>
                  </a:lnTo>
                  <a:lnTo>
                    <a:pt x="701814" y="1544916"/>
                  </a:lnTo>
                  <a:lnTo>
                    <a:pt x="692404" y="1552346"/>
                  </a:lnTo>
                  <a:lnTo>
                    <a:pt x="735164" y="1608480"/>
                  </a:lnTo>
                  <a:lnTo>
                    <a:pt x="745236" y="1601711"/>
                  </a:lnTo>
                  <a:lnTo>
                    <a:pt x="726084" y="1576616"/>
                  </a:lnTo>
                  <a:lnTo>
                    <a:pt x="722896" y="1572539"/>
                  </a:lnTo>
                  <a:lnTo>
                    <a:pt x="719099" y="1567980"/>
                  </a:lnTo>
                  <a:lnTo>
                    <a:pt x="714832" y="1563077"/>
                  </a:lnTo>
                  <a:lnTo>
                    <a:pt x="714857" y="1562417"/>
                  </a:lnTo>
                  <a:lnTo>
                    <a:pt x="716292" y="1562862"/>
                  </a:lnTo>
                  <a:lnTo>
                    <a:pt x="718159" y="1563077"/>
                  </a:lnTo>
                  <a:lnTo>
                    <a:pt x="720471" y="1563077"/>
                  </a:lnTo>
                  <a:lnTo>
                    <a:pt x="726198" y="1562862"/>
                  </a:lnTo>
                  <a:lnTo>
                    <a:pt x="727379" y="1562417"/>
                  </a:lnTo>
                  <a:lnTo>
                    <a:pt x="730961" y="1561071"/>
                  </a:lnTo>
                  <a:lnTo>
                    <a:pt x="738543" y="1554327"/>
                  </a:lnTo>
                  <a:lnTo>
                    <a:pt x="739190" y="1552676"/>
                  </a:lnTo>
                  <a:lnTo>
                    <a:pt x="740448" y="1549425"/>
                  </a:lnTo>
                  <a:lnTo>
                    <a:pt x="740448" y="1512557"/>
                  </a:lnTo>
                  <a:lnTo>
                    <a:pt x="752170" y="1512557"/>
                  </a:lnTo>
                  <a:lnTo>
                    <a:pt x="759434" y="1512557"/>
                  </a:lnTo>
                  <a:lnTo>
                    <a:pt x="794105" y="1512557"/>
                  </a:lnTo>
                  <a:lnTo>
                    <a:pt x="793978" y="1550530"/>
                  </a:lnTo>
                  <a:lnTo>
                    <a:pt x="790473" y="1553997"/>
                  </a:lnTo>
                  <a:lnTo>
                    <a:pt x="777367" y="1553997"/>
                  </a:lnTo>
                  <a:lnTo>
                    <a:pt x="772363" y="1551520"/>
                  </a:lnTo>
                  <a:lnTo>
                    <a:pt x="768184" y="1546567"/>
                  </a:lnTo>
                  <a:lnTo>
                    <a:pt x="758774" y="1553997"/>
                  </a:lnTo>
                  <a:lnTo>
                    <a:pt x="801370" y="1609801"/>
                  </a:lnTo>
                  <a:lnTo>
                    <a:pt x="811441" y="1603197"/>
                  </a:lnTo>
                  <a:lnTo>
                    <a:pt x="792124" y="1578102"/>
                  </a:lnTo>
                  <a:lnTo>
                    <a:pt x="789584" y="1574685"/>
                  </a:lnTo>
                  <a:lnTo>
                    <a:pt x="785787" y="1570126"/>
                  </a:lnTo>
                  <a:lnTo>
                    <a:pt x="780732" y="1564398"/>
                  </a:lnTo>
                  <a:lnTo>
                    <a:pt x="781062" y="1563903"/>
                  </a:lnTo>
                  <a:lnTo>
                    <a:pt x="782053" y="1564233"/>
                  </a:lnTo>
                  <a:lnTo>
                    <a:pt x="783869" y="1564398"/>
                  </a:lnTo>
                  <a:lnTo>
                    <a:pt x="786511" y="1564398"/>
                  </a:lnTo>
                  <a:lnTo>
                    <a:pt x="792454" y="1564182"/>
                  </a:lnTo>
                  <a:lnTo>
                    <a:pt x="793216" y="1563903"/>
                  </a:lnTo>
                  <a:lnTo>
                    <a:pt x="797179" y="1562468"/>
                  </a:lnTo>
                  <a:lnTo>
                    <a:pt x="800709" y="1559280"/>
                  </a:lnTo>
                  <a:lnTo>
                    <a:pt x="807643" y="1561922"/>
                  </a:lnTo>
                  <a:lnTo>
                    <a:pt x="815403" y="1563243"/>
                  </a:lnTo>
                  <a:lnTo>
                    <a:pt x="830033" y="1563243"/>
                  </a:lnTo>
                  <a:lnTo>
                    <a:pt x="835101" y="1562798"/>
                  </a:lnTo>
                  <a:lnTo>
                    <a:pt x="839177" y="1561922"/>
                  </a:lnTo>
                  <a:lnTo>
                    <a:pt x="839177" y="1607985"/>
                  </a:lnTo>
                  <a:lnTo>
                    <a:pt x="851725" y="1607985"/>
                  </a:lnTo>
                  <a:lnTo>
                    <a:pt x="851725" y="1561922"/>
                  </a:lnTo>
                  <a:lnTo>
                    <a:pt x="851725" y="1559280"/>
                  </a:lnTo>
                  <a:lnTo>
                    <a:pt x="851725" y="1553997"/>
                  </a:lnTo>
                  <a:lnTo>
                    <a:pt x="851725" y="1552181"/>
                  </a:lnTo>
                  <a:lnTo>
                    <a:pt x="851725" y="1512557"/>
                  </a:lnTo>
                  <a:lnTo>
                    <a:pt x="864438" y="1512557"/>
                  </a:lnTo>
                  <a:lnTo>
                    <a:pt x="871702" y="1512557"/>
                  </a:lnTo>
                  <a:lnTo>
                    <a:pt x="884415" y="1512557"/>
                  </a:lnTo>
                  <a:lnTo>
                    <a:pt x="884415" y="1607985"/>
                  </a:lnTo>
                  <a:lnTo>
                    <a:pt x="896797" y="1607985"/>
                  </a:lnTo>
                  <a:lnTo>
                    <a:pt x="896797" y="1512557"/>
                  </a:lnTo>
                  <a:lnTo>
                    <a:pt x="909510" y="1512557"/>
                  </a:lnTo>
                  <a:lnTo>
                    <a:pt x="916774" y="1512557"/>
                  </a:lnTo>
                  <a:lnTo>
                    <a:pt x="937412" y="1512557"/>
                  </a:lnTo>
                  <a:lnTo>
                    <a:pt x="942136" y="1516735"/>
                  </a:lnTo>
                  <a:lnTo>
                    <a:pt x="944511" y="1521968"/>
                  </a:lnTo>
                  <a:lnTo>
                    <a:pt x="944511" y="1533194"/>
                  </a:lnTo>
                  <a:lnTo>
                    <a:pt x="942530" y="1537157"/>
                  </a:lnTo>
                  <a:lnTo>
                    <a:pt x="934605" y="1543100"/>
                  </a:lnTo>
                  <a:lnTo>
                    <a:pt x="928662" y="1545463"/>
                  </a:lnTo>
                  <a:lnTo>
                    <a:pt x="920737" y="1547228"/>
                  </a:lnTo>
                  <a:lnTo>
                    <a:pt x="922235" y="1555673"/>
                  </a:lnTo>
                  <a:lnTo>
                    <a:pt x="950988" y="1584744"/>
                  </a:lnTo>
                  <a:lnTo>
                    <a:pt x="958215" y="1585366"/>
                  </a:lnTo>
                  <a:lnTo>
                    <a:pt x="966279" y="1584629"/>
                  </a:lnTo>
                  <a:lnTo>
                    <a:pt x="973315" y="1582394"/>
                  </a:lnTo>
                  <a:lnTo>
                    <a:pt x="979322" y="1578686"/>
                  </a:lnTo>
                  <a:lnTo>
                    <a:pt x="983818" y="1573974"/>
                  </a:lnTo>
                  <a:lnTo>
                    <a:pt x="984300" y="1573479"/>
                  </a:lnTo>
                  <a:lnTo>
                    <a:pt x="984961" y="1573479"/>
                  </a:lnTo>
                  <a:lnTo>
                    <a:pt x="984961" y="1607985"/>
                  </a:lnTo>
                  <a:lnTo>
                    <a:pt x="997508" y="1607985"/>
                  </a:lnTo>
                  <a:lnTo>
                    <a:pt x="997508" y="1573479"/>
                  </a:lnTo>
                  <a:lnTo>
                    <a:pt x="997508" y="1512557"/>
                  </a:lnTo>
                  <a:lnTo>
                    <a:pt x="1010056" y="1512557"/>
                  </a:lnTo>
                  <a:lnTo>
                    <a:pt x="1017485" y="1512557"/>
                  </a:lnTo>
                  <a:lnTo>
                    <a:pt x="1069657" y="1512557"/>
                  </a:lnTo>
                  <a:lnTo>
                    <a:pt x="1069657" y="1543100"/>
                  </a:lnTo>
                  <a:lnTo>
                    <a:pt x="1027391" y="1543100"/>
                  </a:lnTo>
                  <a:lnTo>
                    <a:pt x="1018286" y="1550416"/>
                  </a:lnTo>
                  <a:lnTo>
                    <a:pt x="1018222" y="1555369"/>
                  </a:lnTo>
                  <a:lnTo>
                    <a:pt x="1019162" y="1559280"/>
                  </a:lnTo>
                  <a:lnTo>
                    <a:pt x="1023226" y="1567205"/>
                  </a:lnTo>
                  <a:lnTo>
                    <a:pt x="1025842" y="1570177"/>
                  </a:lnTo>
                  <a:lnTo>
                    <a:pt x="1029042" y="1572158"/>
                  </a:lnTo>
                  <a:lnTo>
                    <a:pt x="1036637" y="1569516"/>
                  </a:lnTo>
                  <a:lnTo>
                    <a:pt x="1036637" y="1554327"/>
                  </a:lnTo>
                  <a:lnTo>
                    <a:pt x="1069657" y="1554327"/>
                  </a:lnTo>
                  <a:lnTo>
                    <a:pt x="1069657" y="1607985"/>
                  </a:lnTo>
                  <a:lnTo>
                    <a:pt x="1082040" y="1607985"/>
                  </a:lnTo>
                  <a:lnTo>
                    <a:pt x="1082040" y="1554327"/>
                  </a:lnTo>
                  <a:lnTo>
                    <a:pt x="1082040" y="1512557"/>
                  </a:lnTo>
                  <a:lnTo>
                    <a:pt x="1102017" y="1512557"/>
                  </a:lnTo>
                  <a:lnTo>
                    <a:pt x="1102017" y="1501990"/>
                  </a:lnTo>
                  <a:close/>
                </a:path>
                <a:path w="5922645" h="5184140">
                  <a:moveTo>
                    <a:pt x="1108532" y="549389"/>
                  </a:moveTo>
                  <a:lnTo>
                    <a:pt x="1089329" y="549389"/>
                  </a:lnTo>
                  <a:lnTo>
                    <a:pt x="1085240" y="540854"/>
                  </a:lnTo>
                  <a:lnTo>
                    <a:pt x="1079855" y="532930"/>
                  </a:lnTo>
                  <a:lnTo>
                    <a:pt x="1046238" y="509181"/>
                  </a:lnTo>
                  <a:lnTo>
                    <a:pt x="1024407" y="505955"/>
                  </a:lnTo>
                  <a:lnTo>
                    <a:pt x="1015466" y="505955"/>
                  </a:lnTo>
                  <a:lnTo>
                    <a:pt x="1008303" y="508114"/>
                  </a:lnTo>
                  <a:lnTo>
                    <a:pt x="997534" y="516750"/>
                  </a:lnTo>
                  <a:lnTo>
                    <a:pt x="994943" y="521843"/>
                  </a:lnTo>
                  <a:lnTo>
                    <a:pt x="994841" y="534657"/>
                  </a:lnTo>
                  <a:lnTo>
                    <a:pt x="997127" y="539635"/>
                  </a:lnTo>
                  <a:lnTo>
                    <a:pt x="1001699" y="543293"/>
                  </a:lnTo>
                  <a:lnTo>
                    <a:pt x="1012672" y="539940"/>
                  </a:lnTo>
                  <a:lnTo>
                    <a:pt x="1008710" y="536994"/>
                  </a:lnTo>
                  <a:lnTo>
                    <a:pt x="1006729" y="533285"/>
                  </a:lnTo>
                  <a:lnTo>
                    <a:pt x="1006729" y="525056"/>
                  </a:lnTo>
                  <a:lnTo>
                    <a:pt x="1008278" y="521982"/>
                  </a:lnTo>
                  <a:lnTo>
                    <a:pt x="1014476" y="517207"/>
                  </a:lnTo>
                  <a:lnTo>
                    <a:pt x="1018921" y="516013"/>
                  </a:lnTo>
                  <a:lnTo>
                    <a:pt x="1024712" y="516013"/>
                  </a:lnTo>
                  <a:lnTo>
                    <a:pt x="1064260" y="531710"/>
                  </a:lnTo>
                  <a:lnTo>
                    <a:pt x="1077290" y="549389"/>
                  </a:lnTo>
                  <a:lnTo>
                    <a:pt x="1066927" y="549389"/>
                  </a:lnTo>
                  <a:lnTo>
                    <a:pt x="1060221" y="549389"/>
                  </a:lnTo>
                  <a:lnTo>
                    <a:pt x="846404" y="549389"/>
                  </a:lnTo>
                  <a:lnTo>
                    <a:pt x="846404" y="530085"/>
                  </a:lnTo>
                  <a:lnTo>
                    <a:pt x="848664" y="525132"/>
                  </a:lnTo>
                  <a:lnTo>
                    <a:pt x="857707" y="518325"/>
                  </a:lnTo>
                  <a:lnTo>
                    <a:pt x="864387" y="516623"/>
                  </a:lnTo>
                  <a:lnTo>
                    <a:pt x="873226" y="516623"/>
                  </a:lnTo>
                  <a:lnTo>
                    <a:pt x="910666" y="527799"/>
                  </a:lnTo>
                  <a:lnTo>
                    <a:pt x="921994" y="539330"/>
                  </a:lnTo>
                  <a:lnTo>
                    <a:pt x="930071" y="532930"/>
                  </a:lnTo>
                  <a:lnTo>
                    <a:pt x="891705" y="508317"/>
                  </a:lnTo>
                  <a:lnTo>
                    <a:pt x="873226" y="506260"/>
                  </a:lnTo>
                  <a:lnTo>
                    <a:pt x="864666" y="506780"/>
                  </a:lnTo>
                  <a:lnTo>
                    <a:pt x="834974" y="527088"/>
                  </a:lnTo>
                  <a:lnTo>
                    <a:pt x="834974" y="549389"/>
                  </a:lnTo>
                  <a:lnTo>
                    <a:pt x="823239" y="549389"/>
                  </a:lnTo>
                  <a:lnTo>
                    <a:pt x="816533" y="549389"/>
                  </a:lnTo>
                  <a:lnTo>
                    <a:pt x="804951" y="549389"/>
                  </a:lnTo>
                  <a:lnTo>
                    <a:pt x="789863" y="508088"/>
                  </a:lnTo>
                  <a:lnTo>
                    <a:pt x="777062" y="511136"/>
                  </a:lnTo>
                  <a:lnTo>
                    <a:pt x="798093" y="549389"/>
                  </a:lnTo>
                  <a:lnTo>
                    <a:pt x="797483" y="549389"/>
                  </a:lnTo>
                  <a:lnTo>
                    <a:pt x="755269" y="508546"/>
                  </a:lnTo>
                  <a:lnTo>
                    <a:pt x="744448" y="515099"/>
                  </a:lnTo>
                  <a:lnTo>
                    <a:pt x="755167" y="524103"/>
                  </a:lnTo>
                  <a:lnTo>
                    <a:pt x="766152" y="532930"/>
                  </a:lnTo>
                  <a:lnTo>
                    <a:pt x="776960" y="541248"/>
                  </a:lnTo>
                  <a:lnTo>
                    <a:pt x="788035" y="549389"/>
                  </a:lnTo>
                  <a:lnTo>
                    <a:pt x="781634" y="549389"/>
                  </a:lnTo>
                  <a:lnTo>
                    <a:pt x="774928" y="549389"/>
                  </a:lnTo>
                  <a:lnTo>
                    <a:pt x="739724" y="549389"/>
                  </a:lnTo>
                  <a:lnTo>
                    <a:pt x="739724" y="559142"/>
                  </a:lnTo>
                  <a:lnTo>
                    <a:pt x="751916" y="559142"/>
                  </a:lnTo>
                  <a:lnTo>
                    <a:pt x="751916" y="595414"/>
                  </a:lnTo>
                  <a:lnTo>
                    <a:pt x="718845" y="595414"/>
                  </a:lnTo>
                  <a:lnTo>
                    <a:pt x="718845" y="562952"/>
                  </a:lnTo>
                  <a:lnTo>
                    <a:pt x="716940" y="558025"/>
                  </a:lnTo>
                  <a:lnTo>
                    <a:pt x="709320" y="551116"/>
                  </a:lnTo>
                  <a:lnTo>
                    <a:pt x="704062" y="549389"/>
                  </a:lnTo>
                  <a:lnTo>
                    <a:pt x="686079" y="549389"/>
                  </a:lnTo>
                  <a:lnTo>
                    <a:pt x="686079" y="559142"/>
                  </a:lnTo>
                  <a:lnTo>
                    <a:pt x="700049" y="559142"/>
                  </a:lnTo>
                  <a:lnTo>
                    <a:pt x="702970" y="560006"/>
                  </a:lnTo>
                  <a:lnTo>
                    <a:pt x="706526" y="563460"/>
                  </a:lnTo>
                  <a:lnTo>
                    <a:pt x="707415" y="566254"/>
                  </a:lnTo>
                  <a:lnTo>
                    <a:pt x="707415" y="595718"/>
                  </a:lnTo>
                  <a:lnTo>
                    <a:pt x="699947" y="601357"/>
                  </a:lnTo>
                  <a:lnTo>
                    <a:pt x="700049" y="604812"/>
                  </a:lnTo>
                  <a:lnTo>
                    <a:pt x="700938" y="608469"/>
                  </a:lnTo>
                  <a:lnTo>
                    <a:pt x="704291" y="616191"/>
                  </a:lnTo>
                  <a:lnTo>
                    <a:pt x="706450" y="619239"/>
                  </a:lnTo>
                  <a:lnTo>
                    <a:pt x="709091" y="621474"/>
                  </a:lnTo>
                  <a:lnTo>
                    <a:pt x="718693" y="621474"/>
                  </a:lnTo>
                  <a:lnTo>
                    <a:pt x="718693" y="605929"/>
                  </a:lnTo>
                  <a:lnTo>
                    <a:pt x="751916" y="605929"/>
                  </a:lnTo>
                  <a:lnTo>
                    <a:pt x="751916" y="647230"/>
                  </a:lnTo>
                  <a:lnTo>
                    <a:pt x="763346" y="647230"/>
                  </a:lnTo>
                  <a:lnTo>
                    <a:pt x="763346" y="605929"/>
                  </a:lnTo>
                  <a:lnTo>
                    <a:pt x="763346" y="595414"/>
                  </a:lnTo>
                  <a:lnTo>
                    <a:pt x="763346" y="559142"/>
                  </a:lnTo>
                  <a:lnTo>
                    <a:pt x="774928" y="559142"/>
                  </a:lnTo>
                  <a:lnTo>
                    <a:pt x="781634" y="559142"/>
                  </a:lnTo>
                  <a:lnTo>
                    <a:pt x="793369" y="559142"/>
                  </a:lnTo>
                  <a:lnTo>
                    <a:pt x="793369" y="647230"/>
                  </a:lnTo>
                  <a:lnTo>
                    <a:pt x="804799" y="647230"/>
                  </a:lnTo>
                  <a:lnTo>
                    <a:pt x="804799" y="559142"/>
                  </a:lnTo>
                  <a:lnTo>
                    <a:pt x="816533" y="559142"/>
                  </a:lnTo>
                  <a:lnTo>
                    <a:pt x="823239" y="559142"/>
                  </a:lnTo>
                  <a:lnTo>
                    <a:pt x="834974" y="559142"/>
                  </a:lnTo>
                  <a:lnTo>
                    <a:pt x="834974" y="647230"/>
                  </a:lnTo>
                  <a:lnTo>
                    <a:pt x="846404" y="647230"/>
                  </a:lnTo>
                  <a:lnTo>
                    <a:pt x="846404" y="559142"/>
                  </a:lnTo>
                  <a:lnTo>
                    <a:pt x="858139" y="559142"/>
                  </a:lnTo>
                  <a:lnTo>
                    <a:pt x="864844" y="559142"/>
                  </a:lnTo>
                  <a:lnTo>
                    <a:pt x="919708" y="559142"/>
                  </a:lnTo>
                  <a:lnTo>
                    <a:pt x="919708" y="580478"/>
                  </a:lnTo>
                  <a:lnTo>
                    <a:pt x="888517" y="580478"/>
                  </a:lnTo>
                  <a:lnTo>
                    <a:pt x="882091" y="582993"/>
                  </a:lnTo>
                  <a:lnTo>
                    <a:pt x="871829" y="593051"/>
                  </a:lnTo>
                  <a:lnTo>
                    <a:pt x="869315" y="599630"/>
                  </a:lnTo>
                  <a:lnTo>
                    <a:pt x="869264" y="616750"/>
                  </a:lnTo>
                  <a:lnTo>
                    <a:pt x="871143" y="624420"/>
                  </a:lnTo>
                  <a:lnTo>
                    <a:pt x="878662" y="638035"/>
                  </a:lnTo>
                  <a:lnTo>
                    <a:pt x="883539" y="643724"/>
                  </a:lnTo>
                  <a:lnTo>
                    <a:pt x="889533" y="648296"/>
                  </a:lnTo>
                  <a:lnTo>
                    <a:pt x="898677" y="641438"/>
                  </a:lnTo>
                  <a:lnTo>
                    <a:pt x="891006" y="634466"/>
                  </a:lnTo>
                  <a:lnTo>
                    <a:pt x="885532" y="626618"/>
                  </a:lnTo>
                  <a:lnTo>
                    <a:pt x="882243" y="617931"/>
                  </a:lnTo>
                  <a:lnTo>
                    <a:pt x="881189" y="608774"/>
                  </a:lnTo>
                  <a:lnTo>
                    <a:pt x="881151" y="602881"/>
                  </a:lnTo>
                  <a:lnTo>
                    <a:pt x="882726" y="598589"/>
                  </a:lnTo>
                  <a:lnTo>
                    <a:pt x="889025" y="592391"/>
                  </a:lnTo>
                  <a:lnTo>
                    <a:pt x="893191" y="590842"/>
                  </a:lnTo>
                  <a:lnTo>
                    <a:pt x="919708" y="590842"/>
                  </a:lnTo>
                  <a:lnTo>
                    <a:pt x="919708" y="647230"/>
                  </a:lnTo>
                  <a:lnTo>
                    <a:pt x="931138" y="647230"/>
                  </a:lnTo>
                  <a:lnTo>
                    <a:pt x="931138" y="590842"/>
                  </a:lnTo>
                  <a:lnTo>
                    <a:pt x="931138" y="559142"/>
                  </a:lnTo>
                  <a:lnTo>
                    <a:pt x="942873" y="559142"/>
                  </a:lnTo>
                  <a:lnTo>
                    <a:pt x="949579" y="559142"/>
                  </a:lnTo>
                  <a:lnTo>
                    <a:pt x="999261" y="559142"/>
                  </a:lnTo>
                  <a:lnTo>
                    <a:pt x="999261" y="604151"/>
                  </a:lnTo>
                  <a:lnTo>
                    <a:pt x="997585" y="608774"/>
                  </a:lnTo>
                  <a:lnTo>
                    <a:pt x="990879" y="615886"/>
                  </a:lnTo>
                  <a:lnTo>
                    <a:pt x="986510" y="617664"/>
                  </a:lnTo>
                  <a:lnTo>
                    <a:pt x="976350" y="617664"/>
                  </a:lnTo>
                  <a:lnTo>
                    <a:pt x="972489" y="616165"/>
                  </a:lnTo>
                  <a:lnTo>
                    <a:pt x="966597" y="610171"/>
                  </a:lnTo>
                  <a:lnTo>
                    <a:pt x="965123" y="606386"/>
                  </a:lnTo>
                  <a:lnTo>
                    <a:pt x="965123" y="595718"/>
                  </a:lnTo>
                  <a:lnTo>
                    <a:pt x="967308" y="591324"/>
                  </a:lnTo>
                  <a:lnTo>
                    <a:pt x="976045" y="585939"/>
                  </a:lnTo>
                  <a:lnTo>
                    <a:pt x="981176" y="585101"/>
                  </a:lnTo>
                  <a:lnTo>
                    <a:pt x="987069" y="586117"/>
                  </a:lnTo>
                  <a:lnTo>
                    <a:pt x="986891" y="585101"/>
                  </a:lnTo>
                  <a:lnTo>
                    <a:pt x="985240" y="575602"/>
                  </a:lnTo>
                  <a:lnTo>
                    <a:pt x="976706" y="574484"/>
                  </a:lnTo>
                  <a:lnTo>
                    <a:pt x="969213" y="576364"/>
                  </a:lnTo>
                  <a:lnTo>
                    <a:pt x="956310" y="586117"/>
                  </a:lnTo>
                  <a:lnTo>
                    <a:pt x="953084" y="593026"/>
                  </a:lnTo>
                  <a:lnTo>
                    <a:pt x="953084" y="609587"/>
                  </a:lnTo>
                  <a:lnTo>
                    <a:pt x="955624" y="615835"/>
                  </a:lnTo>
                  <a:lnTo>
                    <a:pt x="965784" y="625589"/>
                  </a:lnTo>
                  <a:lnTo>
                    <a:pt x="971880" y="628027"/>
                  </a:lnTo>
                  <a:lnTo>
                    <a:pt x="987526" y="628027"/>
                  </a:lnTo>
                  <a:lnTo>
                    <a:pt x="994079" y="625132"/>
                  </a:lnTo>
                  <a:lnTo>
                    <a:pt x="998651" y="619340"/>
                  </a:lnTo>
                  <a:lnTo>
                    <a:pt x="999261" y="619340"/>
                  </a:lnTo>
                  <a:lnTo>
                    <a:pt x="999261" y="647230"/>
                  </a:lnTo>
                  <a:lnTo>
                    <a:pt x="1010691" y="647230"/>
                  </a:lnTo>
                  <a:lnTo>
                    <a:pt x="1010691" y="619340"/>
                  </a:lnTo>
                  <a:lnTo>
                    <a:pt x="1010691" y="617664"/>
                  </a:lnTo>
                  <a:lnTo>
                    <a:pt x="1010691" y="599630"/>
                  </a:lnTo>
                  <a:lnTo>
                    <a:pt x="1012367" y="595007"/>
                  </a:lnTo>
                  <a:lnTo>
                    <a:pt x="1019073" y="587895"/>
                  </a:lnTo>
                  <a:lnTo>
                    <a:pt x="1023442" y="586117"/>
                  </a:lnTo>
                  <a:lnTo>
                    <a:pt x="1033602" y="586117"/>
                  </a:lnTo>
                  <a:lnTo>
                    <a:pt x="1037463" y="587590"/>
                  </a:lnTo>
                  <a:lnTo>
                    <a:pt x="1043355" y="593483"/>
                  </a:lnTo>
                  <a:lnTo>
                    <a:pt x="1044829" y="597293"/>
                  </a:lnTo>
                  <a:lnTo>
                    <a:pt x="1044829" y="607961"/>
                  </a:lnTo>
                  <a:lnTo>
                    <a:pt x="1042644" y="612305"/>
                  </a:lnTo>
                  <a:lnTo>
                    <a:pt x="1033907" y="617689"/>
                  </a:lnTo>
                  <a:lnTo>
                    <a:pt x="1028776" y="618528"/>
                  </a:lnTo>
                  <a:lnTo>
                    <a:pt x="1022883" y="617512"/>
                  </a:lnTo>
                  <a:lnTo>
                    <a:pt x="1024712" y="628027"/>
                  </a:lnTo>
                  <a:lnTo>
                    <a:pt x="1033246" y="629246"/>
                  </a:lnTo>
                  <a:lnTo>
                    <a:pt x="1040714" y="627418"/>
                  </a:lnTo>
                  <a:lnTo>
                    <a:pt x="1052372" y="618528"/>
                  </a:lnTo>
                  <a:lnTo>
                    <a:pt x="1053477" y="617689"/>
                  </a:lnTo>
                  <a:lnTo>
                    <a:pt x="1053579" y="617512"/>
                  </a:lnTo>
                  <a:lnTo>
                    <a:pt x="1056716" y="610755"/>
                  </a:lnTo>
                  <a:lnTo>
                    <a:pt x="1056716" y="594093"/>
                  </a:lnTo>
                  <a:lnTo>
                    <a:pt x="1054227" y="587819"/>
                  </a:lnTo>
                  <a:lnTo>
                    <a:pt x="1052461" y="586117"/>
                  </a:lnTo>
                  <a:lnTo>
                    <a:pt x="1050886" y="584593"/>
                  </a:lnTo>
                  <a:lnTo>
                    <a:pt x="1044270" y="578167"/>
                  </a:lnTo>
                  <a:lnTo>
                    <a:pt x="1038225" y="575754"/>
                  </a:lnTo>
                  <a:lnTo>
                    <a:pt x="1022172" y="575754"/>
                  </a:lnTo>
                  <a:lnTo>
                    <a:pt x="1015568" y="578700"/>
                  </a:lnTo>
                  <a:lnTo>
                    <a:pt x="1011301" y="584593"/>
                  </a:lnTo>
                  <a:lnTo>
                    <a:pt x="1010691" y="584593"/>
                  </a:lnTo>
                  <a:lnTo>
                    <a:pt x="1010691" y="559142"/>
                  </a:lnTo>
                  <a:lnTo>
                    <a:pt x="1060221" y="559142"/>
                  </a:lnTo>
                  <a:lnTo>
                    <a:pt x="1066927" y="559142"/>
                  </a:lnTo>
                  <a:lnTo>
                    <a:pt x="1078661" y="559142"/>
                  </a:lnTo>
                  <a:lnTo>
                    <a:pt x="1078661" y="647230"/>
                  </a:lnTo>
                  <a:lnTo>
                    <a:pt x="1090091" y="647230"/>
                  </a:lnTo>
                  <a:lnTo>
                    <a:pt x="1090091" y="559142"/>
                  </a:lnTo>
                  <a:lnTo>
                    <a:pt x="1108532" y="559142"/>
                  </a:lnTo>
                  <a:lnTo>
                    <a:pt x="1108532" y="549389"/>
                  </a:lnTo>
                  <a:close/>
                </a:path>
                <a:path w="5922645" h="5184140">
                  <a:moveTo>
                    <a:pt x="1143457" y="1273390"/>
                  </a:moveTo>
                  <a:lnTo>
                    <a:pt x="1122654" y="1273390"/>
                  </a:lnTo>
                  <a:lnTo>
                    <a:pt x="1118222" y="1264145"/>
                  </a:lnTo>
                  <a:lnTo>
                    <a:pt x="1112380" y="1255560"/>
                  </a:lnTo>
                  <a:lnTo>
                    <a:pt x="1105090" y="1247597"/>
                  </a:lnTo>
                  <a:lnTo>
                    <a:pt x="1096403" y="1240282"/>
                  </a:lnTo>
                  <a:lnTo>
                    <a:pt x="1091488" y="1237234"/>
                  </a:lnTo>
                  <a:lnTo>
                    <a:pt x="1086586" y="1234186"/>
                  </a:lnTo>
                  <a:lnTo>
                    <a:pt x="1075969" y="1229829"/>
                  </a:lnTo>
                  <a:lnTo>
                    <a:pt x="1064539" y="1227213"/>
                  </a:lnTo>
                  <a:lnTo>
                    <a:pt x="1052322" y="1226337"/>
                  </a:lnTo>
                  <a:lnTo>
                    <a:pt x="1042631" y="1226337"/>
                  </a:lnTo>
                  <a:lnTo>
                    <a:pt x="1034872" y="1228674"/>
                  </a:lnTo>
                  <a:lnTo>
                    <a:pt x="1023200" y="1238034"/>
                  </a:lnTo>
                  <a:lnTo>
                    <a:pt x="1020406" y="1243558"/>
                  </a:lnTo>
                  <a:lnTo>
                    <a:pt x="1020381" y="1257642"/>
                  </a:lnTo>
                  <a:lnTo>
                    <a:pt x="1022769" y="1262824"/>
                  </a:lnTo>
                  <a:lnTo>
                    <a:pt x="1027722" y="1266786"/>
                  </a:lnTo>
                  <a:lnTo>
                    <a:pt x="1039609" y="1263154"/>
                  </a:lnTo>
                  <a:lnTo>
                    <a:pt x="1035316" y="1259967"/>
                  </a:lnTo>
                  <a:lnTo>
                    <a:pt x="1033170" y="1255941"/>
                  </a:lnTo>
                  <a:lnTo>
                    <a:pt x="1033170" y="1247025"/>
                  </a:lnTo>
                  <a:lnTo>
                    <a:pt x="1034846" y="1243698"/>
                  </a:lnTo>
                  <a:lnTo>
                    <a:pt x="1041565" y="1238529"/>
                  </a:lnTo>
                  <a:lnTo>
                    <a:pt x="1046378" y="1237234"/>
                  </a:lnTo>
                  <a:lnTo>
                    <a:pt x="1052652" y="1237234"/>
                  </a:lnTo>
                  <a:lnTo>
                    <a:pt x="1095489" y="1254239"/>
                  </a:lnTo>
                  <a:lnTo>
                    <a:pt x="1109611" y="1273390"/>
                  </a:lnTo>
                  <a:lnTo>
                    <a:pt x="1098384" y="1273390"/>
                  </a:lnTo>
                  <a:lnTo>
                    <a:pt x="1091120" y="1273390"/>
                  </a:lnTo>
                  <a:lnTo>
                    <a:pt x="859485" y="1273390"/>
                  </a:lnTo>
                  <a:lnTo>
                    <a:pt x="859485" y="1252474"/>
                  </a:lnTo>
                  <a:lnTo>
                    <a:pt x="861936" y="1247114"/>
                  </a:lnTo>
                  <a:lnTo>
                    <a:pt x="871728" y="1239735"/>
                  </a:lnTo>
                  <a:lnTo>
                    <a:pt x="878967" y="1237894"/>
                  </a:lnTo>
                  <a:lnTo>
                    <a:pt x="888542" y="1237894"/>
                  </a:lnTo>
                  <a:lnTo>
                    <a:pt x="926477" y="1248968"/>
                  </a:lnTo>
                  <a:lnTo>
                    <a:pt x="941374" y="1262494"/>
                  </a:lnTo>
                  <a:lnTo>
                    <a:pt x="950125" y="1255560"/>
                  </a:lnTo>
                  <a:lnTo>
                    <a:pt x="917600" y="1231684"/>
                  </a:lnTo>
                  <a:lnTo>
                    <a:pt x="888542" y="1226667"/>
                  </a:lnTo>
                  <a:lnTo>
                    <a:pt x="879271" y="1227226"/>
                  </a:lnTo>
                  <a:lnTo>
                    <a:pt x="847788" y="1252169"/>
                  </a:lnTo>
                  <a:lnTo>
                    <a:pt x="847102" y="1259357"/>
                  </a:lnTo>
                  <a:lnTo>
                    <a:pt x="847102" y="1273390"/>
                  </a:lnTo>
                  <a:lnTo>
                    <a:pt x="834390" y="1273390"/>
                  </a:lnTo>
                  <a:lnTo>
                    <a:pt x="827125" y="1273390"/>
                  </a:lnTo>
                  <a:lnTo>
                    <a:pt x="814578" y="1273390"/>
                  </a:lnTo>
                  <a:lnTo>
                    <a:pt x="798233" y="1228648"/>
                  </a:lnTo>
                  <a:lnTo>
                    <a:pt x="784364" y="1231950"/>
                  </a:lnTo>
                  <a:lnTo>
                    <a:pt x="807148" y="1273390"/>
                  </a:lnTo>
                  <a:lnTo>
                    <a:pt x="806488" y="1273390"/>
                  </a:lnTo>
                  <a:lnTo>
                    <a:pt x="760755" y="1229144"/>
                  </a:lnTo>
                  <a:lnTo>
                    <a:pt x="749033" y="1236243"/>
                  </a:lnTo>
                  <a:lnTo>
                    <a:pt x="760641" y="1245997"/>
                  </a:lnTo>
                  <a:lnTo>
                    <a:pt x="772553" y="1255560"/>
                  </a:lnTo>
                  <a:lnTo>
                    <a:pt x="784250" y="1264577"/>
                  </a:lnTo>
                  <a:lnTo>
                    <a:pt x="796251" y="1273390"/>
                  </a:lnTo>
                  <a:lnTo>
                    <a:pt x="789317" y="1273390"/>
                  </a:lnTo>
                  <a:lnTo>
                    <a:pt x="782053" y="1273390"/>
                  </a:lnTo>
                  <a:lnTo>
                    <a:pt x="743915" y="1273390"/>
                  </a:lnTo>
                  <a:lnTo>
                    <a:pt x="743915" y="1283957"/>
                  </a:lnTo>
                  <a:lnTo>
                    <a:pt x="757123" y="1283957"/>
                  </a:lnTo>
                  <a:lnTo>
                    <a:pt x="757123" y="1323251"/>
                  </a:lnTo>
                  <a:lnTo>
                    <a:pt x="721296" y="1323251"/>
                  </a:lnTo>
                  <a:lnTo>
                    <a:pt x="721296" y="1288084"/>
                  </a:lnTo>
                  <a:lnTo>
                    <a:pt x="719239" y="1282750"/>
                  </a:lnTo>
                  <a:lnTo>
                    <a:pt x="710984" y="1275257"/>
                  </a:lnTo>
                  <a:lnTo>
                    <a:pt x="705281" y="1273390"/>
                  </a:lnTo>
                  <a:lnTo>
                    <a:pt x="685800" y="1273390"/>
                  </a:lnTo>
                  <a:lnTo>
                    <a:pt x="685800" y="1283957"/>
                  </a:lnTo>
                  <a:lnTo>
                    <a:pt x="700938" y="1283957"/>
                  </a:lnTo>
                  <a:lnTo>
                    <a:pt x="704100" y="1284897"/>
                  </a:lnTo>
                  <a:lnTo>
                    <a:pt x="707948" y="1288630"/>
                  </a:lnTo>
                  <a:lnTo>
                    <a:pt x="708914" y="1291666"/>
                  </a:lnTo>
                  <a:lnTo>
                    <a:pt x="708914" y="1323581"/>
                  </a:lnTo>
                  <a:lnTo>
                    <a:pt x="700824" y="1329690"/>
                  </a:lnTo>
                  <a:lnTo>
                    <a:pt x="700938" y="1333436"/>
                  </a:lnTo>
                  <a:lnTo>
                    <a:pt x="701903" y="1337398"/>
                  </a:lnTo>
                  <a:lnTo>
                    <a:pt x="705535" y="1345755"/>
                  </a:lnTo>
                  <a:lnTo>
                    <a:pt x="707872" y="1349057"/>
                  </a:lnTo>
                  <a:lnTo>
                    <a:pt x="710730" y="1351483"/>
                  </a:lnTo>
                  <a:lnTo>
                    <a:pt x="721131" y="1351483"/>
                  </a:lnTo>
                  <a:lnTo>
                    <a:pt x="721131" y="1334643"/>
                  </a:lnTo>
                  <a:lnTo>
                    <a:pt x="757123" y="1334643"/>
                  </a:lnTo>
                  <a:lnTo>
                    <a:pt x="757123" y="1379385"/>
                  </a:lnTo>
                  <a:lnTo>
                    <a:pt x="769505" y="1379385"/>
                  </a:lnTo>
                  <a:lnTo>
                    <a:pt x="769505" y="1334643"/>
                  </a:lnTo>
                  <a:lnTo>
                    <a:pt x="769505" y="1323251"/>
                  </a:lnTo>
                  <a:lnTo>
                    <a:pt x="769505" y="1283957"/>
                  </a:lnTo>
                  <a:lnTo>
                    <a:pt x="782053" y="1283957"/>
                  </a:lnTo>
                  <a:lnTo>
                    <a:pt x="789317" y="1283957"/>
                  </a:lnTo>
                  <a:lnTo>
                    <a:pt x="802030" y="1283957"/>
                  </a:lnTo>
                  <a:lnTo>
                    <a:pt x="802030" y="1379385"/>
                  </a:lnTo>
                  <a:lnTo>
                    <a:pt x="814412" y="1379385"/>
                  </a:lnTo>
                  <a:lnTo>
                    <a:pt x="814412" y="1283957"/>
                  </a:lnTo>
                  <a:lnTo>
                    <a:pt x="827125" y="1283957"/>
                  </a:lnTo>
                  <a:lnTo>
                    <a:pt x="834390" y="1283957"/>
                  </a:lnTo>
                  <a:lnTo>
                    <a:pt x="847102" y="1283957"/>
                  </a:lnTo>
                  <a:lnTo>
                    <a:pt x="847102" y="1379385"/>
                  </a:lnTo>
                  <a:lnTo>
                    <a:pt x="859485" y="1379385"/>
                  </a:lnTo>
                  <a:lnTo>
                    <a:pt x="859485" y="1283957"/>
                  </a:lnTo>
                  <a:lnTo>
                    <a:pt x="872197" y="1283957"/>
                  </a:lnTo>
                  <a:lnTo>
                    <a:pt x="879462" y="1283957"/>
                  </a:lnTo>
                  <a:lnTo>
                    <a:pt x="938898" y="1283957"/>
                  </a:lnTo>
                  <a:lnTo>
                    <a:pt x="938898" y="1307071"/>
                  </a:lnTo>
                  <a:lnTo>
                    <a:pt x="905103" y="1307071"/>
                  </a:lnTo>
                  <a:lnTo>
                    <a:pt x="898144" y="1309801"/>
                  </a:lnTo>
                  <a:lnTo>
                    <a:pt x="892708" y="1315110"/>
                  </a:lnTo>
                  <a:lnTo>
                    <a:pt x="887031" y="1320698"/>
                  </a:lnTo>
                  <a:lnTo>
                    <a:pt x="884301" y="1327823"/>
                  </a:lnTo>
                  <a:lnTo>
                    <a:pt x="884275" y="1337729"/>
                  </a:lnTo>
                  <a:lnTo>
                    <a:pt x="884631" y="1343888"/>
                  </a:lnTo>
                  <a:lnTo>
                    <a:pt x="906208" y="1380540"/>
                  </a:lnTo>
                  <a:lnTo>
                    <a:pt x="916114" y="1373111"/>
                  </a:lnTo>
                  <a:lnTo>
                    <a:pt x="907796" y="1365554"/>
                  </a:lnTo>
                  <a:lnTo>
                    <a:pt x="901865" y="1357058"/>
                  </a:lnTo>
                  <a:lnTo>
                    <a:pt x="898309" y="1347635"/>
                  </a:lnTo>
                  <a:lnTo>
                    <a:pt x="897178" y="1337729"/>
                  </a:lnTo>
                  <a:lnTo>
                    <a:pt x="897128" y="1331341"/>
                  </a:lnTo>
                  <a:lnTo>
                    <a:pt x="898829" y="1326692"/>
                  </a:lnTo>
                  <a:lnTo>
                    <a:pt x="905649" y="1319974"/>
                  </a:lnTo>
                  <a:lnTo>
                    <a:pt x="910170" y="1318298"/>
                  </a:lnTo>
                  <a:lnTo>
                    <a:pt x="938898" y="1318298"/>
                  </a:lnTo>
                  <a:lnTo>
                    <a:pt x="938898" y="1379385"/>
                  </a:lnTo>
                  <a:lnTo>
                    <a:pt x="951280" y="1379385"/>
                  </a:lnTo>
                  <a:lnTo>
                    <a:pt x="951280" y="1318298"/>
                  </a:lnTo>
                  <a:lnTo>
                    <a:pt x="951280" y="1283957"/>
                  </a:lnTo>
                  <a:lnTo>
                    <a:pt x="963993" y="1283957"/>
                  </a:lnTo>
                  <a:lnTo>
                    <a:pt x="971257" y="1283957"/>
                  </a:lnTo>
                  <a:lnTo>
                    <a:pt x="1025080" y="1283957"/>
                  </a:lnTo>
                  <a:lnTo>
                    <a:pt x="1025080" y="1332712"/>
                  </a:lnTo>
                  <a:lnTo>
                    <a:pt x="1023264" y="1337729"/>
                  </a:lnTo>
                  <a:lnTo>
                    <a:pt x="1016000" y="1345425"/>
                  </a:lnTo>
                  <a:lnTo>
                    <a:pt x="1011262" y="1347355"/>
                  </a:lnTo>
                  <a:lnTo>
                    <a:pt x="1000252" y="1347355"/>
                  </a:lnTo>
                  <a:lnTo>
                    <a:pt x="996073" y="1345730"/>
                  </a:lnTo>
                  <a:lnTo>
                    <a:pt x="989685" y="1339240"/>
                  </a:lnTo>
                  <a:lnTo>
                    <a:pt x="988098" y="1335138"/>
                  </a:lnTo>
                  <a:lnTo>
                    <a:pt x="988098" y="1323581"/>
                  </a:lnTo>
                  <a:lnTo>
                    <a:pt x="990460" y="1318818"/>
                  </a:lnTo>
                  <a:lnTo>
                    <a:pt x="999921" y="1312989"/>
                  </a:lnTo>
                  <a:lnTo>
                    <a:pt x="1005484" y="1312075"/>
                  </a:lnTo>
                  <a:lnTo>
                    <a:pt x="1011872" y="1313180"/>
                  </a:lnTo>
                  <a:lnTo>
                    <a:pt x="1011669" y="1312075"/>
                  </a:lnTo>
                  <a:lnTo>
                    <a:pt x="1009891" y="1301788"/>
                  </a:lnTo>
                  <a:lnTo>
                    <a:pt x="1003160" y="1301496"/>
                  </a:lnTo>
                  <a:lnTo>
                    <a:pt x="996861" y="1302410"/>
                  </a:lnTo>
                  <a:lnTo>
                    <a:pt x="990942" y="1304569"/>
                  </a:lnTo>
                  <a:lnTo>
                    <a:pt x="985532" y="1307896"/>
                  </a:lnTo>
                  <a:lnTo>
                    <a:pt x="978547" y="1313180"/>
                  </a:lnTo>
                  <a:lnTo>
                    <a:pt x="975055" y="1320660"/>
                  </a:lnTo>
                  <a:lnTo>
                    <a:pt x="975055" y="1338605"/>
                  </a:lnTo>
                  <a:lnTo>
                    <a:pt x="977798" y="1345374"/>
                  </a:lnTo>
                  <a:lnTo>
                    <a:pt x="988809" y="1355940"/>
                  </a:lnTo>
                  <a:lnTo>
                    <a:pt x="995413" y="1358582"/>
                  </a:lnTo>
                  <a:lnTo>
                    <a:pt x="1012367" y="1358582"/>
                  </a:lnTo>
                  <a:lnTo>
                    <a:pt x="1019467" y="1355445"/>
                  </a:lnTo>
                  <a:lnTo>
                    <a:pt x="1024420" y="1349171"/>
                  </a:lnTo>
                  <a:lnTo>
                    <a:pt x="1025080" y="1349171"/>
                  </a:lnTo>
                  <a:lnTo>
                    <a:pt x="1025080" y="1379385"/>
                  </a:lnTo>
                  <a:lnTo>
                    <a:pt x="1037463" y="1379385"/>
                  </a:lnTo>
                  <a:lnTo>
                    <a:pt x="1037463" y="1349171"/>
                  </a:lnTo>
                  <a:lnTo>
                    <a:pt x="1037463" y="1347355"/>
                  </a:lnTo>
                  <a:lnTo>
                    <a:pt x="1037463" y="1327823"/>
                  </a:lnTo>
                  <a:lnTo>
                    <a:pt x="1039279" y="1322806"/>
                  </a:lnTo>
                  <a:lnTo>
                    <a:pt x="1046543" y="1315110"/>
                  </a:lnTo>
                  <a:lnTo>
                    <a:pt x="1051267" y="1313180"/>
                  </a:lnTo>
                  <a:lnTo>
                    <a:pt x="1062278" y="1313180"/>
                  </a:lnTo>
                  <a:lnTo>
                    <a:pt x="1066457" y="1314780"/>
                  </a:lnTo>
                  <a:lnTo>
                    <a:pt x="1072845" y="1321155"/>
                  </a:lnTo>
                  <a:lnTo>
                    <a:pt x="1074445" y="1325283"/>
                  </a:lnTo>
                  <a:lnTo>
                    <a:pt x="1074445" y="1336840"/>
                  </a:lnTo>
                  <a:lnTo>
                    <a:pt x="1072070" y="1341551"/>
                  </a:lnTo>
                  <a:lnTo>
                    <a:pt x="1062609" y="1347381"/>
                  </a:lnTo>
                  <a:lnTo>
                    <a:pt x="1057046" y="1348295"/>
                  </a:lnTo>
                  <a:lnTo>
                    <a:pt x="1050671" y="1347190"/>
                  </a:lnTo>
                  <a:lnTo>
                    <a:pt x="1052652" y="1358582"/>
                  </a:lnTo>
                  <a:lnTo>
                    <a:pt x="1082611" y="1348295"/>
                  </a:lnTo>
                  <a:lnTo>
                    <a:pt x="1083818" y="1347381"/>
                  </a:lnTo>
                  <a:lnTo>
                    <a:pt x="1083932" y="1347190"/>
                  </a:lnTo>
                  <a:lnTo>
                    <a:pt x="1087323" y="1339875"/>
                  </a:lnTo>
                  <a:lnTo>
                    <a:pt x="1087323" y="1321816"/>
                  </a:lnTo>
                  <a:lnTo>
                    <a:pt x="1084618" y="1315021"/>
                  </a:lnTo>
                  <a:lnTo>
                    <a:pt x="1082713" y="1313180"/>
                  </a:lnTo>
                  <a:lnTo>
                    <a:pt x="1081011" y="1311529"/>
                  </a:lnTo>
                  <a:lnTo>
                    <a:pt x="1073835" y="1304569"/>
                  </a:lnTo>
                  <a:lnTo>
                    <a:pt x="1067282" y="1301953"/>
                  </a:lnTo>
                  <a:lnTo>
                    <a:pt x="1049896" y="1301953"/>
                  </a:lnTo>
                  <a:lnTo>
                    <a:pt x="1042746" y="1305140"/>
                  </a:lnTo>
                  <a:lnTo>
                    <a:pt x="1038123" y="1311529"/>
                  </a:lnTo>
                  <a:lnTo>
                    <a:pt x="1037463" y="1311529"/>
                  </a:lnTo>
                  <a:lnTo>
                    <a:pt x="1037463" y="1283957"/>
                  </a:lnTo>
                  <a:lnTo>
                    <a:pt x="1091120" y="1283957"/>
                  </a:lnTo>
                  <a:lnTo>
                    <a:pt x="1098384" y="1283957"/>
                  </a:lnTo>
                  <a:lnTo>
                    <a:pt x="1111097" y="1283957"/>
                  </a:lnTo>
                  <a:lnTo>
                    <a:pt x="1111097" y="1379385"/>
                  </a:lnTo>
                  <a:lnTo>
                    <a:pt x="1123480" y="1379385"/>
                  </a:lnTo>
                  <a:lnTo>
                    <a:pt x="1123480" y="1283957"/>
                  </a:lnTo>
                  <a:lnTo>
                    <a:pt x="1143457" y="1283957"/>
                  </a:lnTo>
                  <a:lnTo>
                    <a:pt x="1143457" y="1273390"/>
                  </a:lnTo>
                  <a:close/>
                </a:path>
                <a:path w="5922645" h="5184140">
                  <a:moveTo>
                    <a:pt x="1178128" y="1731518"/>
                  </a:moveTo>
                  <a:lnTo>
                    <a:pt x="1178128" y="1731518"/>
                  </a:lnTo>
                  <a:lnTo>
                    <a:pt x="996518" y="1731518"/>
                  </a:lnTo>
                  <a:lnTo>
                    <a:pt x="996518" y="1741678"/>
                  </a:lnTo>
                  <a:lnTo>
                    <a:pt x="996518" y="1784858"/>
                  </a:lnTo>
                  <a:lnTo>
                    <a:pt x="994206" y="1791208"/>
                  </a:lnTo>
                  <a:lnTo>
                    <a:pt x="984961" y="1801368"/>
                  </a:lnTo>
                  <a:lnTo>
                    <a:pt x="978903" y="1802638"/>
                  </a:lnTo>
                  <a:lnTo>
                    <a:pt x="963930" y="1802638"/>
                  </a:lnTo>
                  <a:lnTo>
                    <a:pt x="958100" y="1801368"/>
                  </a:lnTo>
                  <a:lnTo>
                    <a:pt x="953312" y="1796288"/>
                  </a:lnTo>
                  <a:lnTo>
                    <a:pt x="950925" y="1793748"/>
                  </a:lnTo>
                  <a:lnTo>
                    <a:pt x="949731" y="1792478"/>
                  </a:lnTo>
                  <a:lnTo>
                    <a:pt x="947254" y="1787398"/>
                  </a:lnTo>
                  <a:lnTo>
                    <a:pt x="946492" y="1782318"/>
                  </a:lnTo>
                  <a:lnTo>
                    <a:pt x="953096" y="1781048"/>
                  </a:lnTo>
                  <a:lnTo>
                    <a:pt x="958430" y="1778508"/>
                  </a:lnTo>
                  <a:lnTo>
                    <a:pt x="962507" y="1773428"/>
                  </a:lnTo>
                  <a:lnTo>
                    <a:pt x="966571" y="1769618"/>
                  </a:lnTo>
                  <a:lnTo>
                    <a:pt x="968616" y="1764538"/>
                  </a:lnTo>
                  <a:lnTo>
                    <a:pt x="968616" y="1753108"/>
                  </a:lnTo>
                  <a:lnTo>
                    <a:pt x="966406" y="1746758"/>
                  </a:lnTo>
                  <a:lnTo>
                    <a:pt x="962012" y="1742948"/>
                  </a:lnTo>
                  <a:lnTo>
                    <a:pt x="962012" y="1741678"/>
                  </a:lnTo>
                  <a:lnTo>
                    <a:pt x="996518" y="1741678"/>
                  </a:lnTo>
                  <a:lnTo>
                    <a:pt x="996518" y="1731518"/>
                  </a:lnTo>
                  <a:lnTo>
                    <a:pt x="955903" y="1731518"/>
                  </a:lnTo>
                  <a:lnTo>
                    <a:pt x="955903" y="1751838"/>
                  </a:lnTo>
                  <a:lnTo>
                    <a:pt x="955903" y="1761998"/>
                  </a:lnTo>
                  <a:lnTo>
                    <a:pt x="953922" y="1765808"/>
                  </a:lnTo>
                  <a:lnTo>
                    <a:pt x="945997" y="1772158"/>
                  </a:lnTo>
                  <a:lnTo>
                    <a:pt x="940054" y="1774698"/>
                  </a:lnTo>
                  <a:lnTo>
                    <a:pt x="932129" y="1775968"/>
                  </a:lnTo>
                  <a:lnTo>
                    <a:pt x="932459" y="1779778"/>
                  </a:lnTo>
                  <a:lnTo>
                    <a:pt x="932954" y="1782318"/>
                  </a:lnTo>
                  <a:lnTo>
                    <a:pt x="933615" y="1784858"/>
                  </a:lnTo>
                  <a:lnTo>
                    <a:pt x="928433" y="1791208"/>
                  </a:lnTo>
                  <a:lnTo>
                    <a:pt x="922223" y="1793748"/>
                  </a:lnTo>
                  <a:lnTo>
                    <a:pt x="909447" y="1793748"/>
                  </a:lnTo>
                  <a:lnTo>
                    <a:pt x="905319" y="1792478"/>
                  </a:lnTo>
                  <a:lnTo>
                    <a:pt x="902576" y="1789938"/>
                  </a:lnTo>
                  <a:lnTo>
                    <a:pt x="899820" y="1786128"/>
                  </a:lnTo>
                  <a:lnTo>
                    <a:pt x="898448" y="1782318"/>
                  </a:lnTo>
                  <a:lnTo>
                    <a:pt x="898448" y="1781048"/>
                  </a:lnTo>
                  <a:lnTo>
                    <a:pt x="898448" y="1741678"/>
                  </a:lnTo>
                  <a:lnTo>
                    <a:pt x="948804" y="1741678"/>
                  </a:lnTo>
                  <a:lnTo>
                    <a:pt x="953528" y="1745488"/>
                  </a:lnTo>
                  <a:lnTo>
                    <a:pt x="955903" y="1751838"/>
                  </a:lnTo>
                  <a:lnTo>
                    <a:pt x="955903" y="1731518"/>
                  </a:lnTo>
                  <a:lnTo>
                    <a:pt x="886066" y="1731518"/>
                  </a:lnTo>
                  <a:lnTo>
                    <a:pt x="886066" y="1741678"/>
                  </a:lnTo>
                  <a:lnTo>
                    <a:pt x="886066" y="1781048"/>
                  </a:lnTo>
                  <a:lnTo>
                    <a:pt x="848423" y="1781048"/>
                  </a:lnTo>
                  <a:lnTo>
                    <a:pt x="848423" y="1741678"/>
                  </a:lnTo>
                  <a:lnTo>
                    <a:pt x="868235" y="1741678"/>
                  </a:lnTo>
                  <a:lnTo>
                    <a:pt x="875499" y="1741678"/>
                  </a:lnTo>
                  <a:lnTo>
                    <a:pt x="886066" y="1741678"/>
                  </a:lnTo>
                  <a:lnTo>
                    <a:pt x="886066" y="1731518"/>
                  </a:lnTo>
                  <a:lnTo>
                    <a:pt x="875499" y="1731518"/>
                  </a:lnTo>
                  <a:lnTo>
                    <a:pt x="868235" y="1731518"/>
                  </a:lnTo>
                  <a:lnTo>
                    <a:pt x="820191" y="1731518"/>
                  </a:lnTo>
                  <a:lnTo>
                    <a:pt x="812927" y="1731518"/>
                  </a:lnTo>
                  <a:lnTo>
                    <a:pt x="685800" y="1731518"/>
                  </a:lnTo>
                  <a:lnTo>
                    <a:pt x="685800" y="1741678"/>
                  </a:lnTo>
                  <a:lnTo>
                    <a:pt x="746887" y="1741678"/>
                  </a:lnTo>
                  <a:lnTo>
                    <a:pt x="746887" y="1789938"/>
                  </a:lnTo>
                  <a:lnTo>
                    <a:pt x="745070" y="1795018"/>
                  </a:lnTo>
                  <a:lnTo>
                    <a:pt x="737806" y="1802638"/>
                  </a:lnTo>
                  <a:lnTo>
                    <a:pt x="733069" y="1805178"/>
                  </a:lnTo>
                  <a:lnTo>
                    <a:pt x="722071" y="1805178"/>
                  </a:lnTo>
                  <a:lnTo>
                    <a:pt x="733679" y="1770888"/>
                  </a:lnTo>
                  <a:lnTo>
                    <a:pt x="733450" y="1769618"/>
                  </a:lnTo>
                  <a:lnTo>
                    <a:pt x="731697" y="1759458"/>
                  </a:lnTo>
                  <a:lnTo>
                    <a:pt x="724966" y="1759458"/>
                  </a:lnTo>
                  <a:lnTo>
                    <a:pt x="696861" y="1778508"/>
                  </a:lnTo>
                  <a:lnTo>
                    <a:pt x="696861" y="1796288"/>
                  </a:lnTo>
                  <a:lnTo>
                    <a:pt x="699617" y="1802638"/>
                  </a:lnTo>
                  <a:lnTo>
                    <a:pt x="710615" y="1814068"/>
                  </a:lnTo>
                  <a:lnTo>
                    <a:pt x="717219" y="1816608"/>
                  </a:lnTo>
                  <a:lnTo>
                    <a:pt x="734174" y="1816608"/>
                  </a:lnTo>
                  <a:lnTo>
                    <a:pt x="741273" y="1812798"/>
                  </a:lnTo>
                  <a:lnTo>
                    <a:pt x="746226" y="1806448"/>
                  </a:lnTo>
                  <a:lnTo>
                    <a:pt x="746887" y="1806448"/>
                  </a:lnTo>
                  <a:lnTo>
                    <a:pt x="746887" y="1836928"/>
                  </a:lnTo>
                  <a:lnTo>
                    <a:pt x="759269" y="1836928"/>
                  </a:lnTo>
                  <a:lnTo>
                    <a:pt x="759269" y="1806448"/>
                  </a:lnTo>
                  <a:lnTo>
                    <a:pt x="759269" y="1805178"/>
                  </a:lnTo>
                  <a:lnTo>
                    <a:pt x="759269" y="1786128"/>
                  </a:lnTo>
                  <a:lnTo>
                    <a:pt x="761085" y="1781048"/>
                  </a:lnTo>
                  <a:lnTo>
                    <a:pt x="768350" y="1773428"/>
                  </a:lnTo>
                  <a:lnTo>
                    <a:pt x="773087" y="1770888"/>
                  </a:lnTo>
                  <a:lnTo>
                    <a:pt x="784085" y="1770888"/>
                  </a:lnTo>
                  <a:lnTo>
                    <a:pt x="788276" y="1772158"/>
                  </a:lnTo>
                  <a:lnTo>
                    <a:pt x="794651" y="1778508"/>
                  </a:lnTo>
                  <a:lnTo>
                    <a:pt x="796251" y="1783588"/>
                  </a:lnTo>
                  <a:lnTo>
                    <a:pt x="796251" y="1795018"/>
                  </a:lnTo>
                  <a:lnTo>
                    <a:pt x="793889" y="1798828"/>
                  </a:lnTo>
                  <a:lnTo>
                    <a:pt x="789152" y="1802638"/>
                  </a:lnTo>
                  <a:lnTo>
                    <a:pt x="784415" y="1805178"/>
                  </a:lnTo>
                  <a:lnTo>
                    <a:pt x="778865" y="1806448"/>
                  </a:lnTo>
                  <a:lnTo>
                    <a:pt x="772477" y="1805178"/>
                  </a:lnTo>
                  <a:lnTo>
                    <a:pt x="774458" y="1816608"/>
                  </a:lnTo>
                  <a:lnTo>
                    <a:pt x="781164" y="1816608"/>
                  </a:lnTo>
                  <a:lnTo>
                    <a:pt x="787450" y="1815338"/>
                  </a:lnTo>
                  <a:lnTo>
                    <a:pt x="793305" y="1814068"/>
                  </a:lnTo>
                  <a:lnTo>
                    <a:pt x="798728" y="1810258"/>
                  </a:lnTo>
                  <a:lnTo>
                    <a:pt x="803922" y="1806448"/>
                  </a:lnTo>
                  <a:lnTo>
                    <a:pt x="805662" y="1805178"/>
                  </a:lnTo>
                  <a:lnTo>
                    <a:pt x="809129" y="1797558"/>
                  </a:lnTo>
                  <a:lnTo>
                    <a:pt x="809129" y="1779778"/>
                  </a:lnTo>
                  <a:lnTo>
                    <a:pt x="806437" y="1773428"/>
                  </a:lnTo>
                  <a:lnTo>
                    <a:pt x="804037" y="1770888"/>
                  </a:lnTo>
                  <a:lnTo>
                    <a:pt x="802830" y="1769618"/>
                  </a:lnTo>
                  <a:lnTo>
                    <a:pt x="795642" y="1761998"/>
                  </a:lnTo>
                  <a:lnTo>
                    <a:pt x="789101" y="1759458"/>
                  </a:lnTo>
                  <a:lnTo>
                    <a:pt x="771702" y="1759458"/>
                  </a:lnTo>
                  <a:lnTo>
                    <a:pt x="764552" y="1763268"/>
                  </a:lnTo>
                  <a:lnTo>
                    <a:pt x="759929" y="1769618"/>
                  </a:lnTo>
                  <a:lnTo>
                    <a:pt x="759269" y="1769618"/>
                  </a:lnTo>
                  <a:lnTo>
                    <a:pt x="759269" y="1741678"/>
                  </a:lnTo>
                  <a:lnTo>
                    <a:pt x="812927" y="1741678"/>
                  </a:lnTo>
                  <a:lnTo>
                    <a:pt x="820191" y="1741678"/>
                  </a:lnTo>
                  <a:lnTo>
                    <a:pt x="836041" y="1741678"/>
                  </a:lnTo>
                  <a:lnTo>
                    <a:pt x="836041" y="1781048"/>
                  </a:lnTo>
                  <a:lnTo>
                    <a:pt x="827951" y="1787398"/>
                  </a:lnTo>
                  <a:lnTo>
                    <a:pt x="828052" y="1791208"/>
                  </a:lnTo>
                  <a:lnTo>
                    <a:pt x="829017" y="1795018"/>
                  </a:lnTo>
                  <a:lnTo>
                    <a:pt x="832650" y="1803908"/>
                  </a:lnTo>
                  <a:lnTo>
                    <a:pt x="834986" y="1806448"/>
                  </a:lnTo>
                  <a:lnTo>
                    <a:pt x="837857" y="1808988"/>
                  </a:lnTo>
                  <a:lnTo>
                    <a:pt x="848258" y="1808988"/>
                  </a:lnTo>
                  <a:lnTo>
                    <a:pt x="848258" y="1792478"/>
                  </a:lnTo>
                  <a:lnTo>
                    <a:pt x="888568" y="1792478"/>
                  </a:lnTo>
                  <a:lnTo>
                    <a:pt x="898588" y="1802638"/>
                  </a:lnTo>
                  <a:lnTo>
                    <a:pt x="905217" y="1805178"/>
                  </a:lnTo>
                  <a:lnTo>
                    <a:pt x="913472" y="1805178"/>
                  </a:lnTo>
                  <a:lnTo>
                    <a:pt x="920445" y="1803908"/>
                  </a:lnTo>
                  <a:lnTo>
                    <a:pt x="926871" y="1802638"/>
                  </a:lnTo>
                  <a:lnTo>
                    <a:pt x="932751" y="1800098"/>
                  </a:lnTo>
                  <a:lnTo>
                    <a:pt x="938072" y="1796288"/>
                  </a:lnTo>
                  <a:lnTo>
                    <a:pt x="941374" y="1802638"/>
                  </a:lnTo>
                  <a:lnTo>
                    <a:pt x="945743" y="1806448"/>
                  </a:lnTo>
                  <a:lnTo>
                    <a:pt x="956640" y="1812798"/>
                  </a:lnTo>
                  <a:lnTo>
                    <a:pt x="962774" y="1814068"/>
                  </a:lnTo>
                  <a:lnTo>
                    <a:pt x="977671" y="1814068"/>
                  </a:lnTo>
                  <a:lnTo>
                    <a:pt x="984707" y="1811528"/>
                  </a:lnTo>
                  <a:lnTo>
                    <a:pt x="990714" y="1807718"/>
                  </a:lnTo>
                  <a:lnTo>
                    <a:pt x="995692" y="1802638"/>
                  </a:lnTo>
                  <a:lnTo>
                    <a:pt x="996353" y="1802638"/>
                  </a:lnTo>
                  <a:lnTo>
                    <a:pt x="996353" y="1834388"/>
                  </a:lnTo>
                  <a:lnTo>
                    <a:pt x="995299" y="1834388"/>
                  </a:lnTo>
                  <a:lnTo>
                    <a:pt x="988783" y="1836928"/>
                  </a:lnTo>
                  <a:lnTo>
                    <a:pt x="978331" y="1845818"/>
                  </a:lnTo>
                  <a:lnTo>
                    <a:pt x="975715" y="1852168"/>
                  </a:lnTo>
                  <a:lnTo>
                    <a:pt x="975715" y="1866138"/>
                  </a:lnTo>
                  <a:lnTo>
                    <a:pt x="977912" y="1871218"/>
                  </a:lnTo>
                  <a:lnTo>
                    <a:pt x="986713" y="1880108"/>
                  </a:lnTo>
                  <a:lnTo>
                    <a:pt x="992492" y="1882648"/>
                  </a:lnTo>
                  <a:lnTo>
                    <a:pt x="1003719" y="1882648"/>
                  </a:lnTo>
                  <a:lnTo>
                    <a:pt x="1006919" y="1881378"/>
                  </a:lnTo>
                  <a:lnTo>
                    <a:pt x="1009230" y="1880108"/>
                  </a:lnTo>
                  <a:lnTo>
                    <a:pt x="1009230" y="1871218"/>
                  </a:lnTo>
                  <a:lnTo>
                    <a:pt x="1009230" y="1868678"/>
                  </a:lnTo>
                  <a:lnTo>
                    <a:pt x="1006259" y="1869948"/>
                  </a:lnTo>
                  <a:lnTo>
                    <a:pt x="1003388" y="1871218"/>
                  </a:lnTo>
                  <a:lnTo>
                    <a:pt x="997013" y="1871218"/>
                  </a:lnTo>
                  <a:lnTo>
                    <a:pt x="994067" y="1869948"/>
                  </a:lnTo>
                  <a:lnTo>
                    <a:pt x="989558" y="1864868"/>
                  </a:lnTo>
                  <a:lnTo>
                    <a:pt x="988428" y="1862328"/>
                  </a:lnTo>
                  <a:lnTo>
                    <a:pt x="988428" y="1854708"/>
                  </a:lnTo>
                  <a:lnTo>
                    <a:pt x="989799" y="1852168"/>
                  </a:lnTo>
                  <a:lnTo>
                    <a:pt x="995299" y="1847088"/>
                  </a:lnTo>
                  <a:lnTo>
                    <a:pt x="998766" y="1845818"/>
                  </a:lnTo>
                  <a:lnTo>
                    <a:pt x="1010767" y="1845818"/>
                  </a:lnTo>
                  <a:lnTo>
                    <a:pt x="1036802" y="1882648"/>
                  </a:lnTo>
                  <a:lnTo>
                    <a:pt x="1048854" y="1880108"/>
                  </a:lnTo>
                  <a:lnTo>
                    <a:pt x="1047419" y="1872488"/>
                  </a:lnTo>
                  <a:lnTo>
                    <a:pt x="1044854" y="1866138"/>
                  </a:lnTo>
                  <a:lnTo>
                    <a:pt x="1041171" y="1859788"/>
                  </a:lnTo>
                  <a:lnTo>
                    <a:pt x="1037488" y="1852168"/>
                  </a:lnTo>
                  <a:lnTo>
                    <a:pt x="1032256" y="1847088"/>
                  </a:lnTo>
                  <a:lnTo>
                    <a:pt x="1030554" y="1845818"/>
                  </a:lnTo>
                  <a:lnTo>
                    <a:pt x="1018717" y="1836928"/>
                  </a:lnTo>
                  <a:lnTo>
                    <a:pt x="1011262" y="1834388"/>
                  </a:lnTo>
                  <a:lnTo>
                    <a:pt x="1008900" y="1834388"/>
                  </a:lnTo>
                  <a:lnTo>
                    <a:pt x="1008900" y="1741678"/>
                  </a:lnTo>
                  <a:lnTo>
                    <a:pt x="1021448" y="1741678"/>
                  </a:lnTo>
                  <a:lnTo>
                    <a:pt x="1028877" y="1741678"/>
                  </a:lnTo>
                  <a:lnTo>
                    <a:pt x="1076426" y="1741678"/>
                  </a:lnTo>
                  <a:lnTo>
                    <a:pt x="1076426" y="1760728"/>
                  </a:lnTo>
                  <a:lnTo>
                    <a:pt x="1035088" y="1781048"/>
                  </a:lnTo>
                  <a:lnTo>
                    <a:pt x="1033170" y="1786128"/>
                  </a:lnTo>
                  <a:lnTo>
                    <a:pt x="1033284" y="1795018"/>
                  </a:lnTo>
                  <a:lnTo>
                    <a:pt x="1057681" y="1828038"/>
                  </a:lnTo>
                  <a:lnTo>
                    <a:pt x="1073454" y="1830578"/>
                  </a:lnTo>
                  <a:lnTo>
                    <a:pt x="1082865" y="1829308"/>
                  </a:lnTo>
                  <a:lnTo>
                    <a:pt x="1091285" y="1828038"/>
                  </a:lnTo>
                  <a:lnTo>
                    <a:pt x="1098715" y="1824228"/>
                  </a:lnTo>
                  <a:lnTo>
                    <a:pt x="1105154" y="1819148"/>
                  </a:lnTo>
                  <a:lnTo>
                    <a:pt x="1098219" y="1808988"/>
                  </a:lnTo>
                  <a:lnTo>
                    <a:pt x="1092911" y="1812798"/>
                  </a:lnTo>
                  <a:lnTo>
                    <a:pt x="1086777" y="1816608"/>
                  </a:lnTo>
                  <a:lnTo>
                    <a:pt x="1079792" y="1817878"/>
                  </a:lnTo>
                  <a:lnTo>
                    <a:pt x="1071968" y="1819148"/>
                  </a:lnTo>
                  <a:lnTo>
                    <a:pt x="1064145" y="1819148"/>
                  </a:lnTo>
                  <a:lnTo>
                    <a:pt x="1057846" y="1816608"/>
                  </a:lnTo>
                  <a:lnTo>
                    <a:pt x="1048270" y="1807718"/>
                  </a:lnTo>
                  <a:lnTo>
                    <a:pt x="1045883" y="1802638"/>
                  </a:lnTo>
                  <a:lnTo>
                    <a:pt x="1045883" y="1791208"/>
                  </a:lnTo>
                  <a:lnTo>
                    <a:pt x="1088974" y="1769618"/>
                  </a:lnTo>
                  <a:lnTo>
                    <a:pt x="1088974" y="1741678"/>
                  </a:lnTo>
                  <a:lnTo>
                    <a:pt x="1104493" y="1741678"/>
                  </a:lnTo>
                  <a:lnTo>
                    <a:pt x="1111923" y="1741678"/>
                  </a:lnTo>
                  <a:lnTo>
                    <a:pt x="1146759" y="1741678"/>
                  </a:lnTo>
                  <a:lnTo>
                    <a:pt x="1146759" y="1778508"/>
                  </a:lnTo>
                  <a:lnTo>
                    <a:pt x="1143063" y="1782318"/>
                  </a:lnTo>
                  <a:lnTo>
                    <a:pt x="1129969" y="1782318"/>
                  </a:lnTo>
                  <a:lnTo>
                    <a:pt x="1124902" y="1779778"/>
                  </a:lnTo>
                  <a:lnTo>
                    <a:pt x="1120508" y="1774698"/>
                  </a:lnTo>
                  <a:lnTo>
                    <a:pt x="1111097" y="1781048"/>
                  </a:lnTo>
                  <a:lnTo>
                    <a:pt x="1153858" y="1838198"/>
                  </a:lnTo>
                  <a:lnTo>
                    <a:pt x="1163929" y="1830578"/>
                  </a:lnTo>
                  <a:lnTo>
                    <a:pt x="1144778" y="1806448"/>
                  </a:lnTo>
                  <a:lnTo>
                    <a:pt x="1141577" y="1801368"/>
                  </a:lnTo>
                  <a:lnTo>
                    <a:pt x="1137780" y="1797558"/>
                  </a:lnTo>
                  <a:lnTo>
                    <a:pt x="1133386" y="1792478"/>
                  </a:lnTo>
                  <a:lnTo>
                    <a:pt x="1133551" y="1791208"/>
                  </a:lnTo>
                  <a:lnTo>
                    <a:pt x="1134973" y="1792478"/>
                  </a:lnTo>
                  <a:lnTo>
                    <a:pt x="1144879" y="1792478"/>
                  </a:lnTo>
                  <a:lnTo>
                    <a:pt x="1147254" y="1791208"/>
                  </a:lnTo>
                  <a:lnTo>
                    <a:pt x="1149642" y="1789938"/>
                  </a:lnTo>
                  <a:lnTo>
                    <a:pt x="1157236" y="1783588"/>
                  </a:lnTo>
                  <a:lnTo>
                    <a:pt x="1157706" y="1782318"/>
                  </a:lnTo>
                  <a:lnTo>
                    <a:pt x="1159141" y="1778508"/>
                  </a:lnTo>
                  <a:lnTo>
                    <a:pt x="1159141" y="1741678"/>
                  </a:lnTo>
                  <a:lnTo>
                    <a:pt x="1178128" y="1741678"/>
                  </a:lnTo>
                  <a:lnTo>
                    <a:pt x="1178128" y="1731518"/>
                  </a:lnTo>
                  <a:close/>
                </a:path>
                <a:path w="5922645" h="5184140">
                  <a:moveTo>
                    <a:pt x="1229842" y="48056"/>
                  </a:moveTo>
                  <a:lnTo>
                    <a:pt x="1229842" y="48056"/>
                  </a:lnTo>
                  <a:lnTo>
                    <a:pt x="1029246" y="48056"/>
                  </a:lnTo>
                  <a:lnTo>
                    <a:pt x="1029246" y="29121"/>
                  </a:lnTo>
                  <a:lnTo>
                    <a:pt x="1031201" y="24498"/>
                  </a:lnTo>
                  <a:lnTo>
                    <a:pt x="1039012" y="18110"/>
                  </a:lnTo>
                  <a:lnTo>
                    <a:pt x="1044435" y="16522"/>
                  </a:lnTo>
                  <a:lnTo>
                    <a:pt x="1051369" y="16522"/>
                  </a:lnTo>
                  <a:lnTo>
                    <a:pt x="1064564" y="17932"/>
                  </a:lnTo>
                  <a:lnTo>
                    <a:pt x="1076413" y="22136"/>
                  </a:lnTo>
                  <a:lnTo>
                    <a:pt x="1086929" y="29146"/>
                  </a:lnTo>
                  <a:lnTo>
                    <a:pt x="1096111" y="38963"/>
                  </a:lnTo>
                  <a:lnTo>
                    <a:pt x="1108824" y="27749"/>
                  </a:lnTo>
                  <a:lnTo>
                    <a:pt x="1106843" y="24879"/>
                  </a:lnTo>
                  <a:lnTo>
                    <a:pt x="1104252" y="21996"/>
                  </a:lnTo>
                  <a:lnTo>
                    <a:pt x="1098257" y="16522"/>
                  </a:lnTo>
                  <a:lnTo>
                    <a:pt x="1097864" y="16154"/>
                  </a:lnTo>
                  <a:lnTo>
                    <a:pt x="1058799" y="12"/>
                  </a:lnTo>
                  <a:lnTo>
                    <a:pt x="1051534" y="12"/>
                  </a:lnTo>
                  <a:lnTo>
                    <a:pt x="1012939" y="20472"/>
                  </a:lnTo>
                  <a:lnTo>
                    <a:pt x="1010094" y="35179"/>
                  </a:lnTo>
                  <a:lnTo>
                    <a:pt x="1010094" y="48056"/>
                  </a:lnTo>
                  <a:lnTo>
                    <a:pt x="1000683" y="48056"/>
                  </a:lnTo>
                  <a:lnTo>
                    <a:pt x="991768" y="48056"/>
                  </a:lnTo>
                  <a:lnTo>
                    <a:pt x="907567" y="48056"/>
                  </a:lnTo>
                  <a:lnTo>
                    <a:pt x="898652" y="48056"/>
                  </a:lnTo>
                  <a:lnTo>
                    <a:pt x="808507" y="48056"/>
                  </a:lnTo>
                  <a:lnTo>
                    <a:pt x="808507" y="63246"/>
                  </a:lnTo>
                  <a:lnTo>
                    <a:pt x="823201" y="63246"/>
                  </a:lnTo>
                  <a:lnTo>
                    <a:pt x="823201" y="99898"/>
                  </a:lnTo>
                  <a:lnTo>
                    <a:pt x="819454" y="101866"/>
                  </a:lnTo>
                  <a:lnTo>
                    <a:pt x="814946" y="102857"/>
                  </a:lnTo>
                  <a:lnTo>
                    <a:pt x="804710" y="102857"/>
                  </a:lnTo>
                  <a:lnTo>
                    <a:pt x="800138" y="101765"/>
                  </a:lnTo>
                  <a:lnTo>
                    <a:pt x="795921" y="99542"/>
                  </a:lnTo>
                  <a:lnTo>
                    <a:pt x="793432" y="97688"/>
                  </a:lnTo>
                  <a:lnTo>
                    <a:pt x="790625" y="96367"/>
                  </a:lnTo>
                  <a:lnTo>
                    <a:pt x="787539" y="95605"/>
                  </a:lnTo>
                  <a:lnTo>
                    <a:pt x="787539" y="94945"/>
                  </a:lnTo>
                  <a:lnTo>
                    <a:pt x="791057" y="93179"/>
                  </a:lnTo>
                  <a:lnTo>
                    <a:pt x="793927" y="90449"/>
                  </a:lnTo>
                  <a:lnTo>
                    <a:pt x="798322" y="83058"/>
                  </a:lnTo>
                  <a:lnTo>
                    <a:pt x="799426" y="78867"/>
                  </a:lnTo>
                  <a:lnTo>
                    <a:pt x="799426" y="66217"/>
                  </a:lnTo>
                  <a:lnTo>
                    <a:pt x="798372" y="63741"/>
                  </a:lnTo>
                  <a:lnTo>
                    <a:pt x="796709" y="59804"/>
                  </a:lnTo>
                  <a:lnTo>
                    <a:pt x="785812" y="49999"/>
                  </a:lnTo>
                  <a:lnTo>
                    <a:pt x="778510" y="47561"/>
                  </a:lnTo>
                  <a:lnTo>
                    <a:pt x="763435" y="47561"/>
                  </a:lnTo>
                  <a:lnTo>
                    <a:pt x="758101" y="48717"/>
                  </a:lnTo>
                  <a:lnTo>
                    <a:pt x="748626" y="53340"/>
                  </a:lnTo>
                  <a:lnTo>
                    <a:pt x="744943" y="56362"/>
                  </a:lnTo>
                  <a:lnTo>
                    <a:pt x="742302" y="60096"/>
                  </a:lnTo>
                  <a:lnTo>
                    <a:pt x="754684" y="71653"/>
                  </a:lnTo>
                  <a:lnTo>
                    <a:pt x="757986" y="66382"/>
                  </a:lnTo>
                  <a:lnTo>
                    <a:pt x="762723" y="63741"/>
                  </a:lnTo>
                  <a:lnTo>
                    <a:pt x="772731" y="63741"/>
                  </a:lnTo>
                  <a:lnTo>
                    <a:pt x="775792" y="64833"/>
                  </a:lnTo>
                  <a:lnTo>
                    <a:pt x="780300" y="69240"/>
                  </a:lnTo>
                  <a:lnTo>
                    <a:pt x="781431" y="72161"/>
                  </a:lnTo>
                  <a:lnTo>
                    <a:pt x="781431" y="80073"/>
                  </a:lnTo>
                  <a:lnTo>
                    <a:pt x="780135" y="83489"/>
                  </a:lnTo>
                  <a:lnTo>
                    <a:pt x="774966" y="88557"/>
                  </a:lnTo>
                  <a:lnTo>
                    <a:pt x="771194" y="89827"/>
                  </a:lnTo>
                  <a:lnTo>
                    <a:pt x="760628" y="89827"/>
                  </a:lnTo>
                  <a:lnTo>
                    <a:pt x="760628" y="106006"/>
                  </a:lnTo>
                  <a:lnTo>
                    <a:pt x="775042" y="106006"/>
                  </a:lnTo>
                  <a:lnTo>
                    <a:pt x="779195" y="107099"/>
                  </a:lnTo>
                  <a:lnTo>
                    <a:pt x="784809" y="111506"/>
                  </a:lnTo>
                  <a:lnTo>
                    <a:pt x="786218" y="114642"/>
                  </a:lnTo>
                  <a:lnTo>
                    <a:pt x="786193" y="122834"/>
                  </a:lnTo>
                  <a:lnTo>
                    <a:pt x="784809" y="126149"/>
                  </a:lnTo>
                  <a:lnTo>
                    <a:pt x="779195" y="131419"/>
                  </a:lnTo>
                  <a:lnTo>
                    <a:pt x="775373" y="132740"/>
                  </a:lnTo>
                  <a:lnTo>
                    <a:pt x="761504" y="132740"/>
                  </a:lnTo>
                  <a:lnTo>
                    <a:pt x="754468" y="128790"/>
                  </a:lnTo>
                  <a:lnTo>
                    <a:pt x="749401" y="120853"/>
                  </a:lnTo>
                  <a:lnTo>
                    <a:pt x="736193" y="133235"/>
                  </a:lnTo>
                  <a:lnTo>
                    <a:pt x="739279" y="137312"/>
                  </a:lnTo>
                  <a:lnTo>
                    <a:pt x="743673" y="140970"/>
                  </a:lnTo>
                  <a:lnTo>
                    <a:pt x="755129" y="147472"/>
                  </a:lnTo>
                  <a:lnTo>
                    <a:pt x="762114" y="149098"/>
                  </a:lnTo>
                  <a:lnTo>
                    <a:pt x="770369" y="149098"/>
                  </a:lnTo>
                  <a:lnTo>
                    <a:pt x="802373" y="132740"/>
                  </a:lnTo>
                  <a:lnTo>
                    <a:pt x="804710" y="127241"/>
                  </a:lnTo>
                  <a:lnTo>
                    <a:pt x="804710" y="116078"/>
                  </a:lnTo>
                  <a:lnTo>
                    <a:pt x="807796" y="117500"/>
                  </a:lnTo>
                  <a:lnTo>
                    <a:pt x="811034" y="118224"/>
                  </a:lnTo>
                  <a:lnTo>
                    <a:pt x="817753" y="118224"/>
                  </a:lnTo>
                  <a:lnTo>
                    <a:pt x="820674" y="117665"/>
                  </a:lnTo>
                  <a:lnTo>
                    <a:pt x="823201" y="116573"/>
                  </a:lnTo>
                  <a:lnTo>
                    <a:pt x="823201" y="157022"/>
                  </a:lnTo>
                  <a:lnTo>
                    <a:pt x="842352" y="157022"/>
                  </a:lnTo>
                  <a:lnTo>
                    <a:pt x="842352" y="116573"/>
                  </a:lnTo>
                  <a:lnTo>
                    <a:pt x="842352" y="116078"/>
                  </a:lnTo>
                  <a:lnTo>
                    <a:pt x="842352" y="102857"/>
                  </a:lnTo>
                  <a:lnTo>
                    <a:pt x="842352" y="63246"/>
                  </a:lnTo>
                  <a:lnTo>
                    <a:pt x="870089" y="63246"/>
                  </a:lnTo>
                  <a:lnTo>
                    <a:pt x="870089" y="157022"/>
                  </a:lnTo>
                  <a:lnTo>
                    <a:pt x="889241" y="157022"/>
                  </a:lnTo>
                  <a:lnTo>
                    <a:pt x="889241" y="63246"/>
                  </a:lnTo>
                  <a:lnTo>
                    <a:pt x="898652" y="63246"/>
                  </a:lnTo>
                  <a:lnTo>
                    <a:pt x="907567" y="63246"/>
                  </a:lnTo>
                  <a:lnTo>
                    <a:pt x="963206" y="63246"/>
                  </a:lnTo>
                  <a:lnTo>
                    <a:pt x="963206" y="109080"/>
                  </a:lnTo>
                  <a:lnTo>
                    <a:pt x="961555" y="114096"/>
                  </a:lnTo>
                  <a:lnTo>
                    <a:pt x="954951" y="122008"/>
                  </a:lnTo>
                  <a:lnTo>
                    <a:pt x="950379" y="124002"/>
                  </a:lnTo>
                  <a:lnTo>
                    <a:pt x="939812" y="124002"/>
                  </a:lnTo>
                  <a:lnTo>
                    <a:pt x="935990" y="122593"/>
                  </a:lnTo>
                  <a:lnTo>
                    <a:pt x="930160" y="116979"/>
                  </a:lnTo>
                  <a:lnTo>
                    <a:pt x="928700" y="113258"/>
                  </a:lnTo>
                  <a:lnTo>
                    <a:pt x="928700" y="102476"/>
                  </a:lnTo>
                  <a:lnTo>
                    <a:pt x="931037" y="98107"/>
                  </a:lnTo>
                  <a:lnTo>
                    <a:pt x="940396" y="92925"/>
                  </a:lnTo>
                  <a:lnTo>
                    <a:pt x="945591" y="92456"/>
                  </a:lnTo>
                  <a:lnTo>
                    <a:pt x="951318" y="94119"/>
                  </a:lnTo>
                  <a:lnTo>
                    <a:pt x="951166" y="92456"/>
                  </a:lnTo>
                  <a:lnTo>
                    <a:pt x="949833" y="77279"/>
                  </a:lnTo>
                  <a:lnTo>
                    <a:pt x="941908" y="76593"/>
                  </a:lnTo>
                  <a:lnTo>
                    <a:pt x="934491" y="77317"/>
                  </a:lnTo>
                  <a:lnTo>
                    <a:pt x="908977" y="107848"/>
                  </a:lnTo>
                  <a:lnTo>
                    <a:pt x="908913" y="118224"/>
                  </a:lnTo>
                  <a:lnTo>
                    <a:pt x="911961" y="125780"/>
                  </a:lnTo>
                  <a:lnTo>
                    <a:pt x="924293" y="137566"/>
                  </a:lnTo>
                  <a:lnTo>
                    <a:pt x="931938" y="140512"/>
                  </a:lnTo>
                  <a:lnTo>
                    <a:pt x="950429" y="140512"/>
                  </a:lnTo>
                  <a:lnTo>
                    <a:pt x="957592" y="137807"/>
                  </a:lnTo>
                  <a:lnTo>
                    <a:pt x="962545" y="132410"/>
                  </a:lnTo>
                  <a:lnTo>
                    <a:pt x="963206" y="132410"/>
                  </a:lnTo>
                  <a:lnTo>
                    <a:pt x="963206" y="157022"/>
                  </a:lnTo>
                  <a:lnTo>
                    <a:pt x="982357" y="157022"/>
                  </a:lnTo>
                  <a:lnTo>
                    <a:pt x="982357" y="132410"/>
                  </a:lnTo>
                  <a:lnTo>
                    <a:pt x="982357" y="124002"/>
                  </a:lnTo>
                  <a:lnTo>
                    <a:pt x="982357" y="63246"/>
                  </a:lnTo>
                  <a:lnTo>
                    <a:pt x="991768" y="63246"/>
                  </a:lnTo>
                  <a:lnTo>
                    <a:pt x="1000683" y="63246"/>
                  </a:lnTo>
                  <a:lnTo>
                    <a:pt x="1010094" y="63246"/>
                  </a:lnTo>
                  <a:lnTo>
                    <a:pt x="1010094" y="157022"/>
                  </a:lnTo>
                  <a:lnTo>
                    <a:pt x="1029246" y="157022"/>
                  </a:lnTo>
                  <a:lnTo>
                    <a:pt x="1029246" y="63246"/>
                  </a:lnTo>
                  <a:lnTo>
                    <a:pt x="1038656" y="63246"/>
                  </a:lnTo>
                  <a:lnTo>
                    <a:pt x="1047572" y="63246"/>
                  </a:lnTo>
                  <a:lnTo>
                    <a:pt x="1092644" y="63246"/>
                  </a:lnTo>
                  <a:lnTo>
                    <a:pt x="1092644" y="77609"/>
                  </a:lnTo>
                  <a:lnTo>
                    <a:pt x="1077455" y="82054"/>
                  </a:lnTo>
                  <a:lnTo>
                    <a:pt x="1067981" y="84709"/>
                  </a:lnTo>
                  <a:lnTo>
                    <a:pt x="1061046" y="88506"/>
                  </a:lnTo>
                  <a:lnTo>
                    <a:pt x="1052245" y="98412"/>
                  </a:lnTo>
                  <a:lnTo>
                    <a:pt x="1050188" y="104482"/>
                  </a:lnTo>
                  <a:lnTo>
                    <a:pt x="1050124" y="113766"/>
                  </a:lnTo>
                  <a:lnTo>
                    <a:pt x="1050772" y="120357"/>
                  </a:lnTo>
                  <a:lnTo>
                    <a:pt x="1075931" y="149009"/>
                  </a:lnTo>
                  <a:lnTo>
                    <a:pt x="1092974" y="151892"/>
                  </a:lnTo>
                  <a:lnTo>
                    <a:pt x="1103223" y="151041"/>
                  </a:lnTo>
                  <a:lnTo>
                    <a:pt x="1112532" y="148475"/>
                  </a:lnTo>
                  <a:lnTo>
                    <a:pt x="1120889" y="144195"/>
                  </a:lnTo>
                  <a:lnTo>
                    <a:pt x="1128306" y="138201"/>
                  </a:lnTo>
                  <a:lnTo>
                    <a:pt x="1126451" y="135229"/>
                  </a:lnTo>
                  <a:lnTo>
                    <a:pt x="1118730" y="122834"/>
                  </a:lnTo>
                  <a:lnTo>
                    <a:pt x="1112570" y="128270"/>
                  </a:lnTo>
                  <a:lnTo>
                    <a:pt x="1105839" y="132143"/>
                  </a:lnTo>
                  <a:lnTo>
                    <a:pt x="1098537" y="134467"/>
                  </a:lnTo>
                  <a:lnTo>
                    <a:pt x="1090663" y="135229"/>
                  </a:lnTo>
                  <a:lnTo>
                    <a:pt x="1083614" y="135229"/>
                  </a:lnTo>
                  <a:lnTo>
                    <a:pt x="1078191" y="133350"/>
                  </a:lnTo>
                  <a:lnTo>
                    <a:pt x="1070597" y="125869"/>
                  </a:lnTo>
                  <a:lnTo>
                    <a:pt x="1068705" y="121513"/>
                  </a:lnTo>
                  <a:lnTo>
                    <a:pt x="1068768" y="111506"/>
                  </a:lnTo>
                  <a:lnTo>
                    <a:pt x="1070000" y="107848"/>
                  </a:lnTo>
                  <a:lnTo>
                    <a:pt x="1075169" y="102006"/>
                  </a:lnTo>
                  <a:lnTo>
                    <a:pt x="1080427" y="99453"/>
                  </a:lnTo>
                  <a:lnTo>
                    <a:pt x="1112291" y="90805"/>
                  </a:lnTo>
                  <a:lnTo>
                    <a:pt x="1112291" y="63246"/>
                  </a:lnTo>
                  <a:lnTo>
                    <a:pt x="1125499" y="63246"/>
                  </a:lnTo>
                  <a:lnTo>
                    <a:pt x="1134414" y="63246"/>
                  </a:lnTo>
                  <a:lnTo>
                    <a:pt x="1192199" y="63246"/>
                  </a:lnTo>
                  <a:lnTo>
                    <a:pt x="1192199" y="81064"/>
                  </a:lnTo>
                  <a:lnTo>
                    <a:pt x="1160932" y="81064"/>
                  </a:lnTo>
                  <a:lnTo>
                    <a:pt x="1153363" y="83845"/>
                  </a:lnTo>
                  <a:lnTo>
                    <a:pt x="1137627" y="114642"/>
                  </a:lnTo>
                  <a:lnTo>
                    <a:pt x="1137983" y="120357"/>
                  </a:lnTo>
                  <a:lnTo>
                    <a:pt x="1157058" y="154851"/>
                  </a:lnTo>
                  <a:lnTo>
                    <a:pt x="1161986" y="158838"/>
                  </a:lnTo>
                  <a:lnTo>
                    <a:pt x="1176185" y="146951"/>
                  </a:lnTo>
                  <a:lnTo>
                    <a:pt x="1167866" y="139738"/>
                  </a:lnTo>
                  <a:lnTo>
                    <a:pt x="1161935" y="131800"/>
                  </a:lnTo>
                  <a:lnTo>
                    <a:pt x="1158379" y="123151"/>
                  </a:lnTo>
                  <a:lnTo>
                    <a:pt x="1157300" y="114642"/>
                  </a:lnTo>
                  <a:lnTo>
                    <a:pt x="1157198" y="108483"/>
                  </a:lnTo>
                  <a:lnTo>
                    <a:pt x="1158684" y="104482"/>
                  </a:lnTo>
                  <a:lnTo>
                    <a:pt x="1164628" y="99098"/>
                  </a:lnTo>
                  <a:lnTo>
                    <a:pt x="1168476" y="97751"/>
                  </a:lnTo>
                  <a:lnTo>
                    <a:pt x="1192199" y="97751"/>
                  </a:lnTo>
                  <a:lnTo>
                    <a:pt x="1192199" y="157022"/>
                  </a:lnTo>
                  <a:lnTo>
                    <a:pt x="1211351" y="157022"/>
                  </a:lnTo>
                  <a:lnTo>
                    <a:pt x="1211351" y="97751"/>
                  </a:lnTo>
                  <a:lnTo>
                    <a:pt x="1211351" y="63246"/>
                  </a:lnTo>
                  <a:lnTo>
                    <a:pt x="1229842" y="63246"/>
                  </a:lnTo>
                  <a:lnTo>
                    <a:pt x="1229842" y="48056"/>
                  </a:lnTo>
                  <a:close/>
                </a:path>
                <a:path w="5922645" h="5184140">
                  <a:moveTo>
                    <a:pt x="1529905" y="549389"/>
                  </a:moveTo>
                  <a:lnTo>
                    <a:pt x="1451876" y="549389"/>
                  </a:lnTo>
                  <a:lnTo>
                    <a:pt x="1445018" y="549389"/>
                  </a:lnTo>
                  <a:lnTo>
                    <a:pt x="1422006" y="549389"/>
                  </a:lnTo>
                  <a:lnTo>
                    <a:pt x="1422006" y="559142"/>
                  </a:lnTo>
                  <a:lnTo>
                    <a:pt x="1421904" y="598944"/>
                  </a:lnTo>
                  <a:lnTo>
                    <a:pt x="1419872" y="604786"/>
                  </a:lnTo>
                  <a:lnTo>
                    <a:pt x="1411338" y="613625"/>
                  </a:lnTo>
                  <a:lnTo>
                    <a:pt x="1405750" y="615835"/>
                  </a:lnTo>
                  <a:lnTo>
                    <a:pt x="1391932" y="615835"/>
                  </a:lnTo>
                  <a:lnTo>
                    <a:pt x="1386547" y="613854"/>
                  </a:lnTo>
                  <a:lnTo>
                    <a:pt x="1378826" y="605929"/>
                  </a:lnTo>
                  <a:lnTo>
                    <a:pt x="1376540" y="601459"/>
                  </a:lnTo>
                  <a:lnTo>
                    <a:pt x="1375829" y="596480"/>
                  </a:lnTo>
                  <a:lnTo>
                    <a:pt x="1381925" y="595058"/>
                  </a:lnTo>
                  <a:lnTo>
                    <a:pt x="1386852" y="592467"/>
                  </a:lnTo>
                  <a:lnTo>
                    <a:pt x="1394371" y="584949"/>
                  </a:lnTo>
                  <a:lnTo>
                    <a:pt x="1396250" y="580478"/>
                  </a:lnTo>
                  <a:lnTo>
                    <a:pt x="1396250" y="569302"/>
                  </a:lnTo>
                  <a:lnTo>
                    <a:pt x="1394218" y="564121"/>
                  </a:lnTo>
                  <a:lnTo>
                    <a:pt x="1390154" y="559752"/>
                  </a:lnTo>
                  <a:lnTo>
                    <a:pt x="1390154" y="559142"/>
                  </a:lnTo>
                  <a:lnTo>
                    <a:pt x="1422006" y="559142"/>
                  </a:lnTo>
                  <a:lnTo>
                    <a:pt x="1422006" y="549389"/>
                  </a:lnTo>
                  <a:lnTo>
                    <a:pt x="1358912" y="549389"/>
                  </a:lnTo>
                  <a:lnTo>
                    <a:pt x="1352207" y="549389"/>
                  </a:lnTo>
                  <a:lnTo>
                    <a:pt x="1317307" y="549389"/>
                  </a:lnTo>
                  <a:lnTo>
                    <a:pt x="1310601" y="549389"/>
                  </a:lnTo>
                  <a:lnTo>
                    <a:pt x="1287284" y="549389"/>
                  </a:lnTo>
                  <a:lnTo>
                    <a:pt x="1287284" y="559142"/>
                  </a:lnTo>
                  <a:lnTo>
                    <a:pt x="1287284" y="593737"/>
                  </a:lnTo>
                  <a:lnTo>
                    <a:pt x="1283119" y="595058"/>
                  </a:lnTo>
                  <a:lnTo>
                    <a:pt x="1278293" y="595718"/>
                  </a:lnTo>
                  <a:lnTo>
                    <a:pt x="1267015" y="595718"/>
                  </a:lnTo>
                  <a:lnTo>
                    <a:pt x="1261579" y="595007"/>
                  </a:lnTo>
                  <a:lnTo>
                    <a:pt x="1256499" y="593585"/>
                  </a:lnTo>
                  <a:lnTo>
                    <a:pt x="1256906" y="592264"/>
                  </a:lnTo>
                  <a:lnTo>
                    <a:pt x="1257033" y="591146"/>
                  </a:lnTo>
                  <a:lnTo>
                    <a:pt x="1257109" y="559142"/>
                  </a:lnTo>
                  <a:lnTo>
                    <a:pt x="1287284" y="559142"/>
                  </a:lnTo>
                  <a:lnTo>
                    <a:pt x="1287284" y="549389"/>
                  </a:lnTo>
                  <a:lnTo>
                    <a:pt x="1213688" y="549389"/>
                  </a:lnTo>
                  <a:lnTo>
                    <a:pt x="1206969" y="549389"/>
                  </a:lnTo>
                  <a:lnTo>
                    <a:pt x="1145717" y="549389"/>
                  </a:lnTo>
                  <a:lnTo>
                    <a:pt x="1145717" y="559142"/>
                  </a:lnTo>
                  <a:lnTo>
                    <a:pt x="1184732" y="559142"/>
                  </a:lnTo>
                  <a:lnTo>
                    <a:pt x="1184732" y="592823"/>
                  </a:lnTo>
                  <a:lnTo>
                    <a:pt x="1181315" y="596176"/>
                  </a:lnTo>
                  <a:lnTo>
                    <a:pt x="1169225" y="596176"/>
                  </a:lnTo>
                  <a:lnTo>
                    <a:pt x="1164551" y="593788"/>
                  </a:lnTo>
                  <a:lnTo>
                    <a:pt x="1160500" y="589013"/>
                  </a:lnTo>
                  <a:lnTo>
                    <a:pt x="1151813" y="595871"/>
                  </a:lnTo>
                  <a:lnTo>
                    <a:pt x="1191285" y="647687"/>
                  </a:lnTo>
                  <a:lnTo>
                    <a:pt x="1200581" y="641438"/>
                  </a:lnTo>
                  <a:lnTo>
                    <a:pt x="1182903" y="618274"/>
                  </a:lnTo>
                  <a:lnTo>
                    <a:pt x="1179944" y="614514"/>
                  </a:lnTo>
                  <a:lnTo>
                    <a:pt x="1176439" y="610298"/>
                  </a:lnTo>
                  <a:lnTo>
                    <a:pt x="1172514" y="605777"/>
                  </a:lnTo>
                  <a:lnTo>
                    <a:pt x="1172540" y="605167"/>
                  </a:lnTo>
                  <a:lnTo>
                    <a:pt x="1173848" y="605574"/>
                  </a:lnTo>
                  <a:lnTo>
                    <a:pt x="1175588" y="605777"/>
                  </a:lnTo>
                  <a:lnTo>
                    <a:pt x="1177721" y="605777"/>
                  </a:lnTo>
                  <a:lnTo>
                    <a:pt x="1182992" y="605574"/>
                  </a:lnTo>
                  <a:lnTo>
                    <a:pt x="1184071" y="605167"/>
                  </a:lnTo>
                  <a:lnTo>
                    <a:pt x="1187399" y="603923"/>
                  </a:lnTo>
                  <a:lnTo>
                    <a:pt x="1194409" y="597700"/>
                  </a:lnTo>
                  <a:lnTo>
                    <a:pt x="1195006" y="596176"/>
                  </a:lnTo>
                  <a:lnTo>
                    <a:pt x="1196162" y="593178"/>
                  </a:lnTo>
                  <a:lnTo>
                    <a:pt x="1196162" y="559142"/>
                  </a:lnTo>
                  <a:lnTo>
                    <a:pt x="1206969" y="559142"/>
                  </a:lnTo>
                  <a:lnTo>
                    <a:pt x="1213688" y="559142"/>
                  </a:lnTo>
                  <a:lnTo>
                    <a:pt x="1245679" y="559142"/>
                  </a:lnTo>
                  <a:lnTo>
                    <a:pt x="1245565" y="594194"/>
                  </a:lnTo>
                  <a:lnTo>
                    <a:pt x="1242326" y="597395"/>
                  </a:lnTo>
                  <a:lnTo>
                    <a:pt x="1230236" y="597395"/>
                  </a:lnTo>
                  <a:lnTo>
                    <a:pt x="1225613" y="595109"/>
                  </a:lnTo>
                  <a:lnTo>
                    <a:pt x="1221752" y="590537"/>
                  </a:lnTo>
                  <a:lnTo>
                    <a:pt x="1213065" y="597395"/>
                  </a:lnTo>
                  <a:lnTo>
                    <a:pt x="1252385" y="648906"/>
                  </a:lnTo>
                  <a:lnTo>
                    <a:pt x="1261681" y="642810"/>
                  </a:lnTo>
                  <a:lnTo>
                    <a:pt x="1243850" y="619645"/>
                  </a:lnTo>
                  <a:lnTo>
                    <a:pt x="1241513" y="616496"/>
                  </a:lnTo>
                  <a:lnTo>
                    <a:pt x="1238008" y="612279"/>
                  </a:lnTo>
                  <a:lnTo>
                    <a:pt x="1233335" y="606996"/>
                  </a:lnTo>
                  <a:lnTo>
                    <a:pt x="1233639" y="606539"/>
                  </a:lnTo>
                  <a:lnTo>
                    <a:pt x="1234554" y="606844"/>
                  </a:lnTo>
                  <a:lnTo>
                    <a:pt x="1236230" y="606996"/>
                  </a:lnTo>
                  <a:lnTo>
                    <a:pt x="1238669" y="606996"/>
                  </a:lnTo>
                  <a:lnTo>
                    <a:pt x="1244155" y="606793"/>
                  </a:lnTo>
                  <a:lnTo>
                    <a:pt x="1244854" y="606539"/>
                  </a:lnTo>
                  <a:lnTo>
                    <a:pt x="1248524" y="605218"/>
                  </a:lnTo>
                  <a:lnTo>
                    <a:pt x="1251775" y="602272"/>
                  </a:lnTo>
                  <a:lnTo>
                    <a:pt x="1258176" y="604710"/>
                  </a:lnTo>
                  <a:lnTo>
                    <a:pt x="1265339" y="605929"/>
                  </a:lnTo>
                  <a:lnTo>
                    <a:pt x="1278851" y="605929"/>
                  </a:lnTo>
                  <a:lnTo>
                    <a:pt x="1283525" y="605523"/>
                  </a:lnTo>
                  <a:lnTo>
                    <a:pt x="1287284" y="604710"/>
                  </a:lnTo>
                  <a:lnTo>
                    <a:pt x="1287284" y="647230"/>
                  </a:lnTo>
                  <a:lnTo>
                    <a:pt x="1298867" y="647230"/>
                  </a:lnTo>
                  <a:lnTo>
                    <a:pt x="1298867" y="604710"/>
                  </a:lnTo>
                  <a:lnTo>
                    <a:pt x="1298867" y="602272"/>
                  </a:lnTo>
                  <a:lnTo>
                    <a:pt x="1298867" y="597395"/>
                  </a:lnTo>
                  <a:lnTo>
                    <a:pt x="1298867" y="595718"/>
                  </a:lnTo>
                  <a:lnTo>
                    <a:pt x="1298867" y="559142"/>
                  </a:lnTo>
                  <a:lnTo>
                    <a:pt x="1310601" y="559142"/>
                  </a:lnTo>
                  <a:lnTo>
                    <a:pt x="1317307" y="559142"/>
                  </a:lnTo>
                  <a:lnTo>
                    <a:pt x="1329042" y="559142"/>
                  </a:lnTo>
                  <a:lnTo>
                    <a:pt x="1329042" y="647230"/>
                  </a:lnTo>
                  <a:lnTo>
                    <a:pt x="1340472" y="647230"/>
                  </a:lnTo>
                  <a:lnTo>
                    <a:pt x="1340472" y="559142"/>
                  </a:lnTo>
                  <a:lnTo>
                    <a:pt x="1352207" y="559142"/>
                  </a:lnTo>
                  <a:lnTo>
                    <a:pt x="1358912" y="559142"/>
                  </a:lnTo>
                  <a:lnTo>
                    <a:pt x="1377962" y="559142"/>
                  </a:lnTo>
                  <a:lnTo>
                    <a:pt x="1382331" y="563003"/>
                  </a:lnTo>
                  <a:lnTo>
                    <a:pt x="1384515" y="567829"/>
                  </a:lnTo>
                  <a:lnTo>
                    <a:pt x="1384515" y="578192"/>
                  </a:lnTo>
                  <a:lnTo>
                    <a:pt x="1382687" y="581850"/>
                  </a:lnTo>
                  <a:lnTo>
                    <a:pt x="1375371" y="587336"/>
                  </a:lnTo>
                  <a:lnTo>
                    <a:pt x="1369885" y="589521"/>
                  </a:lnTo>
                  <a:lnTo>
                    <a:pt x="1362570" y="591146"/>
                  </a:lnTo>
                  <a:lnTo>
                    <a:pt x="1363954" y="598944"/>
                  </a:lnTo>
                  <a:lnTo>
                    <a:pt x="1387919" y="626351"/>
                  </a:lnTo>
                  <a:lnTo>
                    <a:pt x="1397165" y="626351"/>
                  </a:lnTo>
                  <a:lnTo>
                    <a:pt x="1404607" y="625665"/>
                  </a:lnTo>
                  <a:lnTo>
                    <a:pt x="1411109" y="623608"/>
                  </a:lnTo>
                  <a:lnTo>
                    <a:pt x="1416646" y="620179"/>
                  </a:lnTo>
                  <a:lnTo>
                    <a:pt x="1420799" y="615835"/>
                  </a:lnTo>
                  <a:lnTo>
                    <a:pt x="1421244" y="615378"/>
                  </a:lnTo>
                  <a:lnTo>
                    <a:pt x="1421853" y="615378"/>
                  </a:lnTo>
                  <a:lnTo>
                    <a:pt x="1421853" y="647230"/>
                  </a:lnTo>
                  <a:lnTo>
                    <a:pt x="1433436" y="647230"/>
                  </a:lnTo>
                  <a:lnTo>
                    <a:pt x="1433436" y="615378"/>
                  </a:lnTo>
                  <a:lnTo>
                    <a:pt x="1433436" y="559142"/>
                  </a:lnTo>
                  <a:lnTo>
                    <a:pt x="1445018" y="559142"/>
                  </a:lnTo>
                  <a:lnTo>
                    <a:pt x="1451876" y="559142"/>
                  </a:lnTo>
                  <a:lnTo>
                    <a:pt x="1500035" y="559142"/>
                  </a:lnTo>
                  <a:lnTo>
                    <a:pt x="1500035" y="587336"/>
                  </a:lnTo>
                  <a:lnTo>
                    <a:pt x="1461020" y="587336"/>
                  </a:lnTo>
                  <a:lnTo>
                    <a:pt x="1452600" y="594093"/>
                  </a:lnTo>
                  <a:lnTo>
                    <a:pt x="1452549" y="598665"/>
                  </a:lnTo>
                  <a:lnTo>
                    <a:pt x="1453426" y="602272"/>
                  </a:lnTo>
                  <a:lnTo>
                    <a:pt x="1457185" y="609587"/>
                  </a:lnTo>
                  <a:lnTo>
                    <a:pt x="1459598" y="612330"/>
                  </a:lnTo>
                  <a:lnTo>
                    <a:pt x="1462544" y="614159"/>
                  </a:lnTo>
                  <a:lnTo>
                    <a:pt x="1469555" y="611720"/>
                  </a:lnTo>
                  <a:lnTo>
                    <a:pt x="1469555" y="597700"/>
                  </a:lnTo>
                  <a:lnTo>
                    <a:pt x="1500035" y="597700"/>
                  </a:lnTo>
                  <a:lnTo>
                    <a:pt x="1500035" y="647230"/>
                  </a:lnTo>
                  <a:lnTo>
                    <a:pt x="1511465" y="647230"/>
                  </a:lnTo>
                  <a:lnTo>
                    <a:pt x="1511465" y="597700"/>
                  </a:lnTo>
                  <a:lnTo>
                    <a:pt x="1511465" y="559142"/>
                  </a:lnTo>
                  <a:lnTo>
                    <a:pt x="1529905" y="559142"/>
                  </a:lnTo>
                  <a:lnTo>
                    <a:pt x="1529905" y="549389"/>
                  </a:lnTo>
                  <a:close/>
                </a:path>
                <a:path w="5922645" h="5184140">
                  <a:moveTo>
                    <a:pt x="1577860" y="48056"/>
                  </a:moveTo>
                  <a:lnTo>
                    <a:pt x="1491183" y="48056"/>
                  </a:lnTo>
                  <a:lnTo>
                    <a:pt x="1482267" y="48056"/>
                  </a:lnTo>
                  <a:lnTo>
                    <a:pt x="1454035" y="48056"/>
                  </a:lnTo>
                  <a:lnTo>
                    <a:pt x="1454035" y="63246"/>
                  </a:lnTo>
                  <a:lnTo>
                    <a:pt x="1454035" y="97586"/>
                  </a:lnTo>
                  <a:lnTo>
                    <a:pt x="1426133" y="97586"/>
                  </a:lnTo>
                  <a:lnTo>
                    <a:pt x="1426133" y="63246"/>
                  </a:lnTo>
                  <a:lnTo>
                    <a:pt x="1454035" y="63246"/>
                  </a:lnTo>
                  <a:lnTo>
                    <a:pt x="1454035" y="48056"/>
                  </a:lnTo>
                  <a:lnTo>
                    <a:pt x="1392618" y="48056"/>
                  </a:lnTo>
                  <a:lnTo>
                    <a:pt x="1383703" y="48056"/>
                  </a:lnTo>
                  <a:lnTo>
                    <a:pt x="1354975" y="48056"/>
                  </a:lnTo>
                  <a:lnTo>
                    <a:pt x="1354975" y="63246"/>
                  </a:lnTo>
                  <a:lnTo>
                    <a:pt x="1354975" y="95935"/>
                  </a:lnTo>
                  <a:lnTo>
                    <a:pt x="1350683" y="97586"/>
                  </a:lnTo>
                  <a:lnTo>
                    <a:pt x="1345844" y="98412"/>
                  </a:lnTo>
                  <a:lnTo>
                    <a:pt x="1335493" y="98412"/>
                  </a:lnTo>
                  <a:lnTo>
                    <a:pt x="1331315" y="97917"/>
                  </a:lnTo>
                  <a:lnTo>
                    <a:pt x="1327899" y="96926"/>
                  </a:lnTo>
                  <a:lnTo>
                    <a:pt x="1328229" y="95161"/>
                  </a:lnTo>
                  <a:lnTo>
                    <a:pt x="1328305" y="94221"/>
                  </a:lnTo>
                  <a:lnTo>
                    <a:pt x="1328394" y="63246"/>
                  </a:lnTo>
                  <a:lnTo>
                    <a:pt x="1354975" y="63246"/>
                  </a:lnTo>
                  <a:lnTo>
                    <a:pt x="1354975" y="48056"/>
                  </a:lnTo>
                  <a:lnTo>
                    <a:pt x="1267472" y="48056"/>
                  </a:lnTo>
                  <a:lnTo>
                    <a:pt x="1267472" y="63246"/>
                  </a:lnTo>
                  <a:lnTo>
                    <a:pt x="1309408" y="63246"/>
                  </a:lnTo>
                  <a:lnTo>
                    <a:pt x="1309408" y="96647"/>
                  </a:lnTo>
                  <a:lnTo>
                    <a:pt x="1306601" y="99733"/>
                  </a:lnTo>
                  <a:lnTo>
                    <a:pt x="1298346" y="99733"/>
                  </a:lnTo>
                  <a:lnTo>
                    <a:pt x="1296060" y="99072"/>
                  </a:lnTo>
                  <a:lnTo>
                    <a:pt x="1292212" y="96431"/>
                  </a:lnTo>
                  <a:lnTo>
                    <a:pt x="1290040" y="94221"/>
                  </a:lnTo>
                  <a:lnTo>
                    <a:pt x="1287614" y="91135"/>
                  </a:lnTo>
                  <a:lnTo>
                    <a:pt x="1273086" y="102527"/>
                  </a:lnTo>
                  <a:lnTo>
                    <a:pt x="1318323" y="159664"/>
                  </a:lnTo>
                  <a:lnTo>
                    <a:pt x="1334008" y="149758"/>
                  </a:lnTo>
                  <a:lnTo>
                    <a:pt x="1316736" y="128231"/>
                  </a:lnTo>
                  <a:lnTo>
                    <a:pt x="1312494" y="122999"/>
                  </a:lnTo>
                  <a:lnTo>
                    <a:pt x="1308252" y="118224"/>
                  </a:lnTo>
                  <a:lnTo>
                    <a:pt x="1304785" y="114757"/>
                  </a:lnTo>
                  <a:lnTo>
                    <a:pt x="1304785" y="113931"/>
                  </a:lnTo>
                  <a:lnTo>
                    <a:pt x="1305344" y="114033"/>
                  </a:lnTo>
                  <a:lnTo>
                    <a:pt x="1306334" y="114096"/>
                  </a:lnTo>
                  <a:lnTo>
                    <a:pt x="1307757" y="114096"/>
                  </a:lnTo>
                  <a:lnTo>
                    <a:pt x="1310068" y="113931"/>
                  </a:lnTo>
                  <a:lnTo>
                    <a:pt x="1312379" y="113766"/>
                  </a:lnTo>
                  <a:lnTo>
                    <a:pt x="1316456" y="112331"/>
                  </a:lnTo>
                  <a:lnTo>
                    <a:pt x="1319974" y="109804"/>
                  </a:lnTo>
                  <a:lnTo>
                    <a:pt x="1326146" y="113436"/>
                  </a:lnTo>
                  <a:lnTo>
                    <a:pt x="1333677" y="115252"/>
                  </a:lnTo>
                  <a:lnTo>
                    <a:pt x="1346784" y="115252"/>
                  </a:lnTo>
                  <a:lnTo>
                    <a:pt x="1350911" y="114808"/>
                  </a:lnTo>
                  <a:lnTo>
                    <a:pt x="1354975" y="113931"/>
                  </a:lnTo>
                  <a:lnTo>
                    <a:pt x="1354975" y="157022"/>
                  </a:lnTo>
                  <a:lnTo>
                    <a:pt x="1374292" y="157022"/>
                  </a:lnTo>
                  <a:lnTo>
                    <a:pt x="1374292" y="113931"/>
                  </a:lnTo>
                  <a:lnTo>
                    <a:pt x="1374292" y="109804"/>
                  </a:lnTo>
                  <a:lnTo>
                    <a:pt x="1374292" y="99733"/>
                  </a:lnTo>
                  <a:lnTo>
                    <a:pt x="1374292" y="98412"/>
                  </a:lnTo>
                  <a:lnTo>
                    <a:pt x="1374292" y="63246"/>
                  </a:lnTo>
                  <a:lnTo>
                    <a:pt x="1383703" y="63246"/>
                  </a:lnTo>
                  <a:lnTo>
                    <a:pt x="1392618" y="63246"/>
                  </a:lnTo>
                  <a:lnTo>
                    <a:pt x="1407312" y="63246"/>
                  </a:lnTo>
                  <a:lnTo>
                    <a:pt x="1407312" y="98412"/>
                  </a:lnTo>
                  <a:lnTo>
                    <a:pt x="1398562" y="105181"/>
                  </a:lnTo>
                  <a:lnTo>
                    <a:pt x="1398638" y="109804"/>
                  </a:lnTo>
                  <a:lnTo>
                    <a:pt x="1399667" y="114147"/>
                  </a:lnTo>
                  <a:lnTo>
                    <a:pt x="1404073" y="124269"/>
                  </a:lnTo>
                  <a:lnTo>
                    <a:pt x="1407045" y="128231"/>
                  </a:lnTo>
                  <a:lnTo>
                    <a:pt x="1410779" y="131102"/>
                  </a:lnTo>
                  <a:lnTo>
                    <a:pt x="1425638" y="131102"/>
                  </a:lnTo>
                  <a:lnTo>
                    <a:pt x="1425638" y="114592"/>
                  </a:lnTo>
                  <a:lnTo>
                    <a:pt x="1454035" y="114592"/>
                  </a:lnTo>
                  <a:lnTo>
                    <a:pt x="1454035" y="152958"/>
                  </a:lnTo>
                  <a:lnTo>
                    <a:pt x="1448092" y="155003"/>
                  </a:lnTo>
                  <a:lnTo>
                    <a:pt x="1436865" y="164807"/>
                  </a:lnTo>
                  <a:lnTo>
                    <a:pt x="1434058" y="171157"/>
                  </a:lnTo>
                  <a:lnTo>
                    <a:pt x="1434058" y="186131"/>
                  </a:lnTo>
                  <a:lnTo>
                    <a:pt x="1436395" y="192100"/>
                  </a:lnTo>
                  <a:lnTo>
                    <a:pt x="1445755" y="201676"/>
                  </a:lnTo>
                  <a:lnTo>
                    <a:pt x="1451889" y="204063"/>
                  </a:lnTo>
                  <a:lnTo>
                    <a:pt x="1464551" y="204063"/>
                  </a:lnTo>
                  <a:lnTo>
                    <a:pt x="1468793" y="203250"/>
                  </a:lnTo>
                  <a:lnTo>
                    <a:pt x="1472196" y="201599"/>
                  </a:lnTo>
                  <a:lnTo>
                    <a:pt x="1472196" y="188061"/>
                  </a:lnTo>
                  <a:lnTo>
                    <a:pt x="1472196" y="184912"/>
                  </a:lnTo>
                  <a:lnTo>
                    <a:pt x="1452549" y="181229"/>
                  </a:lnTo>
                  <a:lnTo>
                    <a:pt x="1452549" y="175514"/>
                  </a:lnTo>
                  <a:lnTo>
                    <a:pt x="1453603" y="173088"/>
                  </a:lnTo>
                  <a:lnTo>
                    <a:pt x="1457782" y="169341"/>
                  </a:lnTo>
                  <a:lnTo>
                    <a:pt x="1460423" y="168414"/>
                  </a:lnTo>
                  <a:lnTo>
                    <a:pt x="1470875" y="168414"/>
                  </a:lnTo>
                  <a:lnTo>
                    <a:pt x="1495475" y="206387"/>
                  </a:lnTo>
                  <a:lnTo>
                    <a:pt x="1513636" y="201434"/>
                  </a:lnTo>
                  <a:lnTo>
                    <a:pt x="1497723" y="168414"/>
                  </a:lnTo>
                  <a:lnTo>
                    <a:pt x="1494205" y="164223"/>
                  </a:lnTo>
                  <a:lnTo>
                    <a:pt x="1489176" y="160261"/>
                  </a:lnTo>
                  <a:lnTo>
                    <a:pt x="1482864" y="157022"/>
                  </a:lnTo>
                  <a:lnTo>
                    <a:pt x="1477175" y="154101"/>
                  </a:lnTo>
                  <a:lnTo>
                    <a:pt x="1472857" y="153073"/>
                  </a:lnTo>
                  <a:lnTo>
                    <a:pt x="1472857" y="152552"/>
                  </a:lnTo>
                  <a:lnTo>
                    <a:pt x="1472857" y="114592"/>
                  </a:lnTo>
                  <a:lnTo>
                    <a:pt x="1472857" y="97586"/>
                  </a:lnTo>
                  <a:lnTo>
                    <a:pt x="1472857" y="63246"/>
                  </a:lnTo>
                  <a:lnTo>
                    <a:pt x="1482267" y="63246"/>
                  </a:lnTo>
                  <a:lnTo>
                    <a:pt x="1491183" y="63246"/>
                  </a:lnTo>
                  <a:lnTo>
                    <a:pt x="1541373" y="63246"/>
                  </a:lnTo>
                  <a:lnTo>
                    <a:pt x="1541373" y="75628"/>
                  </a:lnTo>
                  <a:lnTo>
                    <a:pt x="1512036" y="75628"/>
                  </a:lnTo>
                  <a:lnTo>
                    <a:pt x="1506461" y="77304"/>
                  </a:lnTo>
                  <a:lnTo>
                    <a:pt x="1498206" y="84010"/>
                  </a:lnTo>
                  <a:lnTo>
                    <a:pt x="1496136" y="88442"/>
                  </a:lnTo>
                  <a:lnTo>
                    <a:pt x="1496136" y="102755"/>
                  </a:lnTo>
                  <a:lnTo>
                    <a:pt x="1500378" y="109689"/>
                  </a:lnTo>
                  <a:lnTo>
                    <a:pt x="1508848" y="114757"/>
                  </a:lnTo>
                  <a:lnTo>
                    <a:pt x="1501584" y="120472"/>
                  </a:lnTo>
                  <a:lnTo>
                    <a:pt x="1497952" y="127469"/>
                  </a:lnTo>
                  <a:lnTo>
                    <a:pt x="1498028" y="136385"/>
                  </a:lnTo>
                  <a:lnTo>
                    <a:pt x="1498879" y="143700"/>
                  </a:lnTo>
                  <a:lnTo>
                    <a:pt x="1530248" y="169862"/>
                  </a:lnTo>
                  <a:lnTo>
                    <a:pt x="1552435" y="173850"/>
                  </a:lnTo>
                  <a:lnTo>
                    <a:pt x="1560690" y="158178"/>
                  </a:lnTo>
                  <a:lnTo>
                    <a:pt x="1541475" y="155702"/>
                  </a:lnTo>
                  <a:lnTo>
                    <a:pt x="1527746" y="151244"/>
                  </a:lnTo>
                  <a:lnTo>
                    <a:pt x="1519516" y="144805"/>
                  </a:lnTo>
                  <a:lnTo>
                    <a:pt x="1516824" y="136550"/>
                  </a:lnTo>
                  <a:lnTo>
                    <a:pt x="1516773" y="131978"/>
                  </a:lnTo>
                  <a:lnTo>
                    <a:pt x="1518729" y="128320"/>
                  </a:lnTo>
                  <a:lnTo>
                    <a:pt x="1526540" y="122478"/>
                  </a:lnTo>
                  <a:lnTo>
                    <a:pt x="1531683" y="121018"/>
                  </a:lnTo>
                  <a:lnTo>
                    <a:pt x="1541373" y="121018"/>
                  </a:lnTo>
                  <a:lnTo>
                    <a:pt x="1543964" y="121742"/>
                  </a:lnTo>
                  <a:lnTo>
                    <a:pt x="1547698" y="124599"/>
                  </a:lnTo>
                  <a:lnTo>
                    <a:pt x="1548638" y="126479"/>
                  </a:lnTo>
                  <a:lnTo>
                    <a:pt x="1548638" y="132524"/>
                  </a:lnTo>
                  <a:lnTo>
                    <a:pt x="1546377" y="136550"/>
                  </a:lnTo>
                  <a:lnTo>
                    <a:pt x="1541868" y="140843"/>
                  </a:lnTo>
                  <a:lnTo>
                    <a:pt x="1557553" y="150088"/>
                  </a:lnTo>
                  <a:lnTo>
                    <a:pt x="1563166" y="144030"/>
                  </a:lnTo>
                  <a:lnTo>
                    <a:pt x="1565973" y="137426"/>
                  </a:lnTo>
                  <a:lnTo>
                    <a:pt x="1565973" y="123444"/>
                  </a:lnTo>
                  <a:lnTo>
                    <a:pt x="1564932" y="121018"/>
                  </a:lnTo>
                  <a:lnTo>
                    <a:pt x="1563497" y="117665"/>
                  </a:lnTo>
                  <a:lnTo>
                    <a:pt x="1553591" y="108204"/>
                  </a:lnTo>
                  <a:lnTo>
                    <a:pt x="1552473" y="107823"/>
                  </a:lnTo>
                  <a:lnTo>
                    <a:pt x="1546707" y="105841"/>
                  </a:lnTo>
                  <a:lnTo>
                    <a:pt x="1532407" y="105841"/>
                  </a:lnTo>
                  <a:lnTo>
                    <a:pt x="1527340" y="106502"/>
                  </a:lnTo>
                  <a:lnTo>
                    <a:pt x="1522717" y="107823"/>
                  </a:lnTo>
                  <a:lnTo>
                    <a:pt x="1517548" y="105181"/>
                  </a:lnTo>
                  <a:lnTo>
                    <a:pt x="1514957" y="101650"/>
                  </a:lnTo>
                  <a:lnTo>
                    <a:pt x="1514957" y="92964"/>
                  </a:lnTo>
                  <a:lnTo>
                    <a:pt x="1517878" y="90805"/>
                  </a:lnTo>
                  <a:lnTo>
                    <a:pt x="1559864" y="90805"/>
                  </a:lnTo>
                  <a:lnTo>
                    <a:pt x="1559864" y="63246"/>
                  </a:lnTo>
                  <a:lnTo>
                    <a:pt x="1577860" y="63246"/>
                  </a:lnTo>
                  <a:lnTo>
                    <a:pt x="1577860" y="48056"/>
                  </a:lnTo>
                  <a:close/>
                </a:path>
                <a:path w="5922645" h="5184140">
                  <a:moveTo>
                    <a:pt x="1582940" y="1730590"/>
                  </a:moveTo>
                  <a:lnTo>
                    <a:pt x="1550416" y="1730590"/>
                  </a:lnTo>
                  <a:lnTo>
                    <a:pt x="1550416" y="1741157"/>
                  </a:lnTo>
                  <a:lnTo>
                    <a:pt x="1550416" y="1778635"/>
                  </a:lnTo>
                  <a:lnTo>
                    <a:pt x="1545907" y="1780057"/>
                  </a:lnTo>
                  <a:lnTo>
                    <a:pt x="1540675" y="1780768"/>
                  </a:lnTo>
                  <a:lnTo>
                    <a:pt x="1528457" y="1780768"/>
                  </a:lnTo>
                  <a:lnTo>
                    <a:pt x="1522564" y="1780006"/>
                  </a:lnTo>
                  <a:lnTo>
                    <a:pt x="1517065" y="1778469"/>
                  </a:lnTo>
                  <a:lnTo>
                    <a:pt x="1517510" y="1777034"/>
                  </a:lnTo>
                  <a:lnTo>
                    <a:pt x="1517726" y="1775167"/>
                  </a:lnTo>
                  <a:lnTo>
                    <a:pt x="1517726" y="1741157"/>
                  </a:lnTo>
                  <a:lnTo>
                    <a:pt x="1550416" y="1741157"/>
                  </a:lnTo>
                  <a:lnTo>
                    <a:pt x="1550416" y="1730590"/>
                  </a:lnTo>
                  <a:lnTo>
                    <a:pt x="1470672" y="1730590"/>
                  </a:lnTo>
                  <a:lnTo>
                    <a:pt x="1463408" y="1730590"/>
                  </a:lnTo>
                  <a:lnTo>
                    <a:pt x="1446568" y="1730590"/>
                  </a:lnTo>
                  <a:lnTo>
                    <a:pt x="1442491" y="1728927"/>
                  </a:lnTo>
                  <a:lnTo>
                    <a:pt x="1439189" y="1726374"/>
                  </a:lnTo>
                  <a:lnTo>
                    <a:pt x="1434134" y="1719440"/>
                  </a:lnTo>
                  <a:lnTo>
                    <a:pt x="1432864" y="1715731"/>
                  </a:lnTo>
                  <a:lnTo>
                    <a:pt x="1432864" y="1708023"/>
                  </a:lnTo>
                  <a:lnTo>
                    <a:pt x="1434071" y="1704962"/>
                  </a:lnTo>
                  <a:lnTo>
                    <a:pt x="1438922" y="1700237"/>
                  </a:lnTo>
                  <a:lnTo>
                    <a:pt x="1442059" y="1699056"/>
                  </a:lnTo>
                  <a:lnTo>
                    <a:pt x="1449984" y="1699056"/>
                  </a:lnTo>
                  <a:lnTo>
                    <a:pt x="1453616" y="1700098"/>
                  </a:lnTo>
                  <a:lnTo>
                    <a:pt x="1456804" y="1702193"/>
                  </a:lnTo>
                  <a:lnTo>
                    <a:pt x="1458112" y="1699056"/>
                  </a:lnTo>
                  <a:lnTo>
                    <a:pt x="1461096" y="1691957"/>
                  </a:lnTo>
                  <a:lnTo>
                    <a:pt x="1457020" y="1689315"/>
                  </a:lnTo>
                  <a:lnTo>
                    <a:pt x="1451635" y="1687982"/>
                  </a:lnTo>
                  <a:lnTo>
                    <a:pt x="1438313" y="1687982"/>
                  </a:lnTo>
                  <a:lnTo>
                    <a:pt x="1432623" y="1690052"/>
                  </a:lnTo>
                  <a:lnTo>
                    <a:pt x="1423047" y="1698307"/>
                  </a:lnTo>
                  <a:lnTo>
                    <a:pt x="1420647" y="1703730"/>
                  </a:lnTo>
                  <a:lnTo>
                    <a:pt x="1420647" y="1714842"/>
                  </a:lnTo>
                  <a:lnTo>
                    <a:pt x="1421663" y="1718729"/>
                  </a:lnTo>
                  <a:lnTo>
                    <a:pt x="1425740" y="1725434"/>
                  </a:lnTo>
                  <a:lnTo>
                    <a:pt x="1428242" y="1728050"/>
                  </a:lnTo>
                  <a:lnTo>
                    <a:pt x="1431213" y="1729930"/>
                  </a:lnTo>
                  <a:lnTo>
                    <a:pt x="1431213" y="1730590"/>
                  </a:lnTo>
                  <a:lnTo>
                    <a:pt x="1305407" y="1730590"/>
                  </a:lnTo>
                  <a:lnTo>
                    <a:pt x="1305407" y="1741157"/>
                  </a:lnTo>
                  <a:lnTo>
                    <a:pt x="1305407" y="1778635"/>
                  </a:lnTo>
                  <a:lnTo>
                    <a:pt x="1300899" y="1780057"/>
                  </a:lnTo>
                  <a:lnTo>
                    <a:pt x="1295666" y="1780768"/>
                  </a:lnTo>
                  <a:lnTo>
                    <a:pt x="1283449" y="1780768"/>
                  </a:lnTo>
                  <a:lnTo>
                    <a:pt x="1277569" y="1780006"/>
                  </a:lnTo>
                  <a:lnTo>
                    <a:pt x="1272057" y="1778469"/>
                  </a:lnTo>
                  <a:lnTo>
                    <a:pt x="1272501" y="1777034"/>
                  </a:lnTo>
                  <a:lnTo>
                    <a:pt x="1272717" y="1775167"/>
                  </a:lnTo>
                  <a:lnTo>
                    <a:pt x="1272717" y="1741157"/>
                  </a:lnTo>
                  <a:lnTo>
                    <a:pt x="1305407" y="1741157"/>
                  </a:lnTo>
                  <a:lnTo>
                    <a:pt x="1305407" y="1730590"/>
                  </a:lnTo>
                  <a:lnTo>
                    <a:pt x="1218399" y="1730590"/>
                  </a:lnTo>
                  <a:lnTo>
                    <a:pt x="1218399" y="1741157"/>
                  </a:lnTo>
                  <a:lnTo>
                    <a:pt x="1260335" y="1741157"/>
                  </a:lnTo>
                  <a:lnTo>
                    <a:pt x="1260335" y="1779016"/>
                  </a:lnTo>
                  <a:lnTo>
                    <a:pt x="1256703" y="1782597"/>
                  </a:lnTo>
                  <a:lnTo>
                    <a:pt x="1243609" y="1782597"/>
                  </a:lnTo>
                  <a:lnTo>
                    <a:pt x="1238605" y="1780108"/>
                  </a:lnTo>
                  <a:lnTo>
                    <a:pt x="1234414" y="1775167"/>
                  </a:lnTo>
                  <a:lnTo>
                    <a:pt x="1225003" y="1782597"/>
                  </a:lnTo>
                  <a:lnTo>
                    <a:pt x="1267599" y="1838401"/>
                  </a:lnTo>
                  <a:lnTo>
                    <a:pt x="1277670" y="1831784"/>
                  </a:lnTo>
                  <a:lnTo>
                    <a:pt x="1258354" y="1806702"/>
                  </a:lnTo>
                  <a:lnTo>
                    <a:pt x="1255826" y="1803285"/>
                  </a:lnTo>
                  <a:lnTo>
                    <a:pt x="1252029" y="1798713"/>
                  </a:lnTo>
                  <a:lnTo>
                    <a:pt x="1246962" y="1792998"/>
                  </a:lnTo>
                  <a:lnTo>
                    <a:pt x="1247292" y="1792503"/>
                  </a:lnTo>
                  <a:lnTo>
                    <a:pt x="1248283" y="1792833"/>
                  </a:lnTo>
                  <a:lnTo>
                    <a:pt x="1250099" y="1792998"/>
                  </a:lnTo>
                  <a:lnTo>
                    <a:pt x="1252740" y="1792998"/>
                  </a:lnTo>
                  <a:lnTo>
                    <a:pt x="1258684" y="1792770"/>
                  </a:lnTo>
                  <a:lnTo>
                    <a:pt x="1259420" y="1792503"/>
                  </a:lnTo>
                  <a:lnTo>
                    <a:pt x="1263421" y="1791068"/>
                  </a:lnTo>
                  <a:lnTo>
                    <a:pt x="1266939" y="1787880"/>
                  </a:lnTo>
                  <a:lnTo>
                    <a:pt x="1273873" y="1790509"/>
                  </a:lnTo>
                  <a:lnTo>
                    <a:pt x="1281633" y="1791843"/>
                  </a:lnTo>
                  <a:lnTo>
                    <a:pt x="1296276" y="1791843"/>
                  </a:lnTo>
                  <a:lnTo>
                    <a:pt x="1301343" y="1791398"/>
                  </a:lnTo>
                  <a:lnTo>
                    <a:pt x="1305407" y="1790509"/>
                  </a:lnTo>
                  <a:lnTo>
                    <a:pt x="1305407" y="1836585"/>
                  </a:lnTo>
                  <a:lnTo>
                    <a:pt x="1317955" y="1836585"/>
                  </a:lnTo>
                  <a:lnTo>
                    <a:pt x="1317955" y="1790509"/>
                  </a:lnTo>
                  <a:lnTo>
                    <a:pt x="1317955" y="1787880"/>
                  </a:lnTo>
                  <a:lnTo>
                    <a:pt x="1317955" y="1782597"/>
                  </a:lnTo>
                  <a:lnTo>
                    <a:pt x="1317955" y="1780768"/>
                  </a:lnTo>
                  <a:lnTo>
                    <a:pt x="1317955" y="1741157"/>
                  </a:lnTo>
                  <a:lnTo>
                    <a:pt x="1330667" y="1741157"/>
                  </a:lnTo>
                  <a:lnTo>
                    <a:pt x="1337932" y="1741157"/>
                  </a:lnTo>
                  <a:lnTo>
                    <a:pt x="1350645" y="1741157"/>
                  </a:lnTo>
                  <a:lnTo>
                    <a:pt x="1350645" y="1836585"/>
                  </a:lnTo>
                  <a:lnTo>
                    <a:pt x="1363027" y="1836585"/>
                  </a:lnTo>
                  <a:lnTo>
                    <a:pt x="1363027" y="1741157"/>
                  </a:lnTo>
                  <a:lnTo>
                    <a:pt x="1375740" y="1741157"/>
                  </a:lnTo>
                  <a:lnTo>
                    <a:pt x="1383004" y="1741157"/>
                  </a:lnTo>
                  <a:lnTo>
                    <a:pt x="1434846" y="1741157"/>
                  </a:lnTo>
                  <a:lnTo>
                    <a:pt x="1434846" y="1757832"/>
                  </a:lnTo>
                  <a:lnTo>
                    <a:pt x="1404251" y="1757832"/>
                  </a:lnTo>
                  <a:lnTo>
                    <a:pt x="1399628" y="1759394"/>
                  </a:lnTo>
                  <a:lnTo>
                    <a:pt x="1392796" y="1765668"/>
                  </a:lnTo>
                  <a:lnTo>
                    <a:pt x="1391094" y="1769770"/>
                  </a:lnTo>
                  <a:lnTo>
                    <a:pt x="1391094" y="1781111"/>
                  </a:lnTo>
                  <a:lnTo>
                    <a:pt x="1393164" y="1786750"/>
                  </a:lnTo>
                  <a:lnTo>
                    <a:pt x="1401419" y="1796757"/>
                  </a:lnTo>
                  <a:lnTo>
                    <a:pt x="1406499" y="1800199"/>
                  </a:lnTo>
                  <a:lnTo>
                    <a:pt x="1412557" y="1802079"/>
                  </a:lnTo>
                  <a:lnTo>
                    <a:pt x="1438148" y="1796796"/>
                  </a:lnTo>
                  <a:lnTo>
                    <a:pt x="1441234" y="1798878"/>
                  </a:lnTo>
                  <a:lnTo>
                    <a:pt x="1442720" y="1802079"/>
                  </a:lnTo>
                  <a:lnTo>
                    <a:pt x="1442770" y="1811870"/>
                  </a:lnTo>
                  <a:lnTo>
                    <a:pt x="1440599" y="1815807"/>
                  </a:lnTo>
                  <a:lnTo>
                    <a:pt x="1431899" y="1821192"/>
                  </a:lnTo>
                  <a:lnTo>
                    <a:pt x="1426641" y="1822551"/>
                  </a:lnTo>
                  <a:lnTo>
                    <a:pt x="1414868" y="1822551"/>
                  </a:lnTo>
                  <a:lnTo>
                    <a:pt x="1393405" y="1807857"/>
                  </a:lnTo>
                  <a:lnTo>
                    <a:pt x="1390218" y="1809724"/>
                  </a:lnTo>
                  <a:lnTo>
                    <a:pt x="1388618" y="1812582"/>
                  </a:lnTo>
                  <a:lnTo>
                    <a:pt x="1388618" y="1820735"/>
                  </a:lnTo>
                  <a:lnTo>
                    <a:pt x="1390713" y="1824469"/>
                  </a:lnTo>
                  <a:lnTo>
                    <a:pt x="1399070" y="1830857"/>
                  </a:lnTo>
                  <a:lnTo>
                    <a:pt x="1405178" y="1832559"/>
                  </a:lnTo>
                  <a:lnTo>
                    <a:pt x="1413217" y="1832787"/>
                  </a:lnTo>
                  <a:lnTo>
                    <a:pt x="1439303" y="1856232"/>
                  </a:lnTo>
                  <a:lnTo>
                    <a:pt x="1452676" y="1849132"/>
                  </a:lnTo>
                  <a:lnTo>
                    <a:pt x="1426756" y="1831949"/>
                  </a:lnTo>
                  <a:lnTo>
                    <a:pt x="1426756" y="1831301"/>
                  </a:lnTo>
                  <a:lnTo>
                    <a:pt x="1434350" y="1831073"/>
                  </a:lnTo>
                  <a:lnTo>
                    <a:pt x="1440954" y="1828850"/>
                  </a:lnTo>
                  <a:lnTo>
                    <a:pt x="1449285" y="1822551"/>
                  </a:lnTo>
                  <a:lnTo>
                    <a:pt x="1452181" y="1820367"/>
                  </a:lnTo>
                  <a:lnTo>
                    <a:pt x="1454988" y="1814347"/>
                  </a:lnTo>
                  <a:lnTo>
                    <a:pt x="1454988" y="1801025"/>
                  </a:lnTo>
                  <a:lnTo>
                    <a:pt x="1453781" y="1796796"/>
                  </a:lnTo>
                  <a:lnTo>
                    <a:pt x="1453667" y="1796376"/>
                  </a:lnTo>
                  <a:lnTo>
                    <a:pt x="1449578" y="1790509"/>
                  </a:lnTo>
                  <a:lnTo>
                    <a:pt x="1448384" y="1788782"/>
                  </a:lnTo>
                  <a:lnTo>
                    <a:pt x="1445526" y="1786166"/>
                  </a:lnTo>
                  <a:lnTo>
                    <a:pt x="1442440" y="1784743"/>
                  </a:lnTo>
                  <a:lnTo>
                    <a:pt x="1414538" y="1790509"/>
                  </a:lnTo>
                  <a:lnTo>
                    <a:pt x="1411681" y="1789747"/>
                  </a:lnTo>
                  <a:lnTo>
                    <a:pt x="1409204" y="1788121"/>
                  </a:lnTo>
                  <a:lnTo>
                    <a:pt x="1405013" y="1783168"/>
                  </a:lnTo>
                  <a:lnTo>
                    <a:pt x="1404073" y="1780768"/>
                  </a:lnTo>
                  <a:lnTo>
                    <a:pt x="1403972" y="1774672"/>
                  </a:lnTo>
                  <a:lnTo>
                    <a:pt x="1404823" y="1772412"/>
                  </a:lnTo>
                  <a:lnTo>
                    <a:pt x="1408239" y="1769325"/>
                  </a:lnTo>
                  <a:lnTo>
                    <a:pt x="1411351" y="1768563"/>
                  </a:lnTo>
                  <a:lnTo>
                    <a:pt x="1447063" y="1768563"/>
                  </a:lnTo>
                  <a:lnTo>
                    <a:pt x="1447063" y="1741157"/>
                  </a:lnTo>
                  <a:lnTo>
                    <a:pt x="1463408" y="1741157"/>
                  </a:lnTo>
                  <a:lnTo>
                    <a:pt x="1470672" y="1741157"/>
                  </a:lnTo>
                  <a:lnTo>
                    <a:pt x="1505343" y="1741157"/>
                  </a:lnTo>
                  <a:lnTo>
                    <a:pt x="1505343" y="1779016"/>
                  </a:lnTo>
                  <a:lnTo>
                    <a:pt x="1501711" y="1782597"/>
                  </a:lnTo>
                  <a:lnTo>
                    <a:pt x="1488617" y="1782597"/>
                  </a:lnTo>
                  <a:lnTo>
                    <a:pt x="1483601" y="1780108"/>
                  </a:lnTo>
                  <a:lnTo>
                    <a:pt x="1479423" y="1775167"/>
                  </a:lnTo>
                  <a:lnTo>
                    <a:pt x="1470012" y="1782597"/>
                  </a:lnTo>
                  <a:lnTo>
                    <a:pt x="1512608" y="1838401"/>
                  </a:lnTo>
                  <a:lnTo>
                    <a:pt x="1522679" y="1831784"/>
                  </a:lnTo>
                  <a:lnTo>
                    <a:pt x="1503362" y="1806702"/>
                  </a:lnTo>
                  <a:lnTo>
                    <a:pt x="1500835" y="1803285"/>
                  </a:lnTo>
                  <a:lnTo>
                    <a:pt x="1497037" y="1798713"/>
                  </a:lnTo>
                  <a:lnTo>
                    <a:pt x="1491970" y="1792998"/>
                  </a:lnTo>
                  <a:lnTo>
                    <a:pt x="1492300" y="1792503"/>
                  </a:lnTo>
                  <a:lnTo>
                    <a:pt x="1493291" y="1792833"/>
                  </a:lnTo>
                  <a:lnTo>
                    <a:pt x="1495107" y="1792998"/>
                  </a:lnTo>
                  <a:lnTo>
                    <a:pt x="1497749" y="1792998"/>
                  </a:lnTo>
                  <a:lnTo>
                    <a:pt x="1503692" y="1792770"/>
                  </a:lnTo>
                  <a:lnTo>
                    <a:pt x="1504429" y="1792503"/>
                  </a:lnTo>
                  <a:lnTo>
                    <a:pt x="1508429" y="1791068"/>
                  </a:lnTo>
                  <a:lnTo>
                    <a:pt x="1511947" y="1787880"/>
                  </a:lnTo>
                  <a:lnTo>
                    <a:pt x="1518881" y="1790509"/>
                  </a:lnTo>
                  <a:lnTo>
                    <a:pt x="1526641" y="1791843"/>
                  </a:lnTo>
                  <a:lnTo>
                    <a:pt x="1541284" y="1791843"/>
                  </a:lnTo>
                  <a:lnTo>
                    <a:pt x="1546339" y="1791398"/>
                  </a:lnTo>
                  <a:lnTo>
                    <a:pt x="1550416" y="1790509"/>
                  </a:lnTo>
                  <a:lnTo>
                    <a:pt x="1550416" y="1836585"/>
                  </a:lnTo>
                  <a:lnTo>
                    <a:pt x="1562963" y="1836585"/>
                  </a:lnTo>
                  <a:lnTo>
                    <a:pt x="1562963" y="1790509"/>
                  </a:lnTo>
                  <a:lnTo>
                    <a:pt x="1562963" y="1787880"/>
                  </a:lnTo>
                  <a:lnTo>
                    <a:pt x="1562963" y="1782597"/>
                  </a:lnTo>
                  <a:lnTo>
                    <a:pt x="1562963" y="1780768"/>
                  </a:lnTo>
                  <a:lnTo>
                    <a:pt x="1562963" y="1741157"/>
                  </a:lnTo>
                  <a:lnTo>
                    <a:pt x="1582940" y="1741157"/>
                  </a:lnTo>
                  <a:lnTo>
                    <a:pt x="1582940" y="1730590"/>
                  </a:lnTo>
                  <a:close/>
                </a:path>
                <a:path w="5922645" h="5184140">
                  <a:moveTo>
                    <a:pt x="1774063" y="2433078"/>
                  </a:moveTo>
                  <a:lnTo>
                    <a:pt x="1761413" y="2433078"/>
                  </a:lnTo>
                  <a:lnTo>
                    <a:pt x="1759178" y="2434348"/>
                  </a:lnTo>
                  <a:lnTo>
                    <a:pt x="1756537" y="2438158"/>
                  </a:lnTo>
                  <a:lnTo>
                    <a:pt x="1750441" y="2445778"/>
                  </a:lnTo>
                  <a:lnTo>
                    <a:pt x="1734210" y="2481338"/>
                  </a:lnTo>
                  <a:lnTo>
                    <a:pt x="1730590" y="2514358"/>
                  </a:lnTo>
                  <a:lnTo>
                    <a:pt x="1730705" y="2518168"/>
                  </a:lnTo>
                  <a:lnTo>
                    <a:pt x="1740789" y="2558808"/>
                  </a:lnTo>
                  <a:lnTo>
                    <a:pt x="1761566" y="2588018"/>
                  </a:lnTo>
                  <a:lnTo>
                    <a:pt x="1774063" y="2588018"/>
                  </a:lnTo>
                  <a:lnTo>
                    <a:pt x="1767344" y="2580398"/>
                  </a:lnTo>
                  <a:lnTo>
                    <a:pt x="1761223" y="2572778"/>
                  </a:lnTo>
                  <a:lnTo>
                    <a:pt x="1743773" y="2533408"/>
                  </a:lnTo>
                  <a:lnTo>
                    <a:pt x="1741449" y="2510548"/>
                  </a:lnTo>
                  <a:lnTo>
                    <a:pt x="1742020" y="2499118"/>
                  </a:lnTo>
                  <a:lnTo>
                    <a:pt x="1755686" y="2457208"/>
                  </a:lnTo>
                  <a:lnTo>
                    <a:pt x="1774063" y="2434348"/>
                  </a:lnTo>
                  <a:lnTo>
                    <a:pt x="1774063" y="2433078"/>
                  </a:lnTo>
                  <a:close/>
                </a:path>
                <a:path w="5922645" h="5184140">
                  <a:moveTo>
                    <a:pt x="1934692" y="2228964"/>
                  </a:moveTo>
                  <a:lnTo>
                    <a:pt x="1873427" y="2228964"/>
                  </a:lnTo>
                  <a:lnTo>
                    <a:pt x="1866722" y="2228964"/>
                  </a:lnTo>
                  <a:lnTo>
                    <a:pt x="1855597" y="2228964"/>
                  </a:lnTo>
                  <a:lnTo>
                    <a:pt x="1840509" y="2187664"/>
                  </a:lnTo>
                  <a:lnTo>
                    <a:pt x="1827707" y="2190712"/>
                  </a:lnTo>
                  <a:lnTo>
                    <a:pt x="1848739" y="2228964"/>
                  </a:lnTo>
                  <a:lnTo>
                    <a:pt x="1848129" y="2228964"/>
                  </a:lnTo>
                  <a:lnTo>
                    <a:pt x="1805914" y="2188121"/>
                  </a:lnTo>
                  <a:lnTo>
                    <a:pt x="1795094" y="2194674"/>
                  </a:lnTo>
                  <a:lnTo>
                    <a:pt x="1805813" y="2203678"/>
                  </a:lnTo>
                  <a:lnTo>
                    <a:pt x="1816658" y="2212390"/>
                  </a:lnTo>
                  <a:lnTo>
                    <a:pt x="1827606" y="2220823"/>
                  </a:lnTo>
                  <a:lnTo>
                    <a:pt x="1838680" y="2228964"/>
                  </a:lnTo>
                  <a:lnTo>
                    <a:pt x="1785645" y="2228964"/>
                  </a:lnTo>
                  <a:lnTo>
                    <a:pt x="1785645" y="2238718"/>
                  </a:lnTo>
                  <a:lnTo>
                    <a:pt x="1801952" y="2238718"/>
                  </a:lnTo>
                  <a:lnTo>
                    <a:pt x="1801952" y="2276208"/>
                  </a:lnTo>
                  <a:lnTo>
                    <a:pt x="1798497" y="2278342"/>
                  </a:lnTo>
                  <a:lnTo>
                    <a:pt x="1794129" y="2279408"/>
                  </a:lnTo>
                  <a:lnTo>
                    <a:pt x="1783562" y="2279408"/>
                  </a:lnTo>
                  <a:lnTo>
                    <a:pt x="1778736" y="2278138"/>
                  </a:lnTo>
                  <a:lnTo>
                    <a:pt x="1774367" y="2275598"/>
                  </a:lnTo>
                  <a:lnTo>
                    <a:pt x="1771624" y="2273160"/>
                  </a:lnTo>
                  <a:lnTo>
                    <a:pt x="1768627" y="2271534"/>
                  </a:lnTo>
                  <a:lnTo>
                    <a:pt x="1765376" y="2270722"/>
                  </a:lnTo>
                  <a:lnTo>
                    <a:pt x="1765376" y="2270112"/>
                  </a:lnTo>
                  <a:lnTo>
                    <a:pt x="1768221" y="2268690"/>
                  </a:lnTo>
                  <a:lnTo>
                    <a:pt x="1770735" y="2266327"/>
                  </a:lnTo>
                  <a:lnTo>
                    <a:pt x="1775104" y="2259723"/>
                  </a:lnTo>
                  <a:lnTo>
                    <a:pt x="1776196" y="2255888"/>
                  </a:lnTo>
                  <a:lnTo>
                    <a:pt x="1776196" y="2245017"/>
                  </a:lnTo>
                  <a:lnTo>
                    <a:pt x="1773986" y="2239607"/>
                  </a:lnTo>
                  <a:lnTo>
                    <a:pt x="1773542" y="2239175"/>
                  </a:lnTo>
                  <a:lnTo>
                    <a:pt x="1765147" y="2230971"/>
                  </a:lnTo>
                  <a:lnTo>
                    <a:pt x="1759178" y="2228812"/>
                  </a:lnTo>
                  <a:lnTo>
                    <a:pt x="1742211" y="2228812"/>
                  </a:lnTo>
                  <a:lnTo>
                    <a:pt x="1734997" y="2232063"/>
                  </a:lnTo>
                  <a:lnTo>
                    <a:pt x="1730019" y="2238565"/>
                  </a:lnTo>
                  <a:lnTo>
                    <a:pt x="1738096" y="2245880"/>
                  </a:lnTo>
                  <a:lnTo>
                    <a:pt x="1741246" y="2241410"/>
                  </a:lnTo>
                  <a:lnTo>
                    <a:pt x="1745665" y="2239175"/>
                  </a:lnTo>
                  <a:lnTo>
                    <a:pt x="1755419" y="2239175"/>
                  </a:lnTo>
                  <a:lnTo>
                    <a:pt x="1758645" y="2240369"/>
                  </a:lnTo>
                  <a:lnTo>
                    <a:pt x="1763420" y="2245144"/>
                  </a:lnTo>
                  <a:lnTo>
                    <a:pt x="1764614" y="2248319"/>
                  </a:lnTo>
                  <a:lnTo>
                    <a:pt x="1764614" y="2256853"/>
                  </a:lnTo>
                  <a:lnTo>
                    <a:pt x="1763166" y="2260460"/>
                  </a:lnTo>
                  <a:lnTo>
                    <a:pt x="1757375" y="2265743"/>
                  </a:lnTo>
                  <a:lnTo>
                    <a:pt x="1753539" y="2267064"/>
                  </a:lnTo>
                  <a:lnTo>
                    <a:pt x="1744040" y="2267064"/>
                  </a:lnTo>
                  <a:lnTo>
                    <a:pt x="1744040" y="2277275"/>
                  </a:lnTo>
                  <a:lnTo>
                    <a:pt x="1757654" y="2277275"/>
                  </a:lnTo>
                  <a:lnTo>
                    <a:pt x="1761794" y="2278469"/>
                  </a:lnTo>
                  <a:lnTo>
                    <a:pt x="1767586" y="2283244"/>
                  </a:lnTo>
                  <a:lnTo>
                    <a:pt x="1769033" y="2286571"/>
                  </a:lnTo>
                  <a:lnTo>
                    <a:pt x="1769033" y="2295309"/>
                  </a:lnTo>
                  <a:lnTo>
                    <a:pt x="1767560" y="2299017"/>
                  </a:lnTo>
                  <a:lnTo>
                    <a:pt x="1761667" y="2304910"/>
                  </a:lnTo>
                  <a:lnTo>
                    <a:pt x="1757451" y="2306383"/>
                  </a:lnTo>
                  <a:lnTo>
                    <a:pt x="1744243" y="2306383"/>
                  </a:lnTo>
                  <a:lnTo>
                    <a:pt x="1737741" y="2303284"/>
                  </a:lnTo>
                  <a:lnTo>
                    <a:pt x="1732457" y="2297087"/>
                  </a:lnTo>
                  <a:lnTo>
                    <a:pt x="1724533" y="2305012"/>
                  </a:lnTo>
                  <a:lnTo>
                    <a:pt x="1730476" y="2310079"/>
                  </a:lnTo>
                  <a:lnTo>
                    <a:pt x="1737029" y="2313698"/>
                  </a:lnTo>
                  <a:lnTo>
                    <a:pt x="1744192" y="2315870"/>
                  </a:lnTo>
                  <a:lnTo>
                    <a:pt x="1751965" y="2316594"/>
                  </a:lnTo>
                  <a:lnTo>
                    <a:pt x="1760601" y="2316594"/>
                  </a:lnTo>
                  <a:lnTo>
                    <a:pt x="1767535" y="2314130"/>
                  </a:lnTo>
                  <a:lnTo>
                    <a:pt x="1775752" y="2306383"/>
                  </a:lnTo>
                  <a:lnTo>
                    <a:pt x="1778000" y="2304275"/>
                  </a:lnTo>
                  <a:lnTo>
                    <a:pt x="1780616" y="2298103"/>
                  </a:lnTo>
                  <a:lnTo>
                    <a:pt x="1780514" y="2288502"/>
                  </a:lnTo>
                  <a:lnTo>
                    <a:pt x="1780311" y="2286876"/>
                  </a:lnTo>
                  <a:lnTo>
                    <a:pt x="1783765" y="2288502"/>
                  </a:lnTo>
                  <a:lnTo>
                    <a:pt x="1787575" y="2289314"/>
                  </a:lnTo>
                  <a:lnTo>
                    <a:pt x="1795297" y="2289314"/>
                  </a:lnTo>
                  <a:lnTo>
                    <a:pt x="1798701" y="2288603"/>
                  </a:lnTo>
                  <a:lnTo>
                    <a:pt x="1801952" y="2287181"/>
                  </a:lnTo>
                  <a:lnTo>
                    <a:pt x="1801952" y="2326805"/>
                  </a:lnTo>
                  <a:lnTo>
                    <a:pt x="1813534" y="2326805"/>
                  </a:lnTo>
                  <a:lnTo>
                    <a:pt x="1813534" y="2287181"/>
                  </a:lnTo>
                  <a:lnTo>
                    <a:pt x="1813534" y="2286876"/>
                  </a:lnTo>
                  <a:lnTo>
                    <a:pt x="1813534" y="2279408"/>
                  </a:lnTo>
                  <a:lnTo>
                    <a:pt x="1813534" y="2238718"/>
                  </a:lnTo>
                  <a:lnTo>
                    <a:pt x="1843557" y="2238718"/>
                  </a:lnTo>
                  <a:lnTo>
                    <a:pt x="1843557" y="2326805"/>
                  </a:lnTo>
                  <a:lnTo>
                    <a:pt x="1854987" y="2326805"/>
                  </a:lnTo>
                  <a:lnTo>
                    <a:pt x="1854987" y="2238718"/>
                  </a:lnTo>
                  <a:lnTo>
                    <a:pt x="1866722" y="2238718"/>
                  </a:lnTo>
                  <a:lnTo>
                    <a:pt x="1873427" y="2238718"/>
                  </a:lnTo>
                  <a:lnTo>
                    <a:pt x="1905736" y="2238718"/>
                  </a:lnTo>
                  <a:lnTo>
                    <a:pt x="1905736" y="2272398"/>
                  </a:lnTo>
                  <a:lnTo>
                    <a:pt x="1902333" y="2275751"/>
                  </a:lnTo>
                  <a:lnTo>
                    <a:pt x="1890242" y="2275751"/>
                  </a:lnTo>
                  <a:lnTo>
                    <a:pt x="1885569" y="2273363"/>
                  </a:lnTo>
                  <a:lnTo>
                    <a:pt x="1881505" y="2268588"/>
                  </a:lnTo>
                  <a:lnTo>
                    <a:pt x="1872818" y="2275446"/>
                  </a:lnTo>
                  <a:lnTo>
                    <a:pt x="1912289" y="2327262"/>
                  </a:lnTo>
                  <a:lnTo>
                    <a:pt x="1921586" y="2321014"/>
                  </a:lnTo>
                  <a:lnTo>
                    <a:pt x="1903907" y="2297849"/>
                  </a:lnTo>
                  <a:lnTo>
                    <a:pt x="1900961" y="2294090"/>
                  </a:lnTo>
                  <a:lnTo>
                    <a:pt x="1897367" y="2289772"/>
                  </a:lnTo>
                  <a:lnTo>
                    <a:pt x="1893392" y="2285200"/>
                  </a:lnTo>
                  <a:lnTo>
                    <a:pt x="1893544" y="2284742"/>
                  </a:lnTo>
                  <a:lnTo>
                    <a:pt x="1894865" y="2285149"/>
                  </a:lnTo>
                  <a:lnTo>
                    <a:pt x="1896592" y="2285352"/>
                  </a:lnTo>
                  <a:lnTo>
                    <a:pt x="1898726" y="2285352"/>
                  </a:lnTo>
                  <a:lnTo>
                    <a:pt x="1904009" y="2285149"/>
                  </a:lnTo>
                  <a:lnTo>
                    <a:pt x="1905088" y="2284742"/>
                  </a:lnTo>
                  <a:lnTo>
                    <a:pt x="1908403" y="2283498"/>
                  </a:lnTo>
                  <a:lnTo>
                    <a:pt x="1915414" y="2277275"/>
                  </a:lnTo>
                  <a:lnTo>
                    <a:pt x="1916010" y="2275751"/>
                  </a:lnTo>
                  <a:lnTo>
                    <a:pt x="1917166" y="2272754"/>
                  </a:lnTo>
                  <a:lnTo>
                    <a:pt x="1917166" y="2238718"/>
                  </a:lnTo>
                  <a:lnTo>
                    <a:pt x="1934692" y="2238718"/>
                  </a:lnTo>
                  <a:lnTo>
                    <a:pt x="1934692" y="2228964"/>
                  </a:lnTo>
                  <a:close/>
                </a:path>
                <a:path w="5922645" h="5184140">
                  <a:moveTo>
                    <a:pt x="1990013" y="2000364"/>
                  </a:moveTo>
                  <a:lnTo>
                    <a:pt x="1960295" y="2000364"/>
                  </a:lnTo>
                  <a:lnTo>
                    <a:pt x="1960295" y="2010117"/>
                  </a:lnTo>
                  <a:lnTo>
                    <a:pt x="1960257" y="2049741"/>
                  </a:lnTo>
                  <a:lnTo>
                    <a:pt x="1958162" y="2055761"/>
                  </a:lnTo>
                  <a:lnTo>
                    <a:pt x="1949627" y="2064600"/>
                  </a:lnTo>
                  <a:lnTo>
                    <a:pt x="1944039" y="2066810"/>
                  </a:lnTo>
                  <a:lnTo>
                    <a:pt x="1930222" y="2066810"/>
                  </a:lnTo>
                  <a:lnTo>
                    <a:pt x="1913813" y="2047455"/>
                  </a:lnTo>
                  <a:lnTo>
                    <a:pt x="1919909" y="2045931"/>
                  </a:lnTo>
                  <a:lnTo>
                    <a:pt x="1924888" y="2043315"/>
                  </a:lnTo>
                  <a:lnTo>
                    <a:pt x="1928977" y="2039378"/>
                  </a:lnTo>
                  <a:lnTo>
                    <a:pt x="1932609" y="2035898"/>
                  </a:lnTo>
                  <a:lnTo>
                    <a:pt x="1934540" y="2031453"/>
                  </a:lnTo>
                  <a:lnTo>
                    <a:pt x="1934540" y="2020277"/>
                  </a:lnTo>
                  <a:lnTo>
                    <a:pt x="1932457" y="2015096"/>
                  </a:lnTo>
                  <a:lnTo>
                    <a:pt x="1928291" y="2010727"/>
                  </a:lnTo>
                  <a:lnTo>
                    <a:pt x="1928291" y="2010117"/>
                  </a:lnTo>
                  <a:lnTo>
                    <a:pt x="1960295" y="2010117"/>
                  </a:lnTo>
                  <a:lnTo>
                    <a:pt x="1960295" y="2000364"/>
                  </a:lnTo>
                  <a:lnTo>
                    <a:pt x="1922805" y="2000364"/>
                  </a:lnTo>
                  <a:lnTo>
                    <a:pt x="1922805" y="2018906"/>
                  </a:lnTo>
                  <a:lnTo>
                    <a:pt x="1922754" y="2031453"/>
                  </a:lnTo>
                  <a:lnTo>
                    <a:pt x="1919046" y="2036330"/>
                  </a:lnTo>
                  <a:lnTo>
                    <a:pt x="1911527" y="2039378"/>
                  </a:lnTo>
                  <a:lnTo>
                    <a:pt x="1909699" y="2034400"/>
                  </a:lnTo>
                  <a:lnTo>
                    <a:pt x="1908606" y="2032977"/>
                  </a:lnTo>
                  <a:lnTo>
                    <a:pt x="1906651" y="2030412"/>
                  </a:lnTo>
                  <a:lnTo>
                    <a:pt x="1898116" y="2024418"/>
                  </a:lnTo>
                  <a:lnTo>
                    <a:pt x="1893189" y="2022919"/>
                  </a:lnTo>
                  <a:lnTo>
                    <a:pt x="1880692" y="2022919"/>
                  </a:lnTo>
                  <a:lnTo>
                    <a:pt x="1874926" y="2025129"/>
                  </a:lnTo>
                  <a:lnTo>
                    <a:pt x="1865680" y="2033968"/>
                  </a:lnTo>
                  <a:lnTo>
                    <a:pt x="1863521" y="2039200"/>
                  </a:lnTo>
                  <a:lnTo>
                    <a:pt x="1863445" y="2053297"/>
                  </a:lnTo>
                  <a:lnTo>
                    <a:pt x="1865503" y="2058504"/>
                  </a:lnTo>
                  <a:lnTo>
                    <a:pt x="1874037" y="2066734"/>
                  </a:lnTo>
                  <a:lnTo>
                    <a:pt x="1879015" y="2068944"/>
                  </a:lnTo>
                  <a:lnTo>
                    <a:pt x="1884705" y="2069249"/>
                  </a:lnTo>
                  <a:lnTo>
                    <a:pt x="1891106" y="2061171"/>
                  </a:lnTo>
                  <a:lnTo>
                    <a:pt x="1885924" y="2060968"/>
                  </a:lnTo>
                  <a:lnTo>
                    <a:pt x="1881809" y="2059520"/>
                  </a:lnTo>
                  <a:lnTo>
                    <a:pt x="1883892" y="2032977"/>
                  </a:lnTo>
                  <a:lnTo>
                    <a:pt x="1892020" y="2032977"/>
                  </a:lnTo>
                  <a:lnTo>
                    <a:pt x="1895475" y="2034603"/>
                  </a:lnTo>
                  <a:lnTo>
                    <a:pt x="1901367" y="2041105"/>
                  </a:lnTo>
                  <a:lnTo>
                    <a:pt x="1902841" y="2045068"/>
                  </a:lnTo>
                  <a:lnTo>
                    <a:pt x="1902752" y="2050707"/>
                  </a:lnTo>
                  <a:lnTo>
                    <a:pt x="1873973" y="2083003"/>
                  </a:lnTo>
                  <a:lnTo>
                    <a:pt x="1866722" y="2083574"/>
                  </a:lnTo>
                  <a:lnTo>
                    <a:pt x="1857375" y="2083574"/>
                  </a:lnTo>
                  <a:lnTo>
                    <a:pt x="1829536" y="2052180"/>
                  </a:lnTo>
                  <a:lnTo>
                    <a:pt x="1831771" y="2053297"/>
                  </a:lnTo>
                  <a:lnTo>
                    <a:pt x="1834565" y="2053856"/>
                  </a:lnTo>
                  <a:lnTo>
                    <a:pt x="1842897" y="2053856"/>
                  </a:lnTo>
                  <a:lnTo>
                    <a:pt x="1846961" y="2052180"/>
                  </a:lnTo>
                  <a:lnTo>
                    <a:pt x="1853260" y="2045474"/>
                  </a:lnTo>
                  <a:lnTo>
                    <a:pt x="1853615" y="2044407"/>
                  </a:lnTo>
                  <a:lnTo>
                    <a:pt x="1854758" y="2041055"/>
                  </a:lnTo>
                  <a:lnTo>
                    <a:pt x="1854835" y="2010117"/>
                  </a:lnTo>
                  <a:lnTo>
                    <a:pt x="1916099" y="2010117"/>
                  </a:lnTo>
                  <a:lnTo>
                    <a:pt x="1920570" y="2014080"/>
                  </a:lnTo>
                  <a:lnTo>
                    <a:pt x="1922805" y="2018906"/>
                  </a:lnTo>
                  <a:lnTo>
                    <a:pt x="1922805" y="2000364"/>
                  </a:lnTo>
                  <a:lnTo>
                    <a:pt x="1809724" y="2000364"/>
                  </a:lnTo>
                  <a:lnTo>
                    <a:pt x="1804390" y="2000364"/>
                  </a:lnTo>
                  <a:lnTo>
                    <a:pt x="1779854" y="2000364"/>
                  </a:lnTo>
                  <a:lnTo>
                    <a:pt x="1779854" y="2010117"/>
                  </a:lnTo>
                  <a:lnTo>
                    <a:pt x="1779854" y="2046389"/>
                  </a:lnTo>
                  <a:lnTo>
                    <a:pt x="1747545" y="2046389"/>
                  </a:lnTo>
                  <a:lnTo>
                    <a:pt x="1747545" y="2010117"/>
                  </a:lnTo>
                  <a:lnTo>
                    <a:pt x="1779854" y="2010117"/>
                  </a:lnTo>
                  <a:lnTo>
                    <a:pt x="1779854" y="2000364"/>
                  </a:lnTo>
                  <a:lnTo>
                    <a:pt x="1714779" y="2000364"/>
                  </a:lnTo>
                  <a:lnTo>
                    <a:pt x="1714779" y="2010117"/>
                  </a:lnTo>
                  <a:lnTo>
                    <a:pt x="1736115" y="2010117"/>
                  </a:lnTo>
                  <a:lnTo>
                    <a:pt x="1736115" y="2046693"/>
                  </a:lnTo>
                  <a:lnTo>
                    <a:pt x="1728851" y="2052180"/>
                  </a:lnTo>
                  <a:lnTo>
                    <a:pt x="1728749" y="2055787"/>
                  </a:lnTo>
                  <a:lnTo>
                    <a:pt x="1729562" y="2059178"/>
                  </a:lnTo>
                  <a:lnTo>
                    <a:pt x="1729663" y="2059520"/>
                  </a:lnTo>
                  <a:lnTo>
                    <a:pt x="1732991" y="2067166"/>
                  </a:lnTo>
                  <a:lnTo>
                    <a:pt x="1735150" y="2070214"/>
                  </a:lnTo>
                  <a:lnTo>
                    <a:pt x="1737791" y="2072449"/>
                  </a:lnTo>
                  <a:lnTo>
                    <a:pt x="1747393" y="2072449"/>
                  </a:lnTo>
                  <a:lnTo>
                    <a:pt x="1747393" y="2056904"/>
                  </a:lnTo>
                  <a:lnTo>
                    <a:pt x="1779854" y="2056904"/>
                  </a:lnTo>
                  <a:lnTo>
                    <a:pt x="1779854" y="2095614"/>
                  </a:lnTo>
                  <a:lnTo>
                    <a:pt x="1775841" y="2095614"/>
                  </a:lnTo>
                  <a:lnTo>
                    <a:pt x="1768678" y="2098967"/>
                  </a:lnTo>
                  <a:lnTo>
                    <a:pt x="1763395" y="2105672"/>
                  </a:lnTo>
                  <a:lnTo>
                    <a:pt x="1771777" y="2112683"/>
                  </a:lnTo>
                  <a:lnTo>
                    <a:pt x="1774723" y="2108111"/>
                  </a:lnTo>
                  <a:lnTo>
                    <a:pt x="1778990" y="2105825"/>
                  </a:lnTo>
                  <a:lnTo>
                    <a:pt x="1788033" y="2105825"/>
                  </a:lnTo>
                  <a:lnTo>
                    <a:pt x="1790877" y="2106968"/>
                  </a:lnTo>
                  <a:lnTo>
                    <a:pt x="1795348" y="2111540"/>
                  </a:lnTo>
                  <a:lnTo>
                    <a:pt x="1796465" y="2114359"/>
                  </a:lnTo>
                  <a:lnTo>
                    <a:pt x="1796465" y="2122386"/>
                  </a:lnTo>
                  <a:lnTo>
                    <a:pt x="1794814" y="2125967"/>
                  </a:lnTo>
                  <a:lnTo>
                    <a:pt x="1788210" y="2130945"/>
                  </a:lnTo>
                  <a:lnTo>
                    <a:pt x="1784070" y="2132190"/>
                  </a:lnTo>
                  <a:lnTo>
                    <a:pt x="1779092" y="2132190"/>
                  </a:lnTo>
                  <a:lnTo>
                    <a:pt x="1768551" y="2130717"/>
                  </a:lnTo>
                  <a:lnTo>
                    <a:pt x="1758746" y="2126284"/>
                  </a:lnTo>
                  <a:lnTo>
                    <a:pt x="1749653" y="2118906"/>
                  </a:lnTo>
                  <a:lnTo>
                    <a:pt x="1741297" y="2108568"/>
                  </a:lnTo>
                  <a:lnTo>
                    <a:pt x="1732457" y="2116493"/>
                  </a:lnTo>
                  <a:lnTo>
                    <a:pt x="1742732" y="2127834"/>
                  </a:lnTo>
                  <a:lnTo>
                    <a:pt x="1753908" y="2135924"/>
                  </a:lnTo>
                  <a:lnTo>
                    <a:pt x="1765973" y="2140788"/>
                  </a:lnTo>
                  <a:lnTo>
                    <a:pt x="1778939" y="2142401"/>
                  </a:lnTo>
                  <a:lnTo>
                    <a:pt x="1788693" y="2142401"/>
                  </a:lnTo>
                  <a:lnTo>
                    <a:pt x="1796034" y="2139937"/>
                  </a:lnTo>
                  <a:lnTo>
                    <a:pt x="1803781" y="2132190"/>
                  </a:lnTo>
                  <a:lnTo>
                    <a:pt x="1805889" y="2130082"/>
                  </a:lnTo>
                  <a:lnTo>
                    <a:pt x="1808353" y="2124316"/>
                  </a:lnTo>
                  <a:lnTo>
                    <a:pt x="1808353" y="2111006"/>
                  </a:lnTo>
                  <a:lnTo>
                    <a:pt x="1806206" y="2105825"/>
                  </a:lnTo>
                  <a:lnTo>
                    <a:pt x="1806143" y="2105647"/>
                  </a:lnTo>
                  <a:lnTo>
                    <a:pt x="1797939" y="2098205"/>
                  </a:lnTo>
                  <a:lnTo>
                    <a:pt x="1797304" y="2097620"/>
                  </a:lnTo>
                  <a:lnTo>
                    <a:pt x="1791690" y="2095614"/>
                  </a:lnTo>
                  <a:lnTo>
                    <a:pt x="1791284" y="2095614"/>
                  </a:lnTo>
                  <a:lnTo>
                    <a:pt x="1791284" y="2056904"/>
                  </a:lnTo>
                  <a:lnTo>
                    <a:pt x="1791284" y="2046389"/>
                  </a:lnTo>
                  <a:lnTo>
                    <a:pt x="1791284" y="2010117"/>
                  </a:lnTo>
                  <a:lnTo>
                    <a:pt x="1804390" y="2010117"/>
                  </a:lnTo>
                  <a:lnTo>
                    <a:pt x="1809724" y="2010117"/>
                  </a:lnTo>
                  <a:lnTo>
                    <a:pt x="1843557" y="2010117"/>
                  </a:lnTo>
                  <a:lnTo>
                    <a:pt x="1843557" y="2041410"/>
                  </a:lnTo>
                  <a:lnTo>
                    <a:pt x="1841068" y="2044407"/>
                  </a:lnTo>
                  <a:lnTo>
                    <a:pt x="1831416" y="2044407"/>
                  </a:lnTo>
                  <a:lnTo>
                    <a:pt x="1827911" y="2042121"/>
                  </a:lnTo>
                  <a:lnTo>
                    <a:pt x="1825574" y="2037549"/>
                  </a:lnTo>
                  <a:lnTo>
                    <a:pt x="1815515" y="2041055"/>
                  </a:lnTo>
                  <a:lnTo>
                    <a:pt x="1831289" y="2079002"/>
                  </a:lnTo>
                  <a:lnTo>
                    <a:pt x="1866417" y="2093633"/>
                  </a:lnTo>
                  <a:lnTo>
                    <a:pt x="1874075" y="2093137"/>
                  </a:lnTo>
                  <a:lnTo>
                    <a:pt x="1881212" y="2091651"/>
                  </a:lnTo>
                  <a:lnTo>
                    <a:pt x="1887829" y="2089175"/>
                  </a:lnTo>
                  <a:lnTo>
                    <a:pt x="1893925" y="2085708"/>
                  </a:lnTo>
                  <a:lnTo>
                    <a:pt x="1896630" y="2083574"/>
                  </a:lnTo>
                  <a:lnTo>
                    <a:pt x="1899323" y="2081466"/>
                  </a:lnTo>
                  <a:lnTo>
                    <a:pt x="1903933" y="2076577"/>
                  </a:lnTo>
                  <a:lnTo>
                    <a:pt x="1907590" y="2071255"/>
                  </a:lnTo>
                  <a:lnTo>
                    <a:pt x="1910461" y="2065286"/>
                  </a:lnTo>
                  <a:lnTo>
                    <a:pt x="1915452" y="2070557"/>
                  </a:lnTo>
                  <a:lnTo>
                    <a:pt x="1921281" y="2074316"/>
                  </a:lnTo>
                  <a:lnTo>
                    <a:pt x="1927948" y="2076577"/>
                  </a:lnTo>
                  <a:lnTo>
                    <a:pt x="1935454" y="2077326"/>
                  </a:lnTo>
                  <a:lnTo>
                    <a:pt x="1942896" y="2076640"/>
                  </a:lnTo>
                  <a:lnTo>
                    <a:pt x="1949399" y="2074583"/>
                  </a:lnTo>
                  <a:lnTo>
                    <a:pt x="1954949" y="2071154"/>
                  </a:lnTo>
                  <a:lnTo>
                    <a:pt x="1959089" y="2066810"/>
                  </a:lnTo>
                  <a:lnTo>
                    <a:pt x="1959533" y="2066353"/>
                  </a:lnTo>
                  <a:lnTo>
                    <a:pt x="1960143" y="2066353"/>
                  </a:lnTo>
                  <a:lnTo>
                    <a:pt x="1960143" y="2098205"/>
                  </a:lnTo>
                  <a:lnTo>
                    <a:pt x="1971573" y="2098205"/>
                  </a:lnTo>
                  <a:lnTo>
                    <a:pt x="1971573" y="2066353"/>
                  </a:lnTo>
                  <a:lnTo>
                    <a:pt x="1971573" y="2010117"/>
                  </a:lnTo>
                  <a:lnTo>
                    <a:pt x="1990013" y="2010117"/>
                  </a:lnTo>
                  <a:lnTo>
                    <a:pt x="1990013" y="2000364"/>
                  </a:lnTo>
                  <a:close/>
                </a:path>
                <a:path w="5922645" h="5184140">
                  <a:moveTo>
                    <a:pt x="2039543" y="2316137"/>
                  </a:moveTo>
                  <a:lnTo>
                    <a:pt x="2009825" y="2316137"/>
                  </a:lnTo>
                  <a:lnTo>
                    <a:pt x="1994281" y="2316442"/>
                  </a:lnTo>
                  <a:lnTo>
                    <a:pt x="1994281" y="2315832"/>
                  </a:lnTo>
                  <a:lnTo>
                    <a:pt x="1994687" y="2315527"/>
                  </a:lnTo>
                  <a:lnTo>
                    <a:pt x="1996033" y="2314181"/>
                  </a:lnTo>
                  <a:lnTo>
                    <a:pt x="2009216" y="2300440"/>
                  </a:lnTo>
                  <a:lnTo>
                    <a:pt x="2011451" y="2298204"/>
                  </a:lnTo>
                  <a:lnTo>
                    <a:pt x="2036826" y="2259749"/>
                  </a:lnTo>
                  <a:lnTo>
                    <a:pt x="2037715" y="2251824"/>
                  </a:lnTo>
                  <a:lnTo>
                    <a:pt x="2037715" y="2244204"/>
                  </a:lnTo>
                  <a:lnTo>
                    <a:pt x="2035251" y="2238108"/>
                  </a:lnTo>
                  <a:lnTo>
                    <a:pt x="2034095" y="2237041"/>
                  </a:lnTo>
                  <a:lnTo>
                    <a:pt x="2025396" y="2228964"/>
                  </a:lnTo>
                  <a:lnTo>
                    <a:pt x="2018715" y="2226678"/>
                  </a:lnTo>
                  <a:lnTo>
                    <a:pt x="2002459" y="2226678"/>
                  </a:lnTo>
                  <a:lnTo>
                    <a:pt x="1996109" y="2228735"/>
                  </a:lnTo>
                  <a:lnTo>
                    <a:pt x="1986356" y="2236965"/>
                  </a:lnTo>
                  <a:lnTo>
                    <a:pt x="1983206" y="2242223"/>
                  </a:lnTo>
                  <a:lnTo>
                    <a:pt x="1981784" y="2248624"/>
                  </a:lnTo>
                  <a:lnTo>
                    <a:pt x="1993823" y="2251367"/>
                  </a:lnTo>
                  <a:lnTo>
                    <a:pt x="1995855" y="2241816"/>
                  </a:lnTo>
                  <a:lnTo>
                    <a:pt x="2001037" y="2237041"/>
                  </a:lnTo>
                  <a:lnTo>
                    <a:pt x="2014245" y="2237041"/>
                  </a:lnTo>
                  <a:lnTo>
                    <a:pt x="2018131" y="2238489"/>
                  </a:lnTo>
                  <a:lnTo>
                    <a:pt x="2023922" y="2244280"/>
                  </a:lnTo>
                  <a:lnTo>
                    <a:pt x="2025370" y="2248166"/>
                  </a:lnTo>
                  <a:lnTo>
                    <a:pt x="2025370" y="2253043"/>
                  </a:lnTo>
                  <a:lnTo>
                    <a:pt x="2005063" y="2288565"/>
                  </a:lnTo>
                  <a:lnTo>
                    <a:pt x="1979955" y="2316137"/>
                  </a:lnTo>
                  <a:lnTo>
                    <a:pt x="1981936" y="2326805"/>
                  </a:lnTo>
                  <a:lnTo>
                    <a:pt x="2039543" y="2326805"/>
                  </a:lnTo>
                  <a:lnTo>
                    <a:pt x="2039543" y="2316442"/>
                  </a:lnTo>
                  <a:lnTo>
                    <a:pt x="2039543" y="2316137"/>
                  </a:lnTo>
                  <a:close/>
                </a:path>
                <a:path w="5922645" h="5184140">
                  <a:moveTo>
                    <a:pt x="2074443" y="1998840"/>
                  </a:moveTo>
                  <a:lnTo>
                    <a:pt x="2061794" y="1998840"/>
                  </a:lnTo>
                  <a:lnTo>
                    <a:pt x="2032685" y="2018042"/>
                  </a:lnTo>
                  <a:lnTo>
                    <a:pt x="2039696" y="2027643"/>
                  </a:lnTo>
                  <a:lnTo>
                    <a:pt x="2051431" y="2019566"/>
                  </a:lnTo>
                  <a:lnTo>
                    <a:pt x="2062556" y="2011184"/>
                  </a:lnTo>
                  <a:lnTo>
                    <a:pt x="2063165" y="2011184"/>
                  </a:lnTo>
                  <a:lnTo>
                    <a:pt x="2062708" y="2038007"/>
                  </a:lnTo>
                  <a:lnTo>
                    <a:pt x="2062708" y="2098205"/>
                  </a:lnTo>
                  <a:lnTo>
                    <a:pt x="2074443" y="2098205"/>
                  </a:lnTo>
                  <a:lnTo>
                    <a:pt x="2074443" y="2011184"/>
                  </a:lnTo>
                  <a:lnTo>
                    <a:pt x="2074443" y="1998840"/>
                  </a:lnTo>
                  <a:close/>
                </a:path>
                <a:path w="5922645" h="5184140">
                  <a:moveTo>
                    <a:pt x="2137232" y="1268209"/>
                  </a:moveTo>
                  <a:lnTo>
                    <a:pt x="2118029" y="1268209"/>
                  </a:lnTo>
                  <a:lnTo>
                    <a:pt x="2113940" y="1259674"/>
                  </a:lnTo>
                  <a:lnTo>
                    <a:pt x="2108555" y="1251750"/>
                  </a:lnTo>
                  <a:lnTo>
                    <a:pt x="2074938" y="1228001"/>
                  </a:lnTo>
                  <a:lnTo>
                    <a:pt x="2053107" y="1224775"/>
                  </a:lnTo>
                  <a:lnTo>
                    <a:pt x="2044166" y="1224775"/>
                  </a:lnTo>
                  <a:lnTo>
                    <a:pt x="2037003" y="1226934"/>
                  </a:lnTo>
                  <a:lnTo>
                    <a:pt x="2026234" y="1235570"/>
                  </a:lnTo>
                  <a:lnTo>
                    <a:pt x="2023643" y="1240663"/>
                  </a:lnTo>
                  <a:lnTo>
                    <a:pt x="2023541" y="1253477"/>
                  </a:lnTo>
                  <a:lnTo>
                    <a:pt x="2025827" y="1258455"/>
                  </a:lnTo>
                  <a:lnTo>
                    <a:pt x="2030399" y="1262113"/>
                  </a:lnTo>
                  <a:lnTo>
                    <a:pt x="2041372" y="1258760"/>
                  </a:lnTo>
                  <a:lnTo>
                    <a:pt x="2037410" y="1255814"/>
                  </a:lnTo>
                  <a:lnTo>
                    <a:pt x="2035429" y="1252105"/>
                  </a:lnTo>
                  <a:lnTo>
                    <a:pt x="2035429" y="1243876"/>
                  </a:lnTo>
                  <a:lnTo>
                    <a:pt x="2036978" y="1240802"/>
                  </a:lnTo>
                  <a:lnTo>
                    <a:pt x="2043176" y="1236027"/>
                  </a:lnTo>
                  <a:lnTo>
                    <a:pt x="2047621" y="1234833"/>
                  </a:lnTo>
                  <a:lnTo>
                    <a:pt x="2053412" y="1234833"/>
                  </a:lnTo>
                  <a:lnTo>
                    <a:pt x="2092960" y="1250530"/>
                  </a:lnTo>
                  <a:lnTo>
                    <a:pt x="2105990" y="1268209"/>
                  </a:lnTo>
                  <a:lnTo>
                    <a:pt x="2095627" y="1268209"/>
                  </a:lnTo>
                  <a:lnTo>
                    <a:pt x="2088921" y="1268209"/>
                  </a:lnTo>
                  <a:lnTo>
                    <a:pt x="1875104" y="1268209"/>
                  </a:lnTo>
                  <a:lnTo>
                    <a:pt x="1875104" y="1248905"/>
                  </a:lnTo>
                  <a:lnTo>
                    <a:pt x="1877364" y="1243952"/>
                  </a:lnTo>
                  <a:lnTo>
                    <a:pt x="1886407" y="1237145"/>
                  </a:lnTo>
                  <a:lnTo>
                    <a:pt x="1893087" y="1235443"/>
                  </a:lnTo>
                  <a:lnTo>
                    <a:pt x="1901926" y="1235443"/>
                  </a:lnTo>
                  <a:lnTo>
                    <a:pt x="1939366" y="1246619"/>
                  </a:lnTo>
                  <a:lnTo>
                    <a:pt x="1950694" y="1258150"/>
                  </a:lnTo>
                  <a:lnTo>
                    <a:pt x="1958771" y="1251750"/>
                  </a:lnTo>
                  <a:lnTo>
                    <a:pt x="1920405" y="1227137"/>
                  </a:lnTo>
                  <a:lnTo>
                    <a:pt x="1901926" y="1225080"/>
                  </a:lnTo>
                  <a:lnTo>
                    <a:pt x="1893366" y="1225600"/>
                  </a:lnTo>
                  <a:lnTo>
                    <a:pt x="1863674" y="1245908"/>
                  </a:lnTo>
                  <a:lnTo>
                    <a:pt x="1863674" y="1268209"/>
                  </a:lnTo>
                  <a:lnTo>
                    <a:pt x="1851939" y="1268209"/>
                  </a:lnTo>
                  <a:lnTo>
                    <a:pt x="1845233" y="1268209"/>
                  </a:lnTo>
                  <a:lnTo>
                    <a:pt x="1833651" y="1268209"/>
                  </a:lnTo>
                  <a:lnTo>
                    <a:pt x="1818563" y="1226908"/>
                  </a:lnTo>
                  <a:lnTo>
                    <a:pt x="1805762" y="1229956"/>
                  </a:lnTo>
                  <a:lnTo>
                    <a:pt x="1826793" y="1268209"/>
                  </a:lnTo>
                  <a:lnTo>
                    <a:pt x="1826183" y="1268209"/>
                  </a:lnTo>
                  <a:lnTo>
                    <a:pt x="1783969" y="1227366"/>
                  </a:lnTo>
                  <a:lnTo>
                    <a:pt x="1773148" y="1233919"/>
                  </a:lnTo>
                  <a:lnTo>
                    <a:pt x="1783867" y="1242923"/>
                  </a:lnTo>
                  <a:lnTo>
                    <a:pt x="1794852" y="1251750"/>
                  </a:lnTo>
                  <a:lnTo>
                    <a:pt x="1805660" y="1260068"/>
                  </a:lnTo>
                  <a:lnTo>
                    <a:pt x="1816735" y="1268209"/>
                  </a:lnTo>
                  <a:lnTo>
                    <a:pt x="1810334" y="1268209"/>
                  </a:lnTo>
                  <a:lnTo>
                    <a:pt x="1803628" y="1268209"/>
                  </a:lnTo>
                  <a:lnTo>
                    <a:pt x="1768424" y="1268209"/>
                  </a:lnTo>
                  <a:lnTo>
                    <a:pt x="1768424" y="1277962"/>
                  </a:lnTo>
                  <a:lnTo>
                    <a:pt x="1780616" y="1277962"/>
                  </a:lnTo>
                  <a:lnTo>
                    <a:pt x="1780616" y="1314234"/>
                  </a:lnTo>
                  <a:lnTo>
                    <a:pt x="1747545" y="1314234"/>
                  </a:lnTo>
                  <a:lnTo>
                    <a:pt x="1747545" y="1281772"/>
                  </a:lnTo>
                  <a:lnTo>
                    <a:pt x="1745640" y="1276845"/>
                  </a:lnTo>
                  <a:lnTo>
                    <a:pt x="1738020" y="1269936"/>
                  </a:lnTo>
                  <a:lnTo>
                    <a:pt x="1732762" y="1268209"/>
                  </a:lnTo>
                  <a:lnTo>
                    <a:pt x="1714779" y="1268209"/>
                  </a:lnTo>
                  <a:lnTo>
                    <a:pt x="1714779" y="1277962"/>
                  </a:lnTo>
                  <a:lnTo>
                    <a:pt x="1728749" y="1277962"/>
                  </a:lnTo>
                  <a:lnTo>
                    <a:pt x="1731670" y="1278826"/>
                  </a:lnTo>
                  <a:lnTo>
                    <a:pt x="1735226" y="1282280"/>
                  </a:lnTo>
                  <a:lnTo>
                    <a:pt x="1736115" y="1285074"/>
                  </a:lnTo>
                  <a:lnTo>
                    <a:pt x="1736115" y="1314538"/>
                  </a:lnTo>
                  <a:lnTo>
                    <a:pt x="1728647" y="1320177"/>
                  </a:lnTo>
                  <a:lnTo>
                    <a:pt x="1728749" y="1323632"/>
                  </a:lnTo>
                  <a:lnTo>
                    <a:pt x="1729638" y="1327289"/>
                  </a:lnTo>
                  <a:lnTo>
                    <a:pt x="1732991" y="1335011"/>
                  </a:lnTo>
                  <a:lnTo>
                    <a:pt x="1735150" y="1338059"/>
                  </a:lnTo>
                  <a:lnTo>
                    <a:pt x="1737791" y="1340294"/>
                  </a:lnTo>
                  <a:lnTo>
                    <a:pt x="1747393" y="1340294"/>
                  </a:lnTo>
                  <a:lnTo>
                    <a:pt x="1747393" y="1324749"/>
                  </a:lnTo>
                  <a:lnTo>
                    <a:pt x="1780616" y="1324749"/>
                  </a:lnTo>
                  <a:lnTo>
                    <a:pt x="1780616" y="1366050"/>
                  </a:lnTo>
                  <a:lnTo>
                    <a:pt x="1792046" y="1366050"/>
                  </a:lnTo>
                  <a:lnTo>
                    <a:pt x="1792046" y="1324749"/>
                  </a:lnTo>
                  <a:lnTo>
                    <a:pt x="1792046" y="1314234"/>
                  </a:lnTo>
                  <a:lnTo>
                    <a:pt x="1792046" y="1277962"/>
                  </a:lnTo>
                  <a:lnTo>
                    <a:pt x="1803628" y="1277962"/>
                  </a:lnTo>
                  <a:lnTo>
                    <a:pt x="1810334" y="1277962"/>
                  </a:lnTo>
                  <a:lnTo>
                    <a:pt x="1822069" y="1277962"/>
                  </a:lnTo>
                  <a:lnTo>
                    <a:pt x="1822069" y="1366050"/>
                  </a:lnTo>
                  <a:lnTo>
                    <a:pt x="1833499" y="1366050"/>
                  </a:lnTo>
                  <a:lnTo>
                    <a:pt x="1833499" y="1277962"/>
                  </a:lnTo>
                  <a:lnTo>
                    <a:pt x="1845233" y="1277962"/>
                  </a:lnTo>
                  <a:lnTo>
                    <a:pt x="1851939" y="1277962"/>
                  </a:lnTo>
                  <a:lnTo>
                    <a:pt x="1863674" y="1277962"/>
                  </a:lnTo>
                  <a:lnTo>
                    <a:pt x="1863674" y="1366050"/>
                  </a:lnTo>
                  <a:lnTo>
                    <a:pt x="1875104" y="1366050"/>
                  </a:lnTo>
                  <a:lnTo>
                    <a:pt x="1875104" y="1277962"/>
                  </a:lnTo>
                  <a:lnTo>
                    <a:pt x="1886839" y="1277962"/>
                  </a:lnTo>
                  <a:lnTo>
                    <a:pt x="1893544" y="1277962"/>
                  </a:lnTo>
                  <a:lnTo>
                    <a:pt x="1948408" y="1277962"/>
                  </a:lnTo>
                  <a:lnTo>
                    <a:pt x="1948408" y="1299298"/>
                  </a:lnTo>
                  <a:lnTo>
                    <a:pt x="1917217" y="1299298"/>
                  </a:lnTo>
                  <a:lnTo>
                    <a:pt x="1910791" y="1301813"/>
                  </a:lnTo>
                  <a:lnTo>
                    <a:pt x="1900529" y="1311871"/>
                  </a:lnTo>
                  <a:lnTo>
                    <a:pt x="1898015" y="1318450"/>
                  </a:lnTo>
                  <a:lnTo>
                    <a:pt x="1897964" y="1335570"/>
                  </a:lnTo>
                  <a:lnTo>
                    <a:pt x="1899843" y="1343240"/>
                  </a:lnTo>
                  <a:lnTo>
                    <a:pt x="1907362" y="1356855"/>
                  </a:lnTo>
                  <a:lnTo>
                    <a:pt x="1912239" y="1362544"/>
                  </a:lnTo>
                  <a:lnTo>
                    <a:pt x="1918233" y="1367116"/>
                  </a:lnTo>
                  <a:lnTo>
                    <a:pt x="1927377" y="1360258"/>
                  </a:lnTo>
                  <a:lnTo>
                    <a:pt x="1919706" y="1353286"/>
                  </a:lnTo>
                  <a:lnTo>
                    <a:pt x="1914232" y="1345438"/>
                  </a:lnTo>
                  <a:lnTo>
                    <a:pt x="1910943" y="1336751"/>
                  </a:lnTo>
                  <a:lnTo>
                    <a:pt x="1909889" y="1327594"/>
                  </a:lnTo>
                  <a:lnTo>
                    <a:pt x="1909851" y="1321701"/>
                  </a:lnTo>
                  <a:lnTo>
                    <a:pt x="1911426" y="1317409"/>
                  </a:lnTo>
                  <a:lnTo>
                    <a:pt x="1917725" y="1311211"/>
                  </a:lnTo>
                  <a:lnTo>
                    <a:pt x="1921891" y="1309662"/>
                  </a:lnTo>
                  <a:lnTo>
                    <a:pt x="1948408" y="1309662"/>
                  </a:lnTo>
                  <a:lnTo>
                    <a:pt x="1948408" y="1366050"/>
                  </a:lnTo>
                  <a:lnTo>
                    <a:pt x="1959838" y="1366050"/>
                  </a:lnTo>
                  <a:lnTo>
                    <a:pt x="1959838" y="1309662"/>
                  </a:lnTo>
                  <a:lnTo>
                    <a:pt x="1959838" y="1277962"/>
                  </a:lnTo>
                  <a:lnTo>
                    <a:pt x="1971573" y="1277962"/>
                  </a:lnTo>
                  <a:lnTo>
                    <a:pt x="1978279" y="1277962"/>
                  </a:lnTo>
                  <a:lnTo>
                    <a:pt x="2027961" y="1277962"/>
                  </a:lnTo>
                  <a:lnTo>
                    <a:pt x="2027961" y="1322971"/>
                  </a:lnTo>
                  <a:lnTo>
                    <a:pt x="2026285" y="1327594"/>
                  </a:lnTo>
                  <a:lnTo>
                    <a:pt x="2019579" y="1334706"/>
                  </a:lnTo>
                  <a:lnTo>
                    <a:pt x="2015210" y="1336484"/>
                  </a:lnTo>
                  <a:lnTo>
                    <a:pt x="2005050" y="1336484"/>
                  </a:lnTo>
                  <a:lnTo>
                    <a:pt x="2001189" y="1334985"/>
                  </a:lnTo>
                  <a:lnTo>
                    <a:pt x="1995297" y="1328991"/>
                  </a:lnTo>
                  <a:lnTo>
                    <a:pt x="1993823" y="1325206"/>
                  </a:lnTo>
                  <a:lnTo>
                    <a:pt x="1993823" y="1314538"/>
                  </a:lnTo>
                  <a:lnTo>
                    <a:pt x="1996008" y="1310144"/>
                  </a:lnTo>
                  <a:lnTo>
                    <a:pt x="2004745" y="1304759"/>
                  </a:lnTo>
                  <a:lnTo>
                    <a:pt x="2009876" y="1303921"/>
                  </a:lnTo>
                  <a:lnTo>
                    <a:pt x="2015769" y="1304937"/>
                  </a:lnTo>
                  <a:lnTo>
                    <a:pt x="2015591" y="1303921"/>
                  </a:lnTo>
                  <a:lnTo>
                    <a:pt x="2013940" y="1294422"/>
                  </a:lnTo>
                  <a:lnTo>
                    <a:pt x="2005406" y="1293304"/>
                  </a:lnTo>
                  <a:lnTo>
                    <a:pt x="1997913" y="1295184"/>
                  </a:lnTo>
                  <a:lnTo>
                    <a:pt x="1985010" y="1304937"/>
                  </a:lnTo>
                  <a:lnTo>
                    <a:pt x="1981784" y="1311846"/>
                  </a:lnTo>
                  <a:lnTo>
                    <a:pt x="1981784" y="1328407"/>
                  </a:lnTo>
                  <a:lnTo>
                    <a:pt x="1984324" y="1334655"/>
                  </a:lnTo>
                  <a:lnTo>
                    <a:pt x="1994484" y="1344409"/>
                  </a:lnTo>
                  <a:lnTo>
                    <a:pt x="2000580" y="1346847"/>
                  </a:lnTo>
                  <a:lnTo>
                    <a:pt x="2016226" y="1346847"/>
                  </a:lnTo>
                  <a:lnTo>
                    <a:pt x="2022779" y="1343952"/>
                  </a:lnTo>
                  <a:lnTo>
                    <a:pt x="2027351" y="1338160"/>
                  </a:lnTo>
                  <a:lnTo>
                    <a:pt x="2027961" y="1338160"/>
                  </a:lnTo>
                  <a:lnTo>
                    <a:pt x="2027961" y="1366050"/>
                  </a:lnTo>
                  <a:lnTo>
                    <a:pt x="2039391" y="1366050"/>
                  </a:lnTo>
                  <a:lnTo>
                    <a:pt x="2039391" y="1338160"/>
                  </a:lnTo>
                  <a:lnTo>
                    <a:pt x="2039391" y="1336484"/>
                  </a:lnTo>
                  <a:lnTo>
                    <a:pt x="2039391" y="1318450"/>
                  </a:lnTo>
                  <a:lnTo>
                    <a:pt x="2041067" y="1313827"/>
                  </a:lnTo>
                  <a:lnTo>
                    <a:pt x="2047773" y="1306715"/>
                  </a:lnTo>
                  <a:lnTo>
                    <a:pt x="2052142" y="1304937"/>
                  </a:lnTo>
                  <a:lnTo>
                    <a:pt x="2062302" y="1304937"/>
                  </a:lnTo>
                  <a:lnTo>
                    <a:pt x="2066163" y="1306410"/>
                  </a:lnTo>
                  <a:lnTo>
                    <a:pt x="2072055" y="1312303"/>
                  </a:lnTo>
                  <a:lnTo>
                    <a:pt x="2073529" y="1316113"/>
                  </a:lnTo>
                  <a:lnTo>
                    <a:pt x="2073529" y="1326781"/>
                  </a:lnTo>
                  <a:lnTo>
                    <a:pt x="2071344" y="1331125"/>
                  </a:lnTo>
                  <a:lnTo>
                    <a:pt x="2062607" y="1336509"/>
                  </a:lnTo>
                  <a:lnTo>
                    <a:pt x="2057476" y="1337348"/>
                  </a:lnTo>
                  <a:lnTo>
                    <a:pt x="2051583" y="1336332"/>
                  </a:lnTo>
                  <a:lnTo>
                    <a:pt x="2053412" y="1346847"/>
                  </a:lnTo>
                  <a:lnTo>
                    <a:pt x="2061946" y="1348066"/>
                  </a:lnTo>
                  <a:lnTo>
                    <a:pt x="2069414" y="1346238"/>
                  </a:lnTo>
                  <a:lnTo>
                    <a:pt x="2081072" y="1337348"/>
                  </a:lnTo>
                  <a:lnTo>
                    <a:pt x="2082177" y="1336509"/>
                  </a:lnTo>
                  <a:lnTo>
                    <a:pt x="2082279" y="1336332"/>
                  </a:lnTo>
                  <a:lnTo>
                    <a:pt x="2085416" y="1329575"/>
                  </a:lnTo>
                  <a:lnTo>
                    <a:pt x="2085416" y="1312913"/>
                  </a:lnTo>
                  <a:lnTo>
                    <a:pt x="2082927" y="1306639"/>
                  </a:lnTo>
                  <a:lnTo>
                    <a:pt x="2081161" y="1304937"/>
                  </a:lnTo>
                  <a:lnTo>
                    <a:pt x="2079586" y="1303413"/>
                  </a:lnTo>
                  <a:lnTo>
                    <a:pt x="2072970" y="1296987"/>
                  </a:lnTo>
                  <a:lnTo>
                    <a:pt x="2066925" y="1294574"/>
                  </a:lnTo>
                  <a:lnTo>
                    <a:pt x="2050872" y="1294574"/>
                  </a:lnTo>
                  <a:lnTo>
                    <a:pt x="2044268" y="1297520"/>
                  </a:lnTo>
                  <a:lnTo>
                    <a:pt x="2040001" y="1303413"/>
                  </a:lnTo>
                  <a:lnTo>
                    <a:pt x="2039391" y="1303413"/>
                  </a:lnTo>
                  <a:lnTo>
                    <a:pt x="2039391" y="1277962"/>
                  </a:lnTo>
                  <a:lnTo>
                    <a:pt x="2088921" y="1277962"/>
                  </a:lnTo>
                  <a:lnTo>
                    <a:pt x="2095627" y="1277962"/>
                  </a:lnTo>
                  <a:lnTo>
                    <a:pt x="2107361" y="1277962"/>
                  </a:lnTo>
                  <a:lnTo>
                    <a:pt x="2107361" y="1366050"/>
                  </a:lnTo>
                  <a:lnTo>
                    <a:pt x="2118791" y="1366050"/>
                  </a:lnTo>
                  <a:lnTo>
                    <a:pt x="2118791" y="1277962"/>
                  </a:lnTo>
                  <a:lnTo>
                    <a:pt x="2137232" y="1277962"/>
                  </a:lnTo>
                  <a:lnTo>
                    <a:pt x="2137232" y="1268209"/>
                  </a:lnTo>
                  <a:close/>
                </a:path>
                <a:path w="5922645" h="5184140">
                  <a:moveTo>
                    <a:pt x="2137232" y="549389"/>
                  </a:moveTo>
                  <a:lnTo>
                    <a:pt x="2118029" y="549389"/>
                  </a:lnTo>
                  <a:lnTo>
                    <a:pt x="2113940" y="540854"/>
                  </a:lnTo>
                  <a:lnTo>
                    <a:pt x="2108555" y="532930"/>
                  </a:lnTo>
                  <a:lnTo>
                    <a:pt x="2074938" y="509181"/>
                  </a:lnTo>
                  <a:lnTo>
                    <a:pt x="2053107" y="505955"/>
                  </a:lnTo>
                  <a:lnTo>
                    <a:pt x="2044166" y="505955"/>
                  </a:lnTo>
                  <a:lnTo>
                    <a:pt x="2037003" y="508114"/>
                  </a:lnTo>
                  <a:lnTo>
                    <a:pt x="2026234" y="516750"/>
                  </a:lnTo>
                  <a:lnTo>
                    <a:pt x="2023643" y="521843"/>
                  </a:lnTo>
                  <a:lnTo>
                    <a:pt x="2023541" y="534657"/>
                  </a:lnTo>
                  <a:lnTo>
                    <a:pt x="2025827" y="539635"/>
                  </a:lnTo>
                  <a:lnTo>
                    <a:pt x="2030399" y="543293"/>
                  </a:lnTo>
                  <a:lnTo>
                    <a:pt x="2041372" y="539940"/>
                  </a:lnTo>
                  <a:lnTo>
                    <a:pt x="2037410" y="536994"/>
                  </a:lnTo>
                  <a:lnTo>
                    <a:pt x="2035429" y="533285"/>
                  </a:lnTo>
                  <a:lnTo>
                    <a:pt x="2035429" y="525056"/>
                  </a:lnTo>
                  <a:lnTo>
                    <a:pt x="2036978" y="521982"/>
                  </a:lnTo>
                  <a:lnTo>
                    <a:pt x="2043176" y="517207"/>
                  </a:lnTo>
                  <a:lnTo>
                    <a:pt x="2047621" y="516013"/>
                  </a:lnTo>
                  <a:lnTo>
                    <a:pt x="2053412" y="516013"/>
                  </a:lnTo>
                  <a:lnTo>
                    <a:pt x="2092960" y="531710"/>
                  </a:lnTo>
                  <a:lnTo>
                    <a:pt x="2105990" y="549389"/>
                  </a:lnTo>
                  <a:lnTo>
                    <a:pt x="2095627" y="549389"/>
                  </a:lnTo>
                  <a:lnTo>
                    <a:pt x="2088921" y="549389"/>
                  </a:lnTo>
                  <a:lnTo>
                    <a:pt x="1875104" y="549389"/>
                  </a:lnTo>
                  <a:lnTo>
                    <a:pt x="1875104" y="530085"/>
                  </a:lnTo>
                  <a:lnTo>
                    <a:pt x="1877364" y="525132"/>
                  </a:lnTo>
                  <a:lnTo>
                    <a:pt x="1886407" y="518325"/>
                  </a:lnTo>
                  <a:lnTo>
                    <a:pt x="1893087" y="516623"/>
                  </a:lnTo>
                  <a:lnTo>
                    <a:pt x="1901926" y="516623"/>
                  </a:lnTo>
                  <a:lnTo>
                    <a:pt x="1939366" y="527799"/>
                  </a:lnTo>
                  <a:lnTo>
                    <a:pt x="1950694" y="539330"/>
                  </a:lnTo>
                  <a:lnTo>
                    <a:pt x="1958771" y="532930"/>
                  </a:lnTo>
                  <a:lnTo>
                    <a:pt x="1920405" y="508317"/>
                  </a:lnTo>
                  <a:lnTo>
                    <a:pt x="1901926" y="506260"/>
                  </a:lnTo>
                  <a:lnTo>
                    <a:pt x="1893366" y="506780"/>
                  </a:lnTo>
                  <a:lnTo>
                    <a:pt x="1863674" y="527088"/>
                  </a:lnTo>
                  <a:lnTo>
                    <a:pt x="1863674" y="549389"/>
                  </a:lnTo>
                  <a:lnTo>
                    <a:pt x="1851939" y="549389"/>
                  </a:lnTo>
                  <a:lnTo>
                    <a:pt x="1845233" y="549389"/>
                  </a:lnTo>
                  <a:lnTo>
                    <a:pt x="1833651" y="549389"/>
                  </a:lnTo>
                  <a:lnTo>
                    <a:pt x="1818563" y="508088"/>
                  </a:lnTo>
                  <a:lnTo>
                    <a:pt x="1805762" y="511136"/>
                  </a:lnTo>
                  <a:lnTo>
                    <a:pt x="1826793" y="549389"/>
                  </a:lnTo>
                  <a:lnTo>
                    <a:pt x="1826183" y="549389"/>
                  </a:lnTo>
                  <a:lnTo>
                    <a:pt x="1783969" y="508546"/>
                  </a:lnTo>
                  <a:lnTo>
                    <a:pt x="1773148" y="515099"/>
                  </a:lnTo>
                  <a:lnTo>
                    <a:pt x="1783867" y="524103"/>
                  </a:lnTo>
                  <a:lnTo>
                    <a:pt x="1794852" y="532930"/>
                  </a:lnTo>
                  <a:lnTo>
                    <a:pt x="1805660" y="541248"/>
                  </a:lnTo>
                  <a:lnTo>
                    <a:pt x="1816735" y="549389"/>
                  </a:lnTo>
                  <a:lnTo>
                    <a:pt x="1810334" y="549389"/>
                  </a:lnTo>
                  <a:lnTo>
                    <a:pt x="1803628" y="549389"/>
                  </a:lnTo>
                  <a:lnTo>
                    <a:pt x="1768424" y="549389"/>
                  </a:lnTo>
                  <a:lnTo>
                    <a:pt x="1768424" y="559142"/>
                  </a:lnTo>
                  <a:lnTo>
                    <a:pt x="1780616" y="559142"/>
                  </a:lnTo>
                  <a:lnTo>
                    <a:pt x="1780616" y="595414"/>
                  </a:lnTo>
                  <a:lnTo>
                    <a:pt x="1747545" y="595414"/>
                  </a:lnTo>
                  <a:lnTo>
                    <a:pt x="1747545" y="562952"/>
                  </a:lnTo>
                  <a:lnTo>
                    <a:pt x="1745640" y="558025"/>
                  </a:lnTo>
                  <a:lnTo>
                    <a:pt x="1738020" y="551116"/>
                  </a:lnTo>
                  <a:lnTo>
                    <a:pt x="1732762" y="549389"/>
                  </a:lnTo>
                  <a:lnTo>
                    <a:pt x="1714779" y="549389"/>
                  </a:lnTo>
                  <a:lnTo>
                    <a:pt x="1714779" y="559142"/>
                  </a:lnTo>
                  <a:lnTo>
                    <a:pt x="1728749" y="559142"/>
                  </a:lnTo>
                  <a:lnTo>
                    <a:pt x="1731670" y="560006"/>
                  </a:lnTo>
                  <a:lnTo>
                    <a:pt x="1735226" y="563460"/>
                  </a:lnTo>
                  <a:lnTo>
                    <a:pt x="1736115" y="566254"/>
                  </a:lnTo>
                  <a:lnTo>
                    <a:pt x="1736115" y="595718"/>
                  </a:lnTo>
                  <a:lnTo>
                    <a:pt x="1728647" y="601357"/>
                  </a:lnTo>
                  <a:lnTo>
                    <a:pt x="1728749" y="604812"/>
                  </a:lnTo>
                  <a:lnTo>
                    <a:pt x="1729638" y="608469"/>
                  </a:lnTo>
                  <a:lnTo>
                    <a:pt x="1732991" y="616191"/>
                  </a:lnTo>
                  <a:lnTo>
                    <a:pt x="1735150" y="619239"/>
                  </a:lnTo>
                  <a:lnTo>
                    <a:pt x="1737791" y="621474"/>
                  </a:lnTo>
                  <a:lnTo>
                    <a:pt x="1747393" y="621474"/>
                  </a:lnTo>
                  <a:lnTo>
                    <a:pt x="1747393" y="605929"/>
                  </a:lnTo>
                  <a:lnTo>
                    <a:pt x="1780616" y="605929"/>
                  </a:lnTo>
                  <a:lnTo>
                    <a:pt x="1780616" y="647230"/>
                  </a:lnTo>
                  <a:lnTo>
                    <a:pt x="1792046" y="647230"/>
                  </a:lnTo>
                  <a:lnTo>
                    <a:pt x="1792046" y="605929"/>
                  </a:lnTo>
                  <a:lnTo>
                    <a:pt x="1792046" y="595414"/>
                  </a:lnTo>
                  <a:lnTo>
                    <a:pt x="1792046" y="559142"/>
                  </a:lnTo>
                  <a:lnTo>
                    <a:pt x="1803628" y="559142"/>
                  </a:lnTo>
                  <a:lnTo>
                    <a:pt x="1810334" y="559142"/>
                  </a:lnTo>
                  <a:lnTo>
                    <a:pt x="1822069" y="559142"/>
                  </a:lnTo>
                  <a:lnTo>
                    <a:pt x="1822069" y="647230"/>
                  </a:lnTo>
                  <a:lnTo>
                    <a:pt x="1833499" y="647230"/>
                  </a:lnTo>
                  <a:lnTo>
                    <a:pt x="1833499" y="559142"/>
                  </a:lnTo>
                  <a:lnTo>
                    <a:pt x="1845233" y="559142"/>
                  </a:lnTo>
                  <a:lnTo>
                    <a:pt x="1851939" y="559142"/>
                  </a:lnTo>
                  <a:lnTo>
                    <a:pt x="1863674" y="559142"/>
                  </a:lnTo>
                  <a:lnTo>
                    <a:pt x="1863674" y="647230"/>
                  </a:lnTo>
                  <a:lnTo>
                    <a:pt x="1875104" y="647230"/>
                  </a:lnTo>
                  <a:lnTo>
                    <a:pt x="1875104" y="559142"/>
                  </a:lnTo>
                  <a:lnTo>
                    <a:pt x="1886839" y="559142"/>
                  </a:lnTo>
                  <a:lnTo>
                    <a:pt x="1893544" y="559142"/>
                  </a:lnTo>
                  <a:lnTo>
                    <a:pt x="1948408" y="559142"/>
                  </a:lnTo>
                  <a:lnTo>
                    <a:pt x="1948408" y="580478"/>
                  </a:lnTo>
                  <a:lnTo>
                    <a:pt x="1917217" y="580478"/>
                  </a:lnTo>
                  <a:lnTo>
                    <a:pt x="1910791" y="582993"/>
                  </a:lnTo>
                  <a:lnTo>
                    <a:pt x="1900529" y="593051"/>
                  </a:lnTo>
                  <a:lnTo>
                    <a:pt x="1898015" y="599630"/>
                  </a:lnTo>
                  <a:lnTo>
                    <a:pt x="1897964" y="616750"/>
                  </a:lnTo>
                  <a:lnTo>
                    <a:pt x="1899843" y="624420"/>
                  </a:lnTo>
                  <a:lnTo>
                    <a:pt x="1907362" y="638035"/>
                  </a:lnTo>
                  <a:lnTo>
                    <a:pt x="1912239" y="643724"/>
                  </a:lnTo>
                  <a:lnTo>
                    <a:pt x="1918233" y="648296"/>
                  </a:lnTo>
                  <a:lnTo>
                    <a:pt x="1927377" y="641438"/>
                  </a:lnTo>
                  <a:lnTo>
                    <a:pt x="1919706" y="634466"/>
                  </a:lnTo>
                  <a:lnTo>
                    <a:pt x="1914232" y="626618"/>
                  </a:lnTo>
                  <a:lnTo>
                    <a:pt x="1910943" y="617931"/>
                  </a:lnTo>
                  <a:lnTo>
                    <a:pt x="1909889" y="608774"/>
                  </a:lnTo>
                  <a:lnTo>
                    <a:pt x="1909851" y="602881"/>
                  </a:lnTo>
                  <a:lnTo>
                    <a:pt x="1911426" y="598589"/>
                  </a:lnTo>
                  <a:lnTo>
                    <a:pt x="1917725" y="592391"/>
                  </a:lnTo>
                  <a:lnTo>
                    <a:pt x="1921891" y="590842"/>
                  </a:lnTo>
                  <a:lnTo>
                    <a:pt x="1948408" y="590842"/>
                  </a:lnTo>
                  <a:lnTo>
                    <a:pt x="1948408" y="647230"/>
                  </a:lnTo>
                  <a:lnTo>
                    <a:pt x="1959838" y="647230"/>
                  </a:lnTo>
                  <a:lnTo>
                    <a:pt x="1959838" y="590842"/>
                  </a:lnTo>
                  <a:lnTo>
                    <a:pt x="1959838" y="559142"/>
                  </a:lnTo>
                  <a:lnTo>
                    <a:pt x="1971573" y="559142"/>
                  </a:lnTo>
                  <a:lnTo>
                    <a:pt x="1978279" y="559142"/>
                  </a:lnTo>
                  <a:lnTo>
                    <a:pt x="2027961" y="559142"/>
                  </a:lnTo>
                  <a:lnTo>
                    <a:pt x="2027961" y="604151"/>
                  </a:lnTo>
                  <a:lnTo>
                    <a:pt x="2026285" y="608774"/>
                  </a:lnTo>
                  <a:lnTo>
                    <a:pt x="2019579" y="615886"/>
                  </a:lnTo>
                  <a:lnTo>
                    <a:pt x="2015210" y="617664"/>
                  </a:lnTo>
                  <a:lnTo>
                    <a:pt x="2005050" y="617664"/>
                  </a:lnTo>
                  <a:lnTo>
                    <a:pt x="2001189" y="616165"/>
                  </a:lnTo>
                  <a:lnTo>
                    <a:pt x="1995297" y="610171"/>
                  </a:lnTo>
                  <a:lnTo>
                    <a:pt x="1993823" y="606386"/>
                  </a:lnTo>
                  <a:lnTo>
                    <a:pt x="1993823" y="595718"/>
                  </a:lnTo>
                  <a:lnTo>
                    <a:pt x="1996008" y="591324"/>
                  </a:lnTo>
                  <a:lnTo>
                    <a:pt x="2004745" y="585939"/>
                  </a:lnTo>
                  <a:lnTo>
                    <a:pt x="2009876" y="585101"/>
                  </a:lnTo>
                  <a:lnTo>
                    <a:pt x="2015769" y="586117"/>
                  </a:lnTo>
                  <a:lnTo>
                    <a:pt x="2015591" y="585101"/>
                  </a:lnTo>
                  <a:lnTo>
                    <a:pt x="2013940" y="575602"/>
                  </a:lnTo>
                  <a:lnTo>
                    <a:pt x="2005406" y="574484"/>
                  </a:lnTo>
                  <a:lnTo>
                    <a:pt x="1997913" y="576364"/>
                  </a:lnTo>
                  <a:lnTo>
                    <a:pt x="1985010" y="586117"/>
                  </a:lnTo>
                  <a:lnTo>
                    <a:pt x="1981784" y="593026"/>
                  </a:lnTo>
                  <a:lnTo>
                    <a:pt x="1981784" y="609587"/>
                  </a:lnTo>
                  <a:lnTo>
                    <a:pt x="1984324" y="615835"/>
                  </a:lnTo>
                  <a:lnTo>
                    <a:pt x="1994484" y="625589"/>
                  </a:lnTo>
                  <a:lnTo>
                    <a:pt x="2000580" y="628027"/>
                  </a:lnTo>
                  <a:lnTo>
                    <a:pt x="2016226" y="628027"/>
                  </a:lnTo>
                  <a:lnTo>
                    <a:pt x="2022779" y="625132"/>
                  </a:lnTo>
                  <a:lnTo>
                    <a:pt x="2027351" y="619340"/>
                  </a:lnTo>
                  <a:lnTo>
                    <a:pt x="2027961" y="619340"/>
                  </a:lnTo>
                  <a:lnTo>
                    <a:pt x="2027961" y="647230"/>
                  </a:lnTo>
                  <a:lnTo>
                    <a:pt x="2039391" y="647230"/>
                  </a:lnTo>
                  <a:lnTo>
                    <a:pt x="2039391" y="619340"/>
                  </a:lnTo>
                  <a:lnTo>
                    <a:pt x="2039391" y="617664"/>
                  </a:lnTo>
                  <a:lnTo>
                    <a:pt x="2039391" y="599630"/>
                  </a:lnTo>
                  <a:lnTo>
                    <a:pt x="2041067" y="595007"/>
                  </a:lnTo>
                  <a:lnTo>
                    <a:pt x="2047773" y="587895"/>
                  </a:lnTo>
                  <a:lnTo>
                    <a:pt x="2052142" y="586117"/>
                  </a:lnTo>
                  <a:lnTo>
                    <a:pt x="2062302" y="586117"/>
                  </a:lnTo>
                  <a:lnTo>
                    <a:pt x="2066163" y="587590"/>
                  </a:lnTo>
                  <a:lnTo>
                    <a:pt x="2072055" y="593483"/>
                  </a:lnTo>
                  <a:lnTo>
                    <a:pt x="2073529" y="597293"/>
                  </a:lnTo>
                  <a:lnTo>
                    <a:pt x="2073529" y="607961"/>
                  </a:lnTo>
                  <a:lnTo>
                    <a:pt x="2071344" y="612305"/>
                  </a:lnTo>
                  <a:lnTo>
                    <a:pt x="2062607" y="617689"/>
                  </a:lnTo>
                  <a:lnTo>
                    <a:pt x="2057476" y="618528"/>
                  </a:lnTo>
                  <a:lnTo>
                    <a:pt x="2051583" y="617512"/>
                  </a:lnTo>
                  <a:lnTo>
                    <a:pt x="2053412" y="628027"/>
                  </a:lnTo>
                  <a:lnTo>
                    <a:pt x="2061946" y="629246"/>
                  </a:lnTo>
                  <a:lnTo>
                    <a:pt x="2069414" y="627418"/>
                  </a:lnTo>
                  <a:lnTo>
                    <a:pt x="2081072" y="618528"/>
                  </a:lnTo>
                  <a:lnTo>
                    <a:pt x="2082177" y="617689"/>
                  </a:lnTo>
                  <a:lnTo>
                    <a:pt x="2082279" y="617512"/>
                  </a:lnTo>
                  <a:lnTo>
                    <a:pt x="2085416" y="610755"/>
                  </a:lnTo>
                  <a:lnTo>
                    <a:pt x="2085416" y="594093"/>
                  </a:lnTo>
                  <a:lnTo>
                    <a:pt x="2082927" y="587819"/>
                  </a:lnTo>
                  <a:lnTo>
                    <a:pt x="2081161" y="586117"/>
                  </a:lnTo>
                  <a:lnTo>
                    <a:pt x="2079586" y="584593"/>
                  </a:lnTo>
                  <a:lnTo>
                    <a:pt x="2072970" y="578167"/>
                  </a:lnTo>
                  <a:lnTo>
                    <a:pt x="2066925" y="575754"/>
                  </a:lnTo>
                  <a:lnTo>
                    <a:pt x="2050872" y="575754"/>
                  </a:lnTo>
                  <a:lnTo>
                    <a:pt x="2044268" y="578700"/>
                  </a:lnTo>
                  <a:lnTo>
                    <a:pt x="2040001" y="584593"/>
                  </a:lnTo>
                  <a:lnTo>
                    <a:pt x="2039391" y="584593"/>
                  </a:lnTo>
                  <a:lnTo>
                    <a:pt x="2039391" y="559142"/>
                  </a:lnTo>
                  <a:lnTo>
                    <a:pt x="2088921" y="559142"/>
                  </a:lnTo>
                  <a:lnTo>
                    <a:pt x="2095627" y="559142"/>
                  </a:lnTo>
                  <a:lnTo>
                    <a:pt x="2107361" y="559142"/>
                  </a:lnTo>
                  <a:lnTo>
                    <a:pt x="2107361" y="647230"/>
                  </a:lnTo>
                  <a:lnTo>
                    <a:pt x="2118791" y="647230"/>
                  </a:lnTo>
                  <a:lnTo>
                    <a:pt x="2118791" y="559142"/>
                  </a:lnTo>
                  <a:lnTo>
                    <a:pt x="2137232" y="559142"/>
                  </a:lnTo>
                  <a:lnTo>
                    <a:pt x="2137232" y="549389"/>
                  </a:lnTo>
                  <a:close/>
                </a:path>
                <a:path w="5922645" h="5184140">
                  <a:moveTo>
                    <a:pt x="2157082" y="48044"/>
                  </a:moveTo>
                  <a:lnTo>
                    <a:pt x="2119604" y="48044"/>
                  </a:lnTo>
                  <a:lnTo>
                    <a:pt x="2119604" y="63233"/>
                  </a:lnTo>
                  <a:lnTo>
                    <a:pt x="2119553" y="105333"/>
                  </a:lnTo>
                  <a:lnTo>
                    <a:pt x="2117674" y="110617"/>
                  </a:lnTo>
                  <a:lnTo>
                    <a:pt x="2109965" y="118541"/>
                  </a:lnTo>
                  <a:lnTo>
                    <a:pt x="2104682" y="120523"/>
                  </a:lnTo>
                  <a:lnTo>
                    <a:pt x="2091918" y="120523"/>
                  </a:lnTo>
                  <a:lnTo>
                    <a:pt x="2087054" y="118795"/>
                  </a:lnTo>
                  <a:lnTo>
                    <a:pt x="2079675" y="111848"/>
                  </a:lnTo>
                  <a:lnTo>
                    <a:pt x="2077440" y="107645"/>
                  </a:lnTo>
                  <a:lnTo>
                    <a:pt x="2076678" y="102692"/>
                  </a:lnTo>
                  <a:lnTo>
                    <a:pt x="2082723" y="101371"/>
                  </a:lnTo>
                  <a:lnTo>
                    <a:pt x="2087791" y="98729"/>
                  </a:lnTo>
                  <a:lnTo>
                    <a:pt x="2095931" y="90805"/>
                  </a:lnTo>
                  <a:lnTo>
                    <a:pt x="2097976" y="85966"/>
                  </a:lnTo>
                  <a:lnTo>
                    <a:pt x="2097976" y="73520"/>
                  </a:lnTo>
                  <a:lnTo>
                    <a:pt x="2095665" y="68072"/>
                  </a:lnTo>
                  <a:lnTo>
                    <a:pt x="2091042" y="63893"/>
                  </a:lnTo>
                  <a:lnTo>
                    <a:pt x="2091042" y="63233"/>
                  </a:lnTo>
                  <a:lnTo>
                    <a:pt x="2119604" y="63233"/>
                  </a:lnTo>
                  <a:lnTo>
                    <a:pt x="2119604" y="48044"/>
                  </a:lnTo>
                  <a:lnTo>
                    <a:pt x="2078824" y="48044"/>
                  </a:lnTo>
                  <a:lnTo>
                    <a:pt x="2078824" y="72313"/>
                  </a:lnTo>
                  <a:lnTo>
                    <a:pt x="2078824" y="83426"/>
                  </a:lnTo>
                  <a:lnTo>
                    <a:pt x="2076399" y="87833"/>
                  </a:lnTo>
                  <a:lnTo>
                    <a:pt x="2071560" y="90805"/>
                  </a:lnTo>
                  <a:lnTo>
                    <a:pt x="2071014" y="89649"/>
                  </a:lnTo>
                  <a:lnTo>
                    <a:pt x="2069134" y="85636"/>
                  </a:lnTo>
                  <a:lnTo>
                    <a:pt x="2065528" y="81559"/>
                  </a:lnTo>
                  <a:lnTo>
                    <a:pt x="2055952" y="75615"/>
                  </a:lnTo>
                  <a:lnTo>
                    <a:pt x="2050529" y="74129"/>
                  </a:lnTo>
                  <a:lnTo>
                    <a:pt x="2036229" y="74129"/>
                  </a:lnTo>
                  <a:lnTo>
                    <a:pt x="2029460" y="76695"/>
                  </a:lnTo>
                  <a:lnTo>
                    <a:pt x="2018893" y="86931"/>
                  </a:lnTo>
                  <a:lnTo>
                    <a:pt x="2016252" y="93332"/>
                  </a:lnTo>
                  <a:lnTo>
                    <a:pt x="2016315" y="108496"/>
                  </a:lnTo>
                  <a:lnTo>
                    <a:pt x="2018423" y="114109"/>
                  </a:lnTo>
                  <a:lnTo>
                    <a:pt x="2027123" y="122809"/>
                  </a:lnTo>
                  <a:lnTo>
                    <a:pt x="2032317" y="125260"/>
                  </a:lnTo>
                  <a:lnTo>
                    <a:pt x="2038375" y="125806"/>
                  </a:lnTo>
                  <a:lnTo>
                    <a:pt x="2048446" y="114909"/>
                  </a:lnTo>
                  <a:lnTo>
                    <a:pt x="2044039" y="114579"/>
                  </a:lnTo>
                  <a:lnTo>
                    <a:pt x="2040382" y="113233"/>
                  </a:lnTo>
                  <a:lnTo>
                    <a:pt x="2041613" y="89649"/>
                  </a:lnTo>
                  <a:lnTo>
                    <a:pt x="2048878" y="89649"/>
                  </a:lnTo>
                  <a:lnTo>
                    <a:pt x="2052015" y="90995"/>
                  </a:lnTo>
                  <a:lnTo>
                    <a:pt x="2057082" y="96393"/>
                  </a:lnTo>
                  <a:lnTo>
                    <a:pt x="2058352" y="100050"/>
                  </a:lnTo>
                  <a:lnTo>
                    <a:pt x="2058289" y="105333"/>
                  </a:lnTo>
                  <a:lnTo>
                    <a:pt x="2035517" y="136613"/>
                  </a:lnTo>
                  <a:lnTo>
                    <a:pt x="2020709" y="139014"/>
                  </a:lnTo>
                  <a:lnTo>
                    <a:pt x="2013623" y="138531"/>
                  </a:lnTo>
                  <a:lnTo>
                    <a:pt x="1981746" y="110451"/>
                  </a:lnTo>
                  <a:lnTo>
                    <a:pt x="1984159" y="111112"/>
                  </a:lnTo>
                  <a:lnTo>
                    <a:pt x="1986305" y="111442"/>
                  </a:lnTo>
                  <a:lnTo>
                    <a:pt x="1994458" y="111442"/>
                  </a:lnTo>
                  <a:lnTo>
                    <a:pt x="1996935" y="110451"/>
                  </a:lnTo>
                  <a:lnTo>
                    <a:pt x="1999488" y="109435"/>
                  </a:lnTo>
                  <a:lnTo>
                    <a:pt x="2007082" y="101371"/>
                  </a:lnTo>
                  <a:lnTo>
                    <a:pt x="2008530" y="96913"/>
                  </a:lnTo>
                  <a:lnTo>
                    <a:pt x="2008987" y="95542"/>
                  </a:lnTo>
                  <a:lnTo>
                    <a:pt x="2008987" y="63233"/>
                  </a:lnTo>
                  <a:lnTo>
                    <a:pt x="2073211" y="63233"/>
                  </a:lnTo>
                  <a:lnTo>
                    <a:pt x="2076945" y="67525"/>
                  </a:lnTo>
                  <a:lnTo>
                    <a:pt x="2078824" y="72313"/>
                  </a:lnTo>
                  <a:lnTo>
                    <a:pt x="2078824" y="48044"/>
                  </a:lnTo>
                  <a:lnTo>
                    <a:pt x="1957806" y="48044"/>
                  </a:lnTo>
                  <a:lnTo>
                    <a:pt x="1949386" y="48044"/>
                  </a:lnTo>
                  <a:lnTo>
                    <a:pt x="1920659" y="48044"/>
                  </a:lnTo>
                  <a:lnTo>
                    <a:pt x="1920659" y="63233"/>
                  </a:lnTo>
                  <a:lnTo>
                    <a:pt x="1920659" y="97574"/>
                  </a:lnTo>
                  <a:lnTo>
                    <a:pt x="1892757" y="97574"/>
                  </a:lnTo>
                  <a:lnTo>
                    <a:pt x="1892757" y="63233"/>
                  </a:lnTo>
                  <a:lnTo>
                    <a:pt x="1920659" y="63233"/>
                  </a:lnTo>
                  <a:lnTo>
                    <a:pt x="1920659" y="48044"/>
                  </a:lnTo>
                  <a:lnTo>
                    <a:pt x="1850326" y="48044"/>
                  </a:lnTo>
                  <a:lnTo>
                    <a:pt x="1850326" y="63233"/>
                  </a:lnTo>
                  <a:lnTo>
                    <a:pt x="1873935" y="63233"/>
                  </a:lnTo>
                  <a:lnTo>
                    <a:pt x="1873935" y="98399"/>
                  </a:lnTo>
                  <a:lnTo>
                    <a:pt x="1865185" y="105168"/>
                  </a:lnTo>
                  <a:lnTo>
                    <a:pt x="1865185" y="109461"/>
                  </a:lnTo>
                  <a:lnTo>
                    <a:pt x="1866290" y="114134"/>
                  </a:lnTo>
                  <a:lnTo>
                    <a:pt x="1870684" y="124269"/>
                  </a:lnTo>
                  <a:lnTo>
                    <a:pt x="1873656" y="128231"/>
                  </a:lnTo>
                  <a:lnTo>
                    <a:pt x="1877402" y="131089"/>
                  </a:lnTo>
                  <a:lnTo>
                    <a:pt x="1892261" y="131089"/>
                  </a:lnTo>
                  <a:lnTo>
                    <a:pt x="1892261" y="114579"/>
                  </a:lnTo>
                  <a:lnTo>
                    <a:pt x="1920659" y="114579"/>
                  </a:lnTo>
                  <a:lnTo>
                    <a:pt x="1920659" y="153187"/>
                  </a:lnTo>
                  <a:lnTo>
                    <a:pt x="1914334" y="155155"/>
                  </a:lnTo>
                  <a:lnTo>
                    <a:pt x="1908263" y="158826"/>
                  </a:lnTo>
                  <a:lnTo>
                    <a:pt x="1903158" y="163944"/>
                  </a:lnTo>
                  <a:lnTo>
                    <a:pt x="1915871" y="175171"/>
                  </a:lnTo>
                  <a:lnTo>
                    <a:pt x="1918957" y="170434"/>
                  </a:lnTo>
                  <a:lnTo>
                    <a:pt x="1923084" y="168071"/>
                  </a:lnTo>
                  <a:lnTo>
                    <a:pt x="1938655" y="182486"/>
                  </a:lnTo>
                  <a:lnTo>
                    <a:pt x="1937080" y="185686"/>
                  </a:lnTo>
                  <a:lnTo>
                    <a:pt x="1930806" y="190080"/>
                  </a:lnTo>
                  <a:lnTo>
                    <a:pt x="1926983" y="191185"/>
                  </a:lnTo>
                  <a:lnTo>
                    <a:pt x="1922475" y="191185"/>
                  </a:lnTo>
                  <a:lnTo>
                    <a:pt x="1911781" y="189649"/>
                  </a:lnTo>
                  <a:lnTo>
                    <a:pt x="1901659" y="185039"/>
                  </a:lnTo>
                  <a:lnTo>
                    <a:pt x="1892134" y="177355"/>
                  </a:lnTo>
                  <a:lnTo>
                    <a:pt x="1883181" y="166585"/>
                  </a:lnTo>
                  <a:lnTo>
                    <a:pt x="1869643" y="179133"/>
                  </a:lnTo>
                  <a:lnTo>
                    <a:pt x="1906435" y="204495"/>
                  </a:lnTo>
                  <a:lnTo>
                    <a:pt x="1922805" y="206540"/>
                  </a:lnTo>
                  <a:lnTo>
                    <a:pt x="1930933" y="206019"/>
                  </a:lnTo>
                  <a:lnTo>
                    <a:pt x="1955292" y="191185"/>
                  </a:lnTo>
                  <a:lnTo>
                    <a:pt x="1957641" y="185788"/>
                  </a:lnTo>
                  <a:lnTo>
                    <a:pt x="1957641" y="170167"/>
                  </a:lnTo>
                  <a:lnTo>
                    <a:pt x="1956739" y="168071"/>
                  </a:lnTo>
                  <a:lnTo>
                    <a:pt x="1954974" y="163918"/>
                  </a:lnTo>
                  <a:lnTo>
                    <a:pt x="1947087" y="157010"/>
                  </a:lnTo>
                  <a:lnTo>
                    <a:pt x="1944293" y="154559"/>
                  </a:lnTo>
                  <a:lnTo>
                    <a:pt x="1939480" y="152895"/>
                  </a:lnTo>
                  <a:lnTo>
                    <a:pt x="1939480" y="152222"/>
                  </a:lnTo>
                  <a:lnTo>
                    <a:pt x="1939480" y="114579"/>
                  </a:lnTo>
                  <a:lnTo>
                    <a:pt x="1939480" y="97574"/>
                  </a:lnTo>
                  <a:lnTo>
                    <a:pt x="1939480" y="63233"/>
                  </a:lnTo>
                  <a:lnTo>
                    <a:pt x="1949386" y="63233"/>
                  </a:lnTo>
                  <a:lnTo>
                    <a:pt x="1957806" y="63233"/>
                  </a:lnTo>
                  <a:lnTo>
                    <a:pt x="1990826" y="63233"/>
                  </a:lnTo>
                  <a:lnTo>
                    <a:pt x="1990826" y="94272"/>
                  </a:lnTo>
                  <a:lnTo>
                    <a:pt x="1988680" y="96913"/>
                  </a:lnTo>
                  <a:lnTo>
                    <a:pt x="1979764" y="96913"/>
                  </a:lnTo>
                  <a:lnTo>
                    <a:pt x="1976513" y="94221"/>
                  </a:lnTo>
                  <a:lnTo>
                    <a:pt x="1974646" y="88823"/>
                  </a:lnTo>
                  <a:lnTo>
                    <a:pt x="1958301" y="94602"/>
                  </a:lnTo>
                  <a:lnTo>
                    <a:pt x="1977694" y="137363"/>
                  </a:lnTo>
                  <a:lnTo>
                    <a:pt x="2019223" y="154368"/>
                  </a:lnTo>
                  <a:lnTo>
                    <a:pt x="2027682" y="153885"/>
                  </a:lnTo>
                  <a:lnTo>
                    <a:pt x="2059711" y="139014"/>
                  </a:lnTo>
                  <a:lnTo>
                    <a:pt x="2061184" y="137706"/>
                  </a:lnTo>
                  <a:lnTo>
                    <a:pt x="2065705" y="132372"/>
                  </a:lnTo>
                  <a:lnTo>
                    <a:pt x="2069414" y="126466"/>
                  </a:lnTo>
                  <a:lnTo>
                    <a:pt x="2074735" y="131025"/>
                  </a:lnTo>
                  <a:lnTo>
                    <a:pt x="2080806" y="134277"/>
                  </a:lnTo>
                  <a:lnTo>
                    <a:pt x="2087613" y="136220"/>
                  </a:lnTo>
                  <a:lnTo>
                    <a:pt x="2095169" y="136867"/>
                  </a:lnTo>
                  <a:lnTo>
                    <a:pt x="2102459" y="136296"/>
                  </a:lnTo>
                  <a:lnTo>
                    <a:pt x="2108860" y="134556"/>
                  </a:lnTo>
                  <a:lnTo>
                    <a:pt x="2114346" y="131673"/>
                  </a:lnTo>
                  <a:lnTo>
                    <a:pt x="2118944" y="127622"/>
                  </a:lnTo>
                  <a:lnTo>
                    <a:pt x="2119604" y="127622"/>
                  </a:lnTo>
                  <a:lnTo>
                    <a:pt x="2119604" y="157010"/>
                  </a:lnTo>
                  <a:lnTo>
                    <a:pt x="2138756" y="157010"/>
                  </a:lnTo>
                  <a:lnTo>
                    <a:pt x="2138756" y="127622"/>
                  </a:lnTo>
                  <a:lnTo>
                    <a:pt x="2138756" y="126466"/>
                  </a:lnTo>
                  <a:lnTo>
                    <a:pt x="2138756" y="120523"/>
                  </a:lnTo>
                  <a:lnTo>
                    <a:pt x="2138756" y="63233"/>
                  </a:lnTo>
                  <a:lnTo>
                    <a:pt x="2157082" y="63233"/>
                  </a:lnTo>
                  <a:lnTo>
                    <a:pt x="2157082" y="48044"/>
                  </a:lnTo>
                  <a:close/>
                </a:path>
                <a:path w="5922645" h="5184140">
                  <a:moveTo>
                    <a:pt x="2218296" y="2458478"/>
                  </a:moveTo>
                  <a:lnTo>
                    <a:pt x="2202599" y="2458478"/>
                  </a:lnTo>
                  <a:lnTo>
                    <a:pt x="2199043" y="2457208"/>
                  </a:lnTo>
                  <a:lnTo>
                    <a:pt x="2196122" y="2454668"/>
                  </a:lnTo>
                  <a:lnTo>
                    <a:pt x="2191550" y="2448318"/>
                  </a:lnTo>
                  <a:lnTo>
                    <a:pt x="2190407" y="2444508"/>
                  </a:lnTo>
                  <a:lnTo>
                    <a:pt x="2190407" y="2438158"/>
                  </a:lnTo>
                  <a:lnTo>
                    <a:pt x="2191524" y="2434348"/>
                  </a:lnTo>
                  <a:lnTo>
                    <a:pt x="2195995" y="2430538"/>
                  </a:lnTo>
                  <a:lnTo>
                    <a:pt x="2198992" y="2429268"/>
                  </a:lnTo>
                  <a:lnTo>
                    <a:pt x="2206510" y="2429268"/>
                  </a:lnTo>
                  <a:lnTo>
                    <a:pt x="2209812" y="2430538"/>
                  </a:lnTo>
                  <a:lnTo>
                    <a:pt x="2212657" y="2431808"/>
                  </a:lnTo>
                  <a:lnTo>
                    <a:pt x="2213787" y="2429268"/>
                  </a:lnTo>
                  <a:lnTo>
                    <a:pt x="2216620" y="2422918"/>
                  </a:lnTo>
                  <a:lnTo>
                    <a:pt x="2212556" y="2420378"/>
                  </a:lnTo>
                  <a:lnTo>
                    <a:pt x="2207526" y="2419108"/>
                  </a:lnTo>
                  <a:lnTo>
                    <a:pt x="2195538" y="2419108"/>
                  </a:lnTo>
                  <a:lnTo>
                    <a:pt x="2190331" y="2420378"/>
                  </a:lnTo>
                  <a:lnTo>
                    <a:pt x="2188426" y="2422296"/>
                  </a:lnTo>
                  <a:lnTo>
                    <a:pt x="2188426" y="2467368"/>
                  </a:lnTo>
                  <a:lnTo>
                    <a:pt x="2188426" y="2508008"/>
                  </a:lnTo>
                  <a:lnTo>
                    <a:pt x="2186292" y="2513088"/>
                  </a:lnTo>
                  <a:lnTo>
                    <a:pt x="2177758" y="2521978"/>
                  </a:lnTo>
                  <a:lnTo>
                    <a:pt x="2172170" y="2524518"/>
                  </a:lnTo>
                  <a:lnTo>
                    <a:pt x="2158352" y="2524518"/>
                  </a:lnTo>
                  <a:lnTo>
                    <a:pt x="2152967" y="2523248"/>
                  </a:lnTo>
                  <a:lnTo>
                    <a:pt x="2145246" y="2514358"/>
                  </a:lnTo>
                  <a:lnTo>
                    <a:pt x="2142960" y="2510548"/>
                  </a:lnTo>
                  <a:lnTo>
                    <a:pt x="2142248" y="2505468"/>
                  </a:lnTo>
                  <a:lnTo>
                    <a:pt x="2148344" y="2504198"/>
                  </a:lnTo>
                  <a:lnTo>
                    <a:pt x="2153272" y="2501658"/>
                  </a:lnTo>
                  <a:lnTo>
                    <a:pt x="2160790" y="2494038"/>
                  </a:lnTo>
                  <a:lnTo>
                    <a:pt x="2162670" y="2488958"/>
                  </a:lnTo>
                  <a:lnTo>
                    <a:pt x="2162670" y="2477528"/>
                  </a:lnTo>
                  <a:lnTo>
                    <a:pt x="2160638" y="2472448"/>
                  </a:lnTo>
                  <a:lnTo>
                    <a:pt x="2156574" y="2468638"/>
                  </a:lnTo>
                  <a:lnTo>
                    <a:pt x="2156574" y="2467368"/>
                  </a:lnTo>
                  <a:lnTo>
                    <a:pt x="2188426" y="2467368"/>
                  </a:lnTo>
                  <a:lnTo>
                    <a:pt x="2188426" y="2422296"/>
                  </a:lnTo>
                  <a:lnTo>
                    <a:pt x="2188273" y="2457208"/>
                  </a:lnTo>
                  <a:lnTo>
                    <a:pt x="2188273" y="2458478"/>
                  </a:lnTo>
                  <a:lnTo>
                    <a:pt x="1903603" y="2458478"/>
                  </a:lnTo>
                  <a:lnTo>
                    <a:pt x="1903603" y="2438158"/>
                  </a:lnTo>
                  <a:lnTo>
                    <a:pt x="1905635" y="2434348"/>
                  </a:lnTo>
                  <a:lnTo>
                    <a:pt x="1913763" y="2426728"/>
                  </a:lnTo>
                  <a:lnTo>
                    <a:pt x="1919452" y="2425458"/>
                  </a:lnTo>
                  <a:lnTo>
                    <a:pt x="1933854" y="2425458"/>
                  </a:lnTo>
                  <a:lnTo>
                    <a:pt x="1969744" y="2448318"/>
                  </a:lnTo>
                  <a:lnTo>
                    <a:pt x="1978126" y="2441968"/>
                  </a:lnTo>
                  <a:lnTo>
                    <a:pt x="1974342" y="2436888"/>
                  </a:lnTo>
                  <a:lnTo>
                    <a:pt x="1969719" y="2431808"/>
                  </a:lnTo>
                  <a:lnTo>
                    <a:pt x="1964245" y="2427998"/>
                  </a:lnTo>
                  <a:lnTo>
                    <a:pt x="1961083" y="2425458"/>
                  </a:lnTo>
                  <a:lnTo>
                    <a:pt x="1957933" y="2422918"/>
                  </a:lnTo>
                  <a:lnTo>
                    <a:pt x="1950923" y="2419108"/>
                  </a:lnTo>
                  <a:lnTo>
                    <a:pt x="1943392" y="2416568"/>
                  </a:lnTo>
                  <a:lnTo>
                    <a:pt x="1935340" y="2415298"/>
                  </a:lnTo>
                  <a:lnTo>
                    <a:pt x="1919236" y="2415298"/>
                  </a:lnTo>
                  <a:lnTo>
                    <a:pt x="1892173" y="2435618"/>
                  </a:lnTo>
                  <a:lnTo>
                    <a:pt x="1892173" y="2458478"/>
                  </a:lnTo>
                  <a:lnTo>
                    <a:pt x="1880438" y="2458478"/>
                  </a:lnTo>
                  <a:lnTo>
                    <a:pt x="1873732" y="2458478"/>
                  </a:lnTo>
                  <a:lnTo>
                    <a:pt x="1834108" y="2458478"/>
                  </a:lnTo>
                  <a:lnTo>
                    <a:pt x="1834108" y="2467368"/>
                  </a:lnTo>
                  <a:lnTo>
                    <a:pt x="1850415" y="2467368"/>
                  </a:lnTo>
                  <a:lnTo>
                    <a:pt x="1850415" y="2505468"/>
                  </a:lnTo>
                  <a:lnTo>
                    <a:pt x="1846961" y="2508008"/>
                  </a:lnTo>
                  <a:lnTo>
                    <a:pt x="1832025" y="2508008"/>
                  </a:lnTo>
                  <a:lnTo>
                    <a:pt x="1827199" y="2506738"/>
                  </a:lnTo>
                  <a:lnTo>
                    <a:pt x="1822831" y="2504198"/>
                  </a:lnTo>
                  <a:lnTo>
                    <a:pt x="1820087" y="2502928"/>
                  </a:lnTo>
                  <a:lnTo>
                    <a:pt x="1817090" y="2500388"/>
                  </a:lnTo>
                  <a:lnTo>
                    <a:pt x="1813839" y="2500388"/>
                  </a:lnTo>
                  <a:lnTo>
                    <a:pt x="1813839" y="2499118"/>
                  </a:lnTo>
                  <a:lnTo>
                    <a:pt x="1816684" y="2497848"/>
                  </a:lnTo>
                  <a:lnTo>
                    <a:pt x="1819198" y="2495308"/>
                  </a:lnTo>
                  <a:lnTo>
                    <a:pt x="1823567" y="2488958"/>
                  </a:lnTo>
                  <a:lnTo>
                    <a:pt x="1824659" y="2485148"/>
                  </a:lnTo>
                  <a:lnTo>
                    <a:pt x="1824659" y="2473718"/>
                  </a:lnTo>
                  <a:lnTo>
                    <a:pt x="1822450" y="2468638"/>
                  </a:lnTo>
                  <a:lnTo>
                    <a:pt x="1813610" y="2459748"/>
                  </a:lnTo>
                  <a:lnTo>
                    <a:pt x="1807641" y="2458478"/>
                  </a:lnTo>
                  <a:lnTo>
                    <a:pt x="1790674" y="2458478"/>
                  </a:lnTo>
                  <a:lnTo>
                    <a:pt x="1783461" y="2461018"/>
                  </a:lnTo>
                  <a:lnTo>
                    <a:pt x="1778482" y="2467368"/>
                  </a:lnTo>
                  <a:lnTo>
                    <a:pt x="1786559" y="2474988"/>
                  </a:lnTo>
                  <a:lnTo>
                    <a:pt x="1789709" y="2471178"/>
                  </a:lnTo>
                  <a:lnTo>
                    <a:pt x="1794129" y="2468638"/>
                  </a:lnTo>
                  <a:lnTo>
                    <a:pt x="1803882" y="2468638"/>
                  </a:lnTo>
                  <a:lnTo>
                    <a:pt x="1807108" y="2469908"/>
                  </a:lnTo>
                  <a:lnTo>
                    <a:pt x="1811883" y="2474988"/>
                  </a:lnTo>
                  <a:lnTo>
                    <a:pt x="1813077" y="2477528"/>
                  </a:lnTo>
                  <a:lnTo>
                    <a:pt x="1813077" y="2486418"/>
                  </a:lnTo>
                  <a:lnTo>
                    <a:pt x="1811629" y="2490228"/>
                  </a:lnTo>
                  <a:lnTo>
                    <a:pt x="1805838" y="2495308"/>
                  </a:lnTo>
                  <a:lnTo>
                    <a:pt x="1802003" y="2496578"/>
                  </a:lnTo>
                  <a:lnTo>
                    <a:pt x="1792503" y="2496578"/>
                  </a:lnTo>
                  <a:lnTo>
                    <a:pt x="1792503" y="2506738"/>
                  </a:lnTo>
                  <a:lnTo>
                    <a:pt x="1806117" y="2506738"/>
                  </a:lnTo>
                  <a:lnTo>
                    <a:pt x="1810258" y="2508008"/>
                  </a:lnTo>
                  <a:lnTo>
                    <a:pt x="1816049" y="2513088"/>
                  </a:lnTo>
                  <a:lnTo>
                    <a:pt x="1817497" y="2515628"/>
                  </a:lnTo>
                  <a:lnTo>
                    <a:pt x="1817497" y="2524518"/>
                  </a:lnTo>
                  <a:lnTo>
                    <a:pt x="1816023" y="2528328"/>
                  </a:lnTo>
                  <a:lnTo>
                    <a:pt x="1810131" y="2534678"/>
                  </a:lnTo>
                  <a:lnTo>
                    <a:pt x="1805914" y="2535948"/>
                  </a:lnTo>
                  <a:lnTo>
                    <a:pt x="1792706" y="2535948"/>
                  </a:lnTo>
                  <a:lnTo>
                    <a:pt x="1786204" y="2532138"/>
                  </a:lnTo>
                  <a:lnTo>
                    <a:pt x="1780921" y="2525788"/>
                  </a:lnTo>
                  <a:lnTo>
                    <a:pt x="1772996" y="2534678"/>
                  </a:lnTo>
                  <a:lnTo>
                    <a:pt x="1778939" y="2539758"/>
                  </a:lnTo>
                  <a:lnTo>
                    <a:pt x="1785493" y="2542298"/>
                  </a:lnTo>
                  <a:lnTo>
                    <a:pt x="1792655" y="2544838"/>
                  </a:lnTo>
                  <a:lnTo>
                    <a:pt x="1800428" y="2546108"/>
                  </a:lnTo>
                  <a:lnTo>
                    <a:pt x="1809064" y="2546108"/>
                  </a:lnTo>
                  <a:lnTo>
                    <a:pt x="1815998" y="2543568"/>
                  </a:lnTo>
                  <a:lnTo>
                    <a:pt x="1823847" y="2535948"/>
                  </a:lnTo>
                  <a:lnTo>
                    <a:pt x="1826463" y="2533408"/>
                  </a:lnTo>
                  <a:lnTo>
                    <a:pt x="1829079" y="2527058"/>
                  </a:lnTo>
                  <a:lnTo>
                    <a:pt x="1828977" y="2518168"/>
                  </a:lnTo>
                  <a:lnTo>
                    <a:pt x="1828774" y="2515628"/>
                  </a:lnTo>
                  <a:lnTo>
                    <a:pt x="1832229" y="2518168"/>
                  </a:lnTo>
                  <a:lnTo>
                    <a:pt x="1847164" y="2518168"/>
                  </a:lnTo>
                  <a:lnTo>
                    <a:pt x="1850415" y="2516898"/>
                  </a:lnTo>
                  <a:lnTo>
                    <a:pt x="1850415" y="2556268"/>
                  </a:lnTo>
                  <a:lnTo>
                    <a:pt x="1861997" y="2556268"/>
                  </a:lnTo>
                  <a:lnTo>
                    <a:pt x="1861997" y="2516898"/>
                  </a:lnTo>
                  <a:lnTo>
                    <a:pt x="1861997" y="2515628"/>
                  </a:lnTo>
                  <a:lnTo>
                    <a:pt x="1861997" y="2508008"/>
                  </a:lnTo>
                  <a:lnTo>
                    <a:pt x="1861997" y="2467368"/>
                  </a:lnTo>
                  <a:lnTo>
                    <a:pt x="1873732" y="2467368"/>
                  </a:lnTo>
                  <a:lnTo>
                    <a:pt x="1880438" y="2467368"/>
                  </a:lnTo>
                  <a:lnTo>
                    <a:pt x="1892173" y="2467368"/>
                  </a:lnTo>
                  <a:lnTo>
                    <a:pt x="1892173" y="2556268"/>
                  </a:lnTo>
                  <a:lnTo>
                    <a:pt x="1903603" y="2556268"/>
                  </a:lnTo>
                  <a:lnTo>
                    <a:pt x="1903603" y="2467368"/>
                  </a:lnTo>
                  <a:lnTo>
                    <a:pt x="1915337" y="2467368"/>
                  </a:lnTo>
                  <a:lnTo>
                    <a:pt x="1922043" y="2467368"/>
                  </a:lnTo>
                  <a:lnTo>
                    <a:pt x="1970354" y="2467368"/>
                  </a:lnTo>
                  <a:lnTo>
                    <a:pt x="1970354" y="2496578"/>
                  </a:lnTo>
                  <a:lnTo>
                    <a:pt x="1931339" y="2496578"/>
                  </a:lnTo>
                  <a:lnTo>
                    <a:pt x="1922805" y="2502928"/>
                  </a:lnTo>
                  <a:lnTo>
                    <a:pt x="1922805" y="2506738"/>
                  </a:lnTo>
                  <a:lnTo>
                    <a:pt x="1923745" y="2510548"/>
                  </a:lnTo>
                  <a:lnTo>
                    <a:pt x="1927504" y="2518168"/>
                  </a:lnTo>
                  <a:lnTo>
                    <a:pt x="1929917" y="2520708"/>
                  </a:lnTo>
                  <a:lnTo>
                    <a:pt x="1932863" y="2523248"/>
                  </a:lnTo>
                  <a:lnTo>
                    <a:pt x="1939874" y="2520708"/>
                  </a:lnTo>
                  <a:lnTo>
                    <a:pt x="1939874" y="2506738"/>
                  </a:lnTo>
                  <a:lnTo>
                    <a:pt x="1970354" y="2506738"/>
                  </a:lnTo>
                  <a:lnTo>
                    <a:pt x="1970354" y="2556268"/>
                  </a:lnTo>
                  <a:lnTo>
                    <a:pt x="1981784" y="2556268"/>
                  </a:lnTo>
                  <a:lnTo>
                    <a:pt x="1981784" y="2506738"/>
                  </a:lnTo>
                  <a:lnTo>
                    <a:pt x="1981784" y="2467368"/>
                  </a:lnTo>
                  <a:lnTo>
                    <a:pt x="1993519" y="2467368"/>
                  </a:lnTo>
                  <a:lnTo>
                    <a:pt x="2000224" y="2467368"/>
                  </a:lnTo>
                  <a:lnTo>
                    <a:pt x="2053869" y="2467368"/>
                  </a:lnTo>
                  <a:lnTo>
                    <a:pt x="2053869" y="2511818"/>
                  </a:lnTo>
                  <a:lnTo>
                    <a:pt x="2052002" y="2518168"/>
                  </a:lnTo>
                  <a:lnTo>
                    <a:pt x="2044585" y="2525788"/>
                  </a:lnTo>
                  <a:lnTo>
                    <a:pt x="2039747" y="2528328"/>
                  </a:lnTo>
                  <a:lnTo>
                    <a:pt x="2028469" y="2528328"/>
                  </a:lnTo>
                  <a:lnTo>
                    <a:pt x="2024164" y="2527058"/>
                  </a:lnTo>
                  <a:lnTo>
                    <a:pt x="2017572" y="2519438"/>
                  </a:lnTo>
                  <a:lnTo>
                    <a:pt x="2015921" y="2515628"/>
                  </a:lnTo>
                  <a:lnTo>
                    <a:pt x="2015921" y="2504198"/>
                  </a:lnTo>
                  <a:lnTo>
                    <a:pt x="2018474" y="2499118"/>
                  </a:lnTo>
                  <a:lnTo>
                    <a:pt x="2028736" y="2492768"/>
                  </a:lnTo>
                  <a:lnTo>
                    <a:pt x="2034603" y="2492768"/>
                  </a:lnTo>
                  <a:lnTo>
                    <a:pt x="2041220" y="2494038"/>
                  </a:lnTo>
                  <a:lnTo>
                    <a:pt x="2041093" y="2492768"/>
                  </a:lnTo>
                  <a:lnTo>
                    <a:pt x="2040153" y="2482608"/>
                  </a:lnTo>
                  <a:lnTo>
                    <a:pt x="2026920" y="2482608"/>
                  </a:lnTo>
                  <a:lnTo>
                    <a:pt x="2020798" y="2485148"/>
                  </a:lnTo>
                  <a:lnTo>
                    <a:pt x="2015007" y="2487688"/>
                  </a:lnTo>
                  <a:lnTo>
                    <a:pt x="2007476" y="2492768"/>
                  </a:lnTo>
                  <a:lnTo>
                    <a:pt x="2003729" y="2500388"/>
                  </a:lnTo>
                  <a:lnTo>
                    <a:pt x="2003729" y="2519438"/>
                  </a:lnTo>
                  <a:lnTo>
                    <a:pt x="2006473" y="2525788"/>
                  </a:lnTo>
                  <a:lnTo>
                    <a:pt x="2017445" y="2535948"/>
                  </a:lnTo>
                  <a:lnTo>
                    <a:pt x="2024049" y="2538488"/>
                  </a:lnTo>
                  <a:lnTo>
                    <a:pt x="2041220" y="2538488"/>
                  </a:lnTo>
                  <a:lnTo>
                    <a:pt x="2048383" y="2535948"/>
                  </a:lnTo>
                  <a:lnTo>
                    <a:pt x="2053259" y="2529598"/>
                  </a:lnTo>
                  <a:lnTo>
                    <a:pt x="2053869" y="2529598"/>
                  </a:lnTo>
                  <a:lnTo>
                    <a:pt x="2053869" y="2556268"/>
                  </a:lnTo>
                  <a:lnTo>
                    <a:pt x="2065299" y="2556268"/>
                  </a:lnTo>
                  <a:lnTo>
                    <a:pt x="2065299" y="2529598"/>
                  </a:lnTo>
                  <a:lnTo>
                    <a:pt x="2065299" y="2528328"/>
                  </a:lnTo>
                  <a:lnTo>
                    <a:pt x="2065299" y="2467368"/>
                  </a:lnTo>
                  <a:lnTo>
                    <a:pt x="2077021" y="2467368"/>
                  </a:lnTo>
                  <a:lnTo>
                    <a:pt x="2083739" y="2467368"/>
                  </a:lnTo>
                  <a:lnTo>
                    <a:pt x="2095461" y="2467368"/>
                  </a:lnTo>
                  <a:lnTo>
                    <a:pt x="2095461" y="2556268"/>
                  </a:lnTo>
                  <a:lnTo>
                    <a:pt x="2106892" y="2556268"/>
                  </a:lnTo>
                  <a:lnTo>
                    <a:pt x="2106892" y="2467368"/>
                  </a:lnTo>
                  <a:lnTo>
                    <a:pt x="2118626" y="2467368"/>
                  </a:lnTo>
                  <a:lnTo>
                    <a:pt x="2125332" y="2467368"/>
                  </a:lnTo>
                  <a:lnTo>
                    <a:pt x="2144382" y="2467368"/>
                  </a:lnTo>
                  <a:lnTo>
                    <a:pt x="2148751" y="2471178"/>
                  </a:lnTo>
                  <a:lnTo>
                    <a:pt x="2150935" y="2476258"/>
                  </a:lnTo>
                  <a:lnTo>
                    <a:pt x="2150935" y="2486418"/>
                  </a:lnTo>
                  <a:lnTo>
                    <a:pt x="2149106" y="2490228"/>
                  </a:lnTo>
                  <a:lnTo>
                    <a:pt x="2141791" y="2496578"/>
                  </a:lnTo>
                  <a:lnTo>
                    <a:pt x="2136305" y="2497848"/>
                  </a:lnTo>
                  <a:lnTo>
                    <a:pt x="2128990" y="2500388"/>
                  </a:lnTo>
                  <a:lnTo>
                    <a:pt x="2154339" y="2534678"/>
                  </a:lnTo>
                  <a:lnTo>
                    <a:pt x="2171027" y="2534678"/>
                  </a:lnTo>
                  <a:lnTo>
                    <a:pt x="2177529" y="2532138"/>
                  </a:lnTo>
                  <a:lnTo>
                    <a:pt x="2183066" y="2529598"/>
                  </a:lnTo>
                  <a:lnTo>
                    <a:pt x="2187664" y="2524518"/>
                  </a:lnTo>
                  <a:lnTo>
                    <a:pt x="2188273" y="2524518"/>
                  </a:lnTo>
                  <a:lnTo>
                    <a:pt x="2188273" y="2556268"/>
                  </a:lnTo>
                  <a:lnTo>
                    <a:pt x="2199856" y="2556268"/>
                  </a:lnTo>
                  <a:lnTo>
                    <a:pt x="2199856" y="2467368"/>
                  </a:lnTo>
                  <a:lnTo>
                    <a:pt x="2218296" y="2467368"/>
                  </a:lnTo>
                  <a:lnTo>
                    <a:pt x="2218296" y="2458478"/>
                  </a:lnTo>
                  <a:close/>
                </a:path>
                <a:path w="5922645" h="5184140">
                  <a:moveTo>
                    <a:pt x="2250783" y="2514358"/>
                  </a:moveTo>
                  <a:lnTo>
                    <a:pt x="2245195" y="2474988"/>
                  </a:lnTo>
                  <a:lnTo>
                    <a:pt x="2224849" y="2438158"/>
                  </a:lnTo>
                  <a:lnTo>
                    <a:pt x="2222208" y="2434348"/>
                  </a:lnTo>
                  <a:lnTo>
                    <a:pt x="2219972" y="2433078"/>
                  </a:lnTo>
                  <a:lnTo>
                    <a:pt x="2207323" y="2433078"/>
                  </a:lnTo>
                  <a:lnTo>
                    <a:pt x="2207323" y="2434348"/>
                  </a:lnTo>
                  <a:lnTo>
                    <a:pt x="2214029" y="2440698"/>
                  </a:lnTo>
                  <a:lnTo>
                    <a:pt x="2220163" y="2448318"/>
                  </a:lnTo>
                  <a:lnTo>
                    <a:pt x="2237613" y="2487688"/>
                  </a:lnTo>
                  <a:lnTo>
                    <a:pt x="2239861" y="2511818"/>
                  </a:lnTo>
                  <a:lnTo>
                    <a:pt x="2239353" y="2521978"/>
                  </a:lnTo>
                  <a:lnTo>
                    <a:pt x="2225687" y="2563888"/>
                  </a:lnTo>
                  <a:lnTo>
                    <a:pt x="2207323" y="2588018"/>
                  </a:lnTo>
                  <a:lnTo>
                    <a:pt x="2219972" y="2588018"/>
                  </a:lnTo>
                  <a:lnTo>
                    <a:pt x="2242997" y="2553728"/>
                  </a:lnTo>
                  <a:lnTo>
                    <a:pt x="2250668" y="2518168"/>
                  </a:lnTo>
                  <a:lnTo>
                    <a:pt x="2250783" y="2514358"/>
                  </a:lnTo>
                  <a:close/>
                </a:path>
                <a:path w="5922645" h="5184140">
                  <a:moveTo>
                    <a:pt x="2771711" y="1268209"/>
                  </a:moveTo>
                  <a:lnTo>
                    <a:pt x="2693682" y="1268209"/>
                  </a:lnTo>
                  <a:lnTo>
                    <a:pt x="2686824" y="1268209"/>
                  </a:lnTo>
                  <a:lnTo>
                    <a:pt x="2663812" y="1268209"/>
                  </a:lnTo>
                  <a:lnTo>
                    <a:pt x="2663812" y="1277962"/>
                  </a:lnTo>
                  <a:lnTo>
                    <a:pt x="2663710" y="1317764"/>
                  </a:lnTo>
                  <a:lnTo>
                    <a:pt x="2661678" y="1323606"/>
                  </a:lnTo>
                  <a:lnTo>
                    <a:pt x="2653144" y="1332445"/>
                  </a:lnTo>
                  <a:lnTo>
                    <a:pt x="2647556" y="1334655"/>
                  </a:lnTo>
                  <a:lnTo>
                    <a:pt x="2633738" y="1334655"/>
                  </a:lnTo>
                  <a:lnTo>
                    <a:pt x="2628354" y="1332674"/>
                  </a:lnTo>
                  <a:lnTo>
                    <a:pt x="2620632" y="1324749"/>
                  </a:lnTo>
                  <a:lnTo>
                    <a:pt x="2618346" y="1320279"/>
                  </a:lnTo>
                  <a:lnTo>
                    <a:pt x="2617635" y="1315300"/>
                  </a:lnTo>
                  <a:lnTo>
                    <a:pt x="2623731" y="1313878"/>
                  </a:lnTo>
                  <a:lnTo>
                    <a:pt x="2628658" y="1311287"/>
                  </a:lnTo>
                  <a:lnTo>
                    <a:pt x="2636177" y="1303769"/>
                  </a:lnTo>
                  <a:lnTo>
                    <a:pt x="2638056" y="1299298"/>
                  </a:lnTo>
                  <a:lnTo>
                    <a:pt x="2638056" y="1288122"/>
                  </a:lnTo>
                  <a:lnTo>
                    <a:pt x="2636024" y="1282941"/>
                  </a:lnTo>
                  <a:lnTo>
                    <a:pt x="2631960" y="1278572"/>
                  </a:lnTo>
                  <a:lnTo>
                    <a:pt x="2631960" y="1277962"/>
                  </a:lnTo>
                  <a:lnTo>
                    <a:pt x="2663812" y="1277962"/>
                  </a:lnTo>
                  <a:lnTo>
                    <a:pt x="2663812" y="1268209"/>
                  </a:lnTo>
                  <a:lnTo>
                    <a:pt x="2600718" y="1268209"/>
                  </a:lnTo>
                  <a:lnTo>
                    <a:pt x="2594013" y="1268209"/>
                  </a:lnTo>
                  <a:lnTo>
                    <a:pt x="2559113" y="1268209"/>
                  </a:lnTo>
                  <a:lnTo>
                    <a:pt x="2552408" y="1268209"/>
                  </a:lnTo>
                  <a:lnTo>
                    <a:pt x="2529090" y="1268209"/>
                  </a:lnTo>
                  <a:lnTo>
                    <a:pt x="2529090" y="1277962"/>
                  </a:lnTo>
                  <a:lnTo>
                    <a:pt x="2529090" y="1312557"/>
                  </a:lnTo>
                  <a:lnTo>
                    <a:pt x="2524925" y="1313878"/>
                  </a:lnTo>
                  <a:lnTo>
                    <a:pt x="2520099" y="1314538"/>
                  </a:lnTo>
                  <a:lnTo>
                    <a:pt x="2508821" y="1314538"/>
                  </a:lnTo>
                  <a:lnTo>
                    <a:pt x="2503386" y="1313827"/>
                  </a:lnTo>
                  <a:lnTo>
                    <a:pt x="2498306" y="1312405"/>
                  </a:lnTo>
                  <a:lnTo>
                    <a:pt x="2498712" y="1311084"/>
                  </a:lnTo>
                  <a:lnTo>
                    <a:pt x="2498839" y="1309966"/>
                  </a:lnTo>
                  <a:lnTo>
                    <a:pt x="2498915" y="1277962"/>
                  </a:lnTo>
                  <a:lnTo>
                    <a:pt x="2529090" y="1277962"/>
                  </a:lnTo>
                  <a:lnTo>
                    <a:pt x="2529090" y="1268209"/>
                  </a:lnTo>
                  <a:lnTo>
                    <a:pt x="2455481" y="1268209"/>
                  </a:lnTo>
                  <a:lnTo>
                    <a:pt x="2448776" y="1268209"/>
                  </a:lnTo>
                  <a:lnTo>
                    <a:pt x="2387511" y="1268209"/>
                  </a:lnTo>
                  <a:lnTo>
                    <a:pt x="2387511" y="1277962"/>
                  </a:lnTo>
                  <a:lnTo>
                    <a:pt x="2426525" y="1277962"/>
                  </a:lnTo>
                  <a:lnTo>
                    <a:pt x="2426525" y="1311643"/>
                  </a:lnTo>
                  <a:lnTo>
                    <a:pt x="2423122" y="1314996"/>
                  </a:lnTo>
                  <a:lnTo>
                    <a:pt x="2411031" y="1314996"/>
                  </a:lnTo>
                  <a:lnTo>
                    <a:pt x="2406358" y="1312608"/>
                  </a:lnTo>
                  <a:lnTo>
                    <a:pt x="2402294" y="1307833"/>
                  </a:lnTo>
                  <a:lnTo>
                    <a:pt x="2393607" y="1314691"/>
                  </a:lnTo>
                  <a:lnTo>
                    <a:pt x="2433078" y="1366507"/>
                  </a:lnTo>
                  <a:lnTo>
                    <a:pt x="2442375" y="1360258"/>
                  </a:lnTo>
                  <a:lnTo>
                    <a:pt x="2424696" y="1337094"/>
                  </a:lnTo>
                  <a:lnTo>
                    <a:pt x="2421750" y="1333334"/>
                  </a:lnTo>
                  <a:lnTo>
                    <a:pt x="2418245" y="1329118"/>
                  </a:lnTo>
                  <a:lnTo>
                    <a:pt x="2414308" y="1324597"/>
                  </a:lnTo>
                  <a:lnTo>
                    <a:pt x="2414333" y="1323987"/>
                  </a:lnTo>
                  <a:lnTo>
                    <a:pt x="2415654" y="1324394"/>
                  </a:lnTo>
                  <a:lnTo>
                    <a:pt x="2417381" y="1324597"/>
                  </a:lnTo>
                  <a:lnTo>
                    <a:pt x="2419515" y="1324597"/>
                  </a:lnTo>
                  <a:lnTo>
                    <a:pt x="2424798" y="1324394"/>
                  </a:lnTo>
                  <a:lnTo>
                    <a:pt x="2425877" y="1323987"/>
                  </a:lnTo>
                  <a:lnTo>
                    <a:pt x="2429192" y="1322743"/>
                  </a:lnTo>
                  <a:lnTo>
                    <a:pt x="2436203" y="1316520"/>
                  </a:lnTo>
                  <a:lnTo>
                    <a:pt x="2436799" y="1314996"/>
                  </a:lnTo>
                  <a:lnTo>
                    <a:pt x="2437955" y="1311998"/>
                  </a:lnTo>
                  <a:lnTo>
                    <a:pt x="2437955" y="1277962"/>
                  </a:lnTo>
                  <a:lnTo>
                    <a:pt x="2448776" y="1277962"/>
                  </a:lnTo>
                  <a:lnTo>
                    <a:pt x="2455481" y="1277962"/>
                  </a:lnTo>
                  <a:lnTo>
                    <a:pt x="2487485" y="1277962"/>
                  </a:lnTo>
                  <a:lnTo>
                    <a:pt x="2487371" y="1313014"/>
                  </a:lnTo>
                  <a:lnTo>
                    <a:pt x="2484132" y="1316215"/>
                  </a:lnTo>
                  <a:lnTo>
                    <a:pt x="2472042" y="1316215"/>
                  </a:lnTo>
                  <a:lnTo>
                    <a:pt x="2467419" y="1313929"/>
                  </a:lnTo>
                  <a:lnTo>
                    <a:pt x="2463558" y="1309357"/>
                  </a:lnTo>
                  <a:lnTo>
                    <a:pt x="2454872" y="1316215"/>
                  </a:lnTo>
                  <a:lnTo>
                    <a:pt x="2494191" y="1367726"/>
                  </a:lnTo>
                  <a:lnTo>
                    <a:pt x="2503487" y="1361630"/>
                  </a:lnTo>
                  <a:lnTo>
                    <a:pt x="2485656" y="1338465"/>
                  </a:lnTo>
                  <a:lnTo>
                    <a:pt x="2483320" y="1335316"/>
                  </a:lnTo>
                  <a:lnTo>
                    <a:pt x="2479814" y="1331099"/>
                  </a:lnTo>
                  <a:lnTo>
                    <a:pt x="2475141" y="1325816"/>
                  </a:lnTo>
                  <a:lnTo>
                    <a:pt x="2475446" y="1325359"/>
                  </a:lnTo>
                  <a:lnTo>
                    <a:pt x="2476360" y="1325664"/>
                  </a:lnTo>
                  <a:lnTo>
                    <a:pt x="2478036" y="1325816"/>
                  </a:lnTo>
                  <a:lnTo>
                    <a:pt x="2480475" y="1325816"/>
                  </a:lnTo>
                  <a:lnTo>
                    <a:pt x="2485961" y="1325613"/>
                  </a:lnTo>
                  <a:lnTo>
                    <a:pt x="2486660" y="1325359"/>
                  </a:lnTo>
                  <a:lnTo>
                    <a:pt x="2490330" y="1324038"/>
                  </a:lnTo>
                  <a:lnTo>
                    <a:pt x="2493581" y="1321092"/>
                  </a:lnTo>
                  <a:lnTo>
                    <a:pt x="2499982" y="1323530"/>
                  </a:lnTo>
                  <a:lnTo>
                    <a:pt x="2507145" y="1324749"/>
                  </a:lnTo>
                  <a:lnTo>
                    <a:pt x="2520658" y="1324749"/>
                  </a:lnTo>
                  <a:lnTo>
                    <a:pt x="2525331" y="1324343"/>
                  </a:lnTo>
                  <a:lnTo>
                    <a:pt x="2529090" y="1323530"/>
                  </a:lnTo>
                  <a:lnTo>
                    <a:pt x="2529090" y="1366050"/>
                  </a:lnTo>
                  <a:lnTo>
                    <a:pt x="2540673" y="1366050"/>
                  </a:lnTo>
                  <a:lnTo>
                    <a:pt x="2540673" y="1323530"/>
                  </a:lnTo>
                  <a:lnTo>
                    <a:pt x="2540673" y="1321092"/>
                  </a:lnTo>
                  <a:lnTo>
                    <a:pt x="2540673" y="1316215"/>
                  </a:lnTo>
                  <a:lnTo>
                    <a:pt x="2540673" y="1314538"/>
                  </a:lnTo>
                  <a:lnTo>
                    <a:pt x="2540673" y="1277962"/>
                  </a:lnTo>
                  <a:lnTo>
                    <a:pt x="2552408" y="1277962"/>
                  </a:lnTo>
                  <a:lnTo>
                    <a:pt x="2559113" y="1277962"/>
                  </a:lnTo>
                  <a:lnTo>
                    <a:pt x="2570848" y="1277962"/>
                  </a:lnTo>
                  <a:lnTo>
                    <a:pt x="2570848" y="1366050"/>
                  </a:lnTo>
                  <a:lnTo>
                    <a:pt x="2582278" y="1366050"/>
                  </a:lnTo>
                  <a:lnTo>
                    <a:pt x="2582278" y="1277962"/>
                  </a:lnTo>
                  <a:lnTo>
                    <a:pt x="2594013" y="1277962"/>
                  </a:lnTo>
                  <a:lnTo>
                    <a:pt x="2600718" y="1277962"/>
                  </a:lnTo>
                  <a:lnTo>
                    <a:pt x="2619768" y="1277962"/>
                  </a:lnTo>
                  <a:lnTo>
                    <a:pt x="2624137" y="1281823"/>
                  </a:lnTo>
                  <a:lnTo>
                    <a:pt x="2626322" y="1286649"/>
                  </a:lnTo>
                  <a:lnTo>
                    <a:pt x="2626322" y="1297012"/>
                  </a:lnTo>
                  <a:lnTo>
                    <a:pt x="2624493" y="1300670"/>
                  </a:lnTo>
                  <a:lnTo>
                    <a:pt x="2617178" y="1306156"/>
                  </a:lnTo>
                  <a:lnTo>
                    <a:pt x="2611691" y="1308341"/>
                  </a:lnTo>
                  <a:lnTo>
                    <a:pt x="2604376" y="1309966"/>
                  </a:lnTo>
                  <a:lnTo>
                    <a:pt x="2605760" y="1317764"/>
                  </a:lnTo>
                  <a:lnTo>
                    <a:pt x="2629725" y="1345171"/>
                  </a:lnTo>
                  <a:lnTo>
                    <a:pt x="2638971" y="1345171"/>
                  </a:lnTo>
                  <a:lnTo>
                    <a:pt x="2646413" y="1344485"/>
                  </a:lnTo>
                  <a:lnTo>
                    <a:pt x="2652915" y="1342428"/>
                  </a:lnTo>
                  <a:lnTo>
                    <a:pt x="2658453" y="1338999"/>
                  </a:lnTo>
                  <a:lnTo>
                    <a:pt x="2662605" y="1334655"/>
                  </a:lnTo>
                  <a:lnTo>
                    <a:pt x="2663050" y="1334198"/>
                  </a:lnTo>
                  <a:lnTo>
                    <a:pt x="2663660" y="1334198"/>
                  </a:lnTo>
                  <a:lnTo>
                    <a:pt x="2663660" y="1366050"/>
                  </a:lnTo>
                  <a:lnTo>
                    <a:pt x="2675242" y="1366050"/>
                  </a:lnTo>
                  <a:lnTo>
                    <a:pt x="2675242" y="1334198"/>
                  </a:lnTo>
                  <a:lnTo>
                    <a:pt x="2675242" y="1277962"/>
                  </a:lnTo>
                  <a:lnTo>
                    <a:pt x="2686824" y="1277962"/>
                  </a:lnTo>
                  <a:lnTo>
                    <a:pt x="2693682" y="1277962"/>
                  </a:lnTo>
                  <a:lnTo>
                    <a:pt x="2741841" y="1277962"/>
                  </a:lnTo>
                  <a:lnTo>
                    <a:pt x="2741841" y="1306156"/>
                  </a:lnTo>
                  <a:lnTo>
                    <a:pt x="2702826" y="1306156"/>
                  </a:lnTo>
                  <a:lnTo>
                    <a:pt x="2694406" y="1312913"/>
                  </a:lnTo>
                  <a:lnTo>
                    <a:pt x="2694355" y="1317485"/>
                  </a:lnTo>
                  <a:lnTo>
                    <a:pt x="2695232" y="1321092"/>
                  </a:lnTo>
                  <a:lnTo>
                    <a:pt x="2698991" y="1328407"/>
                  </a:lnTo>
                  <a:lnTo>
                    <a:pt x="2701404" y="1331150"/>
                  </a:lnTo>
                  <a:lnTo>
                    <a:pt x="2704350" y="1332979"/>
                  </a:lnTo>
                  <a:lnTo>
                    <a:pt x="2711361" y="1330540"/>
                  </a:lnTo>
                  <a:lnTo>
                    <a:pt x="2711361" y="1316520"/>
                  </a:lnTo>
                  <a:lnTo>
                    <a:pt x="2741841" y="1316520"/>
                  </a:lnTo>
                  <a:lnTo>
                    <a:pt x="2741841" y="1366050"/>
                  </a:lnTo>
                  <a:lnTo>
                    <a:pt x="2753271" y="1366050"/>
                  </a:lnTo>
                  <a:lnTo>
                    <a:pt x="2753271" y="1316520"/>
                  </a:lnTo>
                  <a:lnTo>
                    <a:pt x="2753271" y="1277962"/>
                  </a:lnTo>
                  <a:lnTo>
                    <a:pt x="2771711" y="1277962"/>
                  </a:lnTo>
                  <a:lnTo>
                    <a:pt x="2771711" y="1268209"/>
                  </a:lnTo>
                  <a:close/>
                </a:path>
                <a:path w="5922645" h="5184140">
                  <a:moveTo>
                    <a:pt x="2771711" y="549389"/>
                  </a:moveTo>
                  <a:lnTo>
                    <a:pt x="2693682" y="549389"/>
                  </a:lnTo>
                  <a:lnTo>
                    <a:pt x="2686824" y="549389"/>
                  </a:lnTo>
                  <a:lnTo>
                    <a:pt x="2663812" y="549389"/>
                  </a:lnTo>
                  <a:lnTo>
                    <a:pt x="2663812" y="559142"/>
                  </a:lnTo>
                  <a:lnTo>
                    <a:pt x="2663710" y="598944"/>
                  </a:lnTo>
                  <a:lnTo>
                    <a:pt x="2661678" y="604786"/>
                  </a:lnTo>
                  <a:lnTo>
                    <a:pt x="2653144" y="613625"/>
                  </a:lnTo>
                  <a:lnTo>
                    <a:pt x="2647556" y="615835"/>
                  </a:lnTo>
                  <a:lnTo>
                    <a:pt x="2633738" y="615835"/>
                  </a:lnTo>
                  <a:lnTo>
                    <a:pt x="2628354" y="613854"/>
                  </a:lnTo>
                  <a:lnTo>
                    <a:pt x="2620632" y="605929"/>
                  </a:lnTo>
                  <a:lnTo>
                    <a:pt x="2618346" y="601459"/>
                  </a:lnTo>
                  <a:lnTo>
                    <a:pt x="2617635" y="596480"/>
                  </a:lnTo>
                  <a:lnTo>
                    <a:pt x="2623731" y="595058"/>
                  </a:lnTo>
                  <a:lnTo>
                    <a:pt x="2628658" y="592467"/>
                  </a:lnTo>
                  <a:lnTo>
                    <a:pt x="2636177" y="584949"/>
                  </a:lnTo>
                  <a:lnTo>
                    <a:pt x="2638056" y="580478"/>
                  </a:lnTo>
                  <a:lnTo>
                    <a:pt x="2638056" y="569302"/>
                  </a:lnTo>
                  <a:lnTo>
                    <a:pt x="2636024" y="564121"/>
                  </a:lnTo>
                  <a:lnTo>
                    <a:pt x="2631960" y="559752"/>
                  </a:lnTo>
                  <a:lnTo>
                    <a:pt x="2631960" y="559142"/>
                  </a:lnTo>
                  <a:lnTo>
                    <a:pt x="2663812" y="559142"/>
                  </a:lnTo>
                  <a:lnTo>
                    <a:pt x="2663812" y="549389"/>
                  </a:lnTo>
                  <a:lnTo>
                    <a:pt x="2600718" y="549389"/>
                  </a:lnTo>
                  <a:lnTo>
                    <a:pt x="2594013" y="549389"/>
                  </a:lnTo>
                  <a:lnTo>
                    <a:pt x="2559113" y="549389"/>
                  </a:lnTo>
                  <a:lnTo>
                    <a:pt x="2552408" y="549389"/>
                  </a:lnTo>
                  <a:lnTo>
                    <a:pt x="2529090" y="549389"/>
                  </a:lnTo>
                  <a:lnTo>
                    <a:pt x="2529090" y="559142"/>
                  </a:lnTo>
                  <a:lnTo>
                    <a:pt x="2529090" y="593737"/>
                  </a:lnTo>
                  <a:lnTo>
                    <a:pt x="2524925" y="595058"/>
                  </a:lnTo>
                  <a:lnTo>
                    <a:pt x="2520099" y="595718"/>
                  </a:lnTo>
                  <a:lnTo>
                    <a:pt x="2508821" y="595718"/>
                  </a:lnTo>
                  <a:lnTo>
                    <a:pt x="2503386" y="595007"/>
                  </a:lnTo>
                  <a:lnTo>
                    <a:pt x="2498306" y="593585"/>
                  </a:lnTo>
                  <a:lnTo>
                    <a:pt x="2498712" y="592264"/>
                  </a:lnTo>
                  <a:lnTo>
                    <a:pt x="2498839" y="591146"/>
                  </a:lnTo>
                  <a:lnTo>
                    <a:pt x="2498915" y="559142"/>
                  </a:lnTo>
                  <a:lnTo>
                    <a:pt x="2529090" y="559142"/>
                  </a:lnTo>
                  <a:lnTo>
                    <a:pt x="2529090" y="549389"/>
                  </a:lnTo>
                  <a:lnTo>
                    <a:pt x="2455481" y="549389"/>
                  </a:lnTo>
                  <a:lnTo>
                    <a:pt x="2448776" y="549389"/>
                  </a:lnTo>
                  <a:lnTo>
                    <a:pt x="2387511" y="549389"/>
                  </a:lnTo>
                  <a:lnTo>
                    <a:pt x="2387511" y="559142"/>
                  </a:lnTo>
                  <a:lnTo>
                    <a:pt x="2426525" y="559142"/>
                  </a:lnTo>
                  <a:lnTo>
                    <a:pt x="2426525" y="592823"/>
                  </a:lnTo>
                  <a:lnTo>
                    <a:pt x="2423122" y="596176"/>
                  </a:lnTo>
                  <a:lnTo>
                    <a:pt x="2411031" y="596176"/>
                  </a:lnTo>
                  <a:lnTo>
                    <a:pt x="2406358" y="593788"/>
                  </a:lnTo>
                  <a:lnTo>
                    <a:pt x="2402294" y="589013"/>
                  </a:lnTo>
                  <a:lnTo>
                    <a:pt x="2393607" y="595871"/>
                  </a:lnTo>
                  <a:lnTo>
                    <a:pt x="2433078" y="647687"/>
                  </a:lnTo>
                  <a:lnTo>
                    <a:pt x="2442375" y="641438"/>
                  </a:lnTo>
                  <a:lnTo>
                    <a:pt x="2424696" y="618274"/>
                  </a:lnTo>
                  <a:lnTo>
                    <a:pt x="2421750" y="614514"/>
                  </a:lnTo>
                  <a:lnTo>
                    <a:pt x="2418245" y="610298"/>
                  </a:lnTo>
                  <a:lnTo>
                    <a:pt x="2414308" y="605777"/>
                  </a:lnTo>
                  <a:lnTo>
                    <a:pt x="2414333" y="605167"/>
                  </a:lnTo>
                  <a:lnTo>
                    <a:pt x="2415654" y="605574"/>
                  </a:lnTo>
                  <a:lnTo>
                    <a:pt x="2417381" y="605777"/>
                  </a:lnTo>
                  <a:lnTo>
                    <a:pt x="2419515" y="605777"/>
                  </a:lnTo>
                  <a:lnTo>
                    <a:pt x="2424798" y="605574"/>
                  </a:lnTo>
                  <a:lnTo>
                    <a:pt x="2425877" y="605167"/>
                  </a:lnTo>
                  <a:lnTo>
                    <a:pt x="2429192" y="603923"/>
                  </a:lnTo>
                  <a:lnTo>
                    <a:pt x="2436203" y="597700"/>
                  </a:lnTo>
                  <a:lnTo>
                    <a:pt x="2436799" y="596176"/>
                  </a:lnTo>
                  <a:lnTo>
                    <a:pt x="2437955" y="593178"/>
                  </a:lnTo>
                  <a:lnTo>
                    <a:pt x="2437955" y="559142"/>
                  </a:lnTo>
                  <a:lnTo>
                    <a:pt x="2448776" y="559142"/>
                  </a:lnTo>
                  <a:lnTo>
                    <a:pt x="2455481" y="559142"/>
                  </a:lnTo>
                  <a:lnTo>
                    <a:pt x="2487485" y="559142"/>
                  </a:lnTo>
                  <a:lnTo>
                    <a:pt x="2487371" y="594194"/>
                  </a:lnTo>
                  <a:lnTo>
                    <a:pt x="2484132" y="597395"/>
                  </a:lnTo>
                  <a:lnTo>
                    <a:pt x="2472042" y="597395"/>
                  </a:lnTo>
                  <a:lnTo>
                    <a:pt x="2467419" y="595109"/>
                  </a:lnTo>
                  <a:lnTo>
                    <a:pt x="2463558" y="590537"/>
                  </a:lnTo>
                  <a:lnTo>
                    <a:pt x="2454872" y="597395"/>
                  </a:lnTo>
                  <a:lnTo>
                    <a:pt x="2494191" y="648906"/>
                  </a:lnTo>
                  <a:lnTo>
                    <a:pt x="2503487" y="642810"/>
                  </a:lnTo>
                  <a:lnTo>
                    <a:pt x="2485656" y="619645"/>
                  </a:lnTo>
                  <a:lnTo>
                    <a:pt x="2483320" y="616496"/>
                  </a:lnTo>
                  <a:lnTo>
                    <a:pt x="2479814" y="612279"/>
                  </a:lnTo>
                  <a:lnTo>
                    <a:pt x="2475141" y="606996"/>
                  </a:lnTo>
                  <a:lnTo>
                    <a:pt x="2475446" y="606539"/>
                  </a:lnTo>
                  <a:lnTo>
                    <a:pt x="2476360" y="606844"/>
                  </a:lnTo>
                  <a:lnTo>
                    <a:pt x="2478036" y="606996"/>
                  </a:lnTo>
                  <a:lnTo>
                    <a:pt x="2480475" y="606996"/>
                  </a:lnTo>
                  <a:lnTo>
                    <a:pt x="2485961" y="606793"/>
                  </a:lnTo>
                  <a:lnTo>
                    <a:pt x="2486660" y="606539"/>
                  </a:lnTo>
                  <a:lnTo>
                    <a:pt x="2490330" y="605218"/>
                  </a:lnTo>
                  <a:lnTo>
                    <a:pt x="2493581" y="602272"/>
                  </a:lnTo>
                  <a:lnTo>
                    <a:pt x="2499982" y="604710"/>
                  </a:lnTo>
                  <a:lnTo>
                    <a:pt x="2507145" y="605929"/>
                  </a:lnTo>
                  <a:lnTo>
                    <a:pt x="2520658" y="605929"/>
                  </a:lnTo>
                  <a:lnTo>
                    <a:pt x="2525331" y="605523"/>
                  </a:lnTo>
                  <a:lnTo>
                    <a:pt x="2529090" y="604710"/>
                  </a:lnTo>
                  <a:lnTo>
                    <a:pt x="2529090" y="647230"/>
                  </a:lnTo>
                  <a:lnTo>
                    <a:pt x="2540673" y="647230"/>
                  </a:lnTo>
                  <a:lnTo>
                    <a:pt x="2540673" y="604710"/>
                  </a:lnTo>
                  <a:lnTo>
                    <a:pt x="2540673" y="602272"/>
                  </a:lnTo>
                  <a:lnTo>
                    <a:pt x="2540673" y="597395"/>
                  </a:lnTo>
                  <a:lnTo>
                    <a:pt x="2540673" y="595718"/>
                  </a:lnTo>
                  <a:lnTo>
                    <a:pt x="2540673" y="559142"/>
                  </a:lnTo>
                  <a:lnTo>
                    <a:pt x="2552408" y="559142"/>
                  </a:lnTo>
                  <a:lnTo>
                    <a:pt x="2559113" y="559142"/>
                  </a:lnTo>
                  <a:lnTo>
                    <a:pt x="2570848" y="559142"/>
                  </a:lnTo>
                  <a:lnTo>
                    <a:pt x="2570848" y="647230"/>
                  </a:lnTo>
                  <a:lnTo>
                    <a:pt x="2582278" y="647230"/>
                  </a:lnTo>
                  <a:lnTo>
                    <a:pt x="2582278" y="559142"/>
                  </a:lnTo>
                  <a:lnTo>
                    <a:pt x="2594013" y="559142"/>
                  </a:lnTo>
                  <a:lnTo>
                    <a:pt x="2600718" y="559142"/>
                  </a:lnTo>
                  <a:lnTo>
                    <a:pt x="2619768" y="559142"/>
                  </a:lnTo>
                  <a:lnTo>
                    <a:pt x="2624137" y="563003"/>
                  </a:lnTo>
                  <a:lnTo>
                    <a:pt x="2626322" y="567829"/>
                  </a:lnTo>
                  <a:lnTo>
                    <a:pt x="2626322" y="578192"/>
                  </a:lnTo>
                  <a:lnTo>
                    <a:pt x="2624493" y="581850"/>
                  </a:lnTo>
                  <a:lnTo>
                    <a:pt x="2617178" y="587336"/>
                  </a:lnTo>
                  <a:lnTo>
                    <a:pt x="2611691" y="589521"/>
                  </a:lnTo>
                  <a:lnTo>
                    <a:pt x="2604376" y="591146"/>
                  </a:lnTo>
                  <a:lnTo>
                    <a:pt x="2605760" y="598944"/>
                  </a:lnTo>
                  <a:lnTo>
                    <a:pt x="2629725" y="626351"/>
                  </a:lnTo>
                  <a:lnTo>
                    <a:pt x="2638971" y="626351"/>
                  </a:lnTo>
                  <a:lnTo>
                    <a:pt x="2646413" y="625665"/>
                  </a:lnTo>
                  <a:lnTo>
                    <a:pt x="2652915" y="623608"/>
                  </a:lnTo>
                  <a:lnTo>
                    <a:pt x="2658453" y="620179"/>
                  </a:lnTo>
                  <a:lnTo>
                    <a:pt x="2662605" y="615835"/>
                  </a:lnTo>
                  <a:lnTo>
                    <a:pt x="2663050" y="615378"/>
                  </a:lnTo>
                  <a:lnTo>
                    <a:pt x="2663660" y="615378"/>
                  </a:lnTo>
                  <a:lnTo>
                    <a:pt x="2663660" y="647230"/>
                  </a:lnTo>
                  <a:lnTo>
                    <a:pt x="2675242" y="647230"/>
                  </a:lnTo>
                  <a:lnTo>
                    <a:pt x="2675242" y="615378"/>
                  </a:lnTo>
                  <a:lnTo>
                    <a:pt x="2675242" y="559142"/>
                  </a:lnTo>
                  <a:lnTo>
                    <a:pt x="2686824" y="559142"/>
                  </a:lnTo>
                  <a:lnTo>
                    <a:pt x="2693682" y="559142"/>
                  </a:lnTo>
                  <a:lnTo>
                    <a:pt x="2741841" y="559142"/>
                  </a:lnTo>
                  <a:lnTo>
                    <a:pt x="2741841" y="587336"/>
                  </a:lnTo>
                  <a:lnTo>
                    <a:pt x="2702826" y="587336"/>
                  </a:lnTo>
                  <a:lnTo>
                    <a:pt x="2694406" y="594093"/>
                  </a:lnTo>
                  <a:lnTo>
                    <a:pt x="2694355" y="598665"/>
                  </a:lnTo>
                  <a:lnTo>
                    <a:pt x="2695232" y="602272"/>
                  </a:lnTo>
                  <a:lnTo>
                    <a:pt x="2698991" y="609587"/>
                  </a:lnTo>
                  <a:lnTo>
                    <a:pt x="2701404" y="612330"/>
                  </a:lnTo>
                  <a:lnTo>
                    <a:pt x="2704350" y="614159"/>
                  </a:lnTo>
                  <a:lnTo>
                    <a:pt x="2711361" y="611720"/>
                  </a:lnTo>
                  <a:lnTo>
                    <a:pt x="2711361" y="597700"/>
                  </a:lnTo>
                  <a:lnTo>
                    <a:pt x="2741841" y="597700"/>
                  </a:lnTo>
                  <a:lnTo>
                    <a:pt x="2741841" y="647230"/>
                  </a:lnTo>
                  <a:lnTo>
                    <a:pt x="2753271" y="647230"/>
                  </a:lnTo>
                  <a:lnTo>
                    <a:pt x="2753271" y="597700"/>
                  </a:lnTo>
                  <a:lnTo>
                    <a:pt x="2753271" y="559142"/>
                  </a:lnTo>
                  <a:lnTo>
                    <a:pt x="2771711" y="559142"/>
                  </a:lnTo>
                  <a:lnTo>
                    <a:pt x="2771711" y="549389"/>
                  </a:lnTo>
                  <a:close/>
                </a:path>
                <a:path w="5922645" h="5184140">
                  <a:moveTo>
                    <a:pt x="2823946" y="48044"/>
                  </a:moveTo>
                  <a:lnTo>
                    <a:pt x="2745028" y="48044"/>
                  </a:lnTo>
                  <a:lnTo>
                    <a:pt x="2745028" y="63233"/>
                  </a:lnTo>
                  <a:lnTo>
                    <a:pt x="2744978" y="110121"/>
                  </a:lnTo>
                  <a:lnTo>
                    <a:pt x="2741168" y="114414"/>
                  </a:lnTo>
                  <a:lnTo>
                    <a:pt x="2725763" y="114414"/>
                  </a:lnTo>
                  <a:lnTo>
                    <a:pt x="2721914" y="110121"/>
                  </a:lnTo>
                  <a:lnTo>
                    <a:pt x="2721914" y="63233"/>
                  </a:lnTo>
                  <a:lnTo>
                    <a:pt x="2745028" y="63233"/>
                  </a:lnTo>
                  <a:lnTo>
                    <a:pt x="2745028" y="48044"/>
                  </a:lnTo>
                  <a:lnTo>
                    <a:pt x="2695333" y="48044"/>
                  </a:lnTo>
                  <a:lnTo>
                    <a:pt x="2686418" y="48044"/>
                  </a:lnTo>
                  <a:lnTo>
                    <a:pt x="2676677" y="48044"/>
                  </a:lnTo>
                  <a:lnTo>
                    <a:pt x="2659011" y="990"/>
                  </a:lnTo>
                  <a:lnTo>
                    <a:pt x="2638374" y="5613"/>
                  </a:lnTo>
                  <a:lnTo>
                    <a:pt x="2664295" y="48044"/>
                  </a:lnTo>
                  <a:lnTo>
                    <a:pt x="2663469" y="48044"/>
                  </a:lnTo>
                  <a:lnTo>
                    <a:pt x="2618067" y="1981"/>
                  </a:lnTo>
                  <a:lnTo>
                    <a:pt x="2601226" y="12382"/>
                  </a:lnTo>
                  <a:lnTo>
                    <a:pt x="2611247" y="21120"/>
                  </a:lnTo>
                  <a:lnTo>
                    <a:pt x="2622308" y="29972"/>
                  </a:lnTo>
                  <a:lnTo>
                    <a:pt x="2634437" y="38950"/>
                  </a:lnTo>
                  <a:lnTo>
                    <a:pt x="2647619" y="48044"/>
                  </a:lnTo>
                  <a:lnTo>
                    <a:pt x="2639530" y="48044"/>
                  </a:lnTo>
                  <a:lnTo>
                    <a:pt x="2543606" y="48044"/>
                  </a:lnTo>
                  <a:lnTo>
                    <a:pt x="2543606" y="63233"/>
                  </a:lnTo>
                  <a:lnTo>
                    <a:pt x="2567546" y="63233"/>
                  </a:lnTo>
                  <a:lnTo>
                    <a:pt x="2567546" y="93611"/>
                  </a:lnTo>
                  <a:lnTo>
                    <a:pt x="2555824" y="102196"/>
                  </a:lnTo>
                  <a:lnTo>
                    <a:pt x="2555824" y="106489"/>
                  </a:lnTo>
                  <a:lnTo>
                    <a:pt x="2556814" y="110947"/>
                  </a:lnTo>
                  <a:lnTo>
                    <a:pt x="2560777" y="120192"/>
                  </a:lnTo>
                  <a:lnTo>
                    <a:pt x="2563698" y="123939"/>
                  </a:lnTo>
                  <a:lnTo>
                    <a:pt x="2567546" y="126796"/>
                  </a:lnTo>
                  <a:lnTo>
                    <a:pt x="2586367" y="126796"/>
                  </a:lnTo>
                  <a:lnTo>
                    <a:pt x="2586367" y="63233"/>
                  </a:lnTo>
                  <a:lnTo>
                    <a:pt x="2611132" y="63233"/>
                  </a:lnTo>
                  <a:lnTo>
                    <a:pt x="2611132" y="157010"/>
                  </a:lnTo>
                  <a:lnTo>
                    <a:pt x="2630119" y="157010"/>
                  </a:lnTo>
                  <a:lnTo>
                    <a:pt x="2630119" y="63233"/>
                  </a:lnTo>
                  <a:lnTo>
                    <a:pt x="2639530" y="63233"/>
                  </a:lnTo>
                  <a:lnTo>
                    <a:pt x="2648445" y="63233"/>
                  </a:lnTo>
                  <a:lnTo>
                    <a:pt x="2657856" y="63233"/>
                  </a:lnTo>
                  <a:lnTo>
                    <a:pt x="2657856" y="157010"/>
                  </a:lnTo>
                  <a:lnTo>
                    <a:pt x="2677007" y="157010"/>
                  </a:lnTo>
                  <a:lnTo>
                    <a:pt x="2677007" y="63233"/>
                  </a:lnTo>
                  <a:lnTo>
                    <a:pt x="2686418" y="63233"/>
                  </a:lnTo>
                  <a:lnTo>
                    <a:pt x="2695333" y="63233"/>
                  </a:lnTo>
                  <a:lnTo>
                    <a:pt x="2702928" y="63233"/>
                  </a:lnTo>
                  <a:lnTo>
                    <a:pt x="2702928" y="110451"/>
                  </a:lnTo>
                  <a:lnTo>
                    <a:pt x="2705570" y="117995"/>
                  </a:lnTo>
                  <a:lnTo>
                    <a:pt x="2716136" y="128333"/>
                  </a:lnTo>
                  <a:lnTo>
                    <a:pt x="2723565" y="130924"/>
                  </a:lnTo>
                  <a:lnTo>
                    <a:pt x="2742717" y="130924"/>
                  </a:lnTo>
                  <a:lnTo>
                    <a:pt x="2750248" y="128282"/>
                  </a:lnTo>
                  <a:lnTo>
                    <a:pt x="2761259" y="117716"/>
                  </a:lnTo>
                  <a:lnTo>
                    <a:pt x="2762453" y="114414"/>
                  </a:lnTo>
                  <a:lnTo>
                    <a:pt x="2763888" y="110451"/>
                  </a:lnTo>
                  <a:lnTo>
                    <a:pt x="2764015" y="63233"/>
                  </a:lnTo>
                  <a:lnTo>
                    <a:pt x="2786634" y="63233"/>
                  </a:lnTo>
                  <a:lnTo>
                    <a:pt x="2786634" y="157010"/>
                  </a:lnTo>
                  <a:lnTo>
                    <a:pt x="2805785" y="157010"/>
                  </a:lnTo>
                  <a:lnTo>
                    <a:pt x="2805785" y="63233"/>
                  </a:lnTo>
                  <a:lnTo>
                    <a:pt x="2823946" y="63233"/>
                  </a:lnTo>
                  <a:lnTo>
                    <a:pt x="2823946" y="48044"/>
                  </a:lnTo>
                  <a:close/>
                </a:path>
                <a:path w="5922645" h="5184140">
                  <a:moveTo>
                    <a:pt x="3349421" y="1006589"/>
                  </a:moveTo>
                  <a:lnTo>
                    <a:pt x="3349421" y="1006589"/>
                  </a:lnTo>
                  <a:lnTo>
                    <a:pt x="3075101" y="1006589"/>
                  </a:lnTo>
                  <a:lnTo>
                    <a:pt x="3075101" y="1016342"/>
                  </a:lnTo>
                  <a:lnTo>
                    <a:pt x="3131489" y="1016342"/>
                  </a:lnTo>
                  <a:lnTo>
                    <a:pt x="3131489" y="1061351"/>
                  </a:lnTo>
                  <a:lnTo>
                    <a:pt x="3129813" y="1065974"/>
                  </a:lnTo>
                  <a:lnTo>
                    <a:pt x="3123107" y="1073086"/>
                  </a:lnTo>
                  <a:lnTo>
                    <a:pt x="3118739" y="1074864"/>
                  </a:lnTo>
                  <a:lnTo>
                    <a:pt x="3108579" y="1074864"/>
                  </a:lnTo>
                  <a:lnTo>
                    <a:pt x="3119297" y="1043317"/>
                  </a:lnTo>
                  <a:lnTo>
                    <a:pt x="3119120" y="1042301"/>
                  </a:lnTo>
                  <a:lnTo>
                    <a:pt x="3117469" y="1032802"/>
                  </a:lnTo>
                  <a:lnTo>
                    <a:pt x="3108934" y="1031684"/>
                  </a:lnTo>
                  <a:lnTo>
                    <a:pt x="3101441" y="1033564"/>
                  </a:lnTo>
                  <a:lnTo>
                    <a:pt x="3088538" y="1043317"/>
                  </a:lnTo>
                  <a:lnTo>
                    <a:pt x="3085312" y="1050226"/>
                  </a:lnTo>
                  <a:lnTo>
                    <a:pt x="3085312" y="1066787"/>
                  </a:lnTo>
                  <a:lnTo>
                    <a:pt x="3087852" y="1073035"/>
                  </a:lnTo>
                  <a:lnTo>
                    <a:pt x="3098012" y="1082789"/>
                  </a:lnTo>
                  <a:lnTo>
                    <a:pt x="3104108" y="1085227"/>
                  </a:lnTo>
                  <a:lnTo>
                    <a:pt x="3119755" y="1085227"/>
                  </a:lnTo>
                  <a:lnTo>
                    <a:pt x="3126308" y="1082332"/>
                  </a:lnTo>
                  <a:lnTo>
                    <a:pt x="3130880" y="1076540"/>
                  </a:lnTo>
                  <a:lnTo>
                    <a:pt x="3131489" y="1076540"/>
                  </a:lnTo>
                  <a:lnTo>
                    <a:pt x="3131489" y="1104430"/>
                  </a:lnTo>
                  <a:lnTo>
                    <a:pt x="3142919" y="1104430"/>
                  </a:lnTo>
                  <a:lnTo>
                    <a:pt x="3142919" y="1076540"/>
                  </a:lnTo>
                  <a:lnTo>
                    <a:pt x="3142919" y="1074864"/>
                  </a:lnTo>
                  <a:lnTo>
                    <a:pt x="3142919" y="1056830"/>
                  </a:lnTo>
                  <a:lnTo>
                    <a:pt x="3144596" y="1052207"/>
                  </a:lnTo>
                  <a:lnTo>
                    <a:pt x="3151301" y="1045095"/>
                  </a:lnTo>
                  <a:lnTo>
                    <a:pt x="3155670" y="1043317"/>
                  </a:lnTo>
                  <a:lnTo>
                    <a:pt x="3165830" y="1043317"/>
                  </a:lnTo>
                  <a:lnTo>
                    <a:pt x="3169691" y="1044790"/>
                  </a:lnTo>
                  <a:lnTo>
                    <a:pt x="3175584" y="1050683"/>
                  </a:lnTo>
                  <a:lnTo>
                    <a:pt x="3177057" y="1054493"/>
                  </a:lnTo>
                  <a:lnTo>
                    <a:pt x="3177057" y="1065161"/>
                  </a:lnTo>
                  <a:lnTo>
                    <a:pt x="3174873" y="1069505"/>
                  </a:lnTo>
                  <a:lnTo>
                    <a:pt x="3166135" y="1074889"/>
                  </a:lnTo>
                  <a:lnTo>
                    <a:pt x="3161004" y="1075728"/>
                  </a:lnTo>
                  <a:lnTo>
                    <a:pt x="3155111" y="1074712"/>
                  </a:lnTo>
                  <a:lnTo>
                    <a:pt x="3156940" y="1085227"/>
                  </a:lnTo>
                  <a:lnTo>
                    <a:pt x="3165475" y="1086446"/>
                  </a:lnTo>
                  <a:lnTo>
                    <a:pt x="3172942" y="1084618"/>
                  </a:lnTo>
                  <a:lnTo>
                    <a:pt x="3184601" y="1075728"/>
                  </a:lnTo>
                  <a:lnTo>
                    <a:pt x="3185706" y="1074889"/>
                  </a:lnTo>
                  <a:lnTo>
                    <a:pt x="3185807" y="1074712"/>
                  </a:lnTo>
                  <a:lnTo>
                    <a:pt x="3188944" y="1067955"/>
                  </a:lnTo>
                  <a:lnTo>
                    <a:pt x="3188944" y="1051293"/>
                  </a:lnTo>
                  <a:lnTo>
                    <a:pt x="3186455" y="1045019"/>
                  </a:lnTo>
                  <a:lnTo>
                    <a:pt x="3184690" y="1043317"/>
                  </a:lnTo>
                  <a:lnTo>
                    <a:pt x="3183115" y="1041793"/>
                  </a:lnTo>
                  <a:lnTo>
                    <a:pt x="3176498" y="1035367"/>
                  </a:lnTo>
                  <a:lnTo>
                    <a:pt x="3170453" y="1032954"/>
                  </a:lnTo>
                  <a:lnTo>
                    <a:pt x="3154400" y="1032954"/>
                  </a:lnTo>
                  <a:lnTo>
                    <a:pt x="3147796" y="1035900"/>
                  </a:lnTo>
                  <a:lnTo>
                    <a:pt x="3143529" y="1041793"/>
                  </a:lnTo>
                  <a:lnTo>
                    <a:pt x="3142919" y="1041793"/>
                  </a:lnTo>
                  <a:lnTo>
                    <a:pt x="3142919" y="1016342"/>
                  </a:lnTo>
                  <a:lnTo>
                    <a:pt x="3192449" y="1016342"/>
                  </a:lnTo>
                  <a:lnTo>
                    <a:pt x="3199155" y="1016342"/>
                  </a:lnTo>
                  <a:lnTo>
                    <a:pt x="3277946" y="1016342"/>
                  </a:lnTo>
                  <a:lnTo>
                    <a:pt x="3277946" y="1039964"/>
                  </a:lnTo>
                  <a:lnTo>
                    <a:pt x="3277336" y="1039964"/>
                  </a:lnTo>
                  <a:lnTo>
                    <a:pt x="3274390" y="1036612"/>
                  </a:lnTo>
                  <a:lnTo>
                    <a:pt x="3270072" y="1034935"/>
                  </a:lnTo>
                  <a:lnTo>
                    <a:pt x="3260521" y="1034935"/>
                  </a:lnTo>
                  <a:lnTo>
                    <a:pt x="3257067" y="1036053"/>
                  </a:lnTo>
                  <a:lnTo>
                    <a:pt x="3250971" y="1040523"/>
                  </a:lnTo>
                  <a:lnTo>
                    <a:pt x="3248888" y="1043673"/>
                  </a:lnTo>
                  <a:lnTo>
                    <a:pt x="3247771" y="1047737"/>
                  </a:lnTo>
                  <a:lnTo>
                    <a:pt x="3247161" y="1047737"/>
                  </a:lnTo>
                  <a:lnTo>
                    <a:pt x="3246615" y="1046060"/>
                  </a:lnTo>
                  <a:lnTo>
                    <a:pt x="3245942" y="1043978"/>
                  </a:lnTo>
                  <a:lnTo>
                    <a:pt x="3243732" y="1041006"/>
                  </a:lnTo>
                  <a:lnTo>
                    <a:pt x="3237331" y="1036637"/>
                  </a:lnTo>
                  <a:lnTo>
                    <a:pt x="3233293" y="1035545"/>
                  </a:lnTo>
                  <a:lnTo>
                    <a:pt x="3221710" y="1035545"/>
                  </a:lnTo>
                  <a:lnTo>
                    <a:pt x="3215944" y="1038009"/>
                  </a:lnTo>
                  <a:lnTo>
                    <a:pt x="3206292" y="1047864"/>
                  </a:lnTo>
                  <a:lnTo>
                    <a:pt x="3203905" y="1054493"/>
                  </a:lnTo>
                  <a:lnTo>
                    <a:pt x="3203892" y="1063434"/>
                  </a:lnTo>
                  <a:lnTo>
                    <a:pt x="3204349" y="1069771"/>
                  </a:lnTo>
                  <a:lnTo>
                    <a:pt x="3225241" y="1102004"/>
                  </a:lnTo>
                  <a:lnTo>
                    <a:pt x="3230854" y="1105496"/>
                  </a:lnTo>
                  <a:lnTo>
                    <a:pt x="3238627" y="1097267"/>
                  </a:lnTo>
                  <a:lnTo>
                    <a:pt x="3228619" y="1090523"/>
                  </a:lnTo>
                  <a:lnTo>
                    <a:pt x="3221482" y="1082636"/>
                  </a:lnTo>
                  <a:lnTo>
                    <a:pt x="3217189" y="1073607"/>
                  </a:lnTo>
                  <a:lnTo>
                    <a:pt x="3215779" y="1063586"/>
                  </a:lnTo>
                  <a:lnTo>
                    <a:pt x="3215767" y="1057643"/>
                  </a:lnTo>
                  <a:lnTo>
                    <a:pt x="3217062" y="1053299"/>
                  </a:lnTo>
                  <a:lnTo>
                    <a:pt x="3222244" y="1047508"/>
                  </a:lnTo>
                  <a:lnTo>
                    <a:pt x="3225520" y="1046060"/>
                  </a:lnTo>
                  <a:lnTo>
                    <a:pt x="3233343" y="1046060"/>
                  </a:lnTo>
                  <a:lnTo>
                    <a:pt x="3236391" y="1047305"/>
                  </a:lnTo>
                  <a:lnTo>
                    <a:pt x="3240862" y="1052283"/>
                  </a:lnTo>
                  <a:lnTo>
                    <a:pt x="3241916" y="1055763"/>
                  </a:lnTo>
                  <a:lnTo>
                    <a:pt x="3241979" y="1075321"/>
                  </a:lnTo>
                  <a:lnTo>
                    <a:pt x="3253105" y="1075321"/>
                  </a:lnTo>
                  <a:lnTo>
                    <a:pt x="3253105" y="1055763"/>
                  </a:lnTo>
                  <a:lnTo>
                    <a:pt x="3254248" y="1051928"/>
                  </a:lnTo>
                  <a:lnTo>
                    <a:pt x="3257943" y="1047737"/>
                  </a:lnTo>
                  <a:lnTo>
                    <a:pt x="3258820" y="1046746"/>
                  </a:lnTo>
                  <a:lnTo>
                    <a:pt x="3261893" y="1045451"/>
                  </a:lnTo>
                  <a:lnTo>
                    <a:pt x="3270529" y="1045451"/>
                  </a:lnTo>
                  <a:lnTo>
                    <a:pt x="3274593" y="1047127"/>
                  </a:lnTo>
                  <a:lnTo>
                    <a:pt x="3277946" y="1050480"/>
                  </a:lnTo>
                  <a:lnTo>
                    <a:pt x="3277946" y="1104430"/>
                  </a:lnTo>
                  <a:lnTo>
                    <a:pt x="3289528" y="1104430"/>
                  </a:lnTo>
                  <a:lnTo>
                    <a:pt x="3289528" y="1045451"/>
                  </a:lnTo>
                  <a:lnTo>
                    <a:pt x="3289528" y="1039964"/>
                  </a:lnTo>
                  <a:lnTo>
                    <a:pt x="3289528" y="1016342"/>
                  </a:lnTo>
                  <a:lnTo>
                    <a:pt x="3301111" y="1016342"/>
                  </a:lnTo>
                  <a:lnTo>
                    <a:pt x="3307816" y="1016342"/>
                  </a:lnTo>
                  <a:lnTo>
                    <a:pt x="3319551" y="1016342"/>
                  </a:lnTo>
                  <a:lnTo>
                    <a:pt x="3319551" y="1104430"/>
                  </a:lnTo>
                  <a:lnTo>
                    <a:pt x="3330981" y="1104430"/>
                  </a:lnTo>
                  <a:lnTo>
                    <a:pt x="3330981" y="1016342"/>
                  </a:lnTo>
                  <a:lnTo>
                    <a:pt x="3349421" y="1016342"/>
                  </a:lnTo>
                  <a:lnTo>
                    <a:pt x="3349421" y="1006589"/>
                  </a:lnTo>
                  <a:close/>
                </a:path>
                <a:path w="5922645" h="5184140">
                  <a:moveTo>
                    <a:pt x="3397885" y="993178"/>
                  </a:moveTo>
                  <a:lnTo>
                    <a:pt x="3387064" y="993178"/>
                  </a:lnTo>
                  <a:lnTo>
                    <a:pt x="3345764" y="1125004"/>
                  </a:lnTo>
                  <a:lnTo>
                    <a:pt x="3356432" y="1125004"/>
                  </a:lnTo>
                  <a:lnTo>
                    <a:pt x="3397885" y="993178"/>
                  </a:lnTo>
                  <a:close/>
                </a:path>
                <a:path w="5922645" h="5184140">
                  <a:moveTo>
                    <a:pt x="3408248" y="549389"/>
                  </a:moveTo>
                  <a:lnTo>
                    <a:pt x="3323513" y="549389"/>
                  </a:lnTo>
                  <a:lnTo>
                    <a:pt x="3316808" y="549389"/>
                  </a:lnTo>
                  <a:lnTo>
                    <a:pt x="3256457" y="549389"/>
                  </a:lnTo>
                  <a:lnTo>
                    <a:pt x="3256457" y="559142"/>
                  </a:lnTo>
                  <a:lnTo>
                    <a:pt x="3256369" y="599782"/>
                  </a:lnTo>
                  <a:lnTo>
                    <a:pt x="3255289" y="603288"/>
                  </a:lnTo>
                  <a:lnTo>
                    <a:pt x="3250615" y="608571"/>
                  </a:lnTo>
                  <a:lnTo>
                    <a:pt x="3247263" y="609892"/>
                  </a:lnTo>
                  <a:lnTo>
                    <a:pt x="3238525" y="609892"/>
                  </a:lnTo>
                  <a:lnTo>
                    <a:pt x="3235172" y="608596"/>
                  </a:lnTo>
                  <a:lnTo>
                    <a:pt x="3230499" y="603415"/>
                  </a:lnTo>
                  <a:lnTo>
                    <a:pt x="3229368" y="599782"/>
                  </a:lnTo>
                  <a:lnTo>
                    <a:pt x="3229330" y="559142"/>
                  </a:lnTo>
                  <a:lnTo>
                    <a:pt x="3256457" y="559142"/>
                  </a:lnTo>
                  <a:lnTo>
                    <a:pt x="3256457" y="549389"/>
                  </a:lnTo>
                  <a:lnTo>
                    <a:pt x="3208299" y="549389"/>
                  </a:lnTo>
                  <a:lnTo>
                    <a:pt x="3201593" y="549389"/>
                  </a:lnTo>
                  <a:lnTo>
                    <a:pt x="3189859" y="549389"/>
                  </a:lnTo>
                  <a:lnTo>
                    <a:pt x="3189859" y="538873"/>
                  </a:lnTo>
                  <a:lnTo>
                    <a:pt x="3192208" y="529145"/>
                  </a:lnTo>
                  <a:lnTo>
                    <a:pt x="3199269" y="522185"/>
                  </a:lnTo>
                  <a:lnTo>
                    <a:pt x="3211030" y="518020"/>
                  </a:lnTo>
                  <a:lnTo>
                    <a:pt x="3227501" y="516623"/>
                  </a:lnTo>
                  <a:lnTo>
                    <a:pt x="3238512" y="517042"/>
                  </a:lnTo>
                  <a:lnTo>
                    <a:pt x="3275647" y="526846"/>
                  </a:lnTo>
                  <a:lnTo>
                    <a:pt x="3294100" y="539330"/>
                  </a:lnTo>
                  <a:lnTo>
                    <a:pt x="3301111" y="532320"/>
                  </a:lnTo>
                  <a:lnTo>
                    <a:pt x="3262223" y="510768"/>
                  </a:lnTo>
                  <a:lnTo>
                    <a:pt x="3227501" y="506260"/>
                  </a:lnTo>
                  <a:lnTo>
                    <a:pt x="3215995" y="506806"/>
                  </a:lnTo>
                  <a:lnTo>
                    <a:pt x="3181489" y="525310"/>
                  </a:lnTo>
                  <a:lnTo>
                    <a:pt x="3178429" y="549389"/>
                  </a:lnTo>
                  <a:lnTo>
                    <a:pt x="3166694" y="549389"/>
                  </a:lnTo>
                  <a:lnTo>
                    <a:pt x="3159988" y="549389"/>
                  </a:lnTo>
                  <a:lnTo>
                    <a:pt x="3075101" y="549389"/>
                  </a:lnTo>
                  <a:lnTo>
                    <a:pt x="3075101" y="559142"/>
                  </a:lnTo>
                  <a:lnTo>
                    <a:pt x="3097657" y="559142"/>
                  </a:lnTo>
                  <a:lnTo>
                    <a:pt x="3097657" y="590232"/>
                  </a:lnTo>
                  <a:lnTo>
                    <a:pt x="3088208" y="596938"/>
                  </a:lnTo>
                  <a:lnTo>
                    <a:pt x="3088411" y="605066"/>
                  </a:lnTo>
                  <a:lnTo>
                    <a:pt x="3091205" y="611314"/>
                  </a:lnTo>
                  <a:lnTo>
                    <a:pt x="3096590" y="615683"/>
                  </a:lnTo>
                  <a:lnTo>
                    <a:pt x="3108934" y="615683"/>
                  </a:lnTo>
                  <a:lnTo>
                    <a:pt x="3108934" y="559142"/>
                  </a:lnTo>
                  <a:lnTo>
                    <a:pt x="3136823" y="559142"/>
                  </a:lnTo>
                  <a:lnTo>
                    <a:pt x="3136823" y="647230"/>
                  </a:lnTo>
                  <a:lnTo>
                    <a:pt x="3148253" y="647230"/>
                  </a:lnTo>
                  <a:lnTo>
                    <a:pt x="3148253" y="559142"/>
                  </a:lnTo>
                  <a:lnTo>
                    <a:pt x="3159988" y="559142"/>
                  </a:lnTo>
                  <a:lnTo>
                    <a:pt x="3166694" y="559142"/>
                  </a:lnTo>
                  <a:lnTo>
                    <a:pt x="3178429" y="559142"/>
                  </a:lnTo>
                  <a:lnTo>
                    <a:pt x="3178429" y="647230"/>
                  </a:lnTo>
                  <a:lnTo>
                    <a:pt x="3189859" y="647230"/>
                  </a:lnTo>
                  <a:lnTo>
                    <a:pt x="3189859" y="559142"/>
                  </a:lnTo>
                  <a:lnTo>
                    <a:pt x="3201593" y="559142"/>
                  </a:lnTo>
                  <a:lnTo>
                    <a:pt x="3208299" y="559142"/>
                  </a:lnTo>
                  <a:lnTo>
                    <a:pt x="3217900" y="559142"/>
                  </a:lnTo>
                  <a:lnTo>
                    <a:pt x="3218002" y="603288"/>
                  </a:lnTo>
                  <a:lnTo>
                    <a:pt x="3220161" y="609206"/>
                  </a:lnTo>
                  <a:lnTo>
                    <a:pt x="3229203" y="618045"/>
                  </a:lnTo>
                  <a:lnTo>
                    <a:pt x="3235223" y="620255"/>
                  </a:lnTo>
                  <a:lnTo>
                    <a:pt x="3250260" y="620255"/>
                  </a:lnTo>
                  <a:lnTo>
                    <a:pt x="3256330" y="618045"/>
                  </a:lnTo>
                  <a:lnTo>
                    <a:pt x="3264852" y="609892"/>
                  </a:lnTo>
                  <a:lnTo>
                    <a:pt x="3265576" y="609206"/>
                  </a:lnTo>
                  <a:lnTo>
                    <a:pt x="3267773" y="603288"/>
                  </a:lnTo>
                  <a:lnTo>
                    <a:pt x="3267887" y="559142"/>
                  </a:lnTo>
                  <a:lnTo>
                    <a:pt x="3293643" y="559142"/>
                  </a:lnTo>
                  <a:lnTo>
                    <a:pt x="3293643" y="647230"/>
                  </a:lnTo>
                  <a:lnTo>
                    <a:pt x="3305073" y="647230"/>
                  </a:lnTo>
                  <a:lnTo>
                    <a:pt x="3305073" y="559142"/>
                  </a:lnTo>
                  <a:lnTo>
                    <a:pt x="3316808" y="559142"/>
                  </a:lnTo>
                  <a:lnTo>
                    <a:pt x="3323513" y="559142"/>
                  </a:lnTo>
                  <a:lnTo>
                    <a:pt x="3378377" y="559142"/>
                  </a:lnTo>
                  <a:lnTo>
                    <a:pt x="3378377" y="580478"/>
                  </a:lnTo>
                  <a:lnTo>
                    <a:pt x="3347186" y="580478"/>
                  </a:lnTo>
                  <a:lnTo>
                    <a:pt x="3340760" y="582993"/>
                  </a:lnTo>
                  <a:lnTo>
                    <a:pt x="3330498" y="593051"/>
                  </a:lnTo>
                  <a:lnTo>
                    <a:pt x="3328022" y="599528"/>
                  </a:lnTo>
                  <a:lnTo>
                    <a:pt x="3327933" y="616750"/>
                  </a:lnTo>
                  <a:lnTo>
                    <a:pt x="3329813" y="624420"/>
                  </a:lnTo>
                  <a:lnTo>
                    <a:pt x="3337331" y="638035"/>
                  </a:lnTo>
                  <a:lnTo>
                    <a:pt x="3342208" y="643724"/>
                  </a:lnTo>
                  <a:lnTo>
                    <a:pt x="3348202" y="648296"/>
                  </a:lnTo>
                  <a:lnTo>
                    <a:pt x="3357346" y="641438"/>
                  </a:lnTo>
                  <a:lnTo>
                    <a:pt x="3349675" y="634466"/>
                  </a:lnTo>
                  <a:lnTo>
                    <a:pt x="3344202" y="626618"/>
                  </a:lnTo>
                  <a:lnTo>
                    <a:pt x="3340912" y="617931"/>
                  </a:lnTo>
                  <a:lnTo>
                    <a:pt x="3339909" y="609206"/>
                  </a:lnTo>
                  <a:lnTo>
                    <a:pt x="3339820" y="602881"/>
                  </a:lnTo>
                  <a:lnTo>
                    <a:pt x="3341395" y="598589"/>
                  </a:lnTo>
                  <a:lnTo>
                    <a:pt x="3347694" y="592391"/>
                  </a:lnTo>
                  <a:lnTo>
                    <a:pt x="3351860" y="590842"/>
                  </a:lnTo>
                  <a:lnTo>
                    <a:pt x="3378377" y="590842"/>
                  </a:lnTo>
                  <a:lnTo>
                    <a:pt x="3378377" y="647230"/>
                  </a:lnTo>
                  <a:lnTo>
                    <a:pt x="3389807" y="647230"/>
                  </a:lnTo>
                  <a:lnTo>
                    <a:pt x="3389807" y="590842"/>
                  </a:lnTo>
                  <a:lnTo>
                    <a:pt x="3389807" y="559142"/>
                  </a:lnTo>
                  <a:lnTo>
                    <a:pt x="3408248" y="559142"/>
                  </a:lnTo>
                  <a:lnTo>
                    <a:pt x="3408248" y="549389"/>
                  </a:lnTo>
                  <a:close/>
                </a:path>
                <a:path w="5922645" h="5184140">
                  <a:moveTo>
                    <a:pt x="3491001" y="1496809"/>
                  </a:moveTo>
                  <a:lnTo>
                    <a:pt x="3461283" y="1496809"/>
                  </a:lnTo>
                  <a:lnTo>
                    <a:pt x="3461283" y="1506562"/>
                  </a:lnTo>
                  <a:lnTo>
                    <a:pt x="3461283" y="1546085"/>
                  </a:lnTo>
                  <a:lnTo>
                    <a:pt x="3459175" y="1552130"/>
                  </a:lnTo>
                  <a:lnTo>
                    <a:pt x="3450615" y="1561045"/>
                  </a:lnTo>
                  <a:lnTo>
                    <a:pt x="3445027" y="1563255"/>
                  </a:lnTo>
                  <a:lnTo>
                    <a:pt x="3431209" y="1563255"/>
                  </a:lnTo>
                  <a:lnTo>
                    <a:pt x="3415106" y="1543900"/>
                  </a:lnTo>
                  <a:lnTo>
                    <a:pt x="3421202" y="1542478"/>
                  </a:lnTo>
                  <a:lnTo>
                    <a:pt x="3426129" y="1539887"/>
                  </a:lnTo>
                  <a:lnTo>
                    <a:pt x="3433648" y="1532369"/>
                  </a:lnTo>
                  <a:lnTo>
                    <a:pt x="3435527" y="1527898"/>
                  </a:lnTo>
                  <a:lnTo>
                    <a:pt x="3435527" y="1516722"/>
                  </a:lnTo>
                  <a:lnTo>
                    <a:pt x="3433495" y="1511541"/>
                  </a:lnTo>
                  <a:lnTo>
                    <a:pt x="3429431" y="1507172"/>
                  </a:lnTo>
                  <a:lnTo>
                    <a:pt x="3429431" y="1506562"/>
                  </a:lnTo>
                  <a:lnTo>
                    <a:pt x="3461283" y="1506562"/>
                  </a:lnTo>
                  <a:lnTo>
                    <a:pt x="3461283" y="1496809"/>
                  </a:lnTo>
                  <a:lnTo>
                    <a:pt x="3356889" y="1496809"/>
                  </a:lnTo>
                  <a:lnTo>
                    <a:pt x="3350183" y="1496809"/>
                  </a:lnTo>
                  <a:lnTo>
                    <a:pt x="3315284" y="1496809"/>
                  </a:lnTo>
                  <a:lnTo>
                    <a:pt x="3308578" y="1496809"/>
                  </a:lnTo>
                  <a:lnTo>
                    <a:pt x="3285413" y="1496809"/>
                  </a:lnTo>
                  <a:lnTo>
                    <a:pt x="3285413" y="1506562"/>
                  </a:lnTo>
                  <a:lnTo>
                    <a:pt x="3285413" y="1542834"/>
                  </a:lnTo>
                  <a:lnTo>
                    <a:pt x="3253105" y="1542834"/>
                  </a:lnTo>
                  <a:lnTo>
                    <a:pt x="3253105" y="1506562"/>
                  </a:lnTo>
                  <a:lnTo>
                    <a:pt x="3285413" y="1506562"/>
                  </a:lnTo>
                  <a:lnTo>
                    <a:pt x="3285413" y="1496809"/>
                  </a:lnTo>
                  <a:lnTo>
                    <a:pt x="3155416" y="1496809"/>
                  </a:lnTo>
                  <a:lnTo>
                    <a:pt x="3155416" y="1506562"/>
                  </a:lnTo>
                  <a:lnTo>
                    <a:pt x="3155416" y="1541157"/>
                  </a:lnTo>
                  <a:lnTo>
                    <a:pt x="3151251" y="1542478"/>
                  </a:lnTo>
                  <a:lnTo>
                    <a:pt x="3146425" y="1543138"/>
                  </a:lnTo>
                  <a:lnTo>
                    <a:pt x="3135147" y="1543138"/>
                  </a:lnTo>
                  <a:lnTo>
                    <a:pt x="3129711" y="1542427"/>
                  </a:lnTo>
                  <a:lnTo>
                    <a:pt x="3124631" y="1541005"/>
                  </a:lnTo>
                  <a:lnTo>
                    <a:pt x="3125038" y="1539684"/>
                  </a:lnTo>
                  <a:lnTo>
                    <a:pt x="3125241" y="1537957"/>
                  </a:lnTo>
                  <a:lnTo>
                    <a:pt x="3125241" y="1506562"/>
                  </a:lnTo>
                  <a:lnTo>
                    <a:pt x="3155416" y="1506562"/>
                  </a:lnTo>
                  <a:lnTo>
                    <a:pt x="3155416" y="1496809"/>
                  </a:lnTo>
                  <a:lnTo>
                    <a:pt x="3075101" y="1496809"/>
                  </a:lnTo>
                  <a:lnTo>
                    <a:pt x="3075101" y="1506562"/>
                  </a:lnTo>
                  <a:lnTo>
                    <a:pt x="3113811" y="1506562"/>
                  </a:lnTo>
                  <a:lnTo>
                    <a:pt x="3113697" y="1541614"/>
                  </a:lnTo>
                  <a:lnTo>
                    <a:pt x="3110458" y="1544815"/>
                  </a:lnTo>
                  <a:lnTo>
                    <a:pt x="3098368" y="1544815"/>
                  </a:lnTo>
                  <a:lnTo>
                    <a:pt x="3093745" y="1542529"/>
                  </a:lnTo>
                  <a:lnTo>
                    <a:pt x="3089884" y="1537957"/>
                  </a:lnTo>
                  <a:lnTo>
                    <a:pt x="3081197" y="1544815"/>
                  </a:lnTo>
                  <a:lnTo>
                    <a:pt x="3120517" y="1596326"/>
                  </a:lnTo>
                  <a:lnTo>
                    <a:pt x="3129813" y="1590230"/>
                  </a:lnTo>
                  <a:lnTo>
                    <a:pt x="3111982" y="1567065"/>
                  </a:lnTo>
                  <a:lnTo>
                    <a:pt x="3109645" y="1563916"/>
                  </a:lnTo>
                  <a:lnTo>
                    <a:pt x="3106140" y="1559699"/>
                  </a:lnTo>
                  <a:lnTo>
                    <a:pt x="3101467" y="1554416"/>
                  </a:lnTo>
                  <a:lnTo>
                    <a:pt x="3101771" y="1553959"/>
                  </a:lnTo>
                  <a:lnTo>
                    <a:pt x="3102686" y="1554264"/>
                  </a:lnTo>
                  <a:lnTo>
                    <a:pt x="3104362" y="1554416"/>
                  </a:lnTo>
                  <a:lnTo>
                    <a:pt x="3106801" y="1554416"/>
                  </a:lnTo>
                  <a:lnTo>
                    <a:pt x="3112287" y="1554213"/>
                  </a:lnTo>
                  <a:lnTo>
                    <a:pt x="3112986" y="1553959"/>
                  </a:lnTo>
                  <a:lnTo>
                    <a:pt x="3116656" y="1552638"/>
                  </a:lnTo>
                  <a:lnTo>
                    <a:pt x="3119907" y="1549692"/>
                  </a:lnTo>
                  <a:lnTo>
                    <a:pt x="3126308" y="1552130"/>
                  </a:lnTo>
                  <a:lnTo>
                    <a:pt x="3133471" y="1553349"/>
                  </a:lnTo>
                  <a:lnTo>
                    <a:pt x="3146983" y="1553349"/>
                  </a:lnTo>
                  <a:lnTo>
                    <a:pt x="3151657" y="1552943"/>
                  </a:lnTo>
                  <a:lnTo>
                    <a:pt x="3155416" y="1552130"/>
                  </a:lnTo>
                  <a:lnTo>
                    <a:pt x="3155416" y="1594650"/>
                  </a:lnTo>
                  <a:lnTo>
                    <a:pt x="3166999" y="1594650"/>
                  </a:lnTo>
                  <a:lnTo>
                    <a:pt x="3166999" y="1552130"/>
                  </a:lnTo>
                  <a:lnTo>
                    <a:pt x="3166999" y="1549692"/>
                  </a:lnTo>
                  <a:lnTo>
                    <a:pt x="3166999" y="1544815"/>
                  </a:lnTo>
                  <a:lnTo>
                    <a:pt x="3166999" y="1543138"/>
                  </a:lnTo>
                  <a:lnTo>
                    <a:pt x="3166999" y="1506562"/>
                  </a:lnTo>
                  <a:lnTo>
                    <a:pt x="3178733" y="1506562"/>
                  </a:lnTo>
                  <a:lnTo>
                    <a:pt x="3185439" y="1506562"/>
                  </a:lnTo>
                  <a:lnTo>
                    <a:pt x="3197174" y="1506562"/>
                  </a:lnTo>
                  <a:lnTo>
                    <a:pt x="3197174" y="1594650"/>
                  </a:lnTo>
                  <a:lnTo>
                    <a:pt x="3208604" y="1594650"/>
                  </a:lnTo>
                  <a:lnTo>
                    <a:pt x="3208604" y="1506562"/>
                  </a:lnTo>
                  <a:lnTo>
                    <a:pt x="3220339" y="1506562"/>
                  </a:lnTo>
                  <a:lnTo>
                    <a:pt x="3227044" y="1506562"/>
                  </a:lnTo>
                  <a:lnTo>
                    <a:pt x="3241675" y="1506562"/>
                  </a:lnTo>
                  <a:lnTo>
                    <a:pt x="3241675" y="1543138"/>
                  </a:lnTo>
                  <a:lnTo>
                    <a:pt x="3234207" y="1548777"/>
                  </a:lnTo>
                  <a:lnTo>
                    <a:pt x="3234296" y="1552130"/>
                  </a:lnTo>
                  <a:lnTo>
                    <a:pt x="3235198" y="1555889"/>
                  </a:lnTo>
                  <a:lnTo>
                    <a:pt x="3238550" y="1563611"/>
                  </a:lnTo>
                  <a:lnTo>
                    <a:pt x="3240709" y="1566659"/>
                  </a:lnTo>
                  <a:lnTo>
                    <a:pt x="3243351" y="1568894"/>
                  </a:lnTo>
                  <a:lnTo>
                    <a:pt x="3252952" y="1568894"/>
                  </a:lnTo>
                  <a:lnTo>
                    <a:pt x="3252952" y="1553349"/>
                  </a:lnTo>
                  <a:lnTo>
                    <a:pt x="3285413" y="1553349"/>
                  </a:lnTo>
                  <a:lnTo>
                    <a:pt x="3285413" y="1594650"/>
                  </a:lnTo>
                  <a:lnTo>
                    <a:pt x="3296843" y="1594650"/>
                  </a:lnTo>
                  <a:lnTo>
                    <a:pt x="3296843" y="1553349"/>
                  </a:lnTo>
                  <a:lnTo>
                    <a:pt x="3296843" y="1542834"/>
                  </a:lnTo>
                  <a:lnTo>
                    <a:pt x="3296843" y="1506562"/>
                  </a:lnTo>
                  <a:lnTo>
                    <a:pt x="3308578" y="1506562"/>
                  </a:lnTo>
                  <a:lnTo>
                    <a:pt x="3315284" y="1506562"/>
                  </a:lnTo>
                  <a:lnTo>
                    <a:pt x="3327019" y="1506562"/>
                  </a:lnTo>
                  <a:lnTo>
                    <a:pt x="3327019" y="1594650"/>
                  </a:lnTo>
                  <a:lnTo>
                    <a:pt x="3338449" y="1594650"/>
                  </a:lnTo>
                  <a:lnTo>
                    <a:pt x="3338449" y="1506562"/>
                  </a:lnTo>
                  <a:lnTo>
                    <a:pt x="3350183" y="1506562"/>
                  </a:lnTo>
                  <a:lnTo>
                    <a:pt x="3356889" y="1506562"/>
                  </a:lnTo>
                  <a:lnTo>
                    <a:pt x="3417239" y="1506562"/>
                  </a:lnTo>
                  <a:lnTo>
                    <a:pt x="3421608" y="1510423"/>
                  </a:lnTo>
                  <a:lnTo>
                    <a:pt x="3423793" y="1515249"/>
                  </a:lnTo>
                  <a:lnTo>
                    <a:pt x="3423793" y="1527035"/>
                  </a:lnTo>
                  <a:lnTo>
                    <a:pt x="3420440" y="1531607"/>
                  </a:lnTo>
                  <a:lnTo>
                    <a:pt x="3413734" y="1534756"/>
                  </a:lnTo>
                  <a:lnTo>
                    <a:pt x="3366185" y="1534756"/>
                  </a:lnTo>
                  <a:lnTo>
                    <a:pt x="3357765" y="1541513"/>
                  </a:lnTo>
                  <a:lnTo>
                    <a:pt x="3367709" y="1561579"/>
                  </a:lnTo>
                  <a:lnTo>
                    <a:pt x="3374720" y="1559140"/>
                  </a:lnTo>
                  <a:lnTo>
                    <a:pt x="3374720" y="1545120"/>
                  </a:lnTo>
                  <a:lnTo>
                    <a:pt x="3402914" y="1545120"/>
                  </a:lnTo>
                  <a:lnTo>
                    <a:pt x="3428212" y="1573771"/>
                  </a:lnTo>
                  <a:lnTo>
                    <a:pt x="3436442" y="1573771"/>
                  </a:lnTo>
                  <a:lnTo>
                    <a:pt x="3443884" y="1573085"/>
                  </a:lnTo>
                  <a:lnTo>
                    <a:pt x="3450386" y="1571028"/>
                  </a:lnTo>
                  <a:lnTo>
                    <a:pt x="3455924" y="1567599"/>
                  </a:lnTo>
                  <a:lnTo>
                    <a:pt x="3460077" y="1563255"/>
                  </a:lnTo>
                  <a:lnTo>
                    <a:pt x="3460521" y="1562798"/>
                  </a:lnTo>
                  <a:lnTo>
                    <a:pt x="3461131" y="1562798"/>
                  </a:lnTo>
                  <a:lnTo>
                    <a:pt x="3461131" y="1594650"/>
                  </a:lnTo>
                  <a:lnTo>
                    <a:pt x="3472713" y="1594650"/>
                  </a:lnTo>
                  <a:lnTo>
                    <a:pt x="3472713" y="1562798"/>
                  </a:lnTo>
                  <a:lnTo>
                    <a:pt x="3472713" y="1506562"/>
                  </a:lnTo>
                  <a:lnTo>
                    <a:pt x="3491001" y="1506562"/>
                  </a:lnTo>
                  <a:lnTo>
                    <a:pt x="3491001" y="1496809"/>
                  </a:lnTo>
                  <a:close/>
                </a:path>
                <a:path w="5922645" h="5184140">
                  <a:moveTo>
                    <a:pt x="3529558" y="1268869"/>
                  </a:moveTo>
                  <a:lnTo>
                    <a:pt x="3529558" y="1268869"/>
                  </a:lnTo>
                  <a:lnTo>
                    <a:pt x="3361918" y="1268869"/>
                  </a:lnTo>
                  <a:lnTo>
                    <a:pt x="3361918" y="1279029"/>
                  </a:lnTo>
                  <a:lnTo>
                    <a:pt x="3361918" y="1318399"/>
                  </a:lnTo>
                  <a:lnTo>
                    <a:pt x="3359785" y="1324749"/>
                  </a:lnTo>
                  <a:lnTo>
                    <a:pt x="3351250" y="1333639"/>
                  </a:lnTo>
                  <a:lnTo>
                    <a:pt x="3345662" y="1334909"/>
                  </a:lnTo>
                  <a:lnTo>
                    <a:pt x="3331845" y="1334909"/>
                  </a:lnTo>
                  <a:lnTo>
                    <a:pt x="3326460" y="1333639"/>
                  </a:lnTo>
                  <a:lnTo>
                    <a:pt x="3322040" y="1328559"/>
                  </a:lnTo>
                  <a:lnTo>
                    <a:pt x="3319830" y="1326019"/>
                  </a:lnTo>
                  <a:lnTo>
                    <a:pt x="3318738" y="1324749"/>
                  </a:lnTo>
                  <a:lnTo>
                    <a:pt x="3316452" y="1320939"/>
                  </a:lnTo>
                  <a:lnTo>
                    <a:pt x="3315741" y="1315859"/>
                  </a:lnTo>
                  <a:lnTo>
                    <a:pt x="3321837" y="1314589"/>
                  </a:lnTo>
                  <a:lnTo>
                    <a:pt x="3326765" y="1312049"/>
                  </a:lnTo>
                  <a:lnTo>
                    <a:pt x="3334283" y="1304429"/>
                  </a:lnTo>
                  <a:lnTo>
                    <a:pt x="3336163" y="1299349"/>
                  </a:lnTo>
                  <a:lnTo>
                    <a:pt x="3336163" y="1289189"/>
                  </a:lnTo>
                  <a:lnTo>
                    <a:pt x="3334131" y="1284109"/>
                  </a:lnTo>
                  <a:lnTo>
                    <a:pt x="3330067" y="1279029"/>
                  </a:lnTo>
                  <a:lnTo>
                    <a:pt x="3361918" y="1279029"/>
                  </a:lnTo>
                  <a:lnTo>
                    <a:pt x="3361918" y="1268869"/>
                  </a:lnTo>
                  <a:lnTo>
                    <a:pt x="3324428" y="1268869"/>
                  </a:lnTo>
                  <a:lnTo>
                    <a:pt x="3324428" y="1286649"/>
                  </a:lnTo>
                  <a:lnTo>
                    <a:pt x="3324428" y="1298079"/>
                  </a:lnTo>
                  <a:lnTo>
                    <a:pt x="3322599" y="1301889"/>
                  </a:lnTo>
                  <a:lnTo>
                    <a:pt x="3315284" y="1306969"/>
                  </a:lnTo>
                  <a:lnTo>
                    <a:pt x="3309797" y="1309509"/>
                  </a:lnTo>
                  <a:lnTo>
                    <a:pt x="3302482" y="1310779"/>
                  </a:lnTo>
                  <a:lnTo>
                    <a:pt x="3302787" y="1313319"/>
                  </a:lnTo>
                  <a:lnTo>
                    <a:pt x="3303244" y="1315859"/>
                  </a:lnTo>
                  <a:lnTo>
                    <a:pt x="3303854" y="1318399"/>
                  </a:lnTo>
                  <a:lnTo>
                    <a:pt x="3299079" y="1323479"/>
                  </a:lnTo>
                  <a:lnTo>
                    <a:pt x="3293338" y="1326019"/>
                  </a:lnTo>
                  <a:lnTo>
                    <a:pt x="3281553" y="1326019"/>
                  </a:lnTo>
                  <a:lnTo>
                    <a:pt x="3277743" y="1324749"/>
                  </a:lnTo>
                  <a:lnTo>
                    <a:pt x="3272663" y="1319669"/>
                  </a:lnTo>
                  <a:lnTo>
                    <a:pt x="3271393" y="1315859"/>
                  </a:lnTo>
                  <a:lnTo>
                    <a:pt x="3271393" y="1314589"/>
                  </a:lnTo>
                  <a:lnTo>
                    <a:pt x="3271393" y="1279029"/>
                  </a:lnTo>
                  <a:lnTo>
                    <a:pt x="3317875" y="1279029"/>
                  </a:lnTo>
                  <a:lnTo>
                    <a:pt x="3322243" y="1282839"/>
                  </a:lnTo>
                  <a:lnTo>
                    <a:pt x="3324428" y="1286649"/>
                  </a:lnTo>
                  <a:lnTo>
                    <a:pt x="3324428" y="1268869"/>
                  </a:lnTo>
                  <a:lnTo>
                    <a:pt x="3259963" y="1268869"/>
                  </a:lnTo>
                  <a:lnTo>
                    <a:pt x="3259963" y="1279029"/>
                  </a:lnTo>
                  <a:lnTo>
                    <a:pt x="3259963" y="1314589"/>
                  </a:lnTo>
                  <a:lnTo>
                    <a:pt x="3225215" y="1314589"/>
                  </a:lnTo>
                  <a:lnTo>
                    <a:pt x="3225215" y="1279029"/>
                  </a:lnTo>
                  <a:lnTo>
                    <a:pt x="3243503" y="1279029"/>
                  </a:lnTo>
                  <a:lnTo>
                    <a:pt x="3250209" y="1279029"/>
                  </a:lnTo>
                  <a:lnTo>
                    <a:pt x="3259963" y="1279029"/>
                  </a:lnTo>
                  <a:lnTo>
                    <a:pt x="3259963" y="1268869"/>
                  </a:lnTo>
                  <a:lnTo>
                    <a:pt x="3250209" y="1268869"/>
                  </a:lnTo>
                  <a:lnTo>
                    <a:pt x="3243503" y="1268869"/>
                  </a:lnTo>
                  <a:lnTo>
                    <a:pt x="3199155" y="1268869"/>
                  </a:lnTo>
                  <a:lnTo>
                    <a:pt x="3192449" y="1268869"/>
                  </a:lnTo>
                  <a:lnTo>
                    <a:pt x="3075101" y="1268869"/>
                  </a:lnTo>
                  <a:lnTo>
                    <a:pt x="3075101" y="1279029"/>
                  </a:lnTo>
                  <a:lnTo>
                    <a:pt x="3131489" y="1279029"/>
                  </a:lnTo>
                  <a:lnTo>
                    <a:pt x="3131489" y="1323479"/>
                  </a:lnTo>
                  <a:lnTo>
                    <a:pt x="3129813" y="1328559"/>
                  </a:lnTo>
                  <a:lnTo>
                    <a:pt x="3123107" y="1334909"/>
                  </a:lnTo>
                  <a:lnTo>
                    <a:pt x="3118739" y="1337449"/>
                  </a:lnTo>
                  <a:lnTo>
                    <a:pt x="3108579" y="1337449"/>
                  </a:lnTo>
                  <a:lnTo>
                    <a:pt x="3119297" y="1305699"/>
                  </a:lnTo>
                  <a:lnTo>
                    <a:pt x="3119069" y="1304429"/>
                  </a:lnTo>
                  <a:lnTo>
                    <a:pt x="3117469" y="1295539"/>
                  </a:lnTo>
                  <a:lnTo>
                    <a:pt x="3108934" y="1294269"/>
                  </a:lnTo>
                  <a:lnTo>
                    <a:pt x="3101441" y="1295539"/>
                  </a:lnTo>
                  <a:lnTo>
                    <a:pt x="3088538" y="1305699"/>
                  </a:lnTo>
                  <a:lnTo>
                    <a:pt x="3085312" y="1312049"/>
                  </a:lnTo>
                  <a:lnTo>
                    <a:pt x="3085312" y="1328559"/>
                  </a:lnTo>
                  <a:lnTo>
                    <a:pt x="3087852" y="1334909"/>
                  </a:lnTo>
                  <a:lnTo>
                    <a:pt x="3098012" y="1345069"/>
                  </a:lnTo>
                  <a:lnTo>
                    <a:pt x="3104108" y="1347609"/>
                  </a:lnTo>
                  <a:lnTo>
                    <a:pt x="3119755" y="1347609"/>
                  </a:lnTo>
                  <a:lnTo>
                    <a:pt x="3126308" y="1345069"/>
                  </a:lnTo>
                  <a:lnTo>
                    <a:pt x="3130880" y="1338719"/>
                  </a:lnTo>
                  <a:lnTo>
                    <a:pt x="3131489" y="1338719"/>
                  </a:lnTo>
                  <a:lnTo>
                    <a:pt x="3131489" y="1366659"/>
                  </a:lnTo>
                  <a:lnTo>
                    <a:pt x="3142919" y="1366659"/>
                  </a:lnTo>
                  <a:lnTo>
                    <a:pt x="3142919" y="1338719"/>
                  </a:lnTo>
                  <a:lnTo>
                    <a:pt x="3142919" y="1337449"/>
                  </a:lnTo>
                  <a:lnTo>
                    <a:pt x="3142919" y="1319669"/>
                  </a:lnTo>
                  <a:lnTo>
                    <a:pt x="3144596" y="1314589"/>
                  </a:lnTo>
                  <a:lnTo>
                    <a:pt x="3151301" y="1306969"/>
                  </a:lnTo>
                  <a:lnTo>
                    <a:pt x="3155670" y="1305699"/>
                  </a:lnTo>
                  <a:lnTo>
                    <a:pt x="3165830" y="1305699"/>
                  </a:lnTo>
                  <a:lnTo>
                    <a:pt x="3169691" y="1306969"/>
                  </a:lnTo>
                  <a:lnTo>
                    <a:pt x="3175584" y="1313319"/>
                  </a:lnTo>
                  <a:lnTo>
                    <a:pt x="3177057" y="1317129"/>
                  </a:lnTo>
                  <a:lnTo>
                    <a:pt x="3177057" y="1327289"/>
                  </a:lnTo>
                  <a:lnTo>
                    <a:pt x="3174873" y="1332369"/>
                  </a:lnTo>
                  <a:lnTo>
                    <a:pt x="3166135" y="1337449"/>
                  </a:lnTo>
                  <a:lnTo>
                    <a:pt x="3155111" y="1337449"/>
                  </a:lnTo>
                  <a:lnTo>
                    <a:pt x="3156940" y="1347609"/>
                  </a:lnTo>
                  <a:lnTo>
                    <a:pt x="3165475" y="1348879"/>
                  </a:lnTo>
                  <a:lnTo>
                    <a:pt x="3172942" y="1346339"/>
                  </a:lnTo>
                  <a:lnTo>
                    <a:pt x="3185744" y="1337449"/>
                  </a:lnTo>
                  <a:lnTo>
                    <a:pt x="3188944" y="1329829"/>
                  </a:lnTo>
                  <a:lnTo>
                    <a:pt x="3188944" y="1313319"/>
                  </a:lnTo>
                  <a:lnTo>
                    <a:pt x="3186455" y="1306969"/>
                  </a:lnTo>
                  <a:lnTo>
                    <a:pt x="3185033" y="1305699"/>
                  </a:lnTo>
                  <a:lnTo>
                    <a:pt x="3183610" y="1304429"/>
                  </a:lnTo>
                  <a:lnTo>
                    <a:pt x="3176498" y="1298079"/>
                  </a:lnTo>
                  <a:lnTo>
                    <a:pt x="3170453" y="1295539"/>
                  </a:lnTo>
                  <a:lnTo>
                    <a:pt x="3154400" y="1295539"/>
                  </a:lnTo>
                  <a:lnTo>
                    <a:pt x="3147796" y="1298079"/>
                  </a:lnTo>
                  <a:lnTo>
                    <a:pt x="3143529" y="1304429"/>
                  </a:lnTo>
                  <a:lnTo>
                    <a:pt x="3142919" y="1304429"/>
                  </a:lnTo>
                  <a:lnTo>
                    <a:pt x="3142919" y="1279029"/>
                  </a:lnTo>
                  <a:lnTo>
                    <a:pt x="3192449" y="1279029"/>
                  </a:lnTo>
                  <a:lnTo>
                    <a:pt x="3199155" y="1279029"/>
                  </a:lnTo>
                  <a:lnTo>
                    <a:pt x="3213785" y="1279029"/>
                  </a:lnTo>
                  <a:lnTo>
                    <a:pt x="3213785" y="1314589"/>
                  </a:lnTo>
                  <a:lnTo>
                    <a:pt x="3206318" y="1320939"/>
                  </a:lnTo>
                  <a:lnTo>
                    <a:pt x="3206419" y="1324749"/>
                  </a:lnTo>
                  <a:lnTo>
                    <a:pt x="3207308" y="1327289"/>
                  </a:lnTo>
                  <a:lnTo>
                    <a:pt x="3210661" y="1336179"/>
                  </a:lnTo>
                  <a:lnTo>
                    <a:pt x="3212820" y="1338719"/>
                  </a:lnTo>
                  <a:lnTo>
                    <a:pt x="3215462" y="1341259"/>
                  </a:lnTo>
                  <a:lnTo>
                    <a:pt x="3225063" y="1341259"/>
                  </a:lnTo>
                  <a:lnTo>
                    <a:pt x="3225063" y="1324749"/>
                  </a:lnTo>
                  <a:lnTo>
                    <a:pt x="3261804" y="1324749"/>
                  </a:lnTo>
                  <a:lnTo>
                    <a:pt x="3262274" y="1326019"/>
                  </a:lnTo>
                  <a:lnTo>
                    <a:pt x="3271520" y="1334909"/>
                  </a:lnTo>
                  <a:lnTo>
                    <a:pt x="3277641" y="1337449"/>
                  </a:lnTo>
                  <a:lnTo>
                    <a:pt x="3294202" y="1337449"/>
                  </a:lnTo>
                  <a:lnTo>
                    <a:pt x="3301771" y="1333639"/>
                  </a:lnTo>
                  <a:lnTo>
                    <a:pt x="3307969" y="1328559"/>
                  </a:lnTo>
                  <a:lnTo>
                    <a:pt x="3311017" y="1333639"/>
                  </a:lnTo>
                  <a:lnTo>
                    <a:pt x="3315055" y="1338719"/>
                  </a:lnTo>
                  <a:lnTo>
                    <a:pt x="3325114" y="1343799"/>
                  </a:lnTo>
                  <a:lnTo>
                    <a:pt x="3330778" y="1346339"/>
                  </a:lnTo>
                  <a:lnTo>
                    <a:pt x="3337077" y="1346339"/>
                  </a:lnTo>
                  <a:lnTo>
                    <a:pt x="3344519" y="1345069"/>
                  </a:lnTo>
                  <a:lnTo>
                    <a:pt x="3351022" y="1342529"/>
                  </a:lnTo>
                  <a:lnTo>
                    <a:pt x="3356559" y="1339989"/>
                  </a:lnTo>
                  <a:lnTo>
                    <a:pt x="3361156" y="1334909"/>
                  </a:lnTo>
                  <a:lnTo>
                    <a:pt x="3361766" y="1334909"/>
                  </a:lnTo>
                  <a:lnTo>
                    <a:pt x="3361766" y="1364119"/>
                  </a:lnTo>
                  <a:lnTo>
                    <a:pt x="3360801" y="1364119"/>
                  </a:lnTo>
                  <a:lnTo>
                    <a:pt x="3354781" y="1366659"/>
                  </a:lnTo>
                  <a:lnTo>
                    <a:pt x="3345129" y="1375549"/>
                  </a:lnTo>
                  <a:lnTo>
                    <a:pt x="3342716" y="1380629"/>
                  </a:lnTo>
                  <a:lnTo>
                    <a:pt x="3342716" y="1393329"/>
                  </a:lnTo>
                  <a:lnTo>
                    <a:pt x="3344748" y="1398409"/>
                  </a:lnTo>
                  <a:lnTo>
                    <a:pt x="3352876" y="1406029"/>
                  </a:lnTo>
                  <a:lnTo>
                    <a:pt x="3358210" y="1408569"/>
                  </a:lnTo>
                  <a:lnTo>
                    <a:pt x="3368573" y="1408569"/>
                  </a:lnTo>
                  <a:lnTo>
                    <a:pt x="3371519" y="1407299"/>
                  </a:lnTo>
                  <a:lnTo>
                    <a:pt x="3373653" y="1406029"/>
                  </a:lnTo>
                  <a:lnTo>
                    <a:pt x="3373653" y="1398409"/>
                  </a:lnTo>
                  <a:lnTo>
                    <a:pt x="3373653" y="1395869"/>
                  </a:lnTo>
                  <a:lnTo>
                    <a:pt x="3370910" y="1397139"/>
                  </a:lnTo>
                  <a:lnTo>
                    <a:pt x="3368268" y="1398409"/>
                  </a:lnTo>
                  <a:lnTo>
                    <a:pt x="3362375" y="1398409"/>
                  </a:lnTo>
                  <a:lnTo>
                    <a:pt x="3359658" y="1397139"/>
                  </a:lnTo>
                  <a:lnTo>
                    <a:pt x="3355492" y="1392059"/>
                  </a:lnTo>
                  <a:lnTo>
                    <a:pt x="3354451" y="1389519"/>
                  </a:lnTo>
                  <a:lnTo>
                    <a:pt x="3354451" y="1383169"/>
                  </a:lnTo>
                  <a:lnTo>
                    <a:pt x="3355721" y="1380629"/>
                  </a:lnTo>
                  <a:lnTo>
                    <a:pt x="3360801" y="1375549"/>
                  </a:lnTo>
                  <a:lnTo>
                    <a:pt x="3364001" y="1374279"/>
                  </a:lnTo>
                  <a:lnTo>
                    <a:pt x="3375075" y="1374279"/>
                  </a:lnTo>
                  <a:lnTo>
                    <a:pt x="3399104" y="1408569"/>
                  </a:lnTo>
                  <a:lnTo>
                    <a:pt x="3410229" y="1406029"/>
                  </a:lnTo>
                  <a:lnTo>
                    <a:pt x="3393122" y="1374279"/>
                  </a:lnTo>
                  <a:lnTo>
                    <a:pt x="3382416" y="1366659"/>
                  </a:lnTo>
                  <a:lnTo>
                    <a:pt x="3375533" y="1364119"/>
                  </a:lnTo>
                  <a:lnTo>
                    <a:pt x="3373348" y="1364119"/>
                  </a:lnTo>
                  <a:lnTo>
                    <a:pt x="3373348" y="1279029"/>
                  </a:lnTo>
                  <a:lnTo>
                    <a:pt x="3384931" y="1279029"/>
                  </a:lnTo>
                  <a:lnTo>
                    <a:pt x="3391789" y="1279029"/>
                  </a:lnTo>
                  <a:lnTo>
                    <a:pt x="3435680" y="1279029"/>
                  </a:lnTo>
                  <a:lnTo>
                    <a:pt x="3435680" y="1295539"/>
                  </a:lnTo>
                  <a:lnTo>
                    <a:pt x="3417697" y="1301889"/>
                  </a:lnTo>
                  <a:lnTo>
                    <a:pt x="3410178" y="1303159"/>
                  </a:lnTo>
                  <a:lnTo>
                    <a:pt x="3404641" y="1306969"/>
                  </a:lnTo>
                  <a:lnTo>
                    <a:pt x="3397529" y="1314589"/>
                  </a:lnTo>
                  <a:lnTo>
                    <a:pt x="3395751" y="1319669"/>
                  </a:lnTo>
                  <a:lnTo>
                    <a:pt x="3395853" y="1327289"/>
                  </a:lnTo>
                  <a:lnTo>
                    <a:pt x="3425329" y="1360309"/>
                  </a:lnTo>
                  <a:lnTo>
                    <a:pt x="3441623" y="1360309"/>
                  </a:lnTo>
                  <a:lnTo>
                    <a:pt x="3449396" y="1357769"/>
                  </a:lnTo>
                  <a:lnTo>
                    <a:pt x="3456254" y="1353959"/>
                  </a:lnTo>
                  <a:lnTo>
                    <a:pt x="3460712" y="1350149"/>
                  </a:lnTo>
                  <a:lnTo>
                    <a:pt x="3462197" y="1348879"/>
                  </a:lnTo>
                  <a:lnTo>
                    <a:pt x="3455797" y="1339989"/>
                  </a:lnTo>
                  <a:lnTo>
                    <a:pt x="3450907" y="1343799"/>
                  </a:lnTo>
                  <a:lnTo>
                    <a:pt x="3445243" y="1347609"/>
                  </a:lnTo>
                  <a:lnTo>
                    <a:pt x="3438791" y="1348879"/>
                  </a:lnTo>
                  <a:lnTo>
                    <a:pt x="3431565" y="1350149"/>
                  </a:lnTo>
                  <a:lnTo>
                    <a:pt x="3424351" y="1350149"/>
                  </a:lnTo>
                  <a:lnTo>
                    <a:pt x="3418535" y="1347609"/>
                  </a:lnTo>
                  <a:lnTo>
                    <a:pt x="3409696" y="1338719"/>
                  </a:lnTo>
                  <a:lnTo>
                    <a:pt x="3407486" y="1334909"/>
                  </a:lnTo>
                  <a:lnTo>
                    <a:pt x="3407486" y="1323479"/>
                  </a:lnTo>
                  <a:lnTo>
                    <a:pt x="3408705" y="1320939"/>
                  </a:lnTo>
                  <a:lnTo>
                    <a:pt x="3413582" y="1314589"/>
                  </a:lnTo>
                  <a:lnTo>
                    <a:pt x="3418255" y="1312049"/>
                  </a:lnTo>
                  <a:lnTo>
                    <a:pt x="3425164" y="1310779"/>
                  </a:lnTo>
                  <a:lnTo>
                    <a:pt x="3447262" y="1304429"/>
                  </a:lnTo>
                  <a:lnTo>
                    <a:pt x="3447262" y="1279029"/>
                  </a:lnTo>
                  <a:lnTo>
                    <a:pt x="3461588" y="1279029"/>
                  </a:lnTo>
                  <a:lnTo>
                    <a:pt x="3468446" y="1279029"/>
                  </a:lnTo>
                  <a:lnTo>
                    <a:pt x="3500602" y="1279029"/>
                  </a:lnTo>
                  <a:lnTo>
                    <a:pt x="3500602" y="1312049"/>
                  </a:lnTo>
                  <a:lnTo>
                    <a:pt x="3497186" y="1315859"/>
                  </a:lnTo>
                  <a:lnTo>
                    <a:pt x="3485108" y="1315859"/>
                  </a:lnTo>
                  <a:lnTo>
                    <a:pt x="3480422" y="1313319"/>
                  </a:lnTo>
                  <a:lnTo>
                    <a:pt x="3476371" y="1308239"/>
                  </a:lnTo>
                  <a:lnTo>
                    <a:pt x="3467684" y="1315859"/>
                  </a:lnTo>
                  <a:lnTo>
                    <a:pt x="3507155" y="1366659"/>
                  </a:lnTo>
                  <a:lnTo>
                    <a:pt x="3516452" y="1360309"/>
                  </a:lnTo>
                  <a:lnTo>
                    <a:pt x="3495814" y="1333639"/>
                  </a:lnTo>
                  <a:lnTo>
                    <a:pt x="3492309" y="1329829"/>
                  </a:lnTo>
                  <a:lnTo>
                    <a:pt x="3488258" y="1324749"/>
                  </a:lnTo>
                  <a:lnTo>
                    <a:pt x="3498862" y="1324749"/>
                  </a:lnTo>
                  <a:lnTo>
                    <a:pt x="3503269" y="1323479"/>
                  </a:lnTo>
                  <a:lnTo>
                    <a:pt x="3510280" y="1317129"/>
                  </a:lnTo>
                  <a:lnTo>
                    <a:pt x="3510711" y="1315859"/>
                  </a:lnTo>
                  <a:lnTo>
                    <a:pt x="3512032" y="1312049"/>
                  </a:lnTo>
                  <a:lnTo>
                    <a:pt x="3512032" y="1279029"/>
                  </a:lnTo>
                  <a:lnTo>
                    <a:pt x="3529558" y="1279029"/>
                  </a:lnTo>
                  <a:lnTo>
                    <a:pt x="3529558" y="1268869"/>
                  </a:lnTo>
                  <a:close/>
                </a:path>
                <a:path w="5922645" h="5184140">
                  <a:moveTo>
                    <a:pt x="3530320" y="1725409"/>
                  </a:moveTo>
                  <a:lnTo>
                    <a:pt x="3500450" y="1725409"/>
                  </a:lnTo>
                  <a:lnTo>
                    <a:pt x="3500450" y="1735162"/>
                  </a:lnTo>
                  <a:lnTo>
                    <a:pt x="3500450" y="1774685"/>
                  </a:lnTo>
                  <a:lnTo>
                    <a:pt x="3498316" y="1780806"/>
                  </a:lnTo>
                  <a:lnTo>
                    <a:pt x="3489782" y="1789645"/>
                  </a:lnTo>
                  <a:lnTo>
                    <a:pt x="3484194" y="1791855"/>
                  </a:lnTo>
                  <a:lnTo>
                    <a:pt x="3470478" y="1791855"/>
                  </a:lnTo>
                  <a:lnTo>
                    <a:pt x="3465118" y="1789874"/>
                  </a:lnTo>
                  <a:lnTo>
                    <a:pt x="3457295" y="1781949"/>
                  </a:lnTo>
                  <a:lnTo>
                    <a:pt x="3454984" y="1777479"/>
                  </a:lnTo>
                  <a:lnTo>
                    <a:pt x="3454273" y="1772500"/>
                  </a:lnTo>
                  <a:lnTo>
                    <a:pt x="3460369" y="1771078"/>
                  </a:lnTo>
                  <a:lnTo>
                    <a:pt x="3465322" y="1768487"/>
                  </a:lnTo>
                  <a:lnTo>
                    <a:pt x="3467582" y="1766252"/>
                  </a:lnTo>
                  <a:lnTo>
                    <a:pt x="3470364" y="1763509"/>
                  </a:lnTo>
                  <a:lnTo>
                    <a:pt x="3472942" y="1760969"/>
                  </a:lnTo>
                  <a:lnTo>
                    <a:pt x="3474847" y="1756498"/>
                  </a:lnTo>
                  <a:lnTo>
                    <a:pt x="3474847" y="1745424"/>
                  </a:lnTo>
                  <a:lnTo>
                    <a:pt x="3472764" y="1740242"/>
                  </a:lnTo>
                  <a:lnTo>
                    <a:pt x="3468598" y="1735772"/>
                  </a:lnTo>
                  <a:lnTo>
                    <a:pt x="3468598" y="1735162"/>
                  </a:lnTo>
                  <a:lnTo>
                    <a:pt x="3500450" y="1735162"/>
                  </a:lnTo>
                  <a:lnTo>
                    <a:pt x="3500450" y="1725409"/>
                  </a:lnTo>
                  <a:lnTo>
                    <a:pt x="3363747" y="1725409"/>
                  </a:lnTo>
                  <a:lnTo>
                    <a:pt x="3357041" y="1725409"/>
                  </a:lnTo>
                  <a:lnTo>
                    <a:pt x="3296691" y="1725409"/>
                  </a:lnTo>
                  <a:lnTo>
                    <a:pt x="3296691" y="1735162"/>
                  </a:lnTo>
                  <a:lnTo>
                    <a:pt x="3296653" y="1775650"/>
                  </a:lnTo>
                  <a:lnTo>
                    <a:pt x="3295523" y="1779308"/>
                  </a:lnTo>
                  <a:lnTo>
                    <a:pt x="3290849" y="1784591"/>
                  </a:lnTo>
                  <a:lnTo>
                    <a:pt x="3287496" y="1785912"/>
                  </a:lnTo>
                  <a:lnTo>
                    <a:pt x="3278759" y="1785912"/>
                  </a:lnTo>
                  <a:lnTo>
                    <a:pt x="3275406" y="1784616"/>
                  </a:lnTo>
                  <a:lnTo>
                    <a:pt x="3270732" y="1779435"/>
                  </a:lnTo>
                  <a:lnTo>
                    <a:pt x="3269678" y="1776044"/>
                  </a:lnTo>
                  <a:lnTo>
                    <a:pt x="3269564" y="1735162"/>
                  </a:lnTo>
                  <a:lnTo>
                    <a:pt x="3296691" y="1735162"/>
                  </a:lnTo>
                  <a:lnTo>
                    <a:pt x="3296691" y="1725409"/>
                  </a:lnTo>
                  <a:lnTo>
                    <a:pt x="3248533" y="1725409"/>
                  </a:lnTo>
                  <a:lnTo>
                    <a:pt x="3241827" y="1725409"/>
                  </a:lnTo>
                  <a:lnTo>
                    <a:pt x="3230092" y="1725409"/>
                  </a:lnTo>
                  <a:lnTo>
                    <a:pt x="3230092" y="1714893"/>
                  </a:lnTo>
                  <a:lnTo>
                    <a:pt x="3232442" y="1705165"/>
                  </a:lnTo>
                  <a:lnTo>
                    <a:pt x="3239503" y="1698205"/>
                  </a:lnTo>
                  <a:lnTo>
                    <a:pt x="3251263" y="1694040"/>
                  </a:lnTo>
                  <a:lnTo>
                    <a:pt x="3267735" y="1692643"/>
                  </a:lnTo>
                  <a:lnTo>
                    <a:pt x="3278746" y="1693062"/>
                  </a:lnTo>
                  <a:lnTo>
                    <a:pt x="3315881" y="1702866"/>
                  </a:lnTo>
                  <a:lnTo>
                    <a:pt x="3334334" y="1715350"/>
                  </a:lnTo>
                  <a:lnTo>
                    <a:pt x="3341344" y="1708340"/>
                  </a:lnTo>
                  <a:lnTo>
                    <a:pt x="3302457" y="1686788"/>
                  </a:lnTo>
                  <a:lnTo>
                    <a:pt x="3267735" y="1682280"/>
                  </a:lnTo>
                  <a:lnTo>
                    <a:pt x="3256229" y="1682826"/>
                  </a:lnTo>
                  <a:lnTo>
                    <a:pt x="3221723" y="1701330"/>
                  </a:lnTo>
                  <a:lnTo>
                    <a:pt x="3218662" y="1725409"/>
                  </a:lnTo>
                  <a:lnTo>
                    <a:pt x="3206927" y="1725409"/>
                  </a:lnTo>
                  <a:lnTo>
                    <a:pt x="3200222" y="1725409"/>
                  </a:lnTo>
                  <a:lnTo>
                    <a:pt x="3165322" y="1725409"/>
                  </a:lnTo>
                  <a:lnTo>
                    <a:pt x="3158617" y="1725409"/>
                  </a:lnTo>
                  <a:lnTo>
                    <a:pt x="3075101" y="1725409"/>
                  </a:lnTo>
                  <a:lnTo>
                    <a:pt x="3075101" y="1735162"/>
                  </a:lnTo>
                  <a:lnTo>
                    <a:pt x="3135452" y="1735162"/>
                  </a:lnTo>
                  <a:lnTo>
                    <a:pt x="3135452" y="1779562"/>
                  </a:lnTo>
                  <a:lnTo>
                    <a:pt x="3133598" y="1784819"/>
                  </a:lnTo>
                  <a:lnTo>
                    <a:pt x="3126181" y="1793252"/>
                  </a:lnTo>
                  <a:lnTo>
                    <a:pt x="3121329" y="1795360"/>
                  </a:lnTo>
                  <a:lnTo>
                    <a:pt x="3110052" y="1795360"/>
                  </a:lnTo>
                  <a:lnTo>
                    <a:pt x="3122803" y="1761223"/>
                  </a:lnTo>
                  <a:lnTo>
                    <a:pt x="3122625" y="1759496"/>
                  </a:lnTo>
                  <a:lnTo>
                    <a:pt x="3121736" y="1750402"/>
                  </a:lnTo>
                  <a:lnTo>
                    <a:pt x="3114954" y="1749793"/>
                  </a:lnTo>
                  <a:lnTo>
                    <a:pt x="3108515" y="1750402"/>
                  </a:lnTo>
                  <a:lnTo>
                    <a:pt x="3102381" y="1752231"/>
                  </a:lnTo>
                  <a:lnTo>
                    <a:pt x="3096590" y="1755279"/>
                  </a:lnTo>
                  <a:lnTo>
                    <a:pt x="3089071" y="1760156"/>
                  </a:lnTo>
                  <a:lnTo>
                    <a:pt x="3085312" y="1767674"/>
                  </a:lnTo>
                  <a:lnTo>
                    <a:pt x="3085414" y="1786318"/>
                  </a:lnTo>
                  <a:lnTo>
                    <a:pt x="3088055" y="1792770"/>
                  </a:lnTo>
                  <a:lnTo>
                    <a:pt x="3099028" y="1803133"/>
                  </a:lnTo>
                  <a:lnTo>
                    <a:pt x="3105632" y="1805724"/>
                  </a:lnTo>
                  <a:lnTo>
                    <a:pt x="3122803" y="1805724"/>
                  </a:lnTo>
                  <a:lnTo>
                    <a:pt x="3129965" y="1802676"/>
                  </a:lnTo>
                  <a:lnTo>
                    <a:pt x="3134842" y="1796580"/>
                  </a:lnTo>
                  <a:lnTo>
                    <a:pt x="3135452" y="1796580"/>
                  </a:lnTo>
                  <a:lnTo>
                    <a:pt x="3135452" y="1823250"/>
                  </a:lnTo>
                  <a:lnTo>
                    <a:pt x="3146882" y="1823250"/>
                  </a:lnTo>
                  <a:lnTo>
                    <a:pt x="3146882" y="1796580"/>
                  </a:lnTo>
                  <a:lnTo>
                    <a:pt x="3146882" y="1795360"/>
                  </a:lnTo>
                  <a:lnTo>
                    <a:pt x="3146882" y="1735162"/>
                  </a:lnTo>
                  <a:lnTo>
                    <a:pt x="3158617" y="1735162"/>
                  </a:lnTo>
                  <a:lnTo>
                    <a:pt x="3165322" y="1735162"/>
                  </a:lnTo>
                  <a:lnTo>
                    <a:pt x="3177057" y="1735162"/>
                  </a:lnTo>
                  <a:lnTo>
                    <a:pt x="3177057" y="1823250"/>
                  </a:lnTo>
                  <a:lnTo>
                    <a:pt x="3188487" y="1823250"/>
                  </a:lnTo>
                  <a:lnTo>
                    <a:pt x="3188487" y="1735162"/>
                  </a:lnTo>
                  <a:lnTo>
                    <a:pt x="3200222" y="1735162"/>
                  </a:lnTo>
                  <a:lnTo>
                    <a:pt x="3206927" y="1735162"/>
                  </a:lnTo>
                  <a:lnTo>
                    <a:pt x="3218662" y="1735162"/>
                  </a:lnTo>
                  <a:lnTo>
                    <a:pt x="3218662" y="1823250"/>
                  </a:lnTo>
                  <a:lnTo>
                    <a:pt x="3230092" y="1823250"/>
                  </a:lnTo>
                  <a:lnTo>
                    <a:pt x="3230092" y="1735162"/>
                  </a:lnTo>
                  <a:lnTo>
                    <a:pt x="3241827" y="1735162"/>
                  </a:lnTo>
                  <a:lnTo>
                    <a:pt x="3248533" y="1735162"/>
                  </a:lnTo>
                  <a:lnTo>
                    <a:pt x="3258134" y="1735162"/>
                  </a:lnTo>
                  <a:lnTo>
                    <a:pt x="3258235" y="1779308"/>
                  </a:lnTo>
                  <a:lnTo>
                    <a:pt x="3260394" y="1785226"/>
                  </a:lnTo>
                  <a:lnTo>
                    <a:pt x="3269437" y="1794065"/>
                  </a:lnTo>
                  <a:lnTo>
                    <a:pt x="3275457" y="1796275"/>
                  </a:lnTo>
                  <a:lnTo>
                    <a:pt x="3290493" y="1796275"/>
                  </a:lnTo>
                  <a:lnTo>
                    <a:pt x="3296564" y="1794065"/>
                  </a:lnTo>
                  <a:lnTo>
                    <a:pt x="3305086" y="1785912"/>
                  </a:lnTo>
                  <a:lnTo>
                    <a:pt x="3305810" y="1785226"/>
                  </a:lnTo>
                  <a:lnTo>
                    <a:pt x="3308007" y="1779308"/>
                  </a:lnTo>
                  <a:lnTo>
                    <a:pt x="3308121" y="1735162"/>
                  </a:lnTo>
                  <a:lnTo>
                    <a:pt x="3333877" y="1735162"/>
                  </a:lnTo>
                  <a:lnTo>
                    <a:pt x="3333877" y="1823250"/>
                  </a:lnTo>
                  <a:lnTo>
                    <a:pt x="3345307" y="1823250"/>
                  </a:lnTo>
                  <a:lnTo>
                    <a:pt x="3345307" y="1735162"/>
                  </a:lnTo>
                  <a:lnTo>
                    <a:pt x="3357041" y="1735162"/>
                  </a:lnTo>
                  <a:lnTo>
                    <a:pt x="3363747" y="1735162"/>
                  </a:lnTo>
                  <a:lnTo>
                    <a:pt x="3456406" y="1735162"/>
                  </a:lnTo>
                  <a:lnTo>
                    <a:pt x="3460775" y="1739023"/>
                  </a:lnTo>
                  <a:lnTo>
                    <a:pt x="3462959" y="1743849"/>
                  </a:lnTo>
                  <a:lnTo>
                    <a:pt x="3462959" y="1755736"/>
                  </a:lnTo>
                  <a:lnTo>
                    <a:pt x="3459505" y="1760359"/>
                  </a:lnTo>
                  <a:lnTo>
                    <a:pt x="3452596" y="1763509"/>
                  </a:lnTo>
                  <a:lnTo>
                    <a:pt x="3447313" y="1758734"/>
                  </a:lnTo>
                  <a:lnTo>
                    <a:pt x="3439795" y="1756346"/>
                  </a:lnTo>
                  <a:lnTo>
                    <a:pt x="3407029" y="1756346"/>
                  </a:lnTo>
                  <a:lnTo>
                    <a:pt x="3401999" y="1765185"/>
                  </a:lnTo>
                  <a:lnTo>
                    <a:pt x="3401999" y="1766100"/>
                  </a:lnTo>
                  <a:lnTo>
                    <a:pt x="3405555" y="1767116"/>
                  </a:lnTo>
                  <a:lnTo>
                    <a:pt x="3408781" y="1769021"/>
                  </a:lnTo>
                  <a:lnTo>
                    <a:pt x="3414572" y="1774609"/>
                  </a:lnTo>
                  <a:lnTo>
                    <a:pt x="3416020" y="1778190"/>
                  </a:lnTo>
                  <a:lnTo>
                    <a:pt x="3416020" y="1786318"/>
                  </a:lnTo>
                  <a:lnTo>
                    <a:pt x="3414826" y="1789366"/>
                  </a:lnTo>
                  <a:lnTo>
                    <a:pt x="3410051" y="1794040"/>
                  </a:lnTo>
                  <a:lnTo>
                    <a:pt x="3406825" y="1795208"/>
                  </a:lnTo>
                  <a:lnTo>
                    <a:pt x="3395141" y="1795208"/>
                  </a:lnTo>
                  <a:lnTo>
                    <a:pt x="3375939" y="1757413"/>
                  </a:lnTo>
                  <a:lnTo>
                    <a:pt x="3364661" y="1761832"/>
                  </a:lnTo>
                  <a:lnTo>
                    <a:pt x="3382441" y="1798586"/>
                  </a:lnTo>
                  <a:lnTo>
                    <a:pt x="3398748" y="1805724"/>
                  </a:lnTo>
                  <a:lnTo>
                    <a:pt x="3410737" y="1805724"/>
                  </a:lnTo>
                  <a:lnTo>
                    <a:pt x="3416528" y="1803590"/>
                  </a:lnTo>
                  <a:lnTo>
                    <a:pt x="3425101" y="1795208"/>
                  </a:lnTo>
                  <a:lnTo>
                    <a:pt x="3425266" y="1795056"/>
                  </a:lnTo>
                  <a:lnTo>
                    <a:pt x="3427399" y="1789874"/>
                  </a:lnTo>
                  <a:lnTo>
                    <a:pt x="3427450" y="1776463"/>
                  </a:lnTo>
                  <a:lnTo>
                    <a:pt x="3425012" y="1770926"/>
                  </a:lnTo>
                  <a:lnTo>
                    <a:pt x="3420135" y="1766862"/>
                  </a:lnTo>
                  <a:lnTo>
                    <a:pt x="3420135" y="1766252"/>
                  </a:lnTo>
                  <a:lnTo>
                    <a:pt x="3434308" y="1766252"/>
                  </a:lnTo>
                  <a:lnTo>
                    <a:pt x="3438423" y="1767014"/>
                  </a:lnTo>
                  <a:lnTo>
                    <a:pt x="3441166" y="1768538"/>
                  </a:lnTo>
                  <a:lnTo>
                    <a:pt x="3442690" y="1776044"/>
                  </a:lnTo>
                  <a:lnTo>
                    <a:pt x="3445129" y="1782673"/>
                  </a:lnTo>
                  <a:lnTo>
                    <a:pt x="3448481" y="1788464"/>
                  </a:lnTo>
                  <a:lnTo>
                    <a:pt x="3452749" y="1793379"/>
                  </a:lnTo>
                  <a:lnTo>
                    <a:pt x="3459048" y="1799374"/>
                  </a:lnTo>
                  <a:lnTo>
                    <a:pt x="3466719" y="1802371"/>
                  </a:lnTo>
                  <a:lnTo>
                    <a:pt x="3475761" y="1802371"/>
                  </a:lnTo>
                  <a:lnTo>
                    <a:pt x="3483038" y="1801685"/>
                  </a:lnTo>
                  <a:lnTo>
                    <a:pt x="3489477" y="1799628"/>
                  </a:lnTo>
                  <a:lnTo>
                    <a:pt x="3495078" y="1796199"/>
                  </a:lnTo>
                  <a:lnTo>
                    <a:pt x="3499383" y="1791855"/>
                  </a:lnTo>
                  <a:lnTo>
                    <a:pt x="3499840" y="1791398"/>
                  </a:lnTo>
                  <a:lnTo>
                    <a:pt x="3500450" y="1791398"/>
                  </a:lnTo>
                  <a:lnTo>
                    <a:pt x="3500450" y="1823250"/>
                  </a:lnTo>
                  <a:lnTo>
                    <a:pt x="3511880" y="1823250"/>
                  </a:lnTo>
                  <a:lnTo>
                    <a:pt x="3511880" y="1791398"/>
                  </a:lnTo>
                  <a:lnTo>
                    <a:pt x="3511880" y="1735162"/>
                  </a:lnTo>
                  <a:lnTo>
                    <a:pt x="3530320" y="1735162"/>
                  </a:lnTo>
                  <a:lnTo>
                    <a:pt x="3530320" y="1725409"/>
                  </a:lnTo>
                  <a:close/>
                </a:path>
                <a:path w="5922645" h="5184140">
                  <a:moveTo>
                    <a:pt x="3562629" y="549389"/>
                  </a:moveTo>
                  <a:lnTo>
                    <a:pt x="3516299" y="549389"/>
                  </a:lnTo>
                  <a:lnTo>
                    <a:pt x="3516299" y="559142"/>
                  </a:lnTo>
                  <a:lnTo>
                    <a:pt x="3532606" y="559142"/>
                  </a:lnTo>
                  <a:lnTo>
                    <a:pt x="3532606" y="596633"/>
                  </a:lnTo>
                  <a:lnTo>
                    <a:pt x="3529152" y="598766"/>
                  </a:lnTo>
                  <a:lnTo>
                    <a:pt x="3524783" y="599833"/>
                  </a:lnTo>
                  <a:lnTo>
                    <a:pt x="3514217" y="599833"/>
                  </a:lnTo>
                  <a:lnTo>
                    <a:pt x="3509391" y="598563"/>
                  </a:lnTo>
                  <a:lnTo>
                    <a:pt x="3505022" y="596023"/>
                  </a:lnTo>
                  <a:lnTo>
                    <a:pt x="3502279" y="593585"/>
                  </a:lnTo>
                  <a:lnTo>
                    <a:pt x="3499281" y="591959"/>
                  </a:lnTo>
                  <a:lnTo>
                    <a:pt x="3496030" y="591146"/>
                  </a:lnTo>
                  <a:lnTo>
                    <a:pt x="3496030" y="590537"/>
                  </a:lnTo>
                  <a:lnTo>
                    <a:pt x="3498875" y="589114"/>
                  </a:lnTo>
                  <a:lnTo>
                    <a:pt x="3501390" y="586752"/>
                  </a:lnTo>
                  <a:lnTo>
                    <a:pt x="3505758" y="580148"/>
                  </a:lnTo>
                  <a:lnTo>
                    <a:pt x="3506851" y="576313"/>
                  </a:lnTo>
                  <a:lnTo>
                    <a:pt x="3506851" y="565442"/>
                  </a:lnTo>
                  <a:lnTo>
                    <a:pt x="3504641" y="560031"/>
                  </a:lnTo>
                  <a:lnTo>
                    <a:pt x="3504196" y="559600"/>
                  </a:lnTo>
                  <a:lnTo>
                    <a:pt x="3495802" y="551395"/>
                  </a:lnTo>
                  <a:lnTo>
                    <a:pt x="3489833" y="549236"/>
                  </a:lnTo>
                  <a:lnTo>
                    <a:pt x="3472865" y="549236"/>
                  </a:lnTo>
                  <a:lnTo>
                    <a:pt x="3465652" y="552488"/>
                  </a:lnTo>
                  <a:lnTo>
                    <a:pt x="3460673" y="558990"/>
                  </a:lnTo>
                  <a:lnTo>
                    <a:pt x="3468751" y="566305"/>
                  </a:lnTo>
                  <a:lnTo>
                    <a:pt x="3471900" y="561835"/>
                  </a:lnTo>
                  <a:lnTo>
                    <a:pt x="3476320" y="559600"/>
                  </a:lnTo>
                  <a:lnTo>
                    <a:pt x="3486073" y="559600"/>
                  </a:lnTo>
                  <a:lnTo>
                    <a:pt x="3489299" y="560793"/>
                  </a:lnTo>
                  <a:lnTo>
                    <a:pt x="3494074" y="565569"/>
                  </a:lnTo>
                  <a:lnTo>
                    <a:pt x="3495268" y="568744"/>
                  </a:lnTo>
                  <a:lnTo>
                    <a:pt x="3495268" y="577278"/>
                  </a:lnTo>
                  <a:lnTo>
                    <a:pt x="3493820" y="580885"/>
                  </a:lnTo>
                  <a:lnTo>
                    <a:pt x="3488029" y="586168"/>
                  </a:lnTo>
                  <a:lnTo>
                    <a:pt x="3484194" y="587489"/>
                  </a:lnTo>
                  <a:lnTo>
                    <a:pt x="3474694" y="587489"/>
                  </a:lnTo>
                  <a:lnTo>
                    <a:pt x="3474694" y="597700"/>
                  </a:lnTo>
                  <a:lnTo>
                    <a:pt x="3488309" y="597700"/>
                  </a:lnTo>
                  <a:lnTo>
                    <a:pt x="3492449" y="598893"/>
                  </a:lnTo>
                  <a:lnTo>
                    <a:pt x="3498240" y="603669"/>
                  </a:lnTo>
                  <a:lnTo>
                    <a:pt x="3499688" y="606996"/>
                  </a:lnTo>
                  <a:lnTo>
                    <a:pt x="3499688" y="615734"/>
                  </a:lnTo>
                  <a:lnTo>
                    <a:pt x="3498215" y="619442"/>
                  </a:lnTo>
                  <a:lnTo>
                    <a:pt x="3492322" y="625335"/>
                  </a:lnTo>
                  <a:lnTo>
                    <a:pt x="3488105" y="626808"/>
                  </a:lnTo>
                  <a:lnTo>
                    <a:pt x="3474897" y="626808"/>
                  </a:lnTo>
                  <a:lnTo>
                    <a:pt x="3468395" y="623709"/>
                  </a:lnTo>
                  <a:lnTo>
                    <a:pt x="3463112" y="617512"/>
                  </a:lnTo>
                  <a:lnTo>
                    <a:pt x="3455187" y="625436"/>
                  </a:lnTo>
                  <a:lnTo>
                    <a:pt x="3461131" y="630504"/>
                  </a:lnTo>
                  <a:lnTo>
                    <a:pt x="3467684" y="634123"/>
                  </a:lnTo>
                  <a:lnTo>
                    <a:pt x="3474847" y="636295"/>
                  </a:lnTo>
                  <a:lnTo>
                    <a:pt x="3482619" y="637019"/>
                  </a:lnTo>
                  <a:lnTo>
                    <a:pt x="3491255" y="637019"/>
                  </a:lnTo>
                  <a:lnTo>
                    <a:pt x="3498189" y="634555"/>
                  </a:lnTo>
                  <a:lnTo>
                    <a:pt x="3506406" y="626808"/>
                  </a:lnTo>
                  <a:lnTo>
                    <a:pt x="3508654" y="624700"/>
                  </a:lnTo>
                  <a:lnTo>
                    <a:pt x="3511270" y="618528"/>
                  </a:lnTo>
                  <a:lnTo>
                    <a:pt x="3511169" y="608926"/>
                  </a:lnTo>
                  <a:lnTo>
                    <a:pt x="3510965" y="607301"/>
                  </a:lnTo>
                  <a:lnTo>
                    <a:pt x="3514420" y="608926"/>
                  </a:lnTo>
                  <a:lnTo>
                    <a:pt x="3518230" y="609739"/>
                  </a:lnTo>
                  <a:lnTo>
                    <a:pt x="3525951" y="609739"/>
                  </a:lnTo>
                  <a:lnTo>
                    <a:pt x="3529355" y="609028"/>
                  </a:lnTo>
                  <a:lnTo>
                    <a:pt x="3532606" y="607606"/>
                  </a:lnTo>
                  <a:lnTo>
                    <a:pt x="3532606" y="647230"/>
                  </a:lnTo>
                  <a:lnTo>
                    <a:pt x="3544189" y="647230"/>
                  </a:lnTo>
                  <a:lnTo>
                    <a:pt x="3544189" y="607606"/>
                  </a:lnTo>
                  <a:lnTo>
                    <a:pt x="3544189" y="607301"/>
                  </a:lnTo>
                  <a:lnTo>
                    <a:pt x="3544189" y="599833"/>
                  </a:lnTo>
                  <a:lnTo>
                    <a:pt x="3544189" y="559142"/>
                  </a:lnTo>
                  <a:lnTo>
                    <a:pt x="3562629" y="559142"/>
                  </a:lnTo>
                  <a:lnTo>
                    <a:pt x="3562629" y="549389"/>
                  </a:lnTo>
                  <a:close/>
                </a:path>
                <a:path w="5922645" h="5184140">
                  <a:moveTo>
                    <a:pt x="3596614" y="779106"/>
                  </a:moveTo>
                  <a:lnTo>
                    <a:pt x="3479266" y="779106"/>
                  </a:lnTo>
                  <a:lnTo>
                    <a:pt x="3472561" y="779106"/>
                  </a:lnTo>
                  <a:lnTo>
                    <a:pt x="3449396" y="779106"/>
                  </a:lnTo>
                  <a:lnTo>
                    <a:pt x="3449396" y="787996"/>
                  </a:lnTo>
                  <a:lnTo>
                    <a:pt x="3449396" y="821016"/>
                  </a:lnTo>
                  <a:lnTo>
                    <a:pt x="3447694" y="826096"/>
                  </a:lnTo>
                  <a:lnTo>
                    <a:pt x="3440887" y="833716"/>
                  </a:lnTo>
                  <a:lnTo>
                    <a:pt x="3436137" y="836256"/>
                  </a:lnTo>
                  <a:lnTo>
                    <a:pt x="3424961" y="836256"/>
                  </a:lnTo>
                  <a:lnTo>
                    <a:pt x="3421151" y="834986"/>
                  </a:lnTo>
                  <a:lnTo>
                    <a:pt x="3416071" y="829906"/>
                  </a:lnTo>
                  <a:lnTo>
                    <a:pt x="3414801" y="826096"/>
                  </a:lnTo>
                  <a:lnTo>
                    <a:pt x="3414801" y="817206"/>
                  </a:lnTo>
                  <a:lnTo>
                    <a:pt x="3414801" y="809586"/>
                  </a:lnTo>
                  <a:lnTo>
                    <a:pt x="3414801" y="787996"/>
                  </a:lnTo>
                  <a:lnTo>
                    <a:pt x="3449396" y="787996"/>
                  </a:lnTo>
                  <a:lnTo>
                    <a:pt x="3449396" y="779106"/>
                  </a:lnTo>
                  <a:lnTo>
                    <a:pt x="3324275" y="779106"/>
                  </a:lnTo>
                  <a:lnTo>
                    <a:pt x="3317570" y="779106"/>
                  </a:lnTo>
                  <a:lnTo>
                    <a:pt x="3305835" y="779106"/>
                  </a:lnTo>
                  <a:lnTo>
                    <a:pt x="3305835" y="762596"/>
                  </a:lnTo>
                  <a:lnTo>
                    <a:pt x="3344722" y="746086"/>
                  </a:lnTo>
                  <a:lnTo>
                    <a:pt x="3372802" y="746086"/>
                  </a:lnTo>
                  <a:lnTo>
                    <a:pt x="3412286" y="752436"/>
                  </a:lnTo>
                  <a:lnTo>
                    <a:pt x="3447719" y="768946"/>
                  </a:lnTo>
                  <a:lnTo>
                    <a:pt x="3453815" y="761326"/>
                  </a:lnTo>
                  <a:lnTo>
                    <a:pt x="3416706" y="743546"/>
                  </a:lnTo>
                  <a:lnTo>
                    <a:pt x="3373932" y="735926"/>
                  </a:lnTo>
                  <a:lnTo>
                    <a:pt x="3357803" y="735926"/>
                  </a:lnTo>
                  <a:lnTo>
                    <a:pt x="3330067" y="737196"/>
                  </a:lnTo>
                  <a:lnTo>
                    <a:pt x="3310255" y="744816"/>
                  </a:lnTo>
                  <a:lnTo>
                    <a:pt x="3298367" y="756246"/>
                  </a:lnTo>
                  <a:lnTo>
                    <a:pt x="3294405" y="771486"/>
                  </a:lnTo>
                  <a:lnTo>
                    <a:pt x="3294405" y="779106"/>
                  </a:lnTo>
                  <a:lnTo>
                    <a:pt x="3282670" y="779106"/>
                  </a:lnTo>
                  <a:lnTo>
                    <a:pt x="3275965" y="779106"/>
                  </a:lnTo>
                  <a:lnTo>
                    <a:pt x="3165322" y="779106"/>
                  </a:lnTo>
                  <a:lnTo>
                    <a:pt x="3158617" y="779106"/>
                  </a:lnTo>
                  <a:lnTo>
                    <a:pt x="3147174" y="779106"/>
                  </a:lnTo>
                  <a:lnTo>
                    <a:pt x="3131947" y="737196"/>
                  </a:lnTo>
                  <a:lnTo>
                    <a:pt x="3119145" y="739736"/>
                  </a:lnTo>
                  <a:lnTo>
                    <a:pt x="3140176" y="779106"/>
                  </a:lnTo>
                  <a:lnTo>
                    <a:pt x="3139719" y="779106"/>
                  </a:lnTo>
                  <a:lnTo>
                    <a:pt x="3097352" y="737196"/>
                  </a:lnTo>
                  <a:lnTo>
                    <a:pt x="3086531" y="744816"/>
                  </a:lnTo>
                  <a:lnTo>
                    <a:pt x="3125851" y="775296"/>
                  </a:lnTo>
                  <a:lnTo>
                    <a:pt x="3131464" y="779106"/>
                  </a:lnTo>
                  <a:lnTo>
                    <a:pt x="3075101" y="779106"/>
                  </a:lnTo>
                  <a:lnTo>
                    <a:pt x="3075101" y="787996"/>
                  </a:lnTo>
                  <a:lnTo>
                    <a:pt x="3135452" y="787996"/>
                  </a:lnTo>
                  <a:lnTo>
                    <a:pt x="3135452" y="832446"/>
                  </a:lnTo>
                  <a:lnTo>
                    <a:pt x="3133598" y="837526"/>
                  </a:lnTo>
                  <a:lnTo>
                    <a:pt x="3126181" y="846416"/>
                  </a:lnTo>
                  <a:lnTo>
                    <a:pt x="3121329" y="848956"/>
                  </a:lnTo>
                  <a:lnTo>
                    <a:pt x="3110052" y="848956"/>
                  </a:lnTo>
                  <a:lnTo>
                    <a:pt x="3105759" y="846416"/>
                  </a:lnTo>
                  <a:lnTo>
                    <a:pt x="3099155" y="840066"/>
                  </a:lnTo>
                  <a:lnTo>
                    <a:pt x="3097504" y="836256"/>
                  </a:lnTo>
                  <a:lnTo>
                    <a:pt x="3097504" y="824826"/>
                  </a:lnTo>
                  <a:lnTo>
                    <a:pt x="3100070" y="819746"/>
                  </a:lnTo>
                  <a:lnTo>
                    <a:pt x="3110331" y="813396"/>
                  </a:lnTo>
                  <a:lnTo>
                    <a:pt x="3116199" y="812126"/>
                  </a:lnTo>
                  <a:lnTo>
                    <a:pt x="3122803" y="814666"/>
                  </a:lnTo>
                  <a:lnTo>
                    <a:pt x="3122561" y="812126"/>
                  </a:lnTo>
                  <a:lnTo>
                    <a:pt x="3121736" y="803236"/>
                  </a:lnTo>
                  <a:lnTo>
                    <a:pt x="3108515" y="803236"/>
                  </a:lnTo>
                  <a:lnTo>
                    <a:pt x="3102381" y="805776"/>
                  </a:lnTo>
                  <a:lnTo>
                    <a:pt x="3096590" y="808316"/>
                  </a:lnTo>
                  <a:lnTo>
                    <a:pt x="3089071" y="813396"/>
                  </a:lnTo>
                  <a:lnTo>
                    <a:pt x="3085312" y="821016"/>
                  </a:lnTo>
                  <a:lnTo>
                    <a:pt x="3085312" y="838796"/>
                  </a:lnTo>
                  <a:lnTo>
                    <a:pt x="3088055" y="846416"/>
                  </a:lnTo>
                  <a:lnTo>
                    <a:pt x="3099028" y="856576"/>
                  </a:lnTo>
                  <a:lnTo>
                    <a:pt x="3105632" y="859116"/>
                  </a:lnTo>
                  <a:lnTo>
                    <a:pt x="3122803" y="859116"/>
                  </a:lnTo>
                  <a:lnTo>
                    <a:pt x="3129965" y="855306"/>
                  </a:lnTo>
                  <a:lnTo>
                    <a:pt x="3134842" y="850226"/>
                  </a:lnTo>
                  <a:lnTo>
                    <a:pt x="3135452" y="850226"/>
                  </a:lnTo>
                  <a:lnTo>
                    <a:pt x="3135452" y="876896"/>
                  </a:lnTo>
                  <a:lnTo>
                    <a:pt x="3146882" y="876896"/>
                  </a:lnTo>
                  <a:lnTo>
                    <a:pt x="3146882" y="850226"/>
                  </a:lnTo>
                  <a:lnTo>
                    <a:pt x="3146882" y="848956"/>
                  </a:lnTo>
                  <a:lnTo>
                    <a:pt x="3146882" y="787996"/>
                  </a:lnTo>
                  <a:lnTo>
                    <a:pt x="3158617" y="787996"/>
                  </a:lnTo>
                  <a:lnTo>
                    <a:pt x="3165322" y="787996"/>
                  </a:lnTo>
                  <a:lnTo>
                    <a:pt x="3215005" y="787996"/>
                  </a:lnTo>
                  <a:lnTo>
                    <a:pt x="3215005" y="833716"/>
                  </a:lnTo>
                  <a:lnTo>
                    <a:pt x="3213328" y="837526"/>
                  </a:lnTo>
                  <a:lnTo>
                    <a:pt x="3206623" y="845146"/>
                  </a:lnTo>
                  <a:lnTo>
                    <a:pt x="3202254" y="846416"/>
                  </a:lnTo>
                  <a:lnTo>
                    <a:pt x="3192094" y="846416"/>
                  </a:lnTo>
                  <a:lnTo>
                    <a:pt x="3202813" y="815936"/>
                  </a:lnTo>
                  <a:lnTo>
                    <a:pt x="3202609" y="814666"/>
                  </a:lnTo>
                  <a:lnTo>
                    <a:pt x="3200984" y="804506"/>
                  </a:lnTo>
                  <a:lnTo>
                    <a:pt x="3192449" y="803236"/>
                  </a:lnTo>
                  <a:lnTo>
                    <a:pt x="3184956" y="805776"/>
                  </a:lnTo>
                  <a:lnTo>
                    <a:pt x="3172053" y="815936"/>
                  </a:lnTo>
                  <a:lnTo>
                    <a:pt x="3168827" y="822286"/>
                  </a:lnTo>
                  <a:lnTo>
                    <a:pt x="3168827" y="838796"/>
                  </a:lnTo>
                  <a:lnTo>
                    <a:pt x="3171367" y="845146"/>
                  </a:lnTo>
                  <a:lnTo>
                    <a:pt x="3181527" y="855306"/>
                  </a:lnTo>
                  <a:lnTo>
                    <a:pt x="3187623" y="857846"/>
                  </a:lnTo>
                  <a:lnTo>
                    <a:pt x="3203270" y="857846"/>
                  </a:lnTo>
                  <a:lnTo>
                    <a:pt x="3209823" y="854036"/>
                  </a:lnTo>
                  <a:lnTo>
                    <a:pt x="3214395" y="848956"/>
                  </a:lnTo>
                  <a:lnTo>
                    <a:pt x="3215005" y="848956"/>
                  </a:lnTo>
                  <a:lnTo>
                    <a:pt x="3215005" y="876896"/>
                  </a:lnTo>
                  <a:lnTo>
                    <a:pt x="3226435" y="876896"/>
                  </a:lnTo>
                  <a:lnTo>
                    <a:pt x="3226435" y="848956"/>
                  </a:lnTo>
                  <a:lnTo>
                    <a:pt x="3226435" y="846416"/>
                  </a:lnTo>
                  <a:lnTo>
                    <a:pt x="3226435" y="828636"/>
                  </a:lnTo>
                  <a:lnTo>
                    <a:pt x="3228111" y="824826"/>
                  </a:lnTo>
                  <a:lnTo>
                    <a:pt x="3234817" y="817206"/>
                  </a:lnTo>
                  <a:lnTo>
                    <a:pt x="3239185" y="815936"/>
                  </a:lnTo>
                  <a:lnTo>
                    <a:pt x="3249345" y="815936"/>
                  </a:lnTo>
                  <a:lnTo>
                    <a:pt x="3253206" y="817206"/>
                  </a:lnTo>
                  <a:lnTo>
                    <a:pt x="3259099" y="822286"/>
                  </a:lnTo>
                  <a:lnTo>
                    <a:pt x="3260572" y="826096"/>
                  </a:lnTo>
                  <a:lnTo>
                    <a:pt x="3260572" y="837526"/>
                  </a:lnTo>
                  <a:lnTo>
                    <a:pt x="3258388" y="841336"/>
                  </a:lnTo>
                  <a:lnTo>
                    <a:pt x="3249650" y="846416"/>
                  </a:lnTo>
                  <a:lnTo>
                    <a:pt x="3244519" y="847686"/>
                  </a:lnTo>
                  <a:lnTo>
                    <a:pt x="3238627" y="846416"/>
                  </a:lnTo>
                  <a:lnTo>
                    <a:pt x="3240455" y="857846"/>
                  </a:lnTo>
                  <a:lnTo>
                    <a:pt x="3248990" y="857846"/>
                  </a:lnTo>
                  <a:lnTo>
                    <a:pt x="3256457" y="856576"/>
                  </a:lnTo>
                  <a:lnTo>
                    <a:pt x="3267659" y="847686"/>
                  </a:lnTo>
                  <a:lnTo>
                    <a:pt x="3269259" y="846416"/>
                  </a:lnTo>
                  <a:lnTo>
                    <a:pt x="3272459" y="840066"/>
                  </a:lnTo>
                  <a:lnTo>
                    <a:pt x="3272459" y="823556"/>
                  </a:lnTo>
                  <a:lnTo>
                    <a:pt x="3269970" y="817206"/>
                  </a:lnTo>
                  <a:lnTo>
                    <a:pt x="3268726" y="815936"/>
                  </a:lnTo>
                  <a:lnTo>
                    <a:pt x="3266236" y="813396"/>
                  </a:lnTo>
                  <a:lnTo>
                    <a:pt x="3260013" y="807046"/>
                  </a:lnTo>
                  <a:lnTo>
                    <a:pt x="3253968" y="804506"/>
                  </a:lnTo>
                  <a:lnTo>
                    <a:pt x="3237915" y="804506"/>
                  </a:lnTo>
                  <a:lnTo>
                    <a:pt x="3231311" y="808316"/>
                  </a:lnTo>
                  <a:lnTo>
                    <a:pt x="3227044" y="813396"/>
                  </a:lnTo>
                  <a:lnTo>
                    <a:pt x="3226435" y="813396"/>
                  </a:lnTo>
                  <a:lnTo>
                    <a:pt x="3226435" y="787996"/>
                  </a:lnTo>
                  <a:lnTo>
                    <a:pt x="3275965" y="787996"/>
                  </a:lnTo>
                  <a:lnTo>
                    <a:pt x="3282670" y="787996"/>
                  </a:lnTo>
                  <a:lnTo>
                    <a:pt x="3294405" y="787996"/>
                  </a:lnTo>
                  <a:lnTo>
                    <a:pt x="3294405" y="876896"/>
                  </a:lnTo>
                  <a:lnTo>
                    <a:pt x="3305835" y="876896"/>
                  </a:lnTo>
                  <a:lnTo>
                    <a:pt x="3305835" y="787996"/>
                  </a:lnTo>
                  <a:lnTo>
                    <a:pt x="3317570" y="787996"/>
                  </a:lnTo>
                  <a:lnTo>
                    <a:pt x="3324275" y="787996"/>
                  </a:lnTo>
                  <a:lnTo>
                    <a:pt x="3403371" y="787996"/>
                  </a:lnTo>
                  <a:lnTo>
                    <a:pt x="3403371" y="809586"/>
                  </a:lnTo>
                  <a:lnTo>
                    <a:pt x="3399713" y="808316"/>
                  </a:lnTo>
                  <a:lnTo>
                    <a:pt x="3395548" y="807046"/>
                  </a:lnTo>
                  <a:lnTo>
                    <a:pt x="3386404" y="807046"/>
                  </a:lnTo>
                  <a:lnTo>
                    <a:pt x="3382594" y="808316"/>
                  </a:lnTo>
                  <a:lnTo>
                    <a:pt x="3376295" y="813396"/>
                  </a:lnTo>
                  <a:lnTo>
                    <a:pt x="3374110" y="815936"/>
                  </a:lnTo>
                  <a:lnTo>
                    <a:pt x="3372891" y="819746"/>
                  </a:lnTo>
                  <a:lnTo>
                    <a:pt x="3372281" y="819746"/>
                  </a:lnTo>
                  <a:lnTo>
                    <a:pt x="3371875" y="818476"/>
                  </a:lnTo>
                  <a:lnTo>
                    <a:pt x="3371062" y="815936"/>
                  </a:lnTo>
                  <a:lnTo>
                    <a:pt x="3368852" y="813396"/>
                  </a:lnTo>
                  <a:lnTo>
                    <a:pt x="3362452" y="808316"/>
                  </a:lnTo>
                  <a:lnTo>
                    <a:pt x="3358413" y="807046"/>
                  </a:lnTo>
                  <a:lnTo>
                    <a:pt x="3346831" y="807046"/>
                  </a:lnTo>
                  <a:lnTo>
                    <a:pt x="3341065" y="809586"/>
                  </a:lnTo>
                  <a:lnTo>
                    <a:pt x="3331413" y="819746"/>
                  </a:lnTo>
                  <a:lnTo>
                    <a:pt x="3329000" y="826096"/>
                  </a:lnTo>
                  <a:lnTo>
                    <a:pt x="3329089" y="836256"/>
                  </a:lnTo>
                  <a:lnTo>
                    <a:pt x="3350361" y="874356"/>
                  </a:lnTo>
                  <a:lnTo>
                    <a:pt x="3355975" y="876896"/>
                  </a:lnTo>
                  <a:lnTo>
                    <a:pt x="3363747" y="869276"/>
                  </a:lnTo>
                  <a:lnTo>
                    <a:pt x="3353739" y="862926"/>
                  </a:lnTo>
                  <a:lnTo>
                    <a:pt x="3346602" y="855306"/>
                  </a:lnTo>
                  <a:lnTo>
                    <a:pt x="3342309" y="845146"/>
                  </a:lnTo>
                  <a:lnTo>
                    <a:pt x="3340887" y="834986"/>
                  </a:lnTo>
                  <a:lnTo>
                    <a:pt x="3340887" y="829906"/>
                  </a:lnTo>
                  <a:lnTo>
                    <a:pt x="3342182" y="824826"/>
                  </a:lnTo>
                  <a:lnTo>
                    <a:pt x="3347364" y="819746"/>
                  </a:lnTo>
                  <a:lnTo>
                    <a:pt x="3350641" y="818476"/>
                  </a:lnTo>
                  <a:lnTo>
                    <a:pt x="3358464" y="818476"/>
                  </a:lnTo>
                  <a:lnTo>
                    <a:pt x="3361512" y="819746"/>
                  </a:lnTo>
                  <a:lnTo>
                    <a:pt x="3365982" y="824826"/>
                  </a:lnTo>
                  <a:lnTo>
                    <a:pt x="3367100" y="828636"/>
                  </a:lnTo>
                  <a:lnTo>
                    <a:pt x="3367100" y="847686"/>
                  </a:lnTo>
                  <a:lnTo>
                    <a:pt x="3378225" y="847686"/>
                  </a:lnTo>
                  <a:lnTo>
                    <a:pt x="3378225" y="827366"/>
                  </a:lnTo>
                  <a:lnTo>
                    <a:pt x="3379419" y="823556"/>
                  </a:lnTo>
                  <a:lnTo>
                    <a:pt x="3383000" y="819746"/>
                  </a:lnTo>
                  <a:lnTo>
                    <a:pt x="3384194" y="818476"/>
                  </a:lnTo>
                  <a:lnTo>
                    <a:pt x="3387471" y="817206"/>
                  </a:lnTo>
                  <a:lnTo>
                    <a:pt x="3395802" y="817206"/>
                  </a:lnTo>
                  <a:lnTo>
                    <a:pt x="3399713" y="818476"/>
                  </a:lnTo>
                  <a:lnTo>
                    <a:pt x="3403371" y="822286"/>
                  </a:lnTo>
                  <a:lnTo>
                    <a:pt x="3403371" y="829906"/>
                  </a:lnTo>
                  <a:lnTo>
                    <a:pt x="3405682" y="836256"/>
                  </a:lnTo>
                  <a:lnTo>
                    <a:pt x="3414928" y="845146"/>
                  </a:lnTo>
                  <a:lnTo>
                    <a:pt x="3420897" y="846416"/>
                  </a:lnTo>
                  <a:lnTo>
                    <a:pt x="3437763" y="846416"/>
                  </a:lnTo>
                  <a:lnTo>
                    <a:pt x="3444621" y="843876"/>
                  </a:lnTo>
                  <a:lnTo>
                    <a:pt x="3448786" y="837526"/>
                  </a:lnTo>
                  <a:lnTo>
                    <a:pt x="3449396" y="837526"/>
                  </a:lnTo>
                  <a:lnTo>
                    <a:pt x="3449396" y="876896"/>
                  </a:lnTo>
                  <a:lnTo>
                    <a:pt x="3460826" y="876896"/>
                  </a:lnTo>
                  <a:lnTo>
                    <a:pt x="3460826" y="837526"/>
                  </a:lnTo>
                  <a:lnTo>
                    <a:pt x="3460826" y="836256"/>
                  </a:lnTo>
                  <a:lnTo>
                    <a:pt x="3460826" y="787996"/>
                  </a:lnTo>
                  <a:lnTo>
                    <a:pt x="3472561" y="787996"/>
                  </a:lnTo>
                  <a:lnTo>
                    <a:pt x="3479266" y="787996"/>
                  </a:lnTo>
                  <a:lnTo>
                    <a:pt x="3528949" y="787996"/>
                  </a:lnTo>
                  <a:lnTo>
                    <a:pt x="3528949" y="833716"/>
                  </a:lnTo>
                  <a:lnTo>
                    <a:pt x="3527272" y="837526"/>
                  </a:lnTo>
                  <a:lnTo>
                    <a:pt x="3520567" y="845146"/>
                  </a:lnTo>
                  <a:lnTo>
                    <a:pt x="3516198" y="846416"/>
                  </a:lnTo>
                  <a:lnTo>
                    <a:pt x="3506038" y="846416"/>
                  </a:lnTo>
                  <a:lnTo>
                    <a:pt x="3516757" y="815936"/>
                  </a:lnTo>
                  <a:lnTo>
                    <a:pt x="3516553" y="814666"/>
                  </a:lnTo>
                  <a:lnTo>
                    <a:pt x="3514928" y="804506"/>
                  </a:lnTo>
                  <a:lnTo>
                    <a:pt x="3506393" y="803236"/>
                  </a:lnTo>
                  <a:lnTo>
                    <a:pt x="3498900" y="805776"/>
                  </a:lnTo>
                  <a:lnTo>
                    <a:pt x="3485997" y="815936"/>
                  </a:lnTo>
                  <a:lnTo>
                    <a:pt x="3482771" y="822286"/>
                  </a:lnTo>
                  <a:lnTo>
                    <a:pt x="3482771" y="838796"/>
                  </a:lnTo>
                  <a:lnTo>
                    <a:pt x="3485311" y="845146"/>
                  </a:lnTo>
                  <a:lnTo>
                    <a:pt x="3495471" y="855306"/>
                  </a:lnTo>
                  <a:lnTo>
                    <a:pt x="3501567" y="857846"/>
                  </a:lnTo>
                  <a:lnTo>
                    <a:pt x="3517214" y="857846"/>
                  </a:lnTo>
                  <a:lnTo>
                    <a:pt x="3523767" y="854036"/>
                  </a:lnTo>
                  <a:lnTo>
                    <a:pt x="3528339" y="848956"/>
                  </a:lnTo>
                  <a:lnTo>
                    <a:pt x="3528949" y="848956"/>
                  </a:lnTo>
                  <a:lnTo>
                    <a:pt x="3528949" y="876896"/>
                  </a:lnTo>
                  <a:lnTo>
                    <a:pt x="3540379" y="876896"/>
                  </a:lnTo>
                  <a:lnTo>
                    <a:pt x="3540379" y="848956"/>
                  </a:lnTo>
                  <a:lnTo>
                    <a:pt x="3540379" y="846416"/>
                  </a:lnTo>
                  <a:lnTo>
                    <a:pt x="3540379" y="828636"/>
                  </a:lnTo>
                  <a:lnTo>
                    <a:pt x="3542055" y="824826"/>
                  </a:lnTo>
                  <a:lnTo>
                    <a:pt x="3548761" y="817206"/>
                  </a:lnTo>
                  <a:lnTo>
                    <a:pt x="3553129" y="815936"/>
                  </a:lnTo>
                  <a:lnTo>
                    <a:pt x="3563289" y="815936"/>
                  </a:lnTo>
                  <a:lnTo>
                    <a:pt x="3567150" y="817206"/>
                  </a:lnTo>
                  <a:lnTo>
                    <a:pt x="3573043" y="822286"/>
                  </a:lnTo>
                  <a:lnTo>
                    <a:pt x="3574516" y="826096"/>
                  </a:lnTo>
                  <a:lnTo>
                    <a:pt x="3574516" y="837526"/>
                  </a:lnTo>
                  <a:lnTo>
                    <a:pt x="3572332" y="841336"/>
                  </a:lnTo>
                  <a:lnTo>
                    <a:pt x="3563594" y="846416"/>
                  </a:lnTo>
                  <a:lnTo>
                    <a:pt x="3558463" y="847686"/>
                  </a:lnTo>
                  <a:lnTo>
                    <a:pt x="3552571" y="846416"/>
                  </a:lnTo>
                  <a:lnTo>
                    <a:pt x="3554399" y="857846"/>
                  </a:lnTo>
                  <a:lnTo>
                    <a:pt x="3562934" y="857846"/>
                  </a:lnTo>
                  <a:lnTo>
                    <a:pt x="3570401" y="856576"/>
                  </a:lnTo>
                  <a:lnTo>
                    <a:pt x="3581603" y="847686"/>
                  </a:lnTo>
                  <a:lnTo>
                    <a:pt x="3583203" y="846416"/>
                  </a:lnTo>
                  <a:lnTo>
                    <a:pt x="3586403" y="840066"/>
                  </a:lnTo>
                  <a:lnTo>
                    <a:pt x="3586403" y="823556"/>
                  </a:lnTo>
                  <a:lnTo>
                    <a:pt x="3583914" y="817206"/>
                  </a:lnTo>
                  <a:lnTo>
                    <a:pt x="3582670" y="815936"/>
                  </a:lnTo>
                  <a:lnTo>
                    <a:pt x="3580180" y="813396"/>
                  </a:lnTo>
                  <a:lnTo>
                    <a:pt x="3573957" y="807046"/>
                  </a:lnTo>
                  <a:lnTo>
                    <a:pt x="3567912" y="804506"/>
                  </a:lnTo>
                  <a:lnTo>
                    <a:pt x="3551859" y="804506"/>
                  </a:lnTo>
                  <a:lnTo>
                    <a:pt x="3545255" y="808316"/>
                  </a:lnTo>
                  <a:lnTo>
                    <a:pt x="3540988" y="813396"/>
                  </a:lnTo>
                  <a:lnTo>
                    <a:pt x="3540379" y="813396"/>
                  </a:lnTo>
                  <a:lnTo>
                    <a:pt x="3540379" y="787996"/>
                  </a:lnTo>
                  <a:lnTo>
                    <a:pt x="3596614" y="787996"/>
                  </a:lnTo>
                  <a:lnTo>
                    <a:pt x="3596614" y="779106"/>
                  </a:lnTo>
                  <a:close/>
                </a:path>
                <a:path w="5922645" h="5184140">
                  <a:moveTo>
                    <a:pt x="3622675" y="1711998"/>
                  </a:moveTo>
                  <a:lnTo>
                    <a:pt x="3611842" y="1711998"/>
                  </a:lnTo>
                  <a:lnTo>
                    <a:pt x="3570554" y="1843824"/>
                  </a:lnTo>
                  <a:lnTo>
                    <a:pt x="3581209" y="1843824"/>
                  </a:lnTo>
                  <a:lnTo>
                    <a:pt x="3622675" y="1711998"/>
                  </a:lnTo>
                  <a:close/>
                </a:path>
                <a:path w="5922645" h="5184140">
                  <a:moveTo>
                    <a:pt x="3684841" y="825080"/>
                  </a:moveTo>
                  <a:lnTo>
                    <a:pt x="3640798" y="825080"/>
                  </a:lnTo>
                  <a:lnTo>
                    <a:pt x="3640798" y="835748"/>
                  </a:lnTo>
                  <a:lnTo>
                    <a:pt x="3684841" y="835748"/>
                  </a:lnTo>
                  <a:lnTo>
                    <a:pt x="3684841" y="825080"/>
                  </a:lnTo>
                  <a:close/>
                </a:path>
                <a:path w="5922645" h="5184140">
                  <a:moveTo>
                    <a:pt x="3689426" y="1006589"/>
                  </a:moveTo>
                  <a:lnTo>
                    <a:pt x="3659708" y="1006589"/>
                  </a:lnTo>
                  <a:lnTo>
                    <a:pt x="3659708" y="1016342"/>
                  </a:lnTo>
                  <a:lnTo>
                    <a:pt x="3659619" y="1056093"/>
                  </a:lnTo>
                  <a:lnTo>
                    <a:pt x="3657574" y="1061986"/>
                  </a:lnTo>
                  <a:lnTo>
                    <a:pt x="3649040" y="1070825"/>
                  </a:lnTo>
                  <a:lnTo>
                    <a:pt x="3643452" y="1073035"/>
                  </a:lnTo>
                  <a:lnTo>
                    <a:pt x="3629622" y="1073035"/>
                  </a:lnTo>
                  <a:lnTo>
                    <a:pt x="3613531" y="1053680"/>
                  </a:lnTo>
                  <a:lnTo>
                    <a:pt x="3619627" y="1052258"/>
                  </a:lnTo>
                  <a:lnTo>
                    <a:pt x="3624554" y="1049667"/>
                  </a:lnTo>
                  <a:lnTo>
                    <a:pt x="3632060" y="1042149"/>
                  </a:lnTo>
                  <a:lnTo>
                    <a:pt x="3633952" y="1037678"/>
                  </a:lnTo>
                  <a:lnTo>
                    <a:pt x="3633952" y="1026502"/>
                  </a:lnTo>
                  <a:lnTo>
                    <a:pt x="3631908" y="1021321"/>
                  </a:lnTo>
                  <a:lnTo>
                    <a:pt x="3627856" y="1016952"/>
                  </a:lnTo>
                  <a:lnTo>
                    <a:pt x="3627856" y="1016342"/>
                  </a:lnTo>
                  <a:lnTo>
                    <a:pt x="3659708" y="1016342"/>
                  </a:lnTo>
                  <a:lnTo>
                    <a:pt x="3659708" y="1006589"/>
                  </a:lnTo>
                  <a:lnTo>
                    <a:pt x="3555314" y="1006589"/>
                  </a:lnTo>
                  <a:lnTo>
                    <a:pt x="3548608" y="1006589"/>
                  </a:lnTo>
                  <a:lnTo>
                    <a:pt x="3508984" y="1006589"/>
                  </a:lnTo>
                  <a:lnTo>
                    <a:pt x="3508984" y="1016342"/>
                  </a:lnTo>
                  <a:lnTo>
                    <a:pt x="3525291" y="1016342"/>
                  </a:lnTo>
                  <a:lnTo>
                    <a:pt x="3525291" y="1053833"/>
                  </a:lnTo>
                  <a:lnTo>
                    <a:pt x="3521837" y="1055966"/>
                  </a:lnTo>
                  <a:lnTo>
                    <a:pt x="3517468" y="1057033"/>
                  </a:lnTo>
                  <a:lnTo>
                    <a:pt x="3506901" y="1057033"/>
                  </a:lnTo>
                  <a:lnTo>
                    <a:pt x="3502075" y="1055763"/>
                  </a:lnTo>
                  <a:lnTo>
                    <a:pt x="3497707" y="1053223"/>
                  </a:lnTo>
                  <a:lnTo>
                    <a:pt x="3494963" y="1050785"/>
                  </a:lnTo>
                  <a:lnTo>
                    <a:pt x="3491966" y="1049159"/>
                  </a:lnTo>
                  <a:lnTo>
                    <a:pt x="3488715" y="1048346"/>
                  </a:lnTo>
                  <a:lnTo>
                    <a:pt x="3488715" y="1047737"/>
                  </a:lnTo>
                  <a:lnTo>
                    <a:pt x="3491560" y="1046314"/>
                  </a:lnTo>
                  <a:lnTo>
                    <a:pt x="3494074" y="1043952"/>
                  </a:lnTo>
                  <a:lnTo>
                    <a:pt x="3498443" y="1037348"/>
                  </a:lnTo>
                  <a:lnTo>
                    <a:pt x="3499535" y="1033513"/>
                  </a:lnTo>
                  <a:lnTo>
                    <a:pt x="3499535" y="1022642"/>
                  </a:lnTo>
                  <a:lnTo>
                    <a:pt x="3497326" y="1017231"/>
                  </a:lnTo>
                  <a:lnTo>
                    <a:pt x="3496881" y="1016800"/>
                  </a:lnTo>
                  <a:lnTo>
                    <a:pt x="3488486" y="1008595"/>
                  </a:lnTo>
                  <a:lnTo>
                    <a:pt x="3482517" y="1006436"/>
                  </a:lnTo>
                  <a:lnTo>
                    <a:pt x="3465550" y="1006436"/>
                  </a:lnTo>
                  <a:lnTo>
                    <a:pt x="3458337" y="1009688"/>
                  </a:lnTo>
                  <a:lnTo>
                    <a:pt x="3453358" y="1016190"/>
                  </a:lnTo>
                  <a:lnTo>
                    <a:pt x="3461435" y="1023505"/>
                  </a:lnTo>
                  <a:lnTo>
                    <a:pt x="3464585" y="1019035"/>
                  </a:lnTo>
                  <a:lnTo>
                    <a:pt x="3469005" y="1016800"/>
                  </a:lnTo>
                  <a:lnTo>
                    <a:pt x="3478758" y="1016800"/>
                  </a:lnTo>
                  <a:lnTo>
                    <a:pt x="3481984" y="1017993"/>
                  </a:lnTo>
                  <a:lnTo>
                    <a:pt x="3486759" y="1022769"/>
                  </a:lnTo>
                  <a:lnTo>
                    <a:pt x="3487953" y="1025944"/>
                  </a:lnTo>
                  <a:lnTo>
                    <a:pt x="3487953" y="1034478"/>
                  </a:lnTo>
                  <a:lnTo>
                    <a:pt x="3486505" y="1038085"/>
                  </a:lnTo>
                  <a:lnTo>
                    <a:pt x="3480714" y="1043368"/>
                  </a:lnTo>
                  <a:lnTo>
                    <a:pt x="3476879" y="1044689"/>
                  </a:lnTo>
                  <a:lnTo>
                    <a:pt x="3467379" y="1044689"/>
                  </a:lnTo>
                  <a:lnTo>
                    <a:pt x="3467379" y="1054900"/>
                  </a:lnTo>
                  <a:lnTo>
                    <a:pt x="3480993" y="1054900"/>
                  </a:lnTo>
                  <a:lnTo>
                    <a:pt x="3485134" y="1056093"/>
                  </a:lnTo>
                  <a:lnTo>
                    <a:pt x="3490925" y="1060869"/>
                  </a:lnTo>
                  <a:lnTo>
                    <a:pt x="3492258" y="1063942"/>
                  </a:lnTo>
                  <a:lnTo>
                    <a:pt x="3492322" y="1073035"/>
                  </a:lnTo>
                  <a:lnTo>
                    <a:pt x="3490899" y="1076642"/>
                  </a:lnTo>
                  <a:lnTo>
                    <a:pt x="3485007" y="1082535"/>
                  </a:lnTo>
                  <a:lnTo>
                    <a:pt x="3480790" y="1084008"/>
                  </a:lnTo>
                  <a:lnTo>
                    <a:pt x="3467582" y="1084008"/>
                  </a:lnTo>
                  <a:lnTo>
                    <a:pt x="3461080" y="1080909"/>
                  </a:lnTo>
                  <a:lnTo>
                    <a:pt x="3455797" y="1074712"/>
                  </a:lnTo>
                  <a:lnTo>
                    <a:pt x="3447872" y="1082636"/>
                  </a:lnTo>
                  <a:lnTo>
                    <a:pt x="3453815" y="1087704"/>
                  </a:lnTo>
                  <a:lnTo>
                    <a:pt x="3460369" y="1091323"/>
                  </a:lnTo>
                  <a:lnTo>
                    <a:pt x="3467531" y="1093495"/>
                  </a:lnTo>
                  <a:lnTo>
                    <a:pt x="3475304" y="1094219"/>
                  </a:lnTo>
                  <a:lnTo>
                    <a:pt x="3483940" y="1094219"/>
                  </a:lnTo>
                  <a:lnTo>
                    <a:pt x="3490874" y="1091755"/>
                  </a:lnTo>
                  <a:lnTo>
                    <a:pt x="3499091" y="1084008"/>
                  </a:lnTo>
                  <a:lnTo>
                    <a:pt x="3501339" y="1081900"/>
                  </a:lnTo>
                  <a:lnTo>
                    <a:pt x="3503955" y="1075728"/>
                  </a:lnTo>
                  <a:lnTo>
                    <a:pt x="3503853" y="1066126"/>
                  </a:lnTo>
                  <a:lnTo>
                    <a:pt x="3503650" y="1064501"/>
                  </a:lnTo>
                  <a:lnTo>
                    <a:pt x="3507105" y="1066126"/>
                  </a:lnTo>
                  <a:lnTo>
                    <a:pt x="3510915" y="1066939"/>
                  </a:lnTo>
                  <a:lnTo>
                    <a:pt x="3518636" y="1066939"/>
                  </a:lnTo>
                  <a:lnTo>
                    <a:pt x="3522040" y="1066228"/>
                  </a:lnTo>
                  <a:lnTo>
                    <a:pt x="3525291" y="1064806"/>
                  </a:lnTo>
                  <a:lnTo>
                    <a:pt x="3525291" y="1104430"/>
                  </a:lnTo>
                  <a:lnTo>
                    <a:pt x="3536873" y="1104430"/>
                  </a:lnTo>
                  <a:lnTo>
                    <a:pt x="3536873" y="1064806"/>
                  </a:lnTo>
                  <a:lnTo>
                    <a:pt x="3536873" y="1064501"/>
                  </a:lnTo>
                  <a:lnTo>
                    <a:pt x="3536873" y="1057033"/>
                  </a:lnTo>
                  <a:lnTo>
                    <a:pt x="3536873" y="1016342"/>
                  </a:lnTo>
                  <a:lnTo>
                    <a:pt x="3548608" y="1016342"/>
                  </a:lnTo>
                  <a:lnTo>
                    <a:pt x="3555314" y="1016342"/>
                  </a:lnTo>
                  <a:lnTo>
                    <a:pt x="3615664" y="1016342"/>
                  </a:lnTo>
                  <a:lnTo>
                    <a:pt x="3620020" y="1020203"/>
                  </a:lnTo>
                  <a:lnTo>
                    <a:pt x="3622217" y="1025029"/>
                  </a:lnTo>
                  <a:lnTo>
                    <a:pt x="3622217" y="1036815"/>
                  </a:lnTo>
                  <a:lnTo>
                    <a:pt x="3618865" y="1041387"/>
                  </a:lnTo>
                  <a:lnTo>
                    <a:pt x="3612159" y="1044536"/>
                  </a:lnTo>
                  <a:lnTo>
                    <a:pt x="3564610" y="1044536"/>
                  </a:lnTo>
                  <a:lnTo>
                    <a:pt x="3556076" y="1051394"/>
                  </a:lnTo>
                  <a:lnTo>
                    <a:pt x="3566134" y="1071359"/>
                  </a:lnTo>
                  <a:lnTo>
                    <a:pt x="3573145" y="1068920"/>
                  </a:lnTo>
                  <a:lnTo>
                    <a:pt x="3573145" y="1054900"/>
                  </a:lnTo>
                  <a:lnTo>
                    <a:pt x="3601339" y="1054900"/>
                  </a:lnTo>
                  <a:lnTo>
                    <a:pt x="3603472" y="1063942"/>
                  </a:lnTo>
                  <a:lnTo>
                    <a:pt x="3607524" y="1070978"/>
                  </a:lnTo>
                  <a:lnTo>
                    <a:pt x="3619525" y="1081036"/>
                  </a:lnTo>
                  <a:lnTo>
                    <a:pt x="3626637" y="1083551"/>
                  </a:lnTo>
                  <a:lnTo>
                    <a:pt x="3634867" y="1083551"/>
                  </a:lnTo>
                  <a:lnTo>
                    <a:pt x="3642309" y="1082865"/>
                  </a:lnTo>
                  <a:lnTo>
                    <a:pt x="3648811" y="1080808"/>
                  </a:lnTo>
                  <a:lnTo>
                    <a:pt x="3654348" y="1077379"/>
                  </a:lnTo>
                  <a:lnTo>
                    <a:pt x="3658501" y="1073035"/>
                  </a:lnTo>
                  <a:lnTo>
                    <a:pt x="3658946" y="1072578"/>
                  </a:lnTo>
                  <a:lnTo>
                    <a:pt x="3659555" y="1072578"/>
                  </a:lnTo>
                  <a:lnTo>
                    <a:pt x="3659555" y="1104430"/>
                  </a:lnTo>
                  <a:lnTo>
                    <a:pt x="3671138" y="1104430"/>
                  </a:lnTo>
                  <a:lnTo>
                    <a:pt x="3671138" y="1072578"/>
                  </a:lnTo>
                  <a:lnTo>
                    <a:pt x="3671138" y="1016342"/>
                  </a:lnTo>
                  <a:lnTo>
                    <a:pt x="3689426" y="1016342"/>
                  </a:lnTo>
                  <a:lnTo>
                    <a:pt x="3689426" y="1006589"/>
                  </a:lnTo>
                  <a:close/>
                </a:path>
                <a:path w="5922645" h="5184140">
                  <a:moveTo>
                    <a:pt x="3786035" y="549389"/>
                  </a:moveTo>
                  <a:lnTo>
                    <a:pt x="3786035" y="549389"/>
                  </a:lnTo>
                  <a:lnTo>
                    <a:pt x="3631057" y="549389"/>
                  </a:lnTo>
                  <a:lnTo>
                    <a:pt x="3631057" y="599782"/>
                  </a:lnTo>
                  <a:lnTo>
                    <a:pt x="3628593" y="606767"/>
                  </a:lnTo>
                  <a:lnTo>
                    <a:pt x="3618738" y="618045"/>
                  </a:lnTo>
                  <a:lnTo>
                    <a:pt x="3611638" y="620864"/>
                  </a:lnTo>
                  <a:lnTo>
                    <a:pt x="3598341" y="620864"/>
                  </a:lnTo>
                  <a:lnTo>
                    <a:pt x="3577869" y="600290"/>
                  </a:lnTo>
                  <a:lnTo>
                    <a:pt x="3584321" y="598563"/>
                  </a:lnTo>
                  <a:lnTo>
                    <a:pt x="3586861" y="597852"/>
                  </a:lnTo>
                  <a:lnTo>
                    <a:pt x="3599789" y="593039"/>
                  </a:lnTo>
                  <a:lnTo>
                    <a:pt x="3609035" y="586651"/>
                  </a:lnTo>
                  <a:lnTo>
                    <a:pt x="3614572" y="578713"/>
                  </a:lnTo>
                  <a:lnTo>
                    <a:pt x="3616426" y="569201"/>
                  </a:lnTo>
                  <a:lnTo>
                    <a:pt x="3616325" y="562673"/>
                  </a:lnTo>
                  <a:lnTo>
                    <a:pt x="3614597" y="558228"/>
                  </a:lnTo>
                  <a:lnTo>
                    <a:pt x="3614420" y="557771"/>
                  </a:lnTo>
                  <a:lnTo>
                    <a:pt x="3606381" y="549846"/>
                  </a:lnTo>
                  <a:lnTo>
                    <a:pt x="3601085" y="547865"/>
                  </a:lnTo>
                  <a:lnTo>
                    <a:pt x="3588080" y="547865"/>
                  </a:lnTo>
                  <a:lnTo>
                    <a:pt x="3582822" y="549795"/>
                  </a:lnTo>
                  <a:lnTo>
                    <a:pt x="3574592" y="557517"/>
                  </a:lnTo>
                  <a:lnTo>
                    <a:pt x="3572535" y="562190"/>
                  </a:lnTo>
                  <a:lnTo>
                    <a:pt x="3572535" y="572960"/>
                  </a:lnTo>
                  <a:lnTo>
                    <a:pt x="3574148" y="577227"/>
                  </a:lnTo>
                  <a:lnTo>
                    <a:pt x="3577412" y="580478"/>
                  </a:lnTo>
                  <a:lnTo>
                    <a:pt x="3588232" y="577278"/>
                  </a:lnTo>
                  <a:lnTo>
                    <a:pt x="3585387" y="574738"/>
                  </a:lnTo>
                  <a:lnTo>
                    <a:pt x="3583965" y="571690"/>
                  </a:lnTo>
                  <a:lnTo>
                    <a:pt x="3583965" y="565086"/>
                  </a:lnTo>
                  <a:lnTo>
                    <a:pt x="3584930" y="562673"/>
                  </a:lnTo>
                  <a:lnTo>
                    <a:pt x="3588791" y="559117"/>
                  </a:lnTo>
                  <a:lnTo>
                    <a:pt x="3591331" y="558228"/>
                  </a:lnTo>
                  <a:lnTo>
                    <a:pt x="3597732" y="558228"/>
                  </a:lnTo>
                  <a:lnTo>
                    <a:pt x="3600285" y="559193"/>
                  </a:lnTo>
                  <a:lnTo>
                    <a:pt x="3604056" y="563054"/>
                  </a:lnTo>
                  <a:lnTo>
                    <a:pt x="3604793" y="565086"/>
                  </a:lnTo>
                  <a:lnTo>
                    <a:pt x="3604895" y="573773"/>
                  </a:lnTo>
                  <a:lnTo>
                    <a:pt x="3603256" y="577481"/>
                  </a:lnTo>
                  <a:lnTo>
                    <a:pt x="3596360" y="583780"/>
                  </a:lnTo>
                  <a:lnTo>
                    <a:pt x="3589604" y="586778"/>
                  </a:lnTo>
                  <a:lnTo>
                    <a:pt x="3564153" y="593890"/>
                  </a:lnTo>
                  <a:lnTo>
                    <a:pt x="3565182" y="601687"/>
                  </a:lnTo>
                  <a:lnTo>
                    <a:pt x="3593808" y="630720"/>
                  </a:lnTo>
                  <a:lnTo>
                    <a:pt x="3601643" y="631380"/>
                  </a:lnTo>
                  <a:lnTo>
                    <a:pt x="3608743" y="631380"/>
                  </a:lnTo>
                  <a:lnTo>
                    <a:pt x="3614763" y="630008"/>
                  </a:lnTo>
                  <a:lnTo>
                    <a:pt x="3624630" y="624522"/>
                  </a:lnTo>
                  <a:lnTo>
                    <a:pt x="3628212" y="621423"/>
                  </a:lnTo>
                  <a:lnTo>
                    <a:pt x="3628567" y="620864"/>
                  </a:lnTo>
                  <a:lnTo>
                    <a:pt x="3630447" y="617969"/>
                  </a:lnTo>
                  <a:lnTo>
                    <a:pt x="3631057" y="617969"/>
                  </a:lnTo>
                  <a:lnTo>
                    <a:pt x="3631057" y="647230"/>
                  </a:lnTo>
                  <a:lnTo>
                    <a:pt x="3642487" y="647230"/>
                  </a:lnTo>
                  <a:lnTo>
                    <a:pt x="3642487" y="617969"/>
                  </a:lnTo>
                  <a:lnTo>
                    <a:pt x="3642487" y="559142"/>
                  </a:lnTo>
                  <a:lnTo>
                    <a:pt x="3654209" y="559142"/>
                  </a:lnTo>
                  <a:lnTo>
                    <a:pt x="3660927" y="559142"/>
                  </a:lnTo>
                  <a:lnTo>
                    <a:pt x="3714559" y="559142"/>
                  </a:lnTo>
                  <a:lnTo>
                    <a:pt x="3714559" y="603542"/>
                  </a:lnTo>
                  <a:lnTo>
                    <a:pt x="3712705" y="608799"/>
                  </a:lnTo>
                  <a:lnTo>
                    <a:pt x="3705288" y="617232"/>
                  </a:lnTo>
                  <a:lnTo>
                    <a:pt x="3700437" y="619340"/>
                  </a:lnTo>
                  <a:lnTo>
                    <a:pt x="3689159" y="619340"/>
                  </a:lnTo>
                  <a:lnTo>
                    <a:pt x="3684867" y="617664"/>
                  </a:lnTo>
                  <a:lnTo>
                    <a:pt x="3678263" y="610958"/>
                  </a:lnTo>
                  <a:lnTo>
                    <a:pt x="3676612" y="606767"/>
                  </a:lnTo>
                  <a:lnTo>
                    <a:pt x="3676612" y="595058"/>
                  </a:lnTo>
                  <a:lnTo>
                    <a:pt x="3679177" y="590232"/>
                  </a:lnTo>
                  <a:lnTo>
                    <a:pt x="3689439" y="584136"/>
                  </a:lnTo>
                  <a:lnTo>
                    <a:pt x="3695306" y="583476"/>
                  </a:lnTo>
                  <a:lnTo>
                    <a:pt x="3701910" y="585203"/>
                  </a:lnTo>
                  <a:lnTo>
                    <a:pt x="3701732" y="583476"/>
                  </a:lnTo>
                  <a:lnTo>
                    <a:pt x="3700843" y="574382"/>
                  </a:lnTo>
                  <a:lnTo>
                    <a:pt x="3694061" y="573773"/>
                  </a:lnTo>
                  <a:lnTo>
                    <a:pt x="3687622" y="574382"/>
                  </a:lnTo>
                  <a:lnTo>
                    <a:pt x="3681488" y="576211"/>
                  </a:lnTo>
                  <a:lnTo>
                    <a:pt x="3675697" y="579259"/>
                  </a:lnTo>
                  <a:lnTo>
                    <a:pt x="3668179" y="584136"/>
                  </a:lnTo>
                  <a:lnTo>
                    <a:pt x="3664420" y="591654"/>
                  </a:lnTo>
                  <a:lnTo>
                    <a:pt x="3664420" y="610044"/>
                  </a:lnTo>
                  <a:lnTo>
                    <a:pt x="3667163" y="616750"/>
                  </a:lnTo>
                  <a:lnTo>
                    <a:pt x="3678136" y="627113"/>
                  </a:lnTo>
                  <a:lnTo>
                    <a:pt x="3684740" y="629704"/>
                  </a:lnTo>
                  <a:lnTo>
                    <a:pt x="3701910" y="629704"/>
                  </a:lnTo>
                  <a:lnTo>
                    <a:pt x="3709073" y="626656"/>
                  </a:lnTo>
                  <a:lnTo>
                    <a:pt x="3713950" y="620560"/>
                  </a:lnTo>
                  <a:lnTo>
                    <a:pt x="3714559" y="620560"/>
                  </a:lnTo>
                  <a:lnTo>
                    <a:pt x="3714559" y="647230"/>
                  </a:lnTo>
                  <a:lnTo>
                    <a:pt x="3725989" y="647230"/>
                  </a:lnTo>
                  <a:lnTo>
                    <a:pt x="3725989" y="620560"/>
                  </a:lnTo>
                  <a:lnTo>
                    <a:pt x="3725989" y="619340"/>
                  </a:lnTo>
                  <a:lnTo>
                    <a:pt x="3725989" y="559142"/>
                  </a:lnTo>
                  <a:lnTo>
                    <a:pt x="3737724" y="559142"/>
                  </a:lnTo>
                  <a:lnTo>
                    <a:pt x="3744430" y="559142"/>
                  </a:lnTo>
                  <a:lnTo>
                    <a:pt x="3756164" y="559142"/>
                  </a:lnTo>
                  <a:lnTo>
                    <a:pt x="3756164" y="647230"/>
                  </a:lnTo>
                  <a:lnTo>
                    <a:pt x="3767594" y="647230"/>
                  </a:lnTo>
                  <a:lnTo>
                    <a:pt x="3767594" y="559142"/>
                  </a:lnTo>
                  <a:lnTo>
                    <a:pt x="3786035" y="559142"/>
                  </a:lnTo>
                  <a:lnTo>
                    <a:pt x="3786035" y="549389"/>
                  </a:lnTo>
                  <a:close/>
                </a:path>
                <a:path w="5922645" h="5184140">
                  <a:moveTo>
                    <a:pt x="3827399" y="48996"/>
                  </a:moveTo>
                  <a:lnTo>
                    <a:pt x="3697300" y="48996"/>
                  </a:lnTo>
                  <a:lnTo>
                    <a:pt x="3688384" y="48996"/>
                  </a:lnTo>
                  <a:lnTo>
                    <a:pt x="3659822" y="48996"/>
                  </a:lnTo>
                  <a:lnTo>
                    <a:pt x="3659822" y="64236"/>
                  </a:lnTo>
                  <a:lnTo>
                    <a:pt x="3659822" y="97256"/>
                  </a:lnTo>
                  <a:lnTo>
                    <a:pt x="3658197" y="102336"/>
                  </a:lnTo>
                  <a:lnTo>
                    <a:pt x="3651707" y="109956"/>
                  </a:lnTo>
                  <a:lnTo>
                    <a:pt x="3647275" y="111226"/>
                  </a:lnTo>
                  <a:lnTo>
                    <a:pt x="3632962" y="111226"/>
                  </a:lnTo>
                  <a:lnTo>
                    <a:pt x="3628618" y="106146"/>
                  </a:lnTo>
                  <a:lnTo>
                    <a:pt x="3628618" y="95986"/>
                  </a:lnTo>
                  <a:lnTo>
                    <a:pt x="3628618" y="93446"/>
                  </a:lnTo>
                  <a:lnTo>
                    <a:pt x="3628618" y="82016"/>
                  </a:lnTo>
                  <a:lnTo>
                    <a:pt x="3628618" y="64236"/>
                  </a:lnTo>
                  <a:lnTo>
                    <a:pt x="3659822" y="64236"/>
                  </a:lnTo>
                  <a:lnTo>
                    <a:pt x="3659822" y="48996"/>
                  </a:lnTo>
                  <a:lnTo>
                    <a:pt x="3524605" y="48996"/>
                  </a:lnTo>
                  <a:lnTo>
                    <a:pt x="3515690" y="48996"/>
                  </a:lnTo>
                  <a:lnTo>
                    <a:pt x="3506279" y="48996"/>
                  </a:lnTo>
                  <a:lnTo>
                    <a:pt x="3506279" y="38836"/>
                  </a:lnTo>
                  <a:lnTo>
                    <a:pt x="3533190" y="18516"/>
                  </a:lnTo>
                  <a:lnTo>
                    <a:pt x="3538677" y="18516"/>
                  </a:lnTo>
                  <a:lnTo>
                    <a:pt x="3544786" y="17246"/>
                  </a:lnTo>
                  <a:lnTo>
                    <a:pt x="3573869" y="17246"/>
                  </a:lnTo>
                  <a:lnTo>
                    <a:pt x="3588613" y="18516"/>
                  </a:lnTo>
                  <a:lnTo>
                    <a:pt x="3630117" y="27406"/>
                  </a:lnTo>
                  <a:lnTo>
                    <a:pt x="3659657" y="40106"/>
                  </a:lnTo>
                  <a:lnTo>
                    <a:pt x="3667417" y="26136"/>
                  </a:lnTo>
                  <a:lnTo>
                    <a:pt x="3659238" y="21056"/>
                  </a:lnTo>
                  <a:lnTo>
                    <a:pt x="3649091" y="17246"/>
                  </a:lnTo>
                  <a:lnTo>
                    <a:pt x="3636949" y="12166"/>
                  </a:lnTo>
                  <a:lnTo>
                    <a:pt x="3622840" y="8356"/>
                  </a:lnTo>
                  <a:lnTo>
                    <a:pt x="3607511" y="4546"/>
                  </a:lnTo>
                  <a:lnTo>
                    <a:pt x="3591750" y="2006"/>
                  </a:lnTo>
                  <a:lnTo>
                    <a:pt x="3575558" y="736"/>
                  </a:lnTo>
                  <a:lnTo>
                    <a:pt x="3558946" y="736"/>
                  </a:lnTo>
                  <a:lnTo>
                    <a:pt x="3527514" y="3276"/>
                  </a:lnTo>
                  <a:lnTo>
                    <a:pt x="3505073" y="10896"/>
                  </a:lnTo>
                  <a:lnTo>
                    <a:pt x="3491611" y="24866"/>
                  </a:lnTo>
                  <a:lnTo>
                    <a:pt x="3487128" y="42646"/>
                  </a:lnTo>
                  <a:lnTo>
                    <a:pt x="3487128" y="48996"/>
                  </a:lnTo>
                  <a:lnTo>
                    <a:pt x="3477717" y="48996"/>
                  </a:lnTo>
                  <a:lnTo>
                    <a:pt x="3468801" y="48996"/>
                  </a:lnTo>
                  <a:lnTo>
                    <a:pt x="3347618" y="48996"/>
                  </a:lnTo>
                  <a:lnTo>
                    <a:pt x="3338703" y="48996"/>
                  </a:lnTo>
                  <a:lnTo>
                    <a:pt x="3329152" y="48996"/>
                  </a:lnTo>
                  <a:lnTo>
                    <a:pt x="3311461" y="2006"/>
                  </a:lnTo>
                  <a:lnTo>
                    <a:pt x="3290824" y="5816"/>
                  </a:lnTo>
                  <a:lnTo>
                    <a:pt x="3317075" y="48996"/>
                  </a:lnTo>
                  <a:lnTo>
                    <a:pt x="3316579" y="48996"/>
                  </a:lnTo>
                  <a:lnTo>
                    <a:pt x="3270516" y="2006"/>
                  </a:lnTo>
                  <a:lnTo>
                    <a:pt x="3253676" y="13436"/>
                  </a:lnTo>
                  <a:lnTo>
                    <a:pt x="3260636" y="19786"/>
                  </a:lnTo>
                  <a:lnTo>
                    <a:pt x="3268154" y="26136"/>
                  </a:lnTo>
                  <a:lnTo>
                    <a:pt x="3276231" y="31216"/>
                  </a:lnTo>
                  <a:lnTo>
                    <a:pt x="3293529" y="43916"/>
                  </a:lnTo>
                  <a:lnTo>
                    <a:pt x="3300031" y="48996"/>
                  </a:lnTo>
                  <a:lnTo>
                    <a:pt x="3245586" y="48996"/>
                  </a:lnTo>
                  <a:lnTo>
                    <a:pt x="3245586" y="64236"/>
                  </a:lnTo>
                  <a:lnTo>
                    <a:pt x="3310140" y="64236"/>
                  </a:lnTo>
                  <a:lnTo>
                    <a:pt x="3310140" y="109956"/>
                  </a:lnTo>
                  <a:lnTo>
                    <a:pt x="3308489" y="115036"/>
                  </a:lnTo>
                  <a:lnTo>
                    <a:pt x="3301885" y="122656"/>
                  </a:lnTo>
                  <a:lnTo>
                    <a:pt x="3297313" y="125196"/>
                  </a:lnTo>
                  <a:lnTo>
                    <a:pt x="3286747" y="125196"/>
                  </a:lnTo>
                  <a:lnTo>
                    <a:pt x="3298253" y="94716"/>
                  </a:lnTo>
                  <a:lnTo>
                    <a:pt x="3298139" y="93446"/>
                  </a:lnTo>
                  <a:lnTo>
                    <a:pt x="3296767" y="78206"/>
                  </a:lnTo>
                  <a:lnTo>
                    <a:pt x="3288842" y="76936"/>
                  </a:lnTo>
                  <a:lnTo>
                    <a:pt x="3281426" y="78206"/>
                  </a:lnTo>
                  <a:lnTo>
                    <a:pt x="3255924" y="108686"/>
                  </a:lnTo>
                  <a:lnTo>
                    <a:pt x="3255822" y="118846"/>
                  </a:lnTo>
                  <a:lnTo>
                    <a:pt x="3258909" y="126466"/>
                  </a:lnTo>
                  <a:lnTo>
                    <a:pt x="3271228" y="137896"/>
                  </a:lnTo>
                  <a:lnTo>
                    <a:pt x="3278886" y="141706"/>
                  </a:lnTo>
                  <a:lnTo>
                    <a:pt x="3297377" y="141706"/>
                  </a:lnTo>
                  <a:lnTo>
                    <a:pt x="3304527" y="137896"/>
                  </a:lnTo>
                  <a:lnTo>
                    <a:pt x="3309480" y="132816"/>
                  </a:lnTo>
                  <a:lnTo>
                    <a:pt x="3310140" y="132816"/>
                  </a:lnTo>
                  <a:lnTo>
                    <a:pt x="3310140" y="158216"/>
                  </a:lnTo>
                  <a:lnTo>
                    <a:pt x="3329292" y="158216"/>
                  </a:lnTo>
                  <a:lnTo>
                    <a:pt x="3329292" y="132816"/>
                  </a:lnTo>
                  <a:lnTo>
                    <a:pt x="3329292" y="125196"/>
                  </a:lnTo>
                  <a:lnTo>
                    <a:pt x="3329292" y="64236"/>
                  </a:lnTo>
                  <a:lnTo>
                    <a:pt x="3338703" y="64236"/>
                  </a:lnTo>
                  <a:lnTo>
                    <a:pt x="3347618" y="64236"/>
                  </a:lnTo>
                  <a:lnTo>
                    <a:pt x="3398799" y="64236"/>
                  </a:lnTo>
                  <a:lnTo>
                    <a:pt x="3398799" y="111226"/>
                  </a:lnTo>
                  <a:lnTo>
                    <a:pt x="3397339" y="115036"/>
                  </a:lnTo>
                  <a:lnTo>
                    <a:pt x="3391509" y="121386"/>
                  </a:lnTo>
                  <a:lnTo>
                    <a:pt x="3387623" y="123926"/>
                  </a:lnTo>
                  <a:lnTo>
                    <a:pt x="3378492" y="123926"/>
                  </a:lnTo>
                  <a:lnTo>
                    <a:pt x="3388893" y="94716"/>
                  </a:lnTo>
                  <a:lnTo>
                    <a:pt x="3388664" y="93446"/>
                  </a:lnTo>
                  <a:lnTo>
                    <a:pt x="3385921" y="78206"/>
                  </a:lnTo>
                  <a:lnTo>
                    <a:pt x="3378657" y="78206"/>
                  </a:lnTo>
                  <a:lnTo>
                    <a:pt x="3349053" y="107416"/>
                  </a:lnTo>
                  <a:lnTo>
                    <a:pt x="3348939" y="117576"/>
                  </a:lnTo>
                  <a:lnTo>
                    <a:pt x="3351822" y="125196"/>
                  </a:lnTo>
                  <a:lnTo>
                    <a:pt x="3363379" y="136626"/>
                  </a:lnTo>
                  <a:lnTo>
                    <a:pt x="3370453" y="139166"/>
                  </a:lnTo>
                  <a:lnTo>
                    <a:pt x="3387179" y="139166"/>
                  </a:lnTo>
                  <a:lnTo>
                    <a:pt x="3393617" y="136626"/>
                  </a:lnTo>
                  <a:lnTo>
                    <a:pt x="3398139" y="131546"/>
                  </a:lnTo>
                  <a:lnTo>
                    <a:pt x="3398799" y="131546"/>
                  </a:lnTo>
                  <a:lnTo>
                    <a:pt x="3398799" y="158216"/>
                  </a:lnTo>
                  <a:lnTo>
                    <a:pt x="3417786" y="158216"/>
                  </a:lnTo>
                  <a:lnTo>
                    <a:pt x="3417786" y="131546"/>
                  </a:lnTo>
                  <a:lnTo>
                    <a:pt x="3417786" y="123926"/>
                  </a:lnTo>
                  <a:lnTo>
                    <a:pt x="3417786" y="106146"/>
                  </a:lnTo>
                  <a:lnTo>
                    <a:pt x="3419297" y="102336"/>
                  </a:lnTo>
                  <a:lnTo>
                    <a:pt x="3425355" y="95986"/>
                  </a:lnTo>
                  <a:lnTo>
                    <a:pt x="3429279" y="94716"/>
                  </a:lnTo>
                  <a:lnTo>
                    <a:pt x="3438309" y="94716"/>
                  </a:lnTo>
                  <a:lnTo>
                    <a:pt x="3441725" y="95986"/>
                  </a:lnTo>
                  <a:lnTo>
                    <a:pt x="3447008" y="101066"/>
                  </a:lnTo>
                  <a:lnTo>
                    <a:pt x="3448329" y="104876"/>
                  </a:lnTo>
                  <a:lnTo>
                    <a:pt x="3448329" y="113766"/>
                  </a:lnTo>
                  <a:lnTo>
                    <a:pt x="3446322" y="117576"/>
                  </a:lnTo>
                  <a:lnTo>
                    <a:pt x="3442297" y="121386"/>
                  </a:lnTo>
                  <a:lnTo>
                    <a:pt x="3438283" y="123926"/>
                  </a:lnTo>
                  <a:lnTo>
                    <a:pt x="3433407" y="123926"/>
                  </a:lnTo>
                  <a:lnTo>
                    <a:pt x="3427692" y="122656"/>
                  </a:lnTo>
                  <a:lnTo>
                    <a:pt x="3430663" y="139166"/>
                  </a:lnTo>
                  <a:lnTo>
                    <a:pt x="3437902" y="140436"/>
                  </a:lnTo>
                  <a:lnTo>
                    <a:pt x="3444646" y="139166"/>
                  </a:lnTo>
                  <a:lnTo>
                    <a:pt x="3450869" y="136626"/>
                  </a:lnTo>
                  <a:lnTo>
                    <a:pt x="3456584" y="132816"/>
                  </a:lnTo>
                  <a:lnTo>
                    <a:pt x="3461347" y="127736"/>
                  </a:lnTo>
                  <a:lnTo>
                    <a:pt x="3463899" y="123926"/>
                  </a:lnTo>
                  <a:lnTo>
                    <a:pt x="3464750" y="122656"/>
                  </a:lnTo>
                  <a:lnTo>
                    <a:pt x="3466795" y="116306"/>
                  </a:lnTo>
                  <a:lnTo>
                    <a:pt x="3467366" y="109956"/>
                  </a:lnTo>
                  <a:lnTo>
                    <a:pt x="3467481" y="99796"/>
                  </a:lnTo>
                  <a:lnTo>
                    <a:pt x="3465563" y="94716"/>
                  </a:lnTo>
                  <a:lnTo>
                    <a:pt x="3464610" y="92176"/>
                  </a:lnTo>
                  <a:lnTo>
                    <a:pt x="3458248" y="85826"/>
                  </a:lnTo>
                  <a:lnTo>
                    <a:pt x="3453168" y="80746"/>
                  </a:lnTo>
                  <a:lnTo>
                    <a:pt x="3446119" y="78206"/>
                  </a:lnTo>
                  <a:lnTo>
                    <a:pt x="3429724" y="78206"/>
                  </a:lnTo>
                  <a:lnTo>
                    <a:pt x="3423285" y="80746"/>
                  </a:lnTo>
                  <a:lnTo>
                    <a:pt x="3418446" y="85826"/>
                  </a:lnTo>
                  <a:lnTo>
                    <a:pt x="3417786" y="85826"/>
                  </a:lnTo>
                  <a:lnTo>
                    <a:pt x="3417786" y="64236"/>
                  </a:lnTo>
                  <a:lnTo>
                    <a:pt x="3468801" y="64236"/>
                  </a:lnTo>
                  <a:lnTo>
                    <a:pt x="3477717" y="64236"/>
                  </a:lnTo>
                  <a:lnTo>
                    <a:pt x="3487128" y="64236"/>
                  </a:lnTo>
                  <a:lnTo>
                    <a:pt x="3487128" y="158216"/>
                  </a:lnTo>
                  <a:lnTo>
                    <a:pt x="3506279" y="158216"/>
                  </a:lnTo>
                  <a:lnTo>
                    <a:pt x="3506279" y="64236"/>
                  </a:lnTo>
                  <a:lnTo>
                    <a:pt x="3515690" y="64236"/>
                  </a:lnTo>
                  <a:lnTo>
                    <a:pt x="3524605" y="64236"/>
                  </a:lnTo>
                  <a:lnTo>
                    <a:pt x="3609467" y="64236"/>
                  </a:lnTo>
                  <a:lnTo>
                    <a:pt x="3609467" y="82016"/>
                  </a:lnTo>
                  <a:lnTo>
                    <a:pt x="3605606" y="80746"/>
                  </a:lnTo>
                  <a:lnTo>
                    <a:pt x="3601313" y="79476"/>
                  </a:lnTo>
                  <a:lnTo>
                    <a:pt x="3591306" y="79476"/>
                  </a:lnTo>
                  <a:lnTo>
                    <a:pt x="3587013" y="80746"/>
                  </a:lnTo>
                  <a:lnTo>
                    <a:pt x="3580409" y="85826"/>
                  </a:lnTo>
                  <a:lnTo>
                    <a:pt x="3578148" y="89636"/>
                  </a:lnTo>
                  <a:lnTo>
                    <a:pt x="3576942" y="93446"/>
                  </a:lnTo>
                  <a:lnTo>
                    <a:pt x="3576282" y="93446"/>
                  </a:lnTo>
                  <a:lnTo>
                    <a:pt x="3574732" y="89636"/>
                  </a:lnTo>
                  <a:lnTo>
                    <a:pt x="3572179" y="85826"/>
                  </a:lnTo>
                  <a:lnTo>
                    <a:pt x="3565029" y="82016"/>
                  </a:lnTo>
                  <a:lnTo>
                    <a:pt x="3560699" y="80746"/>
                  </a:lnTo>
                  <a:lnTo>
                    <a:pt x="3547719" y="80746"/>
                  </a:lnTo>
                  <a:lnTo>
                    <a:pt x="3540861" y="83286"/>
                  </a:lnTo>
                  <a:lnTo>
                    <a:pt x="3535083" y="88366"/>
                  </a:lnTo>
                  <a:lnTo>
                    <a:pt x="3529304" y="94716"/>
                  </a:lnTo>
                  <a:lnTo>
                    <a:pt x="3526421" y="102336"/>
                  </a:lnTo>
                  <a:lnTo>
                    <a:pt x="3526498" y="113766"/>
                  </a:lnTo>
                  <a:lnTo>
                    <a:pt x="3539401" y="145516"/>
                  </a:lnTo>
                  <a:lnTo>
                    <a:pt x="3544697" y="151866"/>
                  </a:lnTo>
                  <a:lnTo>
                    <a:pt x="3550716" y="155676"/>
                  </a:lnTo>
                  <a:lnTo>
                    <a:pt x="3557460" y="159486"/>
                  </a:lnTo>
                  <a:lnTo>
                    <a:pt x="3569843" y="146786"/>
                  </a:lnTo>
                  <a:lnTo>
                    <a:pt x="3559289" y="140436"/>
                  </a:lnTo>
                  <a:lnTo>
                    <a:pt x="3551758" y="131546"/>
                  </a:lnTo>
                  <a:lnTo>
                    <a:pt x="3547237" y="122656"/>
                  </a:lnTo>
                  <a:lnTo>
                    <a:pt x="3545738" y="112496"/>
                  </a:lnTo>
                  <a:lnTo>
                    <a:pt x="3545738" y="107416"/>
                  </a:lnTo>
                  <a:lnTo>
                    <a:pt x="3546868" y="103606"/>
                  </a:lnTo>
                  <a:lnTo>
                    <a:pt x="3551377" y="98526"/>
                  </a:lnTo>
                  <a:lnTo>
                    <a:pt x="3554158" y="97256"/>
                  </a:lnTo>
                  <a:lnTo>
                    <a:pt x="3560864" y="97256"/>
                  </a:lnTo>
                  <a:lnTo>
                    <a:pt x="3563543" y="98526"/>
                  </a:lnTo>
                  <a:lnTo>
                    <a:pt x="3567392" y="102336"/>
                  </a:lnTo>
                  <a:lnTo>
                    <a:pt x="3568357" y="106146"/>
                  </a:lnTo>
                  <a:lnTo>
                    <a:pt x="3568357" y="126466"/>
                  </a:lnTo>
                  <a:lnTo>
                    <a:pt x="3586022" y="126466"/>
                  </a:lnTo>
                  <a:lnTo>
                    <a:pt x="3586022" y="106146"/>
                  </a:lnTo>
                  <a:lnTo>
                    <a:pt x="3587038" y="102336"/>
                  </a:lnTo>
                  <a:lnTo>
                    <a:pt x="3591115" y="97256"/>
                  </a:lnTo>
                  <a:lnTo>
                    <a:pt x="3593947" y="95986"/>
                  </a:lnTo>
                  <a:lnTo>
                    <a:pt x="3601974" y="95986"/>
                  </a:lnTo>
                  <a:lnTo>
                    <a:pt x="3606000" y="98526"/>
                  </a:lnTo>
                  <a:lnTo>
                    <a:pt x="3609632" y="102336"/>
                  </a:lnTo>
                  <a:lnTo>
                    <a:pt x="3610178" y="109956"/>
                  </a:lnTo>
                  <a:lnTo>
                    <a:pt x="3612934" y="116306"/>
                  </a:lnTo>
                  <a:lnTo>
                    <a:pt x="3622840" y="125196"/>
                  </a:lnTo>
                  <a:lnTo>
                    <a:pt x="3629444" y="127736"/>
                  </a:lnTo>
                  <a:lnTo>
                    <a:pt x="3647046" y="127736"/>
                  </a:lnTo>
                  <a:lnTo>
                    <a:pt x="3654209" y="125196"/>
                  </a:lnTo>
                  <a:lnTo>
                    <a:pt x="3659162" y="118846"/>
                  </a:lnTo>
                  <a:lnTo>
                    <a:pt x="3659822" y="118846"/>
                  </a:lnTo>
                  <a:lnTo>
                    <a:pt x="3659822" y="158216"/>
                  </a:lnTo>
                  <a:lnTo>
                    <a:pt x="3678974" y="158216"/>
                  </a:lnTo>
                  <a:lnTo>
                    <a:pt x="3678974" y="118846"/>
                  </a:lnTo>
                  <a:lnTo>
                    <a:pt x="3678974" y="111226"/>
                  </a:lnTo>
                  <a:lnTo>
                    <a:pt x="3678974" y="64236"/>
                  </a:lnTo>
                  <a:lnTo>
                    <a:pt x="3688384" y="64236"/>
                  </a:lnTo>
                  <a:lnTo>
                    <a:pt x="3697300" y="64236"/>
                  </a:lnTo>
                  <a:lnTo>
                    <a:pt x="3748481" y="64236"/>
                  </a:lnTo>
                  <a:lnTo>
                    <a:pt x="3748481" y="111226"/>
                  </a:lnTo>
                  <a:lnTo>
                    <a:pt x="3747020" y="115036"/>
                  </a:lnTo>
                  <a:lnTo>
                    <a:pt x="3741178" y="121386"/>
                  </a:lnTo>
                  <a:lnTo>
                    <a:pt x="3737305" y="123926"/>
                  </a:lnTo>
                  <a:lnTo>
                    <a:pt x="3728174" y="123926"/>
                  </a:lnTo>
                  <a:lnTo>
                    <a:pt x="3738575" y="94716"/>
                  </a:lnTo>
                  <a:lnTo>
                    <a:pt x="3738346" y="93446"/>
                  </a:lnTo>
                  <a:lnTo>
                    <a:pt x="3735603" y="78206"/>
                  </a:lnTo>
                  <a:lnTo>
                    <a:pt x="3728339" y="78206"/>
                  </a:lnTo>
                  <a:lnTo>
                    <a:pt x="3698735" y="107416"/>
                  </a:lnTo>
                  <a:lnTo>
                    <a:pt x="3698621" y="117576"/>
                  </a:lnTo>
                  <a:lnTo>
                    <a:pt x="3701504" y="125196"/>
                  </a:lnTo>
                  <a:lnTo>
                    <a:pt x="3713061" y="136626"/>
                  </a:lnTo>
                  <a:lnTo>
                    <a:pt x="3720134" y="139166"/>
                  </a:lnTo>
                  <a:lnTo>
                    <a:pt x="3736860" y="139166"/>
                  </a:lnTo>
                  <a:lnTo>
                    <a:pt x="3743299" y="136626"/>
                  </a:lnTo>
                  <a:lnTo>
                    <a:pt x="3747820" y="131546"/>
                  </a:lnTo>
                  <a:lnTo>
                    <a:pt x="3748481" y="131546"/>
                  </a:lnTo>
                  <a:lnTo>
                    <a:pt x="3748481" y="158216"/>
                  </a:lnTo>
                  <a:lnTo>
                    <a:pt x="3767467" y="158216"/>
                  </a:lnTo>
                  <a:lnTo>
                    <a:pt x="3767467" y="131546"/>
                  </a:lnTo>
                  <a:lnTo>
                    <a:pt x="3767467" y="123926"/>
                  </a:lnTo>
                  <a:lnTo>
                    <a:pt x="3767467" y="106146"/>
                  </a:lnTo>
                  <a:lnTo>
                    <a:pt x="3768979" y="102336"/>
                  </a:lnTo>
                  <a:lnTo>
                    <a:pt x="3775024" y="95986"/>
                  </a:lnTo>
                  <a:lnTo>
                    <a:pt x="3778961" y="94716"/>
                  </a:lnTo>
                  <a:lnTo>
                    <a:pt x="3787991" y="94716"/>
                  </a:lnTo>
                  <a:lnTo>
                    <a:pt x="3791407" y="95986"/>
                  </a:lnTo>
                  <a:lnTo>
                    <a:pt x="3796690" y="101066"/>
                  </a:lnTo>
                  <a:lnTo>
                    <a:pt x="3798011" y="104876"/>
                  </a:lnTo>
                  <a:lnTo>
                    <a:pt x="3798011" y="113766"/>
                  </a:lnTo>
                  <a:lnTo>
                    <a:pt x="3795992" y="117576"/>
                  </a:lnTo>
                  <a:lnTo>
                    <a:pt x="3791978" y="121386"/>
                  </a:lnTo>
                  <a:lnTo>
                    <a:pt x="3787965" y="123926"/>
                  </a:lnTo>
                  <a:lnTo>
                    <a:pt x="3783088" y="123926"/>
                  </a:lnTo>
                  <a:lnTo>
                    <a:pt x="3777373" y="122656"/>
                  </a:lnTo>
                  <a:lnTo>
                    <a:pt x="3780345" y="139166"/>
                  </a:lnTo>
                  <a:lnTo>
                    <a:pt x="3787584" y="140436"/>
                  </a:lnTo>
                  <a:lnTo>
                    <a:pt x="3794328" y="139166"/>
                  </a:lnTo>
                  <a:lnTo>
                    <a:pt x="3800551" y="136626"/>
                  </a:lnTo>
                  <a:lnTo>
                    <a:pt x="3806266" y="132816"/>
                  </a:lnTo>
                  <a:lnTo>
                    <a:pt x="3811028" y="127736"/>
                  </a:lnTo>
                  <a:lnTo>
                    <a:pt x="3813581" y="123926"/>
                  </a:lnTo>
                  <a:lnTo>
                    <a:pt x="3814432" y="122656"/>
                  </a:lnTo>
                  <a:lnTo>
                    <a:pt x="3816477" y="116306"/>
                  </a:lnTo>
                  <a:lnTo>
                    <a:pt x="3817048" y="109956"/>
                  </a:lnTo>
                  <a:lnTo>
                    <a:pt x="3817162" y="99796"/>
                  </a:lnTo>
                  <a:lnTo>
                    <a:pt x="3815245" y="94716"/>
                  </a:lnTo>
                  <a:lnTo>
                    <a:pt x="3814292" y="92176"/>
                  </a:lnTo>
                  <a:lnTo>
                    <a:pt x="3807930" y="85826"/>
                  </a:lnTo>
                  <a:lnTo>
                    <a:pt x="3802850" y="80746"/>
                  </a:lnTo>
                  <a:lnTo>
                    <a:pt x="3795801" y="78206"/>
                  </a:lnTo>
                  <a:lnTo>
                    <a:pt x="3779405" y="78206"/>
                  </a:lnTo>
                  <a:lnTo>
                    <a:pt x="3772966" y="80746"/>
                  </a:lnTo>
                  <a:lnTo>
                    <a:pt x="3768128" y="85826"/>
                  </a:lnTo>
                  <a:lnTo>
                    <a:pt x="3767467" y="85826"/>
                  </a:lnTo>
                  <a:lnTo>
                    <a:pt x="3767467" y="64236"/>
                  </a:lnTo>
                  <a:lnTo>
                    <a:pt x="3827399" y="64236"/>
                  </a:lnTo>
                  <a:lnTo>
                    <a:pt x="3827399" y="48996"/>
                  </a:lnTo>
                  <a:close/>
                </a:path>
                <a:path w="5922645" h="5184140">
                  <a:moveTo>
                    <a:pt x="3925328" y="1268209"/>
                  </a:moveTo>
                  <a:lnTo>
                    <a:pt x="3925328" y="1268209"/>
                  </a:lnTo>
                  <a:lnTo>
                    <a:pt x="3596602" y="1268209"/>
                  </a:lnTo>
                  <a:lnTo>
                    <a:pt x="3596602" y="1248651"/>
                  </a:lnTo>
                  <a:lnTo>
                    <a:pt x="3598761" y="1243825"/>
                  </a:lnTo>
                  <a:lnTo>
                    <a:pt x="3607397" y="1237119"/>
                  </a:lnTo>
                  <a:lnTo>
                    <a:pt x="3613569" y="1235443"/>
                  </a:lnTo>
                  <a:lnTo>
                    <a:pt x="3621595" y="1235443"/>
                  </a:lnTo>
                  <a:lnTo>
                    <a:pt x="3662997" y="1251953"/>
                  </a:lnTo>
                  <a:lnTo>
                    <a:pt x="3667468" y="1258150"/>
                  </a:lnTo>
                  <a:lnTo>
                    <a:pt x="3675697" y="1251750"/>
                  </a:lnTo>
                  <a:lnTo>
                    <a:pt x="3639210" y="1227137"/>
                  </a:lnTo>
                  <a:lnTo>
                    <a:pt x="3621595" y="1225080"/>
                  </a:lnTo>
                  <a:lnTo>
                    <a:pt x="3613531" y="1225600"/>
                  </a:lnTo>
                  <a:lnTo>
                    <a:pt x="3585172" y="1245806"/>
                  </a:lnTo>
                  <a:lnTo>
                    <a:pt x="3585172" y="1268209"/>
                  </a:lnTo>
                  <a:lnTo>
                    <a:pt x="3566731" y="1268209"/>
                  </a:lnTo>
                  <a:lnTo>
                    <a:pt x="3566731" y="1277962"/>
                  </a:lnTo>
                  <a:lnTo>
                    <a:pt x="3585172" y="1277962"/>
                  </a:lnTo>
                  <a:lnTo>
                    <a:pt x="3585172" y="1366050"/>
                  </a:lnTo>
                  <a:lnTo>
                    <a:pt x="3596602" y="1366050"/>
                  </a:lnTo>
                  <a:lnTo>
                    <a:pt x="3596602" y="1277962"/>
                  </a:lnTo>
                  <a:lnTo>
                    <a:pt x="3608336" y="1277962"/>
                  </a:lnTo>
                  <a:lnTo>
                    <a:pt x="3615042" y="1277962"/>
                  </a:lnTo>
                  <a:lnTo>
                    <a:pt x="3668687" y="1277962"/>
                  </a:lnTo>
                  <a:lnTo>
                    <a:pt x="3668687" y="1322362"/>
                  </a:lnTo>
                  <a:lnTo>
                    <a:pt x="3666833" y="1327619"/>
                  </a:lnTo>
                  <a:lnTo>
                    <a:pt x="3659416" y="1336052"/>
                  </a:lnTo>
                  <a:lnTo>
                    <a:pt x="3654564" y="1338160"/>
                  </a:lnTo>
                  <a:lnTo>
                    <a:pt x="3643287" y="1338160"/>
                  </a:lnTo>
                  <a:lnTo>
                    <a:pt x="3638994" y="1336484"/>
                  </a:lnTo>
                  <a:lnTo>
                    <a:pt x="3632390" y="1329778"/>
                  </a:lnTo>
                  <a:lnTo>
                    <a:pt x="3630739" y="1325562"/>
                  </a:lnTo>
                  <a:lnTo>
                    <a:pt x="3630739" y="1313878"/>
                  </a:lnTo>
                  <a:lnTo>
                    <a:pt x="3633305" y="1309052"/>
                  </a:lnTo>
                  <a:lnTo>
                    <a:pt x="3643566" y="1302956"/>
                  </a:lnTo>
                  <a:lnTo>
                    <a:pt x="3649434" y="1302296"/>
                  </a:lnTo>
                  <a:lnTo>
                    <a:pt x="3656038" y="1304023"/>
                  </a:lnTo>
                  <a:lnTo>
                    <a:pt x="3655860" y="1302296"/>
                  </a:lnTo>
                  <a:lnTo>
                    <a:pt x="3654971" y="1293202"/>
                  </a:lnTo>
                  <a:lnTo>
                    <a:pt x="3648189" y="1292593"/>
                  </a:lnTo>
                  <a:lnTo>
                    <a:pt x="3641750" y="1293202"/>
                  </a:lnTo>
                  <a:lnTo>
                    <a:pt x="3635616" y="1295031"/>
                  </a:lnTo>
                  <a:lnTo>
                    <a:pt x="3629825" y="1298079"/>
                  </a:lnTo>
                  <a:lnTo>
                    <a:pt x="3622306" y="1302956"/>
                  </a:lnTo>
                  <a:lnTo>
                    <a:pt x="3618547" y="1310474"/>
                  </a:lnTo>
                  <a:lnTo>
                    <a:pt x="3618547" y="1328864"/>
                  </a:lnTo>
                  <a:lnTo>
                    <a:pt x="3621290" y="1335570"/>
                  </a:lnTo>
                  <a:lnTo>
                    <a:pt x="3632263" y="1345933"/>
                  </a:lnTo>
                  <a:lnTo>
                    <a:pt x="3638867" y="1348524"/>
                  </a:lnTo>
                  <a:lnTo>
                    <a:pt x="3656038" y="1348524"/>
                  </a:lnTo>
                  <a:lnTo>
                    <a:pt x="3663200" y="1345476"/>
                  </a:lnTo>
                  <a:lnTo>
                    <a:pt x="3668077" y="1339380"/>
                  </a:lnTo>
                  <a:lnTo>
                    <a:pt x="3668687" y="1339380"/>
                  </a:lnTo>
                  <a:lnTo>
                    <a:pt x="3668687" y="1366050"/>
                  </a:lnTo>
                  <a:lnTo>
                    <a:pt x="3680117" y="1366050"/>
                  </a:lnTo>
                  <a:lnTo>
                    <a:pt x="3680117" y="1339380"/>
                  </a:lnTo>
                  <a:lnTo>
                    <a:pt x="3680117" y="1338160"/>
                  </a:lnTo>
                  <a:lnTo>
                    <a:pt x="3680117" y="1277962"/>
                  </a:lnTo>
                  <a:lnTo>
                    <a:pt x="3691852" y="1277962"/>
                  </a:lnTo>
                  <a:lnTo>
                    <a:pt x="3698557" y="1277962"/>
                  </a:lnTo>
                  <a:lnTo>
                    <a:pt x="3775519" y="1277962"/>
                  </a:lnTo>
                  <a:lnTo>
                    <a:pt x="3775519" y="1297012"/>
                  </a:lnTo>
                  <a:lnTo>
                    <a:pt x="3716236" y="1297012"/>
                  </a:lnTo>
                  <a:lnTo>
                    <a:pt x="3711816" y="1305699"/>
                  </a:lnTo>
                  <a:lnTo>
                    <a:pt x="3711816" y="1306461"/>
                  </a:lnTo>
                  <a:lnTo>
                    <a:pt x="3719842" y="1308493"/>
                  </a:lnTo>
                  <a:lnTo>
                    <a:pt x="3726878" y="1311643"/>
                  </a:lnTo>
                  <a:lnTo>
                    <a:pt x="3738969" y="1320177"/>
                  </a:lnTo>
                  <a:lnTo>
                    <a:pt x="3741991" y="1325410"/>
                  </a:lnTo>
                  <a:lnTo>
                    <a:pt x="3741890" y="1336484"/>
                  </a:lnTo>
                  <a:lnTo>
                    <a:pt x="3740391" y="1339913"/>
                  </a:lnTo>
                  <a:lnTo>
                    <a:pt x="3733990" y="1345095"/>
                  </a:lnTo>
                  <a:lnTo>
                    <a:pt x="3729748" y="1346390"/>
                  </a:lnTo>
                  <a:lnTo>
                    <a:pt x="3722027" y="1346390"/>
                  </a:lnTo>
                  <a:lnTo>
                    <a:pt x="3719588" y="1346085"/>
                  </a:lnTo>
                  <a:lnTo>
                    <a:pt x="3717150" y="1345476"/>
                  </a:lnTo>
                  <a:lnTo>
                    <a:pt x="3701605" y="1331302"/>
                  </a:lnTo>
                  <a:lnTo>
                    <a:pt x="3698456" y="1333334"/>
                  </a:lnTo>
                  <a:lnTo>
                    <a:pt x="3696906" y="1336281"/>
                  </a:lnTo>
                  <a:lnTo>
                    <a:pt x="3696881" y="1343952"/>
                  </a:lnTo>
                  <a:lnTo>
                    <a:pt x="3698456" y="1347127"/>
                  </a:lnTo>
                  <a:lnTo>
                    <a:pt x="3704755" y="1352511"/>
                  </a:lnTo>
                  <a:lnTo>
                    <a:pt x="3709225" y="1354112"/>
                  </a:lnTo>
                  <a:lnTo>
                    <a:pt x="3715016" y="1354620"/>
                  </a:lnTo>
                  <a:lnTo>
                    <a:pt x="3736352" y="1378089"/>
                  </a:lnTo>
                  <a:lnTo>
                    <a:pt x="3749002" y="1372755"/>
                  </a:lnTo>
                  <a:lnTo>
                    <a:pt x="3726751" y="1354467"/>
                  </a:lnTo>
                  <a:lnTo>
                    <a:pt x="3736200" y="1354467"/>
                  </a:lnTo>
                  <a:lnTo>
                    <a:pt x="3742042" y="1352511"/>
                  </a:lnTo>
                  <a:lnTo>
                    <a:pt x="3749344" y="1346390"/>
                  </a:lnTo>
                  <a:lnTo>
                    <a:pt x="3751389" y="1344688"/>
                  </a:lnTo>
                  <a:lnTo>
                    <a:pt x="3753726" y="1339430"/>
                  </a:lnTo>
                  <a:lnTo>
                    <a:pt x="3753726" y="1326324"/>
                  </a:lnTo>
                  <a:lnTo>
                    <a:pt x="3751440" y="1320939"/>
                  </a:lnTo>
                  <a:lnTo>
                    <a:pt x="3742296" y="1312405"/>
                  </a:lnTo>
                  <a:lnTo>
                    <a:pt x="3737267" y="1309357"/>
                  </a:lnTo>
                  <a:lnTo>
                    <a:pt x="3731780" y="1307528"/>
                  </a:lnTo>
                  <a:lnTo>
                    <a:pt x="3731780" y="1306918"/>
                  </a:lnTo>
                  <a:lnTo>
                    <a:pt x="3775519" y="1306918"/>
                  </a:lnTo>
                  <a:lnTo>
                    <a:pt x="3775519" y="1366050"/>
                  </a:lnTo>
                  <a:lnTo>
                    <a:pt x="3787102" y="1366050"/>
                  </a:lnTo>
                  <a:lnTo>
                    <a:pt x="3787102" y="1306918"/>
                  </a:lnTo>
                  <a:lnTo>
                    <a:pt x="3787102" y="1277962"/>
                  </a:lnTo>
                  <a:lnTo>
                    <a:pt x="3798836" y="1277962"/>
                  </a:lnTo>
                  <a:lnTo>
                    <a:pt x="3805542" y="1277962"/>
                  </a:lnTo>
                  <a:lnTo>
                    <a:pt x="3817277" y="1277962"/>
                  </a:lnTo>
                  <a:lnTo>
                    <a:pt x="3817277" y="1366050"/>
                  </a:lnTo>
                  <a:lnTo>
                    <a:pt x="3828707" y="1366050"/>
                  </a:lnTo>
                  <a:lnTo>
                    <a:pt x="3828707" y="1277962"/>
                  </a:lnTo>
                  <a:lnTo>
                    <a:pt x="3840442" y="1277962"/>
                  </a:lnTo>
                  <a:lnTo>
                    <a:pt x="3847147" y="1277962"/>
                  </a:lnTo>
                  <a:lnTo>
                    <a:pt x="3895458" y="1277962"/>
                  </a:lnTo>
                  <a:lnTo>
                    <a:pt x="3895458" y="1306156"/>
                  </a:lnTo>
                  <a:lnTo>
                    <a:pt x="3856444" y="1306156"/>
                  </a:lnTo>
                  <a:lnTo>
                    <a:pt x="3847909" y="1313014"/>
                  </a:lnTo>
                  <a:lnTo>
                    <a:pt x="3847909" y="1317180"/>
                  </a:lnTo>
                  <a:lnTo>
                    <a:pt x="3848849" y="1321092"/>
                  </a:lnTo>
                  <a:lnTo>
                    <a:pt x="3852608" y="1328407"/>
                  </a:lnTo>
                  <a:lnTo>
                    <a:pt x="3855021" y="1331150"/>
                  </a:lnTo>
                  <a:lnTo>
                    <a:pt x="3857968" y="1332979"/>
                  </a:lnTo>
                  <a:lnTo>
                    <a:pt x="3864978" y="1330540"/>
                  </a:lnTo>
                  <a:lnTo>
                    <a:pt x="3864978" y="1316520"/>
                  </a:lnTo>
                  <a:lnTo>
                    <a:pt x="3895458" y="1316520"/>
                  </a:lnTo>
                  <a:lnTo>
                    <a:pt x="3895458" y="1366050"/>
                  </a:lnTo>
                  <a:lnTo>
                    <a:pt x="3906888" y="1366050"/>
                  </a:lnTo>
                  <a:lnTo>
                    <a:pt x="3906888" y="1316520"/>
                  </a:lnTo>
                  <a:lnTo>
                    <a:pt x="3906888" y="1277962"/>
                  </a:lnTo>
                  <a:lnTo>
                    <a:pt x="3925328" y="1277962"/>
                  </a:lnTo>
                  <a:lnTo>
                    <a:pt x="3925328" y="1268209"/>
                  </a:lnTo>
                  <a:close/>
                </a:path>
                <a:path w="5922645" h="5184140">
                  <a:moveTo>
                    <a:pt x="3937216" y="1725409"/>
                  </a:moveTo>
                  <a:lnTo>
                    <a:pt x="3937216" y="1725409"/>
                  </a:lnTo>
                  <a:lnTo>
                    <a:pt x="3662896" y="1725409"/>
                  </a:lnTo>
                  <a:lnTo>
                    <a:pt x="3662896" y="1735162"/>
                  </a:lnTo>
                  <a:lnTo>
                    <a:pt x="3719284" y="1735162"/>
                  </a:lnTo>
                  <a:lnTo>
                    <a:pt x="3719284" y="1780171"/>
                  </a:lnTo>
                  <a:lnTo>
                    <a:pt x="3717607" y="1784794"/>
                  </a:lnTo>
                  <a:lnTo>
                    <a:pt x="3710902" y="1791906"/>
                  </a:lnTo>
                  <a:lnTo>
                    <a:pt x="3706533" y="1793684"/>
                  </a:lnTo>
                  <a:lnTo>
                    <a:pt x="3696373" y="1793684"/>
                  </a:lnTo>
                  <a:lnTo>
                    <a:pt x="3707092" y="1762137"/>
                  </a:lnTo>
                  <a:lnTo>
                    <a:pt x="3706914" y="1761121"/>
                  </a:lnTo>
                  <a:lnTo>
                    <a:pt x="3705263" y="1751622"/>
                  </a:lnTo>
                  <a:lnTo>
                    <a:pt x="3696728" y="1750504"/>
                  </a:lnTo>
                  <a:lnTo>
                    <a:pt x="3689235" y="1752384"/>
                  </a:lnTo>
                  <a:lnTo>
                    <a:pt x="3676332" y="1762137"/>
                  </a:lnTo>
                  <a:lnTo>
                    <a:pt x="3673106" y="1769046"/>
                  </a:lnTo>
                  <a:lnTo>
                    <a:pt x="3673106" y="1785607"/>
                  </a:lnTo>
                  <a:lnTo>
                    <a:pt x="3675646" y="1791855"/>
                  </a:lnTo>
                  <a:lnTo>
                    <a:pt x="3685806" y="1801609"/>
                  </a:lnTo>
                  <a:lnTo>
                    <a:pt x="3691902" y="1804047"/>
                  </a:lnTo>
                  <a:lnTo>
                    <a:pt x="3707549" y="1804047"/>
                  </a:lnTo>
                  <a:lnTo>
                    <a:pt x="3714102" y="1801152"/>
                  </a:lnTo>
                  <a:lnTo>
                    <a:pt x="3718674" y="1795360"/>
                  </a:lnTo>
                  <a:lnTo>
                    <a:pt x="3719284" y="1795360"/>
                  </a:lnTo>
                  <a:lnTo>
                    <a:pt x="3719284" y="1823250"/>
                  </a:lnTo>
                  <a:lnTo>
                    <a:pt x="3730714" y="1823250"/>
                  </a:lnTo>
                  <a:lnTo>
                    <a:pt x="3730714" y="1795360"/>
                  </a:lnTo>
                  <a:lnTo>
                    <a:pt x="3730714" y="1793684"/>
                  </a:lnTo>
                  <a:lnTo>
                    <a:pt x="3730714" y="1775650"/>
                  </a:lnTo>
                  <a:lnTo>
                    <a:pt x="3732390" y="1771027"/>
                  </a:lnTo>
                  <a:lnTo>
                    <a:pt x="3739096" y="1763915"/>
                  </a:lnTo>
                  <a:lnTo>
                    <a:pt x="3743464" y="1762137"/>
                  </a:lnTo>
                  <a:lnTo>
                    <a:pt x="3753624" y="1762137"/>
                  </a:lnTo>
                  <a:lnTo>
                    <a:pt x="3757485" y="1763610"/>
                  </a:lnTo>
                  <a:lnTo>
                    <a:pt x="3763378" y="1769503"/>
                  </a:lnTo>
                  <a:lnTo>
                    <a:pt x="3764851" y="1773313"/>
                  </a:lnTo>
                  <a:lnTo>
                    <a:pt x="3764851" y="1783981"/>
                  </a:lnTo>
                  <a:lnTo>
                    <a:pt x="3762667" y="1788325"/>
                  </a:lnTo>
                  <a:lnTo>
                    <a:pt x="3753929" y="1793709"/>
                  </a:lnTo>
                  <a:lnTo>
                    <a:pt x="3748798" y="1794548"/>
                  </a:lnTo>
                  <a:lnTo>
                    <a:pt x="3742906" y="1793532"/>
                  </a:lnTo>
                  <a:lnTo>
                    <a:pt x="3744734" y="1804047"/>
                  </a:lnTo>
                  <a:lnTo>
                    <a:pt x="3753269" y="1805266"/>
                  </a:lnTo>
                  <a:lnTo>
                    <a:pt x="3760736" y="1803438"/>
                  </a:lnTo>
                  <a:lnTo>
                    <a:pt x="3772395" y="1794548"/>
                  </a:lnTo>
                  <a:lnTo>
                    <a:pt x="3773500" y="1793709"/>
                  </a:lnTo>
                  <a:lnTo>
                    <a:pt x="3773601" y="1793532"/>
                  </a:lnTo>
                  <a:lnTo>
                    <a:pt x="3776738" y="1786775"/>
                  </a:lnTo>
                  <a:lnTo>
                    <a:pt x="3776738" y="1770113"/>
                  </a:lnTo>
                  <a:lnTo>
                    <a:pt x="3774249" y="1763839"/>
                  </a:lnTo>
                  <a:lnTo>
                    <a:pt x="3772484" y="1762137"/>
                  </a:lnTo>
                  <a:lnTo>
                    <a:pt x="3770909" y="1760613"/>
                  </a:lnTo>
                  <a:lnTo>
                    <a:pt x="3764292" y="1754187"/>
                  </a:lnTo>
                  <a:lnTo>
                    <a:pt x="3758247" y="1751774"/>
                  </a:lnTo>
                  <a:lnTo>
                    <a:pt x="3742194" y="1751774"/>
                  </a:lnTo>
                  <a:lnTo>
                    <a:pt x="3735590" y="1754720"/>
                  </a:lnTo>
                  <a:lnTo>
                    <a:pt x="3731323" y="1760613"/>
                  </a:lnTo>
                  <a:lnTo>
                    <a:pt x="3730714" y="1760613"/>
                  </a:lnTo>
                  <a:lnTo>
                    <a:pt x="3730714" y="1735162"/>
                  </a:lnTo>
                  <a:lnTo>
                    <a:pt x="3780244" y="1735162"/>
                  </a:lnTo>
                  <a:lnTo>
                    <a:pt x="3786949" y="1735162"/>
                  </a:lnTo>
                  <a:lnTo>
                    <a:pt x="3865740" y="1735162"/>
                  </a:lnTo>
                  <a:lnTo>
                    <a:pt x="3865740" y="1758784"/>
                  </a:lnTo>
                  <a:lnTo>
                    <a:pt x="3865130" y="1758784"/>
                  </a:lnTo>
                  <a:lnTo>
                    <a:pt x="3862184" y="1755432"/>
                  </a:lnTo>
                  <a:lnTo>
                    <a:pt x="3857866" y="1753755"/>
                  </a:lnTo>
                  <a:lnTo>
                    <a:pt x="3848316" y="1753755"/>
                  </a:lnTo>
                  <a:lnTo>
                    <a:pt x="3844861" y="1754873"/>
                  </a:lnTo>
                  <a:lnTo>
                    <a:pt x="3838765" y="1759343"/>
                  </a:lnTo>
                  <a:lnTo>
                    <a:pt x="3836682" y="1762493"/>
                  </a:lnTo>
                  <a:lnTo>
                    <a:pt x="3835565" y="1766557"/>
                  </a:lnTo>
                  <a:lnTo>
                    <a:pt x="3834955" y="1766557"/>
                  </a:lnTo>
                  <a:lnTo>
                    <a:pt x="3834409" y="1764880"/>
                  </a:lnTo>
                  <a:lnTo>
                    <a:pt x="3833736" y="1762798"/>
                  </a:lnTo>
                  <a:lnTo>
                    <a:pt x="3831526" y="1759826"/>
                  </a:lnTo>
                  <a:lnTo>
                    <a:pt x="3825125" y="1755457"/>
                  </a:lnTo>
                  <a:lnTo>
                    <a:pt x="3821087" y="1754365"/>
                  </a:lnTo>
                  <a:lnTo>
                    <a:pt x="3809504" y="1754365"/>
                  </a:lnTo>
                  <a:lnTo>
                    <a:pt x="3803739" y="1756829"/>
                  </a:lnTo>
                  <a:lnTo>
                    <a:pt x="3794087" y="1766684"/>
                  </a:lnTo>
                  <a:lnTo>
                    <a:pt x="3791699" y="1773313"/>
                  </a:lnTo>
                  <a:lnTo>
                    <a:pt x="3791686" y="1782254"/>
                  </a:lnTo>
                  <a:lnTo>
                    <a:pt x="3792143" y="1788591"/>
                  </a:lnTo>
                  <a:lnTo>
                    <a:pt x="3813035" y="1820824"/>
                  </a:lnTo>
                  <a:lnTo>
                    <a:pt x="3818648" y="1824316"/>
                  </a:lnTo>
                  <a:lnTo>
                    <a:pt x="3826421" y="1816087"/>
                  </a:lnTo>
                  <a:lnTo>
                    <a:pt x="3816413" y="1809343"/>
                  </a:lnTo>
                  <a:lnTo>
                    <a:pt x="3809276" y="1801456"/>
                  </a:lnTo>
                  <a:lnTo>
                    <a:pt x="3804983" y="1792427"/>
                  </a:lnTo>
                  <a:lnTo>
                    <a:pt x="3803573" y="1782406"/>
                  </a:lnTo>
                  <a:lnTo>
                    <a:pt x="3803561" y="1776463"/>
                  </a:lnTo>
                  <a:lnTo>
                    <a:pt x="3804856" y="1772119"/>
                  </a:lnTo>
                  <a:lnTo>
                    <a:pt x="3810038" y="1766328"/>
                  </a:lnTo>
                  <a:lnTo>
                    <a:pt x="3813314" y="1764880"/>
                  </a:lnTo>
                  <a:lnTo>
                    <a:pt x="3821138" y="1764880"/>
                  </a:lnTo>
                  <a:lnTo>
                    <a:pt x="3824186" y="1766125"/>
                  </a:lnTo>
                  <a:lnTo>
                    <a:pt x="3828656" y="1771103"/>
                  </a:lnTo>
                  <a:lnTo>
                    <a:pt x="3829710" y="1774583"/>
                  </a:lnTo>
                  <a:lnTo>
                    <a:pt x="3829774" y="1794141"/>
                  </a:lnTo>
                  <a:lnTo>
                    <a:pt x="3840899" y="1794141"/>
                  </a:lnTo>
                  <a:lnTo>
                    <a:pt x="3840899" y="1774583"/>
                  </a:lnTo>
                  <a:lnTo>
                    <a:pt x="3842042" y="1770748"/>
                  </a:lnTo>
                  <a:lnTo>
                    <a:pt x="3845737" y="1766557"/>
                  </a:lnTo>
                  <a:lnTo>
                    <a:pt x="3846614" y="1765566"/>
                  </a:lnTo>
                  <a:lnTo>
                    <a:pt x="3849687" y="1764271"/>
                  </a:lnTo>
                  <a:lnTo>
                    <a:pt x="3858323" y="1764271"/>
                  </a:lnTo>
                  <a:lnTo>
                    <a:pt x="3862387" y="1765947"/>
                  </a:lnTo>
                  <a:lnTo>
                    <a:pt x="3865740" y="1769300"/>
                  </a:lnTo>
                  <a:lnTo>
                    <a:pt x="3865740" y="1823250"/>
                  </a:lnTo>
                  <a:lnTo>
                    <a:pt x="3877322" y="1823250"/>
                  </a:lnTo>
                  <a:lnTo>
                    <a:pt x="3877322" y="1764271"/>
                  </a:lnTo>
                  <a:lnTo>
                    <a:pt x="3877322" y="1758784"/>
                  </a:lnTo>
                  <a:lnTo>
                    <a:pt x="3877322" y="1735162"/>
                  </a:lnTo>
                  <a:lnTo>
                    <a:pt x="3888905" y="1735162"/>
                  </a:lnTo>
                  <a:lnTo>
                    <a:pt x="3895610" y="1735162"/>
                  </a:lnTo>
                  <a:lnTo>
                    <a:pt x="3907345" y="1735162"/>
                  </a:lnTo>
                  <a:lnTo>
                    <a:pt x="3907345" y="1823250"/>
                  </a:lnTo>
                  <a:lnTo>
                    <a:pt x="3918775" y="1823250"/>
                  </a:lnTo>
                  <a:lnTo>
                    <a:pt x="3918775" y="1735162"/>
                  </a:lnTo>
                  <a:lnTo>
                    <a:pt x="3937216" y="1735162"/>
                  </a:lnTo>
                  <a:lnTo>
                    <a:pt x="3937216" y="1725409"/>
                  </a:lnTo>
                  <a:close/>
                </a:path>
                <a:path w="5922645" h="5184140">
                  <a:moveTo>
                    <a:pt x="4029570" y="1711998"/>
                  </a:moveTo>
                  <a:lnTo>
                    <a:pt x="4018750" y="1711998"/>
                  </a:lnTo>
                  <a:lnTo>
                    <a:pt x="3977449" y="1843824"/>
                  </a:lnTo>
                  <a:lnTo>
                    <a:pt x="3988117" y="1843824"/>
                  </a:lnTo>
                  <a:lnTo>
                    <a:pt x="4029570" y="1711998"/>
                  </a:lnTo>
                  <a:close/>
                </a:path>
                <a:path w="5922645" h="5184140">
                  <a:moveTo>
                    <a:pt x="4049687" y="1497926"/>
                  </a:moveTo>
                  <a:lnTo>
                    <a:pt x="3932339" y="1497926"/>
                  </a:lnTo>
                  <a:lnTo>
                    <a:pt x="3925633" y="1497926"/>
                  </a:lnTo>
                  <a:lnTo>
                    <a:pt x="3902468" y="1497926"/>
                  </a:lnTo>
                  <a:lnTo>
                    <a:pt x="3902468" y="1506816"/>
                  </a:lnTo>
                  <a:lnTo>
                    <a:pt x="3902468" y="1539836"/>
                  </a:lnTo>
                  <a:lnTo>
                    <a:pt x="3900767" y="1544916"/>
                  </a:lnTo>
                  <a:lnTo>
                    <a:pt x="3893959" y="1552536"/>
                  </a:lnTo>
                  <a:lnTo>
                    <a:pt x="3889210" y="1555076"/>
                  </a:lnTo>
                  <a:lnTo>
                    <a:pt x="3878034" y="1555076"/>
                  </a:lnTo>
                  <a:lnTo>
                    <a:pt x="3874224" y="1553806"/>
                  </a:lnTo>
                  <a:lnTo>
                    <a:pt x="3869144" y="1548726"/>
                  </a:lnTo>
                  <a:lnTo>
                    <a:pt x="3867874" y="1544916"/>
                  </a:lnTo>
                  <a:lnTo>
                    <a:pt x="3867874" y="1536026"/>
                  </a:lnTo>
                  <a:lnTo>
                    <a:pt x="3867874" y="1528406"/>
                  </a:lnTo>
                  <a:lnTo>
                    <a:pt x="3867874" y="1506816"/>
                  </a:lnTo>
                  <a:lnTo>
                    <a:pt x="3902468" y="1506816"/>
                  </a:lnTo>
                  <a:lnTo>
                    <a:pt x="3902468" y="1497926"/>
                  </a:lnTo>
                  <a:lnTo>
                    <a:pt x="3777348" y="1497926"/>
                  </a:lnTo>
                  <a:lnTo>
                    <a:pt x="3770642" y="1497926"/>
                  </a:lnTo>
                  <a:lnTo>
                    <a:pt x="3758908" y="1497926"/>
                  </a:lnTo>
                  <a:lnTo>
                    <a:pt x="3758908" y="1481416"/>
                  </a:lnTo>
                  <a:lnTo>
                    <a:pt x="3797795" y="1464906"/>
                  </a:lnTo>
                  <a:lnTo>
                    <a:pt x="3825875" y="1464906"/>
                  </a:lnTo>
                  <a:lnTo>
                    <a:pt x="3865359" y="1471256"/>
                  </a:lnTo>
                  <a:lnTo>
                    <a:pt x="3900792" y="1487766"/>
                  </a:lnTo>
                  <a:lnTo>
                    <a:pt x="3906888" y="1480146"/>
                  </a:lnTo>
                  <a:lnTo>
                    <a:pt x="3869779" y="1462366"/>
                  </a:lnTo>
                  <a:lnTo>
                    <a:pt x="3827005" y="1454746"/>
                  </a:lnTo>
                  <a:lnTo>
                    <a:pt x="3810876" y="1454746"/>
                  </a:lnTo>
                  <a:lnTo>
                    <a:pt x="3783139" y="1456016"/>
                  </a:lnTo>
                  <a:lnTo>
                    <a:pt x="3763327" y="1463636"/>
                  </a:lnTo>
                  <a:lnTo>
                    <a:pt x="3751440" y="1475066"/>
                  </a:lnTo>
                  <a:lnTo>
                    <a:pt x="3747478" y="1490306"/>
                  </a:lnTo>
                  <a:lnTo>
                    <a:pt x="3747478" y="1497926"/>
                  </a:lnTo>
                  <a:lnTo>
                    <a:pt x="3735743" y="1497926"/>
                  </a:lnTo>
                  <a:lnTo>
                    <a:pt x="3729037" y="1497926"/>
                  </a:lnTo>
                  <a:lnTo>
                    <a:pt x="3618407" y="1497926"/>
                  </a:lnTo>
                  <a:lnTo>
                    <a:pt x="3611689" y="1497926"/>
                  </a:lnTo>
                  <a:lnTo>
                    <a:pt x="3600246" y="1497926"/>
                  </a:lnTo>
                  <a:lnTo>
                    <a:pt x="3585019" y="1456016"/>
                  </a:lnTo>
                  <a:lnTo>
                    <a:pt x="3572218" y="1458556"/>
                  </a:lnTo>
                  <a:lnTo>
                    <a:pt x="3593249" y="1497926"/>
                  </a:lnTo>
                  <a:lnTo>
                    <a:pt x="3592792" y="1497926"/>
                  </a:lnTo>
                  <a:lnTo>
                    <a:pt x="3550424" y="1456016"/>
                  </a:lnTo>
                  <a:lnTo>
                    <a:pt x="3539604" y="1463636"/>
                  </a:lnTo>
                  <a:lnTo>
                    <a:pt x="3578923" y="1494116"/>
                  </a:lnTo>
                  <a:lnTo>
                    <a:pt x="3584537" y="1497926"/>
                  </a:lnTo>
                  <a:lnTo>
                    <a:pt x="3528187" y="1497926"/>
                  </a:lnTo>
                  <a:lnTo>
                    <a:pt x="3528187" y="1506816"/>
                  </a:lnTo>
                  <a:lnTo>
                    <a:pt x="3588537" y="1506816"/>
                  </a:lnTo>
                  <a:lnTo>
                    <a:pt x="3588537" y="1551266"/>
                  </a:lnTo>
                  <a:lnTo>
                    <a:pt x="3586683" y="1556346"/>
                  </a:lnTo>
                  <a:lnTo>
                    <a:pt x="3579253" y="1565236"/>
                  </a:lnTo>
                  <a:lnTo>
                    <a:pt x="3574402" y="1567776"/>
                  </a:lnTo>
                  <a:lnTo>
                    <a:pt x="3563124" y="1567776"/>
                  </a:lnTo>
                  <a:lnTo>
                    <a:pt x="3558832" y="1565236"/>
                  </a:lnTo>
                  <a:lnTo>
                    <a:pt x="3552228" y="1558886"/>
                  </a:lnTo>
                  <a:lnTo>
                    <a:pt x="3550589" y="1555076"/>
                  </a:lnTo>
                  <a:lnTo>
                    <a:pt x="3550589" y="1543646"/>
                  </a:lnTo>
                  <a:lnTo>
                    <a:pt x="3553142" y="1538566"/>
                  </a:lnTo>
                  <a:lnTo>
                    <a:pt x="3563404" y="1532216"/>
                  </a:lnTo>
                  <a:lnTo>
                    <a:pt x="3569271" y="1530946"/>
                  </a:lnTo>
                  <a:lnTo>
                    <a:pt x="3575888" y="1533486"/>
                  </a:lnTo>
                  <a:lnTo>
                    <a:pt x="3575647" y="1530946"/>
                  </a:lnTo>
                  <a:lnTo>
                    <a:pt x="3574821" y="1522056"/>
                  </a:lnTo>
                  <a:lnTo>
                    <a:pt x="3561588" y="1522056"/>
                  </a:lnTo>
                  <a:lnTo>
                    <a:pt x="3555466" y="1524596"/>
                  </a:lnTo>
                  <a:lnTo>
                    <a:pt x="3549675" y="1527136"/>
                  </a:lnTo>
                  <a:lnTo>
                    <a:pt x="3542144" y="1532216"/>
                  </a:lnTo>
                  <a:lnTo>
                    <a:pt x="3538397" y="1539836"/>
                  </a:lnTo>
                  <a:lnTo>
                    <a:pt x="3538397" y="1557616"/>
                  </a:lnTo>
                  <a:lnTo>
                    <a:pt x="3541141" y="1565236"/>
                  </a:lnTo>
                  <a:lnTo>
                    <a:pt x="3552113" y="1575396"/>
                  </a:lnTo>
                  <a:lnTo>
                    <a:pt x="3558717" y="1577936"/>
                  </a:lnTo>
                  <a:lnTo>
                    <a:pt x="3575888" y="1577936"/>
                  </a:lnTo>
                  <a:lnTo>
                    <a:pt x="3583051" y="1574126"/>
                  </a:lnTo>
                  <a:lnTo>
                    <a:pt x="3587927" y="1569046"/>
                  </a:lnTo>
                  <a:lnTo>
                    <a:pt x="3588537" y="1569046"/>
                  </a:lnTo>
                  <a:lnTo>
                    <a:pt x="3588537" y="1595716"/>
                  </a:lnTo>
                  <a:lnTo>
                    <a:pt x="3599967" y="1595716"/>
                  </a:lnTo>
                  <a:lnTo>
                    <a:pt x="3599967" y="1569046"/>
                  </a:lnTo>
                  <a:lnTo>
                    <a:pt x="3599967" y="1567776"/>
                  </a:lnTo>
                  <a:lnTo>
                    <a:pt x="3599967" y="1506816"/>
                  </a:lnTo>
                  <a:lnTo>
                    <a:pt x="3611689" y="1506816"/>
                  </a:lnTo>
                  <a:lnTo>
                    <a:pt x="3618407" y="1506816"/>
                  </a:lnTo>
                  <a:lnTo>
                    <a:pt x="3668077" y="1506816"/>
                  </a:lnTo>
                  <a:lnTo>
                    <a:pt x="3668077" y="1552536"/>
                  </a:lnTo>
                  <a:lnTo>
                    <a:pt x="3666401" y="1556346"/>
                  </a:lnTo>
                  <a:lnTo>
                    <a:pt x="3659695" y="1563966"/>
                  </a:lnTo>
                  <a:lnTo>
                    <a:pt x="3655326" y="1565236"/>
                  </a:lnTo>
                  <a:lnTo>
                    <a:pt x="3645166" y="1565236"/>
                  </a:lnTo>
                  <a:lnTo>
                    <a:pt x="3655885" y="1534756"/>
                  </a:lnTo>
                  <a:lnTo>
                    <a:pt x="3655682" y="1533486"/>
                  </a:lnTo>
                  <a:lnTo>
                    <a:pt x="3654056" y="1523326"/>
                  </a:lnTo>
                  <a:lnTo>
                    <a:pt x="3645522" y="1522056"/>
                  </a:lnTo>
                  <a:lnTo>
                    <a:pt x="3638029" y="1524596"/>
                  </a:lnTo>
                  <a:lnTo>
                    <a:pt x="3625126" y="1534756"/>
                  </a:lnTo>
                  <a:lnTo>
                    <a:pt x="3621900" y="1541106"/>
                  </a:lnTo>
                  <a:lnTo>
                    <a:pt x="3621900" y="1557616"/>
                  </a:lnTo>
                  <a:lnTo>
                    <a:pt x="3624440" y="1563966"/>
                  </a:lnTo>
                  <a:lnTo>
                    <a:pt x="3634600" y="1574126"/>
                  </a:lnTo>
                  <a:lnTo>
                    <a:pt x="3640696" y="1576666"/>
                  </a:lnTo>
                  <a:lnTo>
                    <a:pt x="3656342" y="1576666"/>
                  </a:lnTo>
                  <a:lnTo>
                    <a:pt x="3662896" y="1572856"/>
                  </a:lnTo>
                  <a:lnTo>
                    <a:pt x="3667468" y="1567776"/>
                  </a:lnTo>
                  <a:lnTo>
                    <a:pt x="3668077" y="1567776"/>
                  </a:lnTo>
                  <a:lnTo>
                    <a:pt x="3668077" y="1595716"/>
                  </a:lnTo>
                  <a:lnTo>
                    <a:pt x="3679507" y="1595716"/>
                  </a:lnTo>
                  <a:lnTo>
                    <a:pt x="3679507" y="1567776"/>
                  </a:lnTo>
                  <a:lnTo>
                    <a:pt x="3679507" y="1565236"/>
                  </a:lnTo>
                  <a:lnTo>
                    <a:pt x="3679507" y="1547456"/>
                  </a:lnTo>
                  <a:lnTo>
                    <a:pt x="3681184" y="1543646"/>
                  </a:lnTo>
                  <a:lnTo>
                    <a:pt x="3687889" y="1536026"/>
                  </a:lnTo>
                  <a:lnTo>
                    <a:pt x="3692258" y="1534756"/>
                  </a:lnTo>
                  <a:lnTo>
                    <a:pt x="3702418" y="1534756"/>
                  </a:lnTo>
                  <a:lnTo>
                    <a:pt x="3706279" y="1536026"/>
                  </a:lnTo>
                  <a:lnTo>
                    <a:pt x="3712172" y="1541106"/>
                  </a:lnTo>
                  <a:lnTo>
                    <a:pt x="3713645" y="1544916"/>
                  </a:lnTo>
                  <a:lnTo>
                    <a:pt x="3713645" y="1556346"/>
                  </a:lnTo>
                  <a:lnTo>
                    <a:pt x="3711460" y="1560156"/>
                  </a:lnTo>
                  <a:lnTo>
                    <a:pt x="3702723" y="1565236"/>
                  </a:lnTo>
                  <a:lnTo>
                    <a:pt x="3697592" y="1566506"/>
                  </a:lnTo>
                  <a:lnTo>
                    <a:pt x="3691699" y="1565236"/>
                  </a:lnTo>
                  <a:lnTo>
                    <a:pt x="3693528" y="1576666"/>
                  </a:lnTo>
                  <a:lnTo>
                    <a:pt x="3702062" y="1576666"/>
                  </a:lnTo>
                  <a:lnTo>
                    <a:pt x="3709530" y="1575396"/>
                  </a:lnTo>
                  <a:lnTo>
                    <a:pt x="3720731" y="1566506"/>
                  </a:lnTo>
                  <a:lnTo>
                    <a:pt x="3722332" y="1565236"/>
                  </a:lnTo>
                  <a:lnTo>
                    <a:pt x="3725532" y="1558886"/>
                  </a:lnTo>
                  <a:lnTo>
                    <a:pt x="3725532" y="1542376"/>
                  </a:lnTo>
                  <a:lnTo>
                    <a:pt x="3723043" y="1536026"/>
                  </a:lnTo>
                  <a:lnTo>
                    <a:pt x="3721798" y="1534756"/>
                  </a:lnTo>
                  <a:lnTo>
                    <a:pt x="3719309" y="1532216"/>
                  </a:lnTo>
                  <a:lnTo>
                    <a:pt x="3713086" y="1525866"/>
                  </a:lnTo>
                  <a:lnTo>
                    <a:pt x="3707041" y="1523326"/>
                  </a:lnTo>
                  <a:lnTo>
                    <a:pt x="3690988" y="1523326"/>
                  </a:lnTo>
                  <a:lnTo>
                    <a:pt x="3684384" y="1527136"/>
                  </a:lnTo>
                  <a:lnTo>
                    <a:pt x="3680117" y="1532216"/>
                  </a:lnTo>
                  <a:lnTo>
                    <a:pt x="3679507" y="1532216"/>
                  </a:lnTo>
                  <a:lnTo>
                    <a:pt x="3679507" y="1506816"/>
                  </a:lnTo>
                  <a:lnTo>
                    <a:pt x="3729037" y="1506816"/>
                  </a:lnTo>
                  <a:lnTo>
                    <a:pt x="3735743" y="1506816"/>
                  </a:lnTo>
                  <a:lnTo>
                    <a:pt x="3747478" y="1506816"/>
                  </a:lnTo>
                  <a:lnTo>
                    <a:pt x="3747478" y="1595716"/>
                  </a:lnTo>
                  <a:lnTo>
                    <a:pt x="3758908" y="1595716"/>
                  </a:lnTo>
                  <a:lnTo>
                    <a:pt x="3758908" y="1506816"/>
                  </a:lnTo>
                  <a:lnTo>
                    <a:pt x="3770642" y="1506816"/>
                  </a:lnTo>
                  <a:lnTo>
                    <a:pt x="3777348" y="1506816"/>
                  </a:lnTo>
                  <a:lnTo>
                    <a:pt x="3856444" y="1506816"/>
                  </a:lnTo>
                  <a:lnTo>
                    <a:pt x="3856444" y="1528406"/>
                  </a:lnTo>
                  <a:lnTo>
                    <a:pt x="3852786" y="1527136"/>
                  </a:lnTo>
                  <a:lnTo>
                    <a:pt x="3848620" y="1525866"/>
                  </a:lnTo>
                  <a:lnTo>
                    <a:pt x="3839476" y="1525866"/>
                  </a:lnTo>
                  <a:lnTo>
                    <a:pt x="3835666" y="1527136"/>
                  </a:lnTo>
                  <a:lnTo>
                    <a:pt x="3829367" y="1532216"/>
                  </a:lnTo>
                  <a:lnTo>
                    <a:pt x="3827183" y="1534756"/>
                  </a:lnTo>
                  <a:lnTo>
                    <a:pt x="3825964" y="1538566"/>
                  </a:lnTo>
                  <a:lnTo>
                    <a:pt x="3825354" y="1538566"/>
                  </a:lnTo>
                  <a:lnTo>
                    <a:pt x="3824948" y="1537296"/>
                  </a:lnTo>
                  <a:lnTo>
                    <a:pt x="3824135" y="1534756"/>
                  </a:lnTo>
                  <a:lnTo>
                    <a:pt x="3821925" y="1532216"/>
                  </a:lnTo>
                  <a:lnTo>
                    <a:pt x="3815524" y="1527136"/>
                  </a:lnTo>
                  <a:lnTo>
                    <a:pt x="3811486" y="1525866"/>
                  </a:lnTo>
                  <a:lnTo>
                    <a:pt x="3799903" y="1525866"/>
                  </a:lnTo>
                  <a:lnTo>
                    <a:pt x="3794137" y="1528406"/>
                  </a:lnTo>
                  <a:lnTo>
                    <a:pt x="3784485" y="1538566"/>
                  </a:lnTo>
                  <a:lnTo>
                    <a:pt x="3782072" y="1544916"/>
                  </a:lnTo>
                  <a:lnTo>
                    <a:pt x="3782161" y="1555076"/>
                  </a:lnTo>
                  <a:lnTo>
                    <a:pt x="3803434" y="1593176"/>
                  </a:lnTo>
                  <a:lnTo>
                    <a:pt x="3809047" y="1595716"/>
                  </a:lnTo>
                  <a:lnTo>
                    <a:pt x="3816820" y="1588096"/>
                  </a:lnTo>
                  <a:lnTo>
                    <a:pt x="3806812" y="1581746"/>
                  </a:lnTo>
                  <a:lnTo>
                    <a:pt x="3799675" y="1572856"/>
                  </a:lnTo>
                  <a:lnTo>
                    <a:pt x="3795382" y="1563966"/>
                  </a:lnTo>
                  <a:lnTo>
                    <a:pt x="3793960" y="1553806"/>
                  </a:lnTo>
                  <a:lnTo>
                    <a:pt x="3793960" y="1548726"/>
                  </a:lnTo>
                  <a:lnTo>
                    <a:pt x="3795255" y="1543646"/>
                  </a:lnTo>
                  <a:lnTo>
                    <a:pt x="3800437" y="1538566"/>
                  </a:lnTo>
                  <a:lnTo>
                    <a:pt x="3803713" y="1537296"/>
                  </a:lnTo>
                  <a:lnTo>
                    <a:pt x="3811536" y="1537296"/>
                  </a:lnTo>
                  <a:lnTo>
                    <a:pt x="3814584" y="1538566"/>
                  </a:lnTo>
                  <a:lnTo>
                    <a:pt x="3819055" y="1543646"/>
                  </a:lnTo>
                  <a:lnTo>
                    <a:pt x="3820172" y="1546186"/>
                  </a:lnTo>
                  <a:lnTo>
                    <a:pt x="3820172" y="1566506"/>
                  </a:lnTo>
                  <a:lnTo>
                    <a:pt x="3831298" y="1566506"/>
                  </a:lnTo>
                  <a:lnTo>
                    <a:pt x="3831298" y="1546186"/>
                  </a:lnTo>
                  <a:lnTo>
                    <a:pt x="3832491" y="1542376"/>
                  </a:lnTo>
                  <a:lnTo>
                    <a:pt x="3836073" y="1538566"/>
                  </a:lnTo>
                  <a:lnTo>
                    <a:pt x="3837267" y="1537296"/>
                  </a:lnTo>
                  <a:lnTo>
                    <a:pt x="3840543" y="1536026"/>
                  </a:lnTo>
                  <a:lnTo>
                    <a:pt x="3848874" y="1536026"/>
                  </a:lnTo>
                  <a:lnTo>
                    <a:pt x="3852786" y="1537296"/>
                  </a:lnTo>
                  <a:lnTo>
                    <a:pt x="3856444" y="1541106"/>
                  </a:lnTo>
                  <a:lnTo>
                    <a:pt x="3856444" y="1548726"/>
                  </a:lnTo>
                  <a:lnTo>
                    <a:pt x="3858755" y="1555076"/>
                  </a:lnTo>
                  <a:lnTo>
                    <a:pt x="3868001" y="1563966"/>
                  </a:lnTo>
                  <a:lnTo>
                    <a:pt x="3873970" y="1565236"/>
                  </a:lnTo>
                  <a:lnTo>
                    <a:pt x="3890835" y="1565236"/>
                  </a:lnTo>
                  <a:lnTo>
                    <a:pt x="3897693" y="1562696"/>
                  </a:lnTo>
                  <a:lnTo>
                    <a:pt x="3901859" y="1556346"/>
                  </a:lnTo>
                  <a:lnTo>
                    <a:pt x="3902468" y="1556346"/>
                  </a:lnTo>
                  <a:lnTo>
                    <a:pt x="3902468" y="1595716"/>
                  </a:lnTo>
                  <a:lnTo>
                    <a:pt x="3913898" y="1595716"/>
                  </a:lnTo>
                  <a:lnTo>
                    <a:pt x="3913898" y="1556346"/>
                  </a:lnTo>
                  <a:lnTo>
                    <a:pt x="3913898" y="1555076"/>
                  </a:lnTo>
                  <a:lnTo>
                    <a:pt x="3913898" y="1506816"/>
                  </a:lnTo>
                  <a:lnTo>
                    <a:pt x="3925633" y="1506816"/>
                  </a:lnTo>
                  <a:lnTo>
                    <a:pt x="3932339" y="1506816"/>
                  </a:lnTo>
                  <a:lnTo>
                    <a:pt x="3982021" y="1506816"/>
                  </a:lnTo>
                  <a:lnTo>
                    <a:pt x="3982021" y="1552536"/>
                  </a:lnTo>
                  <a:lnTo>
                    <a:pt x="3980345" y="1556346"/>
                  </a:lnTo>
                  <a:lnTo>
                    <a:pt x="3973639" y="1563966"/>
                  </a:lnTo>
                  <a:lnTo>
                    <a:pt x="3969270" y="1565236"/>
                  </a:lnTo>
                  <a:lnTo>
                    <a:pt x="3959110" y="1565236"/>
                  </a:lnTo>
                  <a:lnTo>
                    <a:pt x="3969829" y="1534756"/>
                  </a:lnTo>
                  <a:lnTo>
                    <a:pt x="3969626" y="1533486"/>
                  </a:lnTo>
                  <a:lnTo>
                    <a:pt x="3968000" y="1523326"/>
                  </a:lnTo>
                  <a:lnTo>
                    <a:pt x="3959466" y="1522056"/>
                  </a:lnTo>
                  <a:lnTo>
                    <a:pt x="3951973" y="1524596"/>
                  </a:lnTo>
                  <a:lnTo>
                    <a:pt x="3939070" y="1534756"/>
                  </a:lnTo>
                  <a:lnTo>
                    <a:pt x="3935844" y="1541106"/>
                  </a:lnTo>
                  <a:lnTo>
                    <a:pt x="3935844" y="1557616"/>
                  </a:lnTo>
                  <a:lnTo>
                    <a:pt x="3938384" y="1563966"/>
                  </a:lnTo>
                  <a:lnTo>
                    <a:pt x="3948544" y="1574126"/>
                  </a:lnTo>
                  <a:lnTo>
                    <a:pt x="3954640" y="1576666"/>
                  </a:lnTo>
                  <a:lnTo>
                    <a:pt x="3970286" y="1576666"/>
                  </a:lnTo>
                  <a:lnTo>
                    <a:pt x="3976840" y="1572856"/>
                  </a:lnTo>
                  <a:lnTo>
                    <a:pt x="3981412" y="1567776"/>
                  </a:lnTo>
                  <a:lnTo>
                    <a:pt x="3982021" y="1567776"/>
                  </a:lnTo>
                  <a:lnTo>
                    <a:pt x="3982021" y="1595716"/>
                  </a:lnTo>
                  <a:lnTo>
                    <a:pt x="3993451" y="1595716"/>
                  </a:lnTo>
                  <a:lnTo>
                    <a:pt x="3993451" y="1567776"/>
                  </a:lnTo>
                  <a:lnTo>
                    <a:pt x="3993451" y="1565236"/>
                  </a:lnTo>
                  <a:lnTo>
                    <a:pt x="3993451" y="1547456"/>
                  </a:lnTo>
                  <a:lnTo>
                    <a:pt x="3995128" y="1543646"/>
                  </a:lnTo>
                  <a:lnTo>
                    <a:pt x="4001833" y="1536026"/>
                  </a:lnTo>
                  <a:lnTo>
                    <a:pt x="4006202" y="1534756"/>
                  </a:lnTo>
                  <a:lnTo>
                    <a:pt x="4016362" y="1534756"/>
                  </a:lnTo>
                  <a:lnTo>
                    <a:pt x="4020223" y="1536026"/>
                  </a:lnTo>
                  <a:lnTo>
                    <a:pt x="4026116" y="1541106"/>
                  </a:lnTo>
                  <a:lnTo>
                    <a:pt x="4027589" y="1544916"/>
                  </a:lnTo>
                  <a:lnTo>
                    <a:pt x="4027589" y="1556346"/>
                  </a:lnTo>
                  <a:lnTo>
                    <a:pt x="4025404" y="1560156"/>
                  </a:lnTo>
                  <a:lnTo>
                    <a:pt x="4016667" y="1565236"/>
                  </a:lnTo>
                  <a:lnTo>
                    <a:pt x="4011536" y="1566506"/>
                  </a:lnTo>
                  <a:lnTo>
                    <a:pt x="4005643" y="1565236"/>
                  </a:lnTo>
                  <a:lnTo>
                    <a:pt x="4007472" y="1576666"/>
                  </a:lnTo>
                  <a:lnTo>
                    <a:pt x="4016006" y="1576666"/>
                  </a:lnTo>
                  <a:lnTo>
                    <a:pt x="4023474" y="1575396"/>
                  </a:lnTo>
                  <a:lnTo>
                    <a:pt x="4034675" y="1566506"/>
                  </a:lnTo>
                  <a:lnTo>
                    <a:pt x="4036276" y="1565236"/>
                  </a:lnTo>
                  <a:lnTo>
                    <a:pt x="4039476" y="1558886"/>
                  </a:lnTo>
                  <a:lnTo>
                    <a:pt x="4039476" y="1542376"/>
                  </a:lnTo>
                  <a:lnTo>
                    <a:pt x="4036987" y="1536026"/>
                  </a:lnTo>
                  <a:lnTo>
                    <a:pt x="4035742" y="1534756"/>
                  </a:lnTo>
                  <a:lnTo>
                    <a:pt x="4033253" y="1532216"/>
                  </a:lnTo>
                  <a:lnTo>
                    <a:pt x="4027030" y="1525866"/>
                  </a:lnTo>
                  <a:lnTo>
                    <a:pt x="4020985" y="1523326"/>
                  </a:lnTo>
                  <a:lnTo>
                    <a:pt x="4004932" y="1523326"/>
                  </a:lnTo>
                  <a:lnTo>
                    <a:pt x="3998328" y="1527136"/>
                  </a:lnTo>
                  <a:lnTo>
                    <a:pt x="3994061" y="1532216"/>
                  </a:lnTo>
                  <a:lnTo>
                    <a:pt x="3993451" y="1532216"/>
                  </a:lnTo>
                  <a:lnTo>
                    <a:pt x="3993451" y="1506816"/>
                  </a:lnTo>
                  <a:lnTo>
                    <a:pt x="4049687" y="1506816"/>
                  </a:lnTo>
                  <a:lnTo>
                    <a:pt x="4049687" y="1497926"/>
                  </a:lnTo>
                  <a:close/>
                </a:path>
                <a:path w="5922645" h="5184140">
                  <a:moveTo>
                    <a:pt x="4079710" y="1268209"/>
                  </a:moveTo>
                  <a:lnTo>
                    <a:pt x="4033380" y="1268209"/>
                  </a:lnTo>
                  <a:lnTo>
                    <a:pt x="4033380" y="1277962"/>
                  </a:lnTo>
                  <a:lnTo>
                    <a:pt x="4049687" y="1277962"/>
                  </a:lnTo>
                  <a:lnTo>
                    <a:pt x="4049687" y="1315453"/>
                  </a:lnTo>
                  <a:lnTo>
                    <a:pt x="4046232" y="1317586"/>
                  </a:lnTo>
                  <a:lnTo>
                    <a:pt x="4041864" y="1318653"/>
                  </a:lnTo>
                  <a:lnTo>
                    <a:pt x="4031297" y="1318653"/>
                  </a:lnTo>
                  <a:lnTo>
                    <a:pt x="4026471" y="1317383"/>
                  </a:lnTo>
                  <a:lnTo>
                    <a:pt x="4022102" y="1314843"/>
                  </a:lnTo>
                  <a:lnTo>
                    <a:pt x="4019359" y="1312405"/>
                  </a:lnTo>
                  <a:lnTo>
                    <a:pt x="4016362" y="1310779"/>
                  </a:lnTo>
                  <a:lnTo>
                    <a:pt x="4013111" y="1309966"/>
                  </a:lnTo>
                  <a:lnTo>
                    <a:pt x="4013111" y="1309357"/>
                  </a:lnTo>
                  <a:lnTo>
                    <a:pt x="4015956" y="1307934"/>
                  </a:lnTo>
                  <a:lnTo>
                    <a:pt x="4018470" y="1305572"/>
                  </a:lnTo>
                  <a:lnTo>
                    <a:pt x="4022839" y="1298968"/>
                  </a:lnTo>
                  <a:lnTo>
                    <a:pt x="4023931" y="1295133"/>
                  </a:lnTo>
                  <a:lnTo>
                    <a:pt x="4023931" y="1284262"/>
                  </a:lnTo>
                  <a:lnTo>
                    <a:pt x="4021721" y="1278851"/>
                  </a:lnTo>
                  <a:lnTo>
                    <a:pt x="4021277" y="1278420"/>
                  </a:lnTo>
                  <a:lnTo>
                    <a:pt x="4012882" y="1270215"/>
                  </a:lnTo>
                  <a:lnTo>
                    <a:pt x="4006913" y="1268056"/>
                  </a:lnTo>
                  <a:lnTo>
                    <a:pt x="3989946" y="1268056"/>
                  </a:lnTo>
                  <a:lnTo>
                    <a:pt x="3982732" y="1271308"/>
                  </a:lnTo>
                  <a:lnTo>
                    <a:pt x="3977754" y="1277810"/>
                  </a:lnTo>
                  <a:lnTo>
                    <a:pt x="3985831" y="1285125"/>
                  </a:lnTo>
                  <a:lnTo>
                    <a:pt x="3988981" y="1280655"/>
                  </a:lnTo>
                  <a:lnTo>
                    <a:pt x="3993400" y="1278420"/>
                  </a:lnTo>
                  <a:lnTo>
                    <a:pt x="4003154" y="1278420"/>
                  </a:lnTo>
                  <a:lnTo>
                    <a:pt x="4006380" y="1279613"/>
                  </a:lnTo>
                  <a:lnTo>
                    <a:pt x="4011155" y="1284389"/>
                  </a:lnTo>
                  <a:lnTo>
                    <a:pt x="4012349" y="1287564"/>
                  </a:lnTo>
                  <a:lnTo>
                    <a:pt x="4012349" y="1296098"/>
                  </a:lnTo>
                  <a:lnTo>
                    <a:pt x="4010901" y="1299705"/>
                  </a:lnTo>
                  <a:lnTo>
                    <a:pt x="4005110" y="1304988"/>
                  </a:lnTo>
                  <a:lnTo>
                    <a:pt x="4001274" y="1306309"/>
                  </a:lnTo>
                  <a:lnTo>
                    <a:pt x="3991775" y="1306309"/>
                  </a:lnTo>
                  <a:lnTo>
                    <a:pt x="3991775" y="1316520"/>
                  </a:lnTo>
                  <a:lnTo>
                    <a:pt x="4005389" y="1316520"/>
                  </a:lnTo>
                  <a:lnTo>
                    <a:pt x="4009529" y="1317713"/>
                  </a:lnTo>
                  <a:lnTo>
                    <a:pt x="4015321" y="1322489"/>
                  </a:lnTo>
                  <a:lnTo>
                    <a:pt x="4016768" y="1325816"/>
                  </a:lnTo>
                  <a:lnTo>
                    <a:pt x="4016768" y="1334554"/>
                  </a:lnTo>
                  <a:lnTo>
                    <a:pt x="4015295" y="1338262"/>
                  </a:lnTo>
                  <a:lnTo>
                    <a:pt x="4009402" y="1344155"/>
                  </a:lnTo>
                  <a:lnTo>
                    <a:pt x="4005186" y="1345628"/>
                  </a:lnTo>
                  <a:lnTo>
                    <a:pt x="3991978" y="1345628"/>
                  </a:lnTo>
                  <a:lnTo>
                    <a:pt x="3985476" y="1342529"/>
                  </a:lnTo>
                  <a:lnTo>
                    <a:pt x="3980192" y="1336332"/>
                  </a:lnTo>
                  <a:lnTo>
                    <a:pt x="3972268" y="1344256"/>
                  </a:lnTo>
                  <a:lnTo>
                    <a:pt x="3978211" y="1349324"/>
                  </a:lnTo>
                  <a:lnTo>
                    <a:pt x="3984764" y="1352943"/>
                  </a:lnTo>
                  <a:lnTo>
                    <a:pt x="3991927" y="1355115"/>
                  </a:lnTo>
                  <a:lnTo>
                    <a:pt x="3999700" y="1355839"/>
                  </a:lnTo>
                  <a:lnTo>
                    <a:pt x="4008336" y="1355839"/>
                  </a:lnTo>
                  <a:lnTo>
                    <a:pt x="4015270" y="1353375"/>
                  </a:lnTo>
                  <a:lnTo>
                    <a:pt x="4023487" y="1345628"/>
                  </a:lnTo>
                  <a:lnTo>
                    <a:pt x="4025735" y="1343520"/>
                  </a:lnTo>
                  <a:lnTo>
                    <a:pt x="4028351" y="1337348"/>
                  </a:lnTo>
                  <a:lnTo>
                    <a:pt x="4028249" y="1327746"/>
                  </a:lnTo>
                  <a:lnTo>
                    <a:pt x="4028046" y="1326121"/>
                  </a:lnTo>
                  <a:lnTo>
                    <a:pt x="4031500" y="1327746"/>
                  </a:lnTo>
                  <a:lnTo>
                    <a:pt x="4035310" y="1328559"/>
                  </a:lnTo>
                  <a:lnTo>
                    <a:pt x="4043032" y="1328559"/>
                  </a:lnTo>
                  <a:lnTo>
                    <a:pt x="4046436" y="1327848"/>
                  </a:lnTo>
                  <a:lnTo>
                    <a:pt x="4049687" y="1326426"/>
                  </a:lnTo>
                  <a:lnTo>
                    <a:pt x="4049687" y="1366050"/>
                  </a:lnTo>
                  <a:lnTo>
                    <a:pt x="4061269" y="1366050"/>
                  </a:lnTo>
                  <a:lnTo>
                    <a:pt x="4061269" y="1326426"/>
                  </a:lnTo>
                  <a:lnTo>
                    <a:pt x="4061269" y="1326121"/>
                  </a:lnTo>
                  <a:lnTo>
                    <a:pt x="4061269" y="1318653"/>
                  </a:lnTo>
                  <a:lnTo>
                    <a:pt x="4061269" y="1277962"/>
                  </a:lnTo>
                  <a:lnTo>
                    <a:pt x="4079710" y="1277962"/>
                  </a:lnTo>
                  <a:lnTo>
                    <a:pt x="4079710" y="1268209"/>
                  </a:lnTo>
                  <a:close/>
                </a:path>
                <a:path w="5922645" h="5184140">
                  <a:moveTo>
                    <a:pt x="4137926" y="1543900"/>
                  </a:moveTo>
                  <a:lnTo>
                    <a:pt x="4093883" y="1543900"/>
                  </a:lnTo>
                  <a:lnTo>
                    <a:pt x="4093883" y="1554568"/>
                  </a:lnTo>
                  <a:lnTo>
                    <a:pt x="4137926" y="1554568"/>
                  </a:lnTo>
                  <a:lnTo>
                    <a:pt x="4137926" y="1543900"/>
                  </a:lnTo>
                  <a:close/>
                </a:path>
                <a:path w="5922645" h="5184140">
                  <a:moveTo>
                    <a:pt x="4213720" y="48044"/>
                  </a:moveTo>
                  <a:lnTo>
                    <a:pt x="4176242" y="48044"/>
                  </a:lnTo>
                  <a:lnTo>
                    <a:pt x="4176242" y="63233"/>
                  </a:lnTo>
                  <a:lnTo>
                    <a:pt x="4176242" y="105219"/>
                  </a:lnTo>
                  <a:lnTo>
                    <a:pt x="4174312" y="110617"/>
                  </a:lnTo>
                  <a:lnTo>
                    <a:pt x="4166616" y="118541"/>
                  </a:lnTo>
                  <a:lnTo>
                    <a:pt x="4161332" y="120523"/>
                  </a:lnTo>
                  <a:lnTo>
                    <a:pt x="4148556" y="120523"/>
                  </a:lnTo>
                  <a:lnTo>
                    <a:pt x="4143768" y="118821"/>
                  </a:lnTo>
                  <a:lnTo>
                    <a:pt x="4136733" y="111988"/>
                  </a:lnTo>
                  <a:lnTo>
                    <a:pt x="4134586" y="107759"/>
                  </a:lnTo>
                  <a:lnTo>
                    <a:pt x="4133812" y="102692"/>
                  </a:lnTo>
                  <a:lnTo>
                    <a:pt x="4139755" y="101485"/>
                  </a:lnTo>
                  <a:lnTo>
                    <a:pt x="4144734" y="98869"/>
                  </a:lnTo>
                  <a:lnTo>
                    <a:pt x="4152773" y="90830"/>
                  </a:lnTo>
                  <a:lnTo>
                    <a:pt x="4154779" y="85966"/>
                  </a:lnTo>
                  <a:lnTo>
                    <a:pt x="4154779" y="73634"/>
                  </a:lnTo>
                  <a:lnTo>
                    <a:pt x="4152417" y="68186"/>
                  </a:lnTo>
                  <a:lnTo>
                    <a:pt x="4147680" y="63893"/>
                  </a:lnTo>
                  <a:lnTo>
                    <a:pt x="4147680" y="63233"/>
                  </a:lnTo>
                  <a:lnTo>
                    <a:pt x="4176242" y="63233"/>
                  </a:lnTo>
                  <a:lnTo>
                    <a:pt x="4176242" y="48044"/>
                  </a:lnTo>
                  <a:lnTo>
                    <a:pt x="4111358" y="48044"/>
                  </a:lnTo>
                  <a:lnTo>
                    <a:pt x="4102443" y="48044"/>
                  </a:lnTo>
                  <a:lnTo>
                    <a:pt x="4074210" y="48044"/>
                  </a:lnTo>
                  <a:lnTo>
                    <a:pt x="4074210" y="63233"/>
                  </a:lnTo>
                  <a:lnTo>
                    <a:pt x="4074147" y="91909"/>
                  </a:lnTo>
                  <a:lnTo>
                    <a:pt x="4073995" y="93065"/>
                  </a:lnTo>
                  <a:lnTo>
                    <a:pt x="4073550" y="94272"/>
                  </a:lnTo>
                  <a:lnTo>
                    <a:pt x="4069753" y="90500"/>
                  </a:lnTo>
                  <a:lnTo>
                    <a:pt x="4069753" y="106159"/>
                  </a:lnTo>
                  <a:lnTo>
                    <a:pt x="4066565" y="110566"/>
                  </a:lnTo>
                  <a:lnTo>
                    <a:pt x="4061777" y="112763"/>
                  </a:lnTo>
                  <a:lnTo>
                    <a:pt x="4050995" y="112763"/>
                  </a:lnTo>
                  <a:lnTo>
                    <a:pt x="4047439" y="111582"/>
                  </a:lnTo>
                  <a:lnTo>
                    <a:pt x="4042041" y="106845"/>
                  </a:lnTo>
                  <a:lnTo>
                    <a:pt x="4040695" y="103238"/>
                  </a:lnTo>
                  <a:lnTo>
                    <a:pt x="4040682" y="90830"/>
                  </a:lnTo>
                  <a:lnTo>
                    <a:pt x="4039705" y="75450"/>
                  </a:lnTo>
                  <a:lnTo>
                    <a:pt x="4049941" y="86677"/>
                  </a:lnTo>
                  <a:lnTo>
                    <a:pt x="4069753" y="106159"/>
                  </a:lnTo>
                  <a:lnTo>
                    <a:pt x="4069753" y="90500"/>
                  </a:lnTo>
                  <a:lnTo>
                    <a:pt x="4054627" y="75450"/>
                  </a:lnTo>
                  <a:lnTo>
                    <a:pt x="4042346" y="63233"/>
                  </a:lnTo>
                  <a:lnTo>
                    <a:pt x="4074210" y="63233"/>
                  </a:lnTo>
                  <a:lnTo>
                    <a:pt x="4074210" y="48044"/>
                  </a:lnTo>
                  <a:lnTo>
                    <a:pt x="4014114" y="48044"/>
                  </a:lnTo>
                  <a:lnTo>
                    <a:pt x="4005199" y="48044"/>
                  </a:lnTo>
                  <a:lnTo>
                    <a:pt x="3920998" y="48044"/>
                  </a:lnTo>
                  <a:lnTo>
                    <a:pt x="3912082" y="48044"/>
                  </a:lnTo>
                  <a:lnTo>
                    <a:pt x="3902672" y="48044"/>
                  </a:lnTo>
                  <a:lnTo>
                    <a:pt x="3902672" y="35991"/>
                  </a:lnTo>
                  <a:lnTo>
                    <a:pt x="3904272" y="27470"/>
                  </a:lnTo>
                  <a:lnTo>
                    <a:pt x="3909110" y="21386"/>
                  </a:lnTo>
                  <a:lnTo>
                    <a:pt x="3917150" y="17729"/>
                  </a:lnTo>
                  <a:lnTo>
                    <a:pt x="3928427" y="16510"/>
                  </a:lnTo>
                  <a:lnTo>
                    <a:pt x="3936758" y="16916"/>
                  </a:lnTo>
                  <a:lnTo>
                    <a:pt x="3975824" y="34378"/>
                  </a:lnTo>
                  <a:lnTo>
                    <a:pt x="3980269" y="38963"/>
                  </a:lnTo>
                  <a:lnTo>
                    <a:pt x="3992321" y="27571"/>
                  </a:lnTo>
                  <a:lnTo>
                    <a:pt x="3987723" y="22618"/>
                  </a:lnTo>
                  <a:lnTo>
                    <a:pt x="3982047" y="17830"/>
                  </a:lnTo>
                  <a:lnTo>
                    <a:pt x="3980103" y="16510"/>
                  </a:lnTo>
                  <a:lnTo>
                    <a:pt x="3975265" y="13208"/>
                  </a:lnTo>
                  <a:lnTo>
                    <a:pt x="3939248" y="558"/>
                  </a:lnTo>
                  <a:lnTo>
                    <a:pt x="3928592" y="0"/>
                  </a:lnTo>
                  <a:lnTo>
                    <a:pt x="3918661" y="609"/>
                  </a:lnTo>
                  <a:lnTo>
                    <a:pt x="3884269" y="28117"/>
                  </a:lnTo>
                  <a:lnTo>
                    <a:pt x="3883520" y="48044"/>
                  </a:lnTo>
                  <a:lnTo>
                    <a:pt x="3865194" y="48044"/>
                  </a:lnTo>
                  <a:lnTo>
                    <a:pt x="3865194" y="63233"/>
                  </a:lnTo>
                  <a:lnTo>
                    <a:pt x="3883520" y="63233"/>
                  </a:lnTo>
                  <a:lnTo>
                    <a:pt x="3883520" y="157010"/>
                  </a:lnTo>
                  <a:lnTo>
                    <a:pt x="3902672" y="157010"/>
                  </a:lnTo>
                  <a:lnTo>
                    <a:pt x="3902672" y="63233"/>
                  </a:lnTo>
                  <a:lnTo>
                    <a:pt x="3912082" y="63233"/>
                  </a:lnTo>
                  <a:lnTo>
                    <a:pt x="3920998" y="63233"/>
                  </a:lnTo>
                  <a:lnTo>
                    <a:pt x="3976636" y="63233"/>
                  </a:lnTo>
                  <a:lnTo>
                    <a:pt x="3976586" y="109220"/>
                  </a:lnTo>
                  <a:lnTo>
                    <a:pt x="3974985" y="114084"/>
                  </a:lnTo>
                  <a:lnTo>
                    <a:pt x="3968381" y="122008"/>
                  </a:lnTo>
                  <a:lnTo>
                    <a:pt x="3963822" y="123990"/>
                  </a:lnTo>
                  <a:lnTo>
                    <a:pt x="3953256" y="123990"/>
                  </a:lnTo>
                  <a:lnTo>
                    <a:pt x="3949420" y="122580"/>
                  </a:lnTo>
                  <a:lnTo>
                    <a:pt x="3943591" y="116979"/>
                  </a:lnTo>
                  <a:lnTo>
                    <a:pt x="3942130" y="113258"/>
                  </a:lnTo>
                  <a:lnTo>
                    <a:pt x="3942130" y="102476"/>
                  </a:lnTo>
                  <a:lnTo>
                    <a:pt x="3944467" y="98094"/>
                  </a:lnTo>
                  <a:lnTo>
                    <a:pt x="3953827" y="92925"/>
                  </a:lnTo>
                  <a:lnTo>
                    <a:pt x="3959034" y="92456"/>
                  </a:lnTo>
                  <a:lnTo>
                    <a:pt x="3964749" y="94107"/>
                  </a:lnTo>
                  <a:lnTo>
                    <a:pt x="3964597" y="92456"/>
                  </a:lnTo>
                  <a:lnTo>
                    <a:pt x="3963263" y="77266"/>
                  </a:lnTo>
                  <a:lnTo>
                    <a:pt x="3955338" y="76581"/>
                  </a:lnTo>
                  <a:lnTo>
                    <a:pt x="3947922" y="77317"/>
                  </a:lnTo>
                  <a:lnTo>
                    <a:pt x="3922407" y="107759"/>
                  </a:lnTo>
                  <a:lnTo>
                    <a:pt x="3922318" y="118160"/>
                  </a:lnTo>
                  <a:lnTo>
                    <a:pt x="3925405" y="125780"/>
                  </a:lnTo>
                  <a:lnTo>
                    <a:pt x="3937736" y="137553"/>
                  </a:lnTo>
                  <a:lnTo>
                    <a:pt x="3945382" y="140500"/>
                  </a:lnTo>
                  <a:lnTo>
                    <a:pt x="3963873" y="140500"/>
                  </a:lnTo>
                  <a:lnTo>
                    <a:pt x="3971023" y="137807"/>
                  </a:lnTo>
                  <a:lnTo>
                    <a:pt x="3975976" y="132410"/>
                  </a:lnTo>
                  <a:lnTo>
                    <a:pt x="3976636" y="132410"/>
                  </a:lnTo>
                  <a:lnTo>
                    <a:pt x="3976636" y="157010"/>
                  </a:lnTo>
                  <a:lnTo>
                    <a:pt x="3995788" y="157010"/>
                  </a:lnTo>
                  <a:lnTo>
                    <a:pt x="3995788" y="132410"/>
                  </a:lnTo>
                  <a:lnTo>
                    <a:pt x="3995788" y="123990"/>
                  </a:lnTo>
                  <a:lnTo>
                    <a:pt x="3995788" y="63233"/>
                  </a:lnTo>
                  <a:lnTo>
                    <a:pt x="4005199" y="63233"/>
                  </a:lnTo>
                  <a:lnTo>
                    <a:pt x="4014114" y="63233"/>
                  </a:lnTo>
                  <a:lnTo>
                    <a:pt x="4022204" y="63233"/>
                  </a:lnTo>
                  <a:lnTo>
                    <a:pt x="4022318" y="108800"/>
                  </a:lnTo>
                  <a:lnTo>
                    <a:pt x="4024744" y="115570"/>
                  </a:lnTo>
                  <a:lnTo>
                    <a:pt x="4034866" y="126136"/>
                  </a:lnTo>
                  <a:lnTo>
                    <a:pt x="4041851" y="128778"/>
                  </a:lnTo>
                  <a:lnTo>
                    <a:pt x="4055173" y="128778"/>
                  </a:lnTo>
                  <a:lnTo>
                    <a:pt x="4059415" y="128003"/>
                  </a:lnTo>
                  <a:lnTo>
                    <a:pt x="4067556" y="124929"/>
                  </a:lnTo>
                  <a:lnTo>
                    <a:pt x="4070743" y="122720"/>
                  </a:lnTo>
                  <a:lnTo>
                    <a:pt x="4073055" y="119862"/>
                  </a:lnTo>
                  <a:lnTo>
                    <a:pt x="4073715" y="119862"/>
                  </a:lnTo>
                  <a:lnTo>
                    <a:pt x="4073715" y="157010"/>
                  </a:lnTo>
                  <a:lnTo>
                    <a:pt x="4093032" y="157010"/>
                  </a:lnTo>
                  <a:lnTo>
                    <a:pt x="4093032" y="119862"/>
                  </a:lnTo>
                  <a:lnTo>
                    <a:pt x="4093032" y="112763"/>
                  </a:lnTo>
                  <a:lnTo>
                    <a:pt x="4093032" y="94272"/>
                  </a:lnTo>
                  <a:lnTo>
                    <a:pt x="4093032" y="63233"/>
                  </a:lnTo>
                  <a:lnTo>
                    <a:pt x="4102443" y="63233"/>
                  </a:lnTo>
                  <a:lnTo>
                    <a:pt x="4111358" y="63233"/>
                  </a:lnTo>
                  <a:lnTo>
                    <a:pt x="4129849" y="63233"/>
                  </a:lnTo>
                  <a:lnTo>
                    <a:pt x="4133596" y="67310"/>
                  </a:lnTo>
                  <a:lnTo>
                    <a:pt x="4135463" y="72097"/>
                  </a:lnTo>
                  <a:lnTo>
                    <a:pt x="4135463" y="82550"/>
                  </a:lnTo>
                  <a:lnTo>
                    <a:pt x="4133532" y="86398"/>
                  </a:lnTo>
                  <a:lnTo>
                    <a:pt x="4125836" y="91909"/>
                  </a:lnTo>
                  <a:lnTo>
                    <a:pt x="4120223" y="94056"/>
                  </a:lnTo>
                  <a:lnTo>
                    <a:pt x="4112844" y="95592"/>
                  </a:lnTo>
                  <a:lnTo>
                    <a:pt x="4114025" y="104660"/>
                  </a:lnTo>
                  <a:lnTo>
                    <a:pt x="4144048" y="136182"/>
                  </a:lnTo>
                  <a:lnTo>
                    <a:pt x="4151807" y="136867"/>
                  </a:lnTo>
                  <a:lnTo>
                    <a:pt x="4159110" y="136296"/>
                  </a:lnTo>
                  <a:lnTo>
                    <a:pt x="4165511" y="134556"/>
                  </a:lnTo>
                  <a:lnTo>
                    <a:pt x="4170997" y="131673"/>
                  </a:lnTo>
                  <a:lnTo>
                    <a:pt x="4175582" y="127622"/>
                  </a:lnTo>
                  <a:lnTo>
                    <a:pt x="4176242" y="127622"/>
                  </a:lnTo>
                  <a:lnTo>
                    <a:pt x="4176242" y="157010"/>
                  </a:lnTo>
                  <a:lnTo>
                    <a:pt x="4195394" y="157010"/>
                  </a:lnTo>
                  <a:lnTo>
                    <a:pt x="4195394" y="127622"/>
                  </a:lnTo>
                  <a:lnTo>
                    <a:pt x="4195394" y="120523"/>
                  </a:lnTo>
                  <a:lnTo>
                    <a:pt x="4195394" y="63233"/>
                  </a:lnTo>
                  <a:lnTo>
                    <a:pt x="4213720" y="63233"/>
                  </a:lnTo>
                  <a:lnTo>
                    <a:pt x="4213720" y="48044"/>
                  </a:lnTo>
                  <a:close/>
                </a:path>
                <a:path w="5922645" h="5184140">
                  <a:moveTo>
                    <a:pt x="4228147" y="777989"/>
                  </a:moveTo>
                  <a:lnTo>
                    <a:pt x="4198277" y="777989"/>
                  </a:lnTo>
                  <a:lnTo>
                    <a:pt x="4198277" y="787742"/>
                  </a:lnTo>
                  <a:lnTo>
                    <a:pt x="4198277" y="827265"/>
                  </a:lnTo>
                  <a:lnTo>
                    <a:pt x="4196143" y="833386"/>
                  </a:lnTo>
                  <a:lnTo>
                    <a:pt x="4187609" y="842225"/>
                  </a:lnTo>
                  <a:lnTo>
                    <a:pt x="4182021" y="844435"/>
                  </a:lnTo>
                  <a:lnTo>
                    <a:pt x="4168305" y="844435"/>
                  </a:lnTo>
                  <a:lnTo>
                    <a:pt x="4162945" y="842454"/>
                  </a:lnTo>
                  <a:lnTo>
                    <a:pt x="4155122" y="834529"/>
                  </a:lnTo>
                  <a:lnTo>
                    <a:pt x="4152811" y="830059"/>
                  </a:lnTo>
                  <a:lnTo>
                    <a:pt x="4152100" y="825080"/>
                  </a:lnTo>
                  <a:lnTo>
                    <a:pt x="4158196" y="823658"/>
                  </a:lnTo>
                  <a:lnTo>
                    <a:pt x="4163149" y="821067"/>
                  </a:lnTo>
                  <a:lnTo>
                    <a:pt x="4165409" y="818832"/>
                  </a:lnTo>
                  <a:lnTo>
                    <a:pt x="4168190" y="816089"/>
                  </a:lnTo>
                  <a:lnTo>
                    <a:pt x="4170769" y="813549"/>
                  </a:lnTo>
                  <a:lnTo>
                    <a:pt x="4172674" y="809078"/>
                  </a:lnTo>
                  <a:lnTo>
                    <a:pt x="4172674" y="798004"/>
                  </a:lnTo>
                  <a:lnTo>
                    <a:pt x="4170591" y="792822"/>
                  </a:lnTo>
                  <a:lnTo>
                    <a:pt x="4166425" y="788352"/>
                  </a:lnTo>
                  <a:lnTo>
                    <a:pt x="4166425" y="787742"/>
                  </a:lnTo>
                  <a:lnTo>
                    <a:pt x="4198277" y="787742"/>
                  </a:lnTo>
                  <a:lnTo>
                    <a:pt x="4198277" y="777989"/>
                  </a:lnTo>
                  <a:lnTo>
                    <a:pt x="4061574" y="777989"/>
                  </a:lnTo>
                  <a:lnTo>
                    <a:pt x="4054868" y="777989"/>
                  </a:lnTo>
                  <a:lnTo>
                    <a:pt x="3994518" y="777989"/>
                  </a:lnTo>
                  <a:lnTo>
                    <a:pt x="3994518" y="787742"/>
                  </a:lnTo>
                  <a:lnTo>
                    <a:pt x="3994480" y="828230"/>
                  </a:lnTo>
                  <a:lnTo>
                    <a:pt x="3993350" y="831888"/>
                  </a:lnTo>
                  <a:lnTo>
                    <a:pt x="3988676" y="837171"/>
                  </a:lnTo>
                  <a:lnTo>
                    <a:pt x="3985323" y="838492"/>
                  </a:lnTo>
                  <a:lnTo>
                    <a:pt x="3976586" y="838492"/>
                  </a:lnTo>
                  <a:lnTo>
                    <a:pt x="3973233" y="837196"/>
                  </a:lnTo>
                  <a:lnTo>
                    <a:pt x="3968559" y="832015"/>
                  </a:lnTo>
                  <a:lnTo>
                    <a:pt x="3967505" y="828624"/>
                  </a:lnTo>
                  <a:lnTo>
                    <a:pt x="3967391" y="787742"/>
                  </a:lnTo>
                  <a:lnTo>
                    <a:pt x="3994518" y="787742"/>
                  </a:lnTo>
                  <a:lnTo>
                    <a:pt x="3994518" y="777989"/>
                  </a:lnTo>
                  <a:lnTo>
                    <a:pt x="3946360" y="777989"/>
                  </a:lnTo>
                  <a:lnTo>
                    <a:pt x="3939654" y="777989"/>
                  </a:lnTo>
                  <a:lnTo>
                    <a:pt x="3927919" y="777989"/>
                  </a:lnTo>
                  <a:lnTo>
                    <a:pt x="3927919" y="767473"/>
                  </a:lnTo>
                  <a:lnTo>
                    <a:pt x="3930269" y="757745"/>
                  </a:lnTo>
                  <a:lnTo>
                    <a:pt x="3937330" y="750785"/>
                  </a:lnTo>
                  <a:lnTo>
                    <a:pt x="3949090" y="746620"/>
                  </a:lnTo>
                  <a:lnTo>
                    <a:pt x="3965562" y="745223"/>
                  </a:lnTo>
                  <a:lnTo>
                    <a:pt x="3976573" y="745642"/>
                  </a:lnTo>
                  <a:lnTo>
                    <a:pt x="4013708" y="755446"/>
                  </a:lnTo>
                  <a:lnTo>
                    <a:pt x="4032161" y="767930"/>
                  </a:lnTo>
                  <a:lnTo>
                    <a:pt x="4039171" y="760920"/>
                  </a:lnTo>
                  <a:lnTo>
                    <a:pt x="4000284" y="739368"/>
                  </a:lnTo>
                  <a:lnTo>
                    <a:pt x="3965562" y="734860"/>
                  </a:lnTo>
                  <a:lnTo>
                    <a:pt x="3954056" y="735406"/>
                  </a:lnTo>
                  <a:lnTo>
                    <a:pt x="3919550" y="753910"/>
                  </a:lnTo>
                  <a:lnTo>
                    <a:pt x="3916489" y="777989"/>
                  </a:lnTo>
                  <a:lnTo>
                    <a:pt x="3904754" y="777989"/>
                  </a:lnTo>
                  <a:lnTo>
                    <a:pt x="3898049" y="777989"/>
                  </a:lnTo>
                  <a:lnTo>
                    <a:pt x="3863149" y="777989"/>
                  </a:lnTo>
                  <a:lnTo>
                    <a:pt x="3856444" y="777989"/>
                  </a:lnTo>
                  <a:lnTo>
                    <a:pt x="3772928" y="777989"/>
                  </a:lnTo>
                  <a:lnTo>
                    <a:pt x="3772928" y="787742"/>
                  </a:lnTo>
                  <a:lnTo>
                    <a:pt x="3833279" y="787742"/>
                  </a:lnTo>
                  <a:lnTo>
                    <a:pt x="3833279" y="832142"/>
                  </a:lnTo>
                  <a:lnTo>
                    <a:pt x="3831425" y="837399"/>
                  </a:lnTo>
                  <a:lnTo>
                    <a:pt x="3824008" y="845832"/>
                  </a:lnTo>
                  <a:lnTo>
                    <a:pt x="3819156" y="847940"/>
                  </a:lnTo>
                  <a:lnTo>
                    <a:pt x="3807879" y="847940"/>
                  </a:lnTo>
                  <a:lnTo>
                    <a:pt x="3820630" y="813803"/>
                  </a:lnTo>
                  <a:lnTo>
                    <a:pt x="3820452" y="812076"/>
                  </a:lnTo>
                  <a:lnTo>
                    <a:pt x="3819563" y="802982"/>
                  </a:lnTo>
                  <a:lnTo>
                    <a:pt x="3812781" y="802373"/>
                  </a:lnTo>
                  <a:lnTo>
                    <a:pt x="3806342" y="802982"/>
                  </a:lnTo>
                  <a:lnTo>
                    <a:pt x="3800208" y="804811"/>
                  </a:lnTo>
                  <a:lnTo>
                    <a:pt x="3794417" y="807859"/>
                  </a:lnTo>
                  <a:lnTo>
                    <a:pt x="3786898" y="812736"/>
                  </a:lnTo>
                  <a:lnTo>
                    <a:pt x="3783139" y="820254"/>
                  </a:lnTo>
                  <a:lnTo>
                    <a:pt x="3783241" y="838898"/>
                  </a:lnTo>
                  <a:lnTo>
                    <a:pt x="3785882" y="845350"/>
                  </a:lnTo>
                  <a:lnTo>
                    <a:pt x="3796855" y="855713"/>
                  </a:lnTo>
                  <a:lnTo>
                    <a:pt x="3803459" y="858304"/>
                  </a:lnTo>
                  <a:lnTo>
                    <a:pt x="3820630" y="858304"/>
                  </a:lnTo>
                  <a:lnTo>
                    <a:pt x="3827792" y="855256"/>
                  </a:lnTo>
                  <a:lnTo>
                    <a:pt x="3832669" y="849160"/>
                  </a:lnTo>
                  <a:lnTo>
                    <a:pt x="3833279" y="849160"/>
                  </a:lnTo>
                  <a:lnTo>
                    <a:pt x="3833279" y="875830"/>
                  </a:lnTo>
                  <a:lnTo>
                    <a:pt x="3844709" y="875830"/>
                  </a:lnTo>
                  <a:lnTo>
                    <a:pt x="3844709" y="849160"/>
                  </a:lnTo>
                  <a:lnTo>
                    <a:pt x="3844709" y="847940"/>
                  </a:lnTo>
                  <a:lnTo>
                    <a:pt x="3844709" y="787742"/>
                  </a:lnTo>
                  <a:lnTo>
                    <a:pt x="3856444" y="787742"/>
                  </a:lnTo>
                  <a:lnTo>
                    <a:pt x="3863149" y="787742"/>
                  </a:lnTo>
                  <a:lnTo>
                    <a:pt x="3874884" y="787742"/>
                  </a:lnTo>
                  <a:lnTo>
                    <a:pt x="3874884" y="875830"/>
                  </a:lnTo>
                  <a:lnTo>
                    <a:pt x="3886314" y="875830"/>
                  </a:lnTo>
                  <a:lnTo>
                    <a:pt x="3886314" y="787742"/>
                  </a:lnTo>
                  <a:lnTo>
                    <a:pt x="3898049" y="787742"/>
                  </a:lnTo>
                  <a:lnTo>
                    <a:pt x="3904754" y="787742"/>
                  </a:lnTo>
                  <a:lnTo>
                    <a:pt x="3916489" y="787742"/>
                  </a:lnTo>
                  <a:lnTo>
                    <a:pt x="3916489" y="875830"/>
                  </a:lnTo>
                  <a:lnTo>
                    <a:pt x="3927919" y="875830"/>
                  </a:lnTo>
                  <a:lnTo>
                    <a:pt x="3927919" y="787742"/>
                  </a:lnTo>
                  <a:lnTo>
                    <a:pt x="3939654" y="787742"/>
                  </a:lnTo>
                  <a:lnTo>
                    <a:pt x="3946360" y="787742"/>
                  </a:lnTo>
                  <a:lnTo>
                    <a:pt x="3955961" y="787742"/>
                  </a:lnTo>
                  <a:lnTo>
                    <a:pt x="3956062" y="831888"/>
                  </a:lnTo>
                  <a:lnTo>
                    <a:pt x="3958221" y="837806"/>
                  </a:lnTo>
                  <a:lnTo>
                    <a:pt x="3967264" y="846645"/>
                  </a:lnTo>
                  <a:lnTo>
                    <a:pt x="3973284" y="848855"/>
                  </a:lnTo>
                  <a:lnTo>
                    <a:pt x="3988320" y="848855"/>
                  </a:lnTo>
                  <a:lnTo>
                    <a:pt x="3994391" y="846645"/>
                  </a:lnTo>
                  <a:lnTo>
                    <a:pt x="4002913" y="838492"/>
                  </a:lnTo>
                  <a:lnTo>
                    <a:pt x="4003637" y="837806"/>
                  </a:lnTo>
                  <a:lnTo>
                    <a:pt x="4005834" y="831888"/>
                  </a:lnTo>
                  <a:lnTo>
                    <a:pt x="4005948" y="787742"/>
                  </a:lnTo>
                  <a:lnTo>
                    <a:pt x="4031704" y="787742"/>
                  </a:lnTo>
                  <a:lnTo>
                    <a:pt x="4031704" y="875830"/>
                  </a:lnTo>
                  <a:lnTo>
                    <a:pt x="4043134" y="875830"/>
                  </a:lnTo>
                  <a:lnTo>
                    <a:pt x="4043134" y="787742"/>
                  </a:lnTo>
                  <a:lnTo>
                    <a:pt x="4054868" y="787742"/>
                  </a:lnTo>
                  <a:lnTo>
                    <a:pt x="4061574" y="787742"/>
                  </a:lnTo>
                  <a:lnTo>
                    <a:pt x="4154233" y="787742"/>
                  </a:lnTo>
                  <a:lnTo>
                    <a:pt x="4158602" y="791603"/>
                  </a:lnTo>
                  <a:lnTo>
                    <a:pt x="4160786" y="796429"/>
                  </a:lnTo>
                  <a:lnTo>
                    <a:pt x="4160786" y="808316"/>
                  </a:lnTo>
                  <a:lnTo>
                    <a:pt x="4157332" y="812939"/>
                  </a:lnTo>
                  <a:lnTo>
                    <a:pt x="4150423" y="816089"/>
                  </a:lnTo>
                  <a:lnTo>
                    <a:pt x="4145140" y="811314"/>
                  </a:lnTo>
                  <a:lnTo>
                    <a:pt x="4137622" y="808926"/>
                  </a:lnTo>
                  <a:lnTo>
                    <a:pt x="4104856" y="808926"/>
                  </a:lnTo>
                  <a:lnTo>
                    <a:pt x="4099826" y="817765"/>
                  </a:lnTo>
                  <a:lnTo>
                    <a:pt x="4099826" y="818680"/>
                  </a:lnTo>
                  <a:lnTo>
                    <a:pt x="4103382" y="819696"/>
                  </a:lnTo>
                  <a:lnTo>
                    <a:pt x="4106608" y="821601"/>
                  </a:lnTo>
                  <a:lnTo>
                    <a:pt x="4112399" y="827189"/>
                  </a:lnTo>
                  <a:lnTo>
                    <a:pt x="4113847" y="830770"/>
                  </a:lnTo>
                  <a:lnTo>
                    <a:pt x="4113847" y="838898"/>
                  </a:lnTo>
                  <a:lnTo>
                    <a:pt x="4112653" y="841946"/>
                  </a:lnTo>
                  <a:lnTo>
                    <a:pt x="4107878" y="846620"/>
                  </a:lnTo>
                  <a:lnTo>
                    <a:pt x="4104652" y="847788"/>
                  </a:lnTo>
                  <a:lnTo>
                    <a:pt x="4092968" y="847788"/>
                  </a:lnTo>
                  <a:lnTo>
                    <a:pt x="4073766" y="809993"/>
                  </a:lnTo>
                  <a:lnTo>
                    <a:pt x="4062488" y="814412"/>
                  </a:lnTo>
                  <a:lnTo>
                    <a:pt x="4080268" y="851166"/>
                  </a:lnTo>
                  <a:lnTo>
                    <a:pt x="4096575" y="858304"/>
                  </a:lnTo>
                  <a:lnTo>
                    <a:pt x="4108564" y="858304"/>
                  </a:lnTo>
                  <a:lnTo>
                    <a:pt x="4114355" y="856170"/>
                  </a:lnTo>
                  <a:lnTo>
                    <a:pt x="4122928" y="847788"/>
                  </a:lnTo>
                  <a:lnTo>
                    <a:pt x="4123093" y="847636"/>
                  </a:lnTo>
                  <a:lnTo>
                    <a:pt x="4125226" y="842454"/>
                  </a:lnTo>
                  <a:lnTo>
                    <a:pt x="4125277" y="829043"/>
                  </a:lnTo>
                  <a:lnTo>
                    <a:pt x="4122839" y="823506"/>
                  </a:lnTo>
                  <a:lnTo>
                    <a:pt x="4117962" y="819442"/>
                  </a:lnTo>
                  <a:lnTo>
                    <a:pt x="4117962" y="818832"/>
                  </a:lnTo>
                  <a:lnTo>
                    <a:pt x="4132135" y="818832"/>
                  </a:lnTo>
                  <a:lnTo>
                    <a:pt x="4136250" y="819594"/>
                  </a:lnTo>
                  <a:lnTo>
                    <a:pt x="4138993" y="821118"/>
                  </a:lnTo>
                  <a:lnTo>
                    <a:pt x="4140517" y="828624"/>
                  </a:lnTo>
                  <a:lnTo>
                    <a:pt x="4142956" y="835253"/>
                  </a:lnTo>
                  <a:lnTo>
                    <a:pt x="4146308" y="841044"/>
                  </a:lnTo>
                  <a:lnTo>
                    <a:pt x="4150576" y="845959"/>
                  </a:lnTo>
                  <a:lnTo>
                    <a:pt x="4156875" y="851954"/>
                  </a:lnTo>
                  <a:lnTo>
                    <a:pt x="4164546" y="854951"/>
                  </a:lnTo>
                  <a:lnTo>
                    <a:pt x="4173588" y="854951"/>
                  </a:lnTo>
                  <a:lnTo>
                    <a:pt x="4180865" y="854265"/>
                  </a:lnTo>
                  <a:lnTo>
                    <a:pt x="4187304" y="852208"/>
                  </a:lnTo>
                  <a:lnTo>
                    <a:pt x="4192905" y="848779"/>
                  </a:lnTo>
                  <a:lnTo>
                    <a:pt x="4197210" y="844435"/>
                  </a:lnTo>
                  <a:lnTo>
                    <a:pt x="4197667" y="843978"/>
                  </a:lnTo>
                  <a:lnTo>
                    <a:pt x="4198277" y="843978"/>
                  </a:lnTo>
                  <a:lnTo>
                    <a:pt x="4198277" y="875830"/>
                  </a:lnTo>
                  <a:lnTo>
                    <a:pt x="4209707" y="875830"/>
                  </a:lnTo>
                  <a:lnTo>
                    <a:pt x="4209707" y="843978"/>
                  </a:lnTo>
                  <a:lnTo>
                    <a:pt x="4209707" y="787742"/>
                  </a:lnTo>
                  <a:lnTo>
                    <a:pt x="4228147" y="787742"/>
                  </a:lnTo>
                  <a:lnTo>
                    <a:pt x="4228147" y="777989"/>
                  </a:lnTo>
                  <a:close/>
                </a:path>
                <a:path w="5922645" h="5184140">
                  <a:moveTo>
                    <a:pt x="4239120" y="549389"/>
                  </a:moveTo>
                  <a:lnTo>
                    <a:pt x="4209402" y="549389"/>
                  </a:lnTo>
                  <a:lnTo>
                    <a:pt x="4209402" y="559142"/>
                  </a:lnTo>
                  <a:lnTo>
                    <a:pt x="4209402" y="598665"/>
                  </a:lnTo>
                  <a:lnTo>
                    <a:pt x="4207294" y="604710"/>
                  </a:lnTo>
                  <a:lnTo>
                    <a:pt x="4198734" y="613625"/>
                  </a:lnTo>
                  <a:lnTo>
                    <a:pt x="4193146" y="615835"/>
                  </a:lnTo>
                  <a:lnTo>
                    <a:pt x="4179328" y="615835"/>
                  </a:lnTo>
                  <a:lnTo>
                    <a:pt x="4163225" y="596480"/>
                  </a:lnTo>
                  <a:lnTo>
                    <a:pt x="4169321" y="595058"/>
                  </a:lnTo>
                  <a:lnTo>
                    <a:pt x="4174248" y="592467"/>
                  </a:lnTo>
                  <a:lnTo>
                    <a:pt x="4181767" y="584949"/>
                  </a:lnTo>
                  <a:lnTo>
                    <a:pt x="4183646" y="580478"/>
                  </a:lnTo>
                  <a:lnTo>
                    <a:pt x="4183646" y="569302"/>
                  </a:lnTo>
                  <a:lnTo>
                    <a:pt x="4181614" y="564121"/>
                  </a:lnTo>
                  <a:lnTo>
                    <a:pt x="4177550" y="559752"/>
                  </a:lnTo>
                  <a:lnTo>
                    <a:pt x="4177550" y="559142"/>
                  </a:lnTo>
                  <a:lnTo>
                    <a:pt x="4209402" y="559142"/>
                  </a:lnTo>
                  <a:lnTo>
                    <a:pt x="4209402" y="549389"/>
                  </a:lnTo>
                  <a:lnTo>
                    <a:pt x="4105008" y="549389"/>
                  </a:lnTo>
                  <a:lnTo>
                    <a:pt x="4098302" y="549389"/>
                  </a:lnTo>
                  <a:lnTo>
                    <a:pt x="4063403" y="549389"/>
                  </a:lnTo>
                  <a:lnTo>
                    <a:pt x="4056697" y="549389"/>
                  </a:lnTo>
                  <a:lnTo>
                    <a:pt x="4033532" y="549389"/>
                  </a:lnTo>
                  <a:lnTo>
                    <a:pt x="4033532" y="559142"/>
                  </a:lnTo>
                  <a:lnTo>
                    <a:pt x="4033532" y="595414"/>
                  </a:lnTo>
                  <a:lnTo>
                    <a:pt x="4001224" y="595414"/>
                  </a:lnTo>
                  <a:lnTo>
                    <a:pt x="4001224" y="559142"/>
                  </a:lnTo>
                  <a:lnTo>
                    <a:pt x="4033532" y="559142"/>
                  </a:lnTo>
                  <a:lnTo>
                    <a:pt x="4033532" y="549389"/>
                  </a:lnTo>
                  <a:lnTo>
                    <a:pt x="3903535" y="549389"/>
                  </a:lnTo>
                  <a:lnTo>
                    <a:pt x="3903535" y="559142"/>
                  </a:lnTo>
                  <a:lnTo>
                    <a:pt x="3903535" y="593737"/>
                  </a:lnTo>
                  <a:lnTo>
                    <a:pt x="3899370" y="595058"/>
                  </a:lnTo>
                  <a:lnTo>
                    <a:pt x="3894544" y="595718"/>
                  </a:lnTo>
                  <a:lnTo>
                    <a:pt x="3883266" y="595718"/>
                  </a:lnTo>
                  <a:lnTo>
                    <a:pt x="3877830" y="595007"/>
                  </a:lnTo>
                  <a:lnTo>
                    <a:pt x="3872750" y="593585"/>
                  </a:lnTo>
                  <a:lnTo>
                    <a:pt x="3873157" y="592264"/>
                  </a:lnTo>
                  <a:lnTo>
                    <a:pt x="3873360" y="590537"/>
                  </a:lnTo>
                  <a:lnTo>
                    <a:pt x="3873360" y="559142"/>
                  </a:lnTo>
                  <a:lnTo>
                    <a:pt x="3903535" y="559142"/>
                  </a:lnTo>
                  <a:lnTo>
                    <a:pt x="3903535" y="549389"/>
                  </a:lnTo>
                  <a:lnTo>
                    <a:pt x="3823220" y="549389"/>
                  </a:lnTo>
                  <a:lnTo>
                    <a:pt x="3823220" y="559142"/>
                  </a:lnTo>
                  <a:lnTo>
                    <a:pt x="3861930" y="559142"/>
                  </a:lnTo>
                  <a:lnTo>
                    <a:pt x="3861816" y="594194"/>
                  </a:lnTo>
                  <a:lnTo>
                    <a:pt x="3858577" y="597395"/>
                  </a:lnTo>
                  <a:lnTo>
                    <a:pt x="3846487" y="597395"/>
                  </a:lnTo>
                  <a:lnTo>
                    <a:pt x="3841864" y="595109"/>
                  </a:lnTo>
                  <a:lnTo>
                    <a:pt x="3838003" y="590537"/>
                  </a:lnTo>
                  <a:lnTo>
                    <a:pt x="3829316" y="597395"/>
                  </a:lnTo>
                  <a:lnTo>
                    <a:pt x="3868636" y="648906"/>
                  </a:lnTo>
                  <a:lnTo>
                    <a:pt x="3877932" y="642810"/>
                  </a:lnTo>
                  <a:lnTo>
                    <a:pt x="3860101" y="619645"/>
                  </a:lnTo>
                  <a:lnTo>
                    <a:pt x="3857764" y="616496"/>
                  </a:lnTo>
                  <a:lnTo>
                    <a:pt x="3854259" y="612279"/>
                  </a:lnTo>
                  <a:lnTo>
                    <a:pt x="3849586" y="606996"/>
                  </a:lnTo>
                  <a:lnTo>
                    <a:pt x="3849890" y="606539"/>
                  </a:lnTo>
                  <a:lnTo>
                    <a:pt x="3850805" y="606844"/>
                  </a:lnTo>
                  <a:lnTo>
                    <a:pt x="3852481" y="606996"/>
                  </a:lnTo>
                  <a:lnTo>
                    <a:pt x="3854920" y="606996"/>
                  </a:lnTo>
                  <a:lnTo>
                    <a:pt x="3860406" y="606793"/>
                  </a:lnTo>
                  <a:lnTo>
                    <a:pt x="3861104" y="606539"/>
                  </a:lnTo>
                  <a:lnTo>
                    <a:pt x="3864775" y="605218"/>
                  </a:lnTo>
                  <a:lnTo>
                    <a:pt x="3868026" y="602272"/>
                  </a:lnTo>
                  <a:lnTo>
                    <a:pt x="3874427" y="604710"/>
                  </a:lnTo>
                  <a:lnTo>
                    <a:pt x="3881590" y="605929"/>
                  </a:lnTo>
                  <a:lnTo>
                    <a:pt x="3895102" y="605929"/>
                  </a:lnTo>
                  <a:lnTo>
                    <a:pt x="3899776" y="605523"/>
                  </a:lnTo>
                  <a:lnTo>
                    <a:pt x="3903535" y="604710"/>
                  </a:lnTo>
                  <a:lnTo>
                    <a:pt x="3903535" y="647230"/>
                  </a:lnTo>
                  <a:lnTo>
                    <a:pt x="3915118" y="647230"/>
                  </a:lnTo>
                  <a:lnTo>
                    <a:pt x="3915118" y="604710"/>
                  </a:lnTo>
                  <a:lnTo>
                    <a:pt x="3915118" y="602272"/>
                  </a:lnTo>
                  <a:lnTo>
                    <a:pt x="3915118" y="597395"/>
                  </a:lnTo>
                  <a:lnTo>
                    <a:pt x="3915118" y="595718"/>
                  </a:lnTo>
                  <a:lnTo>
                    <a:pt x="3915118" y="559142"/>
                  </a:lnTo>
                  <a:lnTo>
                    <a:pt x="3926852" y="559142"/>
                  </a:lnTo>
                  <a:lnTo>
                    <a:pt x="3933558" y="559142"/>
                  </a:lnTo>
                  <a:lnTo>
                    <a:pt x="3945293" y="559142"/>
                  </a:lnTo>
                  <a:lnTo>
                    <a:pt x="3945293" y="647230"/>
                  </a:lnTo>
                  <a:lnTo>
                    <a:pt x="3956723" y="647230"/>
                  </a:lnTo>
                  <a:lnTo>
                    <a:pt x="3956723" y="559142"/>
                  </a:lnTo>
                  <a:lnTo>
                    <a:pt x="3968458" y="559142"/>
                  </a:lnTo>
                  <a:lnTo>
                    <a:pt x="3975163" y="559142"/>
                  </a:lnTo>
                  <a:lnTo>
                    <a:pt x="3989794" y="559142"/>
                  </a:lnTo>
                  <a:lnTo>
                    <a:pt x="3989794" y="595718"/>
                  </a:lnTo>
                  <a:lnTo>
                    <a:pt x="3982326" y="601357"/>
                  </a:lnTo>
                  <a:lnTo>
                    <a:pt x="3982415" y="604710"/>
                  </a:lnTo>
                  <a:lnTo>
                    <a:pt x="3983317" y="608469"/>
                  </a:lnTo>
                  <a:lnTo>
                    <a:pt x="3986669" y="616191"/>
                  </a:lnTo>
                  <a:lnTo>
                    <a:pt x="3988828" y="619239"/>
                  </a:lnTo>
                  <a:lnTo>
                    <a:pt x="3991470" y="621474"/>
                  </a:lnTo>
                  <a:lnTo>
                    <a:pt x="4001071" y="621474"/>
                  </a:lnTo>
                  <a:lnTo>
                    <a:pt x="4001071" y="605929"/>
                  </a:lnTo>
                  <a:lnTo>
                    <a:pt x="4033532" y="605929"/>
                  </a:lnTo>
                  <a:lnTo>
                    <a:pt x="4033532" y="647230"/>
                  </a:lnTo>
                  <a:lnTo>
                    <a:pt x="4044962" y="647230"/>
                  </a:lnTo>
                  <a:lnTo>
                    <a:pt x="4044962" y="605929"/>
                  </a:lnTo>
                  <a:lnTo>
                    <a:pt x="4044962" y="595414"/>
                  </a:lnTo>
                  <a:lnTo>
                    <a:pt x="4044962" y="559142"/>
                  </a:lnTo>
                  <a:lnTo>
                    <a:pt x="4056697" y="559142"/>
                  </a:lnTo>
                  <a:lnTo>
                    <a:pt x="4063403" y="559142"/>
                  </a:lnTo>
                  <a:lnTo>
                    <a:pt x="4075138" y="559142"/>
                  </a:lnTo>
                  <a:lnTo>
                    <a:pt x="4075138" y="647230"/>
                  </a:lnTo>
                  <a:lnTo>
                    <a:pt x="4086568" y="647230"/>
                  </a:lnTo>
                  <a:lnTo>
                    <a:pt x="4086568" y="559142"/>
                  </a:lnTo>
                  <a:lnTo>
                    <a:pt x="4098302" y="559142"/>
                  </a:lnTo>
                  <a:lnTo>
                    <a:pt x="4105008" y="559142"/>
                  </a:lnTo>
                  <a:lnTo>
                    <a:pt x="4165358" y="559142"/>
                  </a:lnTo>
                  <a:lnTo>
                    <a:pt x="4169727" y="563003"/>
                  </a:lnTo>
                  <a:lnTo>
                    <a:pt x="4171912" y="567829"/>
                  </a:lnTo>
                  <a:lnTo>
                    <a:pt x="4171912" y="579615"/>
                  </a:lnTo>
                  <a:lnTo>
                    <a:pt x="4168559" y="584187"/>
                  </a:lnTo>
                  <a:lnTo>
                    <a:pt x="4161853" y="587336"/>
                  </a:lnTo>
                  <a:lnTo>
                    <a:pt x="4114304" y="587336"/>
                  </a:lnTo>
                  <a:lnTo>
                    <a:pt x="4105884" y="594093"/>
                  </a:lnTo>
                  <a:lnTo>
                    <a:pt x="4115828" y="614159"/>
                  </a:lnTo>
                  <a:lnTo>
                    <a:pt x="4122839" y="611720"/>
                  </a:lnTo>
                  <a:lnTo>
                    <a:pt x="4122839" y="597700"/>
                  </a:lnTo>
                  <a:lnTo>
                    <a:pt x="4151033" y="597700"/>
                  </a:lnTo>
                  <a:lnTo>
                    <a:pt x="4176331" y="626351"/>
                  </a:lnTo>
                  <a:lnTo>
                    <a:pt x="4184561" y="626351"/>
                  </a:lnTo>
                  <a:lnTo>
                    <a:pt x="4192003" y="625665"/>
                  </a:lnTo>
                  <a:lnTo>
                    <a:pt x="4198505" y="623608"/>
                  </a:lnTo>
                  <a:lnTo>
                    <a:pt x="4204043" y="620179"/>
                  </a:lnTo>
                  <a:lnTo>
                    <a:pt x="4208195" y="615835"/>
                  </a:lnTo>
                  <a:lnTo>
                    <a:pt x="4208640" y="615378"/>
                  </a:lnTo>
                  <a:lnTo>
                    <a:pt x="4209250" y="615378"/>
                  </a:lnTo>
                  <a:lnTo>
                    <a:pt x="4209250" y="647230"/>
                  </a:lnTo>
                  <a:lnTo>
                    <a:pt x="4220832" y="647230"/>
                  </a:lnTo>
                  <a:lnTo>
                    <a:pt x="4220832" y="615378"/>
                  </a:lnTo>
                  <a:lnTo>
                    <a:pt x="4220832" y="559142"/>
                  </a:lnTo>
                  <a:lnTo>
                    <a:pt x="4239120" y="559142"/>
                  </a:lnTo>
                  <a:lnTo>
                    <a:pt x="4239120" y="549389"/>
                  </a:lnTo>
                  <a:close/>
                </a:path>
                <a:path w="5922645" h="5184140">
                  <a:moveTo>
                    <a:pt x="4303128" y="1268209"/>
                  </a:moveTo>
                  <a:lnTo>
                    <a:pt x="4303128" y="1268209"/>
                  </a:lnTo>
                  <a:lnTo>
                    <a:pt x="4148137" y="1268209"/>
                  </a:lnTo>
                  <a:lnTo>
                    <a:pt x="4148137" y="1318602"/>
                  </a:lnTo>
                  <a:lnTo>
                    <a:pt x="4145673" y="1325587"/>
                  </a:lnTo>
                  <a:lnTo>
                    <a:pt x="4135818" y="1336865"/>
                  </a:lnTo>
                  <a:lnTo>
                    <a:pt x="4128732" y="1339684"/>
                  </a:lnTo>
                  <a:lnTo>
                    <a:pt x="4115422" y="1339684"/>
                  </a:lnTo>
                  <a:lnTo>
                    <a:pt x="4094950" y="1319110"/>
                  </a:lnTo>
                  <a:lnTo>
                    <a:pt x="4101401" y="1317383"/>
                  </a:lnTo>
                  <a:lnTo>
                    <a:pt x="4103941" y="1316672"/>
                  </a:lnTo>
                  <a:lnTo>
                    <a:pt x="4116870" y="1311859"/>
                  </a:lnTo>
                  <a:lnTo>
                    <a:pt x="4126115" y="1305471"/>
                  </a:lnTo>
                  <a:lnTo>
                    <a:pt x="4131653" y="1297533"/>
                  </a:lnTo>
                  <a:lnTo>
                    <a:pt x="4133507" y="1288021"/>
                  </a:lnTo>
                  <a:lnTo>
                    <a:pt x="4133405" y="1281493"/>
                  </a:lnTo>
                  <a:lnTo>
                    <a:pt x="4131678" y="1277048"/>
                  </a:lnTo>
                  <a:lnTo>
                    <a:pt x="4131500" y="1276591"/>
                  </a:lnTo>
                  <a:lnTo>
                    <a:pt x="4123474" y="1268666"/>
                  </a:lnTo>
                  <a:lnTo>
                    <a:pt x="4118165" y="1266685"/>
                  </a:lnTo>
                  <a:lnTo>
                    <a:pt x="4105160" y="1266685"/>
                  </a:lnTo>
                  <a:lnTo>
                    <a:pt x="4099903" y="1268615"/>
                  </a:lnTo>
                  <a:lnTo>
                    <a:pt x="4091673" y="1276337"/>
                  </a:lnTo>
                  <a:lnTo>
                    <a:pt x="4089616" y="1281010"/>
                  </a:lnTo>
                  <a:lnTo>
                    <a:pt x="4089616" y="1291780"/>
                  </a:lnTo>
                  <a:lnTo>
                    <a:pt x="4091241" y="1296047"/>
                  </a:lnTo>
                  <a:lnTo>
                    <a:pt x="4094492" y="1299298"/>
                  </a:lnTo>
                  <a:lnTo>
                    <a:pt x="4105313" y="1296098"/>
                  </a:lnTo>
                  <a:lnTo>
                    <a:pt x="4102468" y="1293558"/>
                  </a:lnTo>
                  <a:lnTo>
                    <a:pt x="4101046" y="1290510"/>
                  </a:lnTo>
                  <a:lnTo>
                    <a:pt x="4101046" y="1283906"/>
                  </a:lnTo>
                  <a:lnTo>
                    <a:pt x="4102011" y="1281493"/>
                  </a:lnTo>
                  <a:lnTo>
                    <a:pt x="4105872" y="1277937"/>
                  </a:lnTo>
                  <a:lnTo>
                    <a:pt x="4108412" y="1277048"/>
                  </a:lnTo>
                  <a:lnTo>
                    <a:pt x="4114812" y="1277048"/>
                  </a:lnTo>
                  <a:lnTo>
                    <a:pt x="4117378" y="1278013"/>
                  </a:lnTo>
                  <a:lnTo>
                    <a:pt x="4121137" y="1281874"/>
                  </a:lnTo>
                  <a:lnTo>
                    <a:pt x="4121874" y="1283906"/>
                  </a:lnTo>
                  <a:lnTo>
                    <a:pt x="4121975" y="1292593"/>
                  </a:lnTo>
                  <a:lnTo>
                    <a:pt x="4120350" y="1296301"/>
                  </a:lnTo>
                  <a:lnTo>
                    <a:pt x="4113441" y="1302600"/>
                  </a:lnTo>
                  <a:lnTo>
                    <a:pt x="4106684" y="1305598"/>
                  </a:lnTo>
                  <a:lnTo>
                    <a:pt x="4081234" y="1312710"/>
                  </a:lnTo>
                  <a:lnTo>
                    <a:pt x="4082262" y="1320507"/>
                  </a:lnTo>
                  <a:lnTo>
                    <a:pt x="4110888" y="1349540"/>
                  </a:lnTo>
                  <a:lnTo>
                    <a:pt x="4118724" y="1350200"/>
                  </a:lnTo>
                  <a:lnTo>
                    <a:pt x="4125836" y="1350200"/>
                  </a:lnTo>
                  <a:lnTo>
                    <a:pt x="4131856" y="1348828"/>
                  </a:lnTo>
                  <a:lnTo>
                    <a:pt x="4141711" y="1343342"/>
                  </a:lnTo>
                  <a:lnTo>
                    <a:pt x="4145292" y="1340243"/>
                  </a:lnTo>
                  <a:lnTo>
                    <a:pt x="4145648" y="1339684"/>
                  </a:lnTo>
                  <a:lnTo>
                    <a:pt x="4147528" y="1336789"/>
                  </a:lnTo>
                  <a:lnTo>
                    <a:pt x="4148137" y="1336789"/>
                  </a:lnTo>
                  <a:lnTo>
                    <a:pt x="4148137" y="1366050"/>
                  </a:lnTo>
                  <a:lnTo>
                    <a:pt x="4159567" y="1366050"/>
                  </a:lnTo>
                  <a:lnTo>
                    <a:pt x="4159567" y="1336789"/>
                  </a:lnTo>
                  <a:lnTo>
                    <a:pt x="4159567" y="1277962"/>
                  </a:lnTo>
                  <a:lnTo>
                    <a:pt x="4171302" y="1277962"/>
                  </a:lnTo>
                  <a:lnTo>
                    <a:pt x="4178008" y="1277962"/>
                  </a:lnTo>
                  <a:lnTo>
                    <a:pt x="4231652" y="1277962"/>
                  </a:lnTo>
                  <a:lnTo>
                    <a:pt x="4231652" y="1322362"/>
                  </a:lnTo>
                  <a:lnTo>
                    <a:pt x="4229798" y="1327619"/>
                  </a:lnTo>
                  <a:lnTo>
                    <a:pt x="4222381" y="1336052"/>
                  </a:lnTo>
                  <a:lnTo>
                    <a:pt x="4217530" y="1338160"/>
                  </a:lnTo>
                  <a:lnTo>
                    <a:pt x="4206252" y="1338160"/>
                  </a:lnTo>
                  <a:lnTo>
                    <a:pt x="4201960" y="1336484"/>
                  </a:lnTo>
                  <a:lnTo>
                    <a:pt x="4195356" y="1329778"/>
                  </a:lnTo>
                  <a:lnTo>
                    <a:pt x="4193705" y="1325587"/>
                  </a:lnTo>
                  <a:lnTo>
                    <a:pt x="4193705" y="1313878"/>
                  </a:lnTo>
                  <a:lnTo>
                    <a:pt x="4196270" y="1309052"/>
                  </a:lnTo>
                  <a:lnTo>
                    <a:pt x="4206532" y="1302956"/>
                  </a:lnTo>
                  <a:lnTo>
                    <a:pt x="4212399" y="1302296"/>
                  </a:lnTo>
                  <a:lnTo>
                    <a:pt x="4219003" y="1304023"/>
                  </a:lnTo>
                  <a:lnTo>
                    <a:pt x="4218825" y="1302296"/>
                  </a:lnTo>
                  <a:lnTo>
                    <a:pt x="4217936" y="1293202"/>
                  </a:lnTo>
                  <a:lnTo>
                    <a:pt x="4211155" y="1292593"/>
                  </a:lnTo>
                  <a:lnTo>
                    <a:pt x="4204716" y="1293202"/>
                  </a:lnTo>
                  <a:lnTo>
                    <a:pt x="4198582" y="1295031"/>
                  </a:lnTo>
                  <a:lnTo>
                    <a:pt x="4192790" y="1298079"/>
                  </a:lnTo>
                  <a:lnTo>
                    <a:pt x="4185272" y="1302956"/>
                  </a:lnTo>
                  <a:lnTo>
                    <a:pt x="4181513" y="1310474"/>
                  </a:lnTo>
                  <a:lnTo>
                    <a:pt x="4181513" y="1328864"/>
                  </a:lnTo>
                  <a:lnTo>
                    <a:pt x="4184256" y="1335570"/>
                  </a:lnTo>
                  <a:lnTo>
                    <a:pt x="4195229" y="1345933"/>
                  </a:lnTo>
                  <a:lnTo>
                    <a:pt x="4201833" y="1348524"/>
                  </a:lnTo>
                  <a:lnTo>
                    <a:pt x="4219003" y="1348524"/>
                  </a:lnTo>
                  <a:lnTo>
                    <a:pt x="4226166" y="1345476"/>
                  </a:lnTo>
                  <a:lnTo>
                    <a:pt x="4231043" y="1339380"/>
                  </a:lnTo>
                  <a:lnTo>
                    <a:pt x="4231652" y="1339380"/>
                  </a:lnTo>
                  <a:lnTo>
                    <a:pt x="4231652" y="1366050"/>
                  </a:lnTo>
                  <a:lnTo>
                    <a:pt x="4243082" y="1366050"/>
                  </a:lnTo>
                  <a:lnTo>
                    <a:pt x="4243082" y="1339380"/>
                  </a:lnTo>
                  <a:lnTo>
                    <a:pt x="4243082" y="1338160"/>
                  </a:lnTo>
                  <a:lnTo>
                    <a:pt x="4243082" y="1277962"/>
                  </a:lnTo>
                  <a:lnTo>
                    <a:pt x="4254817" y="1277962"/>
                  </a:lnTo>
                  <a:lnTo>
                    <a:pt x="4261523" y="1277962"/>
                  </a:lnTo>
                  <a:lnTo>
                    <a:pt x="4273258" y="1277962"/>
                  </a:lnTo>
                  <a:lnTo>
                    <a:pt x="4273258" y="1366050"/>
                  </a:lnTo>
                  <a:lnTo>
                    <a:pt x="4284688" y="1366050"/>
                  </a:lnTo>
                  <a:lnTo>
                    <a:pt x="4284688" y="1277962"/>
                  </a:lnTo>
                  <a:lnTo>
                    <a:pt x="4303128" y="1277962"/>
                  </a:lnTo>
                  <a:lnTo>
                    <a:pt x="4303128" y="1268209"/>
                  </a:lnTo>
                  <a:close/>
                </a:path>
                <a:path w="5922645" h="5184140">
                  <a:moveTo>
                    <a:pt x="4320502" y="764578"/>
                  </a:moveTo>
                  <a:lnTo>
                    <a:pt x="4309681" y="764578"/>
                  </a:lnTo>
                  <a:lnTo>
                    <a:pt x="4268381" y="896404"/>
                  </a:lnTo>
                  <a:lnTo>
                    <a:pt x="4279049" y="896404"/>
                  </a:lnTo>
                  <a:lnTo>
                    <a:pt x="4320502" y="764578"/>
                  </a:lnTo>
                  <a:close/>
                </a:path>
                <a:path w="5922645" h="5184140">
                  <a:moveTo>
                    <a:pt x="4321111" y="1725409"/>
                  </a:moveTo>
                  <a:lnTo>
                    <a:pt x="4291393" y="1725409"/>
                  </a:lnTo>
                  <a:lnTo>
                    <a:pt x="4291393" y="1735162"/>
                  </a:lnTo>
                  <a:lnTo>
                    <a:pt x="4291304" y="1774913"/>
                  </a:lnTo>
                  <a:lnTo>
                    <a:pt x="4289260" y="1780806"/>
                  </a:lnTo>
                  <a:lnTo>
                    <a:pt x="4280725" y="1789645"/>
                  </a:lnTo>
                  <a:lnTo>
                    <a:pt x="4275137" y="1791855"/>
                  </a:lnTo>
                  <a:lnTo>
                    <a:pt x="4261320" y="1791855"/>
                  </a:lnTo>
                  <a:lnTo>
                    <a:pt x="4245216" y="1772500"/>
                  </a:lnTo>
                  <a:lnTo>
                    <a:pt x="4251312" y="1771078"/>
                  </a:lnTo>
                  <a:lnTo>
                    <a:pt x="4256240" y="1768487"/>
                  </a:lnTo>
                  <a:lnTo>
                    <a:pt x="4263758" y="1760969"/>
                  </a:lnTo>
                  <a:lnTo>
                    <a:pt x="4265638" y="1756498"/>
                  </a:lnTo>
                  <a:lnTo>
                    <a:pt x="4265638" y="1745322"/>
                  </a:lnTo>
                  <a:lnTo>
                    <a:pt x="4263606" y="1740141"/>
                  </a:lnTo>
                  <a:lnTo>
                    <a:pt x="4259542" y="1735772"/>
                  </a:lnTo>
                  <a:lnTo>
                    <a:pt x="4259542" y="1735162"/>
                  </a:lnTo>
                  <a:lnTo>
                    <a:pt x="4291393" y="1735162"/>
                  </a:lnTo>
                  <a:lnTo>
                    <a:pt x="4291393" y="1725409"/>
                  </a:lnTo>
                  <a:lnTo>
                    <a:pt x="4186999" y="1725409"/>
                  </a:lnTo>
                  <a:lnTo>
                    <a:pt x="4180294" y="1725409"/>
                  </a:lnTo>
                  <a:lnTo>
                    <a:pt x="4140670" y="1725409"/>
                  </a:lnTo>
                  <a:lnTo>
                    <a:pt x="4140670" y="1735162"/>
                  </a:lnTo>
                  <a:lnTo>
                    <a:pt x="4156976" y="1735162"/>
                  </a:lnTo>
                  <a:lnTo>
                    <a:pt x="4156976" y="1772653"/>
                  </a:lnTo>
                  <a:lnTo>
                    <a:pt x="4153522" y="1774786"/>
                  </a:lnTo>
                  <a:lnTo>
                    <a:pt x="4149153" y="1775853"/>
                  </a:lnTo>
                  <a:lnTo>
                    <a:pt x="4138587" y="1775853"/>
                  </a:lnTo>
                  <a:lnTo>
                    <a:pt x="4133761" y="1774583"/>
                  </a:lnTo>
                  <a:lnTo>
                    <a:pt x="4129392" y="1772043"/>
                  </a:lnTo>
                  <a:lnTo>
                    <a:pt x="4126649" y="1769605"/>
                  </a:lnTo>
                  <a:lnTo>
                    <a:pt x="4123652" y="1767979"/>
                  </a:lnTo>
                  <a:lnTo>
                    <a:pt x="4120400" y="1767166"/>
                  </a:lnTo>
                  <a:lnTo>
                    <a:pt x="4120400" y="1766557"/>
                  </a:lnTo>
                  <a:lnTo>
                    <a:pt x="4123245" y="1765134"/>
                  </a:lnTo>
                  <a:lnTo>
                    <a:pt x="4125760" y="1762772"/>
                  </a:lnTo>
                  <a:lnTo>
                    <a:pt x="4130129" y="1756168"/>
                  </a:lnTo>
                  <a:lnTo>
                    <a:pt x="4131221" y="1752333"/>
                  </a:lnTo>
                  <a:lnTo>
                    <a:pt x="4131221" y="1741462"/>
                  </a:lnTo>
                  <a:lnTo>
                    <a:pt x="4129011" y="1736051"/>
                  </a:lnTo>
                  <a:lnTo>
                    <a:pt x="4128566" y="1735620"/>
                  </a:lnTo>
                  <a:lnTo>
                    <a:pt x="4120172" y="1727415"/>
                  </a:lnTo>
                  <a:lnTo>
                    <a:pt x="4114203" y="1725256"/>
                  </a:lnTo>
                  <a:lnTo>
                    <a:pt x="4097236" y="1725256"/>
                  </a:lnTo>
                  <a:lnTo>
                    <a:pt x="4090022" y="1728508"/>
                  </a:lnTo>
                  <a:lnTo>
                    <a:pt x="4085044" y="1735010"/>
                  </a:lnTo>
                  <a:lnTo>
                    <a:pt x="4093121" y="1742325"/>
                  </a:lnTo>
                  <a:lnTo>
                    <a:pt x="4096270" y="1737855"/>
                  </a:lnTo>
                  <a:lnTo>
                    <a:pt x="4100690" y="1735620"/>
                  </a:lnTo>
                  <a:lnTo>
                    <a:pt x="4110444" y="1735620"/>
                  </a:lnTo>
                  <a:lnTo>
                    <a:pt x="4113669" y="1736813"/>
                  </a:lnTo>
                  <a:lnTo>
                    <a:pt x="4118445" y="1741589"/>
                  </a:lnTo>
                  <a:lnTo>
                    <a:pt x="4119638" y="1744764"/>
                  </a:lnTo>
                  <a:lnTo>
                    <a:pt x="4119638" y="1753298"/>
                  </a:lnTo>
                  <a:lnTo>
                    <a:pt x="4118191" y="1756905"/>
                  </a:lnTo>
                  <a:lnTo>
                    <a:pt x="4112399" y="1762188"/>
                  </a:lnTo>
                  <a:lnTo>
                    <a:pt x="4108564" y="1763509"/>
                  </a:lnTo>
                  <a:lnTo>
                    <a:pt x="4099064" y="1763509"/>
                  </a:lnTo>
                  <a:lnTo>
                    <a:pt x="4099064" y="1773720"/>
                  </a:lnTo>
                  <a:lnTo>
                    <a:pt x="4112679" y="1773720"/>
                  </a:lnTo>
                  <a:lnTo>
                    <a:pt x="4116819" y="1774913"/>
                  </a:lnTo>
                  <a:lnTo>
                    <a:pt x="4122610" y="1779689"/>
                  </a:lnTo>
                  <a:lnTo>
                    <a:pt x="4123944" y="1782762"/>
                  </a:lnTo>
                  <a:lnTo>
                    <a:pt x="4124007" y="1791855"/>
                  </a:lnTo>
                  <a:lnTo>
                    <a:pt x="4122585" y="1795462"/>
                  </a:lnTo>
                  <a:lnTo>
                    <a:pt x="4116692" y="1801355"/>
                  </a:lnTo>
                  <a:lnTo>
                    <a:pt x="4112476" y="1802828"/>
                  </a:lnTo>
                  <a:lnTo>
                    <a:pt x="4099268" y="1802828"/>
                  </a:lnTo>
                  <a:lnTo>
                    <a:pt x="4092765" y="1799729"/>
                  </a:lnTo>
                  <a:lnTo>
                    <a:pt x="4087482" y="1793532"/>
                  </a:lnTo>
                  <a:lnTo>
                    <a:pt x="4079557" y="1801456"/>
                  </a:lnTo>
                  <a:lnTo>
                    <a:pt x="4085501" y="1806524"/>
                  </a:lnTo>
                  <a:lnTo>
                    <a:pt x="4092054" y="1810143"/>
                  </a:lnTo>
                  <a:lnTo>
                    <a:pt x="4099217" y="1812315"/>
                  </a:lnTo>
                  <a:lnTo>
                    <a:pt x="4106989" y="1813039"/>
                  </a:lnTo>
                  <a:lnTo>
                    <a:pt x="4115625" y="1813039"/>
                  </a:lnTo>
                  <a:lnTo>
                    <a:pt x="4122559" y="1810575"/>
                  </a:lnTo>
                  <a:lnTo>
                    <a:pt x="4130776" y="1802828"/>
                  </a:lnTo>
                  <a:lnTo>
                    <a:pt x="4133024" y="1800720"/>
                  </a:lnTo>
                  <a:lnTo>
                    <a:pt x="4135640" y="1794548"/>
                  </a:lnTo>
                  <a:lnTo>
                    <a:pt x="4135539" y="1784946"/>
                  </a:lnTo>
                  <a:lnTo>
                    <a:pt x="4135336" y="1783321"/>
                  </a:lnTo>
                  <a:lnTo>
                    <a:pt x="4138790" y="1784946"/>
                  </a:lnTo>
                  <a:lnTo>
                    <a:pt x="4142600" y="1785759"/>
                  </a:lnTo>
                  <a:lnTo>
                    <a:pt x="4150322" y="1785759"/>
                  </a:lnTo>
                  <a:lnTo>
                    <a:pt x="4153725" y="1785048"/>
                  </a:lnTo>
                  <a:lnTo>
                    <a:pt x="4156976" y="1783626"/>
                  </a:lnTo>
                  <a:lnTo>
                    <a:pt x="4156976" y="1823250"/>
                  </a:lnTo>
                  <a:lnTo>
                    <a:pt x="4168559" y="1823250"/>
                  </a:lnTo>
                  <a:lnTo>
                    <a:pt x="4168559" y="1783626"/>
                  </a:lnTo>
                  <a:lnTo>
                    <a:pt x="4168559" y="1783321"/>
                  </a:lnTo>
                  <a:lnTo>
                    <a:pt x="4168559" y="1775853"/>
                  </a:lnTo>
                  <a:lnTo>
                    <a:pt x="4168559" y="1735162"/>
                  </a:lnTo>
                  <a:lnTo>
                    <a:pt x="4180294" y="1735162"/>
                  </a:lnTo>
                  <a:lnTo>
                    <a:pt x="4186999" y="1735162"/>
                  </a:lnTo>
                  <a:lnTo>
                    <a:pt x="4247350" y="1735162"/>
                  </a:lnTo>
                  <a:lnTo>
                    <a:pt x="4251718" y="1739023"/>
                  </a:lnTo>
                  <a:lnTo>
                    <a:pt x="4253903" y="1743849"/>
                  </a:lnTo>
                  <a:lnTo>
                    <a:pt x="4253903" y="1755635"/>
                  </a:lnTo>
                  <a:lnTo>
                    <a:pt x="4250550" y="1760207"/>
                  </a:lnTo>
                  <a:lnTo>
                    <a:pt x="4243844" y="1763356"/>
                  </a:lnTo>
                  <a:lnTo>
                    <a:pt x="4196296" y="1763356"/>
                  </a:lnTo>
                  <a:lnTo>
                    <a:pt x="4187761" y="1770214"/>
                  </a:lnTo>
                  <a:lnTo>
                    <a:pt x="4197820" y="1790179"/>
                  </a:lnTo>
                  <a:lnTo>
                    <a:pt x="4204830" y="1787740"/>
                  </a:lnTo>
                  <a:lnTo>
                    <a:pt x="4204830" y="1773720"/>
                  </a:lnTo>
                  <a:lnTo>
                    <a:pt x="4233024" y="1773720"/>
                  </a:lnTo>
                  <a:lnTo>
                    <a:pt x="4235158" y="1782762"/>
                  </a:lnTo>
                  <a:lnTo>
                    <a:pt x="4239222" y="1789798"/>
                  </a:lnTo>
                  <a:lnTo>
                    <a:pt x="4251210" y="1799856"/>
                  </a:lnTo>
                  <a:lnTo>
                    <a:pt x="4258322" y="1802371"/>
                  </a:lnTo>
                  <a:lnTo>
                    <a:pt x="4266552" y="1802371"/>
                  </a:lnTo>
                  <a:lnTo>
                    <a:pt x="4273994" y="1801685"/>
                  </a:lnTo>
                  <a:lnTo>
                    <a:pt x="4280497" y="1799628"/>
                  </a:lnTo>
                  <a:lnTo>
                    <a:pt x="4286034" y="1796199"/>
                  </a:lnTo>
                  <a:lnTo>
                    <a:pt x="4290187" y="1791855"/>
                  </a:lnTo>
                  <a:lnTo>
                    <a:pt x="4290631" y="1791398"/>
                  </a:lnTo>
                  <a:lnTo>
                    <a:pt x="4291241" y="1791398"/>
                  </a:lnTo>
                  <a:lnTo>
                    <a:pt x="4291241" y="1823250"/>
                  </a:lnTo>
                  <a:lnTo>
                    <a:pt x="4302823" y="1823250"/>
                  </a:lnTo>
                  <a:lnTo>
                    <a:pt x="4302823" y="1791398"/>
                  </a:lnTo>
                  <a:lnTo>
                    <a:pt x="4302823" y="1735162"/>
                  </a:lnTo>
                  <a:lnTo>
                    <a:pt x="4321111" y="1735162"/>
                  </a:lnTo>
                  <a:lnTo>
                    <a:pt x="4321111" y="1725409"/>
                  </a:lnTo>
                  <a:close/>
                </a:path>
                <a:path w="5922645" h="5184140">
                  <a:moveTo>
                    <a:pt x="4837709" y="549389"/>
                  </a:moveTo>
                  <a:lnTo>
                    <a:pt x="4837709" y="549389"/>
                  </a:lnTo>
                  <a:lnTo>
                    <a:pt x="4508982" y="549389"/>
                  </a:lnTo>
                  <a:lnTo>
                    <a:pt x="4508982" y="529831"/>
                  </a:lnTo>
                  <a:lnTo>
                    <a:pt x="4511141" y="525005"/>
                  </a:lnTo>
                  <a:lnTo>
                    <a:pt x="4519777" y="518299"/>
                  </a:lnTo>
                  <a:lnTo>
                    <a:pt x="4525950" y="516623"/>
                  </a:lnTo>
                  <a:lnTo>
                    <a:pt x="4533976" y="516623"/>
                  </a:lnTo>
                  <a:lnTo>
                    <a:pt x="4575378" y="533133"/>
                  </a:lnTo>
                  <a:lnTo>
                    <a:pt x="4579848" y="539330"/>
                  </a:lnTo>
                  <a:lnTo>
                    <a:pt x="4588078" y="532930"/>
                  </a:lnTo>
                  <a:lnTo>
                    <a:pt x="4551591" y="508317"/>
                  </a:lnTo>
                  <a:lnTo>
                    <a:pt x="4533976" y="506260"/>
                  </a:lnTo>
                  <a:lnTo>
                    <a:pt x="4525911" y="506780"/>
                  </a:lnTo>
                  <a:lnTo>
                    <a:pt x="4497552" y="526986"/>
                  </a:lnTo>
                  <a:lnTo>
                    <a:pt x="4497552" y="549389"/>
                  </a:lnTo>
                  <a:lnTo>
                    <a:pt x="4479112" y="549389"/>
                  </a:lnTo>
                  <a:lnTo>
                    <a:pt x="4479112" y="559142"/>
                  </a:lnTo>
                  <a:lnTo>
                    <a:pt x="4497552" y="559142"/>
                  </a:lnTo>
                  <a:lnTo>
                    <a:pt x="4497552" y="647230"/>
                  </a:lnTo>
                  <a:lnTo>
                    <a:pt x="4508982" y="647230"/>
                  </a:lnTo>
                  <a:lnTo>
                    <a:pt x="4508982" y="559142"/>
                  </a:lnTo>
                  <a:lnTo>
                    <a:pt x="4520717" y="559142"/>
                  </a:lnTo>
                  <a:lnTo>
                    <a:pt x="4527423" y="559142"/>
                  </a:lnTo>
                  <a:lnTo>
                    <a:pt x="4581068" y="559142"/>
                  </a:lnTo>
                  <a:lnTo>
                    <a:pt x="4581068" y="603542"/>
                  </a:lnTo>
                  <a:lnTo>
                    <a:pt x="4579213" y="608799"/>
                  </a:lnTo>
                  <a:lnTo>
                    <a:pt x="4571797" y="617232"/>
                  </a:lnTo>
                  <a:lnTo>
                    <a:pt x="4566945" y="619340"/>
                  </a:lnTo>
                  <a:lnTo>
                    <a:pt x="4555668" y="619340"/>
                  </a:lnTo>
                  <a:lnTo>
                    <a:pt x="4551375" y="617664"/>
                  </a:lnTo>
                  <a:lnTo>
                    <a:pt x="4544771" y="610958"/>
                  </a:lnTo>
                  <a:lnTo>
                    <a:pt x="4543120" y="606742"/>
                  </a:lnTo>
                  <a:lnTo>
                    <a:pt x="4543120" y="595058"/>
                  </a:lnTo>
                  <a:lnTo>
                    <a:pt x="4545685" y="590232"/>
                  </a:lnTo>
                  <a:lnTo>
                    <a:pt x="4555947" y="584136"/>
                  </a:lnTo>
                  <a:lnTo>
                    <a:pt x="4561814" y="583476"/>
                  </a:lnTo>
                  <a:lnTo>
                    <a:pt x="4568418" y="585203"/>
                  </a:lnTo>
                  <a:lnTo>
                    <a:pt x="4568241" y="583476"/>
                  </a:lnTo>
                  <a:lnTo>
                    <a:pt x="4567352" y="574382"/>
                  </a:lnTo>
                  <a:lnTo>
                    <a:pt x="4560570" y="573773"/>
                  </a:lnTo>
                  <a:lnTo>
                    <a:pt x="4554131" y="574382"/>
                  </a:lnTo>
                  <a:lnTo>
                    <a:pt x="4547997" y="576211"/>
                  </a:lnTo>
                  <a:lnTo>
                    <a:pt x="4542206" y="579259"/>
                  </a:lnTo>
                  <a:lnTo>
                    <a:pt x="4534687" y="584136"/>
                  </a:lnTo>
                  <a:lnTo>
                    <a:pt x="4530928" y="591654"/>
                  </a:lnTo>
                  <a:lnTo>
                    <a:pt x="4530928" y="610044"/>
                  </a:lnTo>
                  <a:lnTo>
                    <a:pt x="4533671" y="616750"/>
                  </a:lnTo>
                  <a:lnTo>
                    <a:pt x="4544644" y="627113"/>
                  </a:lnTo>
                  <a:lnTo>
                    <a:pt x="4551248" y="629704"/>
                  </a:lnTo>
                  <a:lnTo>
                    <a:pt x="4568418" y="629704"/>
                  </a:lnTo>
                  <a:lnTo>
                    <a:pt x="4575581" y="626656"/>
                  </a:lnTo>
                  <a:lnTo>
                    <a:pt x="4580458" y="620560"/>
                  </a:lnTo>
                  <a:lnTo>
                    <a:pt x="4581068" y="620560"/>
                  </a:lnTo>
                  <a:lnTo>
                    <a:pt x="4581068" y="647230"/>
                  </a:lnTo>
                  <a:lnTo>
                    <a:pt x="4592498" y="647230"/>
                  </a:lnTo>
                  <a:lnTo>
                    <a:pt x="4592498" y="620560"/>
                  </a:lnTo>
                  <a:lnTo>
                    <a:pt x="4592498" y="619340"/>
                  </a:lnTo>
                  <a:lnTo>
                    <a:pt x="4592498" y="559142"/>
                  </a:lnTo>
                  <a:lnTo>
                    <a:pt x="4604232" y="559142"/>
                  </a:lnTo>
                  <a:lnTo>
                    <a:pt x="4610938" y="559142"/>
                  </a:lnTo>
                  <a:lnTo>
                    <a:pt x="4687900" y="559142"/>
                  </a:lnTo>
                  <a:lnTo>
                    <a:pt x="4687900" y="578192"/>
                  </a:lnTo>
                  <a:lnTo>
                    <a:pt x="4628616" y="578192"/>
                  </a:lnTo>
                  <a:lnTo>
                    <a:pt x="4624197" y="586879"/>
                  </a:lnTo>
                  <a:lnTo>
                    <a:pt x="4624197" y="587641"/>
                  </a:lnTo>
                  <a:lnTo>
                    <a:pt x="4632223" y="589673"/>
                  </a:lnTo>
                  <a:lnTo>
                    <a:pt x="4639259" y="592823"/>
                  </a:lnTo>
                  <a:lnTo>
                    <a:pt x="4651349" y="601357"/>
                  </a:lnTo>
                  <a:lnTo>
                    <a:pt x="4654372" y="606590"/>
                  </a:lnTo>
                  <a:lnTo>
                    <a:pt x="4654270" y="617664"/>
                  </a:lnTo>
                  <a:lnTo>
                    <a:pt x="4652772" y="621093"/>
                  </a:lnTo>
                  <a:lnTo>
                    <a:pt x="4646371" y="626275"/>
                  </a:lnTo>
                  <a:lnTo>
                    <a:pt x="4642129" y="627570"/>
                  </a:lnTo>
                  <a:lnTo>
                    <a:pt x="4634408" y="627570"/>
                  </a:lnTo>
                  <a:lnTo>
                    <a:pt x="4631969" y="627265"/>
                  </a:lnTo>
                  <a:lnTo>
                    <a:pt x="4629531" y="626656"/>
                  </a:lnTo>
                  <a:lnTo>
                    <a:pt x="4613986" y="612482"/>
                  </a:lnTo>
                  <a:lnTo>
                    <a:pt x="4610836" y="614514"/>
                  </a:lnTo>
                  <a:lnTo>
                    <a:pt x="4609287" y="617461"/>
                  </a:lnTo>
                  <a:lnTo>
                    <a:pt x="4609262" y="625132"/>
                  </a:lnTo>
                  <a:lnTo>
                    <a:pt x="4610836" y="628307"/>
                  </a:lnTo>
                  <a:lnTo>
                    <a:pt x="4617136" y="633691"/>
                  </a:lnTo>
                  <a:lnTo>
                    <a:pt x="4621606" y="635292"/>
                  </a:lnTo>
                  <a:lnTo>
                    <a:pt x="4627397" y="635800"/>
                  </a:lnTo>
                  <a:lnTo>
                    <a:pt x="4648733" y="659269"/>
                  </a:lnTo>
                  <a:lnTo>
                    <a:pt x="4661382" y="653935"/>
                  </a:lnTo>
                  <a:lnTo>
                    <a:pt x="4639132" y="635647"/>
                  </a:lnTo>
                  <a:lnTo>
                    <a:pt x="4648581" y="635647"/>
                  </a:lnTo>
                  <a:lnTo>
                    <a:pt x="4654423" y="633691"/>
                  </a:lnTo>
                  <a:lnTo>
                    <a:pt x="4661725" y="627570"/>
                  </a:lnTo>
                  <a:lnTo>
                    <a:pt x="4663770" y="625868"/>
                  </a:lnTo>
                  <a:lnTo>
                    <a:pt x="4666107" y="620610"/>
                  </a:lnTo>
                  <a:lnTo>
                    <a:pt x="4666107" y="607504"/>
                  </a:lnTo>
                  <a:lnTo>
                    <a:pt x="4663821" y="602119"/>
                  </a:lnTo>
                  <a:lnTo>
                    <a:pt x="4654677" y="593585"/>
                  </a:lnTo>
                  <a:lnTo>
                    <a:pt x="4649648" y="590537"/>
                  </a:lnTo>
                  <a:lnTo>
                    <a:pt x="4644161" y="588708"/>
                  </a:lnTo>
                  <a:lnTo>
                    <a:pt x="4644161" y="588098"/>
                  </a:lnTo>
                  <a:lnTo>
                    <a:pt x="4687900" y="588098"/>
                  </a:lnTo>
                  <a:lnTo>
                    <a:pt x="4687900" y="647230"/>
                  </a:lnTo>
                  <a:lnTo>
                    <a:pt x="4699482" y="647230"/>
                  </a:lnTo>
                  <a:lnTo>
                    <a:pt x="4699482" y="588098"/>
                  </a:lnTo>
                  <a:lnTo>
                    <a:pt x="4699482" y="559142"/>
                  </a:lnTo>
                  <a:lnTo>
                    <a:pt x="4711217" y="559142"/>
                  </a:lnTo>
                  <a:lnTo>
                    <a:pt x="4717923" y="559142"/>
                  </a:lnTo>
                  <a:lnTo>
                    <a:pt x="4729658" y="559142"/>
                  </a:lnTo>
                  <a:lnTo>
                    <a:pt x="4729658" y="647230"/>
                  </a:lnTo>
                  <a:lnTo>
                    <a:pt x="4741088" y="647230"/>
                  </a:lnTo>
                  <a:lnTo>
                    <a:pt x="4741088" y="559142"/>
                  </a:lnTo>
                  <a:lnTo>
                    <a:pt x="4752822" y="559142"/>
                  </a:lnTo>
                  <a:lnTo>
                    <a:pt x="4759528" y="559142"/>
                  </a:lnTo>
                  <a:lnTo>
                    <a:pt x="4807839" y="559142"/>
                  </a:lnTo>
                  <a:lnTo>
                    <a:pt x="4807839" y="587336"/>
                  </a:lnTo>
                  <a:lnTo>
                    <a:pt x="4768824" y="587336"/>
                  </a:lnTo>
                  <a:lnTo>
                    <a:pt x="4760290" y="594194"/>
                  </a:lnTo>
                  <a:lnTo>
                    <a:pt x="4760290" y="598360"/>
                  </a:lnTo>
                  <a:lnTo>
                    <a:pt x="4761230" y="602272"/>
                  </a:lnTo>
                  <a:lnTo>
                    <a:pt x="4764989" y="609587"/>
                  </a:lnTo>
                  <a:lnTo>
                    <a:pt x="4767402" y="612330"/>
                  </a:lnTo>
                  <a:lnTo>
                    <a:pt x="4770348" y="614159"/>
                  </a:lnTo>
                  <a:lnTo>
                    <a:pt x="4777359" y="611720"/>
                  </a:lnTo>
                  <a:lnTo>
                    <a:pt x="4777359" y="597700"/>
                  </a:lnTo>
                  <a:lnTo>
                    <a:pt x="4807839" y="597700"/>
                  </a:lnTo>
                  <a:lnTo>
                    <a:pt x="4807839" y="647230"/>
                  </a:lnTo>
                  <a:lnTo>
                    <a:pt x="4819269" y="647230"/>
                  </a:lnTo>
                  <a:lnTo>
                    <a:pt x="4819269" y="597700"/>
                  </a:lnTo>
                  <a:lnTo>
                    <a:pt x="4819269" y="559142"/>
                  </a:lnTo>
                  <a:lnTo>
                    <a:pt x="4837709" y="559142"/>
                  </a:lnTo>
                  <a:lnTo>
                    <a:pt x="4837709" y="549389"/>
                  </a:lnTo>
                  <a:close/>
                </a:path>
                <a:path w="5922645" h="5184140">
                  <a:moveTo>
                    <a:pt x="4933569" y="1268869"/>
                  </a:moveTo>
                  <a:lnTo>
                    <a:pt x="4933569" y="1268869"/>
                  </a:lnTo>
                  <a:lnTo>
                    <a:pt x="4765929" y="1268869"/>
                  </a:lnTo>
                  <a:lnTo>
                    <a:pt x="4765929" y="1279029"/>
                  </a:lnTo>
                  <a:lnTo>
                    <a:pt x="4765929" y="1318399"/>
                  </a:lnTo>
                  <a:lnTo>
                    <a:pt x="4763795" y="1324749"/>
                  </a:lnTo>
                  <a:lnTo>
                    <a:pt x="4755261" y="1333639"/>
                  </a:lnTo>
                  <a:lnTo>
                    <a:pt x="4749673" y="1334909"/>
                  </a:lnTo>
                  <a:lnTo>
                    <a:pt x="4735855" y="1334909"/>
                  </a:lnTo>
                  <a:lnTo>
                    <a:pt x="4730470" y="1333639"/>
                  </a:lnTo>
                  <a:lnTo>
                    <a:pt x="4726051" y="1328559"/>
                  </a:lnTo>
                  <a:lnTo>
                    <a:pt x="4723841" y="1326019"/>
                  </a:lnTo>
                  <a:lnTo>
                    <a:pt x="4722749" y="1324749"/>
                  </a:lnTo>
                  <a:lnTo>
                    <a:pt x="4720463" y="1320939"/>
                  </a:lnTo>
                  <a:lnTo>
                    <a:pt x="4719752" y="1315859"/>
                  </a:lnTo>
                  <a:lnTo>
                    <a:pt x="4725848" y="1314589"/>
                  </a:lnTo>
                  <a:lnTo>
                    <a:pt x="4730775" y="1312049"/>
                  </a:lnTo>
                  <a:lnTo>
                    <a:pt x="4738294" y="1304429"/>
                  </a:lnTo>
                  <a:lnTo>
                    <a:pt x="4740173" y="1299349"/>
                  </a:lnTo>
                  <a:lnTo>
                    <a:pt x="4740173" y="1289189"/>
                  </a:lnTo>
                  <a:lnTo>
                    <a:pt x="4738141" y="1284109"/>
                  </a:lnTo>
                  <a:lnTo>
                    <a:pt x="4734077" y="1279029"/>
                  </a:lnTo>
                  <a:lnTo>
                    <a:pt x="4765929" y="1279029"/>
                  </a:lnTo>
                  <a:lnTo>
                    <a:pt x="4765929" y="1268869"/>
                  </a:lnTo>
                  <a:lnTo>
                    <a:pt x="4728438" y="1268869"/>
                  </a:lnTo>
                  <a:lnTo>
                    <a:pt x="4728438" y="1286649"/>
                  </a:lnTo>
                  <a:lnTo>
                    <a:pt x="4728438" y="1298079"/>
                  </a:lnTo>
                  <a:lnTo>
                    <a:pt x="4726610" y="1301889"/>
                  </a:lnTo>
                  <a:lnTo>
                    <a:pt x="4719294" y="1306969"/>
                  </a:lnTo>
                  <a:lnTo>
                    <a:pt x="4713808" y="1309509"/>
                  </a:lnTo>
                  <a:lnTo>
                    <a:pt x="4706493" y="1310779"/>
                  </a:lnTo>
                  <a:lnTo>
                    <a:pt x="4706798" y="1313319"/>
                  </a:lnTo>
                  <a:lnTo>
                    <a:pt x="4707255" y="1315859"/>
                  </a:lnTo>
                  <a:lnTo>
                    <a:pt x="4707864" y="1318399"/>
                  </a:lnTo>
                  <a:lnTo>
                    <a:pt x="4703089" y="1323479"/>
                  </a:lnTo>
                  <a:lnTo>
                    <a:pt x="4697349" y="1326019"/>
                  </a:lnTo>
                  <a:lnTo>
                    <a:pt x="4685563" y="1326019"/>
                  </a:lnTo>
                  <a:lnTo>
                    <a:pt x="4681753" y="1324749"/>
                  </a:lnTo>
                  <a:lnTo>
                    <a:pt x="4676673" y="1319669"/>
                  </a:lnTo>
                  <a:lnTo>
                    <a:pt x="4675403" y="1315859"/>
                  </a:lnTo>
                  <a:lnTo>
                    <a:pt x="4675403" y="1314589"/>
                  </a:lnTo>
                  <a:lnTo>
                    <a:pt x="4675403" y="1279029"/>
                  </a:lnTo>
                  <a:lnTo>
                    <a:pt x="4721885" y="1279029"/>
                  </a:lnTo>
                  <a:lnTo>
                    <a:pt x="4726254" y="1282839"/>
                  </a:lnTo>
                  <a:lnTo>
                    <a:pt x="4728438" y="1286649"/>
                  </a:lnTo>
                  <a:lnTo>
                    <a:pt x="4728438" y="1268869"/>
                  </a:lnTo>
                  <a:lnTo>
                    <a:pt x="4663973" y="1268869"/>
                  </a:lnTo>
                  <a:lnTo>
                    <a:pt x="4663973" y="1279029"/>
                  </a:lnTo>
                  <a:lnTo>
                    <a:pt x="4663973" y="1314589"/>
                  </a:lnTo>
                  <a:lnTo>
                    <a:pt x="4629226" y="1314589"/>
                  </a:lnTo>
                  <a:lnTo>
                    <a:pt x="4629226" y="1279029"/>
                  </a:lnTo>
                  <a:lnTo>
                    <a:pt x="4647514" y="1279029"/>
                  </a:lnTo>
                  <a:lnTo>
                    <a:pt x="4654220" y="1279029"/>
                  </a:lnTo>
                  <a:lnTo>
                    <a:pt x="4663973" y="1279029"/>
                  </a:lnTo>
                  <a:lnTo>
                    <a:pt x="4663973" y="1268869"/>
                  </a:lnTo>
                  <a:lnTo>
                    <a:pt x="4654220" y="1268869"/>
                  </a:lnTo>
                  <a:lnTo>
                    <a:pt x="4647514" y="1268869"/>
                  </a:lnTo>
                  <a:lnTo>
                    <a:pt x="4603166" y="1268869"/>
                  </a:lnTo>
                  <a:lnTo>
                    <a:pt x="4596460" y="1268869"/>
                  </a:lnTo>
                  <a:lnTo>
                    <a:pt x="4479112" y="1268869"/>
                  </a:lnTo>
                  <a:lnTo>
                    <a:pt x="4479112" y="1279029"/>
                  </a:lnTo>
                  <a:lnTo>
                    <a:pt x="4535500" y="1279029"/>
                  </a:lnTo>
                  <a:lnTo>
                    <a:pt x="4535500" y="1323479"/>
                  </a:lnTo>
                  <a:lnTo>
                    <a:pt x="4533824" y="1328559"/>
                  </a:lnTo>
                  <a:lnTo>
                    <a:pt x="4527118" y="1334909"/>
                  </a:lnTo>
                  <a:lnTo>
                    <a:pt x="4522749" y="1337449"/>
                  </a:lnTo>
                  <a:lnTo>
                    <a:pt x="4512589" y="1337449"/>
                  </a:lnTo>
                  <a:lnTo>
                    <a:pt x="4523308" y="1305699"/>
                  </a:lnTo>
                  <a:lnTo>
                    <a:pt x="4523079" y="1304429"/>
                  </a:lnTo>
                  <a:lnTo>
                    <a:pt x="4521479" y="1295539"/>
                  </a:lnTo>
                  <a:lnTo>
                    <a:pt x="4512945" y="1294269"/>
                  </a:lnTo>
                  <a:lnTo>
                    <a:pt x="4505452" y="1295539"/>
                  </a:lnTo>
                  <a:lnTo>
                    <a:pt x="4492549" y="1305699"/>
                  </a:lnTo>
                  <a:lnTo>
                    <a:pt x="4489323" y="1312049"/>
                  </a:lnTo>
                  <a:lnTo>
                    <a:pt x="4489323" y="1328559"/>
                  </a:lnTo>
                  <a:lnTo>
                    <a:pt x="4491863" y="1334909"/>
                  </a:lnTo>
                  <a:lnTo>
                    <a:pt x="4502023" y="1345069"/>
                  </a:lnTo>
                  <a:lnTo>
                    <a:pt x="4508119" y="1347609"/>
                  </a:lnTo>
                  <a:lnTo>
                    <a:pt x="4523765" y="1347609"/>
                  </a:lnTo>
                  <a:lnTo>
                    <a:pt x="4530318" y="1345069"/>
                  </a:lnTo>
                  <a:lnTo>
                    <a:pt x="4534890" y="1338719"/>
                  </a:lnTo>
                  <a:lnTo>
                    <a:pt x="4535500" y="1338719"/>
                  </a:lnTo>
                  <a:lnTo>
                    <a:pt x="4535500" y="1366659"/>
                  </a:lnTo>
                  <a:lnTo>
                    <a:pt x="4546930" y="1366659"/>
                  </a:lnTo>
                  <a:lnTo>
                    <a:pt x="4546930" y="1338719"/>
                  </a:lnTo>
                  <a:lnTo>
                    <a:pt x="4546930" y="1337449"/>
                  </a:lnTo>
                  <a:lnTo>
                    <a:pt x="4546930" y="1319669"/>
                  </a:lnTo>
                  <a:lnTo>
                    <a:pt x="4548606" y="1314589"/>
                  </a:lnTo>
                  <a:lnTo>
                    <a:pt x="4555312" y="1306969"/>
                  </a:lnTo>
                  <a:lnTo>
                    <a:pt x="4559681" y="1305699"/>
                  </a:lnTo>
                  <a:lnTo>
                    <a:pt x="4569841" y="1305699"/>
                  </a:lnTo>
                  <a:lnTo>
                    <a:pt x="4573702" y="1306969"/>
                  </a:lnTo>
                  <a:lnTo>
                    <a:pt x="4579594" y="1313319"/>
                  </a:lnTo>
                  <a:lnTo>
                    <a:pt x="4581068" y="1317129"/>
                  </a:lnTo>
                  <a:lnTo>
                    <a:pt x="4581068" y="1327289"/>
                  </a:lnTo>
                  <a:lnTo>
                    <a:pt x="4578883" y="1332369"/>
                  </a:lnTo>
                  <a:lnTo>
                    <a:pt x="4570146" y="1337449"/>
                  </a:lnTo>
                  <a:lnTo>
                    <a:pt x="4559122" y="1337449"/>
                  </a:lnTo>
                  <a:lnTo>
                    <a:pt x="4560951" y="1347609"/>
                  </a:lnTo>
                  <a:lnTo>
                    <a:pt x="4569485" y="1348879"/>
                  </a:lnTo>
                  <a:lnTo>
                    <a:pt x="4576953" y="1346339"/>
                  </a:lnTo>
                  <a:lnTo>
                    <a:pt x="4589754" y="1337449"/>
                  </a:lnTo>
                  <a:lnTo>
                    <a:pt x="4592955" y="1329829"/>
                  </a:lnTo>
                  <a:lnTo>
                    <a:pt x="4592955" y="1313319"/>
                  </a:lnTo>
                  <a:lnTo>
                    <a:pt x="4590466" y="1306969"/>
                  </a:lnTo>
                  <a:lnTo>
                    <a:pt x="4589043" y="1305699"/>
                  </a:lnTo>
                  <a:lnTo>
                    <a:pt x="4587621" y="1304429"/>
                  </a:lnTo>
                  <a:lnTo>
                    <a:pt x="4580509" y="1298079"/>
                  </a:lnTo>
                  <a:lnTo>
                    <a:pt x="4574464" y="1295539"/>
                  </a:lnTo>
                  <a:lnTo>
                    <a:pt x="4558411" y="1295539"/>
                  </a:lnTo>
                  <a:lnTo>
                    <a:pt x="4551807" y="1298079"/>
                  </a:lnTo>
                  <a:lnTo>
                    <a:pt x="4547540" y="1304429"/>
                  </a:lnTo>
                  <a:lnTo>
                    <a:pt x="4546930" y="1304429"/>
                  </a:lnTo>
                  <a:lnTo>
                    <a:pt x="4546930" y="1279029"/>
                  </a:lnTo>
                  <a:lnTo>
                    <a:pt x="4596460" y="1279029"/>
                  </a:lnTo>
                  <a:lnTo>
                    <a:pt x="4603166" y="1279029"/>
                  </a:lnTo>
                  <a:lnTo>
                    <a:pt x="4617796" y="1279029"/>
                  </a:lnTo>
                  <a:lnTo>
                    <a:pt x="4617796" y="1314589"/>
                  </a:lnTo>
                  <a:lnTo>
                    <a:pt x="4610328" y="1320939"/>
                  </a:lnTo>
                  <a:lnTo>
                    <a:pt x="4610430" y="1324749"/>
                  </a:lnTo>
                  <a:lnTo>
                    <a:pt x="4611319" y="1327289"/>
                  </a:lnTo>
                  <a:lnTo>
                    <a:pt x="4614672" y="1336179"/>
                  </a:lnTo>
                  <a:lnTo>
                    <a:pt x="4616831" y="1338719"/>
                  </a:lnTo>
                  <a:lnTo>
                    <a:pt x="4619472" y="1341259"/>
                  </a:lnTo>
                  <a:lnTo>
                    <a:pt x="4629074" y="1341259"/>
                  </a:lnTo>
                  <a:lnTo>
                    <a:pt x="4629074" y="1324749"/>
                  </a:lnTo>
                  <a:lnTo>
                    <a:pt x="4665815" y="1324749"/>
                  </a:lnTo>
                  <a:lnTo>
                    <a:pt x="4666285" y="1326019"/>
                  </a:lnTo>
                  <a:lnTo>
                    <a:pt x="4675530" y="1334909"/>
                  </a:lnTo>
                  <a:lnTo>
                    <a:pt x="4681652" y="1337449"/>
                  </a:lnTo>
                  <a:lnTo>
                    <a:pt x="4698212" y="1337449"/>
                  </a:lnTo>
                  <a:lnTo>
                    <a:pt x="4705782" y="1333639"/>
                  </a:lnTo>
                  <a:lnTo>
                    <a:pt x="4711979" y="1328559"/>
                  </a:lnTo>
                  <a:lnTo>
                    <a:pt x="4715027" y="1333639"/>
                  </a:lnTo>
                  <a:lnTo>
                    <a:pt x="4719066" y="1338719"/>
                  </a:lnTo>
                  <a:lnTo>
                    <a:pt x="4729124" y="1343799"/>
                  </a:lnTo>
                  <a:lnTo>
                    <a:pt x="4734788" y="1346339"/>
                  </a:lnTo>
                  <a:lnTo>
                    <a:pt x="4741088" y="1346339"/>
                  </a:lnTo>
                  <a:lnTo>
                    <a:pt x="4748530" y="1345069"/>
                  </a:lnTo>
                  <a:lnTo>
                    <a:pt x="4755032" y="1342529"/>
                  </a:lnTo>
                  <a:lnTo>
                    <a:pt x="4760569" y="1339989"/>
                  </a:lnTo>
                  <a:lnTo>
                    <a:pt x="4765167" y="1334909"/>
                  </a:lnTo>
                  <a:lnTo>
                    <a:pt x="4765776" y="1334909"/>
                  </a:lnTo>
                  <a:lnTo>
                    <a:pt x="4765776" y="1364119"/>
                  </a:lnTo>
                  <a:lnTo>
                    <a:pt x="4764811" y="1364119"/>
                  </a:lnTo>
                  <a:lnTo>
                    <a:pt x="4758791" y="1366659"/>
                  </a:lnTo>
                  <a:lnTo>
                    <a:pt x="4749139" y="1375549"/>
                  </a:lnTo>
                  <a:lnTo>
                    <a:pt x="4746726" y="1380629"/>
                  </a:lnTo>
                  <a:lnTo>
                    <a:pt x="4746726" y="1393329"/>
                  </a:lnTo>
                  <a:lnTo>
                    <a:pt x="4748758" y="1398409"/>
                  </a:lnTo>
                  <a:lnTo>
                    <a:pt x="4756886" y="1406029"/>
                  </a:lnTo>
                  <a:lnTo>
                    <a:pt x="4762220" y="1408569"/>
                  </a:lnTo>
                  <a:lnTo>
                    <a:pt x="4772584" y="1408569"/>
                  </a:lnTo>
                  <a:lnTo>
                    <a:pt x="4775530" y="1407299"/>
                  </a:lnTo>
                  <a:lnTo>
                    <a:pt x="4777664" y="1406029"/>
                  </a:lnTo>
                  <a:lnTo>
                    <a:pt x="4777664" y="1398409"/>
                  </a:lnTo>
                  <a:lnTo>
                    <a:pt x="4777664" y="1395869"/>
                  </a:lnTo>
                  <a:lnTo>
                    <a:pt x="4774920" y="1397139"/>
                  </a:lnTo>
                  <a:lnTo>
                    <a:pt x="4772279" y="1398409"/>
                  </a:lnTo>
                  <a:lnTo>
                    <a:pt x="4766386" y="1398409"/>
                  </a:lnTo>
                  <a:lnTo>
                    <a:pt x="4763668" y="1397139"/>
                  </a:lnTo>
                  <a:lnTo>
                    <a:pt x="4759503" y="1392059"/>
                  </a:lnTo>
                  <a:lnTo>
                    <a:pt x="4758461" y="1389519"/>
                  </a:lnTo>
                  <a:lnTo>
                    <a:pt x="4758461" y="1383169"/>
                  </a:lnTo>
                  <a:lnTo>
                    <a:pt x="4759731" y="1380629"/>
                  </a:lnTo>
                  <a:lnTo>
                    <a:pt x="4764811" y="1375549"/>
                  </a:lnTo>
                  <a:lnTo>
                    <a:pt x="4768012" y="1374279"/>
                  </a:lnTo>
                  <a:lnTo>
                    <a:pt x="4779086" y="1374279"/>
                  </a:lnTo>
                  <a:lnTo>
                    <a:pt x="4803114" y="1408569"/>
                  </a:lnTo>
                  <a:lnTo>
                    <a:pt x="4814240" y="1406029"/>
                  </a:lnTo>
                  <a:lnTo>
                    <a:pt x="4797133" y="1374279"/>
                  </a:lnTo>
                  <a:lnTo>
                    <a:pt x="4786427" y="1366659"/>
                  </a:lnTo>
                  <a:lnTo>
                    <a:pt x="4779543" y="1364119"/>
                  </a:lnTo>
                  <a:lnTo>
                    <a:pt x="4777359" y="1364119"/>
                  </a:lnTo>
                  <a:lnTo>
                    <a:pt x="4777359" y="1279029"/>
                  </a:lnTo>
                  <a:lnTo>
                    <a:pt x="4788941" y="1279029"/>
                  </a:lnTo>
                  <a:lnTo>
                    <a:pt x="4795799" y="1279029"/>
                  </a:lnTo>
                  <a:lnTo>
                    <a:pt x="4839690" y="1279029"/>
                  </a:lnTo>
                  <a:lnTo>
                    <a:pt x="4839690" y="1295539"/>
                  </a:lnTo>
                  <a:lnTo>
                    <a:pt x="4821707" y="1301889"/>
                  </a:lnTo>
                  <a:lnTo>
                    <a:pt x="4814189" y="1303159"/>
                  </a:lnTo>
                  <a:lnTo>
                    <a:pt x="4808652" y="1306969"/>
                  </a:lnTo>
                  <a:lnTo>
                    <a:pt x="4801540" y="1314589"/>
                  </a:lnTo>
                  <a:lnTo>
                    <a:pt x="4799762" y="1319669"/>
                  </a:lnTo>
                  <a:lnTo>
                    <a:pt x="4799863" y="1327289"/>
                  </a:lnTo>
                  <a:lnTo>
                    <a:pt x="4829340" y="1360309"/>
                  </a:lnTo>
                  <a:lnTo>
                    <a:pt x="4845634" y="1360309"/>
                  </a:lnTo>
                  <a:lnTo>
                    <a:pt x="4853406" y="1357769"/>
                  </a:lnTo>
                  <a:lnTo>
                    <a:pt x="4860264" y="1353959"/>
                  </a:lnTo>
                  <a:lnTo>
                    <a:pt x="4864722" y="1350149"/>
                  </a:lnTo>
                  <a:lnTo>
                    <a:pt x="4866208" y="1348879"/>
                  </a:lnTo>
                  <a:lnTo>
                    <a:pt x="4859807" y="1339989"/>
                  </a:lnTo>
                  <a:lnTo>
                    <a:pt x="4854918" y="1343799"/>
                  </a:lnTo>
                  <a:lnTo>
                    <a:pt x="4849253" y="1347609"/>
                  </a:lnTo>
                  <a:lnTo>
                    <a:pt x="4842802" y="1348879"/>
                  </a:lnTo>
                  <a:lnTo>
                    <a:pt x="4835576" y="1350149"/>
                  </a:lnTo>
                  <a:lnTo>
                    <a:pt x="4828362" y="1350149"/>
                  </a:lnTo>
                  <a:lnTo>
                    <a:pt x="4822545" y="1347609"/>
                  </a:lnTo>
                  <a:lnTo>
                    <a:pt x="4813706" y="1338719"/>
                  </a:lnTo>
                  <a:lnTo>
                    <a:pt x="4811496" y="1334909"/>
                  </a:lnTo>
                  <a:lnTo>
                    <a:pt x="4811496" y="1323479"/>
                  </a:lnTo>
                  <a:lnTo>
                    <a:pt x="4812716" y="1320939"/>
                  </a:lnTo>
                  <a:lnTo>
                    <a:pt x="4817592" y="1314589"/>
                  </a:lnTo>
                  <a:lnTo>
                    <a:pt x="4822266" y="1312049"/>
                  </a:lnTo>
                  <a:lnTo>
                    <a:pt x="4829175" y="1310779"/>
                  </a:lnTo>
                  <a:lnTo>
                    <a:pt x="4851273" y="1304429"/>
                  </a:lnTo>
                  <a:lnTo>
                    <a:pt x="4851273" y="1279029"/>
                  </a:lnTo>
                  <a:lnTo>
                    <a:pt x="4865598" y="1279029"/>
                  </a:lnTo>
                  <a:lnTo>
                    <a:pt x="4872456" y="1279029"/>
                  </a:lnTo>
                  <a:lnTo>
                    <a:pt x="4904613" y="1279029"/>
                  </a:lnTo>
                  <a:lnTo>
                    <a:pt x="4904613" y="1312049"/>
                  </a:lnTo>
                  <a:lnTo>
                    <a:pt x="4901196" y="1315859"/>
                  </a:lnTo>
                  <a:lnTo>
                    <a:pt x="4889119" y="1315859"/>
                  </a:lnTo>
                  <a:lnTo>
                    <a:pt x="4884432" y="1313319"/>
                  </a:lnTo>
                  <a:lnTo>
                    <a:pt x="4880381" y="1308239"/>
                  </a:lnTo>
                  <a:lnTo>
                    <a:pt x="4871694" y="1315859"/>
                  </a:lnTo>
                  <a:lnTo>
                    <a:pt x="4911166" y="1366659"/>
                  </a:lnTo>
                  <a:lnTo>
                    <a:pt x="4920462" y="1360309"/>
                  </a:lnTo>
                  <a:lnTo>
                    <a:pt x="4899825" y="1333639"/>
                  </a:lnTo>
                  <a:lnTo>
                    <a:pt x="4896320" y="1329829"/>
                  </a:lnTo>
                  <a:lnTo>
                    <a:pt x="4892268" y="1324749"/>
                  </a:lnTo>
                  <a:lnTo>
                    <a:pt x="4902873" y="1324749"/>
                  </a:lnTo>
                  <a:lnTo>
                    <a:pt x="4907280" y="1323479"/>
                  </a:lnTo>
                  <a:lnTo>
                    <a:pt x="4914290" y="1317129"/>
                  </a:lnTo>
                  <a:lnTo>
                    <a:pt x="4914722" y="1315859"/>
                  </a:lnTo>
                  <a:lnTo>
                    <a:pt x="4916043" y="1312049"/>
                  </a:lnTo>
                  <a:lnTo>
                    <a:pt x="4916043" y="1279029"/>
                  </a:lnTo>
                  <a:lnTo>
                    <a:pt x="4933569" y="1279029"/>
                  </a:lnTo>
                  <a:lnTo>
                    <a:pt x="4933569" y="1268869"/>
                  </a:lnTo>
                  <a:close/>
                </a:path>
                <a:path w="5922645" h="5184140">
                  <a:moveTo>
                    <a:pt x="4965420" y="1497215"/>
                  </a:moveTo>
                  <a:lnTo>
                    <a:pt x="4881905" y="1497215"/>
                  </a:lnTo>
                  <a:lnTo>
                    <a:pt x="4875200" y="1497215"/>
                  </a:lnTo>
                  <a:lnTo>
                    <a:pt x="4849139" y="1497215"/>
                  </a:lnTo>
                  <a:lnTo>
                    <a:pt x="4849139" y="1507375"/>
                  </a:lnTo>
                  <a:lnTo>
                    <a:pt x="4849139" y="1523885"/>
                  </a:lnTo>
                  <a:lnTo>
                    <a:pt x="4831156" y="1530235"/>
                  </a:lnTo>
                  <a:lnTo>
                    <a:pt x="4826076" y="1531505"/>
                  </a:lnTo>
                  <a:lnTo>
                    <a:pt x="4822114" y="1532775"/>
                  </a:lnTo>
                  <a:lnTo>
                    <a:pt x="4819269" y="1535315"/>
                  </a:lnTo>
                  <a:lnTo>
                    <a:pt x="4818519" y="1534045"/>
                  </a:lnTo>
                  <a:lnTo>
                    <a:pt x="4817770" y="1532775"/>
                  </a:lnTo>
                  <a:lnTo>
                    <a:pt x="4814798" y="1527695"/>
                  </a:lnTo>
                  <a:lnTo>
                    <a:pt x="4807890" y="1523885"/>
                  </a:lnTo>
                  <a:lnTo>
                    <a:pt x="4789703" y="1523885"/>
                  </a:lnTo>
                  <a:lnTo>
                    <a:pt x="4783099" y="1526425"/>
                  </a:lnTo>
                  <a:lnTo>
                    <a:pt x="4778730" y="1532775"/>
                  </a:lnTo>
                  <a:lnTo>
                    <a:pt x="4778121" y="1532775"/>
                  </a:lnTo>
                  <a:lnTo>
                    <a:pt x="4778121" y="1507375"/>
                  </a:lnTo>
                  <a:lnTo>
                    <a:pt x="4849139" y="1507375"/>
                  </a:lnTo>
                  <a:lnTo>
                    <a:pt x="4849139" y="1497215"/>
                  </a:lnTo>
                  <a:lnTo>
                    <a:pt x="4717008" y="1497215"/>
                  </a:lnTo>
                  <a:lnTo>
                    <a:pt x="4710303" y="1497215"/>
                  </a:lnTo>
                  <a:lnTo>
                    <a:pt x="4698568" y="1497215"/>
                  </a:lnTo>
                  <a:lnTo>
                    <a:pt x="4698568" y="1481975"/>
                  </a:lnTo>
                  <a:lnTo>
                    <a:pt x="4702759" y="1475625"/>
                  </a:lnTo>
                  <a:lnTo>
                    <a:pt x="4711141" y="1471815"/>
                  </a:lnTo>
                  <a:lnTo>
                    <a:pt x="4718532" y="1468005"/>
                  </a:lnTo>
                  <a:lnTo>
                    <a:pt x="4728146" y="1466735"/>
                  </a:lnTo>
                  <a:lnTo>
                    <a:pt x="4739983" y="1465465"/>
                  </a:lnTo>
                  <a:lnTo>
                    <a:pt x="4754042" y="1464195"/>
                  </a:lnTo>
                  <a:lnTo>
                    <a:pt x="4799088" y="1468005"/>
                  </a:lnTo>
                  <a:lnTo>
                    <a:pt x="4812182" y="1471815"/>
                  </a:lnTo>
                  <a:lnTo>
                    <a:pt x="4823993" y="1474355"/>
                  </a:lnTo>
                  <a:lnTo>
                    <a:pt x="4834217" y="1478165"/>
                  </a:lnTo>
                  <a:lnTo>
                    <a:pt x="4842853" y="1483245"/>
                  </a:lnTo>
                  <a:lnTo>
                    <a:pt x="4849901" y="1487055"/>
                  </a:lnTo>
                  <a:lnTo>
                    <a:pt x="4855692" y="1479435"/>
                  </a:lnTo>
                  <a:lnTo>
                    <a:pt x="4848784" y="1474355"/>
                  </a:lnTo>
                  <a:lnTo>
                    <a:pt x="4839957" y="1470545"/>
                  </a:lnTo>
                  <a:lnTo>
                    <a:pt x="4829200" y="1465465"/>
                  </a:lnTo>
                  <a:lnTo>
                    <a:pt x="4824971" y="1464195"/>
                  </a:lnTo>
                  <a:lnTo>
                    <a:pt x="4816526" y="1461655"/>
                  </a:lnTo>
                  <a:lnTo>
                    <a:pt x="4802390" y="1459115"/>
                  </a:lnTo>
                  <a:lnTo>
                    <a:pt x="4787265" y="1456575"/>
                  </a:lnTo>
                  <a:lnTo>
                    <a:pt x="4754042" y="1454035"/>
                  </a:lnTo>
                  <a:lnTo>
                    <a:pt x="4737519" y="1455305"/>
                  </a:lnTo>
                  <a:lnTo>
                    <a:pt x="4695964" y="1469275"/>
                  </a:lnTo>
                  <a:lnTo>
                    <a:pt x="4687138" y="1490865"/>
                  </a:lnTo>
                  <a:lnTo>
                    <a:pt x="4687138" y="1497215"/>
                  </a:lnTo>
                  <a:lnTo>
                    <a:pt x="4675403" y="1497215"/>
                  </a:lnTo>
                  <a:lnTo>
                    <a:pt x="4668698" y="1497215"/>
                  </a:lnTo>
                  <a:lnTo>
                    <a:pt x="4655032" y="1497215"/>
                  </a:lnTo>
                  <a:lnTo>
                    <a:pt x="4622520" y="1456575"/>
                  </a:lnTo>
                  <a:lnTo>
                    <a:pt x="4609414" y="1459115"/>
                  </a:lnTo>
                  <a:lnTo>
                    <a:pt x="4621911" y="1474355"/>
                  </a:lnTo>
                  <a:lnTo>
                    <a:pt x="4628718" y="1481975"/>
                  </a:lnTo>
                  <a:lnTo>
                    <a:pt x="4635131" y="1488325"/>
                  </a:lnTo>
                  <a:lnTo>
                    <a:pt x="4641139" y="1494675"/>
                  </a:lnTo>
                  <a:lnTo>
                    <a:pt x="4644872" y="1497215"/>
                  </a:lnTo>
                  <a:lnTo>
                    <a:pt x="4566742" y="1497215"/>
                  </a:lnTo>
                  <a:lnTo>
                    <a:pt x="4560036" y="1497215"/>
                  </a:lnTo>
                  <a:lnTo>
                    <a:pt x="4479112" y="1497215"/>
                  </a:lnTo>
                  <a:lnTo>
                    <a:pt x="4479112" y="1507375"/>
                  </a:lnTo>
                  <a:lnTo>
                    <a:pt x="4533671" y="1507375"/>
                  </a:lnTo>
                  <a:lnTo>
                    <a:pt x="4533671" y="1522615"/>
                  </a:lnTo>
                  <a:lnTo>
                    <a:pt x="4505426" y="1522615"/>
                  </a:lnTo>
                  <a:lnTo>
                    <a:pt x="4501159" y="1523885"/>
                  </a:lnTo>
                  <a:lnTo>
                    <a:pt x="4494860" y="1530235"/>
                  </a:lnTo>
                  <a:lnTo>
                    <a:pt x="4493285" y="1534045"/>
                  </a:lnTo>
                  <a:lnTo>
                    <a:pt x="4493285" y="1544205"/>
                  </a:lnTo>
                  <a:lnTo>
                    <a:pt x="4495190" y="1549285"/>
                  </a:lnTo>
                  <a:lnTo>
                    <a:pt x="4502810" y="1558175"/>
                  </a:lnTo>
                  <a:lnTo>
                    <a:pt x="4507509" y="1561985"/>
                  </a:lnTo>
                  <a:lnTo>
                    <a:pt x="4513097" y="1563255"/>
                  </a:lnTo>
                  <a:lnTo>
                    <a:pt x="4536719" y="1558175"/>
                  </a:lnTo>
                  <a:lnTo>
                    <a:pt x="4539564" y="1560715"/>
                  </a:lnTo>
                  <a:lnTo>
                    <a:pt x="4540986" y="1563255"/>
                  </a:lnTo>
                  <a:lnTo>
                    <a:pt x="4540986" y="1572145"/>
                  </a:lnTo>
                  <a:lnTo>
                    <a:pt x="4538980" y="1575955"/>
                  </a:lnTo>
                  <a:lnTo>
                    <a:pt x="4530953" y="1581035"/>
                  </a:lnTo>
                  <a:lnTo>
                    <a:pt x="4526102" y="1582305"/>
                  </a:lnTo>
                  <a:lnTo>
                    <a:pt x="4515231" y="1582305"/>
                  </a:lnTo>
                  <a:lnTo>
                    <a:pt x="4495419" y="1568335"/>
                  </a:lnTo>
                  <a:lnTo>
                    <a:pt x="4492472" y="1570875"/>
                  </a:lnTo>
                  <a:lnTo>
                    <a:pt x="4490999" y="1573415"/>
                  </a:lnTo>
                  <a:lnTo>
                    <a:pt x="4490999" y="1581035"/>
                  </a:lnTo>
                  <a:lnTo>
                    <a:pt x="4492930" y="1583575"/>
                  </a:lnTo>
                  <a:lnTo>
                    <a:pt x="4500651" y="1589925"/>
                  </a:lnTo>
                  <a:lnTo>
                    <a:pt x="4506290" y="1591195"/>
                  </a:lnTo>
                  <a:lnTo>
                    <a:pt x="4513707" y="1591195"/>
                  </a:lnTo>
                  <a:lnTo>
                    <a:pt x="4537786" y="1612785"/>
                  </a:lnTo>
                  <a:lnTo>
                    <a:pt x="4550130" y="1606435"/>
                  </a:lnTo>
                  <a:lnTo>
                    <a:pt x="4526204" y="1591195"/>
                  </a:lnTo>
                  <a:lnTo>
                    <a:pt x="4526204" y="1589925"/>
                  </a:lnTo>
                  <a:lnTo>
                    <a:pt x="4533214" y="1589925"/>
                  </a:lnTo>
                  <a:lnTo>
                    <a:pt x="4539310" y="1588655"/>
                  </a:lnTo>
                  <a:lnTo>
                    <a:pt x="4544492" y="1584845"/>
                  </a:lnTo>
                  <a:lnTo>
                    <a:pt x="4547082" y="1582305"/>
                  </a:lnTo>
                  <a:lnTo>
                    <a:pt x="4549673" y="1579765"/>
                  </a:lnTo>
                  <a:lnTo>
                    <a:pt x="4552264" y="1574685"/>
                  </a:lnTo>
                  <a:lnTo>
                    <a:pt x="4552264" y="1561985"/>
                  </a:lnTo>
                  <a:lnTo>
                    <a:pt x="4551045" y="1558175"/>
                  </a:lnTo>
                  <a:lnTo>
                    <a:pt x="4547794" y="1553095"/>
                  </a:lnTo>
                  <a:lnTo>
                    <a:pt x="4546168" y="1550555"/>
                  </a:lnTo>
                  <a:lnTo>
                    <a:pt x="4543526" y="1549285"/>
                  </a:lnTo>
                  <a:lnTo>
                    <a:pt x="4540682" y="1548015"/>
                  </a:lnTo>
                  <a:lnTo>
                    <a:pt x="4514926" y="1553095"/>
                  </a:lnTo>
                  <a:lnTo>
                    <a:pt x="4512284" y="1551825"/>
                  </a:lnTo>
                  <a:lnTo>
                    <a:pt x="4509998" y="1550555"/>
                  </a:lnTo>
                  <a:lnTo>
                    <a:pt x="4506138" y="1545475"/>
                  </a:lnTo>
                  <a:lnTo>
                    <a:pt x="4505172" y="1542935"/>
                  </a:lnTo>
                  <a:lnTo>
                    <a:pt x="4505172" y="1537855"/>
                  </a:lnTo>
                  <a:lnTo>
                    <a:pt x="4505960" y="1536585"/>
                  </a:lnTo>
                  <a:lnTo>
                    <a:pt x="4509109" y="1532775"/>
                  </a:lnTo>
                  <a:lnTo>
                    <a:pt x="4544949" y="1532775"/>
                  </a:lnTo>
                  <a:lnTo>
                    <a:pt x="4544949" y="1507375"/>
                  </a:lnTo>
                  <a:lnTo>
                    <a:pt x="4560036" y="1507375"/>
                  </a:lnTo>
                  <a:lnTo>
                    <a:pt x="4566742" y="1507375"/>
                  </a:lnTo>
                  <a:lnTo>
                    <a:pt x="4645533" y="1507375"/>
                  </a:lnTo>
                  <a:lnTo>
                    <a:pt x="4645533" y="1530235"/>
                  </a:lnTo>
                  <a:lnTo>
                    <a:pt x="4644923" y="1530235"/>
                  </a:lnTo>
                  <a:lnTo>
                    <a:pt x="4641977" y="1527695"/>
                  </a:lnTo>
                  <a:lnTo>
                    <a:pt x="4637659" y="1525155"/>
                  </a:lnTo>
                  <a:lnTo>
                    <a:pt x="4628108" y="1525155"/>
                  </a:lnTo>
                  <a:lnTo>
                    <a:pt x="4624654" y="1526425"/>
                  </a:lnTo>
                  <a:lnTo>
                    <a:pt x="4618558" y="1531505"/>
                  </a:lnTo>
                  <a:lnTo>
                    <a:pt x="4616475" y="1534045"/>
                  </a:lnTo>
                  <a:lnTo>
                    <a:pt x="4615358" y="1539125"/>
                  </a:lnTo>
                  <a:lnTo>
                    <a:pt x="4614748" y="1539125"/>
                  </a:lnTo>
                  <a:lnTo>
                    <a:pt x="4613935" y="1536585"/>
                  </a:lnTo>
                  <a:lnTo>
                    <a:pt x="4613529" y="1535315"/>
                  </a:lnTo>
                  <a:lnTo>
                    <a:pt x="4611319" y="1531505"/>
                  </a:lnTo>
                  <a:lnTo>
                    <a:pt x="4604918" y="1527695"/>
                  </a:lnTo>
                  <a:lnTo>
                    <a:pt x="4600880" y="1526425"/>
                  </a:lnTo>
                  <a:lnTo>
                    <a:pt x="4589297" y="1526425"/>
                  </a:lnTo>
                  <a:lnTo>
                    <a:pt x="4583531" y="1528965"/>
                  </a:lnTo>
                  <a:lnTo>
                    <a:pt x="4573879" y="1539125"/>
                  </a:lnTo>
                  <a:lnTo>
                    <a:pt x="4571466" y="1545475"/>
                  </a:lnTo>
                  <a:lnTo>
                    <a:pt x="4571555" y="1555635"/>
                  </a:lnTo>
                  <a:lnTo>
                    <a:pt x="4592828" y="1592465"/>
                  </a:lnTo>
                  <a:lnTo>
                    <a:pt x="4598441" y="1596275"/>
                  </a:lnTo>
                  <a:lnTo>
                    <a:pt x="4606214" y="1588655"/>
                  </a:lnTo>
                  <a:lnTo>
                    <a:pt x="4596206" y="1581035"/>
                  </a:lnTo>
                  <a:lnTo>
                    <a:pt x="4589069" y="1573415"/>
                  </a:lnTo>
                  <a:lnTo>
                    <a:pt x="4584776" y="1564525"/>
                  </a:lnTo>
                  <a:lnTo>
                    <a:pt x="4583354" y="1554365"/>
                  </a:lnTo>
                  <a:lnTo>
                    <a:pt x="4583354" y="1548015"/>
                  </a:lnTo>
                  <a:lnTo>
                    <a:pt x="4584649" y="1544205"/>
                  </a:lnTo>
                  <a:lnTo>
                    <a:pt x="4589831" y="1537855"/>
                  </a:lnTo>
                  <a:lnTo>
                    <a:pt x="4593107" y="1536585"/>
                  </a:lnTo>
                  <a:lnTo>
                    <a:pt x="4600930" y="1536585"/>
                  </a:lnTo>
                  <a:lnTo>
                    <a:pt x="4603978" y="1537855"/>
                  </a:lnTo>
                  <a:lnTo>
                    <a:pt x="4608449" y="1542935"/>
                  </a:lnTo>
                  <a:lnTo>
                    <a:pt x="4609566" y="1546745"/>
                  </a:lnTo>
                  <a:lnTo>
                    <a:pt x="4609566" y="1565795"/>
                  </a:lnTo>
                  <a:lnTo>
                    <a:pt x="4620692" y="1565795"/>
                  </a:lnTo>
                  <a:lnTo>
                    <a:pt x="4620692" y="1546745"/>
                  </a:lnTo>
                  <a:lnTo>
                    <a:pt x="4621835" y="1542935"/>
                  </a:lnTo>
                  <a:lnTo>
                    <a:pt x="4625264" y="1539125"/>
                  </a:lnTo>
                  <a:lnTo>
                    <a:pt x="4626407" y="1537855"/>
                  </a:lnTo>
                  <a:lnTo>
                    <a:pt x="4629480" y="1536585"/>
                  </a:lnTo>
                  <a:lnTo>
                    <a:pt x="4638116" y="1536585"/>
                  </a:lnTo>
                  <a:lnTo>
                    <a:pt x="4642180" y="1537855"/>
                  </a:lnTo>
                  <a:lnTo>
                    <a:pt x="4645533" y="1541665"/>
                  </a:lnTo>
                  <a:lnTo>
                    <a:pt x="4645533" y="1595005"/>
                  </a:lnTo>
                  <a:lnTo>
                    <a:pt x="4657115" y="1595005"/>
                  </a:lnTo>
                  <a:lnTo>
                    <a:pt x="4657115" y="1536585"/>
                  </a:lnTo>
                  <a:lnTo>
                    <a:pt x="4657115" y="1530235"/>
                  </a:lnTo>
                  <a:lnTo>
                    <a:pt x="4657115" y="1507375"/>
                  </a:lnTo>
                  <a:lnTo>
                    <a:pt x="4668698" y="1507375"/>
                  </a:lnTo>
                  <a:lnTo>
                    <a:pt x="4675403" y="1507375"/>
                  </a:lnTo>
                  <a:lnTo>
                    <a:pt x="4687138" y="1507375"/>
                  </a:lnTo>
                  <a:lnTo>
                    <a:pt x="4687138" y="1595005"/>
                  </a:lnTo>
                  <a:lnTo>
                    <a:pt x="4698568" y="1595005"/>
                  </a:lnTo>
                  <a:lnTo>
                    <a:pt x="4698568" y="1507375"/>
                  </a:lnTo>
                  <a:lnTo>
                    <a:pt x="4710303" y="1507375"/>
                  </a:lnTo>
                  <a:lnTo>
                    <a:pt x="4717008" y="1507375"/>
                  </a:lnTo>
                  <a:lnTo>
                    <a:pt x="4766691" y="1507375"/>
                  </a:lnTo>
                  <a:lnTo>
                    <a:pt x="4766691" y="1551825"/>
                  </a:lnTo>
                  <a:lnTo>
                    <a:pt x="4765014" y="1556905"/>
                  </a:lnTo>
                  <a:lnTo>
                    <a:pt x="4758309" y="1564525"/>
                  </a:lnTo>
                  <a:lnTo>
                    <a:pt x="4753940" y="1565795"/>
                  </a:lnTo>
                  <a:lnTo>
                    <a:pt x="4743780" y="1565795"/>
                  </a:lnTo>
                  <a:lnTo>
                    <a:pt x="4739919" y="1564525"/>
                  </a:lnTo>
                  <a:lnTo>
                    <a:pt x="4734026" y="1558175"/>
                  </a:lnTo>
                  <a:lnTo>
                    <a:pt x="4732553" y="1554365"/>
                  </a:lnTo>
                  <a:lnTo>
                    <a:pt x="4732553" y="1544205"/>
                  </a:lnTo>
                  <a:lnTo>
                    <a:pt x="4734738" y="1539125"/>
                  </a:lnTo>
                  <a:lnTo>
                    <a:pt x="4743475" y="1534045"/>
                  </a:lnTo>
                  <a:lnTo>
                    <a:pt x="4748606" y="1532775"/>
                  </a:lnTo>
                  <a:lnTo>
                    <a:pt x="4754499" y="1534045"/>
                  </a:lnTo>
                  <a:lnTo>
                    <a:pt x="4754270" y="1532775"/>
                  </a:lnTo>
                  <a:lnTo>
                    <a:pt x="4752670" y="1523885"/>
                  </a:lnTo>
                  <a:lnTo>
                    <a:pt x="4744136" y="1522615"/>
                  </a:lnTo>
                  <a:lnTo>
                    <a:pt x="4736643" y="1523885"/>
                  </a:lnTo>
                  <a:lnTo>
                    <a:pt x="4723739" y="1534045"/>
                  </a:lnTo>
                  <a:lnTo>
                    <a:pt x="4720514" y="1541665"/>
                  </a:lnTo>
                  <a:lnTo>
                    <a:pt x="4720514" y="1558175"/>
                  </a:lnTo>
                  <a:lnTo>
                    <a:pt x="4723054" y="1563255"/>
                  </a:lnTo>
                  <a:lnTo>
                    <a:pt x="4733214" y="1573415"/>
                  </a:lnTo>
                  <a:lnTo>
                    <a:pt x="4739310" y="1575955"/>
                  </a:lnTo>
                  <a:lnTo>
                    <a:pt x="4754956" y="1575955"/>
                  </a:lnTo>
                  <a:lnTo>
                    <a:pt x="4761509" y="1573415"/>
                  </a:lnTo>
                  <a:lnTo>
                    <a:pt x="4766081" y="1567065"/>
                  </a:lnTo>
                  <a:lnTo>
                    <a:pt x="4766691" y="1567065"/>
                  </a:lnTo>
                  <a:lnTo>
                    <a:pt x="4766691" y="1595005"/>
                  </a:lnTo>
                  <a:lnTo>
                    <a:pt x="4778121" y="1595005"/>
                  </a:lnTo>
                  <a:lnTo>
                    <a:pt x="4778121" y="1567065"/>
                  </a:lnTo>
                  <a:lnTo>
                    <a:pt x="4778121" y="1565795"/>
                  </a:lnTo>
                  <a:lnTo>
                    <a:pt x="4778121" y="1548015"/>
                  </a:lnTo>
                  <a:lnTo>
                    <a:pt x="4779797" y="1542935"/>
                  </a:lnTo>
                  <a:lnTo>
                    <a:pt x="4786503" y="1535315"/>
                  </a:lnTo>
                  <a:lnTo>
                    <a:pt x="4790922" y="1534045"/>
                  </a:lnTo>
                  <a:lnTo>
                    <a:pt x="4803927" y="1534045"/>
                  </a:lnTo>
                  <a:lnTo>
                    <a:pt x="4809007" y="1537855"/>
                  </a:lnTo>
                  <a:lnTo>
                    <a:pt x="4811649" y="1544205"/>
                  </a:lnTo>
                  <a:lnTo>
                    <a:pt x="4810023" y="1546745"/>
                  </a:lnTo>
                  <a:lnTo>
                    <a:pt x="4809210" y="1550555"/>
                  </a:lnTo>
                  <a:lnTo>
                    <a:pt x="4809210" y="1555635"/>
                  </a:lnTo>
                  <a:lnTo>
                    <a:pt x="4809871" y="1561985"/>
                  </a:lnTo>
                  <a:lnTo>
                    <a:pt x="4838789" y="1588655"/>
                  </a:lnTo>
                  <a:lnTo>
                    <a:pt x="4855083" y="1588655"/>
                  </a:lnTo>
                  <a:lnTo>
                    <a:pt x="4862893" y="1586115"/>
                  </a:lnTo>
                  <a:lnTo>
                    <a:pt x="4869789" y="1582305"/>
                  </a:lnTo>
                  <a:lnTo>
                    <a:pt x="4875809" y="1578495"/>
                  </a:lnTo>
                  <a:lnTo>
                    <a:pt x="4869408" y="1568335"/>
                  </a:lnTo>
                  <a:lnTo>
                    <a:pt x="4864392" y="1573415"/>
                  </a:lnTo>
                  <a:lnTo>
                    <a:pt x="4858664" y="1575955"/>
                  </a:lnTo>
                  <a:lnTo>
                    <a:pt x="4852200" y="1578495"/>
                  </a:lnTo>
                  <a:lnTo>
                    <a:pt x="4837811" y="1578495"/>
                  </a:lnTo>
                  <a:lnTo>
                    <a:pt x="4831994" y="1575955"/>
                  </a:lnTo>
                  <a:lnTo>
                    <a:pt x="4823155" y="1568335"/>
                  </a:lnTo>
                  <a:lnTo>
                    <a:pt x="4820945" y="1563255"/>
                  </a:lnTo>
                  <a:lnTo>
                    <a:pt x="4820945" y="1553095"/>
                  </a:lnTo>
                  <a:lnTo>
                    <a:pt x="4822164" y="1549285"/>
                  </a:lnTo>
                  <a:lnTo>
                    <a:pt x="4827041" y="1542935"/>
                  </a:lnTo>
                  <a:lnTo>
                    <a:pt x="4831766" y="1540395"/>
                  </a:lnTo>
                  <a:lnTo>
                    <a:pt x="4838776" y="1539125"/>
                  </a:lnTo>
                  <a:lnTo>
                    <a:pt x="4851933" y="1535315"/>
                  </a:lnTo>
                  <a:lnTo>
                    <a:pt x="4860722" y="1532775"/>
                  </a:lnTo>
                  <a:lnTo>
                    <a:pt x="4860722" y="1507375"/>
                  </a:lnTo>
                  <a:lnTo>
                    <a:pt x="4875200" y="1507375"/>
                  </a:lnTo>
                  <a:lnTo>
                    <a:pt x="4881905" y="1507375"/>
                  </a:lnTo>
                  <a:lnTo>
                    <a:pt x="4935550" y="1507375"/>
                  </a:lnTo>
                  <a:lnTo>
                    <a:pt x="4935550" y="1551825"/>
                  </a:lnTo>
                  <a:lnTo>
                    <a:pt x="4933696" y="1556905"/>
                  </a:lnTo>
                  <a:lnTo>
                    <a:pt x="4926266" y="1565795"/>
                  </a:lnTo>
                  <a:lnTo>
                    <a:pt x="4921428" y="1567065"/>
                  </a:lnTo>
                  <a:lnTo>
                    <a:pt x="4910150" y="1567065"/>
                  </a:lnTo>
                  <a:lnTo>
                    <a:pt x="4905845" y="1565795"/>
                  </a:lnTo>
                  <a:lnTo>
                    <a:pt x="4899253" y="1559445"/>
                  </a:lnTo>
                  <a:lnTo>
                    <a:pt x="4897602" y="1554365"/>
                  </a:lnTo>
                  <a:lnTo>
                    <a:pt x="4897602" y="1542935"/>
                  </a:lnTo>
                  <a:lnTo>
                    <a:pt x="4900168" y="1537855"/>
                  </a:lnTo>
                  <a:lnTo>
                    <a:pt x="4910429" y="1532775"/>
                  </a:lnTo>
                  <a:lnTo>
                    <a:pt x="4916284" y="1531505"/>
                  </a:lnTo>
                  <a:lnTo>
                    <a:pt x="4922901" y="1532775"/>
                  </a:lnTo>
                  <a:lnTo>
                    <a:pt x="4922761" y="1531505"/>
                  </a:lnTo>
                  <a:lnTo>
                    <a:pt x="4921834" y="1522615"/>
                  </a:lnTo>
                  <a:lnTo>
                    <a:pt x="4915052" y="1521345"/>
                  </a:lnTo>
                  <a:lnTo>
                    <a:pt x="4908613" y="1522615"/>
                  </a:lnTo>
                  <a:lnTo>
                    <a:pt x="4902479" y="1523885"/>
                  </a:lnTo>
                  <a:lnTo>
                    <a:pt x="4896688" y="1527695"/>
                  </a:lnTo>
                  <a:lnTo>
                    <a:pt x="4889157" y="1532775"/>
                  </a:lnTo>
                  <a:lnTo>
                    <a:pt x="4885410" y="1539125"/>
                  </a:lnTo>
                  <a:lnTo>
                    <a:pt x="4885410" y="1558175"/>
                  </a:lnTo>
                  <a:lnTo>
                    <a:pt x="4888154" y="1564525"/>
                  </a:lnTo>
                  <a:lnTo>
                    <a:pt x="4899126" y="1574685"/>
                  </a:lnTo>
                  <a:lnTo>
                    <a:pt x="4905730" y="1577225"/>
                  </a:lnTo>
                  <a:lnTo>
                    <a:pt x="4922901" y="1577225"/>
                  </a:lnTo>
                  <a:lnTo>
                    <a:pt x="4930064" y="1574685"/>
                  </a:lnTo>
                  <a:lnTo>
                    <a:pt x="4934940" y="1568335"/>
                  </a:lnTo>
                  <a:lnTo>
                    <a:pt x="4935550" y="1568335"/>
                  </a:lnTo>
                  <a:lnTo>
                    <a:pt x="4935550" y="1595005"/>
                  </a:lnTo>
                  <a:lnTo>
                    <a:pt x="4946980" y="1595005"/>
                  </a:lnTo>
                  <a:lnTo>
                    <a:pt x="4946980" y="1568335"/>
                  </a:lnTo>
                  <a:lnTo>
                    <a:pt x="4946980" y="1567065"/>
                  </a:lnTo>
                  <a:lnTo>
                    <a:pt x="4946980" y="1507375"/>
                  </a:lnTo>
                  <a:lnTo>
                    <a:pt x="4965420" y="1507375"/>
                  </a:lnTo>
                  <a:lnTo>
                    <a:pt x="4965420" y="1497215"/>
                  </a:lnTo>
                  <a:close/>
                </a:path>
                <a:path w="5922645" h="5184140">
                  <a:moveTo>
                    <a:pt x="4965420" y="778395"/>
                  </a:moveTo>
                  <a:lnTo>
                    <a:pt x="4881905" y="778395"/>
                  </a:lnTo>
                  <a:lnTo>
                    <a:pt x="4875200" y="778395"/>
                  </a:lnTo>
                  <a:lnTo>
                    <a:pt x="4849139" y="778395"/>
                  </a:lnTo>
                  <a:lnTo>
                    <a:pt x="4849139" y="788555"/>
                  </a:lnTo>
                  <a:lnTo>
                    <a:pt x="4849139" y="805065"/>
                  </a:lnTo>
                  <a:lnTo>
                    <a:pt x="4831156" y="811415"/>
                  </a:lnTo>
                  <a:lnTo>
                    <a:pt x="4826076" y="812685"/>
                  </a:lnTo>
                  <a:lnTo>
                    <a:pt x="4822114" y="813955"/>
                  </a:lnTo>
                  <a:lnTo>
                    <a:pt x="4819269" y="816495"/>
                  </a:lnTo>
                  <a:lnTo>
                    <a:pt x="4818519" y="815225"/>
                  </a:lnTo>
                  <a:lnTo>
                    <a:pt x="4817770" y="813955"/>
                  </a:lnTo>
                  <a:lnTo>
                    <a:pt x="4814798" y="808875"/>
                  </a:lnTo>
                  <a:lnTo>
                    <a:pt x="4807890" y="805065"/>
                  </a:lnTo>
                  <a:lnTo>
                    <a:pt x="4789703" y="805065"/>
                  </a:lnTo>
                  <a:lnTo>
                    <a:pt x="4783099" y="807605"/>
                  </a:lnTo>
                  <a:lnTo>
                    <a:pt x="4778730" y="813955"/>
                  </a:lnTo>
                  <a:lnTo>
                    <a:pt x="4778121" y="813955"/>
                  </a:lnTo>
                  <a:lnTo>
                    <a:pt x="4778121" y="788555"/>
                  </a:lnTo>
                  <a:lnTo>
                    <a:pt x="4849139" y="788555"/>
                  </a:lnTo>
                  <a:lnTo>
                    <a:pt x="4849139" y="778395"/>
                  </a:lnTo>
                  <a:lnTo>
                    <a:pt x="4717008" y="778395"/>
                  </a:lnTo>
                  <a:lnTo>
                    <a:pt x="4710303" y="778395"/>
                  </a:lnTo>
                  <a:lnTo>
                    <a:pt x="4698568" y="778395"/>
                  </a:lnTo>
                  <a:lnTo>
                    <a:pt x="4698568" y="763155"/>
                  </a:lnTo>
                  <a:lnTo>
                    <a:pt x="4702759" y="756805"/>
                  </a:lnTo>
                  <a:lnTo>
                    <a:pt x="4711141" y="752995"/>
                  </a:lnTo>
                  <a:lnTo>
                    <a:pt x="4718532" y="749185"/>
                  </a:lnTo>
                  <a:lnTo>
                    <a:pt x="4728146" y="747915"/>
                  </a:lnTo>
                  <a:lnTo>
                    <a:pt x="4739983" y="746645"/>
                  </a:lnTo>
                  <a:lnTo>
                    <a:pt x="4754042" y="745375"/>
                  </a:lnTo>
                  <a:lnTo>
                    <a:pt x="4799088" y="749185"/>
                  </a:lnTo>
                  <a:lnTo>
                    <a:pt x="4812182" y="752995"/>
                  </a:lnTo>
                  <a:lnTo>
                    <a:pt x="4823993" y="755535"/>
                  </a:lnTo>
                  <a:lnTo>
                    <a:pt x="4834217" y="759345"/>
                  </a:lnTo>
                  <a:lnTo>
                    <a:pt x="4842853" y="764425"/>
                  </a:lnTo>
                  <a:lnTo>
                    <a:pt x="4849901" y="768235"/>
                  </a:lnTo>
                  <a:lnTo>
                    <a:pt x="4855692" y="760615"/>
                  </a:lnTo>
                  <a:lnTo>
                    <a:pt x="4848784" y="755535"/>
                  </a:lnTo>
                  <a:lnTo>
                    <a:pt x="4839957" y="751725"/>
                  </a:lnTo>
                  <a:lnTo>
                    <a:pt x="4829200" y="746645"/>
                  </a:lnTo>
                  <a:lnTo>
                    <a:pt x="4824971" y="745375"/>
                  </a:lnTo>
                  <a:lnTo>
                    <a:pt x="4816526" y="742835"/>
                  </a:lnTo>
                  <a:lnTo>
                    <a:pt x="4802390" y="740295"/>
                  </a:lnTo>
                  <a:lnTo>
                    <a:pt x="4787265" y="737755"/>
                  </a:lnTo>
                  <a:lnTo>
                    <a:pt x="4754042" y="735215"/>
                  </a:lnTo>
                  <a:lnTo>
                    <a:pt x="4737519" y="736485"/>
                  </a:lnTo>
                  <a:lnTo>
                    <a:pt x="4695964" y="750455"/>
                  </a:lnTo>
                  <a:lnTo>
                    <a:pt x="4687138" y="772045"/>
                  </a:lnTo>
                  <a:lnTo>
                    <a:pt x="4687138" y="778395"/>
                  </a:lnTo>
                  <a:lnTo>
                    <a:pt x="4675403" y="778395"/>
                  </a:lnTo>
                  <a:lnTo>
                    <a:pt x="4668698" y="778395"/>
                  </a:lnTo>
                  <a:lnTo>
                    <a:pt x="4655032" y="778395"/>
                  </a:lnTo>
                  <a:lnTo>
                    <a:pt x="4622520" y="737755"/>
                  </a:lnTo>
                  <a:lnTo>
                    <a:pt x="4609414" y="740295"/>
                  </a:lnTo>
                  <a:lnTo>
                    <a:pt x="4621911" y="755535"/>
                  </a:lnTo>
                  <a:lnTo>
                    <a:pt x="4628718" y="763155"/>
                  </a:lnTo>
                  <a:lnTo>
                    <a:pt x="4635131" y="769505"/>
                  </a:lnTo>
                  <a:lnTo>
                    <a:pt x="4641139" y="775855"/>
                  </a:lnTo>
                  <a:lnTo>
                    <a:pt x="4644872" y="778395"/>
                  </a:lnTo>
                  <a:lnTo>
                    <a:pt x="4566742" y="778395"/>
                  </a:lnTo>
                  <a:lnTo>
                    <a:pt x="4560036" y="778395"/>
                  </a:lnTo>
                  <a:lnTo>
                    <a:pt x="4479112" y="778395"/>
                  </a:lnTo>
                  <a:lnTo>
                    <a:pt x="4479112" y="788555"/>
                  </a:lnTo>
                  <a:lnTo>
                    <a:pt x="4533671" y="788555"/>
                  </a:lnTo>
                  <a:lnTo>
                    <a:pt x="4533671" y="803795"/>
                  </a:lnTo>
                  <a:lnTo>
                    <a:pt x="4505426" y="803795"/>
                  </a:lnTo>
                  <a:lnTo>
                    <a:pt x="4501159" y="805065"/>
                  </a:lnTo>
                  <a:lnTo>
                    <a:pt x="4494860" y="811415"/>
                  </a:lnTo>
                  <a:lnTo>
                    <a:pt x="4493285" y="815225"/>
                  </a:lnTo>
                  <a:lnTo>
                    <a:pt x="4493285" y="825385"/>
                  </a:lnTo>
                  <a:lnTo>
                    <a:pt x="4495190" y="830465"/>
                  </a:lnTo>
                  <a:lnTo>
                    <a:pt x="4502810" y="839355"/>
                  </a:lnTo>
                  <a:lnTo>
                    <a:pt x="4507509" y="843165"/>
                  </a:lnTo>
                  <a:lnTo>
                    <a:pt x="4513097" y="844435"/>
                  </a:lnTo>
                  <a:lnTo>
                    <a:pt x="4536719" y="839355"/>
                  </a:lnTo>
                  <a:lnTo>
                    <a:pt x="4539564" y="841895"/>
                  </a:lnTo>
                  <a:lnTo>
                    <a:pt x="4540986" y="844435"/>
                  </a:lnTo>
                  <a:lnTo>
                    <a:pt x="4540986" y="853325"/>
                  </a:lnTo>
                  <a:lnTo>
                    <a:pt x="4538980" y="857135"/>
                  </a:lnTo>
                  <a:lnTo>
                    <a:pt x="4530953" y="862215"/>
                  </a:lnTo>
                  <a:lnTo>
                    <a:pt x="4526102" y="863485"/>
                  </a:lnTo>
                  <a:lnTo>
                    <a:pt x="4515231" y="863485"/>
                  </a:lnTo>
                  <a:lnTo>
                    <a:pt x="4495419" y="849515"/>
                  </a:lnTo>
                  <a:lnTo>
                    <a:pt x="4492472" y="852055"/>
                  </a:lnTo>
                  <a:lnTo>
                    <a:pt x="4490999" y="854595"/>
                  </a:lnTo>
                  <a:lnTo>
                    <a:pt x="4490999" y="862215"/>
                  </a:lnTo>
                  <a:lnTo>
                    <a:pt x="4492930" y="864755"/>
                  </a:lnTo>
                  <a:lnTo>
                    <a:pt x="4500651" y="871105"/>
                  </a:lnTo>
                  <a:lnTo>
                    <a:pt x="4506290" y="872375"/>
                  </a:lnTo>
                  <a:lnTo>
                    <a:pt x="4513707" y="872375"/>
                  </a:lnTo>
                  <a:lnTo>
                    <a:pt x="4537786" y="893965"/>
                  </a:lnTo>
                  <a:lnTo>
                    <a:pt x="4550130" y="887615"/>
                  </a:lnTo>
                  <a:lnTo>
                    <a:pt x="4526204" y="872375"/>
                  </a:lnTo>
                  <a:lnTo>
                    <a:pt x="4526204" y="871105"/>
                  </a:lnTo>
                  <a:lnTo>
                    <a:pt x="4533214" y="871105"/>
                  </a:lnTo>
                  <a:lnTo>
                    <a:pt x="4539310" y="869835"/>
                  </a:lnTo>
                  <a:lnTo>
                    <a:pt x="4544492" y="866025"/>
                  </a:lnTo>
                  <a:lnTo>
                    <a:pt x="4547082" y="863485"/>
                  </a:lnTo>
                  <a:lnTo>
                    <a:pt x="4549673" y="860945"/>
                  </a:lnTo>
                  <a:lnTo>
                    <a:pt x="4552264" y="855865"/>
                  </a:lnTo>
                  <a:lnTo>
                    <a:pt x="4552264" y="843165"/>
                  </a:lnTo>
                  <a:lnTo>
                    <a:pt x="4551045" y="839355"/>
                  </a:lnTo>
                  <a:lnTo>
                    <a:pt x="4547794" y="834275"/>
                  </a:lnTo>
                  <a:lnTo>
                    <a:pt x="4546168" y="831735"/>
                  </a:lnTo>
                  <a:lnTo>
                    <a:pt x="4543526" y="830465"/>
                  </a:lnTo>
                  <a:lnTo>
                    <a:pt x="4540682" y="829195"/>
                  </a:lnTo>
                  <a:lnTo>
                    <a:pt x="4514926" y="834275"/>
                  </a:lnTo>
                  <a:lnTo>
                    <a:pt x="4512284" y="833005"/>
                  </a:lnTo>
                  <a:lnTo>
                    <a:pt x="4509998" y="831735"/>
                  </a:lnTo>
                  <a:lnTo>
                    <a:pt x="4506138" y="826655"/>
                  </a:lnTo>
                  <a:lnTo>
                    <a:pt x="4505172" y="824115"/>
                  </a:lnTo>
                  <a:lnTo>
                    <a:pt x="4505172" y="819035"/>
                  </a:lnTo>
                  <a:lnTo>
                    <a:pt x="4505960" y="817765"/>
                  </a:lnTo>
                  <a:lnTo>
                    <a:pt x="4509109" y="813955"/>
                  </a:lnTo>
                  <a:lnTo>
                    <a:pt x="4544949" y="813955"/>
                  </a:lnTo>
                  <a:lnTo>
                    <a:pt x="4544949" y="788555"/>
                  </a:lnTo>
                  <a:lnTo>
                    <a:pt x="4560036" y="788555"/>
                  </a:lnTo>
                  <a:lnTo>
                    <a:pt x="4566742" y="788555"/>
                  </a:lnTo>
                  <a:lnTo>
                    <a:pt x="4645533" y="788555"/>
                  </a:lnTo>
                  <a:lnTo>
                    <a:pt x="4645533" y="811415"/>
                  </a:lnTo>
                  <a:lnTo>
                    <a:pt x="4644923" y="811415"/>
                  </a:lnTo>
                  <a:lnTo>
                    <a:pt x="4641977" y="808875"/>
                  </a:lnTo>
                  <a:lnTo>
                    <a:pt x="4637659" y="806335"/>
                  </a:lnTo>
                  <a:lnTo>
                    <a:pt x="4628108" y="806335"/>
                  </a:lnTo>
                  <a:lnTo>
                    <a:pt x="4624654" y="807605"/>
                  </a:lnTo>
                  <a:lnTo>
                    <a:pt x="4618558" y="812685"/>
                  </a:lnTo>
                  <a:lnTo>
                    <a:pt x="4616475" y="815225"/>
                  </a:lnTo>
                  <a:lnTo>
                    <a:pt x="4615358" y="820305"/>
                  </a:lnTo>
                  <a:lnTo>
                    <a:pt x="4614748" y="820305"/>
                  </a:lnTo>
                  <a:lnTo>
                    <a:pt x="4613935" y="817765"/>
                  </a:lnTo>
                  <a:lnTo>
                    <a:pt x="4613529" y="816495"/>
                  </a:lnTo>
                  <a:lnTo>
                    <a:pt x="4611319" y="812685"/>
                  </a:lnTo>
                  <a:lnTo>
                    <a:pt x="4604918" y="808875"/>
                  </a:lnTo>
                  <a:lnTo>
                    <a:pt x="4600880" y="807605"/>
                  </a:lnTo>
                  <a:lnTo>
                    <a:pt x="4589297" y="807605"/>
                  </a:lnTo>
                  <a:lnTo>
                    <a:pt x="4583531" y="810145"/>
                  </a:lnTo>
                  <a:lnTo>
                    <a:pt x="4573879" y="820305"/>
                  </a:lnTo>
                  <a:lnTo>
                    <a:pt x="4571466" y="826655"/>
                  </a:lnTo>
                  <a:lnTo>
                    <a:pt x="4571555" y="836815"/>
                  </a:lnTo>
                  <a:lnTo>
                    <a:pt x="4592828" y="873645"/>
                  </a:lnTo>
                  <a:lnTo>
                    <a:pt x="4598441" y="877455"/>
                  </a:lnTo>
                  <a:lnTo>
                    <a:pt x="4606214" y="869835"/>
                  </a:lnTo>
                  <a:lnTo>
                    <a:pt x="4596206" y="862215"/>
                  </a:lnTo>
                  <a:lnTo>
                    <a:pt x="4589069" y="854595"/>
                  </a:lnTo>
                  <a:lnTo>
                    <a:pt x="4584776" y="845705"/>
                  </a:lnTo>
                  <a:lnTo>
                    <a:pt x="4583354" y="835545"/>
                  </a:lnTo>
                  <a:lnTo>
                    <a:pt x="4583354" y="829195"/>
                  </a:lnTo>
                  <a:lnTo>
                    <a:pt x="4584649" y="825385"/>
                  </a:lnTo>
                  <a:lnTo>
                    <a:pt x="4589831" y="819035"/>
                  </a:lnTo>
                  <a:lnTo>
                    <a:pt x="4593107" y="817765"/>
                  </a:lnTo>
                  <a:lnTo>
                    <a:pt x="4600930" y="817765"/>
                  </a:lnTo>
                  <a:lnTo>
                    <a:pt x="4603978" y="819035"/>
                  </a:lnTo>
                  <a:lnTo>
                    <a:pt x="4608449" y="824115"/>
                  </a:lnTo>
                  <a:lnTo>
                    <a:pt x="4609566" y="827925"/>
                  </a:lnTo>
                  <a:lnTo>
                    <a:pt x="4609566" y="846975"/>
                  </a:lnTo>
                  <a:lnTo>
                    <a:pt x="4620692" y="846975"/>
                  </a:lnTo>
                  <a:lnTo>
                    <a:pt x="4620692" y="827925"/>
                  </a:lnTo>
                  <a:lnTo>
                    <a:pt x="4621835" y="824115"/>
                  </a:lnTo>
                  <a:lnTo>
                    <a:pt x="4625264" y="820305"/>
                  </a:lnTo>
                  <a:lnTo>
                    <a:pt x="4626407" y="819035"/>
                  </a:lnTo>
                  <a:lnTo>
                    <a:pt x="4629480" y="817765"/>
                  </a:lnTo>
                  <a:lnTo>
                    <a:pt x="4638116" y="817765"/>
                  </a:lnTo>
                  <a:lnTo>
                    <a:pt x="4642180" y="819035"/>
                  </a:lnTo>
                  <a:lnTo>
                    <a:pt x="4645533" y="822845"/>
                  </a:lnTo>
                  <a:lnTo>
                    <a:pt x="4645533" y="876185"/>
                  </a:lnTo>
                  <a:lnTo>
                    <a:pt x="4657115" y="876185"/>
                  </a:lnTo>
                  <a:lnTo>
                    <a:pt x="4657115" y="817765"/>
                  </a:lnTo>
                  <a:lnTo>
                    <a:pt x="4657115" y="811415"/>
                  </a:lnTo>
                  <a:lnTo>
                    <a:pt x="4657115" y="788555"/>
                  </a:lnTo>
                  <a:lnTo>
                    <a:pt x="4668698" y="788555"/>
                  </a:lnTo>
                  <a:lnTo>
                    <a:pt x="4675403" y="788555"/>
                  </a:lnTo>
                  <a:lnTo>
                    <a:pt x="4687138" y="788555"/>
                  </a:lnTo>
                  <a:lnTo>
                    <a:pt x="4687138" y="876185"/>
                  </a:lnTo>
                  <a:lnTo>
                    <a:pt x="4698568" y="876185"/>
                  </a:lnTo>
                  <a:lnTo>
                    <a:pt x="4698568" y="788555"/>
                  </a:lnTo>
                  <a:lnTo>
                    <a:pt x="4710303" y="788555"/>
                  </a:lnTo>
                  <a:lnTo>
                    <a:pt x="4717008" y="788555"/>
                  </a:lnTo>
                  <a:lnTo>
                    <a:pt x="4766691" y="788555"/>
                  </a:lnTo>
                  <a:lnTo>
                    <a:pt x="4766691" y="833005"/>
                  </a:lnTo>
                  <a:lnTo>
                    <a:pt x="4765014" y="838085"/>
                  </a:lnTo>
                  <a:lnTo>
                    <a:pt x="4758309" y="845705"/>
                  </a:lnTo>
                  <a:lnTo>
                    <a:pt x="4753940" y="846975"/>
                  </a:lnTo>
                  <a:lnTo>
                    <a:pt x="4743780" y="846975"/>
                  </a:lnTo>
                  <a:lnTo>
                    <a:pt x="4739919" y="845705"/>
                  </a:lnTo>
                  <a:lnTo>
                    <a:pt x="4734026" y="839355"/>
                  </a:lnTo>
                  <a:lnTo>
                    <a:pt x="4732553" y="835545"/>
                  </a:lnTo>
                  <a:lnTo>
                    <a:pt x="4732553" y="825385"/>
                  </a:lnTo>
                  <a:lnTo>
                    <a:pt x="4734738" y="820305"/>
                  </a:lnTo>
                  <a:lnTo>
                    <a:pt x="4743475" y="815225"/>
                  </a:lnTo>
                  <a:lnTo>
                    <a:pt x="4748606" y="813955"/>
                  </a:lnTo>
                  <a:lnTo>
                    <a:pt x="4754499" y="815225"/>
                  </a:lnTo>
                  <a:lnTo>
                    <a:pt x="4754270" y="813955"/>
                  </a:lnTo>
                  <a:lnTo>
                    <a:pt x="4752670" y="805065"/>
                  </a:lnTo>
                  <a:lnTo>
                    <a:pt x="4744136" y="803795"/>
                  </a:lnTo>
                  <a:lnTo>
                    <a:pt x="4736643" y="805065"/>
                  </a:lnTo>
                  <a:lnTo>
                    <a:pt x="4723739" y="815225"/>
                  </a:lnTo>
                  <a:lnTo>
                    <a:pt x="4720514" y="822845"/>
                  </a:lnTo>
                  <a:lnTo>
                    <a:pt x="4720514" y="839355"/>
                  </a:lnTo>
                  <a:lnTo>
                    <a:pt x="4723054" y="844435"/>
                  </a:lnTo>
                  <a:lnTo>
                    <a:pt x="4733214" y="854595"/>
                  </a:lnTo>
                  <a:lnTo>
                    <a:pt x="4739310" y="857135"/>
                  </a:lnTo>
                  <a:lnTo>
                    <a:pt x="4754956" y="857135"/>
                  </a:lnTo>
                  <a:lnTo>
                    <a:pt x="4761509" y="854595"/>
                  </a:lnTo>
                  <a:lnTo>
                    <a:pt x="4766081" y="848245"/>
                  </a:lnTo>
                  <a:lnTo>
                    <a:pt x="4766691" y="848245"/>
                  </a:lnTo>
                  <a:lnTo>
                    <a:pt x="4766691" y="876185"/>
                  </a:lnTo>
                  <a:lnTo>
                    <a:pt x="4778121" y="876185"/>
                  </a:lnTo>
                  <a:lnTo>
                    <a:pt x="4778121" y="848245"/>
                  </a:lnTo>
                  <a:lnTo>
                    <a:pt x="4778121" y="846975"/>
                  </a:lnTo>
                  <a:lnTo>
                    <a:pt x="4778121" y="829195"/>
                  </a:lnTo>
                  <a:lnTo>
                    <a:pt x="4779797" y="824115"/>
                  </a:lnTo>
                  <a:lnTo>
                    <a:pt x="4786503" y="816495"/>
                  </a:lnTo>
                  <a:lnTo>
                    <a:pt x="4790922" y="815225"/>
                  </a:lnTo>
                  <a:lnTo>
                    <a:pt x="4803927" y="815225"/>
                  </a:lnTo>
                  <a:lnTo>
                    <a:pt x="4809007" y="819035"/>
                  </a:lnTo>
                  <a:lnTo>
                    <a:pt x="4811649" y="825385"/>
                  </a:lnTo>
                  <a:lnTo>
                    <a:pt x="4810023" y="827925"/>
                  </a:lnTo>
                  <a:lnTo>
                    <a:pt x="4809210" y="831735"/>
                  </a:lnTo>
                  <a:lnTo>
                    <a:pt x="4809210" y="836815"/>
                  </a:lnTo>
                  <a:lnTo>
                    <a:pt x="4809871" y="843165"/>
                  </a:lnTo>
                  <a:lnTo>
                    <a:pt x="4838789" y="869835"/>
                  </a:lnTo>
                  <a:lnTo>
                    <a:pt x="4855083" y="869835"/>
                  </a:lnTo>
                  <a:lnTo>
                    <a:pt x="4862893" y="867295"/>
                  </a:lnTo>
                  <a:lnTo>
                    <a:pt x="4869789" y="863485"/>
                  </a:lnTo>
                  <a:lnTo>
                    <a:pt x="4875809" y="859675"/>
                  </a:lnTo>
                  <a:lnTo>
                    <a:pt x="4869408" y="849515"/>
                  </a:lnTo>
                  <a:lnTo>
                    <a:pt x="4864392" y="854595"/>
                  </a:lnTo>
                  <a:lnTo>
                    <a:pt x="4858664" y="857135"/>
                  </a:lnTo>
                  <a:lnTo>
                    <a:pt x="4852200" y="859675"/>
                  </a:lnTo>
                  <a:lnTo>
                    <a:pt x="4837811" y="859675"/>
                  </a:lnTo>
                  <a:lnTo>
                    <a:pt x="4831994" y="857135"/>
                  </a:lnTo>
                  <a:lnTo>
                    <a:pt x="4823155" y="849515"/>
                  </a:lnTo>
                  <a:lnTo>
                    <a:pt x="4820945" y="844435"/>
                  </a:lnTo>
                  <a:lnTo>
                    <a:pt x="4820945" y="834275"/>
                  </a:lnTo>
                  <a:lnTo>
                    <a:pt x="4822164" y="830465"/>
                  </a:lnTo>
                  <a:lnTo>
                    <a:pt x="4827041" y="824115"/>
                  </a:lnTo>
                  <a:lnTo>
                    <a:pt x="4831766" y="821575"/>
                  </a:lnTo>
                  <a:lnTo>
                    <a:pt x="4838776" y="820305"/>
                  </a:lnTo>
                  <a:lnTo>
                    <a:pt x="4851933" y="816495"/>
                  </a:lnTo>
                  <a:lnTo>
                    <a:pt x="4860722" y="813955"/>
                  </a:lnTo>
                  <a:lnTo>
                    <a:pt x="4860722" y="788555"/>
                  </a:lnTo>
                  <a:lnTo>
                    <a:pt x="4875200" y="788555"/>
                  </a:lnTo>
                  <a:lnTo>
                    <a:pt x="4881905" y="788555"/>
                  </a:lnTo>
                  <a:lnTo>
                    <a:pt x="4935550" y="788555"/>
                  </a:lnTo>
                  <a:lnTo>
                    <a:pt x="4935550" y="833005"/>
                  </a:lnTo>
                  <a:lnTo>
                    <a:pt x="4933696" y="838085"/>
                  </a:lnTo>
                  <a:lnTo>
                    <a:pt x="4926266" y="846975"/>
                  </a:lnTo>
                  <a:lnTo>
                    <a:pt x="4921428" y="848245"/>
                  </a:lnTo>
                  <a:lnTo>
                    <a:pt x="4910150" y="848245"/>
                  </a:lnTo>
                  <a:lnTo>
                    <a:pt x="4905845" y="846975"/>
                  </a:lnTo>
                  <a:lnTo>
                    <a:pt x="4899253" y="840625"/>
                  </a:lnTo>
                  <a:lnTo>
                    <a:pt x="4897602" y="835545"/>
                  </a:lnTo>
                  <a:lnTo>
                    <a:pt x="4897602" y="824115"/>
                  </a:lnTo>
                  <a:lnTo>
                    <a:pt x="4900168" y="819035"/>
                  </a:lnTo>
                  <a:lnTo>
                    <a:pt x="4910429" y="813955"/>
                  </a:lnTo>
                  <a:lnTo>
                    <a:pt x="4916284" y="812685"/>
                  </a:lnTo>
                  <a:lnTo>
                    <a:pt x="4922901" y="813955"/>
                  </a:lnTo>
                  <a:lnTo>
                    <a:pt x="4922761" y="812685"/>
                  </a:lnTo>
                  <a:lnTo>
                    <a:pt x="4921834" y="803795"/>
                  </a:lnTo>
                  <a:lnTo>
                    <a:pt x="4915052" y="802525"/>
                  </a:lnTo>
                  <a:lnTo>
                    <a:pt x="4908613" y="803795"/>
                  </a:lnTo>
                  <a:lnTo>
                    <a:pt x="4902479" y="805065"/>
                  </a:lnTo>
                  <a:lnTo>
                    <a:pt x="4896688" y="808875"/>
                  </a:lnTo>
                  <a:lnTo>
                    <a:pt x="4889157" y="813955"/>
                  </a:lnTo>
                  <a:lnTo>
                    <a:pt x="4885410" y="820305"/>
                  </a:lnTo>
                  <a:lnTo>
                    <a:pt x="4885410" y="839355"/>
                  </a:lnTo>
                  <a:lnTo>
                    <a:pt x="4888154" y="845705"/>
                  </a:lnTo>
                  <a:lnTo>
                    <a:pt x="4899126" y="855865"/>
                  </a:lnTo>
                  <a:lnTo>
                    <a:pt x="4905730" y="858405"/>
                  </a:lnTo>
                  <a:lnTo>
                    <a:pt x="4922901" y="858405"/>
                  </a:lnTo>
                  <a:lnTo>
                    <a:pt x="4930064" y="855865"/>
                  </a:lnTo>
                  <a:lnTo>
                    <a:pt x="4934940" y="849515"/>
                  </a:lnTo>
                  <a:lnTo>
                    <a:pt x="4935550" y="849515"/>
                  </a:lnTo>
                  <a:lnTo>
                    <a:pt x="4935550" y="876185"/>
                  </a:lnTo>
                  <a:lnTo>
                    <a:pt x="4946980" y="876185"/>
                  </a:lnTo>
                  <a:lnTo>
                    <a:pt x="4946980" y="849515"/>
                  </a:lnTo>
                  <a:lnTo>
                    <a:pt x="4946980" y="848245"/>
                  </a:lnTo>
                  <a:lnTo>
                    <a:pt x="4946980" y="788555"/>
                  </a:lnTo>
                  <a:lnTo>
                    <a:pt x="4965420" y="788555"/>
                  </a:lnTo>
                  <a:lnTo>
                    <a:pt x="4965420" y="778395"/>
                  </a:lnTo>
                  <a:close/>
                </a:path>
                <a:path w="5922645" h="5184140">
                  <a:moveTo>
                    <a:pt x="5186845" y="549389"/>
                  </a:moveTo>
                  <a:lnTo>
                    <a:pt x="5156974" y="549389"/>
                  </a:lnTo>
                  <a:lnTo>
                    <a:pt x="5156974" y="559142"/>
                  </a:lnTo>
                  <a:lnTo>
                    <a:pt x="5156873" y="598944"/>
                  </a:lnTo>
                  <a:lnTo>
                    <a:pt x="5154841" y="604786"/>
                  </a:lnTo>
                  <a:lnTo>
                    <a:pt x="5146306" y="613625"/>
                  </a:lnTo>
                  <a:lnTo>
                    <a:pt x="5140718" y="615835"/>
                  </a:lnTo>
                  <a:lnTo>
                    <a:pt x="5126901" y="615835"/>
                  </a:lnTo>
                  <a:lnTo>
                    <a:pt x="5110797" y="596480"/>
                  </a:lnTo>
                  <a:lnTo>
                    <a:pt x="5116893" y="595058"/>
                  </a:lnTo>
                  <a:lnTo>
                    <a:pt x="5121821" y="592467"/>
                  </a:lnTo>
                  <a:lnTo>
                    <a:pt x="5129339" y="584949"/>
                  </a:lnTo>
                  <a:lnTo>
                    <a:pt x="5131219" y="580478"/>
                  </a:lnTo>
                  <a:lnTo>
                    <a:pt x="5131219" y="569302"/>
                  </a:lnTo>
                  <a:lnTo>
                    <a:pt x="5129187" y="564121"/>
                  </a:lnTo>
                  <a:lnTo>
                    <a:pt x="5125123" y="559752"/>
                  </a:lnTo>
                  <a:lnTo>
                    <a:pt x="5125123" y="559142"/>
                  </a:lnTo>
                  <a:lnTo>
                    <a:pt x="5156974" y="559142"/>
                  </a:lnTo>
                  <a:lnTo>
                    <a:pt x="5156974" y="549389"/>
                  </a:lnTo>
                  <a:lnTo>
                    <a:pt x="5093881" y="549389"/>
                  </a:lnTo>
                  <a:lnTo>
                    <a:pt x="5087175" y="549389"/>
                  </a:lnTo>
                  <a:lnTo>
                    <a:pt x="5064315" y="549389"/>
                  </a:lnTo>
                  <a:lnTo>
                    <a:pt x="5064315" y="559142"/>
                  </a:lnTo>
                  <a:lnTo>
                    <a:pt x="5064226" y="589521"/>
                  </a:lnTo>
                  <a:lnTo>
                    <a:pt x="5063985" y="591146"/>
                  </a:lnTo>
                  <a:lnTo>
                    <a:pt x="5063871" y="591654"/>
                  </a:lnTo>
                  <a:lnTo>
                    <a:pt x="5063248" y="593432"/>
                  </a:lnTo>
                  <a:lnTo>
                    <a:pt x="5059743" y="590067"/>
                  </a:lnTo>
                  <a:lnTo>
                    <a:pt x="5059743" y="601205"/>
                  </a:lnTo>
                  <a:lnTo>
                    <a:pt x="5056187" y="605980"/>
                  </a:lnTo>
                  <a:lnTo>
                    <a:pt x="5050955" y="608368"/>
                  </a:lnTo>
                  <a:lnTo>
                    <a:pt x="5033073" y="608368"/>
                  </a:lnTo>
                  <a:lnTo>
                    <a:pt x="5027587" y="602983"/>
                  </a:lnTo>
                  <a:lnTo>
                    <a:pt x="5027460" y="580478"/>
                  </a:lnTo>
                  <a:lnTo>
                    <a:pt x="5026977" y="569353"/>
                  </a:lnTo>
                  <a:lnTo>
                    <a:pt x="5037188" y="579564"/>
                  </a:lnTo>
                  <a:lnTo>
                    <a:pt x="5059743" y="601205"/>
                  </a:lnTo>
                  <a:lnTo>
                    <a:pt x="5059743" y="590067"/>
                  </a:lnTo>
                  <a:lnTo>
                    <a:pt x="5038204" y="569353"/>
                  </a:lnTo>
                  <a:lnTo>
                    <a:pt x="5027587" y="559142"/>
                  </a:lnTo>
                  <a:lnTo>
                    <a:pt x="5064315" y="559142"/>
                  </a:lnTo>
                  <a:lnTo>
                    <a:pt x="5064315" y="549389"/>
                  </a:lnTo>
                  <a:lnTo>
                    <a:pt x="5006708" y="549389"/>
                  </a:lnTo>
                  <a:lnTo>
                    <a:pt x="5000002" y="549389"/>
                  </a:lnTo>
                  <a:lnTo>
                    <a:pt x="4923193" y="549389"/>
                  </a:lnTo>
                  <a:lnTo>
                    <a:pt x="4916487" y="549389"/>
                  </a:lnTo>
                  <a:lnTo>
                    <a:pt x="4904752" y="549389"/>
                  </a:lnTo>
                  <a:lnTo>
                    <a:pt x="4904752" y="529831"/>
                  </a:lnTo>
                  <a:lnTo>
                    <a:pt x="4906911" y="525005"/>
                  </a:lnTo>
                  <a:lnTo>
                    <a:pt x="4915547" y="518299"/>
                  </a:lnTo>
                  <a:lnTo>
                    <a:pt x="4921720" y="516623"/>
                  </a:lnTo>
                  <a:lnTo>
                    <a:pt x="4929746" y="516623"/>
                  </a:lnTo>
                  <a:lnTo>
                    <a:pt x="4971148" y="533133"/>
                  </a:lnTo>
                  <a:lnTo>
                    <a:pt x="4975618" y="539330"/>
                  </a:lnTo>
                  <a:lnTo>
                    <a:pt x="4983848" y="532930"/>
                  </a:lnTo>
                  <a:lnTo>
                    <a:pt x="4947361" y="508317"/>
                  </a:lnTo>
                  <a:lnTo>
                    <a:pt x="4929746" y="506260"/>
                  </a:lnTo>
                  <a:lnTo>
                    <a:pt x="4921682" y="506780"/>
                  </a:lnTo>
                  <a:lnTo>
                    <a:pt x="4893322" y="526986"/>
                  </a:lnTo>
                  <a:lnTo>
                    <a:pt x="4893322" y="549389"/>
                  </a:lnTo>
                  <a:lnTo>
                    <a:pt x="4874882" y="549389"/>
                  </a:lnTo>
                  <a:lnTo>
                    <a:pt x="4874882" y="559142"/>
                  </a:lnTo>
                  <a:lnTo>
                    <a:pt x="4893322" y="559142"/>
                  </a:lnTo>
                  <a:lnTo>
                    <a:pt x="4893322" y="647230"/>
                  </a:lnTo>
                  <a:lnTo>
                    <a:pt x="4904752" y="647230"/>
                  </a:lnTo>
                  <a:lnTo>
                    <a:pt x="4904752" y="559142"/>
                  </a:lnTo>
                  <a:lnTo>
                    <a:pt x="4916487" y="559142"/>
                  </a:lnTo>
                  <a:lnTo>
                    <a:pt x="4923193" y="559142"/>
                  </a:lnTo>
                  <a:lnTo>
                    <a:pt x="4976838" y="559142"/>
                  </a:lnTo>
                  <a:lnTo>
                    <a:pt x="4976838" y="603542"/>
                  </a:lnTo>
                  <a:lnTo>
                    <a:pt x="4974983" y="608799"/>
                  </a:lnTo>
                  <a:lnTo>
                    <a:pt x="4967567" y="617232"/>
                  </a:lnTo>
                  <a:lnTo>
                    <a:pt x="4962715" y="619340"/>
                  </a:lnTo>
                  <a:lnTo>
                    <a:pt x="4951438" y="619340"/>
                  </a:lnTo>
                  <a:lnTo>
                    <a:pt x="4947145" y="617664"/>
                  </a:lnTo>
                  <a:lnTo>
                    <a:pt x="4940541" y="610958"/>
                  </a:lnTo>
                  <a:lnTo>
                    <a:pt x="4938890" y="606742"/>
                  </a:lnTo>
                  <a:lnTo>
                    <a:pt x="4938890" y="595058"/>
                  </a:lnTo>
                  <a:lnTo>
                    <a:pt x="4941455" y="590232"/>
                  </a:lnTo>
                  <a:lnTo>
                    <a:pt x="4951717" y="584136"/>
                  </a:lnTo>
                  <a:lnTo>
                    <a:pt x="4957584" y="583476"/>
                  </a:lnTo>
                  <a:lnTo>
                    <a:pt x="4964188" y="585203"/>
                  </a:lnTo>
                  <a:lnTo>
                    <a:pt x="4964011" y="583476"/>
                  </a:lnTo>
                  <a:lnTo>
                    <a:pt x="4963122" y="574382"/>
                  </a:lnTo>
                  <a:lnTo>
                    <a:pt x="4956340" y="573773"/>
                  </a:lnTo>
                  <a:lnTo>
                    <a:pt x="4949901" y="574382"/>
                  </a:lnTo>
                  <a:lnTo>
                    <a:pt x="4943767" y="576211"/>
                  </a:lnTo>
                  <a:lnTo>
                    <a:pt x="4937976" y="579259"/>
                  </a:lnTo>
                  <a:lnTo>
                    <a:pt x="4930457" y="584136"/>
                  </a:lnTo>
                  <a:lnTo>
                    <a:pt x="4926698" y="591654"/>
                  </a:lnTo>
                  <a:lnTo>
                    <a:pt x="4926698" y="610044"/>
                  </a:lnTo>
                  <a:lnTo>
                    <a:pt x="4929441" y="616750"/>
                  </a:lnTo>
                  <a:lnTo>
                    <a:pt x="4940414" y="627113"/>
                  </a:lnTo>
                  <a:lnTo>
                    <a:pt x="4947018" y="629704"/>
                  </a:lnTo>
                  <a:lnTo>
                    <a:pt x="4964188" y="629704"/>
                  </a:lnTo>
                  <a:lnTo>
                    <a:pt x="4971351" y="626656"/>
                  </a:lnTo>
                  <a:lnTo>
                    <a:pt x="4976228" y="620560"/>
                  </a:lnTo>
                  <a:lnTo>
                    <a:pt x="4976838" y="620560"/>
                  </a:lnTo>
                  <a:lnTo>
                    <a:pt x="4976838" y="647230"/>
                  </a:lnTo>
                  <a:lnTo>
                    <a:pt x="4988268" y="647230"/>
                  </a:lnTo>
                  <a:lnTo>
                    <a:pt x="4988268" y="620560"/>
                  </a:lnTo>
                  <a:lnTo>
                    <a:pt x="4988268" y="619340"/>
                  </a:lnTo>
                  <a:lnTo>
                    <a:pt x="4988268" y="559142"/>
                  </a:lnTo>
                  <a:lnTo>
                    <a:pt x="5000002" y="559142"/>
                  </a:lnTo>
                  <a:lnTo>
                    <a:pt x="5006708" y="559142"/>
                  </a:lnTo>
                  <a:lnTo>
                    <a:pt x="5016462" y="559142"/>
                  </a:lnTo>
                  <a:lnTo>
                    <a:pt x="5016538" y="601459"/>
                  </a:lnTo>
                  <a:lnTo>
                    <a:pt x="5018875" y="607377"/>
                  </a:lnTo>
                  <a:lnTo>
                    <a:pt x="5028527" y="616216"/>
                  </a:lnTo>
                  <a:lnTo>
                    <a:pt x="5034648" y="618426"/>
                  </a:lnTo>
                  <a:lnTo>
                    <a:pt x="5047145" y="618426"/>
                  </a:lnTo>
                  <a:lnTo>
                    <a:pt x="5051514" y="617486"/>
                  </a:lnTo>
                  <a:lnTo>
                    <a:pt x="5058829" y="613727"/>
                  </a:lnTo>
                  <a:lnTo>
                    <a:pt x="5061572" y="611314"/>
                  </a:lnTo>
                  <a:lnTo>
                    <a:pt x="5063401" y="608368"/>
                  </a:lnTo>
                  <a:lnTo>
                    <a:pt x="5064010" y="608368"/>
                  </a:lnTo>
                  <a:lnTo>
                    <a:pt x="5064010" y="647230"/>
                  </a:lnTo>
                  <a:lnTo>
                    <a:pt x="5075440" y="647230"/>
                  </a:lnTo>
                  <a:lnTo>
                    <a:pt x="5075440" y="593432"/>
                  </a:lnTo>
                  <a:lnTo>
                    <a:pt x="5075440" y="559142"/>
                  </a:lnTo>
                  <a:lnTo>
                    <a:pt x="5087175" y="559142"/>
                  </a:lnTo>
                  <a:lnTo>
                    <a:pt x="5093881" y="559142"/>
                  </a:lnTo>
                  <a:lnTo>
                    <a:pt x="5112931" y="559142"/>
                  </a:lnTo>
                  <a:lnTo>
                    <a:pt x="5117300" y="563003"/>
                  </a:lnTo>
                  <a:lnTo>
                    <a:pt x="5119484" y="567829"/>
                  </a:lnTo>
                  <a:lnTo>
                    <a:pt x="5119484" y="578192"/>
                  </a:lnTo>
                  <a:lnTo>
                    <a:pt x="5117655" y="581850"/>
                  </a:lnTo>
                  <a:lnTo>
                    <a:pt x="5110340" y="587336"/>
                  </a:lnTo>
                  <a:lnTo>
                    <a:pt x="5104854" y="589521"/>
                  </a:lnTo>
                  <a:lnTo>
                    <a:pt x="5097538" y="591146"/>
                  </a:lnTo>
                  <a:lnTo>
                    <a:pt x="5098923" y="598944"/>
                  </a:lnTo>
                  <a:lnTo>
                    <a:pt x="5122888" y="626351"/>
                  </a:lnTo>
                  <a:lnTo>
                    <a:pt x="5132133" y="626351"/>
                  </a:lnTo>
                  <a:lnTo>
                    <a:pt x="5139575" y="625665"/>
                  </a:lnTo>
                  <a:lnTo>
                    <a:pt x="5146078" y="623608"/>
                  </a:lnTo>
                  <a:lnTo>
                    <a:pt x="5151615" y="620179"/>
                  </a:lnTo>
                  <a:lnTo>
                    <a:pt x="5155768" y="615835"/>
                  </a:lnTo>
                  <a:lnTo>
                    <a:pt x="5156212" y="615378"/>
                  </a:lnTo>
                  <a:lnTo>
                    <a:pt x="5156822" y="615378"/>
                  </a:lnTo>
                  <a:lnTo>
                    <a:pt x="5156822" y="647230"/>
                  </a:lnTo>
                  <a:lnTo>
                    <a:pt x="5168404" y="647230"/>
                  </a:lnTo>
                  <a:lnTo>
                    <a:pt x="5168404" y="615378"/>
                  </a:lnTo>
                  <a:lnTo>
                    <a:pt x="5168404" y="559142"/>
                  </a:lnTo>
                  <a:lnTo>
                    <a:pt x="5186845" y="559142"/>
                  </a:lnTo>
                  <a:lnTo>
                    <a:pt x="5186845" y="549389"/>
                  </a:lnTo>
                  <a:close/>
                </a:path>
                <a:path w="5922645" h="5184140">
                  <a:moveTo>
                    <a:pt x="5206352" y="1496809"/>
                  </a:moveTo>
                  <a:lnTo>
                    <a:pt x="5187759" y="1496809"/>
                  </a:lnTo>
                  <a:lnTo>
                    <a:pt x="5186451" y="1487538"/>
                  </a:lnTo>
                  <a:lnTo>
                    <a:pt x="5184076" y="1479232"/>
                  </a:lnTo>
                  <a:lnTo>
                    <a:pt x="5150726" y="1453680"/>
                  </a:lnTo>
                  <a:lnTo>
                    <a:pt x="5143716" y="1453680"/>
                  </a:lnTo>
                  <a:lnTo>
                    <a:pt x="5138026" y="1455661"/>
                  </a:lnTo>
                  <a:lnTo>
                    <a:pt x="5129288" y="1463586"/>
                  </a:lnTo>
                  <a:lnTo>
                    <a:pt x="5127104" y="1468513"/>
                  </a:lnTo>
                  <a:lnTo>
                    <a:pt x="5127129" y="1479994"/>
                  </a:lnTo>
                  <a:lnTo>
                    <a:pt x="5128730" y="1484363"/>
                  </a:lnTo>
                  <a:lnTo>
                    <a:pt x="5131981" y="1487817"/>
                  </a:lnTo>
                  <a:lnTo>
                    <a:pt x="5143563" y="1485379"/>
                  </a:lnTo>
                  <a:lnTo>
                    <a:pt x="5140515" y="1482432"/>
                  </a:lnTo>
                  <a:lnTo>
                    <a:pt x="5138991" y="1478876"/>
                  </a:lnTo>
                  <a:lnTo>
                    <a:pt x="5138991" y="1471460"/>
                  </a:lnTo>
                  <a:lnTo>
                    <a:pt x="5140083" y="1468818"/>
                  </a:lnTo>
                  <a:lnTo>
                    <a:pt x="5144452" y="1464754"/>
                  </a:lnTo>
                  <a:lnTo>
                    <a:pt x="5147373" y="1463738"/>
                  </a:lnTo>
                  <a:lnTo>
                    <a:pt x="5158244" y="1463738"/>
                  </a:lnTo>
                  <a:lnTo>
                    <a:pt x="5176482" y="1496809"/>
                  </a:lnTo>
                  <a:lnTo>
                    <a:pt x="5164747" y="1496809"/>
                  </a:lnTo>
                  <a:lnTo>
                    <a:pt x="5158041" y="1496809"/>
                  </a:lnTo>
                  <a:lnTo>
                    <a:pt x="5087480" y="1496809"/>
                  </a:lnTo>
                  <a:lnTo>
                    <a:pt x="5080774" y="1496809"/>
                  </a:lnTo>
                  <a:lnTo>
                    <a:pt x="5002593" y="1496809"/>
                  </a:lnTo>
                  <a:lnTo>
                    <a:pt x="5002593" y="1506562"/>
                  </a:lnTo>
                  <a:lnTo>
                    <a:pt x="5057610" y="1506562"/>
                  </a:lnTo>
                  <a:lnTo>
                    <a:pt x="5057610" y="1534756"/>
                  </a:lnTo>
                  <a:lnTo>
                    <a:pt x="5018595" y="1534756"/>
                  </a:lnTo>
                  <a:lnTo>
                    <a:pt x="5010061" y="1541614"/>
                  </a:lnTo>
                  <a:lnTo>
                    <a:pt x="5010061" y="1545780"/>
                  </a:lnTo>
                  <a:lnTo>
                    <a:pt x="5011001" y="1549692"/>
                  </a:lnTo>
                  <a:lnTo>
                    <a:pt x="5014760" y="1557007"/>
                  </a:lnTo>
                  <a:lnTo>
                    <a:pt x="5017173" y="1559750"/>
                  </a:lnTo>
                  <a:lnTo>
                    <a:pt x="5020119" y="1561579"/>
                  </a:lnTo>
                  <a:lnTo>
                    <a:pt x="5027130" y="1559140"/>
                  </a:lnTo>
                  <a:lnTo>
                    <a:pt x="5027130" y="1545120"/>
                  </a:lnTo>
                  <a:lnTo>
                    <a:pt x="5057610" y="1545120"/>
                  </a:lnTo>
                  <a:lnTo>
                    <a:pt x="5057610" y="1594650"/>
                  </a:lnTo>
                  <a:lnTo>
                    <a:pt x="5069040" y="1594650"/>
                  </a:lnTo>
                  <a:lnTo>
                    <a:pt x="5069040" y="1545120"/>
                  </a:lnTo>
                  <a:lnTo>
                    <a:pt x="5069040" y="1506562"/>
                  </a:lnTo>
                  <a:lnTo>
                    <a:pt x="5080774" y="1506562"/>
                  </a:lnTo>
                  <a:lnTo>
                    <a:pt x="5087480" y="1506562"/>
                  </a:lnTo>
                  <a:lnTo>
                    <a:pt x="5137467" y="1506562"/>
                  </a:lnTo>
                  <a:lnTo>
                    <a:pt x="5137467" y="1521650"/>
                  </a:lnTo>
                  <a:lnTo>
                    <a:pt x="5107749" y="1521650"/>
                  </a:lnTo>
                  <a:lnTo>
                    <a:pt x="5103228" y="1523098"/>
                  </a:lnTo>
                  <a:lnTo>
                    <a:pt x="5096726" y="1528889"/>
                  </a:lnTo>
                  <a:lnTo>
                    <a:pt x="5095100" y="1532623"/>
                  </a:lnTo>
                  <a:lnTo>
                    <a:pt x="5095100" y="1545221"/>
                  </a:lnTo>
                  <a:lnTo>
                    <a:pt x="5098808" y="1551571"/>
                  </a:lnTo>
                  <a:lnTo>
                    <a:pt x="5106225" y="1556245"/>
                  </a:lnTo>
                  <a:lnTo>
                    <a:pt x="5099723" y="1561122"/>
                  </a:lnTo>
                  <a:lnTo>
                    <a:pt x="5096472" y="1567319"/>
                  </a:lnTo>
                  <a:lnTo>
                    <a:pt x="5096497" y="1575142"/>
                  </a:lnTo>
                  <a:lnTo>
                    <a:pt x="5097259" y="1581569"/>
                  </a:lnTo>
                  <a:lnTo>
                    <a:pt x="5133810" y="1606054"/>
                  </a:lnTo>
                  <a:lnTo>
                    <a:pt x="5144478" y="1607299"/>
                  </a:lnTo>
                  <a:lnTo>
                    <a:pt x="5149354" y="1597393"/>
                  </a:lnTo>
                  <a:lnTo>
                    <a:pt x="5131346" y="1595145"/>
                  </a:lnTo>
                  <a:lnTo>
                    <a:pt x="5118493" y="1590687"/>
                  </a:lnTo>
                  <a:lnTo>
                    <a:pt x="5110772" y="1584020"/>
                  </a:lnTo>
                  <a:lnTo>
                    <a:pt x="5108206" y="1575142"/>
                  </a:lnTo>
                  <a:lnTo>
                    <a:pt x="5108206" y="1570570"/>
                  </a:lnTo>
                  <a:lnTo>
                    <a:pt x="5110137" y="1566786"/>
                  </a:lnTo>
                  <a:lnTo>
                    <a:pt x="5117858" y="1560791"/>
                  </a:lnTo>
                  <a:lnTo>
                    <a:pt x="5122938" y="1559293"/>
                  </a:lnTo>
                  <a:lnTo>
                    <a:pt x="5133505" y="1559293"/>
                  </a:lnTo>
                  <a:lnTo>
                    <a:pt x="5136807" y="1560258"/>
                  </a:lnTo>
                  <a:lnTo>
                    <a:pt x="5141480" y="1564119"/>
                  </a:lnTo>
                  <a:lnTo>
                    <a:pt x="5142649" y="1566557"/>
                  </a:lnTo>
                  <a:lnTo>
                    <a:pt x="5142649" y="1573466"/>
                  </a:lnTo>
                  <a:lnTo>
                    <a:pt x="5140617" y="1577073"/>
                  </a:lnTo>
                  <a:lnTo>
                    <a:pt x="5136553" y="1580324"/>
                  </a:lnTo>
                  <a:lnTo>
                    <a:pt x="5146611" y="1586115"/>
                  </a:lnTo>
                  <a:lnTo>
                    <a:pt x="5151488" y="1581645"/>
                  </a:lnTo>
                  <a:lnTo>
                    <a:pt x="5153926" y="1576260"/>
                  </a:lnTo>
                  <a:lnTo>
                    <a:pt x="5153901" y="1564119"/>
                  </a:lnTo>
                  <a:lnTo>
                    <a:pt x="5151780" y="1559293"/>
                  </a:lnTo>
                  <a:lnTo>
                    <a:pt x="5143398" y="1551368"/>
                  </a:lnTo>
                  <a:lnTo>
                    <a:pt x="5143131" y="1551114"/>
                  </a:lnTo>
                  <a:lnTo>
                    <a:pt x="5136959" y="1549082"/>
                  </a:lnTo>
                  <a:lnTo>
                    <a:pt x="5123853" y="1549082"/>
                  </a:lnTo>
                  <a:lnTo>
                    <a:pt x="5119332" y="1549844"/>
                  </a:lnTo>
                  <a:lnTo>
                    <a:pt x="5115369" y="1551368"/>
                  </a:lnTo>
                  <a:lnTo>
                    <a:pt x="5109578" y="1548015"/>
                  </a:lnTo>
                  <a:lnTo>
                    <a:pt x="5106682" y="1543799"/>
                  </a:lnTo>
                  <a:lnTo>
                    <a:pt x="5106682" y="1533944"/>
                  </a:lnTo>
                  <a:lnTo>
                    <a:pt x="5109832" y="1531556"/>
                  </a:lnTo>
                  <a:lnTo>
                    <a:pt x="5148592" y="1531556"/>
                  </a:lnTo>
                  <a:lnTo>
                    <a:pt x="5148592" y="1506562"/>
                  </a:lnTo>
                  <a:lnTo>
                    <a:pt x="5158041" y="1506562"/>
                  </a:lnTo>
                  <a:lnTo>
                    <a:pt x="5164747" y="1506562"/>
                  </a:lnTo>
                  <a:lnTo>
                    <a:pt x="5176482" y="1506562"/>
                  </a:lnTo>
                  <a:lnTo>
                    <a:pt x="5176482" y="1594650"/>
                  </a:lnTo>
                  <a:lnTo>
                    <a:pt x="5187912" y="1594650"/>
                  </a:lnTo>
                  <a:lnTo>
                    <a:pt x="5187912" y="1506562"/>
                  </a:lnTo>
                  <a:lnTo>
                    <a:pt x="5206352" y="1506562"/>
                  </a:lnTo>
                  <a:lnTo>
                    <a:pt x="5206352" y="1496809"/>
                  </a:lnTo>
                  <a:close/>
                </a:path>
                <a:path w="5922645" h="5184140">
                  <a:moveTo>
                    <a:pt x="5206352" y="777989"/>
                  </a:moveTo>
                  <a:lnTo>
                    <a:pt x="5187759" y="777989"/>
                  </a:lnTo>
                  <a:lnTo>
                    <a:pt x="5186451" y="768718"/>
                  </a:lnTo>
                  <a:lnTo>
                    <a:pt x="5184076" y="760412"/>
                  </a:lnTo>
                  <a:lnTo>
                    <a:pt x="5150726" y="734860"/>
                  </a:lnTo>
                  <a:lnTo>
                    <a:pt x="5143716" y="734860"/>
                  </a:lnTo>
                  <a:lnTo>
                    <a:pt x="5138026" y="736841"/>
                  </a:lnTo>
                  <a:lnTo>
                    <a:pt x="5129288" y="744766"/>
                  </a:lnTo>
                  <a:lnTo>
                    <a:pt x="5127104" y="749693"/>
                  </a:lnTo>
                  <a:lnTo>
                    <a:pt x="5127129" y="761174"/>
                  </a:lnTo>
                  <a:lnTo>
                    <a:pt x="5128730" y="765543"/>
                  </a:lnTo>
                  <a:lnTo>
                    <a:pt x="5131981" y="768997"/>
                  </a:lnTo>
                  <a:lnTo>
                    <a:pt x="5143563" y="766559"/>
                  </a:lnTo>
                  <a:lnTo>
                    <a:pt x="5140515" y="763612"/>
                  </a:lnTo>
                  <a:lnTo>
                    <a:pt x="5138991" y="760056"/>
                  </a:lnTo>
                  <a:lnTo>
                    <a:pt x="5138991" y="752640"/>
                  </a:lnTo>
                  <a:lnTo>
                    <a:pt x="5140083" y="749998"/>
                  </a:lnTo>
                  <a:lnTo>
                    <a:pt x="5144452" y="745934"/>
                  </a:lnTo>
                  <a:lnTo>
                    <a:pt x="5147373" y="744918"/>
                  </a:lnTo>
                  <a:lnTo>
                    <a:pt x="5158244" y="744918"/>
                  </a:lnTo>
                  <a:lnTo>
                    <a:pt x="5176482" y="777989"/>
                  </a:lnTo>
                  <a:lnTo>
                    <a:pt x="5164747" y="777989"/>
                  </a:lnTo>
                  <a:lnTo>
                    <a:pt x="5158041" y="777989"/>
                  </a:lnTo>
                  <a:lnTo>
                    <a:pt x="5087480" y="777989"/>
                  </a:lnTo>
                  <a:lnTo>
                    <a:pt x="5080774" y="777989"/>
                  </a:lnTo>
                  <a:lnTo>
                    <a:pt x="5002593" y="777989"/>
                  </a:lnTo>
                  <a:lnTo>
                    <a:pt x="5002593" y="787742"/>
                  </a:lnTo>
                  <a:lnTo>
                    <a:pt x="5057610" y="787742"/>
                  </a:lnTo>
                  <a:lnTo>
                    <a:pt x="5057610" y="815936"/>
                  </a:lnTo>
                  <a:lnTo>
                    <a:pt x="5018595" y="815936"/>
                  </a:lnTo>
                  <a:lnTo>
                    <a:pt x="5010061" y="822794"/>
                  </a:lnTo>
                  <a:lnTo>
                    <a:pt x="5010061" y="826960"/>
                  </a:lnTo>
                  <a:lnTo>
                    <a:pt x="5011001" y="830872"/>
                  </a:lnTo>
                  <a:lnTo>
                    <a:pt x="5014760" y="838187"/>
                  </a:lnTo>
                  <a:lnTo>
                    <a:pt x="5017173" y="840930"/>
                  </a:lnTo>
                  <a:lnTo>
                    <a:pt x="5020119" y="842759"/>
                  </a:lnTo>
                  <a:lnTo>
                    <a:pt x="5027130" y="840320"/>
                  </a:lnTo>
                  <a:lnTo>
                    <a:pt x="5027130" y="826300"/>
                  </a:lnTo>
                  <a:lnTo>
                    <a:pt x="5057610" y="826300"/>
                  </a:lnTo>
                  <a:lnTo>
                    <a:pt x="5057610" y="875830"/>
                  </a:lnTo>
                  <a:lnTo>
                    <a:pt x="5069040" y="875830"/>
                  </a:lnTo>
                  <a:lnTo>
                    <a:pt x="5069040" y="826300"/>
                  </a:lnTo>
                  <a:lnTo>
                    <a:pt x="5069040" y="787742"/>
                  </a:lnTo>
                  <a:lnTo>
                    <a:pt x="5080774" y="787742"/>
                  </a:lnTo>
                  <a:lnTo>
                    <a:pt x="5087480" y="787742"/>
                  </a:lnTo>
                  <a:lnTo>
                    <a:pt x="5137467" y="787742"/>
                  </a:lnTo>
                  <a:lnTo>
                    <a:pt x="5137467" y="802830"/>
                  </a:lnTo>
                  <a:lnTo>
                    <a:pt x="5107749" y="802830"/>
                  </a:lnTo>
                  <a:lnTo>
                    <a:pt x="5103228" y="804278"/>
                  </a:lnTo>
                  <a:lnTo>
                    <a:pt x="5096726" y="810069"/>
                  </a:lnTo>
                  <a:lnTo>
                    <a:pt x="5095100" y="813803"/>
                  </a:lnTo>
                  <a:lnTo>
                    <a:pt x="5095100" y="826401"/>
                  </a:lnTo>
                  <a:lnTo>
                    <a:pt x="5098808" y="832751"/>
                  </a:lnTo>
                  <a:lnTo>
                    <a:pt x="5106225" y="837425"/>
                  </a:lnTo>
                  <a:lnTo>
                    <a:pt x="5099723" y="842302"/>
                  </a:lnTo>
                  <a:lnTo>
                    <a:pt x="5096472" y="848499"/>
                  </a:lnTo>
                  <a:lnTo>
                    <a:pt x="5096497" y="856322"/>
                  </a:lnTo>
                  <a:lnTo>
                    <a:pt x="5097259" y="862749"/>
                  </a:lnTo>
                  <a:lnTo>
                    <a:pt x="5133810" y="887234"/>
                  </a:lnTo>
                  <a:lnTo>
                    <a:pt x="5144478" y="888479"/>
                  </a:lnTo>
                  <a:lnTo>
                    <a:pt x="5149354" y="878573"/>
                  </a:lnTo>
                  <a:lnTo>
                    <a:pt x="5131346" y="876325"/>
                  </a:lnTo>
                  <a:lnTo>
                    <a:pt x="5118493" y="871867"/>
                  </a:lnTo>
                  <a:lnTo>
                    <a:pt x="5110772" y="865200"/>
                  </a:lnTo>
                  <a:lnTo>
                    <a:pt x="5108206" y="856322"/>
                  </a:lnTo>
                  <a:lnTo>
                    <a:pt x="5108206" y="851750"/>
                  </a:lnTo>
                  <a:lnTo>
                    <a:pt x="5110137" y="847966"/>
                  </a:lnTo>
                  <a:lnTo>
                    <a:pt x="5117858" y="841971"/>
                  </a:lnTo>
                  <a:lnTo>
                    <a:pt x="5122938" y="840473"/>
                  </a:lnTo>
                  <a:lnTo>
                    <a:pt x="5133505" y="840473"/>
                  </a:lnTo>
                  <a:lnTo>
                    <a:pt x="5136807" y="841438"/>
                  </a:lnTo>
                  <a:lnTo>
                    <a:pt x="5141480" y="845299"/>
                  </a:lnTo>
                  <a:lnTo>
                    <a:pt x="5142649" y="847737"/>
                  </a:lnTo>
                  <a:lnTo>
                    <a:pt x="5142649" y="854646"/>
                  </a:lnTo>
                  <a:lnTo>
                    <a:pt x="5140617" y="858253"/>
                  </a:lnTo>
                  <a:lnTo>
                    <a:pt x="5136553" y="861504"/>
                  </a:lnTo>
                  <a:lnTo>
                    <a:pt x="5146611" y="867295"/>
                  </a:lnTo>
                  <a:lnTo>
                    <a:pt x="5151488" y="862825"/>
                  </a:lnTo>
                  <a:lnTo>
                    <a:pt x="5153926" y="857440"/>
                  </a:lnTo>
                  <a:lnTo>
                    <a:pt x="5153901" y="845299"/>
                  </a:lnTo>
                  <a:lnTo>
                    <a:pt x="5151780" y="840473"/>
                  </a:lnTo>
                  <a:lnTo>
                    <a:pt x="5143398" y="832548"/>
                  </a:lnTo>
                  <a:lnTo>
                    <a:pt x="5143131" y="832294"/>
                  </a:lnTo>
                  <a:lnTo>
                    <a:pt x="5136959" y="830262"/>
                  </a:lnTo>
                  <a:lnTo>
                    <a:pt x="5123853" y="830262"/>
                  </a:lnTo>
                  <a:lnTo>
                    <a:pt x="5119332" y="831024"/>
                  </a:lnTo>
                  <a:lnTo>
                    <a:pt x="5115369" y="832548"/>
                  </a:lnTo>
                  <a:lnTo>
                    <a:pt x="5109578" y="829195"/>
                  </a:lnTo>
                  <a:lnTo>
                    <a:pt x="5106682" y="824979"/>
                  </a:lnTo>
                  <a:lnTo>
                    <a:pt x="5106682" y="815124"/>
                  </a:lnTo>
                  <a:lnTo>
                    <a:pt x="5109832" y="812736"/>
                  </a:lnTo>
                  <a:lnTo>
                    <a:pt x="5148592" y="812736"/>
                  </a:lnTo>
                  <a:lnTo>
                    <a:pt x="5148592" y="787742"/>
                  </a:lnTo>
                  <a:lnTo>
                    <a:pt x="5158041" y="787742"/>
                  </a:lnTo>
                  <a:lnTo>
                    <a:pt x="5164747" y="787742"/>
                  </a:lnTo>
                  <a:lnTo>
                    <a:pt x="5176482" y="787742"/>
                  </a:lnTo>
                  <a:lnTo>
                    <a:pt x="5176482" y="875830"/>
                  </a:lnTo>
                  <a:lnTo>
                    <a:pt x="5187912" y="875830"/>
                  </a:lnTo>
                  <a:lnTo>
                    <a:pt x="5187912" y="787742"/>
                  </a:lnTo>
                  <a:lnTo>
                    <a:pt x="5206352" y="787742"/>
                  </a:lnTo>
                  <a:lnTo>
                    <a:pt x="5206352" y="777989"/>
                  </a:lnTo>
                  <a:close/>
                </a:path>
                <a:path w="5922645" h="5184140">
                  <a:moveTo>
                    <a:pt x="5206504" y="1472171"/>
                  </a:moveTo>
                  <a:lnTo>
                    <a:pt x="5206377" y="1466989"/>
                  </a:lnTo>
                  <a:lnTo>
                    <a:pt x="5205692" y="1465186"/>
                  </a:lnTo>
                  <a:lnTo>
                    <a:pt x="5202440" y="1461833"/>
                  </a:lnTo>
                  <a:lnTo>
                    <a:pt x="5200408" y="1460995"/>
                  </a:lnTo>
                  <a:lnTo>
                    <a:pt x="5195532" y="1460995"/>
                  </a:lnTo>
                  <a:lnTo>
                    <a:pt x="5193500" y="1461833"/>
                  </a:lnTo>
                  <a:lnTo>
                    <a:pt x="5190248" y="1465186"/>
                  </a:lnTo>
                  <a:lnTo>
                    <a:pt x="5189550" y="1466989"/>
                  </a:lnTo>
                  <a:lnTo>
                    <a:pt x="5189436" y="1472171"/>
                  </a:lnTo>
                  <a:lnTo>
                    <a:pt x="5190248" y="1474152"/>
                  </a:lnTo>
                  <a:lnTo>
                    <a:pt x="5193500" y="1477403"/>
                  </a:lnTo>
                  <a:lnTo>
                    <a:pt x="5195532" y="1478216"/>
                  </a:lnTo>
                  <a:lnTo>
                    <a:pt x="5200408" y="1478216"/>
                  </a:lnTo>
                  <a:lnTo>
                    <a:pt x="5202440" y="1477403"/>
                  </a:lnTo>
                  <a:lnTo>
                    <a:pt x="5205692" y="1474152"/>
                  </a:lnTo>
                  <a:lnTo>
                    <a:pt x="5206504" y="1472171"/>
                  </a:lnTo>
                  <a:close/>
                </a:path>
                <a:path w="5922645" h="5184140">
                  <a:moveTo>
                    <a:pt x="5206504" y="753351"/>
                  </a:moveTo>
                  <a:lnTo>
                    <a:pt x="5206377" y="748169"/>
                  </a:lnTo>
                  <a:lnTo>
                    <a:pt x="5205692" y="746366"/>
                  </a:lnTo>
                  <a:lnTo>
                    <a:pt x="5202440" y="743013"/>
                  </a:lnTo>
                  <a:lnTo>
                    <a:pt x="5200408" y="742175"/>
                  </a:lnTo>
                  <a:lnTo>
                    <a:pt x="5195532" y="742175"/>
                  </a:lnTo>
                  <a:lnTo>
                    <a:pt x="5193500" y="743013"/>
                  </a:lnTo>
                  <a:lnTo>
                    <a:pt x="5190248" y="746366"/>
                  </a:lnTo>
                  <a:lnTo>
                    <a:pt x="5189550" y="748169"/>
                  </a:lnTo>
                  <a:lnTo>
                    <a:pt x="5189436" y="753351"/>
                  </a:lnTo>
                  <a:lnTo>
                    <a:pt x="5190248" y="755332"/>
                  </a:lnTo>
                  <a:lnTo>
                    <a:pt x="5193500" y="758583"/>
                  </a:lnTo>
                  <a:lnTo>
                    <a:pt x="5195532" y="759396"/>
                  </a:lnTo>
                  <a:lnTo>
                    <a:pt x="5200408" y="759396"/>
                  </a:lnTo>
                  <a:lnTo>
                    <a:pt x="5202440" y="758583"/>
                  </a:lnTo>
                  <a:lnTo>
                    <a:pt x="5205692" y="755332"/>
                  </a:lnTo>
                  <a:lnTo>
                    <a:pt x="5206504" y="753351"/>
                  </a:lnTo>
                  <a:close/>
                </a:path>
                <a:path w="5922645" h="5184140">
                  <a:moveTo>
                    <a:pt x="5282704" y="1268209"/>
                  </a:moveTo>
                  <a:lnTo>
                    <a:pt x="5252834" y="1268209"/>
                  </a:lnTo>
                  <a:lnTo>
                    <a:pt x="5252834" y="1277962"/>
                  </a:lnTo>
                  <a:lnTo>
                    <a:pt x="5252732" y="1317764"/>
                  </a:lnTo>
                  <a:lnTo>
                    <a:pt x="5250700" y="1323606"/>
                  </a:lnTo>
                  <a:lnTo>
                    <a:pt x="5242166" y="1332445"/>
                  </a:lnTo>
                  <a:lnTo>
                    <a:pt x="5236578" y="1334655"/>
                  </a:lnTo>
                  <a:lnTo>
                    <a:pt x="5222760" y="1334655"/>
                  </a:lnTo>
                  <a:lnTo>
                    <a:pt x="5206657" y="1315300"/>
                  </a:lnTo>
                  <a:lnTo>
                    <a:pt x="5212753" y="1313878"/>
                  </a:lnTo>
                  <a:lnTo>
                    <a:pt x="5217680" y="1311287"/>
                  </a:lnTo>
                  <a:lnTo>
                    <a:pt x="5225199" y="1303769"/>
                  </a:lnTo>
                  <a:lnTo>
                    <a:pt x="5227078" y="1299298"/>
                  </a:lnTo>
                  <a:lnTo>
                    <a:pt x="5227078" y="1288122"/>
                  </a:lnTo>
                  <a:lnTo>
                    <a:pt x="5225046" y="1282941"/>
                  </a:lnTo>
                  <a:lnTo>
                    <a:pt x="5220982" y="1278572"/>
                  </a:lnTo>
                  <a:lnTo>
                    <a:pt x="5220982" y="1277962"/>
                  </a:lnTo>
                  <a:lnTo>
                    <a:pt x="5252834" y="1277962"/>
                  </a:lnTo>
                  <a:lnTo>
                    <a:pt x="5252834" y="1268209"/>
                  </a:lnTo>
                  <a:lnTo>
                    <a:pt x="5189740" y="1268209"/>
                  </a:lnTo>
                  <a:lnTo>
                    <a:pt x="5183035" y="1268209"/>
                  </a:lnTo>
                  <a:lnTo>
                    <a:pt x="5160175" y="1268209"/>
                  </a:lnTo>
                  <a:lnTo>
                    <a:pt x="5160175" y="1277962"/>
                  </a:lnTo>
                  <a:lnTo>
                    <a:pt x="5160086" y="1308341"/>
                  </a:lnTo>
                  <a:lnTo>
                    <a:pt x="5159845" y="1309966"/>
                  </a:lnTo>
                  <a:lnTo>
                    <a:pt x="5159730" y="1310474"/>
                  </a:lnTo>
                  <a:lnTo>
                    <a:pt x="5159108" y="1312252"/>
                  </a:lnTo>
                  <a:lnTo>
                    <a:pt x="5155603" y="1308887"/>
                  </a:lnTo>
                  <a:lnTo>
                    <a:pt x="5155603" y="1320025"/>
                  </a:lnTo>
                  <a:lnTo>
                    <a:pt x="5152047" y="1324800"/>
                  </a:lnTo>
                  <a:lnTo>
                    <a:pt x="5146814" y="1327188"/>
                  </a:lnTo>
                  <a:lnTo>
                    <a:pt x="5128933" y="1327188"/>
                  </a:lnTo>
                  <a:lnTo>
                    <a:pt x="5123446" y="1321803"/>
                  </a:lnTo>
                  <a:lnTo>
                    <a:pt x="5123319" y="1299298"/>
                  </a:lnTo>
                  <a:lnTo>
                    <a:pt x="5122837" y="1288173"/>
                  </a:lnTo>
                  <a:lnTo>
                    <a:pt x="5133048" y="1298384"/>
                  </a:lnTo>
                  <a:lnTo>
                    <a:pt x="5155603" y="1320025"/>
                  </a:lnTo>
                  <a:lnTo>
                    <a:pt x="5155603" y="1308887"/>
                  </a:lnTo>
                  <a:lnTo>
                    <a:pt x="5134064" y="1288173"/>
                  </a:lnTo>
                  <a:lnTo>
                    <a:pt x="5123446" y="1277962"/>
                  </a:lnTo>
                  <a:lnTo>
                    <a:pt x="5160175" y="1277962"/>
                  </a:lnTo>
                  <a:lnTo>
                    <a:pt x="5160175" y="1268209"/>
                  </a:lnTo>
                  <a:lnTo>
                    <a:pt x="5102568" y="1268209"/>
                  </a:lnTo>
                  <a:lnTo>
                    <a:pt x="5095862" y="1268209"/>
                  </a:lnTo>
                  <a:lnTo>
                    <a:pt x="5019052" y="1268209"/>
                  </a:lnTo>
                  <a:lnTo>
                    <a:pt x="5012347" y="1268209"/>
                  </a:lnTo>
                  <a:lnTo>
                    <a:pt x="5000612" y="1268209"/>
                  </a:lnTo>
                  <a:lnTo>
                    <a:pt x="5000612" y="1248651"/>
                  </a:lnTo>
                  <a:lnTo>
                    <a:pt x="5002771" y="1243825"/>
                  </a:lnTo>
                  <a:lnTo>
                    <a:pt x="5011407" y="1237119"/>
                  </a:lnTo>
                  <a:lnTo>
                    <a:pt x="5017579" y="1235443"/>
                  </a:lnTo>
                  <a:lnTo>
                    <a:pt x="5025606" y="1235443"/>
                  </a:lnTo>
                  <a:lnTo>
                    <a:pt x="5067008" y="1251953"/>
                  </a:lnTo>
                  <a:lnTo>
                    <a:pt x="5071478" y="1258150"/>
                  </a:lnTo>
                  <a:lnTo>
                    <a:pt x="5079708" y="1251750"/>
                  </a:lnTo>
                  <a:lnTo>
                    <a:pt x="5043221" y="1227137"/>
                  </a:lnTo>
                  <a:lnTo>
                    <a:pt x="5025606" y="1225080"/>
                  </a:lnTo>
                  <a:lnTo>
                    <a:pt x="5017541" y="1225600"/>
                  </a:lnTo>
                  <a:lnTo>
                    <a:pt x="4989182" y="1245806"/>
                  </a:lnTo>
                  <a:lnTo>
                    <a:pt x="4989182" y="1268209"/>
                  </a:lnTo>
                  <a:lnTo>
                    <a:pt x="4970742" y="1268209"/>
                  </a:lnTo>
                  <a:lnTo>
                    <a:pt x="4970742" y="1277962"/>
                  </a:lnTo>
                  <a:lnTo>
                    <a:pt x="4989182" y="1277962"/>
                  </a:lnTo>
                  <a:lnTo>
                    <a:pt x="4989182" y="1366050"/>
                  </a:lnTo>
                  <a:lnTo>
                    <a:pt x="5000612" y="1366050"/>
                  </a:lnTo>
                  <a:lnTo>
                    <a:pt x="5000612" y="1277962"/>
                  </a:lnTo>
                  <a:lnTo>
                    <a:pt x="5012347" y="1277962"/>
                  </a:lnTo>
                  <a:lnTo>
                    <a:pt x="5019052" y="1277962"/>
                  </a:lnTo>
                  <a:lnTo>
                    <a:pt x="5072697" y="1277962"/>
                  </a:lnTo>
                  <a:lnTo>
                    <a:pt x="5072697" y="1322362"/>
                  </a:lnTo>
                  <a:lnTo>
                    <a:pt x="5070843" y="1327619"/>
                  </a:lnTo>
                  <a:lnTo>
                    <a:pt x="5063426" y="1336052"/>
                  </a:lnTo>
                  <a:lnTo>
                    <a:pt x="5058575" y="1338160"/>
                  </a:lnTo>
                  <a:lnTo>
                    <a:pt x="5047297" y="1338160"/>
                  </a:lnTo>
                  <a:lnTo>
                    <a:pt x="5043005" y="1336484"/>
                  </a:lnTo>
                  <a:lnTo>
                    <a:pt x="5036401" y="1329778"/>
                  </a:lnTo>
                  <a:lnTo>
                    <a:pt x="5034750" y="1325562"/>
                  </a:lnTo>
                  <a:lnTo>
                    <a:pt x="5034750" y="1313878"/>
                  </a:lnTo>
                  <a:lnTo>
                    <a:pt x="5037315" y="1309052"/>
                  </a:lnTo>
                  <a:lnTo>
                    <a:pt x="5047577" y="1302956"/>
                  </a:lnTo>
                  <a:lnTo>
                    <a:pt x="5053444" y="1302296"/>
                  </a:lnTo>
                  <a:lnTo>
                    <a:pt x="5060048" y="1304023"/>
                  </a:lnTo>
                  <a:lnTo>
                    <a:pt x="5059870" y="1302296"/>
                  </a:lnTo>
                  <a:lnTo>
                    <a:pt x="5058981" y="1293202"/>
                  </a:lnTo>
                  <a:lnTo>
                    <a:pt x="5052199" y="1292593"/>
                  </a:lnTo>
                  <a:lnTo>
                    <a:pt x="5045761" y="1293202"/>
                  </a:lnTo>
                  <a:lnTo>
                    <a:pt x="5022558" y="1328864"/>
                  </a:lnTo>
                  <a:lnTo>
                    <a:pt x="5025301" y="1335570"/>
                  </a:lnTo>
                  <a:lnTo>
                    <a:pt x="5036274" y="1345933"/>
                  </a:lnTo>
                  <a:lnTo>
                    <a:pt x="5042878" y="1348524"/>
                  </a:lnTo>
                  <a:lnTo>
                    <a:pt x="5060048" y="1348524"/>
                  </a:lnTo>
                  <a:lnTo>
                    <a:pt x="5067211" y="1345476"/>
                  </a:lnTo>
                  <a:lnTo>
                    <a:pt x="5072088" y="1339380"/>
                  </a:lnTo>
                  <a:lnTo>
                    <a:pt x="5072697" y="1339380"/>
                  </a:lnTo>
                  <a:lnTo>
                    <a:pt x="5072697" y="1366050"/>
                  </a:lnTo>
                  <a:lnTo>
                    <a:pt x="5084127" y="1366050"/>
                  </a:lnTo>
                  <a:lnTo>
                    <a:pt x="5084127" y="1339380"/>
                  </a:lnTo>
                  <a:lnTo>
                    <a:pt x="5084127" y="1338160"/>
                  </a:lnTo>
                  <a:lnTo>
                    <a:pt x="5084127" y="1277962"/>
                  </a:lnTo>
                  <a:lnTo>
                    <a:pt x="5095862" y="1277962"/>
                  </a:lnTo>
                  <a:lnTo>
                    <a:pt x="5102568" y="1277962"/>
                  </a:lnTo>
                  <a:lnTo>
                    <a:pt x="5112321" y="1277962"/>
                  </a:lnTo>
                  <a:lnTo>
                    <a:pt x="5112397" y="1320279"/>
                  </a:lnTo>
                  <a:lnTo>
                    <a:pt x="5114734" y="1326197"/>
                  </a:lnTo>
                  <a:lnTo>
                    <a:pt x="5124386" y="1335036"/>
                  </a:lnTo>
                  <a:lnTo>
                    <a:pt x="5130508" y="1337246"/>
                  </a:lnTo>
                  <a:lnTo>
                    <a:pt x="5143004" y="1337246"/>
                  </a:lnTo>
                  <a:lnTo>
                    <a:pt x="5147373" y="1336306"/>
                  </a:lnTo>
                  <a:lnTo>
                    <a:pt x="5154688" y="1332547"/>
                  </a:lnTo>
                  <a:lnTo>
                    <a:pt x="5157432" y="1330134"/>
                  </a:lnTo>
                  <a:lnTo>
                    <a:pt x="5159260" y="1327188"/>
                  </a:lnTo>
                  <a:lnTo>
                    <a:pt x="5159870" y="1327188"/>
                  </a:lnTo>
                  <a:lnTo>
                    <a:pt x="5159870" y="1366050"/>
                  </a:lnTo>
                  <a:lnTo>
                    <a:pt x="5171300" y="1366050"/>
                  </a:lnTo>
                  <a:lnTo>
                    <a:pt x="5171300" y="1312252"/>
                  </a:lnTo>
                  <a:lnTo>
                    <a:pt x="5171300" y="1277962"/>
                  </a:lnTo>
                  <a:lnTo>
                    <a:pt x="5183035" y="1277962"/>
                  </a:lnTo>
                  <a:lnTo>
                    <a:pt x="5189740" y="1277962"/>
                  </a:lnTo>
                  <a:lnTo>
                    <a:pt x="5208790" y="1277962"/>
                  </a:lnTo>
                  <a:lnTo>
                    <a:pt x="5213159" y="1281823"/>
                  </a:lnTo>
                  <a:lnTo>
                    <a:pt x="5215344" y="1286649"/>
                  </a:lnTo>
                  <a:lnTo>
                    <a:pt x="5215344" y="1297012"/>
                  </a:lnTo>
                  <a:lnTo>
                    <a:pt x="5213515" y="1300670"/>
                  </a:lnTo>
                  <a:lnTo>
                    <a:pt x="5206200" y="1306156"/>
                  </a:lnTo>
                  <a:lnTo>
                    <a:pt x="5200713" y="1308341"/>
                  </a:lnTo>
                  <a:lnTo>
                    <a:pt x="5193398" y="1309966"/>
                  </a:lnTo>
                  <a:lnTo>
                    <a:pt x="5194782" y="1317764"/>
                  </a:lnTo>
                  <a:lnTo>
                    <a:pt x="5218747" y="1345171"/>
                  </a:lnTo>
                  <a:lnTo>
                    <a:pt x="5227993" y="1345171"/>
                  </a:lnTo>
                  <a:lnTo>
                    <a:pt x="5235435" y="1344485"/>
                  </a:lnTo>
                  <a:lnTo>
                    <a:pt x="5241937" y="1342428"/>
                  </a:lnTo>
                  <a:lnTo>
                    <a:pt x="5247475" y="1338999"/>
                  </a:lnTo>
                  <a:lnTo>
                    <a:pt x="5251628" y="1334655"/>
                  </a:lnTo>
                  <a:lnTo>
                    <a:pt x="5252072" y="1334198"/>
                  </a:lnTo>
                  <a:lnTo>
                    <a:pt x="5252682" y="1334198"/>
                  </a:lnTo>
                  <a:lnTo>
                    <a:pt x="5252682" y="1366050"/>
                  </a:lnTo>
                  <a:lnTo>
                    <a:pt x="5264264" y="1366050"/>
                  </a:lnTo>
                  <a:lnTo>
                    <a:pt x="5264264" y="1334198"/>
                  </a:lnTo>
                  <a:lnTo>
                    <a:pt x="5264264" y="1277962"/>
                  </a:lnTo>
                  <a:lnTo>
                    <a:pt x="5282704" y="1277962"/>
                  </a:lnTo>
                  <a:lnTo>
                    <a:pt x="5282704" y="1268209"/>
                  </a:lnTo>
                  <a:close/>
                </a:path>
                <a:path w="5922645" h="5184140">
                  <a:moveTo>
                    <a:pt x="5376126" y="48044"/>
                  </a:moveTo>
                  <a:lnTo>
                    <a:pt x="5316029" y="48044"/>
                  </a:lnTo>
                  <a:lnTo>
                    <a:pt x="5307660" y="43091"/>
                  </a:lnTo>
                  <a:lnTo>
                    <a:pt x="5303482" y="36931"/>
                  </a:lnTo>
                  <a:lnTo>
                    <a:pt x="5303482" y="25920"/>
                  </a:lnTo>
                  <a:lnTo>
                    <a:pt x="5304637" y="22974"/>
                  </a:lnTo>
                  <a:lnTo>
                    <a:pt x="5309260" y="18465"/>
                  </a:lnTo>
                  <a:lnTo>
                    <a:pt x="5312232" y="17335"/>
                  </a:lnTo>
                  <a:lnTo>
                    <a:pt x="5319496" y="17335"/>
                  </a:lnTo>
                  <a:lnTo>
                    <a:pt x="5322900" y="18211"/>
                  </a:lnTo>
                  <a:lnTo>
                    <a:pt x="5326100" y="19977"/>
                  </a:lnTo>
                  <a:lnTo>
                    <a:pt x="5326926" y="17335"/>
                  </a:lnTo>
                  <a:lnTo>
                    <a:pt x="5330888" y="4787"/>
                  </a:lnTo>
                  <a:lnTo>
                    <a:pt x="5325821" y="2260"/>
                  </a:lnTo>
                  <a:lnTo>
                    <a:pt x="5320042" y="990"/>
                  </a:lnTo>
                  <a:lnTo>
                    <a:pt x="5306060" y="990"/>
                  </a:lnTo>
                  <a:lnTo>
                    <a:pt x="5299659" y="3467"/>
                  </a:lnTo>
                  <a:lnTo>
                    <a:pt x="5288978" y="13373"/>
                  </a:lnTo>
                  <a:lnTo>
                    <a:pt x="5286311" y="19481"/>
                  </a:lnTo>
                  <a:lnTo>
                    <a:pt x="5286311" y="35775"/>
                  </a:lnTo>
                  <a:lnTo>
                    <a:pt x="5289829" y="42646"/>
                  </a:lnTo>
                  <a:lnTo>
                    <a:pt x="5296878" y="47383"/>
                  </a:lnTo>
                  <a:lnTo>
                    <a:pt x="5296878" y="48044"/>
                  </a:lnTo>
                  <a:lnTo>
                    <a:pt x="5161991" y="48044"/>
                  </a:lnTo>
                  <a:lnTo>
                    <a:pt x="5161991" y="63233"/>
                  </a:lnTo>
                  <a:lnTo>
                    <a:pt x="5161991" y="97574"/>
                  </a:lnTo>
                  <a:lnTo>
                    <a:pt x="5134089" y="97574"/>
                  </a:lnTo>
                  <a:lnTo>
                    <a:pt x="5134089" y="63233"/>
                  </a:lnTo>
                  <a:lnTo>
                    <a:pt x="5161991" y="63233"/>
                  </a:lnTo>
                  <a:lnTo>
                    <a:pt x="5161991" y="48044"/>
                  </a:lnTo>
                  <a:lnTo>
                    <a:pt x="5011750" y="48044"/>
                  </a:lnTo>
                  <a:lnTo>
                    <a:pt x="5011750" y="28613"/>
                  </a:lnTo>
                  <a:lnTo>
                    <a:pt x="5013452" y="24218"/>
                  </a:lnTo>
                  <a:lnTo>
                    <a:pt x="5020284" y="18046"/>
                  </a:lnTo>
                  <a:lnTo>
                    <a:pt x="5024679" y="16510"/>
                  </a:lnTo>
                  <a:lnTo>
                    <a:pt x="5030076" y="16510"/>
                  </a:lnTo>
                  <a:lnTo>
                    <a:pt x="5041163" y="17919"/>
                  </a:lnTo>
                  <a:lnTo>
                    <a:pt x="5051158" y="22123"/>
                  </a:lnTo>
                  <a:lnTo>
                    <a:pt x="5060061" y="29146"/>
                  </a:lnTo>
                  <a:lnTo>
                    <a:pt x="5067884" y="38963"/>
                  </a:lnTo>
                  <a:lnTo>
                    <a:pt x="5080762" y="28067"/>
                  </a:lnTo>
                  <a:lnTo>
                    <a:pt x="5079111" y="25209"/>
                  </a:lnTo>
                  <a:lnTo>
                    <a:pt x="5076964" y="22339"/>
                  </a:lnTo>
                  <a:lnTo>
                    <a:pt x="5071681" y="16624"/>
                  </a:lnTo>
                  <a:lnTo>
                    <a:pt x="5071542" y="16510"/>
                  </a:lnTo>
                  <a:lnTo>
                    <a:pt x="5068328" y="13627"/>
                  </a:lnTo>
                  <a:lnTo>
                    <a:pt x="5060175" y="7340"/>
                  </a:lnTo>
                  <a:lnTo>
                    <a:pt x="5055082" y="4787"/>
                  </a:lnTo>
                  <a:lnTo>
                    <a:pt x="5043284" y="965"/>
                  </a:lnTo>
                  <a:lnTo>
                    <a:pt x="5036959" y="0"/>
                  </a:lnTo>
                  <a:lnTo>
                    <a:pt x="5030241" y="0"/>
                  </a:lnTo>
                  <a:lnTo>
                    <a:pt x="4995253" y="20040"/>
                  </a:lnTo>
                  <a:lnTo>
                    <a:pt x="4992598" y="34340"/>
                  </a:lnTo>
                  <a:lnTo>
                    <a:pt x="4992598" y="48044"/>
                  </a:lnTo>
                  <a:lnTo>
                    <a:pt x="4974437" y="48044"/>
                  </a:lnTo>
                  <a:lnTo>
                    <a:pt x="4974437" y="63233"/>
                  </a:lnTo>
                  <a:lnTo>
                    <a:pt x="4992763" y="63233"/>
                  </a:lnTo>
                  <a:lnTo>
                    <a:pt x="4992763" y="157010"/>
                  </a:lnTo>
                  <a:lnTo>
                    <a:pt x="5011915" y="157010"/>
                  </a:lnTo>
                  <a:lnTo>
                    <a:pt x="5011915" y="63233"/>
                  </a:lnTo>
                  <a:lnTo>
                    <a:pt x="5021326" y="63233"/>
                  </a:lnTo>
                  <a:lnTo>
                    <a:pt x="5030241" y="63233"/>
                  </a:lnTo>
                  <a:lnTo>
                    <a:pt x="5064252" y="63233"/>
                  </a:lnTo>
                  <a:lnTo>
                    <a:pt x="5064252" y="95872"/>
                  </a:lnTo>
                  <a:lnTo>
                    <a:pt x="5061445" y="98894"/>
                  </a:lnTo>
                  <a:lnTo>
                    <a:pt x="5050879" y="98894"/>
                  </a:lnTo>
                  <a:lnTo>
                    <a:pt x="5046192" y="95808"/>
                  </a:lnTo>
                  <a:lnTo>
                    <a:pt x="5041798" y="89649"/>
                  </a:lnTo>
                  <a:lnTo>
                    <a:pt x="5027269" y="101041"/>
                  </a:lnTo>
                  <a:lnTo>
                    <a:pt x="5073167" y="158826"/>
                  </a:lnTo>
                  <a:lnTo>
                    <a:pt x="5088852" y="148920"/>
                  </a:lnTo>
                  <a:lnTo>
                    <a:pt x="5072011" y="128117"/>
                  </a:lnTo>
                  <a:lnTo>
                    <a:pt x="5067490" y="122618"/>
                  </a:lnTo>
                  <a:lnTo>
                    <a:pt x="5063312" y="117830"/>
                  </a:lnTo>
                  <a:lnTo>
                    <a:pt x="5059464" y="113753"/>
                  </a:lnTo>
                  <a:lnTo>
                    <a:pt x="5059464" y="113093"/>
                  </a:lnTo>
                  <a:lnTo>
                    <a:pt x="5060124" y="113207"/>
                  </a:lnTo>
                  <a:lnTo>
                    <a:pt x="5061166" y="113258"/>
                  </a:lnTo>
                  <a:lnTo>
                    <a:pt x="5062601" y="113258"/>
                  </a:lnTo>
                  <a:lnTo>
                    <a:pt x="5064137" y="113093"/>
                  </a:lnTo>
                  <a:lnTo>
                    <a:pt x="5068760" y="112598"/>
                  </a:lnTo>
                  <a:lnTo>
                    <a:pt x="5073739" y="110426"/>
                  </a:lnTo>
                  <a:lnTo>
                    <a:pt x="5081333" y="103047"/>
                  </a:lnTo>
                  <a:lnTo>
                    <a:pt x="5082781" y="98894"/>
                  </a:lnTo>
                  <a:lnTo>
                    <a:pt x="5083238" y="97624"/>
                  </a:lnTo>
                  <a:lnTo>
                    <a:pt x="5083238" y="63233"/>
                  </a:lnTo>
                  <a:lnTo>
                    <a:pt x="5091658" y="63233"/>
                  </a:lnTo>
                  <a:lnTo>
                    <a:pt x="5100574" y="63233"/>
                  </a:lnTo>
                  <a:lnTo>
                    <a:pt x="5115268" y="63233"/>
                  </a:lnTo>
                  <a:lnTo>
                    <a:pt x="5115268" y="98399"/>
                  </a:lnTo>
                  <a:lnTo>
                    <a:pt x="5106517" y="105168"/>
                  </a:lnTo>
                  <a:lnTo>
                    <a:pt x="5106517" y="109461"/>
                  </a:lnTo>
                  <a:lnTo>
                    <a:pt x="5107610" y="114134"/>
                  </a:lnTo>
                  <a:lnTo>
                    <a:pt x="5112016" y="124269"/>
                  </a:lnTo>
                  <a:lnTo>
                    <a:pt x="5114988" y="128231"/>
                  </a:lnTo>
                  <a:lnTo>
                    <a:pt x="5118735" y="131089"/>
                  </a:lnTo>
                  <a:lnTo>
                    <a:pt x="5133594" y="131089"/>
                  </a:lnTo>
                  <a:lnTo>
                    <a:pt x="5133594" y="114579"/>
                  </a:lnTo>
                  <a:lnTo>
                    <a:pt x="5161991" y="114579"/>
                  </a:lnTo>
                  <a:lnTo>
                    <a:pt x="5161991" y="157010"/>
                  </a:lnTo>
                  <a:lnTo>
                    <a:pt x="5180812" y="157010"/>
                  </a:lnTo>
                  <a:lnTo>
                    <a:pt x="5180812" y="114579"/>
                  </a:lnTo>
                  <a:lnTo>
                    <a:pt x="5180812" y="97574"/>
                  </a:lnTo>
                  <a:lnTo>
                    <a:pt x="5180812" y="63233"/>
                  </a:lnTo>
                  <a:lnTo>
                    <a:pt x="5190223" y="63233"/>
                  </a:lnTo>
                  <a:lnTo>
                    <a:pt x="5199138" y="63233"/>
                  </a:lnTo>
                  <a:lnTo>
                    <a:pt x="5208549" y="63233"/>
                  </a:lnTo>
                  <a:lnTo>
                    <a:pt x="5208549" y="157010"/>
                  </a:lnTo>
                  <a:lnTo>
                    <a:pt x="5227701" y="157010"/>
                  </a:lnTo>
                  <a:lnTo>
                    <a:pt x="5227701" y="63233"/>
                  </a:lnTo>
                  <a:lnTo>
                    <a:pt x="5237111" y="63233"/>
                  </a:lnTo>
                  <a:lnTo>
                    <a:pt x="5246027" y="63233"/>
                  </a:lnTo>
                  <a:lnTo>
                    <a:pt x="5297208" y="63233"/>
                  </a:lnTo>
                  <a:lnTo>
                    <a:pt x="5297195" y="110426"/>
                  </a:lnTo>
                  <a:lnTo>
                    <a:pt x="5295747" y="114554"/>
                  </a:lnTo>
                  <a:lnTo>
                    <a:pt x="5289905" y="121043"/>
                  </a:lnTo>
                  <a:lnTo>
                    <a:pt x="5286032" y="122669"/>
                  </a:lnTo>
                  <a:lnTo>
                    <a:pt x="5276901" y="122669"/>
                  </a:lnTo>
                  <a:lnTo>
                    <a:pt x="5287302" y="93941"/>
                  </a:lnTo>
                  <a:lnTo>
                    <a:pt x="5287099" y="92837"/>
                  </a:lnTo>
                  <a:lnTo>
                    <a:pt x="5284330" y="77266"/>
                  </a:lnTo>
                  <a:lnTo>
                    <a:pt x="5277066" y="77139"/>
                  </a:lnTo>
                  <a:lnTo>
                    <a:pt x="5270309" y="78244"/>
                  </a:lnTo>
                  <a:lnTo>
                    <a:pt x="5247348" y="117221"/>
                  </a:lnTo>
                  <a:lnTo>
                    <a:pt x="5250231" y="124510"/>
                  </a:lnTo>
                  <a:lnTo>
                    <a:pt x="5261788" y="135851"/>
                  </a:lnTo>
                  <a:lnTo>
                    <a:pt x="5268861" y="138684"/>
                  </a:lnTo>
                  <a:lnTo>
                    <a:pt x="5285587" y="138684"/>
                  </a:lnTo>
                  <a:lnTo>
                    <a:pt x="5292026" y="136156"/>
                  </a:lnTo>
                  <a:lnTo>
                    <a:pt x="5296547" y="131089"/>
                  </a:lnTo>
                  <a:lnTo>
                    <a:pt x="5297208" y="131089"/>
                  </a:lnTo>
                  <a:lnTo>
                    <a:pt x="5297208" y="157010"/>
                  </a:lnTo>
                  <a:lnTo>
                    <a:pt x="5316194" y="157010"/>
                  </a:lnTo>
                  <a:lnTo>
                    <a:pt x="5316194" y="131089"/>
                  </a:lnTo>
                  <a:lnTo>
                    <a:pt x="5316194" y="122669"/>
                  </a:lnTo>
                  <a:lnTo>
                    <a:pt x="5316194" y="105879"/>
                  </a:lnTo>
                  <a:lnTo>
                    <a:pt x="5317706" y="101752"/>
                  </a:lnTo>
                  <a:lnTo>
                    <a:pt x="5323751" y="95377"/>
                  </a:lnTo>
                  <a:lnTo>
                    <a:pt x="5327688" y="93776"/>
                  </a:lnTo>
                  <a:lnTo>
                    <a:pt x="5336718" y="93776"/>
                  </a:lnTo>
                  <a:lnTo>
                    <a:pt x="5340134" y="95072"/>
                  </a:lnTo>
                  <a:lnTo>
                    <a:pt x="5345417" y="100241"/>
                  </a:lnTo>
                  <a:lnTo>
                    <a:pt x="5346738" y="103632"/>
                  </a:lnTo>
                  <a:lnTo>
                    <a:pt x="5346738" y="113423"/>
                  </a:lnTo>
                  <a:lnTo>
                    <a:pt x="5344719" y="117551"/>
                  </a:lnTo>
                  <a:lnTo>
                    <a:pt x="5336692" y="122834"/>
                  </a:lnTo>
                  <a:lnTo>
                    <a:pt x="5331815" y="123545"/>
                  </a:lnTo>
                  <a:lnTo>
                    <a:pt x="5326100" y="122339"/>
                  </a:lnTo>
                  <a:lnTo>
                    <a:pt x="5329072" y="139014"/>
                  </a:lnTo>
                  <a:lnTo>
                    <a:pt x="5362194" y="123545"/>
                  </a:lnTo>
                  <a:lnTo>
                    <a:pt x="5363159" y="121970"/>
                  </a:lnTo>
                  <a:lnTo>
                    <a:pt x="5365204" y="115443"/>
                  </a:lnTo>
                  <a:lnTo>
                    <a:pt x="5365851" y="108305"/>
                  </a:lnTo>
                  <a:lnTo>
                    <a:pt x="5365813" y="98894"/>
                  </a:lnTo>
                  <a:lnTo>
                    <a:pt x="5363794" y="93776"/>
                  </a:lnTo>
                  <a:lnTo>
                    <a:pt x="5363019" y="91795"/>
                  </a:lnTo>
                  <a:lnTo>
                    <a:pt x="5356453" y="85356"/>
                  </a:lnTo>
                  <a:lnTo>
                    <a:pt x="5351564" y="80568"/>
                  </a:lnTo>
                  <a:lnTo>
                    <a:pt x="5344528" y="77762"/>
                  </a:lnTo>
                  <a:lnTo>
                    <a:pt x="5328132" y="77762"/>
                  </a:lnTo>
                  <a:lnTo>
                    <a:pt x="5321693" y="80289"/>
                  </a:lnTo>
                  <a:lnTo>
                    <a:pt x="5316855" y="85356"/>
                  </a:lnTo>
                  <a:lnTo>
                    <a:pt x="5316194" y="85356"/>
                  </a:lnTo>
                  <a:lnTo>
                    <a:pt x="5316194" y="63233"/>
                  </a:lnTo>
                  <a:lnTo>
                    <a:pt x="5376126" y="63233"/>
                  </a:lnTo>
                  <a:lnTo>
                    <a:pt x="5376126" y="48704"/>
                  </a:lnTo>
                  <a:lnTo>
                    <a:pt x="5376126" y="48044"/>
                  </a:lnTo>
                  <a:close/>
                </a:path>
                <a:path w="5922645" h="5184140">
                  <a:moveTo>
                    <a:pt x="5389537" y="549389"/>
                  </a:moveTo>
                  <a:lnTo>
                    <a:pt x="5347932" y="549389"/>
                  </a:lnTo>
                  <a:lnTo>
                    <a:pt x="5341226" y="549389"/>
                  </a:lnTo>
                  <a:lnTo>
                    <a:pt x="5223878" y="549389"/>
                  </a:lnTo>
                  <a:lnTo>
                    <a:pt x="5223878" y="559142"/>
                  </a:lnTo>
                  <a:lnTo>
                    <a:pt x="5280266" y="559142"/>
                  </a:lnTo>
                  <a:lnTo>
                    <a:pt x="5280266" y="604151"/>
                  </a:lnTo>
                  <a:lnTo>
                    <a:pt x="5278590" y="608774"/>
                  </a:lnTo>
                  <a:lnTo>
                    <a:pt x="5271884" y="615886"/>
                  </a:lnTo>
                  <a:lnTo>
                    <a:pt x="5267515" y="617664"/>
                  </a:lnTo>
                  <a:lnTo>
                    <a:pt x="5257355" y="617664"/>
                  </a:lnTo>
                  <a:lnTo>
                    <a:pt x="5268074" y="586117"/>
                  </a:lnTo>
                  <a:lnTo>
                    <a:pt x="5267896" y="585101"/>
                  </a:lnTo>
                  <a:lnTo>
                    <a:pt x="5266245" y="575602"/>
                  </a:lnTo>
                  <a:lnTo>
                    <a:pt x="5257711" y="574484"/>
                  </a:lnTo>
                  <a:lnTo>
                    <a:pt x="5250218" y="576364"/>
                  </a:lnTo>
                  <a:lnTo>
                    <a:pt x="5237315" y="586117"/>
                  </a:lnTo>
                  <a:lnTo>
                    <a:pt x="5234089" y="593026"/>
                  </a:lnTo>
                  <a:lnTo>
                    <a:pt x="5234089" y="609587"/>
                  </a:lnTo>
                  <a:lnTo>
                    <a:pt x="5236629" y="615835"/>
                  </a:lnTo>
                  <a:lnTo>
                    <a:pt x="5246789" y="625589"/>
                  </a:lnTo>
                  <a:lnTo>
                    <a:pt x="5252885" y="628027"/>
                  </a:lnTo>
                  <a:lnTo>
                    <a:pt x="5268531" y="628027"/>
                  </a:lnTo>
                  <a:lnTo>
                    <a:pt x="5275084" y="625132"/>
                  </a:lnTo>
                  <a:lnTo>
                    <a:pt x="5279656" y="619340"/>
                  </a:lnTo>
                  <a:lnTo>
                    <a:pt x="5280266" y="619340"/>
                  </a:lnTo>
                  <a:lnTo>
                    <a:pt x="5280266" y="647230"/>
                  </a:lnTo>
                  <a:lnTo>
                    <a:pt x="5291696" y="647230"/>
                  </a:lnTo>
                  <a:lnTo>
                    <a:pt x="5291696" y="619340"/>
                  </a:lnTo>
                  <a:lnTo>
                    <a:pt x="5291696" y="617664"/>
                  </a:lnTo>
                  <a:lnTo>
                    <a:pt x="5291696" y="599630"/>
                  </a:lnTo>
                  <a:lnTo>
                    <a:pt x="5293372" y="595007"/>
                  </a:lnTo>
                  <a:lnTo>
                    <a:pt x="5300078" y="587895"/>
                  </a:lnTo>
                  <a:lnTo>
                    <a:pt x="5304447" y="586117"/>
                  </a:lnTo>
                  <a:lnTo>
                    <a:pt x="5314607" y="586117"/>
                  </a:lnTo>
                  <a:lnTo>
                    <a:pt x="5318468" y="587590"/>
                  </a:lnTo>
                  <a:lnTo>
                    <a:pt x="5324360" y="593483"/>
                  </a:lnTo>
                  <a:lnTo>
                    <a:pt x="5325834" y="597293"/>
                  </a:lnTo>
                  <a:lnTo>
                    <a:pt x="5325834" y="607961"/>
                  </a:lnTo>
                  <a:lnTo>
                    <a:pt x="5323649" y="612305"/>
                  </a:lnTo>
                  <a:lnTo>
                    <a:pt x="5314912" y="617689"/>
                  </a:lnTo>
                  <a:lnTo>
                    <a:pt x="5309781" y="618528"/>
                  </a:lnTo>
                  <a:lnTo>
                    <a:pt x="5303888" y="617512"/>
                  </a:lnTo>
                  <a:lnTo>
                    <a:pt x="5305717" y="628027"/>
                  </a:lnTo>
                  <a:lnTo>
                    <a:pt x="5314251" y="629246"/>
                  </a:lnTo>
                  <a:lnTo>
                    <a:pt x="5321719" y="627418"/>
                  </a:lnTo>
                  <a:lnTo>
                    <a:pt x="5333377" y="618528"/>
                  </a:lnTo>
                  <a:lnTo>
                    <a:pt x="5334482" y="617689"/>
                  </a:lnTo>
                  <a:lnTo>
                    <a:pt x="5334584" y="617512"/>
                  </a:lnTo>
                  <a:lnTo>
                    <a:pt x="5337721" y="610755"/>
                  </a:lnTo>
                  <a:lnTo>
                    <a:pt x="5337721" y="594093"/>
                  </a:lnTo>
                  <a:lnTo>
                    <a:pt x="5335232" y="587819"/>
                  </a:lnTo>
                  <a:lnTo>
                    <a:pt x="5333466" y="586117"/>
                  </a:lnTo>
                  <a:lnTo>
                    <a:pt x="5331892" y="584593"/>
                  </a:lnTo>
                  <a:lnTo>
                    <a:pt x="5325275" y="578167"/>
                  </a:lnTo>
                  <a:lnTo>
                    <a:pt x="5319230" y="575754"/>
                  </a:lnTo>
                  <a:lnTo>
                    <a:pt x="5303177" y="575754"/>
                  </a:lnTo>
                  <a:lnTo>
                    <a:pt x="5296573" y="578700"/>
                  </a:lnTo>
                  <a:lnTo>
                    <a:pt x="5292306" y="584593"/>
                  </a:lnTo>
                  <a:lnTo>
                    <a:pt x="5291696" y="584593"/>
                  </a:lnTo>
                  <a:lnTo>
                    <a:pt x="5291696" y="559142"/>
                  </a:lnTo>
                  <a:lnTo>
                    <a:pt x="5341226" y="559142"/>
                  </a:lnTo>
                  <a:lnTo>
                    <a:pt x="5347932" y="559142"/>
                  </a:lnTo>
                  <a:lnTo>
                    <a:pt x="5359666" y="559142"/>
                  </a:lnTo>
                  <a:lnTo>
                    <a:pt x="5359666" y="647230"/>
                  </a:lnTo>
                  <a:lnTo>
                    <a:pt x="5371096" y="647230"/>
                  </a:lnTo>
                  <a:lnTo>
                    <a:pt x="5371096" y="559142"/>
                  </a:lnTo>
                  <a:lnTo>
                    <a:pt x="5389537" y="559142"/>
                  </a:lnTo>
                  <a:lnTo>
                    <a:pt x="5389537" y="549389"/>
                  </a:lnTo>
                  <a:close/>
                </a:path>
                <a:path w="5922645" h="5184140">
                  <a:moveTo>
                    <a:pt x="5478691" y="1496809"/>
                  </a:moveTo>
                  <a:lnTo>
                    <a:pt x="5478691" y="1496809"/>
                  </a:lnTo>
                  <a:lnTo>
                    <a:pt x="5339054" y="1496809"/>
                  </a:lnTo>
                  <a:lnTo>
                    <a:pt x="5306022" y="1455966"/>
                  </a:lnTo>
                  <a:lnTo>
                    <a:pt x="5292915" y="1459014"/>
                  </a:lnTo>
                  <a:lnTo>
                    <a:pt x="5305412" y="1473339"/>
                  </a:lnTo>
                  <a:lnTo>
                    <a:pt x="5312219" y="1480959"/>
                  </a:lnTo>
                  <a:lnTo>
                    <a:pt x="5318633" y="1487665"/>
                  </a:lnTo>
                  <a:lnTo>
                    <a:pt x="5324640" y="1493456"/>
                  </a:lnTo>
                  <a:lnTo>
                    <a:pt x="5328488" y="1496809"/>
                  </a:lnTo>
                  <a:lnTo>
                    <a:pt x="5243538" y="1496809"/>
                  </a:lnTo>
                  <a:lnTo>
                    <a:pt x="5243538" y="1506562"/>
                  </a:lnTo>
                  <a:lnTo>
                    <a:pt x="5329034" y="1506562"/>
                  </a:lnTo>
                  <a:lnTo>
                    <a:pt x="5329034" y="1530184"/>
                  </a:lnTo>
                  <a:lnTo>
                    <a:pt x="5328424" y="1530184"/>
                  </a:lnTo>
                  <a:lnTo>
                    <a:pt x="5325478" y="1526832"/>
                  </a:lnTo>
                  <a:lnTo>
                    <a:pt x="5321160" y="1525155"/>
                  </a:lnTo>
                  <a:lnTo>
                    <a:pt x="5311610" y="1525155"/>
                  </a:lnTo>
                  <a:lnTo>
                    <a:pt x="5308155" y="1526273"/>
                  </a:lnTo>
                  <a:lnTo>
                    <a:pt x="5302059" y="1530743"/>
                  </a:lnTo>
                  <a:lnTo>
                    <a:pt x="5299976" y="1533893"/>
                  </a:lnTo>
                  <a:lnTo>
                    <a:pt x="5298859" y="1537957"/>
                  </a:lnTo>
                  <a:lnTo>
                    <a:pt x="5298249" y="1537957"/>
                  </a:lnTo>
                  <a:lnTo>
                    <a:pt x="5297703" y="1536280"/>
                  </a:lnTo>
                  <a:lnTo>
                    <a:pt x="5297030" y="1534198"/>
                  </a:lnTo>
                  <a:lnTo>
                    <a:pt x="5294820" y="1531226"/>
                  </a:lnTo>
                  <a:lnTo>
                    <a:pt x="5288419" y="1526857"/>
                  </a:lnTo>
                  <a:lnTo>
                    <a:pt x="5284381" y="1525765"/>
                  </a:lnTo>
                  <a:lnTo>
                    <a:pt x="5272798" y="1525765"/>
                  </a:lnTo>
                  <a:lnTo>
                    <a:pt x="5267033" y="1528229"/>
                  </a:lnTo>
                  <a:lnTo>
                    <a:pt x="5257381" y="1538084"/>
                  </a:lnTo>
                  <a:lnTo>
                    <a:pt x="5254968" y="1544815"/>
                  </a:lnTo>
                  <a:lnTo>
                    <a:pt x="5254980" y="1553654"/>
                  </a:lnTo>
                  <a:lnTo>
                    <a:pt x="5271236" y="1588122"/>
                  </a:lnTo>
                  <a:lnTo>
                    <a:pt x="5281942" y="1595716"/>
                  </a:lnTo>
                  <a:lnTo>
                    <a:pt x="5289715" y="1587487"/>
                  </a:lnTo>
                  <a:lnTo>
                    <a:pt x="5279707" y="1580743"/>
                  </a:lnTo>
                  <a:lnTo>
                    <a:pt x="5272570" y="1572856"/>
                  </a:lnTo>
                  <a:lnTo>
                    <a:pt x="5268277" y="1563827"/>
                  </a:lnTo>
                  <a:lnTo>
                    <a:pt x="5266855" y="1553654"/>
                  </a:lnTo>
                  <a:lnTo>
                    <a:pt x="5266855" y="1547863"/>
                  </a:lnTo>
                  <a:lnTo>
                    <a:pt x="5268150" y="1543519"/>
                  </a:lnTo>
                  <a:lnTo>
                    <a:pt x="5273332" y="1537728"/>
                  </a:lnTo>
                  <a:lnTo>
                    <a:pt x="5276608" y="1536280"/>
                  </a:lnTo>
                  <a:lnTo>
                    <a:pt x="5284432" y="1536280"/>
                  </a:lnTo>
                  <a:lnTo>
                    <a:pt x="5287480" y="1537525"/>
                  </a:lnTo>
                  <a:lnTo>
                    <a:pt x="5291950" y="1542503"/>
                  </a:lnTo>
                  <a:lnTo>
                    <a:pt x="5292941" y="1545780"/>
                  </a:lnTo>
                  <a:lnTo>
                    <a:pt x="5293068" y="1565541"/>
                  </a:lnTo>
                  <a:lnTo>
                    <a:pt x="5304193" y="1565541"/>
                  </a:lnTo>
                  <a:lnTo>
                    <a:pt x="5312981" y="1535671"/>
                  </a:lnTo>
                  <a:lnTo>
                    <a:pt x="5321617" y="1535671"/>
                  </a:lnTo>
                  <a:lnTo>
                    <a:pt x="5325681" y="1537347"/>
                  </a:lnTo>
                  <a:lnTo>
                    <a:pt x="5329034" y="1540700"/>
                  </a:lnTo>
                  <a:lnTo>
                    <a:pt x="5329034" y="1594650"/>
                  </a:lnTo>
                  <a:lnTo>
                    <a:pt x="5340616" y="1594650"/>
                  </a:lnTo>
                  <a:lnTo>
                    <a:pt x="5340616" y="1535671"/>
                  </a:lnTo>
                  <a:lnTo>
                    <a:pt x="5340616" y="1530184"/>
                  </a:lnTo>
                  <a:lnTo>
                    <a:pt x="5340616" y="1506562"/>
                  </a:lnTo>
                  <a:lnTo>
                    <a:pt x="5352199" y="1506562"/>
                  </a:lnTo>
                  <a:lnTo>
                    <a:pt x="5358904" y="1506562"/>
                  </a:lnTo>
                  <a:lnTo>
                    <a:pt x="5407215" y="1506562"/>
                  </a:lnTo>
                  <a:lnTo>
                    <a:pt x="5407215" y="1534756"/>
                  </a:lnTo>
                  <a:lnTo>
                    <a:pt x="5368201" y="1534756"/>
                  </a:lnTo>
                  <a:lnTo>
                    <a:pt x="5359666" y="1541614"/>
                  </a:lnTo>
                  <a:lnTo>
                    <a:pt x="5369725" y="1561579"/>
                  </a:lnTo>
                  <a:lnTo>
                    <a:pt x="5376735" y="1559140"/>
                  </a:lnTo>
                  <a:lnTo>
                    <a:pt x="5376735" y="1545120"/>
                  </a:lnTo>
                  <a:lnTo>
                    <a:pt x="5407215" y="1545120"/>
                  </a:lnTo>
                  <a:lnTo>
                    <a:pt x="5407215" y="1594650"/>
                  </a:lnTo>
                  <a:lnTo>
                    <a:pt x="5418645" y="1594650"/>
                  </a:lnTo>
                  <a:lnTo>
                    <a:pt x="5418645" y="1545120"/>
                  </a:lnTo>
                  <a:lnTo>
                    <a:pt x="5418645" y="1506562"/>
                  </a:lnTo>
                  <a:lnTo>
                    <a:pt x="5430380" y="1506562"/>
                  </a:lnTo>
                  <a:lnTo>
                    <a:pt x="5437086" y="1506562"/>
                  </a:lnTo>
                  <a:lnTo>
                    <a:pt x="5448820" y="1506562"/>
                  </a:lnTo>
                  <a:lnTo>
                    <a:pt x="5448820" y="1594650"/>
                  </a:lnTo>
                  <a:lnTo>
                    <a:pt x="5460250" y="1594650"/>
                  </a:lnTo>
                  <a:lnTo>
                    <a:pt x="5460250" y="1506562"/>
                  </a:lnTo>
                  <a:lnTo>
                    <a:pt x="5478691" y="1506562"/>
                  </a:lnTo>
                  <a:lnTo>
                    <a:pt x="5478691" y="1496809"/>
                  </a:lnTo>
                  <a:close/>
                </a:path>
                <a:path w="5922645" h="5184140">
                  <a:moveTo>
                    <a:pt x="5478691" y="777989"/>
                  </a:moveTo>
                  <a:lnTo>
                    <a:pt x="5478691" y="777989"/>
                  </a:lnTo>
                  <a:lnTo>
                    <a:pt x="5339054" y="777989"/>
                  </a:lnTo>
                  <a:lnTo>
                    <a:pt x="5306022" y="737146"/>
                  </a:lnTo>
                  <a:lnTo>
                    <a:pt x="5292915" y="740194"/>
                  </a:lnTo>
                  <a:lnTo>
                    <a:pt x="5305412" y="754519"/>
                  </a:lnTo>
                  <a:lnTo>
                    <a:pt x="5312219" y="762139"/>
                  </a:lnTo>
                  <a:lnTo>
                    <a:pt x="5318633" y="768845"/>
                  </a:lnTo>
                  <a:lnTo>
                    <a:pt x="5324640" y="774636"/>
                  </a:lnTo>
                  <a:lnTo>
                    <a:pt x="5328488" y="777989"/>
                  </a:lnTo>
                  <a:lnTo>
                    <a:pt x="5243538" y="777989"/>
                  </a:lnTo>
                  <a:lnTo>
                    <a:pt x="5243538" y="787742"/>
                  </a:lnTo>
                  <a:lnTo>
                    <a:pt x="5329034" y="787742"/>
                  </a:lnTo>
                  <a:lnTo>
                    <a:pt x="5329034" y="811364"/>
                  </a:lnTo>
                  <a:lnTo>
                    <a:pt x="5328424" y="811364"/>
                  </a:lnTo>
                  <a:lnTo>
                    <a:pt x="5325478" y="808012"/>
                  </a:lnTo>
                  <a:lnTo>
                    <a:pt x="5321160" y="806335"/>
                  </a:lnTo>
                  <a:lnTo>
                    <a:pt x="5311610" y="806335"/>
                  </a:lnTo>
                  <a:lnTo>
                    <a:pt x="5308155" y="807453"/>
                  </a:lnTo>
                  <a:lnTo>
                    <a:pt x="5302059" y="811923"/>
                  </a:lnTo>
                  <a:lnTo>
                    <a:pt x="5299976" y="815073"/>
                  </a:lnTo>
                  <a:lnTo>
                    <a:pt x="5298859" y="819137"/>
                  </a:lnTo>
                  <a:lnTo>
                    <a:pt x="5298249" y="819137"/>
                  </a:lnTo>
                  <a:lnTo>
                    <a:pt x="5297703" y="817460"/>
                  </a:lnTo>
                  <a:lnTo>
                    <a:pt x="5297030" y="815378"/>
                  </a:lnTo>
                  <a:lnTo>
                    <a:pt x="5294820" y="812406"/>
                  </a:lnTo>
                  <a:lnTo>
                    <a:pt x="5288419" y="808037"/>
                  </a:lnTo>
                  <a:lnTo>
                    <a:pt x="5284381" y="806945"/>
                  </a:lnTo>
                  <a:lnTo>
                    <a:pt x="5272798" y="806945"/>
                  </a:lnTo>
                  <a:lnTo>
                    <a:pt x="5267033" y="809409"/>
                  </a:lnTo>
                  <a:lnTo>
                    <a:pt x="5257381" y="819264"/>
                  </a:lnTo>
                  <a:lnTo>
                    <a:pt x="5254968" y="825995"/>
                  </a:lnTo>
                  <a:lnTo>
                    <a:pt x="5254980" y="834834"/>
                  </a:lnTo>
                  <a:lnTo>
                    <a:pt x="5271236" y="869302"/>
                  </a:lnTo>
                  <a:lnTo>
                    <a:pt x="5281942" y="876896"/>
                  </a:lnTo>
                  <a:lnTo>
                    <a:pt x="5289715" y="868667"/>
                  </a:lnTo>
                  <a:lnTo>
                    <a:pt x="5279707" y="861923"/>
                  </a:lnTo>
                  <a:lnTo>
                    <a:pt x="5272570" y="854036"/>
                  </a:lnTo>
                  <a:lnTo>
                    <a:pt x="5268277" y="845007"/>
                  </a:lnTo>
                  <a:lnTo>
                    <a:pt x="5266855" y="834834"/>
                  </a:lnTo>
                  <a:lnTo>
                    <a:pt x="5266855" y="829043"/>
                  </a:lnTo>
                  <a:lnTo>
                    <a:pt x="5268150" y="824699"/>
                  </a:lnTo>
                  <a:lnTo>
                    <a:pt x="5273332" y="818908"/>
                  </a:lnTo>
                  <a:lnTo>
                    <a:pt x="5276608" y="817460"/>
                  </a:lnTo>
                  <a:lnTo>
                    <a:pt x="5284432" y="817460"/>
                  </a:lnTo>
                  <a:lnTo>
                    <a:pt x="5287480" y="818705"/>
                  </a:lnTo>
                  <a:lnTo>
                    <a:pt x="5291950" y="823683"/>
                  </a:lnTo>
                  <a:lnTo>
                    <a:pt x="5292941" y="826960"/>
                  </a:lnTo>
                  <a:lnTo>
                    <a:pt x="5293068" y="846721"/>
                  </a:lnTo>
                  <a:lnTo>
                    <a:pt x="5304193" y="846721"/>
                  </a:lnTo>
                  <a:lnTo>
                    <a:pt x="5312981" y="816851"/>
                  </a:lnTo>
                  <a:lnTo>
                    <a:pt x="5321617" y="816851"/>
                  </a:lnTo>
                  <a:lnTo>
                    <a:pt x="5325681" y="818527"/>
                  </a:lnTo>
                  <a:lnTo>
                    <a:pt x="5329034" y="821880"/>
                  </a:lnTo>
                  <a:lnTo>
                    <a:pt x="5329034" y="875830"/>
                  </a:lnTo>
                  <a:lnTo>
                    <a:pt x="5340616" y="875830"/>
                  </a:lnTo>
                  <a:lnTo>
                    <a:pt x="5340616" y="816851"/>
                  </a:lnTo>
                  <a:lnTo>
                    <a:pt x="5340616" y="811364"/>
                  </a:lnTo>
                  <a:lnTo>
                    <a:pt x="5340616" y="787742"/>
                  </a:lnTo>
                  <a:lnTo>
                    <a:pt x="5352199" y="787742"/>
                  </a:lnTo>
                  <a:lnTo>
                    <a:pt x="5358904" y="787742"/>
                  </a:lnTo>
                  <a:lnTo>
                    <a:pt x="5407215" y="787742"/>
                  </a:lnTo>
                  <a:lnTo>
                    <a:pt x="5407215" y="815936"/>
                  </a:lnTo>
                  <a:lnTo>
                    <a:pt x="5368201" y="815936"/>
                  </a:lnTo>
                  <a:lnTo>
                    <a:pt x="5359666" y="822794"/>
                  </a:lnTo>
                  <a:lnTo>
                    <a:pt x="5369725" y="842759"/>
                  </a:lnTo>
                  <a:lnTo>
                    <a:pt x="5376735" y="840320"/>
                  </a:lnTo>
                  <a:lnTo>
                    <a:pt x="5376735" y="826300"/>
                  </a:lnTo>
                  <a:lnTo>
                    <a:pt x="5407215" y="826300"/>
                  </a:lnTo>
                  <a:lnTo>
                    <a:pt x="5407215" y="875830"/>
                  </a:lnTo>
                  <a:lnTo>
                    <a:pt x="5418645" y="875830"/>
                  </a:lnTo>
                  <a:lnTo>
                    <a:pt x="5418645" y="826300"/>
                  </a:lnTo>
                  <a:lnTo>
                    <a:pt x="5418645" y="787742"/>
                  </a:lnTo>
                  <a:lnTo>
                    <a:pt x="5430380" y="787742"/>
                  </a:lnTo>
                  <a:lnTo>
                    <a:pt x="5437086" y="787742"/>
                  </a:lnTo>
                  <a:lnTo>
                    <a:pt x="5448820" y="787742"/>
                  </a:lnTo>
                  <a:lnTo>
                    <a:pt x="5448820" y="875830"/>
                  </a:lnTo>
                  <a:lnTo>
                    <a:pt x="5460250" y="875830"/>
                  </a:lnTo>
                  <a:lnTo>
                    <a:pt x="5460250" y="787742"/>
                  </a:lnTo>
                  <a:lnTo>
                    <a:pt x="5478691" y="787742"/>
                  </a:lnTo>
                  <a:lnTo>
                    <a:pt x="5478691" y="777989"/>
                  </a:lnTo>
                  <a:close/>
                </a:path>
                <a:path w="5922645" h="5184140">
                  <a:moveTo>
                    <a:pt x="5485396" y="1268209"/>
                  </a:moveTo>
                  <a:lnTo>
                    <a:pt x="5443791" y="1268209"/>
                  </a:lnTo>
                  <a:lnTo>
                    <a:pt x="5437086" y="1268209"/>
                  </a:lnTo>
                  <a:lnTo>
                    <a:pt x="5319738" y="1268209"/>
                  </a:lnTo>
                  <a:lnTo>
                    <a:pt x="5319738" y="1277962"/>
                  </a:lnTo>
                  <a:lnTo>
                    <a:pt x="5376126" y="1277962"/>
                  </a:lnTo>
                  <a:lnTo>
                    <a:pt x="5376126" y="1322971"/>
                  </a:lnTo>
                  <a:lnTo>
                    <a:pt x="5374449" y="1327594"/>
                  </a:lnTo>
                  <a:lnTo>
                    <a:pt x="5367744" y="1334706"/>
                  </a:lnTo>
                  <a:lnTo>
                    <a:pt x="5363375" y="1336484"/>
                  </a:lnTo>
                  <a:lnTo>
                    <a:pt x="5353215" y="1336484"/>
                  </a:lnTo>
                  <a:lnTo>
                    <a:pt x="5363934" y="1304937"/>
                  </a:lnTo>
                  <a:lnTo>
                    <a:pt x="5363756" y="1303921"/>
                  </a:lnTo>
                  <a:lnTo>
                    <a:pt x="5362105" y="1294422"/>
                  </a:lnTo>
                  <a:lnTo>
                    <a:pt x="5353570" y="1293304"/>
                  </a:lnTo>
                  <a:lnTo>
                    <a:pt x="5346077" y="1295184"/>
                  </a:lnTo>
                  <a:lnTo>
                    <a:pt x="5333174" y="1304937"/>
                  </a:lnTo>
                  <a:lnTo>
                    <a:pt x="5329948" y="1311846"/>
                  </a:lnTo>
                  <a:lnTo>
                    <a:pt x="5329948" y="1328407"/>
                  </a:lnTo>
                  <a:lnTo>
                    <a:pt x="5332488" y="1334655"/>
                  </a:lnTo>
                  <a:lnTo>
                    <a:pt x="5342648" y="1344409"/>
                  </a:lnTo>
                  <a:lnTo>
                    <a:pt x="5348744" y="1346847"/>
                  </a:lnTo>
                  <a:lnTo>
                    <a:pt x="5364391" y="1346847"/>
                  </a:lnTo>
                  <a:lnTo>
                    <a:pt x="5370944" y="1343952"/>
                  </a:lnTo>
                  <a:lnTo>
                    <a:pt x="5375516" y="1338160"/>
                  </a:lnTo>
                  <a:lnTo>
                    <a:pt x="5376126" y="1338160"/>
                  </a:lnTo>
                  <a:lnTo>
                    <a:pt x="5376126" y="1366050"/>
                  </a:lnTo>
                  <a:lnTo>
                    <a:pt x="5387556" y="1366050"/>
                  </a:lnTo>
                  <a:lnTo>
                    <a:pt x="5387556" y="1338160"/>
                  </a:lnTo>
                  <a:lnTo>
                    <a:pt x="5387556" y="1336484"/>
                  </a:lnTo>
                  <a:lnTo>
                    <a:pt x="5387556" y="1318450"/>
                  </a:lnTo>
                  <a:lnTo>
                    <a:pt x="5389232" y="1313827"/>
                  </a:lnTo>
                  <a:lnTo>
                    <a:pt x="5395938" y="1306715"/>
                  </a:lnTo>
                  <a:lnTo>
                    <a:pt x="5400306" y="1304937"/>
                  </a:lnTo>
                  <a:lnTo>
                    <a:pt x="5410466" y="1304937"/>
                  </a:lnTo>
                  <a:lnTo>
                    <a:pt x="5414327" y="1306410"/>
                  </a:lnTo>
                  <a:lnTo>
                    <a:pt x="5420220" y="1312303"/>
                  </a:lnTo>
                  <a:lnTo>
                    <a:pt x="5421693" y="1316113"/>
                  </a:lnTo>
                  <a:lnTo>
                    <a:pt x="5421693" y="1326781"/>
                  </a:lnTo>
                  <a:lnTo>
                    <a:pt x="5419509" y="1331125"/>
                  </a:lnTo>
                  <a:lnTo>
                    <a:pt x="5410771" y="1336509"/>
                  </a:lnTo>
                  <a:lnTo>
                    <a:pt x="5405640" y="1337348"/>
                  </a:lnTo>
                  <a:lnTo>
                    <a:pt x="5399748" y="1336332"/>
                  </a:lnTo>
                  <a:lnTo>
                    <a:pt x="5401576" y="1346847"/>
                  </a:lnTo>
                  <a:lnTo>
                    <a:pt x="5410111" y="1348066"/>
                  </a:lnTo>
                  <a:lnTo>
                    <a:pt x="5417578" y="1346238"/>
                  </a:lnTo>
                  <a:lnTo>
                    <a:pt x="5429237" y="1337348"/>
                  </a:lnTo>
                  <a:lnTo>
                    <a:pt x="5430342" y="1336509"/>
                  </a:lnTo>
                  <a:lnTo>
                    <a:pt x="5430444" y="1336332"/>
                  </a:lnTo>
                  <a:lnTo>
                    <a:pt x="5433580" y="1329575"/>
                  </a:lnTo>
                  <a:lnTo>
                    <a:pt x="5433580" y="1312913"/>
                  </a:lnTo>
                  <a:lnTo>
                    <a:pt x="5431091" y="1306639"/>
                  </a:lnTo>
                  <a:lnTo>
                    <a:pt x="5429326" y="1304937"/>
                  </a:lnTo>
                  <a:lnTo>
                    <a:pt x="5427751" y="1303413"/>
                  </a:lnTo>
                  <a:lnTo>
                    <a:pt x="5421134" y="1296987"/>
                  </a:lnTo>
                  <a:lnTo>
                    <a:pt x="5415089" y="1294574"/>
                  </a:lnTo>
                  <a:lnTo>
                    <a:pt x="5399036" y="1294574"/>
                  </a:lnTo>
                  <a:lnTo>
                    <a:pt x="5392432" y="1297520"/>
                  </a:lnTo>
                  <a:lnTo>
                    <a:pt x="5388165" y="1303413"/>
                  </a:lnTo>
                  <a:lnTo>
                    <a:pt x="5387556" y="1303413"/>
                  </a:lnTo>
                  <a:lnTo>
                    <a:pt x="5387556" y="1277962"/>
                  </a:lnTo>
                  <a:lnTo>
                    <a:pt x="5437086" y="1277962"/>
                  </a:lnTo>
                  <a:lnTo>
                    <a:pt x="5443791" y="1277962"/>
                  </a:lnTo>
                  <a:lnTo>
                    <a:pt x="5455526" y="1277962"/>
                  </a:lnTo>
                  <a:lnTo>
                    <a:pt x="5455526" y="1366050"/>
                  </a:lnTo>
                  <a:lnTo>
                    <a:pt x="5466956" y="1366050"/>
                  </a:lnTo>
                  <a:lnTo>
                    <a:pt x="5466956" y="1277962"/>
                  </a:lnTo>
                  <a:lnTo>
                    <a:pt x="5485396" y="1277962"/>
                  </a:lnTo>
                  <a:lnTo>
                    <a:pt x="5485396" y="1268209"/>
                  </a:lnTo>
                  <a:close/>
                </a:path>
                <a:path w="5922645" h="5184140">
                  <a:moveTo>
                    <a:pt x="5599849" y="1496809"/>
                  </a:moveTo>
                  <a:lnTo>
                    <a:pt x="5583974" y="1496809"/>
                  </a:lnTo>
                  <a:lnTo>
                    <a:pt x="5572252" y="1458861"/>
                  </a:lnTo>
                  <a:lnTo>
                    <a:pt x="5560072" y="1460538"/>
                  </a:lnTo>
                  <a:lnTo>
                    <a:pt x="5577675" y="1496809"/>
                  </a:lnTo>
                  <a:lnTo>
                    <a:pt x="5575795" y="1496809"/>
                  </a:lnTo>
                  <a:lnTo>
                    <a:pt x="5550154" y="1470139"/>
                  </a:lnTo>
                  <a:lnTo>
                    <a:pt x="5538584" y="1475625"/>
                  </a:lnTo>
                  <a:lnTo>
                    <a:pt x="5551487" y="1485455"/>
                  </a:lnTo>
                  <a:lnTo>
                    <a:pt x="5562003" y="1493266"/>
                  </a:lnTo>
                  <a:lnTo>
                    <a:pt x="5566943" y="1496809"/>
                  </a:lnTo>
                  <a:lnTo>
                    <a:pt x="5515876" y="1496809"/>
                  </a:lnTo>
                  <a:lnTo>
                    <a:pt x="5515876" y="1506562"/>
                  </a:lnTo>
                  <a:lnTo>
                    <a:pt x="5572569" y="1506562"/>
                  </a:lnTo>
                  <a:lnTo>
                    <a:pt x="5572569" y="1521650"/>
                  </a:lnTo>
                  <a:lnTo>
                    <a:pt x="5542851" y="1521650"/>
                  </a:lnTo>
                  <a:lnTo>
                    <a:pt x="5538330" y="1523098"/>
                  </a:lnTo>
                  <a:lnTo>
                    <a:pt x="5531828" y="1528889"/>
                  </a:lnTo>
                  <a:lnTo>
                    <a:pt x="5530202" y="1532623"/>
                  </a:lnTo>
                  <a:lnTo>
                    <a:pt x="5530202" y="1545221"/>
                  </a:lnTo>
                  <a:lnTo>
                    <a:pt x="5533910" y="1551571"/>
                  </a:lnTo>
                  <a:lnTo>
                    <a:pt x="5541327" y="1556245"/>
                  </a:lnTo>
                  <a:lnTo>
                    <a:pt x="5534825" y="1561122"/>
                  </a:lnTo>
                  <a:lnTo>
                    <a:pt x="5531574" y="1567319"/>
                  </a:lnTo>
                  <a:lnTo>
                    <a:pt x="5531599" y="1575142"/>
                  </a:lnTo>
                  <a:lnTo>
                    <a:pt x="5532361" y="1581569"/>
                  </a:lnTo>
                  <a:lnTo>
                    <a:pt x="5568912" y="1606054"/>
                  </a:lnTo>
                  <a:lnTo>
                    <a:pt x="5579580" y="1607299"/>
                  </a:lnTo>
                  <a:lnTo>
                    <a:pt x="5584456" y="1597393"/>
                  </a:lnTo>
                  <a:lnTo>
                    <a:pt x="5566448" y="1595145"/>
                  </a:lnTo>
                  <a:lnTo>
                    <a:pt x="5553595" y="1590687"/>
                  </a:lnTo>
                  <a:lnTo>
                    <a:pt x="5545874" y="1584020"/>
                  </a:lnTo>
                  <a:lnTo>
                    <a:pt x="5543308" y="1575142"/>
                  </a:lnTo>
                  <a:lnTo>
                    <a:pt x="5543308" y="1570570"/>
                  </a:lnTo>
                  <a:lnTo>
                    <a:pt x="5545239" y="1566786"/>
                  </a:lnTo>
                  <a:lnTo>
                    <a:pt x="5552960" y="1560791"/>
                  </a:lnTo>
                  <a:lnTo>
                    <a:pt x="5558028" y="1559293"/>
                  </a:lnTo>
                  <a:lnTo>
                    <a:pt x="5568607" y="1559293"/>
                  </a:lnTo>
                  <a:lnTo>
                    <a:pt x="5571909" y="1560258"/>
                  </a:lnTo>
                  <a:lnTo>
                    <a:pt x="5576582" y="1564119"/>
                  </a:lnTo>
                  <a:lnTo>
                    <a:pt x="5577751" y="1566557"/>
                  </a:lnTo>
                  <a:lnTo>
                    <a:pt x="5577751" y="1573466"/>
                  </a:lnTo>
                  <a:lnTo>
                    <a:pt x="5575719" y="1577073"/>
                  </a:lnTo>
                  <a:lnTo>
                    <a:pt x="5571655" y="1580324"/>
                  </a:lnTo>
                  <a:lnTo>
                    <a:pt x="5581713" y="1586115"/>
                  </a:lnTo>
                  <a:lnTo>
                    <a:pt x="5586590" y="1581645"/>
                  </a:lnTo>
                  <a:lnTo>
                    <a:pt x="5589028" y="1576260"/>
                  </a:lnTo>
                  <a:lnTo>
                    <a:pt x="5589003" y="1564119"/>
                  </a:lnTo>
                  <a:lnTo>
                    <a:pt x="5586882" y="1559293"/>
                  </a:lnTo>
                  <a:lnTo>
                    <a:pt x="5578500" y="1551368"/>
                  </a:lnTo>
                  <a:lnTo>
                    <a:pt x="5578233" y="1551114"/>
                  </a:lnTo>
                  <a:lnTo>
                    <a:pt x="5572049" y="1549082"/>
                  </a:lnTo>
                  <a:lnTo>
                    <a:pt x="5558955" y="1549082"/>
                  </a:lnTo>
                  <a:lnTo>
                    <a:pt x="5554434" y="1549844"/>
                  </a:lnTo>
                  <a:lnTo>
                    <a:pt x="5550471" y="1551368"/>
                  </a:lnTo>
                  <a:lnTo>
                    <a:pt x="5544680" y="1548015"/>
                  </a:lnTo>
                  <a:lnTo>
                    <a:pt x="5541784" y="1543799"/>
                  </a:lnTo>
                  <a:lnTo>
                    <a:pt x="5541784" y="1533944"/>
                  </a:lnTo>
                  <a:lnTo>
                    <a:pt x="5544934" y="1531556"/>
                  </a:lnTo>
                  <a:lnTo>
                    <a:pt x="5583694" y="1531556"/>
                  </a:lnTo>
                  <a:lnTo>
                    <a:pt x="5583694" y="1506562"/>
                  </a:lnTo>
                  <a:lnTo>
                    <a:pt x="5599849" y="1506562"/>
                  </a:lnTo>
                  <a:lnTo>
                    <a:pt x="5599849" y="1502905"/>
                  </a:lnTo>
                  <a:lnTo>
                    <a:pt x="5599849" y="1496809"/>
                  </a:lnTo>
                  <a:close/>
                </a:path>
                <a:path w="5922645" h="5184140">
                  <a:moveTo>
                    <a:pt x="5599849" y="777989"/>
                  </a:moveTo>
                  <a:lnTo>
                    <a:pt x="5583974" y="777989"/>
                  </a:lnTo>
                  <a:lnTo>
                    <a:pt x="5572252" y="740041"/>
                  </a:lnTo>
                  <a:lnTo>
                    <a:pt x="5560072" y="741718"/>
                  </a:lnTo>
                  <a:lnTo>
                    <a:pt x="5577675" y="777989"/>
                  </a:lnTo>
                  <a:lnTo>
                    <a:pt x="5575795" y="777989"/>
                  </a:lnTo>
                  <a:lnTo>
                    <a:pt x="5550154" y="751319"/>
                  </a:lnTo>
                  <a:lnTo>
                    <a:pt x="5538584" y="756805"/>
                  </a:lnTo>
                  <a:lnTo>
                    <a:pt x="5551487" y="766635"/>
                  </a:lnTo>
                  <a:lnTo>
                    <a:pt x="5562003" y="774446"/>
                  </a:lnTo>
                  <a:lnTo>
                    <a:pt x="5566943" y="777989"/>
                  </a:lnTo>
                  <a:lnTo>
                    <a:pt x="5515876" y="777989"/>
                  </a:lnTo>
                  <a:lnTo>
                    <a:pt x="5515876" y="787742"/>
                  </a:lnTo>
                  <a:lnTo>
                    <a:pt x="5572569" y="787742"/>
                  </a:lnTo>
                  <a:lnTo>
                    <a:pt x="5572569" y="802830"/>
                  </a:lnTo>
                  <a:lnTo>
                    <a:pt x="5542851" y="802830"/>
                  </a:lnTo>
                  <a:lnTo>
                    <a:pt x="5538330" y="804278"/>
                  </a:lnTo>
                  <a:lnTo>
                    <a:pt x="5531828" y="810069"/>
                  </a:lnTo>
                  <a:lnTo>
                    <a:pt x="5530202" y="813803"/>
                  </a:lnTo>
                  <a:lnTo>
                    <a:pt x="5530202" y="826401"/>
                  </a:lnTo>
                  <a:lnTo>
                    <a:pt x="5533910" y="832751"/>
                  </a:lnTo>
                  <a:lnTo>
                    <a:pt x="5541327" y="837425"/>
                  </a:lnTo>
                  <a:lnTo>
                    <a:pt x="5534825" y="842302"/>
                  </a:lnTo>
                  <a:lnTo>
                    <a:pt x="5531574" y="848499"/>
                  </a:lnTo>
                  <a:lnTo>
                    <a:pt x="5531599" y="856322"/>
                  </a:lnTo>
                  <a:lnTo>
                    <a:pt x="5532361" y="862749"/>
                  </a:lnTo>
                  <a:lnTo>
                    <a:pt x="5568912" y="887234"/>
                  </a:lnTo>
                  <a:lnTo>
                    <a:pt x="5579580" y="888479"/>
                  </a:lnTo>
                  <a:lnTo>
                    <a:pt x="5584456" y="878573"/>
                  </a:lnTo>
                  <a:lnTo>
                    <a:pt x="5566448" y="876325"/>
                  </a:lnTo>
                  <a:lnTo>
                    <a:pt x="5553595" y="871867"/>
                  </a:lnTo>
                  <a:lnTo>
                    <a:pt x="5545874" y="865200"/>
                  </a:lnTo>
                  <a:lnTo>
                    <a:pt x="5543308" y="856322"/>
                  </a:lnTo>
                  <a:lnTo>
                    <a:pt x="5543308" y="851750"/>
                  </a:lnTo>
                  <a:lnTo>
                    <a:pt x="5545239" y="847966"/>
                  </a:lnTo>
                  <a:lnTo>
                    <a:pt x="5552960" y="841971"/>
                  </a:lnTo>
                  <a:lnTo>
                    <a:pt x="5558028" y="840473"/>
                  </a:lnTo>
                  <a:lnTo>
                    <a:pt x="5568607" y="840473"/>
                  </a:lnTo>
                  <a:lnTo>
                    <a:pt x="5571909" y="841438"/>
                  </a:lnTo>
                  <a:lnTo>
                    <a:pt x="5576582" y="845299"/>
                  </a:lnTo>
                  <a:lnTo>
                    <a:pt x="5577751" y="847737"/>
                  </a:lnTo>
                  <a:lnTo>
                    <a:pt x="5577751" y="854646"/>
                  </a:lnTo>
                  <a:lnTo>
                    <a:pt x="5575719" y="858253"/>
                  </a:lnTo>
                  <a:lnTo>
                    <a:pt x="5571655" y="861504"/>
                  </a:lnTo>
                  <a:lnTo>
                    <a:pt x="5581713" y="867295"/>
                  </a:lnTo>
                  <a:lnTo>
                    <a:pt x="5586590" y="862825"/>
                  </a:lnTo>
                  <a:lnTo>
                    <a:pt x="5589028" y="857440"/>
                  </a:lnTo>
                  <a:lnTo>
                    <a:pt x="5589003" y="845299"/>
                  </a:lnTo>
                  <a:lnTo>
                    <a:pt x="5586882" y="840473"/>
                  </a:lnTo>
                  <a:lnTo>
                    <a:pt x="5578500" y="832548"/>
                  </a:lnTo>
                  <a:lnTo>
                    <a:pt x="5578233" y="832294"/>
                  </a:lnTo>
                  <a:lnTo>
                    <a:pt x="5572049" y="830262"/>
                  </a:lnTo>
                  <a:lnTo>
                    <a:pt x="5558955" y="830262"/>
                  </a:lnTo>
                  <a:lnTo>
                    <a:pt x="5554434" y="831024"/>
                  </a:lnTo>
                  <a:lnTo>
                    <a:pt x="5550471" y="832548"/>
                  </a:lnTo>
                  <a:lnTo>
                    <a:pt x="5544680" y="829195"/>
                  </a:lnTo>
                  <a:lnTo>
                    <a:pt x="5541784" y="824979"/>
                  </a:lnTo>
                  <a:lnTo>
                    <a:pt x="5541784" y="815124"/>
                  </a:lnTo>
                  <a:lnTo>
                    <a:pt x="5544934" y="812736"/>
                  </a:lnTo>
                  <a:lnTo>
                    <a:pt x="5583694" y="812736"/>
                  </a:lnTo>
                  <a:lnTo>
                    <a:pt x="5583694" y="787742"/>
                  </a:lnTo>
                  <a:lnTo>
                    <a:pt x="5599849" y="787742"/>
                  </a:lnTo>
                  <a:lnTo>
                    <a:pt x="5599849" y="784085"/>
                  </a:lnTo>
                  <a:lnTo>
                    <a:pt x="5599849" y="777989"/>
                  </a:lnTo>
                  <a:close/>
                </a:path>
                <a:path w="5922645" h="5184140">
                  <a:moveTo>
                    <a:pt x="5638698" y="1496809"/>
                  </a:moveTo>
                  <a:lnTo>
                    <a:pt x="5626963" y="1496809"/>
                  </a:lnTo>
                  <a:lnTo>
                    <a:pt x="5626963" y="1594650"/>
                  </a:lnTo>
                  <a:lnTo>
                    <a:pt x="5638698" y="1594650"/>
                  </a:lnTo>
                  <a:lnTo>
                    <a:pt x="5638698" y="1496809"/>
                  </a:lnTo>
                  <a:close/>
                </a:path>
                <a:path w="5922645" h="5184140">
                  <a:moveTo>
                    <a:pt x="5638698" y="777989"/>
                  </a:moveTo>
                  <a:lnTo>
                    <a:pt x="5626963" y="777989"/>
                  </a:lnTo>
                  <a:lnTo>
                    <a:pt x="5626963" y="875830"/>
                  </a:lnTo>
                  <a:lnTo>
                    <a:pt x="5638698" y="875830"/>
                  </a:lnTo>
                  <a:lnTo>
                    <a:pt x="5638698" y="777989"/>
                  </a:lnTo>
                  <a:close/>
                </a:path>
                <a:path w="5922645" h="5184140">
                  <a:moveTo>
                    <a:pt x="5749201" y="549389"/>
                  </a:moveTo>
                  <a:lnTo>
                    <a:pt x="5671020" y="549389"/>
                  </a:lnTo>
                  <a:lnTo>
                    <a:pt x="5664314" y="549389"/>
                  </a:lnTo>
                  <a:lnTo>
                    <a:pt x="5641149" y="549389"/>
                  </a:lnTo>
                  <a:lnTo>
                    <a:pt x="5641149" y="559142"/>
                  </a:lnTo>
                  <a:lnTo>
                    <a:pt x="5641035" y="591959"/>
                  </a:lnTo>
                  <a:lnTo>
                    <a:pt x="5639447" y="596963"/>
                  </a:lnTo>
                  <a:lnTo>
                    <a:pt x="5632640" y="604989"/>
                  </a:lnTo>
                  <a:lnTo>
                    <a:pt x="5627890" y="606996"/>
                  </a:lnTo>
                  <a:lnTo>
                    <a:pt x="5616714" y="606996"/>
                  </a:lnTo>
                  <a:lnTo>
                    <a:pt x="5612904" y="605726"/>
                  </a:lnTo>
                  <a:lnTo>
                    <a:pt x="5607824" y="600646"/>
                  </a:lnTo>
                  <a:lnTo>
                    <a:pt x="5606580" y="596633"/>
                  </a:lnTo>
                  <a:lnTo>
                    <a:pt x="5606554" y="559142"/>
                  </a:lnTo>
                  <a:lnTo>
                    <a:pt x="5641149" y="559142"/>
                  </a:lnTo>
                  <a:lnTo>
                    <a:pt x="5641149" y="549389"/>
                  </a:lnTo>
                  <a:lnTo>
                    <a:pt x="5585523" y="549389"/>
                  </a:lnTo>
                  <a:lnTo>
                    <a:pt x="5578665" y="549389"/>
                  </a:lnTo>
                  <a:lnTo>
                    <a:pt x="5565711" y="549389"/>
                  </a:lnTo>
                  <a:lnTo>
                    <a:pt x="5532640" y="508546"/>
                  </a:lnTo>
                  <a:lnTo>
                    <a:pt x="5519534" y="511594"/>
                  </a:lnTo>
                  <a:lnTo>
                    <a:pt x="5532031" y="525919"/>
                  </a:lnTo>
                  <a:lnTo>
                    <a:pt x="5537746" y="532358"/>
                  </a:lnTo>
                  <a:lnTo>
                    <a:pt x="5543499" y="538416"/>
                  </a:lnTo>
                  <a:lnTo>
                    <a:pt x="5549252" y="544093"/>
                  </a:lnTo>
                  <a:lnTo>
                    <a:pt x="5555043" y="549389"/>
                  </a:lnTo>
                  <a:lnTo>
                    <a:pt x="5497588" y="549389"/>
                  </a:lnTo>
                  <a:lnTo>
                    <a:pt x="5497588" y="559142"/>
                  </a:lnTo>
                  <a:lnTo>
                    <a:pt x="5513895" y="559142"/>
                  </a:lnTo>
                  <a:lnTo>
                    <a:pt x="5513895" y="596633"/>
                  </a:lnTo>
                  <a:lnTo>
                    <a:pt x="5510441" y="598766"/>
                  </a:lnTo>
                  <a:lnTo>
                    <a:pt x="5506072" y="599833"/>
                  </a:lnTo>
                  <a:lnTo>
                    <a:pt x="5495506" y="599833"/>
                  </a:lnTo>
                  <a:lnTo>
                    <a:pt x="5490680" y="598563"/>
                  </a:lnTo>
                  <a:lnTo>
                    <a:pt x="5486311" y="596023"/>
                  </a:lnTo>
                  <a:lnTo>
                    <a:pt x="5483568" y="593585"/>
                  </a:lnTo>
                  <a:lnTo>
                    <a:pt x="5480570" y="591959"/>
                  </a:lnTo>
                  <a:lnTo>
                    <a:pt x="5477319" y="591146"/>
                  </a:lnTo>
                  <a:lnTo>
                    <a:pt x="5477319" y="590537"/>
                  </a:lnTo>
                  <a:lnTo>
                    <a:pt x="5480164" y="589114"/>
                  </a:lnTo>
                  <a:lnTo>
                    <a:pt x="5482679" y="586752"/>
                  </a:lnTo>
                  <a:lnTo>
                    <a:pt x="5487047" y="580148"/>
                  </a:lnTo>
                  <a:lnTo>
                    <a:pt x="5488140" y="576313"/>
                  </a:lnTo>
                  <a:lnTo>
                    <a:pt x="5488140" y="565442"/>
                  </a:lnTo>
                  <a:lnTo>
                    <a:pt x="5485930" y="560031"/>
                  </a:lnTo>
                  <a:lnTo>
                    <a:pt x="5485485" y="559600"/>
                  </a:lnTo>
                  <a:lnTo>
                    <a:pt x="5477091" y="551395"/>
                  </a:lnTo>
                  <a:lnTo>
                    <a:pt x="5471122" y="549236"/>
                  </a:lnTo>
                  <a:lnTo>
                    <a:pt x="5454154" y="549236"/>
                  </a:lnTo>
                  <a:lnTo>
                    <a:pt x="5446941" y="552488"/>
                  </a:lnTo>
                  <a:lnTo>
                    <a:pt x="5441962" y="558990"/>
                  </a:lnTo>
                  <a:lnTo>
                    <a:pt x="5450040" y="566305"/>
                  </a:lnTo>
                  <a:lnTo>
                    <a:pt x="5453189" y="561835"/>
                  </a:lnTo>
                  <a:lnTo>
                    <a:pt x="5457609" y="559600"/>
                  </a:lnTo>
                  <a:lnTo>
                    <a:pt x="5467362" y="559600"/>
                  </a:lnTo>
                  <a:lnTo>
                    <a:pt x="5470588" y="560793"/>
                  </a:lnTo>
                  <a:lnTo>
                    <a:pt x="5475363" y="565569"/>
                  </a:lnTo>
                  <a:lnTo>
                    <a:pt x="5476557" y="568744"/>
                  </a:lnTo>
                  <a:lnTo>
                    <a:pt x="5476557" y="577278"/>
                  </a:lnTo>
                  <a:lnTo>
                    <a:pt x="5475109" y="580885"/>
                  </a:lnTo>
                  <a:lnTo>
                    <a:pt x="5469318" y="586168"/>
                  </a:lnTo>
                  <a:lnTo>
                    <a:pt x="5465483" y="587489"/>
                  </a:lnTo>
                  <a:lnTo>
                    <a:pt x="5455983" y="587489"/>
                  </a:lnTo>
                  <a:lnTo>
                    <a:pt x="5455983" y="597700"/>
                  </a:lnTo>
                  <a:lnTo>
                    <a:pt x="5469598" y="597700"/>
                  </a:lnTo>
                  <a:lnTo>
                    <a:pt x="5473738" y="598893"/>
                  </a:lnTo>
                  <a:lnTo>
                    <a:pt x="5479529" y="603669"/>
                  </a:lnTo>
                  <a:lnTo>
                    <a:pt x="5480977" y="606996"/>
                  </a:lnTo>
                  <a:lnTo>
                    <a:pt x="5480977" y="615734"/>
                  </a:lnTo>
                  <a:lnTo>
                    <a:pt x="5479504" y="619442"/>
                  </a:lnTo>
                  <a:lnTo>
                    <a:pt x="5473611" y="625335"/>
                  </a:lnTo>
                  <a:lnTo>
                    <a:pt x="5469394" y="626808"/>
                  </a:lnTo>
                  <a:lnTo>
                    <a:pt x="5456186" y="626808"/>
                  </a:lnTo>
                  <a:lnTo>
                    <a:pt x="5449684" y="623709"/>
                  </a:lnTo>
                  <a:lnTo>
                    <a:pt x="5444401" y="617512"/>
                  </a:lnTo>
                  <a:lnTo>
                    <a:pt x="5436476" y="625436"/>
                  </a:lnTo>
                  <a:lnTo>
                    <a:pt x="5442420" y="630504"/>
                  </a:lnTo>
                  <a:lnTo>
                    <a:pt x="5448973" y="634123"/>
                  </a:lnTo>
                  <a:lnTo>
                    <a:pt x="5456136" y="636295"/>
                  </a:lnTo>
                  <a:lnTo>
                    <a:pt x="5463908" y="637019"/>
                  </a:lnTo>
                  <a:lnTo>
                    <a:pt x="5472544" y="637019"/>
                  </a:lnTo>
                  <a:lnTo>
                    <a:pt x="5479478" y="634555"/>
                  </a:lnTo>
                  <a:lnTo>
                    <a:pt x="5487695" y="626808"/>
                  </a:lnTo>
                  <a:lnTo>
                    <a:pt x="5489943" y="624700"/>
                  </a:lnTo>
                  <a:lnTo>
                    <a:pt x="5492559" y="618528"/>
                  </a:lnTo>
                  <a:lnTo>
                    <a:pt x="5492458" y="608926"/>
                  </a:lnTo>
                  <a:lnTo>
                    <a:pt x="5492254" y="607301"/>
                  </a:lnTo>
                  <a:lnTo>
                    <a:pt x="5495709" y="608926"/>
                  </a:lnTo>
                  <a:lnTo>
                    <a:pt x="5499519" y="609739"/>
                  </a:lnTo>
                  <a:lnTo>
                    <a:pt x="5507240" y="609739"/>
                  </a:lnTo>
                  <a:lnTo>
                    <a:pt x="5510644" y="609028"/>
                  </a:lnTo>
                  <a:lnTo>
                    <a:pt x="5513895" y="607606"/>
                  </a:lnTo>
                  <a:lnTo>
                    <a:pt x="5513895" y="647230"/>
                  </a:lnTo>
                  <a:lnTo>
                    <a:pt x="5525478" y="647230"/>
                  </a:lnTo>
                  <a:lnTo>
                    <a:pt x="5525478" y="607606"/>
                  </a:lnTo>
                  <a:lnTo>
                    <a:pt x="5525478" y="607301"/>
                  </a:lnTo>
                  <a:lnTo>
                    <a:pt x="5525478" y="599833"/>
                  </a:lnTo>
                  <a:lnTo>
                    <a:pt x="5525478" y="559142"/>
                  </a:lnTo>
                  <a:lnTo>
                    <a:pt x="5555653" y="559142"/>
                  </a:lnTo>
                  <a:lnTo>
                    <a:pt x="5555653" y="647230"/>
                  </a:lnTo>
                  <a:lnTo>
                    <a:pt x="5567083" y="647230"/>
                  </a:lnTo>
                  <a:lnTo>
                    <a:pt x="5567083" y="559142"/>
                  </a:lnTo>
                  <a:lnTo>
                    <a:pt x="5578665" y="559142"/>
                  </a:lnTo>
                  <a:lnTo>
                    <a:pt x="5585523" y="559142"/>
                  </a:lnTo>
                  <a:lnTo>
                    <a:pt x="5595124" y="559142"/>
                  </a:lnTo>
                  <a:lnTo>
                    <a:pt x="5595213" y="600646"/>
                  </a:lnTo>
                  <a:lnTo>
                    <a:pt x="5597436" y="606590"/>
                  </a:lnTo>
                  <a:lnTo>
                    <a:pt x="5606681" y="615327"/>
                  </a:lnTo>
                  <a:lnTo>
                    <a:pt x="5612650" y="617512"/>
                  </a:lnTo>
                  <a:lnTo>
                    <a:pt x="5629516" y="617512"/>
                  </a:lnTo>
                  <a:lnTo>
                    <a:pt x="5636374" y="614362"/>
                  </a:lnTo>
                  <a:lnTo>
                    <a:pt x="5640540" y="608063"/>
                  </a:lnTo>
                  <a:lnTo>
                    <a:pt x="5641149" y="608063"/>
                  </a:lnTo>
                  <a:lnTo>
                    <a:pt x="5641149" y="647230"/>
                  </a:lnTo>
                  <a:lnTo>
                    <a:pt x="5652579" y="647230"/>
                  </a:lnTo>
                  <a:lnTo>
                    <a:pt x="5652579" y="608063"/>
                  </a:lnTo>
                  <a:lnTo>
                    <a:pt x="5652579" y="606996"/>
                  </a:lnTo>
                  <a:lnTo>
                    <a:pt x="5652579" y="559142"/>
                  </a:lnTo>
                  <a:lnTo>
                    <a:pt x="5664314" y="559142"/>
                  </a:lnTo>
                  <a:lnTo>
                    <a:pt x="5671020" y="559142"/>
                  </a:lnTo>
                  <a:lnTo>
                    <a:pt x="5719330" y="559142"/>
                  </a:lnTo>
                  <a:lnTo>
                    <a:pt x="5719330" y="587336"/>
                  </a:lnTo>
                  <a:lnTo>
                    <a:pt x="5680316" y="587336"/>
                  </a:lnTo>
                  <a:lnTo>
                    <a:pt x="5671782" y="594194"/>
                  </a:lnTo>
                  <a:lnTo>
                    <a:pt x="5681840" y="614159"/>
                  </a:lnTo>
                  <a:lnTo>
                    <a:pt x="5688850" y="611720"/>
                  </a:lnTo>
                  <a:lnTo>
                    <a:pt x="5688850" y="597700"/>
                  </a:lnTo>
                  <a:lnTo>
                    <a:pt x="5719330" y="597700"/>
                  </a:lnTo>
                  <a:lnTo>
                    <a:pt x="5719330" y="647230"/>
                  </a:lnTo>
                  <a:lnTo>
                    <a:pt x="5730760" y="647230"/>
                  </a:lnTo>
                  <a:lnTo>
                    <a:pt x="5730760" y="597700"/>
                  </a:lnTo>
                  <a:lnTo>
                    <a:pt x="5730760" y="559142"/>
                  </a:lnTo>
                  <a:lnTo>
                    <a:pt x="5749201" y="559142"/>
                  </a:lnTo>
                  <a:lnTo>
                    <a:pt x="5749201" y="549389"/>
                  </a:lnTo>
                  <a:close/>
                </a:path>
                <a:path w="5922645" h="5184140">
                  <a:moveTo>
                    <a:pt x="5845060" y="1268209"/>
                  </a:moveTo>
                  <a:lnTo>
                    <a:pt x="5766879" y="1268209"/>
                  </a:lnTo>
                  <a:lnTo>
                    <a:pt x="5760174" y="1268209"/>
                  </a:lnTo>
                  <a:lnTo>
                    <a:pt x="5737009" y="1268209"/>
                  </a:lnTo>
                  <a:lnTo>
                    <a:pt x="5737009" y="1277962"/>
                  </a:lnTo>
                  <a:lnTo>
                    <a:pt x="5736895" y="1310779"/>
                  </a:lnTo>
                  <a:lnTo>
                    <a:pt x="5735307" y="1315783"/>
                  </a:lnTo>
                  <a:lnTo>
                    <a:pt x="5728500" y="1323809"/>
                  </a:lnTo>
                  <a:lnTo>
                    <a:pt x="5723750" y="1325816"/>
                  </a:lnTo>
                  <a:lnTo>
                    <a:pt x="5712574" y="1325816"/>
                  </a:lnTo>
                  <a:lnTo>
                    <a:pt x="5708764" y="1324546"/>
                  </a:lnTo>
                  <a:lnTo>
                    <a:pt x="5703684" y="1319466"/>
                  </a:lnTo>
                  <a:lnTo>
                    <a:pt x="5702439" y="1315453"/>
                  </a:lnTo>
                  <a:lnTo>
                    <a:pt x="5702414" y="1277962"/>
                  </a:lnTo>
                  <a:lnTo>
                    <a:pt x="5737009" y="1277962"/>
                  </a:lnTo>
                  <a:lnTo>
                    <a:pt x="5737009" y="1268209"/>
                  </a:lnTo>
                  <a:lnTo>
                    <a:pt x="5681383" y="1268209"/>
                  </a:lnTo>
                  <a:lnTo>
                    <a:pt x="5674525" y="1268209"/>
                  </a:lnTo>
                  <a:lnTo>
                    <a:pt x="5661571" y="1268209"/>
                  </a:lnTo>
                  <a:lnTo>
                    <a:pt x="5628500" y="1227366"/>
                  </a:lnTo>
                  <a:lnTo>
                    <a:pt x="5615394" y="1230414"/>
                  </a:lnTo>
                  <a:lnTo>
                    <a:pt x="5627890" y="1244739"/>
                  </a:lnTo>
                  <a:lnTo>
                    <a:pt x="5633605" y="1251178"/>
                  </a:lnTo>
                  <a:lnTo>
                    <a:pt x="5639359" y="1257236"/>
                  </a:lnTo>
                  <a:lnTo>
                    <a:pt x="5645112" y="1262913"/>
                  </a:lnTo>
                  <a:lnTo>
                    <a:pt x="5650903" y="1268209"/>
                  </a:lnTo>
                  <a:lnTo>
                    <a:pt x="5593448" y="1268209"/>
                  </a:lnTo>
                  <a:lnTo>
                    <a:pt x="5593448" y="1277962"/>
                  </a:lnTo>
                  <a:lnTo>
                    <a:pt x="5609755" y="1277962"/>
                  </a:lnTo>
                  <a:lnTo>
                    <a:pt x="5609755" y="1315453"/>
                  </a:lnTo>
                  <a:lnTo>
                    <a:pt x="5606300" y="1317586"/>
                  </a:lnTo>
                  <a:lnTo>
                    <a:pt x="5601932" y="1318653"/>
                  </a:lnTo>
                  <a:lnTo>
                    <a:pt x="5591365" y="1318653"/>
                  </a:lnTo>
                  <a:lnTo>
                    <a:pt x="5586539" y="1317383"/>
                  </a:lnTo>
                  <a:lnTo>
                    <a:pt x="5582170" y="1314843"/>
                  </a:lnTo>
                  <a:lnTo>
                    <a:pt x="5579427" y="1312405"/>
                  </a:lnTo>
                  <a:lnTo>
                    <a:pt x="5576430" y="1310779"/>
                  </a:lnTo>
                  <a:lnTo>
                    <a:pt x="5573179" y="1309966"/>
                  </a:lnTo>
                  <a:lnTo>
                    <a:pt x="5573179" y="1309357"/>
                  </a:lnTo>
                  <a:lnTo>
                    <a:pt x="5576024" y="1307934"/>
                  </a:lnTo>
                  <a:lnTo>
                    <a:pt x="5578538" y="1305572"/>
                  </a:lnTo>
                  <a:lnTo>
                    <a:pt x="5582907" y="1298968"/>
                  </a:lnTo>
                  <a:lnTo>
                    <a:pt x="5583999" y="1295133"/>
                  </a:lnTo>
                  <a:lnTo>
                    <a:pt x="5583999" y="1284262"/>
                  </a:lnTo>
                  <a:lnTo>
                    <a:pt x="5581789" y="1278851"/>
                  </a:lnTo>
                  <a:lnTo>
                    <a:pt x="5581345" y="1278420"/>
                  </a:lnTo>
                  <a:lnTo>
                    <a:pt x="5572950" y="1270215"/>
                  </a:lnTo>
                  <a:lnTo>
                    <a:pt x="5566981" y="1268056"/>
                  </a:lnTo>
                  <a:lnTo>
                    <a:pt x="5550014" y="1268056"/>
                  </a:lnTo>
                  <a:lnTo>
                    <a:pt x="5542800" y="1271308"/>
                  </a:lnTo>
                  <a:lnTo>
                    <a:pt x="5537822" y="1277810"/>
                  </a:lnTo>
                  <a:lnTo>
                    <a:pt x="5545899" y="1285125"/>
                  </a:lnTo>
                  <a:lnTo>
                    <a:pt x="5549049" y="1280655"/>
                  </a:lnTo>
                  <a:lnTo>
                    <a:pt x="5553468" y="1278420"/>
                  </a:lnTo>
                  <a:lnTo>
                    <a:pt x="5563222" y="1278420"/>
                  </a:lnTo>
                  <a:lnTo>
                    <a:pt x="5566448" y="1279613"/>
                  </a:lnTo>
                  <a:lnTo>
                    <a:pt x="5571223" y="1284389"/>
                  </a:lnTo>
                  <a:lnTo>
                    <a:pt x="5572417" y="1287564"/>
                  </a:lnTo>
                  <a:lnTo>
                    <a:pt x="5572417" y="1296098"/>
                  </a:lnTo>
                  <a:lnTo>
                    <a:pt x="5570969" y="1299705"/>
                  </a:lnTo>
                  <a:lnTo>
                    <a:pt x="5565178" y="1304988"/>
                  </a:lnTo>
                  <a:lnTo>
                    <a:pt x="5561342" y="1306309"/>
                  </a:lnTo>
                  <a:lnTo>
                    <a:pt x="5551843" y="1306309"/>
                  </a:lnTo>
                  <a:lnTo>
                    <a:pt x="5551843" y="1316520"/>
                  </a:lnTo>
                  <a:lnTo>
                    <a:pt x="5565457" y="1316520"/>
                  </a:lnTo>
                  <a:lnTo>
                    <a:pt x="5569597" y="1317713"/>
                  </a:lnTo>
                  <a:lnTo>
                    <a:pt x="5575389" y="1322489"/>
                  </a:lnTo>
                  <a:lnTo>
                    <a:pt x="5576836" y="1325816"/>
                  </a:lnTo>
                  <a:lnTo>
                    <a:pt x="5576836" y="1334554"/>
                  </a:lnTo>
                  <a:lnTo>
                    <a:pt x="5575363" y="1338262"/>
                  </a:lnTo>
                  <a:lnTo>
                    <a:pt x="5569470" y="1344155"/>
                  </a:lnTo>
                  <a:lnTo>
                    <a:pt x="5565254" y="1345628"/>
                  </a:lnTo>
                  <a:lnTo>
                    <a:pt x="5552046" y="1345628"/>
                  </a:lnTo>
                  <a:lnTo>
                    <a:pt x="5545544" y="1342529"/>
                  </a:lnTo>
                  <a:lnTo>
                    <a:pt x="5540260" y="1336332"/>
                  </a:lnTo>
                  <a:lnTo>
                    <a:pt x="5532336" y="1344256"/>
                  </a:lnTo>
                  <a:lnTo>
                    <a:pt x="5538279" y="1349324"/>
                  </a:lnTo>
                  <a:lnTo>
                    <a:pt x="5544832" y="1352943"/>
                  </a:lnTo>
                  <a:lnTo>
                    <a:pt x="5551995" y="1355115"/>
                  </a:lnTo>
                  <a:lnTo>
                    <a:pt x="5559768" y="1355839"/>
                  </a:lnTo>
                  <a:lnTo>
                    <a:pt x="5568404" y="1355839"/>
                  </a:lnTo>
                  <a:lnTo>
                    <a:pt x="5575338" y="1353375"/>
                  </a:lnTo>
                  <a:lnTo>
                    <a:pt x="5583555" y="1345628"/>
                  </a:lnTo>
                  <a:lnTo>
                    <a:pt x="5585803" y="1343520"/>
                  </a:lnTo>
                  <a:lnTo>
                    <a:pt x="5588419" y="1337348"/>
                  </a:lnTo>
                  <a:lnTo>
                    <a:pt x="5588317" y="1327746"/>
                  </a:lnTo>
                  <a:lnTo>
                    <a:pt x="5588114" y="1326121"/>
                  </a:lnTo>
                  <a:lnTo>
                    <a:pt x="5591568" y="1327746"/>
                  </a:lnTo>
                  <a:lnTo>
                    <a:pt x="5595378" y="1328559"/>
                  </a:lnTo>
                  <a:lnTo>
                    <a:pt x="5603100" y="1328559"/>
                  </a:lnTo>
                  <a:lnTo>
                    <a:pt x="5606504" y="1327848"/>
                  </a:lnTo>
                  <a:lnTo>
                    <a:pt x="5609755" y="1326426"/>
                  </a:lnTo>
                  <a:lnTo>
                    <a:pt x="5609755" y="1366050"/>
                  </a:lnTo>
                  <a:lnTo>
                    <a:pt x="5621337" y="1366050"/>
                  </a:lnTo>
                  <a:lnTo>
                    <a:pt x="5621337" y="1326426"/>
                  </a:lnTo>
                  <a:lnTo>
                    <a:pt x="5621337" y="1326121"/>
                  </a:lnTo>
                  <a:lnTo>
                    <a:pt x="5621337" y="1318653"/>
                  </a:lnTo>
                  <a:lnTo>
                    <a:pt x="5621337" y="1277962"/>
                  </a:lnTo>
                  <a:lnTo>
                    <a:pt x="5651512" y="1277962"/>
                  </a:lnTo>
                  <a:lnTo>
                    <a:pt x="5651512" y="1366050"/>
                  </a:lnTo>
                  <a:lnTo>
                    <a:pt x="5662942" y="1366050"/>
                  </a:lnTo>
                  <a:lnTo>
                    <a:pt x="5662942" y="1277962"/>
                  </a:lnTo>
                  <a:lnTo>
                    <a:pt x="5674525" y="1277962"/>
                  </a:lnTo>
                  <a:lnTo>
                    <a:pt x="5681383" y="1277962"/>
                  </a:lnTo>
                  <a:lnTo>
                    <a:pt x="5690984" y="1277962"/>
                  </a:lnTo>
                  <a:lnTo>
                    <a:pt x="5691073" y="1319466"/>
                  </a:lnTo>
                  <a:lnTo>
                    <a:pt x="5693295" y="1325410"/>
                  </a:lnTo>
                  <a:lnTo>
                    <a:pt x="5702541" y="1334147"/>
                  </a:lnTo>
                  <a:lnTo>
                    <a:pt x="5708510" y="1336332"/>
                  </a:lnTo>
                  <a:lnTo>
                    <a:pt x="5725376" y="1336332"/>
                  </a:lnTo>
                  <a:lnTo>
                    <a:pt x="5732234" y="1333182"/>
                  </a:lnTo>
                  <a:lnTo>
                    <a:pt x="5736399" y="1326883"/>
                  </a:lnTo>
                  <a:lnTo>
                    <a:pt x="5737009" y="1326883"/>
                  </a:lnTo>
                  <a:lnTo>
                    <a:pt x="5737009" y="1366050"/>
                  </a:lnTo>
                  <a:lnTo>
                    <a:pt x="5748439" y="1366050"/>
                  </a:lnTo>
                  <a:lnTo>
                    <a:pt x="5748439" y="1326883"/>
                  </a:lnTo>
                  <a:lnTo>
                    <a:pt x="5748439" y="1325816"/>
                  </a:lnTo>
                  <a:lnTo>
                    <a:pt x="5748439" y="1277962"/>
                  </a:lnTo>
                  <a:lnTo>
                    <a:pt x="5760174" y="1277962"/>
                  </a:lnTo>
                  <a:lnTo>
                    <a:pt x="5766879" y="1277962"/>
                  </a:lnTo>
                  <a:lnTo>
                    <a:pt x="5815190" y="1277962"/>
                  </a:lnTo>
                  <a:lnTo>
                    <a:pt x="5815190" y="1306156"/>
                  </a:lnTo>
                  <a:lnTo>
                    <a:pt x="5776176" y="1306156"/>
                  </a:lnTo>
                  <a:lnTo>
                    <a:pt x="5767641" y="1313014"/>
                  </a:lnTo>
                  <a:lnTo>
                    <a:pt x="5777700" y="1332979"/>
                  </a:lnTo>
                  <a:lnTo>
                    <a:pt x="5784710" y="1330540"/>
                  </a:lnTo>
                  <a:lnTo>
                    <a:pt x="5784710" y="1316520"/>
                  </a:lnTo>
                  <a:lnTo>
                    <a:pt x="5815190" y="1316520"/>
                  </a:lnTo>
                  <a:lnTo>
                    <a:pt x="5815190" y="1366050"/>
                  </a:lnTo>
                  <a:lnTo>
                    <a:pt x="5826620" y="1366050"/>
                  </a:lnTo>
                  <a:lnTo>
                    <a:pt x="5826620" y="1316520"/>
                  </a:lnTo>
                  <a:lnTo>
                    <a:pt x="5826620" y="1277962"/>
                  </a:lnTo>
                  <a:lnTo>
                    <a:pt x="5845060" y="1277962"/>
                  </a:lnTo>
                  <a:lnTo>
                    <a:pt x="5845060" y="1268209"/>
                  </a:lnTo>
                  <a:close/>
                </a:path>
                <a:path w="5922645" h="5184140">
                  <a:moveTo>
                    <a:pt x="5922061" y="5177320"/>
                  </a:moveTo>
                  <a:lnTo>
                    <a:pt x="4431665" y="5177320"/>
                  </a:lnTo>
                  <a:lnTo>
                    <a:pt x="4431665" y="5183670"/>
                  </a:lnTo>
                  <a:lnTo>
                    <a:pt x="5922061" y="5183670"/>
                  </a:lnTo>
                  <a:lnTo>
                    <a:pt x="5922061" y="517732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37852" y="5800890"/>
              <a:ext cx="248412" cy="13914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950341" y="5799060"/>
              <a:ext cx="5814695" cy="2957830"/>
            </a:xfrm>
            <a:custGeom>
              <a:avLst/>
              <a:gdLst/>
              <a:ahLst/>
              <a:cxnLst/>
              <a:rect l="l" t="t" r="r" b="b"/>
              <a:pathLst>
                <a:path w="5814695" h="2957829">
                  <a:moveTo>
                    <a:pt x="297180" y="1681530"/>
                  </a:moveTo>
                  <a:lnTo>
                    <a:pt x="297180" y="1681530"/>
                  </a:lnTo>
                  <a:lnTo>
                    <a:pt x="0" y="1681530"/>
                  </a:lnTo>
                  <a:lnTo>
                    <a:pt x="0" y="1692084"/>
                  </a:lnTo>
                  <a:lnTo>
                    <a:pt x="61087" y="1692084"/>
                  </a:lnTo>
                  <a:lnTo>
                    <a:pt x="61087" y="1740852"/>
                  </a:lnTo>
                  <a:lnTo>
                    <a:pt x="59270" y="1745856"/>
                  </a:lnTo>
                  <a:lnTo>
                    <a:pt x="52006" y="1753565"/>
                  </a:lnTo>
                  <a:lnTo>
                    <a:pt x="47269" y="1755482"/>
                  </a:lnTo>
                  <a:lnTo>
                    <a:pt x="36271" y="1755482"/>
                  </a:lnTo>
                  <a:lnTo>
                    <a:pt x="47879" y="1721307"/>
                  </a:lnTo>
                  <a:lnTo>
                    <a:pt x="47688" y="1720215"/>
                  </a:lnTo>
                  <a:lnTo>
                    <a:pt x="45897" y="1709915"/>
                  </a:lnTo>
                  <a:lnTo>
                    <a:pt x="39166" y="1709623"/>
                  </a:lnTo>
                  <a:lnTo>
                    <a:pt x="32867" y="1710537"/>
                  </a:lnTo>
                  <a:lnTo>
                    <a:pt x="26962" y="1712696"/>
                  </a:lnTo>
                  <a:lnTo>
                    <a:pt x="21551" y="1716024"/>
                  </a:lnTo>
                  <a:lnTo>
                    <a:pt x="14554" y="1721307"/>
                  </a:lnTo>
                  <a:lnTo>
                    <a:pt x="11061" y="1728800"/>
                  </a:lnTo>
                  <a:lnTo>
                    <a:pt x="11061" y="1746732"/>
                  </a:lnTo>
                  <a:lnTo>
                    <a:pt x="13817" y="1753514"/>
                  </a:lnTo>
                  <a:lnTo>
                    <a:pt x="24815" y="1764080"/>
                  </a:lnTo>
                  <a:lnTo>
                    <a:pt x="31419" y="1766709"/>
                  </a:lnTo>
                  <a:lnTo>
                    <a:pt x="48374" y="1766709"/>
                  </a:lnTo>
                  <a:lnTo>
                    <a:pt x="55473" y="1763585"/>
                  </a:lnTo>
                  <a:lnTo>
                    <a:pt x="60426" y="1757299"/>
                  </a:lnTo>
                  <a:lnTo>
                    <a:pt x="61087" y="1757299"/>
                  </a:lnTo>
                  <a:lnTo>
                    <a:pt x="61087" y="1787512"/>
                  </a:lnTo>
                  <a:lnTo>
                    <a:pt x="73469" y="1787512"/>
                  </a:lnTo>
                  <a:lnTo>
                    <a:pt x="73469" y="1757299"/>
                  </a:lnTo>
                  <a:lnTo>
                    <a:pt x="73469" y="1755482"/>
                  </a:lnTo>
                  <a:lnTo>
                    <a:pt x="73469" y="1735950"/>
                  </a:lnTo>
                  <a:lnTo>
                    <a:pt x="75285" y="1730946"/>
                  </a:lnTo>
                  <a:lnTo>
                    <a:pt x="82550" y="1723237"/>
                  </a:lnTo>
                  <a:lnTo>
                    <a:pt x="87287" y="1721307"/>
                  </a:lnTo>
                  <a:lnTo>
                    <a:pt x="98285" y="1721307"/>
                  </a:lnTo>
                  <a:lnTo>
                    <a:pt x="102476" y="1722907"/>
                  </a:lnTo>
                  <a:lnTo>
                    <a:pt x="108851" y="1729295"/>
                  </a:lnTo>
                  <a:lnTo>
                    <a:pt x="110451" y="1733423"/>
                  </a:lnTo>
                  <a:lnTo>
                    <a:pt x="110451" y="1744980"/>
                  </a:lnTo>
                  <a:lnTo>
                    <a:pt x="108089" y="1749679"/>
                  </a:lnTo>
                  <a:lnTo>
                    <a:pt x="98615" y="1755521"/>
                  </a:lnTo>
                  <a:lnTo>
                    <a:pt x="93065" y="1756422"/>
                  </a:lnTo>
                  <a:lnTo>
                    <a:pt x="86677" y="1755317"/>
                  </a:lnTo>
                  <a:lnTo>
                    <a:pt x="88658" y="1766709"/>
                  </a:lnTo>
                  <a:lnTo>
                    <a:pt x="123329" y="1748002"/>
                  </a:lnTo>
                  <a:lnTo>
                    <a:pt x="123329" y="1729955"/>
                  </a:lnTo>
                  <a:lnTo>
                    <a:pt x="120637" y="1723161"/>
                  </a:lnTo>
                  <a:lnTo>
                    <a:pt x="118719" y="1721307"/>
                  </a:lnTo>
                  <a:lnTo>
                    <a:pt x="117017" y="1719656"/>
                  </a:lnTo>
                  <a:lnTo>
                    <a:pt x="109842" y="1712696"/>
                  </a:lnTo>
                  <a:lnTo>
                    <a:pt x="103301" y="1710080"/>
                  </a:lnTo>
                  <a:lnTo>
                    <a:pt x="85902" y="1710080"/>
                  </a:lnTo>
                  <a:lnTo>
                    <a:pt x="78752" y="1713280"/>
                  </a:lnTo>
                  <a:lnTo>
                    <a:pt x="74129" y="1719656"/>
                  </a:lnTo>
                  <a:lnTo>
                    <a:pt x="73469" y="1719656"/>
                  </a:lnTo>
                  <a:lnTo>
                    <a:pt x="73469" y="1692084"/>
                  </a:lnTo>
                  <a:lnTo>
                    <a:pt x="127127" y="1692084"/>
                  </a:lnTo>
                  <a:lnTo>
                    <a:pt x="134391" y="1692084"/>
                  </a:lnTo>
                  <a:lnTo>
                    <a:pt x="219748" y="1692084"/>
                  </a:lnTo>
                  <a:lnTo>
                    <a:pt x="219748" y="1717687"/>
                  </a:lnTo>
                  <a:lnTo>
                    <a:pt x="219087" y="1717687"/>
                  </a:lnTo>
                  <a:lnTo>
                    <a:pt x="215887" y="1714042"/>
                  </a:lnTo>
                  <a:lnTo>
                    <a:pt x="211213" y="1712239"/>
                  </a:lnTo>
                  <a:lnTo>
                    <a:pt x="200863" y="1712239"/>
                  </a:lnTo>
                  <a:lnTo>
                    <a:pt x="197129" y="1713445"/>
                  </a:lnTo>
                  <a:lnTo>
                    <a:pt x="190525" y="1718284"/>
                  </a:lnTo>
                  <a:lnTo>
                    <a:pt x="188264" y="1721700"/>
                  </a:lnTo>
                  <a:lnTo>
                    <a:pt x="187058" y="1726095"/>
                  </a:lnTo>
                  <a:lnTo>
                    <a:pt x="186397" y="1726095"/>
                  </a:lnTo>
                  <a:lnTo>
                    <a:pt x="185801" y="1724279"/>
                  </a:lnTo>
                  <a:lnTo>
                    <a:pt x="185077" y="1722031"/>
                  </a:lnTo>
                  <a:lnTo>
                    <a:pt x="182676" y="1718805"/>
                  </a:lnTo>
                  <a:lnTo>
                    <a:pt x="175742" y="1714080"/>
                  </a:lnTo>
                  <a:lnTo>
                    <a:pt x="171373" y="1712887"/>
                  </a:lnTo>
                  <a:lnTo>
                    <a:pt x="158826" y="1712887"/>
                  </a:lnTo>
                  <a:lnTo>
                    <a:pt x="152577" y="1715566"/>
                  </a:lnTo>
                  <a:lnTo>
                    <a:pt x="142125" y="1726234"/>
                  </a:lnTo>
                  <a:lnTo>
                    <a:pt x="139547" y="1733423"/>
                  </a:lnTo>
                  <a:lnTo>
                    <a:pt x="139534" y="1743278"/>
                  </a:lnTo>
                  <a:lnTo>
                    <a:pt x="140017" y="1749971"/>
                  </a:lnTo>
                  <a:lnTo>
                    <a:pt x="162648" y="1784883"/>
                  </a:lnTo>
                  <a:lnTo>
                    <a:pt x="168732" y="1788668"/>
                  </a:lnTo>
                  <a:lnTo>
                    <a:pt x="177152" y="1779765"/>
                  </a:lnTo>
                  <a:lnTo>
                    <a:pt x="166319" y="1772462"/>
                  </a:lnTo>
                  <a:lnTo>
                    <a:pt x="158572" y="1763915"/>
                  </a:lnTo>
                  <a:lnTo>
                    <a:pt x="153936" y="1754136"/>
                  </a:lnTo>
                  <a:lnTo>
                    <a:pt x="152412" y="1743278"/>
                  </a:lnTo>
                  <a:lnTo>
                    <a:pt x="152387" y="1736826"/>
                  </a:lnTo>
                  <a:lnTo>
                    <a:pt x="153784" y="1732127"/>
                  </a:lnTo>
                  <a:lnTo>
                    <a:pt x="159397" y="1725853"/>
                  </a:lnTo>
                  <a:lnTo>
                    <a:pt x="162953" y="1724279"/>
                  </a:lnTo>
                  <a:lnTo>
                    <a:pt x="171424" y="1724279"/>
                  </a:lnTo>
                  <a:lnTo>
                    <a:pt x="174726" y="1725637"/>
                  </a:lnTo>
                  <a:lnTo>
                    <a:pt x="179565" y="1731022"/>
                  </a:lnTo>
                  <a:lnTo>
                    <a:pt x="180721" y="1734794"/>
                  </a:lnTo>
                  <a:lnTo>
                    <a:pt x="180784" y="1755978"/>
                  </a:lnTo>
                  <a:lnTo>
                    <a:pt x="192836" y="1755978"/>
                  </a:lnTo>
                  <a:lnTo>
                    <a:pt x="192836" y="1734794"/>
                  </a:lnTo>
                  <a:lnTo>
                    <a:pt x="194068" y="1730641"/>
                  </a:lnTo>
                  <a:lnTo>
                    <a:pt x="198081" y="1726095"/>
                  </a:lnTo>
                  <a:lnTo>
                    <a:pt x="199021" y="1725028"/>
                  </a:lnTo>
                  <a:lnTo>
                    <a:pt x="202349" y="1723618"/>
                  </a:lnTo>
                  <a:lnTo>
                    <a:pt x="211709" y="1723618"/>
                  </a:lnTo>
                  <a:lnTo>
                    <a:pt x="216115" y="1725434"/>
                  </a:lnTo>
                  <a:lnTo>
                    <a:pt x="219748" y="1729066"/>
                  </a:lnTo>
                  <a:lnTo>
                    <a:pt x="219748" y="1787512"/>
                  </a:lnTo>
                  <a:lnTo>
                    <a:pt x="232295" y="1787512"/>
                  </a:lnTo>
                  <a:lnTo>
                    <a:pt x="232295" y="1723618"/>
                  </a:lnTo>
                  <a:lnTo>
                    <a:pt x="232295" y="1717687"/>
                  </a:lnTo>
                  <a:lnTo>
                    <a:pt x="232295" y="1692084"/>
                  </a:lnTo>
                  <a:lnTo>
                    <a:pt x="244843" y="1692084"/>
                  </a:lnTo>
                  <a:lnTo>
                    <a:pt x="252107" y="1692084"/>
                  </a:lnTo>
                  <a:lnTo>
                    <a:pt x="264820" y="1692084"/>
                  </a:lnTo>
                  <a:lnTo>
                    <a:pt x="264820" y="1787512"/>
                  </a:lnTo>
                  <a:lnTo>
                    <a:pt x="277202" y="1787512"/>
                  </a:lnTo>
                  <a:lnTo>
                    <a:pt x="277202" y="1692084"/>
                  </a:lnTo>
                  <a:lnTo>
                    <a:pt x="297180" y="1692084"/>
                  </a:lnTo>
                  <a:lnTo>
                    <a:pt x="297180" y="1681530"/>
                  </a:lnTo>
                  <a:close/>
                </a:path>
                <a:path w="5814695" h="2957829">
                  <a:moveTo>
                    <a:pt x="914628" y="1681530"/>
                  </a:moveTo>
                  <a:lnTo>
                    <a:pt x="829932" y="1681530"/>
                  </a:lnTo>
                  <a:lnTo>
                    <a:pt x="822667" y="1681530"/>
                  </a:lnTo>
                  <a:lnTo>
                    <a:pt x="809790" y="1681530"/>
                  </a:lnTo>
                  <a:lnTo>
                    <a:pt x="808367" y="1671497"/>
                  </a:lnTo>
                  <a:lnTo>
                    <a:pt x="805802" y="1662493"/>
                  </a:lnTo>
                  <a:lnTo>
                    <a:pt x="802055" y="1654530"/>
                  </a:lnTo>
                  <a:lnTo>
                    <a:pt x="797153" y="1647609"/>
                  </a:lnTo>
                  <a:lnTo>
                    <a:pt x="795159" y="1645704"/>
                  </a:lnTo>
                  <a:lnTo>
                    <a:pt x="791311" y="1642008"/>
                  </a:lnTo>
                  <a:lnTo>
                    <a:pt x="784796" y="1638007"/>
                  </a:lnTo>
                  <a:lnTo>
                    <a:pt x="777570" y="1635607"/>
                  </a:lnTo>
                  <a:lnTo>
                    <a:pt x="769670" y="1634807"/>
                  </a:lnTo>
                  <a:lnTo>
                    <a:pt x="762076" y="1634807"/>
                  </a:lnTo>
                  <a:lnTo>
                    <a:pt x="755916" y="1636953"/>
                  </a:lnTo>
                  <a:lnTo>
                    <a:pt x="746442" y="1645539"/>
                  </a:lnTo>
                  <a:lnTo>
                    <a:pt x="744080" y="1650873"/>
                  </a:lnTo>
                  <a:lnTo>
                    <a:pt x="744080" y="1663204"/>
                  </a:lnTo>
                  <a:lnTo>
                    <a:pt x="745845" y="1668043"/>
                  </a:lnTo>
                  <a:lnTo>
                    <a:pt x="749363" y="1671789"/>
                  </a:lnTo>
                  <a:lnTo>
                    <a:pt x="761911" y="1669148"/>
                  </a:lnTo>
                  <a:lnTo>
                    <a:pt x="758609" y="1665960"/>
                  </a:lnTo>
                  <a:lnTo>
                    <a:pt x="756958" y="1662099"/>
                  </a:lnTo>
                  <a:lnTo>
                    <a:pt x="756958" y="1654073"/>
                  </a:lnTo>
                  <a:lnTo>
                    <a:pt x="758139" y="1651203"/>
                  </a:lnTo>
                  <a:lnTo>
                    <a:pt x="762876" y="1646809"/>
                  </a:lnTo>
                  <a:lnTo>
                    <a:pt x="766038" y="1645704"/>
                  </a:lnTo>
                  <a:lnTo>
                    <a:pt x="777811" y="1645704"/>
                  </a:lnTo>
                  <a:lnTo>
                    <a:pt x="797572" y="1681530"/>
                  </a:lnTo>
                  <a:lnTo>
                    <a:pt x="784860" y="1681530"/>
                  </a:lnTo>
                  <a:lnTo>
                    <a:pt x="777595" y="1681530"/>
                  </a:lnTo>
                  <a:lnTo>
                    <a:pt x="685800" y="1681530"/>
                  </a:lnTo>
                  <a:lnTo>
                    <a:pt x="685800" y="1692097"/>
                  </a:lnTo>
                  <a:lnTo>
                    <a:pt x="752500" y="1692097"/>
                  </a:lnTo>
                  <a:lnTo>
                    <a:pt x="752500" y="1715211"/>
                  </a:lnTo>
                  <a:lnTo>
                    <a:pt x="718705" y="1715211"/>
                  </a:lnTo>
                  <a:lnTo>
                    <a:pt x="711746" y="1717929"/>
                  </a:lnTo>
                  <a:lnTo>
                    <a:pt x="700633" y="1728825"/>
                  </a:lnTo>
                  <a:lnTo>
                    <a:pt x="697852" y="1736128"/>
                  </a:lnTo>
                  <a:lnTo>
                    <a:pt x="697928" y="1746745"/>
                  </a:lnTo>
                  <a:lnTo>
                    <a:pt x="713320" y="1783727"/>
                  </a:lnTo>
                  <a:lnTo>
                    <a:pt x="719810" y="1788680"/>
                  </a:lnTo>
                  <a:lnTo>
                    <a:pt x="729716" y="1781251"/>
                  </a:lnTo>
                  <a:lnTo>
                    <a:pt x="721398" y="1773694"/>
                  </a:lnTo>
                  <a:lnTo>
                    <a:pt x="715467" y="1765198"/>
                  </a:lnTo>
                  <a:lnTo>
                    <a:pt x="711911" y="1755775"/>
                  </a:lnTo>
                  <a:lnTo>
                    <a:pt x="710730" y="1745424"/>
                  </a:lnTo>
                  <a:lnTo>
                    <a:pt x="710730" y="1739480"/>
                  </a:lnTo>
                  <a:lnTo>
                    <a:pt x="712431" y="1734832"/>
                  </a:lnTo>
                  <a:lnTo>
                    <a:pt x="719264" y="1728114"/>
                  </a:lnTo>
                  <a:lnTo>
                    <a:pt x="723773" y="1726438"/>
                  </a:lnTo>
                  <a:lnTo>
                    <a:pt x="752500" y="1726438"/>
                  </a:lnTo>
                  <a:lnTo>
                    <a:pt x="752500" y="1787525"/>
                  </a:lnTo>
                  <a:lnTo>
                    <a:pt x="764882" y="1787525"/>
                  </a:lnTo>
                  <a:lnTo>
                    <a:pt x="764882" y="1726438"/>
                  </a:lnTo>
                  <a:lnTo>
                    <a:pt x="764882" y="1692097"/>
                  </a:lnTo>
                  <a:lnTo>
                    <a:pt x="777595" y="1692097"/>
                  </a:lnTo>
                  <a:lnTo>
                    <a:pt x="784860" y="1692097"/>
                  </a:lnTo>
                  <a:lnTo>
                    <a:pt x="797572" y="1692097"/>
                  </a:lnTo>
                  <a:lnTo>
                    <a:pt x="797572" y="1787525"/>
                  </a:lnTo>
                  <a:lnTo>
                    <a:pt x="809955" y="1787525"/>
                  </a:lnTo>
                  <a:lnTo>
                    <a:pt x="809955" y="1692097"/>
                  </a:lnTo>
                  <a:lnTo>
                    <a:pt x="822667" y="1692097"/>
                  </a:lnTo>
                  <a:lnTo>
                    <a:pt x="829932" y="1692097"/>
                  </a:lnTo>
                  <a:lnTo>
                    <a:pt x="882269" y="1692097"/>
                  </a:lnTo>
                  <a:lnTo>
                    <a:pt x="882269" y="1722640"/>
                  </a:lnTo>
                  <a:lnTo>
                    <a:pt x="840003" y="1722640"/>
                  </a:lnTo>
                  <a:lnTo>
                    <a:pt x="830757" y="1730070"/>
                  </a:lnTo>
                  <a:lnTo>
                    <a:pt x="841654" y="1751698"/>
                  </a:lnTo>
                  <a:lnTo>
                    <a:pt x="849249" y="1749056"/>
                  </a:lnTo>
                  <a:lnTo>
                    <a:pt x="849249" y="1733867"/>
                  </a:lnTo>
                  <a:lnTo>
                    <a:pt x="882269" y="1733867"/>
                  </a:lnTo>
                  <a:lnTo>
                    <a:pt x="882269" y="1787525"/>
                  </a:lnTo>
                  <a:lnTo>
                    <a:pt x="894651" y="1787525"/>
                  </a:lnTo>
                  <a:lnTo>
                    <a:pt x="894651" y="1733867"/>
                  </a:lnTo>
                  <a:lnTo>
                    <a:pt x="894651" y="1692097"/>
                  </a:lnTo>
                  <a:lnTo>
                    <a:pt x="914628" y="1692097"/>
                  </a:lnTo>
                  <a:lnTo>
                    <a:pt x="914628" y="1681530"/>
                  </a:lnTo>
                  <a:close/>
                </a:path>
                <a:path w="5814695" h="2957829">
                  <a:moveTo>
                    <a:pt x="984631" y="1910130"/>
                  </a:moveTo>
                  <a:lnTo>
                    <a:pt x="900925" y="1910130"/>
                  </a:lnTo>
                  <a:lnTo>
                    <a:pt x="893660" y="1910130"/>
                  </a:lnTo>
                  <a:lnTo>
                    <a:pt x="868565" y="1910130"/>
                  </a:lnTo>
                  <a:lnTo>
                    <a:pt x="868565" y="1920697"/>
                  </a:lnTo>
                  <a:lnTo>
                    <a:pt x="868565" y="1959991"/>
                  </a:lnTo>
                  <a:lnTo>
                    <a:pt x="833564" y="1959991"/>
                  </a:lnTo>
                  <a:lnTo>
                    <a:pt x="833564" y="1920697"/>
                  </a:lnTo>
                  <a:lnTo>
                    <a:pt x="868565" y="1920697"/>
                  </a:lnTo>
                  <a:lnTo>
                    <a:pt x="868565" y="1910130"/>
                  </a:lnTo>
                  <a:lnTo>
                    <a:pt x="805332" y="1910130"/>
                  </a:lnTo>
                  <a:lnTo>
                    <a:pt x="798068" y="1910130"/>
                  </a:lnTo>
                  <a:lnTo>
                    <a:pt x="772807" y="1910130"/>
                  </a:lnTo>
                  <a:lnTo>
                    <a:pt x="772807" y="1920697"/>
                  </a:lnTo>
                  <a:lnTo>
                    <a:pt x="772807" y="1958174"/>
                  </a:lnTo>
                  <a:lnTo>
                    <a:pt x="768299" y="1959610"/>
                  </a:lnTo>
                  <a:lnTo>
                    <a:pt x="763066" y="1960321"/>
                  </a:lnTo>
                  <a:lnTo>
                    <a:pt x="750849" y="1960321"/>
                  </a:lnTo>
                  <a:lnTo>
                    <a:pt x="744956" y="1959546"/>
                  </a:lnTo>
                  <a:lnTo>
                    <a:pt x="739457" y="1958009"/>
                  </a:lnTo>
                  <a:lnTo>
                    <a:pt x="739902" y="1956574"/>
                  </a:lnTo>
                  <a:lnTo>
                    <a:pt x="740117" y="1954707"/>
                  </a:lnTo>
                  <a:lnTo>
                    <a:pt x="740117" y="1920697"/>
                  </a:lnTo>
                  <a:lnTo>
                    <a:pt x="772807" y="1920697"/>
                  </a:lnTo>
                  <a:lnTo>
                    <a:pt x="772807" y="1910130"/>
                  </a:lnTo>
                  <a:lnTo>
                    <a:pt x="685800" y="1910130"/>
                  </a:lnTo>
                  <a:lnTo>
                    <a:pt x="685800" y="1920697"/>
                  </a:lnTo>
                  <a:lnTo>
                    <a:pt x="727735" y="1920697"/>
                  </a:lnTo>
                  <a:lnTo>
                    <a:pt x="727735" y="1958555"/>
                  </a:lnTo>
                  <a:lnTo>
                    <a:pt x="724103" y="1962137"/>
                  </a:lnTo>
                  <a:lnTo>
                    <a:pt x="711009" y="1962137"/>
                  </a:lnTo>
                  <a:lnTo>
                    <a:pt x="705993" y="1959660"/>
                  </a:lnTo>
                  <a:lnTo>
                    <a:pt x="701814" y="1954707"/>
                  </a:lnTo>
                  <a:lnTo>
                    <a:pt x="692404" y="1962137"/>
                  </a:lnTo>
                  <a:lnTo>
                    <a:pt x="734999" y="2017941"/>
                  </a:lnTo>
                  <a:lnTo>
                    <a:pt x="745070" y="2011337"/>
                  </a:lnTo>
                  <a:lnTo>
                    <a:pt x="725347" y="1985695"/>
                  </a:lnTo>
                  <a:lnTo>
                    <a:pt x="723226" y="1982825"/>
                  </a:lnTo>
                  <a:lnTo>
                    <a:pt x="719429" y="1978266"/>
                  </a:lnTo>
                  <a:lnTo>
                    <a:pt x="714362" y="1972538"/>
                  </a:lnTo>
                  <a:lnTo>
                    <a:pt x="714692" y="1972043"/>
                  </a:lnTo>
                  <a:lnTo>
                    <a:pt x="715683" y="1972373"/>
                  </a:lnTo>
                  <a:lnTo>
                    <a:pt x="717499" y="1972538"/>
                  </a:lnTo>
                  <a:lnTo>
                    <a:pt x="720140" y="1972538"/>
                  </a:lnTo>
                  <a:lnTo>
                    <a:pt x="726084" y="1972322"/>
                  </a:lnTo>
                  <a:lnTo>
                    <a:pt x="726846" y="1972043"/>
                  </a:lnTo>
                  <a:lnTo>
                    <a:pt x="730821" y="1970608"/>
                  </a:lnTo>
                  <a:lnTo>
                    <a:pt x="734339" y="1967420"/>
                  </a:lnTo>
                  <a:lnTo>
                    <a:pt x="741273" y="1970062"/>
                  </a:lnTo>
                  <a:lnTo>
                    <a:pt x="749033" y="1971382"/>
                  </a:lnTo>
                  <a:lnTo>
                    <a:pt x="763676" y="1971382"/>
                  </a:lnTo>
                  <a:lnTo>
                    <a:pt x="768731" y="1970938"/>
                  </a:lnTo>
                  <a:lnTo>
                    <a:pt x="772807" y="1970062"/>
                  </a:lnTo>
                  <a:lnTo>
                    <a:pt x="772807" y="2016125"/>
                  </a:lnTo>
                  <a:lnTo>
                    <a:pt x="785355" y="2016125"/>
                  </a:lnTo>
                  <a:lnTo>
                    <a:pt x="785355" y="1970062"/>
                  </a:lnTo>
                  <a:lnTo>
                    <a:pt x="785355" y="1967420"/>
                  </a:lnTo>
                  <a:lnTo>
                    <a:pt x="785355" y="1962137"/>
                  </a:lnTo>
                  <a:lnTo>
                    <a:pt x="785355" y="1960321"/>
                  </a:lnTo>
                  <a:lnTo>
                    <a:pt x="785355" y="1920697"/>
                  </a:lnTo>
                  <a:lnTo>
                    <a:pt x="798068" y="1920697"/>
                  </a:lnTo>
                  <a:lnTo>
                    <a:pt x="805332" y="1920697"/>
                  </a:lnTo>
                  <a:lnTo>
                    <a:pt x="821182" y="1920697"/>
                  </a:lnTo>
                  <a:lnTo>
                    <a:pt x="821182" y="1960321"/>
                  </a:lnTo>
                  <a:lnTo>
                    <a:pt x="813092" y="1966429"/>
                  </a:lnTo>
                  <a:lnTo>
                    <a:pt x="813168" y="1969452"/>
                  </a:lnTo>
                  <a:lnTo>
                    <a:pt x="813295" y="1970608"/>
                  </a:lnTo>
                  <a:lnTo>
                    <a:pt x="814158" y="1974138"/>
                  </a:lnTo>
                  <a:lnTo>
                    <a:pt x="817791" y="1982495"/>
                  </a:lnTo>
                  <a:lnTo>
                    <a:pt x="820127" y="1985797"/>
                  </a:lnTo>
                  <a:lnTo>
                    <a:pt x="822998" y="1988223"/>
                  </a:lnTo>
                  <a:lnTo>
                    <a:pt x="833399" y="1988223"/>
                  </a:lnTo>
                  <a:lnTo>
                    <a:pt x="833399" y="1971382"/>
                  </a:lnTo>
                  <a:lnTo>
                    <a:pt x="868565" y="1971382"/>
                  </a:lnTo>
                  <a:lnTo>
                    <a:pt x="868565" y="2013648"/>
                  </a:lnTo>
                  <a:lnTo>
                    <a:pt x="867524" y="2013648"/>
                  </a:lnTo>
                  <a:lnTo>
                    <a:pt x="860996" y="2015934"/>
                  </a:lnTo>
                  <a:lnTo>
                    <a:pt x="850544" y="2025065"/>
                  </a:lnTo>
                  <a:lnTo>
                    <a:pt x="847928" y="2030869"/>
                  </a:lnTo>
                  <a:lnTo>
                    <a:pt x="847928" y="2044407"/>
                  </a:lnTo>
                  <a:lnTo>
                    <a:pt x="850125" y="2049881"/>
                  </a:lnTo>
                  <a:lnTo>
                    <a:pt x="858939" y="2058809"/>
                  </a:lnTo>
                  <a:lnTo>
                    <a:pt x="864717" y="2061032"/>
                  </a:lnTo>
                  <a:lnTo>
                    <a:pt x="875944" y="2061032"/>
                  </a:lnTo>
                  <a:lnTo>
                    <a:pt x="879132" y="2060486"/>
                  </a:lnTo>
                  <a:lnTo>
                    <a:pt x="881443" y="2059381"/>
                  </a:lnTo>
                  <a:lnTo>
                    <a:pt x="881443" y="2049970"/>
                  </a:lnTo>
                  <a:lnTo>
                    <a:pt x="881443" y="2047989"/>
                  </a:lnTo>
                  <a:lnTo>
                    <a:pt x="860640" y="2041169"/>
                  </a:lnTo>
                  <a:lnTo>
                    <a:pt x="860640" y="2034006"/>
                  </a:lnTo>
                  <a:lnTo>
                    <a:pt x="862012" y="2030907"/>
                  </a:lnTo>
                  <a:lnTo>
                    <a:pt x="867524" y="2025954"/>
                  </a:lnTo>
                  <a:lnTo>
                    <a:pt x="870991" y="2024710"/>
                  </a:lnTo>
                  <a:lnTo>
                    <a:pt x="882980" y="2024710"/>
                  </a:lnTo>
                  <a:lnTo>
                    <a:pt x="906970" y="2054313"/>
                  </a:lnTo>
                  <a:lnTo>
                    <a:pt x="909015" y="2062187"/>
                  </a:lnTo>
                  <a:lnTo>
                    <a:pt x="921067" y="2058720"/>
                  </a:lnTo>
                  <a:lnTo>
                    <a:pt x="902830" y="2024710"/>
                  </a:lnTo>
                  <a:lnTo>
                    <a:pt x="890955" y="2016125"/>
                  </a:lnTo>
                  <a:lnTo>
                    <a:pt x="883475" y="2013648"/>
                  </a:lnTo>
                  <a:lnTo>
                    <a:pt x="880948" y="2013648"/>
                  </a:lnTo>
                  <a:lnTo>
                    <a:pt x="880948" y="1971382"/>
                  </a:lnTo>
                  <a:lnTo>
                    <a:pt x="880948" y="1959991"/>
                  </a:lnTo>
                  <a:lnTo>
                    <a:pt x="880948" y="1920697"/>
                  </a:lnTo>
                  <a:lnTo>
                    <a:pt x="893660" y="1920697"/>
                  </a:lnTo>
                  <a:lnTo>
                    <a:pt x="900925" y="1920697"/>
                  </a:lnTo>
                  <a:lnTo>
                    <a:pt x="955078" y="1920697"/>
                  </a:lnTo>
                  <a:lnTo>
                    <a:pt x="955078" y="1937042"/>
                  </a:lnTo>
                  <a:lnTo>
                    <a:pt x="922883" y="1937042"/>
                  </a:lnTo>
                  <a:lnTo>
                    <a:pt x="917981" y="1938616"/>
                  </a:lnTo>
                  <a:lnTo>
                    <a:pt x="910932" y="1944890"/>
                  </a:lnTo>
                  <a:lnTo>
                    <a:pt x="909180" y="1948929"/>
                  </a:lnTo>
                  <a:lnTo>
                    <a:pt x="909180" y="1962581"/>
                  </a:lnTo>
                  <a:lnTo>
                    <a:pt x="913193" y="1969452"/>
                  </a:lnTo>
                  <a:lnTo>
                    <a:pt x="921232" y="1974519"/>
                  </a:lnTo>
                  <a:lnTo>
                    <a:pt x="914184" y="1979803"/>
                  </a:lnTo>
                  <a:lnTo>
                    <a:pt x="910805" y="1986241"/>
                  </a:lnTo>
                  <a:lnTo>
                    <a:pt x="910704" y="1994992"/>
                  </a:lnTo>
                  <a:lnTo>
                    <a:pt x="911517" y="2001951"/>
                  </a:lnTo>
                  <a:lnTo>
                    <a:pt x="940892" y="2026221"/>
                  </a:lnTo>
                  <a:lnTo>
                    <a:pt x="962672" y="2029828"/>
                  </a:lnTo>
                  <a:lnTo>
                    <a:pt x="967955" y="2019096"/>
                  </a:lnTo>
                  <a:lnTo>
                    <a:pt x="948448" y="2016671"/>
                  </a:lnTo>
                  <a:lnTo>
                    <a:pt x="934516" y="2011832"/>
                  </a:lnTo>
                  <a:lnTo>
                    <a:pt x="926160" y="2004618"/>
                  </a:lnTo>
                  <a:lnTo>
                    <a:pt x="923378" y="1994992"/>
                  </a:lnTo>
                  <a:lnTo>
                    <a:pt x="923378" y="1990039"/>
                  </a:lnTo>
                  <a:lnTo>
                    <a:pt x="925461" y="1985937"/>
                  </a:lnTo>
                  <a:lnTo>
                    <a:pt x="933831" y="1979447"/>
                  </a:lnTo>
                  <a:lnTo>
                    <a:pt x="939330" y="1977821"/>
                  </a:lnTo>
                  <a:lnTo>
                    <a:pt x="950785" y="1977821"/>
                  </a:lnTo>
                  <a:lnTo>
                    <a:pt x="954354" y="1978863"/>
                  </a:lnTo>
                  <a:lnTo>
                    <a:pt x="959421" y="1983054"/>
                  </a:lnTo>
                  <a:lnTo>
                    <a:pt x="960691" y="1985695"/>
                  </a:lnTo>
                  <a:lnTo>
                    <a:pt x="960691" y="1993176"/>
                  </a:lnTo>
                  <a:lnTo>
                    <a:pt x="958481" y="1997087"/>
                  </a:lnTo>
                  <a:lnTo>
                    <a:pt x="954087" y="2000605"/>
                  </a:lnTo>
                  <a:lnTo>
                    <a:pt x="964984" y="2006879"/>
                  </a:lnTo>
                  <a:lnTo>
                    <a:pt x="970267" y="2002040"/>
                  </a:lnTo>
                  <a:lnTo>
                    <a:pt x="972908" y="1996198"/>
                  </a:lnTo>
                  <a:lnTo>
                    <a:pt x="972781" y="1982825"/>
                  </a:lnTo>
                  <a:lnTo>
                    <a:pt x="970584" y="1977821"/>
                  </a:lnTo>
                  <a:lnTo>
                    <a:pt x="961504" y="1969236"/>
                  </a:lnTo>
                  <a:lnTo>
                    <a:pt x="961212" y="1968957"/>
                  </a:lnTo>
                  <a:lnTo>
                    <a:pt x="954519" y="1966760"/>
                  </a:lnTo>
                  <a:lnTo>
                    <a:pt x="940320" y="1966760"/>
                  </a:lnTo>
                  <a:lnTo>
                    <a:pt x="935431" y="1967585"/>
                  </a:lnTo>
                  <a:lnTo>
                    <a:pt x="931138" y="1969236"/>
                  </a:lnTo>
                  <a:lnTo>
                    <a:pt x="924864" y="1965604"/>
                  </a:lnTo>
                  <a:lnTo>
                    <a:pt x="921727" y="1961032"/>
                  </a:lnTo>
                  <a:lnTo>
                    <a:pt x="921727" y="1950364"/>
                  </a:lnTo>
                  <a:lnTo>
                    <a:pt x="925131" y="1947773"/>
                  </a:lnTo>
                  <a:lnTo>
                    <a:pt x="967130" y="1947773"/>
                  </a:lnTo>
                  <a:lnTo>
                    <a:pt x="967130" y="1920697"/>
                  </a:lnTo>
                  <a:lnTo>
                    <a:pt x="984631" y="1920697"/>
                  </a:lnTo>
                  <a:lnTo>
                    <a:pt x="984631" y="1910130"/>
                  </a:lnTo>
                  <a:close/>
                </a:path>
                <a:path w="5814695" h="2957829">
                  <a:moveTo>
                    <a:pt x="1334465" y="1650873"/>
                  </a:moveTo>
                  <a:lnTo>
                    <a:pt x="1333588" y="1648599"/>
                  </a:lnTo>
                  <a:lnTo>
                    <a:pt x="1330071" y="1644967"/>
                  </a:lnTo>
                  <a:lnTo>
                    <a:pt x="1327810" y="1644053"/>
                  </a:lnTo>
                  <a:lnTo>
                    <a:pt x="1322412" y="1644053"/>
                  </a:lnTo>
                  <a:lnTo>
                    <a:pt x="1320215" y="1644967"/>
                  </a:lnTo>
                  <a:lnTo>
                    <a:pt x="1316697" y="1648599"/>
                  </a:lnTo>
                  <a:lnTo>
                    <a:pt x="1315808" y="1650873"/>
                  </a:lnTo>
                  <a:lnTo>
                    <a:pt x="1315847" y="1656156"/>
                  </a:lnTo>
                  <a:lnTo>
                    <a:pt x="1316723" y="1658137"/>
                  </a:lnTo>
                  <a:lnTo>
                    <a:pt x="1320355" y="1661668"/>
                  </a:lnTo>
                  <a:lnTo>
                    <a:pt x="1322527" y="1662544"/>
                  </a:lnTo>
                  <a:lnTo>
                    <a:pt x="1327810" y="1662544"/>
                  </a:lnTo>
                  <a:lnTo>
                    <a:pt x="1330071" y="1661693"/>
                  </a:lnTo>
                  <a:lnTo>
                    <a:pt x="1333563" y="1658302"/>
                  </a:lnTo>
                  <a:lnTo>
                    <a:pt x="1333639" y="1658137"/>
                  </a:lnTo>
                  <a:lnTo>
                    <a:pt x="1334465" y="1656156"/>
                  </a:lnTo>
                  <a:lnTo>
                    <a:pt x="1334465" y="1650873"/>
                  </a:lnTo>
                  <a:close/>
                </a:path>
                <a:path w="5814695" h="2957829">
                  <a:moveTo>
                    <a:pt x="1337767" y="1681530"/>
                  </a:moveTo>
                  <a:lnTo>
                    <a:pt x="1316799" y="1681530"/>
                  </a:lnTo>
                  <a:lnTo>
                    <a:pt x="1280807" y="1637284"/>
                  </a:lnTo>
                  <a:lnTo>
                    <a:pt x="1266609" y="1640586"/>
                  </a:lnTo>
                  <a:lnTo>
                    <a:pt x="1292567" y="1669643"/>
                  </a:lnTo>
                  <a:lnTo>
                    <a:pt x="1305077" y="1681530"/>
                  </a:lnTo>
                  <a:lnTo>
                    <a:pt x="1292860" y="1681530"/>
                  </a:lnTo>
                  <a:lnTo>
                    <a:pt x="1285430" y="1681530"/>
                  </a:lnTo>
                  <a:lnTo>
                    <a:pt x="1260500" y="1681530"/>
                  </a:lnTo>
                  <a:lnTo>
                    <a:pt x="1260500" y="1692097"/>
                  </a:lnTo>
                  <a:lnTo>
                    <a:pt x="1260386" y="1735213"/>
                  </a:lnTo>
                  <a:lnTo>
                    <a:pt x="1258189" y="1741551"/>
                  </a:lnTo>
                  <a:lnTo>
                    <a:pt x="1248943" y="1751126"/>
                  </a:lnTo>
                  <a:lnTo>
                    <a:pt x="1242898" y="1753514"/>
                  </a:lnTo>
                  <a:lnTo>
                    <a:pt x="1227924" y="1753514"/>
                  </a:lnTo>
                  <a:lnTo>
                    <a:pt x="1210475" y="1732546"/>
                  </a:lnTo>
                  <a:lnTo>
                    <a:pt x="1217079" y="1731010"/>
                  </a:lnTo>
                  <a:lnTo>
                    <a:pt x="1222425" y="1728203"/>
                  </a:lnTo>
                  <a:lnTo>
                    <a:pt x="1230566" y="1720049"/>
                  </a:lnTo>
                  <a:lnTo>
                    <a:pt x="1232598" y="1715211"/>
                  </a:lnTo>
                  <a:lnTo>
                    <a:pt x="1232598" y="1703108"/>
                  </a:lnTo>
                  <a:lnTo>
                    <a:pt x="1230401" y="1697494"/>
                  </a:lnTo>
                  <a:lnTo>
                    <a:pt x="1225994" y="1692757"/>
                  </a:lnTo>
                  <a:lnTo>
                    <a:pt x="1225994" y="1692097"/>
                  </a:lnTo>
                  <a:lnTo>
                    <a:pt x="1260500" y="1692097"/>
                  </a:lnTo>
                  <a:lnTo>
                    <a:pt x="1260500" y="1681530"/>
                  </a:lnTo>
                  <a:lnTo>
                    <a:pt x="1192149" y="1681530"/>
                  </a:lnTo>
                  <a:lnTo>
                    <a:pt x="1184884" y="1681530"/>
                  </a:lnTo>
                  <a:lnTo>
                    <a:pt x="1160119" y="1681530"/>
                  </a:lnTo>
                  <a:lnTo>
                    <a:pt x="1160119" y="1692097"/>
                  </a:lnTo>
                  <a:lnTo>
                    <a:pt x="1160018" y="1725002"/>
                  </a:lnTo>
                  <a:lnTo>
                    <a:pt x="1159738" y="1727047"/>
                  </a:lnTo>
                  <a:lnTo>
                    <a:pt x="1158963" y="1729244"/>
                  </a:lnTo>
                  <a:lnTo>
                    <a:pt x="1155166" y="1725599"/>
                  </a:lnTo>
                  <a:lnTo>
                    <a:pt x="1155166" y="1737664"/>
                  </a:lnTo>
                  <a:lnTo>
                    <a:pt x="1151318" y="1742833"/>
                  </a:lnTo>
                  <a:lnTo>
                    <a:pt x="1145654" y="1745424"/>
                  </a:lnTo>
                  <a:lnTo>
                    <a:pt x="1126274" y="1745424"/>
                  </a:lnTo>
                  <a:lnTo>
                    <a:pt x="1120330" y="1739595"/>
                  </a:lnTo>
                  <a:lnTo>
                    <a:pt x="1120254" y="1716697"/>
                  </a:lnTo>
                  <a:lnTo>
                    <a:pt x="1119670" y="1703158"/>
                  </a:lnTo>
                  <a:lnTo>
                    <a:pt x="1130731" y="1714220"/>
                  </a:lnTo>
                  <a:lnTo>
                    <a:pt x="1155166" y="1737664"/>
                  </a:lnTo>
                  <a:lnTo>
                    <a:pt x="1155166" y="1725599"/>
                  </a:lnTo>
                  <a:lnTo>
                    <a:pt x="1131824" y="1703158"/>
                  </a:lnTo>
                  <a:lnTo>
                    <a:pt x="1120330" y="1692097"/>
                  </a:lnTo>
                  <a:lnTo>
                    <a:pt x="1160119" y="1692097"/>
                  </a:lnTo>
                  <a:lnTo>
                    <a:pt x="1160119" y="1681530"/>
                  </a:lnTo>
                  <a:lnTo>
                    <a:pt x="1097724" y="1681530"/>
                  </a:lnTo>
                  <a:lnTo>
                    <a:pt x="1090447" y="1681530"/>
                  </a:lnTo>
                  <a:lnTo>
                    <a:pt x="1007249" y="1681530"/>
                  </a:lnTo>
                  <a:lnTo>
                    <a:pt x="999985" y="1681530"/>
                  </a:lnTo>
                  <a:lnTo>
                    <a:pt x="987272" y="1681530"/>
                  </a:lnTo>
                  <a:lnTo>
                    <a:pt x="987374" y="1660131"/>
                  </a:lnTo>
                  <a:lnTo>
                    <a:pt x="989609" y="1655114"/>
                  </a:lnTo>
                  <a:lnTo>
                    <a:pt x="998956" y="1647850"/>
                  </a:lnTo>
                  <a:lnTo>
                    <a:pt x="1005649" y="1646034"/>
                  </a:lnTo>
                  <a:lnTo>
                    <a:pt x="1014349" y="1646034"/>
                  </a:lnTo>
                  <a:lnTo>
                    <a:pt x="1055408" y="1661261"/>
                  </a:lnTo>
                  <a:lnTo>
                    <a:pt x="1064044" y="1670634"/>
                  </a:lnTo>
                  <a:lnTo>
                    <a:pt x="1072959" y="1663700"/>
                  </a:lnTo>
                  <a:lnTo>
                    <a:pt x="1042060" y="1639824"/>
                  </a:lnTo>
                  <a:lnTo>
                    <a:pt x="1014349" y="1634807"/>
                  </a:lnTo>
                  <a:lnTo>
                    <a:pt x="1005611" y="1635366"/>
                  </a:lnTo>
                  <a:lnTo>
                    <a:pt x="975537" y="1660131"/>
                  </a:lnTo>
                  <a:lnTo>
                    <a:pt x="974890" y="1667167"/>
                  </a:lnTo>
                  <a:lnTo>
                    <a:pt x="974890" y="1681530"/>
                  </a:lnTo>
                  <a:lnTo>
                    <a:pt x="954913" y="1681530"/>
                  </a:lnTo>
                  <a:lnTo>
                    <a:pt x="954913" y="1692097"/>
                  </a:lnTo>
                  <a:lnTo>
                    <a:pt x="974890" y="1692097"/>
                  </a:lnTo>
                  <a:lnTo>
                    <a:pt x="974890" y="1787525"/>
                  </a:lnTo>
                  <a:lnTo>
                    <a:pt x="987272" y="1787525"/>
                  </a:lnTo>
                  <a:lnTo>
                    <a:pt x="987272" y="1692097"/>
                  </a:lnTo>
                  <a:lnTo>
                    <a:pt x="999985" y="1692097"/>
                  </a:lnTo>
                  <a:lnTo>
                    <a:pt x="1007249" y="1692097"/>
                  </a:lnTo>
                  <a:lnTo>
                    <a:pt x="1065364" y="1692097"/>
                  </a:lnTo>
                  <a:lnTo>
                    <a:pt x="1065364" y="1740192"/>
                  </a:lnTo>
                  <a:lnTo>
                    <a:pt x="1063345" y="1745894"/>
                  </a:lnTo>
                  <a:lnTo>
                    <a:pt x="1055319" y="1755025"/>
                  </a:lnTo>
                  <a:lnTo>
                    <a:pt x="1050061" y="1757311"/>
                  </a:lnTo>
                  <a:lnTo>
                    <a:pt x="1037844" y="1757311"/>
                  </a:lnTo>
                  <a:lnTo>
                    <a:pt x="1033195" y="1755495"/>
                  </a:lnTo>
                  <a:lnTo>
                    <a:pt x="1026033" y="1748231"/>
                  </a:lnTo>
                  <a:lnTo>
                    <a:pt x="1024255" y="1743659"/>
                  </a:lnTo>
                  <a:lnTo>
                    <a:pt x="1024255" y="1731010"/>
                  </a:lnTo>
                  <a:lnTo>
                    <a:pt x="1027023" y="1725777"/>
                  </a:lnTo>
                  <a:lnTo>
                    <a:pt x="1038148" y="1719173"/>
                  </a:lnTo>
                  <a:lnTo>
                    <a:pt x="1044498" y="1718462"/>
                  </a:lnTo>
                  <a:lnTo>
                    <a:pt x="1051661" y="1720329"/>
                  </a:lnTo>
                  <a:lnTo>
                    <a:pt x="1051471" y="1718462"/>
                  </a:lnTo>
                  <a:lnTo>
                    <a:pt x="1050505" y="1708607"/>
                  </a:lnTo>
                  <a:lnTo>
                    <a:pt x="1043165" y="1707946"/>
                  </a:lnTo>
                  <a:lnTo>
                    <a:pt x="1036167" y="1708607"/>
                  </a:lnTo>
                  <a:lnTo>
                    <a:pt x="1011110" y="1737664"/>
                  </a:lnTo>
                  <a:lnTo>
                    <a:pt x="1011047" y="1747240"/>
                  </a:lnTo>
                  <a:lnTo>
                    <a:pt x="1014018" y="1754505"/>
                  </a:lnTo>
                  <a:lnTo>
                    <a:pt x="1025906" y="1765731"/>
                  </a:lnTo>
                  <a:lnTo>
                    <a:pt x="1033056" y="1768538"/>
                  </a:lnTo>
                  <a:lnTo>
                    <a:pt x="1051661" y="1768538"/>
                  </a:lnTo>
                  <a:lnTo>
                    <a:pt x="1059421" y="1765236"/>
                  </a:lnTo>
                  <a:lnTo>
                    <a:pt x="1064704" y="1758632"/>
                  </a:lnTo>
                  <a:lnTo>
                    <a:pt x="1065364" y="1758632"/>
                  </a:lnTo>
                  <a:lnTo>
                    <a:pt x="1065364" y="1787525"/>
                  </a:lnTo>
                  <a:lnTo>
                    <a:pt x="1077747" y="1787525"/>
                  </a:lnTo>
                  <a:lnTo>
                    <a:pt x="1077747" y="1758632"/>
                  </a:lnTo>
                  <a:lnTo>
                    <a:pt x="1077747" y="1757311"/>
                  </a:lnTo>
                  <a:lnTo>
                    <a:pt x="1077747" y="1692097"/>
                  </a:lnTo>
                  <a:lnTo>
                    <a:pt x="1090447" y="1692097"/>
                  </a:lnTo>
                  <a:lnTo>
                    <a:pt x="1097724" y="1692097"/>
                  </a:lnTo>
                  <a:lnTo>
                    <a:pt x="1108278" y="1692097"/>
                  </a:lnTo>
                  <a:lnTo>
                    <a:pt x="1108367" y="1737944"/>
                  </a:lnTo>
                  <a:lnTo>
                    <a:pt x="1110894" y="1744345"/>
                  </a:lnTo>
                  <a:lnTo>
                    <a:pt x="1121346" y="1753933"/>
                  </a:lnTo>
                  <a:lnTo>
                    <a:pt x="1127988" y="1756321"/>
                  </a:lnTo>
                  <a:lnTo>
                    <a:pt x="1141526" y="1756321"/>
                  </a:lnTo>
                  <a:lnTo>
                    <a:pt x="1146251" y="1755305"/>
                  </a:lnTo>
                  <a:lnTo>
                    <a:pt x="1154176" y="1751228"/>
                  </a:lnTo>
                  <a:lnTo>
                    <a:pt x="1157147" y="1748612"/>
                  </a:lnTo>
                  <a:lnTo>
                    <a:pt x="1159129" y="1745424"/>
                  </a:lnTo>
                  <a:lnTo>
                    <a:pt x="1159789" y="1745424"/>
                  </a:lnTo>
                  <a:lnTo>
                    <a:pt x="1159789" y="1787525"/>
                  </a:lnTo>
                  <a:lnTo>
                    <a:pt x="1172171" y="1787525"/>
                  </a:lnTo>
                  <a:lnTo>
                    <a:pt x="1172171" y="1729244"/>
                  </a:lnTo>
                  <a:lnTo>
                    <a:pt x="1172171" y="1692097"/>
                  </a:lnTo>
                  <a:lnTo>
                    <a:pt x="1184884" y="1692097"/>
                  </a:lnTo>
                  <a:lnTo>
                    <a:pt x="1192149" y="1692097"/>
                  </a:lnTo>
                  <a:lnTo>
                    <a:pt x="1212786" y="1692097"/>
                  </a:lnTo>
                  <a:lnTo>
                    <a:pt x="1217523" y="1696275"/>
                  </a:lnTo>
                  <a:lnTo>
                    <a:pt x="1219885" y="1701507"/>
                  </a:lnTo>
                  <a:lnTo>
                    <a:pt x="1219885" y="1712734"/>
                  </a:lnTo>
                  <a:lnTo>
                    <a:pt x="1217904" y="1716697"/>
                  </a:lnTo>
                  <a:lnTo>
                    <a:pt x="1209979" y="1722640"/>
                  </a:lnTo>
                  <a:lnTo>
                    <a:pt x="1204036" y="1725002"/>
                  </a:lnTo>
                  <a:lnTo>
                    <a:pt x="1196111" y="1726768"/>
                  </a:lnTo>
                  <a:lnTo>
                    <a:pt x="1197610" y="1735213"/>
                  </a:lnTo>
                  <a:lnTo>
                    <a:pt x="1226375" y="1764284"/>
                  </a:lnTo>
                  <a:lnTo>
                    <a:pt x="1233589" y="1764906"/>
                  </a:lnTo>
                  <a:lnTo>
                    <a:pt x="1241653" y="1764169"/>
                  </a:lnTo>
                  <a:lnTo>
                    <a:pt x="1248689" y="1761934"/>
                  </a:lnTo>
                  <a:lnTo>
                    <a:pt x="1254696" y="1758226"/>
                  </a:lnTo>
                  <a:lnTo>
                    <a:pt x="1259192" y="1753514"/>
                  </a:lnTo>
                  <a:lnTo>
                    <a:pt x="1259674" y="1753019"/>
                  </a:lnTo>
                  <a:lnTo>
                    <a:pt x="1260335" y="1753019"/>
                  </a:lnTo>
                  <a:lnTo>
                    <a:pt x="1260335" y="1787525"/>
                  </a:lnTo>
                  <a:lnTo>
                    <a:pt x="1272882" y="1787525"/>
                  </a:lnTo>
                  <a:lnTo>
                    <a:pt x="1272882" y="1753019"/>
                  </a:lnTo>
                  <a:lnTo>
                    <a:pt x="1272882" y="1692097"/>
                  </a:lnTo>
                  <a:lnTo>
                    <a:pt x="1285430" y="1692097"/>
                  </a:lnTo>
                  <a:lnTo>
                    <a:pt x="1292860" y="1692097"/>
                  </a:lnTo>
                  <a:lnTo>
                    <a:pt x="1305407" y="1692097"/>
                  </a:lnTo>
                  <a:lnTo>
                    <a:pt x="1305407" y="1787525"/>
                  </a:lnTo>
                  <a:lnTo>
                    <a:pt x="1317790" y="1787525"/>
                  </a:lnTo>
                  <a:lnTo>
                    <a:pt x="1317790" y="1692097"/>
                  </a:lnTo>
                  <a:lnTo>
                    <a:pt x="1337767" y="1692097"/>
                  </a:lnTo>
                  <a:lnTo>
                    <a:pt x="1337767" y="1681530"/>
                  </a:lnTo>
                  <a:close/>
                </a:path>
                <a:path w="5814695" h="2957829">
                  <a:moveTo>
                    <a:pt x="1557515" y="1681530"/>
                  </a:moveTo>
                  <a:lnTo>
                    <a:pt x="1512443" y="1681530"/>
                  </a:lnTo>
                  <a:lnTo>
                    <a:pt x="1505178" y="1681530"/>
                  </a:lnTo>
                  <a:lnTo>
                    <a:pt x="1378051" y="1681530"/>
                  </a:lnTo>
                  <a:lnTo>
                    <a:pt x="1378051" y="1692097"/>
                  </a:lnTo>
                  <a:lnTo>
                    <a:pt x="1439138" y="1692097"/>
                  </a:lnTo>
                  <a:lnTo>
                    <a:pt x="1439138" y="1740852"/>
                  </a:lnTo>
                  <a:lnTo>
                    <a:pt x="1437322" y="1745869"/>
                  </a:lnTo>
                  <a:lnTo>
                    <a:pt x="1430058" y="1753565"/>
                  </a:lnTo>
                  <a:lnTo>
                    <a:pt x="1425321" y="1755495"/>
                  </a:lnTo>
                  <a:lnTo>
                    <a:pt x="1414322" y="1755495"/>
                  </a:lnTo>
                  <a:lnTo>
                    <a:pt x="1425930" y="1721319"/>
                  </a:lnTo>
                  <a:lnTo>
                    <a:pt x="1425727" y="1720215"/>
                  </a:lnTo>
                  <a:lnTo>
                    <a:pt x="1423949" y="1709928"/>
                  </a:lnTo>
                  <a:lnTo>
                    <a:pt x="1417218" y="1709635"/>
                  </a:lnTo>
                  <a:lnTo>
                    <a:pt x="1410919" y="1710550"/>
                  </a:lnTo>
                  <a:lnTo>
                    <a:pt x="1405001" y="1712709"/>
                  </a:lnTo>
                  <a:lnTo>
                    <a:pt x="1399603" y="1716036"/>
                  </a:lnTo>
                  <a:lnTo>
                    <a:pt x="1392605" y="1721319"/>
                  </a:lnTo>
                  <a:lnTo>
                    <a:pt x="1389113" y="1728800"/>
                  </a:lnTo>
                  <a:lnTo>
                    <a:pt x="1389113" y="1746745"/>
                  </a:lnTo>
                  <a:lnTo>
                    <a:pt x="1391869" y="1753514"/>
                  </a:lnTo>
                  <a:lnTo>
                    <a:pt x="1402867" y="1764080"/>
                  </a:lnTo>
                  <a:lnTo>
                    <a:pt x="1409471" y="1766722"/>
                  </a:lnTo>
                  <a:lnTo>
                    <a:pt x="1426425" y="1766722"/>
                  </a:lnTo>
                  <a:lnTo>
                    <a:pt x="1433525" y="1763585"/>
                  </a:lnTo>
                  <a:lnTo>
                    <a:pt x="1438478" y="1757311"/>
                  </a:lnTo>
                  <a:lnTo>
                    <a:pt x="1439138" y="1757311"/>
                  </a:lnTo>
                  <a:lnTo>
                    <a:pt x="1439138" y="1787525"/>
                  </a:lnTo>
                  <a:lnTo>
                    <a:pt x="1451521" y="1787525"/>
                  </a:lnTo>
                  <a:lnTo>
                    <a:pt x="1451521" y="1757311"/>
                  </a:lnTo>
                  <a:lnTo>
                    <a:pt x="1451521" y="1755495"/>
                  </a:lnTo>
                  <a:lnTo>
                    <a:pt x="1451521" y="1735963"/>
                  </a:lnTo>
                  <a:lnTo>
                    <a:pt x="1453337" y="1730946"/>
                  </a:lnTo>
                  <a:lnTo>
                    <a:pt x="1460601" y="1723250"/>
                  </a:lnTo>
                  <a:lnTo>
                    <a:pt x="1465338" y="1721319"/>
                  </a:lnTo>
                  <a:lnTo>
                    <a:pt x="1476336" y="1721319"/>
                  </a:lnTo>
                  <a:lnTo>
                    <a:pt x="1480527" y="1722920"/>
                  </a:lnTo>
                  <a:lnTo>
                    <a:pt x="1486903" y="1729295"/>
                  </a:lnTo>
                  <a:lnTo>
                    <a:pt x="1488503" y="1733423"/>
                  </a:lnTo>
                  <a:lnTo>
                    <a:pt x="1488503" y="1744980"/>
                  </a:lnTo>
                  <a:lnTo>
                    <a:pt x="1486141" y="1749691"/>
                  </a:lnTo>
                  <a:lnTo>
                    <a:pt x="1476667" y="1755521"/>
                  </a:lnTo>
                  <a:lnTo>
                    <a:pt x="1471117" y="1756435"/>
                  </a:lnTo>
                  <a:lnTo>
                    <a:pt x="1464729" y="1755330"/>
                  </a:lnTo>
                  <a:lnTo>
                    <a:pt x="1466710" y="1766722"/>
                  </a:lnTo>
                  <a:lnTo>
                    <a:pt x="1496669" y="1756435"/>
                  </a:lnTo>
                  <a:lnTo>
                    <a:pt x="1497876" y="1755521"/>
                  </a:lnTo>
                  <a:lnTo>
                    <a:pt x="1497990" y="1755330"/>
                  </a:lnTo>
                  <a:lnTo>
                    <a:pt x="1501381" y="1748015"/>
                  </a:lnTo>
                  <a:lnTo>
                    <a:pt x="1501381" y="1729955"/>
                  </a:lnTo>
                  <a:lnTo>
                    <a:pt x="1498688" y="1723161"/>
                  </a:lnTo>
                  <a:lnTo>
                    <a:pt x="1496783" y="1721319"/>
                  </a:lnTo>
                  <a:lnTo>
                    <a:pt x="1495069" y="1719668"/>
                  </a:lnTo>
                  <a:lnTo>
                    <a:pt x="1487893" y="1712709"/>
                  </a:lnTo>
                  <a:lnTo>
                    <a:pt x="1481353" y="1710093"/>
                  </a:lnTo>
                  <a:lnTo>
                    <a:pt x="1463954" y="1710093"/>
                  </a:lnTo>
                  <a:lnTo>
                    <a:pt x="1456804" y="1713280"/>
                  </a:lnTo>
                  <a:lnTo>
                    <a:pt x="1452181" y="1719668"/>
                  </a:lnTo>
                  <a:lnTo>
                    <a:pt x="1451521" y="1719668"/>
                  </a:lnTo>
                  <a:lnTo>
                    <a:pt x="1451521" y="1692097"/>
                  </a:lnTo>
                  <a:lnTo>
                    <a:pt x="1505178" y="1692097"/>
                  </a:lnTo>
                  <a:lnTo>
                    <a:pt x="1512443" y="1692097"/>
                  </a:lnTo>
                  <a:lnTo>
                    <a:pt x="1525155" y="1692097"/>
                  </a:lnTo>
                  <a:lnTo>
                    <a:pt x="1525155" y="1787525"/>
                  </a:lnTo>
                  <a:lnTo>
                    <a:pt x="1537538" y="1787525"/>
                  </a:lnTo>
                  <a:lnTo>
                    <a:pt x="1537538" y="1692097"/>
                  </a:lnTo>
                  <a:lnTo>
                    <a:pt x="1557515" y="1692097"/>
                  </a:lnTo>
                  <a:lnTo>
                    <a:pt x="1557515" y="1681530"/>
                  </a:lnTo>
                  <a:close/>
                </a:path>
                <a:path w="5814695" h="2957829">
                  <a:moveTo>
                    <a:pt x="2052459" y="1681530"/>
                  </a:moveTo>
                  <a:lnTo>
                    <a:pt x="2020100" y="1681530"/>
                  </a:lnTo>
                  <a:lnTo>
                    <a:pt x="2020100" y="1692097"/>
                  </a:lnTo>
                  <a:lnTo>
                    <a:pt x="2019985" y="1735213"/>
                  </a:lnTo>
                  <a:lnTo>
                    <a:pt x="2017788" y="1741538"/>
                  </a:lnTo>
                  <a:lnTo>
                    <a:pt x="2008543" y="1751114"/>
                  </a:lnTo>
                  <a:lnTo>
                    <a:pt x="2002485" y="1753514"/>
                  </a:lnTo>
                  <a:lnTo>
                    <a:pt x="1987511" y="1753514"/>
                  </a:lnTo>
                  <a:lnTo>
                    <a:pt x="1970074" y="1732546"/>
                  </a:lnTo>
                  <a:lnTo>
                    <a:pt x="1976678" y="1731010"/>
                  </a:lnTo>
                  <a:lnTo>
                    <a:pt x="1982012" y="1728203"/>
                  </a:lnTo>
                  <a:lnTo>
                    <a:pt x="1990153" y="1720049"/>
                  </a:lnTo>
                  <a:lnTo>
                    <a:pt x="1992198" y="1715211"/>
                  </a:lnTo>
                  <a:lnTo>
                    <a:pt x="1992198" y="1703108"/>
                  </a:lnTo>
                  <a:lnTo>
                    <a:pt x="1989988" y="1697494"/>
                  </a:lnTo>
                  <a:lnTo>
                    <a:pt x="1985594" y="1692757"/>
                  </a:lnTo>
                  <a:lnTo>
                    <a:pt x="1985594" y="1692097"/>
                  </a:lnTo>
                  <a:lnTo>
                    <a:pt x="2020100" y="1692097"/>
                  </a:lnTo>
                  <a:lnTo>
                    <a:pt x="2020100" y="1681530"/>
                  </a:lnTo>
                  <a:lnTo>
                    <a:pt x="1951748" y="1681530"/>
                  </a:lnTo>
                  <a:lnTo>
                    <a:pt x="1944484" y="1681530"/>
                  </a:lnTo>
                  <a:lnTo>
                    <a:pt x="1919719" y="1681530"/>
                  </a:lnTo>
                  <a:lnTo>
                    <a:pt x="1919719" y="1692097"/>
                  </a:lnTo>
                  <a:lnTo>
                    <a:pt x="1919617" y="1725002"/>
                  </a:lnTo>
                  <a:lnTo>
                    <a:pt x="1919325" y="1727047"/>
                  </a:lnTo>
                  <a:lnTo>
                    <a:pt x="1918563" y="1729244"/>
                  </a:lnTo>
                  <a:lnTo>
                    <a:pt x="1914766" y="1725599"/>
                  </a:lnTo>
                  <a:lnTo>
                    <a:pt x="1914766" y="1737664"/>
                  </a:lnTo>
                  <a:lnTo>
                    <a:pt x="1910905" y="1742833"/>
                  </a:lnTo>
                  <a:lnTo>
                    <a:pt x="1905241" y="1745424"/>
                  </a:lnTo>
                  <a:lnTo>
                    <a:pt x="1885873" y="1745424"/>
                  </a:lnTo>
                  <a:lnTo>
                    <a:pt x="1879930" y="1739595"/>
                  </a:lnTo>
                  <a:lnTo>
                    <a:pt x="1879854" y="1716697"/>
                  </a:lnTo>
                  <a:lnTo>
                    <a:pt x="1879269" y="1703158"/>
                  </a:lnTo>
                  <a:lnTo>
                    <a:pt x="1890331" y="1714220"/>
                  </a:lnTo>
                  <a:lnTo>
                    <a:pt x="1914766" y="1737664"/>
                  </a:lnTo>
                  <a:lnTo>
                    <a:pt x="1914766" y="1725599"/>
                  </a:lnTo>
                  <a:lnTo>
                    <a:pt x="1891423" y="1703158"/>
                  </a:lnTo>
                  <a:lnTo>
                    <a:pt x="1879930" y="1692097"/>
                  </a:lnTo>
                  <a:lnTo>
                    <a:pt x="1919719" y="1692097"/>
                  </a:lnTo>
                  <a:lnTo>
                    <a:pt x="1919719" y="1681530"/>
                  </a:lnTo>
                  <a:lnTo>
                    <a:pt x="1857311" y="1681530"/>
                  </a:lnTo>
                  <a:lnTo>
                    <a:pt x="1850047" y="1681530"/>
                  </a:lnTo>
                  <a:lnTo>
                    <a:pt x="1766836" y="1681530"/>
                  </a:lnTo>
                  <a:lnTo>
                    <a:pt x="1759572" y="1681530"/>
                  </a:lnTo>
                  <a:lnTo>
                    <a:pt x="1746859" y="1681530"/>
                  </a:lnTo>
                  <a:lnTo>
                    <a:pt x="1746961" y="1660131"/>
                  </a:lnTo>
                  <a:lnTo>
                    <a:pt x="1749196" y="1655114"/>
                  </a:lnTo>
                  <a:lnTo>
                    <a:pt x="1758556" y="1647850"/>
                  </a:lnTo>
                  <a:lnTo>
                    <a:pt x="1765236" y="1646034"/>
                  </a:lnTo>
                  <a:lnTo>
                    <a:pt x="1773936" y="1646034"/>
                  </a:lnTo>
                  <a:lnTo>
                    <a:pt x="1814995" y="1661261"/>
                  </a:lnTo>
                  <a:lnTo>
                    <a:pt x="1823631" y="1670634"/>
                  </a:lnTo>
                  <a:lnTo>
                    <a:pt x="1832546" y="1663700"/>
                  </a:lnTo>
                  <a:lnTo>
                    <a:pt x="1801647" y="1639824"/>
                  </a:lnTo>
                  <a:lnTo>
                    <a:pt x="1773936" y="1634807"/>
                  </a:lnTo>
                  <a:lnTo>
                    <a:pt x="1765211" y="1635366"/>
                  </a:lnTo>
                  <a:lnTo>
                    <a:pt x="1735124" y="1660131"/>
                  </a:lnTo>
                  <a:lnTo>
                    <a:pt x="1734477" y="1667167"/>
                  </a:lnTo>
                  <a:lnTo>
                    <a:pt x="1734477" y="1681530"/>
                  </a:lnTo>
                  <a:lnTo>
                    <a:pt x="1714500" y="1681530"/>
                  </a:lnTo>
                  <a:lnTo>
                    <a:pt x="1714500" y="1692097"/>
                  </a:lnTo>
                  <a:lnTo>
                    <a:pt x="1734477" y="1692097"/>
                  </a:lnTo>
                  <a:lnTo>
                    <a:pt x="1734477" y="1787525"/>
                  </a:lnTo>
                  <a:lnTo>
                    <a:pt x="1746859" y="1787525"/>
                  </a:lnTo>
                  <a:lnTo>
                    <a:pt x="1746859" y="1692097"/>
                  </a:lnTo>
                  <a:lnTo>
                    <a:pt x="1759572" y="1692097"/>
                  </a:lnTo>
                  <a:lnTo>
                    <a:pt x="1766836" y="1692097"/>
                  </a:lnTo>
                  <a:lnTo>
                    <a:pt x="1824951" y="1692097"/>
                  </a:lnTo>
                  <a:lnTo>
                    <a:pt x="1824951" y="1740192"/>
                  </a:lnTo>
                  <a:lnTo>
                    <a:pt x="1822945" y="1745894"/>
                  </a:lnTo>
                  <a:lnTo>
                    <a:pt x="1814906" y="1755025"/>
                  </a:lnTo>
                  <a:lnTo>
                    <a:pt x="1809648" y="1757311"/>
                  </a:lnTo>
                  <a:lnTo>
                    <a:pt x="1797431" y="1757311"/>
                  </a:lnTo>
                  <a:lnTo>
                    <a:pt x="1792782" y="1755495"/>
                  </a:lnTo>
                  <a:lnTo>
                    <a:pt x="1785632" y="1748231"/>
                  </a:lnTo>
                  <a:lnTo>
                    <a:pt x="1783842" y="1743659"/>
                  </a:lnTo>
                  <a:lnTo>
                    <a:pt x="1783842" y="1731010"/>
                  </a:lnTo>
                  <a:lnTo>
                    <a:pt x="1786623" y="1725777"/>
                  </a:lnTo>
                  <a:lnTo>
                    <a:pt x="1797735" y="1719173"/>
                  </a:lnTo>
                  <a:lnTo>
                    <a:pt x="1804085" y="1718462"/>
                  </a:lnTo>
                  <a:lnTo>
                    <a:pt x="1811248" y="1720329"/>
                  </a:lnTo>
                  <a:lnTo>
                    <a:pt x="1811058" y="1718462"/>
                  </a:lnTo>
                  <a:lnTo>
                    <a:pt x="1810092" y="1708607"/>
                  </a:lnTo>
                  <a:lnTo>
                    <a:pt x="1802752" y="1707946"/>
                  </a:lnTo>
                  <a:lnTo>
                    <a:pt x="1795754" y="1708607"/>
                  </a:lnTo>
                  <a:lnTo>
                    <a:pt x="1770697" y="1737664"/>
                  </a:lnTo>
                  <a:lnTo>
                    <a:pt x="1770634" y="1747240"/>
                  </a:lnTo>
                  <a:lnTo>
                    <a:pt x="1773605" y="1754505"/>
                  </a:lnTo>
                  <a:lnTo>
                    <a:pt x="1785493" y="1765731"/>
                  </a:lnTo>
                  <a:lnTo>
                    <a:pt x="1792643" y="1768538"/>
                  </a:lnTo>
                  <a:lnTo>
                    <a:pt x="1811248" y="1768538"/>
                  </a:lnTo>
                  <a:lnTo>
                    <a:pt x="1819008" y="1765236"/>
                  </a:lnTo>
                  <a:lnTo>
                    <a:pt x="1824291" y="1758632"/>
                  </a:lnTo>
                  <a:lnTo>
                    <a:pt x="1824951" y="1758632"/>
                  </a:lnTo>
                  <a:lnTo>
                    <a:pt x="1824951" y="1787525"/>
                  </a:lnTo>
                  <a:lnTo>
                    <a:pt x="1837334" y="1787525"/>
                  </a:lnTo>
                  <a:lnTo>
                    <a:pt x="1837334" y="1758632"/>
                  </a:lnTo>
                  <a:lnTo>
                    <a:pt x="1837334" y="1757311"/>
                  </a:lnTo>
                  <a:lnTo>
                    <a:pt x="1837334" y="1692097"/>
                  </a:lnTo>
                  <a:lnTo>
                    <a:pt x="1850047" y="1692097"/>
                  </a:lnTo>
                  <a:lnTo>
                    <a:pt x="1857311" y="1692097"/>
                  </a:lnTo>
                  <a:lnTo>
                    <a:pt x="1867877" y="1692097"/>
                  </a:lnTo>
                  <a:lnTo>
                    <a:pt x="1867966" y="1737944"/>
                  </a:lnTo>
                  <a:lnTo>
                    <a:pt x="1870494" y="1744345"/>
                  </a:lnTo>
                  <a:lnTo>
                    <a:pt x="1880946" y="1753933"/>
                  </a:lnTo>
                  <a:lnTo>
                    <a:pt x="1887575" y="1756321"/>
                  </a:lnTo>
                  <a:lnTo>
                    <a:pt x="1901113" y="1756321"/>
                  </a:lnTo>
                  <a:lnTo>
                    <a:pt x="1905850" y="1755305"/>
                  </a:lnTo>
                  <a:lnTo>
                    <a:pt x="1913775" y="1751228"/>
                  </a:lnTo>
                  <a:lnTo>
                    <a:pt x="1916747" y="1748612"/>
                  </a:lnTo>
                  <a:lnTo>
                    <a:pt x="1918728" y="1745424"/>
                  </a:lnTo>
                  <a:lnTo>
                    <a:pt x="1919389" y="1745424"/>
                  </a:lnTo>
                  <a:lnTo>
                    <a:pt x="1919389" y="1787525"/>
                  </a:lnTo>
                  <a:lnTo>
                    <a:pt x="1931771" y="1787525"/>
                  </a:lnTo>
                  <a:lnTo>
                    <a:pt x="1931771" y="1729244"/>
                  </a:lnTo>
                  <a:lnTo>
                    <a:pt x="1931771" y="1692097"/>
                  </a:lnTo>
                  <a:lnTo>
                    <a:pt x="1944484" y="1692097"/>
                  </a:lnTo>
                  <a:lnTo>
                    <a:pt x="1951748" y="1692097"/>
                  </a:lnTo>
                  <a:lnTo>
                    <a:pt x="1972386" y="1692097"/>
                  </a:lnTo>
                  <a:lnTo>
                    <a:pt x="1977110" y="1696275"/>
                  </a:lnTo>
                  <a:lnTo>
                    <a:pt x="1979485" y="1701507"/>
                  </a:lnTo>
                  <a:lnTo>
                    <a:pt x="1979485" y="1712734"/>
                  </a:lnTo>
                  <a:lnTo>
                    <a:pt x="1977504" y="1716697"/>
                  </a:lnTo>
                  <a:lnTo>
                    <a:pt x="1969579" y="1722640"/>
                  </a:lnTo>
                  <a:lnTo>
                    <a:pt x="1963635" y="1725002"/>
                  </a:lnTo>
                  <a:lnTo>
                    <a:pt x="1955711" y="1726768"/>
                  </a:lnTo>
                  <a:lnTo>
                    <a:pt x="1957209" y="1735213"/>
                  </a:lnTo>
                  <a:lnTo>
                    <a:pt x="1985962" y="1764271"/>
                  </a:lnTo>
                  <a:lnTo>
                    <a:pt x="1993188" y="1764906"/>
                  </a:lnTo>
                  <a:lnTo>
                    <a:pt x="2001253" y="1764169"/>
                  </a:lnTo>
                  <a:lnTo>
                    <a:pt x="2008289" y="1761934"/>
                  </a:lnTo>
                  <a:lnTo>
                    <a:pt x="2014296" y="1758226"/>
                  </a:lnTo>
                  <a:lnTo>
                    <a:pt x="2018792" y="1753514"/>
                  </a:lnTo>
                  <a:lnTo>
                    <a:pt x="2019274" y="1753019"/>
                  </a:lnTo>
                  <a:lnTo>
                    <a:pt x="2019935" y="1753019"/>
                  </a:lnTo>
                  <a:lnTo>
                    <a:pt x="2019935" y="1787525"/>
                  </a:lnTo>
                  <a:lnTo>
                    <a:pt x="2032482" y="1787525"/>
                  </a:lnTo>
                  <a:lnTo>
                    <a:pt x="2032482" y="1753019"/>
                  </a:lnTo>
                  <a:lnTo>
                    <a:pt x="2032482" y="1692097"/>
                  </a:lnTo>
                  <a:lnTo>
                    <a:pt x="2052459" y="1692097"/>
                  </a:lnTo>
                  <a:lnTo>
                    <a:pt x="2052459" y="1681530"/>
                  </a:lnTo>
                  <a:close/>
                </a:path>
                <a:path w="5814695" h="2957829">
                  <a:moveTo>
                    <a:pt x="2147887" y="1732546"/>
                  </a:moveTo>
                  <a:lnTo>
                    <a:pt x="2100173" y="1732546"/>
                  </a:lnTo>
                  <a:lnTo>
                    <a:pt x="2100173" y="1744103"/>
                  </a:lnTo>
                  <a:lnTo>
                    <a:pt x="2147887" y="1744103"/>
                  </a:lnTo>
                  <a:lnTo>
                    <a:pt x="2147887" y="1732546"/>
                  </a:lnTo>
                  <a:close/>
                </a:path>
                <a:path w="5814695" h="2957829">
                  <a:moveTo>
                    <a:pt x="2246934" y="1679879"/>
                  </a:moveTo>
                  <a:lnTo>
                    <a:pt x="2233231" y="1679879"/>
                  </a:lnTo>
                  <a:lnTo>
                    <a:pt x="2201697" y="1700682"/>
                  </a:lnTo>
                  <a:lnTo>
                    <a:pt x="2209292" y="1711083"/>
                  </a:lnTo>
                  <a:lnTo>
                    <a:pt x="2222004" y="1702333"/>
                  </a:lnTo>
                  <a:lnTo>
                    <a:pt x="2234057" y="1693252"/>
                  </a:lnTo>
                  <a:lnTo>
                    <a:pt x="2234717" y="1693252"/>
                  </a:lnTo>
                  <a:lnTo>
                    <a:pt x="2234222" y="1722310"/>
                  </a:lnTo>
                  <a:lnTo>
                    <a:pt x="2234222" y="1787525"/>
                  </a:lnTo>
                  <a:lnTo>
                    <a:pt x="2246934" y="1787525"/>
                  </a:lnTo>
                  <a:lnTo>
                    <a:pt x="2246934" y="1693252"/>
                  </a:lnTo>
                  <a:lnTo>
                    <a:pt x="2246934" y="1679879"/>
                  </a:lnTo>
                  <a:close/>
                </a:path>
                <a:path w="5814695" h="2957829">
                  <a:moveTo>
                    <a:pt x="2446794" y="247243"/>
                  </a:moveTo>
                  <a:lnTo>
                    <a:pt x="2434145" y="247243"/>
                  </a:lnTo>
                  <a:lnTo>
                    <a:pt x="2431910" y="248513"/>
                  </a:lnTo>
                  <a:lnTo>
                    <a:pt x="2429268" y="252323"/>
                  </a:lnTo>
                  <a:lnTo>
                    <a:pt x="2423172" y="259943"/>
                  </a:lnTo>
                  <a:lnTo>
                    <a:pt x="2406942" y="295503"/>
                  </a:lnTo>
                  <a:lnTo>
                    <a:pt x="2403322" y="328523"/>
                  </a:lnTo>
                  <a:lnTo>
                    <a:pt x="2403437" y="332333"/>
                  </a:lnTo>
                  <a:lnTo>
                    <a:pt x="2413520" y="372973"/>
                  </a:lnTo>
                  <a:lnTo>
                    <a:pt x="2434298" y="402183"/>
                  </a:lnTo>
                  <a:lnTo>
                    <a:pt x="2446794" y="402183"/>
                  </a:lnTo>
                  <a:lnTo>
                    <a:pt x="2440076" y="394563"/>
                  </a:lnTo>
                  <a:lnTo>
                    <a:pt x="2433955" y="386943"/>
                  </a:lnTo>
                  <a:lnTo>
                    <a:pt x="2416505" y="347573"/>
                  </a:lnTo>
                  <a:lnTo>
                    <a:pt x="2414181" y="324713"/>
                  </a:lnTo>
                  <a:lnTo>
                    <a:pt x="2414752" y="313283"/>
                  </a:lnTo>
                  <a:lnTo>
                    <a:pt x="2428417" y="271373"/>
                  </a:lnTo>
                  <a:lnTo>
                    <a:pt x="2446794" y="248513"/>
                  </a:lnTo>
                  <a:lnTo>
                    <a:pt x="2446794" y="247243"/>
                  </a:lnTo>
                  <a:close/>
                </a:path>
                <a:path w="5814695" h="2957829">
                  <a:moveTo>
                    <a:pt x="2725191" y="1681530"/>
                  </a:moveTo>
                  <a:lnTo>
                    <a:pt x="2692831" y="1681530"/>
                  </a:lnTo>
                  <a:lnTo>
                    <a:pt x="2692831" y="1692097"/>
                  </a:lnTo>
                  <a:lnTo>
                    <a:pt x="2692717" y="1735213"/>
                  </a:lnTo>
                  <a:lnTo>
                    <a:pt x="2690520" y="1741538"/>
                  </a:lnTo>
                  <a:lnTo>
                    <a:pt x="2681274" y="1751114"/>
                  </a:lnTo>
                  <a:lnTo>
                    <a:pt x="2675217" y="1753514"/>
                  </a:lnTo>
                  <a:lnTo>
                    <a:pt x="2660243" y="1753514"/>
                  </a:lnTo>
                  <a:lnTo>
                    <a:pt x="2642806" y="1732546"/>
                  </a:lnTo>
                  <a:lnTo>
                    <a:pt x="2649410" y="1731010"/>
                  </a:lnTo>
                  <a:lnTo>
                    <a:pt x="2654744" y="1728203"/>
                  </a:lnTo>
                  <a:lnTo>
                    <a:pt x="2662885" y="1720049"/>
                  </a:lnTo>
                  <a:lnTo>
                    <a:pt x="2664930" y="1715211"/>
                  </a:lnTo>
                  <a:lnTo>
                    <a:pt x="2664930" y="1703108"/>
                  </a:lnTo>
                  <a:lnTo>
                    <a:pt x="2662720" y="1697494"/>
                  </a:lnTo>
                  <a:lnTo>
                    <a:pt x="2658326" y="1692757"/>
                  </a:lnTo>
                  <a:lnTo>
                    <a:pt x="2658326" y="1692097"/>
                  </a:lnTo>
                  <a:lnTo>
                    <a:pt x="2692831" y="1692097"/>
                  </a:lnTo>
                  <a:lnTo>
                    <a:pt x="2692831" y="1681530"/>
                  </a:lnTo>
                  <a:lnTo>
                    <a:pt x="2624480" y="1681530"/>
                  </a:lnTo>
                  <a:lnTo>
                    <a:pt x="2617216" y="1681530"/>
                  </a:lnTo>
                  <a:lnTo>
                    <a:pt x="2592451" y="1681530"/>
                  </a:lnTo>
                  <a:lnTo>
                    <a:pt x="2592451" y="1692097"/>
                  </a:lnTo>
                  <a:lnTo>
                    <a:pt x="2592349" y="1725002"/>
                  </a:lnTo>
                  <a:lnTo>
                    <a:pt x="2592057" y="1727047"/>
                  </a:lnTo>
                  <a:lnTo>
                    <a:pt x="2591295" y="1729244"/>
                  </a:lnTo>
                  <a:lnTo>
                    <a:pt x="2587498" y="1725599"/>
                  </a:lnTo>
                  <a:lnTo>
                    <a:pt x="2587498" y="1737664"/>
                  </a:lnTo>
                  <a:lnTo>
                    <a:pt x="2583637" y="1742833"/>
                  </a:lnTo>
                  <a:lnTo>
                    <a:pt x="2577973" y="1745424"/>
                  </a:lnTo>
                  <a:lnTo>
                    <a:pt x="2558605" y="1745424"/>
                  </a:lnTo>
                  <a:lnTo>
                    <a:pt x="2552662" y="1739595"/>
                  </a:lnTo>
                  <a:lnTo>
                    <a:pt x="2552585" y="1716697"/>
                  </a:lnTo>
                  <a:lnTo>
                    <a:pt x="2552001" y="1703158"/>
                  </a:lnTo>
                  <a:lnTo>
                    <a:pt x="2563063" y="1714220"/>
                  </a:lnTo>
                  <a:lnTo>
                    <a:pt x="2587498" y="1737664"/>
                  </a:lnTo>
                  <a:lnTo>
                    <a:pt x="2587498" y="1725599"/>
                  </a:lnTo>
                  <a:lnTo>
                    <a:pt x="2564155" y="1703158"/>
                  </a:lnTo>
                  <a:lnTo>
                    <a:pt x="2552662" y="1692097"/>
                  </a:lnTo>
                  <a:lnTo>
                    <a:pt x="2592451" y="1692097"/>
                  </a:lnTo>
                  <a:lnTo>
                    <a:pt x="2592451" y="1681530"/>
                  </a:lnTo>
                  <a:lnTo>
                    <a:pt x="2530043" y="1681530"/>
                  </a:lnTo>
                  <a:lnTo>
                    <a:pt x="2522778" y="1681530"/>
                  </a:lnTo>
                  <a:lnTo>
                    <a:pt x="2439568" y="1681530"/>
                  </a:lnTo>
                  <a:lnTo>
                    <a:pt x="2432304" y="1681530"/>
                  </a:lnTo>
                  <a:lnTo>
                    <a:pt x="2419591" y="1681530"/>
                  </a:lnTo>
                  <a:lnTo>
                    <a:pt x="2419693" y="1660131"/>
                  </a:lnTo>
                  <a:lnTo>
                    <a:pt x="2421928" y="1655114"/>
                  </a:lnTo>
                  <a:lnTo>
                    <a:pt x="2431288" y="1647850"/>
                  </a:lnTo>
                  <a:lnTo>
                    <a:pt x="2437968" y="1646034"/>
                  </a:lnTo>
                  <a:lnTo>
                    <a:pt x="2446667" y="1646034"/>
                  </a:lnTo>
                  <a:lnTo>
                    <a:pt x="2487726" y="1661261"/>
                  </a:lnTo>
                  <a:lnTo>
                    <a:pt x="2496362" y="1670634"/>
                  </a:lnTo>
                  <a:lnTo>
                    <a:pt x="2505278" y="1663700"/>
                  </a:lnTo>
                  <a:lnTo>
                    <a:pt x="2474379" y="1639824"/>
                  </a:lnTo>
                  <a:lnTo>
                    <a:pt x="2446667" y="1634807"/>
                  </a:lnTo>
                  <a:lnTo>
                    <a:pt x="2437942" y="1635366"/>
                  </a:lnTo>
                  <a:lnTo>
                    <a:pt x="2407856" y="1660131"/>
                  </a:lnTo>
                  <a:lnTo>
                    <a:pt x="2407208" y="1667167"/>
                  </a:lnTo>
                  <a:lnTo>
                    <a:pt x="2407208" y="1681530"/>
                  </a:lnTo>
                  <a:lnTo>
                    <a:pt x="2387231" y="1681530"/>
                  </a:lnTo>
                  <a:lnTo>
                    <a:pt x="2387231" y="1692097"/>
                  </a:lnTo>
                  <a:lnTo>
                    <a:pt x="2407208" y="1692097"/>
                  </a:lnTo>
                  <a:lnTo>
                    <a:pt x="2407208" y="1787525"/>
                  </a:lnTo>
                  <a:lnTo>
                    <a:pt x="2419591" y="1787525"/>
                  </a:lnTo>
                  <a:lnTo>
                    <a:pt x="2419591" y="1692097"/>
                  </a:lnTo>
                  <a:lnTo>
                    <a:pt x="2432304" y="1692097"/>
                  </a:lnTo>
                  <a:lnTo>
                    <a:pt x="2439568" y="1692097"/>
                  </a:lnTo>
                  <a:lnTo>
                    <a:pt x="2497683" y="1692097"/>
                  </a:lnTo>
                  <a:lnTo>
                    <a:pt x="2497683" y="1740192"/>
                  </a:lnTo>
                  <a:lnTo>
                    <a:pt x="2495677" y="1745894"/>
                  </a:lnTo>
                  <a:lnTo>
                    <a:pt x="2487638" y="1755025"/>
                  </a:lnTo>
                  <a:lnTo>
                    <a:pt x="2482380" y="1757311"/>
                  </a:lnTo>
                  <a:lnTo>
                    <a:pt x="2470162" y="1757311"/>
                  </a:lnTo>
                  <a:lnTo>
                    <a:pt x="2465514" y="1755495"/>
                  </a:lnTo>
                  <a:lnTo>
                    <a:pt x="2458364" y="1748231"/>
                  </a:lnTo>
                  <a:lnTo>
                    <a:pt x="2456573" y="1743659"/>
                  </a:lnTo>
                  <a:lnTo>
                    <a:pt x="2456573" y="1731010"/>
                  </a:lnTo>
                  <a:lnTo>
                    <a:pt x="2459355" y="1725777"/>
                  </a:lnTo>
                  <a:lnTo>
                    <a:pt x="2470467" y="1719173"/>
                  </a:lnTo>
                  <a:lnTo>
                    <a:pt x="2476817" y="1718462"/>
                  </a:lnTo>
                  <a:lnTo>
                    <a:pt x="2483980" y="1720329"/>
                  </a:lnTo>
                  <a:lnTo>
                    <a:pt x="2483789" y="1718462"/>
                  </a:lnTo>
                  <a:lnTo>
                    <a:pt x="2482824" y="1708607"/>
                  </a:lnTo>
                  <a:lnTo>
                    <a:pt x="2475484" y="1707946"/>
                  </a:lnTo>
                  <a:lnTo>
                    <a:pt x="2468486" y="1708607"/>
                  </a:lnTo>
                  <a:lnTo>
                    <a:pt x="2443429" y="1737664"/>
                  </a:lnTo>
                  <a:lnTo>
                    <a:pt x="2443365" y="1747240"/>
                  </a:lnTo>
                  <a:lnTo>
                    <a:pt x="2446337" y="1754505"/>
                  </a:lnTo>
                  <a:lnTo>
                    <a:pt x="2458224" y="1765731"/>
                  </a:lnTo>
                  <a:lnTo>
                    <a:pt x="2465374" y="1768538"/>
                  </a:lnTo>
                  <a:lnTo>
                    <a:pt x="2483980" y="1768538"/>
                  </a:lnTo>
                  <a:lnTo>
                    <a:pt x="2491740" y="1765236"/>
                  </a:lnTo>
                  <a:lnTo>
                    <a:pt x="2497023" y="1758632"/>
                  </a:lnTo>
                  <a:lnTo>
                    <a:pt x="2497683" y="1758632"/>
                  </a:lnTo>
                  <a:lnTo>
                    <a:pt x="2497683" y="1787525"/>
                  </a:lnTo>
                  <a:lnTo>
                    <a:pt x="2510066" y="1787525"/>
                  </a:lnTo>
                  <a:lnTo>
                    <a:pt x="2510066" y="1758632"/>
                  </a:lnTo>
                  <a:lnTo>
                    <a:pt x="2510066" y="1757311"/>
                  </a:lnTo>
                  <a:lnTo>
                    <a:pt x="2510066" y="1692097"/>
                  </a:lnTo>
                  <a:lnTo>
                    <a:pt x="2522778" y="1692097"/>
                  </a:lnTo>
                  <a:lnTo>
                    <a:pt x="2530043" y="1692097"/>
                  </a:lnTo>
                  <a:lnTo>
                    <a:pt x="2540609" y="1692097"/>
                  </a:lnTo>
                  <a:lnTo>
                    <a:pt x="2540698" y="1737944"/>
                  </a:lnTo>
                  <a:lnTo>
                    <a:pt x="2543225" y="1744345"/>
                  </a:lnTo>
                  <a:lnTo>
                    <a:pt x="2553678" y="1753933"/>
                  </a:lnTo>
                  <a:lnTo>
                    <a:pt x="2560307" y="1756321"/>
                  </a:lnTo>
                  <a:lnTo>
                    <a:pt x="2573845" y="1756321"/>
                  </a:lnTo>
                  <a:lnTo>
                    <a:pt x="2578582" y="1755305"/>
                  </a:lnTo>
                  <a:lnTo>
                    <a:pt x="2586507" y="1751228"/>
                  </a:lnTo>
                  <a:lnTo>
                    <a:pt x="2589479" y="1748612"/>
                  </a:lnTo>
                  <a:lnTo>
                    <a:pt x="2591460" y="1745424"/>
                  </a:lnTo>
                  <a:lnTo>
                    <a:pt x="2592120" y="1745424"/>
                  </a:lnTo>
                  <a:lnTo>
                    <a:pt x="2592120" y="1787525"/>
                  </a:lnTo>
                  <a:lnTo>
                    <a:pt x="2604503" y="1787525"/>
                  </a:lnTo>
                  <a:lnTo>
                    <a:pt x="2604503" y="1729244"/>
                  </a:lnTo>
                  <a:lnTo>
                    <a:pt x="2604503" y="1692097"/>
                  </a:lnTo>
                  <a:lnTo>
                    <a:pt x="2617216" y="1692097"/>
                  </a:lnTo>
                  <a:lnTo>
                    <a:pt x="2624480" y="1692097"/>
                  </a:lnTo>
                  <a:lnTo>
                    <a:pt x="2645118" y="1692097"/>
                  </a:lnTo>
                  <a:lnTo>
                    <a:pt x="2649842" y="1696275"/>
                  </a:lnTo>
                  <a:lnTo>
                    <a:pt x="2652217" y="1701507"/>
                  </a:lnTo>
                  <a:lnTo>
                    <a:pt x="2652217" y="1712734"/>
                  </a:lnTo>
                  <a:lnTo>
                    <a:pt x="2650236" y="1716697"/>
                  </a:lnTo>
                  <a:lnTo>
                    <a:pt x="2642311" y="1722640"/>
                  </a:lnTo>
                  <a:lnTo>
                    <a:pt x="2636367" y="1725002"/>
                  </a:lnTo>
                  <a:lnTo>
                    <a:pt x="2628442" y="1726768"/>
                  </a:lnTo>
                  <a:lnTo>
                    <a:pt x="2629941" y="1735213"/>
                  </a:lnTo>
                  <a:lnTo>
                    <a:pt x="2658694" y="1764271"/>
                  </a:lnTo>
                  <a:lnTo>
                    <a:pt x="2665920" y="1764906"/>
                  </a:lnTo>
                  <a:lnTo>
                    <a:pt x="2673985" y="1764169"/>
                  </a:lnTo>
                  <a:lnTo>
                    <a:pt x="2681020" y="1761934"/>
                  </a:lnTo>
                  <a:lnTo>
                    <a:pt x="2687028" y="1758226"/>
                  </a:lnTo>
                  <a:lnTo>
                    <a:pt x="2691523" y="1753514"/>
                  </a:lnTo>
                  <a:lnTo>
                    <a:pt x="2692006" y="1753019"/>
                  </a:lnTo>
                  <a:lnTo>
                    <a:pt x="2692666" y="1753019"/>
                  </a:lnTo>
                  <a:lnTo>
                    <a:pt x="2692666" y="1787525"/>
                  </a:lnTo>
                  <a:lnTo>
                    <a:pt x="2705214" y="1787525"/>
                  </a:lnTo>
                  <a:lnTo>
                    <a:pt x="2705214" y="1753019"/>
                  </a:lnTo>
                  <a:lnTo>
                    <a:pt x="2705214" y="1692097"/>
                  </a:lnTo>
                  <a:lnTo>
                    <a:pt x="2725191" y="1692097"/>
                  </a:lnTo>
                  <a:lnTo>
                    <a:pt x="2725191" y="1681530"/>
                  </a:lnTo>
                  <a:close/>
                </a:path>
                <a:path w="5814695" h="2957829">
                  <a:moveTo>
                    <a:pt x="2820619" y="1732546"/>
                  </a:moveTo>
                  <a:lnTo>
                    <a:pt x="2772905" y="1732546"/>
                  </a:lnTo>
                  <a:lnTo>
                    <a:pt x="2772905" y="1744103"/>
                  </a:lnTo>
                  <a:lnTo>
                    <a:pt x="2820619" y="1744103"/>
                  </a:lnTo>
                  <a:lnTo>
                    <a:pt x="2820619" y="1732546"/>
                  </a:lnTo>
                  <a:close/>
                </a:path>
                <a:path w="5814695" h="2957829">
                  <a:moveTo>
                    <a:pt x="2891028" y="272643"/>
                  </a:moveTo>
                  <a:lnTo>
                    <a:pt x="2875330" y="272643"/>
                  </a:lnTo>
                  <a:lnTo>
                    <a:pt x="2871774" y="271373"/>
                  </a:lnTo>
                  <a:lnTo>
                    <a:pt x="2868853" y="268833"/>
                  </a:lnTo>
                  <a:lnTo>
                    <a:pt x="2864281" y="262483"/>
                  </a:lnTo>
                  <a:lnTo>
                    <a:pt x="2863138" y="258673"/>
                  </a:lnTo>
                  <a:lnTo>
                    <a:pt x="2863138" y="252323"/>
                  </a:lnTo>
                  <a:lnTo>
                    <a:pt x="2864256" y="248513"/>
                  </a:lnTo>
                  <a:lnTo>
                    <a:pt x="2868726" y="244703"/>
                  </a:lnTo>
                  <a:lnTo>
                    <a:pt x="2871724" y="243433"/>
                  </a:lnTo>
                  <a:lnTo>
                    <a:pt x="2879242" y="243433"/>
                  </a:lnTo>
                  <a:lnTo>
                    <a:pt x="2882544" y="244703"/>
                  </a:lnTo>
                  <a:lnTo>
                    <a:pt x="2885389" y="245973"/>
                  </a:lnTo>
                  <a:lnTo>
                    <a:pt x="2886519" y="243433"/>
                  </a:lnTo>
                  <a:lnTo>
                    <a:pt x="2889351" y="237083"/>
                  </a:lnTo>
                  <a:lnTo>
                    <a:pt x="2885287" y="234543"/>
                  </a:lnTo>
                  <a:lnTo>
                    <a:pt x="2880258" y="233273"/>
                  </a:lnTo>
                  <a:lnTo>
                    <a:pt x="2868269" y="233273"/>
                  </a:lnTo>
                  <a:lnTo>
                    <a:pt x="2863062" y="234543"/>
                  </a:lnTo>
                  <a:lnTo>
                    <a:pt x="2861157" y="236461"/>
                  </a:lnTo>
                  <a:lnTo>
                    <a:pt x="2861157" y="281533"/>
                  </a:lnTo>
                  <a:lnTo>
                    <a:pt x="2861157" y="322173"/>
                  </a:lnTo>
                  <a:lnTo>
                    <a:pt x="2859024" y="327253"/>
                  </a:lnTo>
                  <a:lnTo>
                    <a:pt x="2850489" y="336143"/>
                  </a:lnTo>
                  <a:lnTo>
                    <a:pt x="2844901" y="338683"/>
                  </a:lnTo>
                  <a:lnTo>
                    <a:pt x="2831084" y="338683"/>
                  </a:lnTo>
                  <a:lnTo>
                    <a:pt x="2825699" y="337413"/>
                  </a:lnTo>
                  <a:lnTo>
                    <a:pt x="2817977" y="328523"/>
                  </a:lnTo>
                  <a:lnTo>
                    <a:pt x="2815691" y="324713"/>
                  </a:lnTo>
                  <a:lnTo>
                    <a:pt x="2814980" y="319633"/>
                  </a:lnTo>
                  <a:lnTo>
                    <a:pt x="2821076" y="318363"/>
                  </a:lnTo>
                  <a:lnTo>
                    <a:pt x="2826004" y="315823"/>
                  </a:lnTo>
                  <a:lnTo>
                    <a:pt x="2833522" y="308203"/>
                  </a:lnTo>
                  <a:lnTo>
                    <a:pt x="2835402" y="303123"/>
                  </a:lnTo>
                  <a:lnTo>
                    <a:pt x="2835402" y="291693"/>
                  </a:lnTo>
                  <a:lnTo>
                    <a:pt x="2833370" y="286613"/>
                  </a:lnTo>
                  <a:lnTo>
                    <a:pt x="2829306" y="282803"/>
                  </a:lnTo>
                  <a:lnTo>
                    <a:pt x="2829306" y="281533"/>
                  </a:lnTo>
                  <a:lnTo>
                    <a:pt x="2861157" y="281533"/>
                  </a:lnTo>
                  <a:lnTo>
                    <a:pt x="2861157" y="236461"/>
                  </a:lnTo>
                  <a:lnTo>
                    <a:pt x="2861005" y="271373"/>
                  </a:lnTo>
                  <a:lnTo>
                    <a:pt x="2861005" y="272643"/>
                  </a:lnTo>
                  <a:lnTo>
                    <a:pt x="2576334" y="272643"/>
                  </a:lnTo>
                  <a:lnTo>
                    <a:pt x="2576334" y="252323"/>
                  </a:lnTo>
                  <a:lnTo>
                    <a:pt x="2578366" y="248513"/>
                  </a:lnTo>
                  <a:lnTo>
                    <a:pt x="2586494" y="240893"/>
                  </a:lnTo>
                  <a:lnTo>
                    <a:pt x="2592184" y="239623"/>
                  </a:lnTo>
                  <a:lnTo>
                    <a:pt x="2606586" y="239623"/>
                  </a:lnTo>
                  <a:lnTo>
                    <a:pt x="2642476" y="262483"/>
                  </a:lnTo>
                  <a:lnTo>
                    <a:pt x="2650858" y="256133"/>
                  </a:lnTo>
                  <a:lnTo>
                    <a:pt x="2647073" y="251053"/>
                  </a:lnTo>
                  <a:lnTo>
                    <a:pt x="2642451" y="245973"/>
                  </a:lnTo>
                  <a:lnTo>
                    <a:pt x="2636977" y="242163"/>
                  </a:lnTo>
                  <a:lnTo>
                    <a:pt x="2633815" y="239623"/>
                  </a:lnTo>
                  <a:lnTo>
                    <a:pt x="2630665" y="237083"/>
                  </a:lnTo>
                  <a:lnTo>
                    <a:pt x="2623655" y="233273"/>
                  </a:lnTo>
                  <a:lnTo>
                    <a:pt x="2616123" y="230733"/>
                  </a:lnTo>
                  <a:lnTo>
                    <a:pt x="2608072" y="229463"/>
                  </a:lnTo>
                  <a:lnTo>
                    <a:pt x="2591968" y="229463"/>
                  </a:lnTo>
                  <a:lnTo>
                    <a:pt x="2564904" y="249783"/>
                  </a:lnTo>
                  <a:lnTo>
                    <a:pt x="2564904" y="272643"/>
                  </a:lnTo>
                  <a:lnTo>
                    <a:pt x="2553170" y="272643"/>
                  </a:lnTo>
                  <a:lnTo>
                    <a:pt x="2546464" y="272643"/>
                  </a:lnTo>
                  <a:lnTo>
                    <a:pt x="2506840" y="272643"/>
                  </a:lnTo>
                  <a:lnTo>
                    <a:pt x="2506840" y="281533"/>
                  </a:lnTo>
                  <a:lnTo>
                    <a:pt x="2523147" y="281533"/>
                  </a:lnTo>
                  <a:lnTo>
                    <a:pt x="2523147" y="319633"/>
                  </a:lnTo>
                  <a:lnTo>
                    <a:pt x="2519692" y="322173"/>
                  </a:lnTo>
                  <a:lnTo>
                    <a:pt x="2504757" y="322173"/>
                  </a:lnTo>
                  <a:lnTo>
                    <a:pt x="2499931" y="320903"/>
                  </a:lnTo>
                  <a:lnTo>
                    <a:pt x="2495562" y="318363"/>
                  </a:lnTo>
                  <a:lnTo>
                    <a:pt x="2492819" y="317093"/>
                  </a:lnTo>
                  <a:lnTo>
                    <a:pt x="2489822" y="314553"/>
                  </a:lnTo>
                  <a:lnTo>
                    <a:pt x="2486571" y="314553"/>
                  </a:lnTo>
                  <a:lnTo>
                    <a:pt x="2486571" y="313283"/>
                  </a:lnTo>
                  <a:lnTo>
                    <a:pt x="2489416" y="312013"/>
                  </a:lnTo>
                  <a:lnTo>
                    <a:pt x="2491930" y="309473"/>
                  </a:lnTo>
                  <a:lnTo>
                    <a:pt x="2496299" y="303123"/>
                  </a:lnTo>
                  <a:lnTo>
                    <a:pt x="2497391" y="299313"/>
                  </a:lnTo>
                  <a:lnTo>
                    <a:pt x="2497391" y="287883"/>
                  </a:lnTo>
                  <a:lnTo>
                    <a:pt x="2495181" y="282803"/>
                  </a:lnTo>
                  <a:lnTo>
                    <a:pt x="2486342" y="273913"/>
                  </a:lnTo>
                  <a:lnTo>
                    <a:pt x="2480373" y="272643"/>
                  </a:lnTo>
                  <a:lnTo>
                    <a:pt x="2463406" y="272643"/>
                  </a:lnTo>
                  <a:lnTo>
                    <a:pt x="2456192" y="275183"/>
                  </a:lnTo>
                  <a:lnTo>
                    <a:pt x="2451214" y="281533"/>
                  </a:lnTo>
                  <a:lnTo>
                    <a:pt x="2459291" y="289153"/>
                  </a:lnTo>
                  <a:lnTo>
                    <a:pt x="2462441" y="285343"/>
                  </a:lnTo>
                  <a:lnTo>
                    <a:pt x="2466860" y="282803"/>
                  </a:lnTo>
                  <a:lnTo>
                    <a:pt x="2476614" y="282803"/>
                  </a:lnTo>
                  <a:lnTo>
                    <a:pt x="2479840" y="284073"/>
                  </a:lnTo>
                  <a:lnTo>
                    <a:pt x="2484615" y="289153"/>
                  </a:lnTo>
                  <a:lnTo>
                    <a:pt x="2485809" y="291693"/>
                  </a:lnTo>
                  <a:lnTo>
                    <a:pt x="2485809" y="300583"/>
                  </a:lnTo>
                  <a:lnTo>
                    <a:pt x="2484361" y="304393"/>
                  </a:lnTo>
                  <a:lnTo>
                    <a:pt x="2478570" y="309473"/>
                  </a:lnTo>
                  <a:lnTo>
                    <a:pt x="2474734" y="310743"/>
                  </a:lnTo>
                  <a:lnTo>
                    <a:pt x="2465235" y="310743"/>
                  </a:lnTo>
                  <a:lnTo>
                    <a:pt x="2465235" y="320903"/>
                  </a:lnTo>
                  <a:lnTo>
                    <a:pt x="2478849" y="320903"/>
                  </a:lnTo>
                  <a:lnTo>
                    <a:pt x="2482989" y="322173"/>
                  </a:lnTo>
                  <a:lnTo>
                    <a:pt x="2488781" y="327253"/>
                  </a:lnTo>
                  <a:lnTo>
                    <a:pt x="2490228" y="329793"/>
                  </a:lnTo>
                  <a:lnTo>
                    <a:pt x="2490228" y="338683"/>
                  </a:lnTo>
                  <a:lnTo>
                    <a:pt x="2488755" y="342493"/>
                  </a:lnTo>
                  <a:lnTo>
                    <a:pt x="2482862" y="348843"/>
                  </a:lnTo>
                  <a:lnTo>
                    <a:pt x="2478646" y="350113"/>
                  </a:lnTo>
                  <a:lnTo>
                    <a:pt x="2465438" y="350113"/>
                  </a:lnTo>
                  <a:lnTo>
                    <a:pt x="2458936" y="346303"/>
                  </a:lnTo>
                  <a:lnTo>
                    <a:pt x="2453652" y="339953"/>
                  </a:lnTo>
                  <a:lnTo>
                    <a:pt x="2445728" y="348843"/>
                  </a:lnTo>
                  <a:lnTo>
                    <a:pt x="2451671" y="353923"/>
                  </a:lnTo>
                  <a:lnTo>
                    <a:pt x="2458224" y="356463"/>
                  </a:lnTo>
                  <a:lnTo>
                    <a:pt x="2465387" y="359003"/>
                  </a:lnTo>
                  <a:lnTo>
                    <a:pt x="2473160" y="360273"/>
                  </a:lnTo>
                  <a:lnTo>
                    <a:pt x="2481796" y="360273"/>
                  </a:lnTo>
                  <a:lnTo>
                    <a:pt x="2488730" y="357733"/>
                  </a:lnTo>
                  <a:lnTo>
                    <a:pt x="2496578" y="350113"/>
                  </a:lnTo>
                  <a:lnTo>
                    <a:pt x="2499195" y="347573"/>
                  </a:lnTo>
                  <a:lnTo>
                    <a:pt x="2501811" y="341223"/>
                  </a:lnTo>
                  <a:lnTo>
                    <a:pt x="2501709" y="332333"/>
                  </a:lnTo>
                  <a:lnTo>
                    <a:pt x="2501506" y="329793"/>
                  </a:lnTo>
                  <a:lnTo>
                    <a:pt x="2504960" y="332333"/>
                  </a:lnTo>
                  <a:lnTo>
                    <a:pt x="2519896" y="332333"/>
                  </a:lnTo>
                  <a:lnTo>
                    <a:pt x="2523147" y="331063"/>
                  </a:lnTo>
                  <a:lnTo>
                    <a:pt x="2523147" y="370433"/>
                  </a:lnTo>
                  <a:lnTo>
                    <a:pt x="2534729" y="370433"/>
                  </a:lnTo>
                  <a:lnTo>
                    <a:pt x="2534729" y="331063"/>
                  </a:lnTo>
                  <a:lnTo>
                    <a:pt x="2534729" y="329793"/>
                  </a:lnTo>
                  <a:lnTo>
                    <a:pt x="2534729" y="322173"/>
                  </a:lnTo>
                  <a:lnTo>
                    <a:pt x="2534729" y="281533"/>
                  </a:lnTo>
                  <a:lnTo>
                    <a:pt x="2546464" y="281533"/>
                  </a:lnTo>
                  <a:lnTo>
                    <a:pt x="2553170" y="281533"/>
                  </a:lnTo>
                  <a:lnTo>
                    <a:pt x="2564904" y="281533"/>
                  </a:lnTo>
                  <a:lnTo>
                    <a:pt x="2564904" y="370433"/>
                  </a:lnTo>
                  <a:lnTo>
                    <a:pt x="2576334" y="370433"/>
                  </a:lnTo>
                  <a:lnTo>
                    <a:pt x="2576334" y="281533"/>
                  </a:lnTo>
                  <a:lnTo>
                    <a:pt x="2588069" y="281533"/>
                  </a:lnTo>
                  <a:lnTo>
                    <a:pt x="2594775" y="281533"/>
                  </a:lnTo>
                  <a:lnTo>
                    <a:pt x="2643086" y="281533"/>
                  </a:lnTo>
                  <a:lnTo>
                    <a:pt x="2643086" y="310743"/>
                  </a:lnTo>
                  <a:lnTo>
                    <a:pt x="2604071" y="310743"/>
                  </a:lnTo>
                  <a:lnTo>
                    <a:pt x="2595537" y="317093"/>
                  </a:lnTo>
                  <a:lnTo>
                    <a:pt x="2595537" y="320903"/>
                  </a:lnTo>
                  <a:lnTo>
                    <a:pt x="2596477" y="324713"/>
                  </a:lnTo>
                  <a:lnTo>
                    <a:pt x="2600236" y="332333"/>
                  </a:lnTo>
                  <a:lnTo>
                    <a:pt x="2602649" y="334873"/>
                  </a:lnTo>
                  <a:lnTo>
                    <a:pt x="2605595" y="337413"/>
                  </a:lnTo>
                  <a:lnTo>
                    <a:pt x="2612606" y="334873"/>
                  </a:lnTo>
                  <a:lnTo>
                    <a:pt x="2612606" y="320903"/>
                  </a:lnTo>
                  <a:lnTo>
                    <a:pt x="2643086" y="320903"/>
                  </a:lnTo>
                  <a:lnTo>
                    <a:pt x="2643086" y="370433"/>
                  </a:lnTo>
                  <a:lnTo>
                    <a:pt x="2654516" y="370433"/>
                  </a:lnTo>
                  <a:lnTo>
                    <a:pt x="2654516" y="320903"/>
                  </a:lnTo>
                  <a:lnTo>
                    <a:pt x="2654516" y="281533"/>
                  </a:lnTo>
                  <a:lnTo>
                    <a:pt x="2666250" y="281533"/>
                  </a:lnTo>
                  <a:lnTo>
                    <a:pt x="2672956" y="281533"/>
                  </a:lnTo>
                  <a:lnTo>
                    <a:pt x="2726601" y="281533"/>
                  </a:lnTo>
                  <a:lnTo>
                    <a:pt x="2726601" y="325983"/>
                  </a:lnTo>
                  <a:lnTo>
                    <a:pt x="2724747" y="332333"/>
                  </a:lnTo>
                  <a:lnTo>
                    <a:pt x="2717317" y="339953"/>
                  </a:lnTo>
                  <a:lnTo>
                    <a:pt x="2712478" y="342493"/>
                  </a:lnTo>
                  <a:lnTo>
                    <a:pt x="2701201" y="342493"/>
                  </a:lnTo>
                  <a:lnTo>
                    <a:pt x="2696895" y="341223"/>
                  </a:lnTo>
                  <a:lnTo>
                    <a:pt x="2690304" y="333603"/>
                  </a:lnTo>
                  <a:lnTo>
                    <a:pt x="2688653" y="329793"/>
                  </a:lnTo>
                  <a:lnTo>
                    <a:pt x="2688653" y="318363"/>
                  </a:lnTo>
                  <a:lnTo>
                    <a:pt x="2691219" y="313283"/>
                  </a:lnTo>
                  <a:lnTo>
                    <a:pt x="2701467" y="306933"/>
                  </a:lnTo>
                  <a:lnTo>
                    <a:pt x="2707335" y="306933"/>
                  </a:lnTo>
                  <a:lnTo>
                    <a:pt x="2713952" y="308203"/>
                  </a:lnTo>
                  <a:lnTo>
                    <a:pt x="2713825" y="306933"/>
                  </a:lnTo>
                  <a:lnTo>
                    <a:pt x="2712885" y="296773"/>
                  </a:lnTo>
                  <a:lnTo>
                    <a:pt x="2699664" y="296773"/>
                  </a:lnTo>
                  <a:lnTo>
                    <a:pt x="2693530" y="299313"/>
                  </a:lnTo>
                  <a:lnTo>
                    <a:pt x="2687739" y="301853"/>
                  </a:lnTo>
                  <a:lnTo>
                    <a:pt x="2680208" y="306933"/>
                  </a:lnTo>
                  <a:lnTo>
                    <a:pt x="2676461" y="314553"/>
                  </a:lnTo>
                  <a:lnTo>
                    <a:pt x="2676461" y="333603"/>
                  </a:lnTo>
                  <a:lnTo>
                    <a:pt x="2679204" y="339953"/>
                  </a:lnTo>
                  <a:lnTo>
                    <a:pt x="2690177" y="350113"/>
                  </a:lnTo>
                  <a:lnTo>
                    <a:pt x="2696781" y="352653"/>
                  </a:lnTo>
                  <a:lnTo>
                    <a:pt x="2713952" y="352653"/>
                  </a:lnTo>
                  <a:lnTo>
                    <a:pt x="2721114" y="350113"/>
                  </a:lnTo>
                  <a:lnTo>
                    <a:pt x="2725991" y="343763"/>
                  </a:lnTo>
                  <a:lnTo>
                    <a:pt x="2726601" y="343763"/>
                  </a:lnTo>
                  <a:lnTo>
                    <a:pt x="2726601" y="370433"/>
                  </a:lnTo>
                  <a:lnTo>
                    <a:pt x="2738031" y="370433"/>
                  </a:lnTo>
                  <a:lnTo>
                    <a:pt x="2738031" y="343763"/>
                  </a:lnTo>
                  <a:lnTo>
                    <a:pt x="2738031" y="342493"/>
                  </a:lnTo>
                  <a:lnTo>
                    <a:pt x="2738031" y="281533"/>
                  </a:lnTo>
                  <a:lnTo>
                    <a:pt x="2749753" y="281533"/>
                  </a:lnTo>
                  <a:lnTo>
                    <a:pt x="2756471" y="281533"/>
                  </a:lnTo>
                  <a:lnTo>
                    <a:pt x="2768193" y="281533"/>
                  </a:lnTo>
                  <a:lnTo>
                    <a:pt x="2768193" y="370433"/>
                  </a:lnTo>
                  <a:lnTo>
                    <a:pt x="2779623" y="370433"/>
                  </a:lnTo>
                  <a:lnTo>
                    <a:pt x="2779623" y="281533"/>
                  </a:lnTo>
                  <a:lnTo>
                    <a:pt x="2791358" y="281533"/>
                  </a:lnTo>
                  <a:lnTo>
                    <a:pt x="2798064" y="281533"/>
                  </a:lnTo>
                  <a:lnTo>
                    <a:pt x="2817114" y="281533"/>
                  </a:lnTo>
                  <a:lnTo>
                    <a:pt x="2821482" y="285343"/>
                  </a:lnTo>
                  <a:lnTo>
                    <a:pt x="2823667" y="290423"/>
                  </a:lnTo>
                  <a:lnTo>
                    <a:pt x="2823667" y="300583"/>
                  </a:lnTo>
                  <a:lnTo>
                    <a:pt x="2821838" y="304393"/>
                  </a:lnTo>
                  <a:lnTo>
                    <a:pt x="2814523" y="310743"/>
                  </a:lnTo>
                  <a:lnTo>
                    <a:pt x="2809036" y="312013"/>
                  </a:lnTo>
                  <a:lnTo>
                    <a:pt x="2801721" y="314553"/>
                  </a:lnTo>
                  <a:lnTo>
                    <a:pt x="2827070" y="348843"/>
                  </a:lnTo>
                  <a:lnTo>
                    <a:pt x="2843758" y="348843"/>
                  </a:lnTo>
                  <a:lnTo>
                    <a:pt x="2850261" y="346303"/>
                  </a:lnTo>
                  <a:lnTo>
                    <a:pt x="2855798" y="343763"/>
                  </a:lnTo>
                  <a:lnTo>
                    <a:pt x="2860395" y="338683"/>
                  </a:lnTo>
                  <a:lnTo>
                    <a:pt x="2861005" y="338683"/>
                  </a:lnTo>
                  <a:lnTo>
                    <a:pt x="2861005" y="370433"/>
                  </a:lnTo>
                  <a:lnTo>
                    <a:pt x="2872587" y="370433"/>
                  </a:lnTo>
                  <a:lnTo>
                    <a:pt x="2872587" y="281533"/>
                  </a:lnTo>
                  <a:lnTo>
                    <a:pt x="2891028" y="281533"/>
                  </a:lnTo>
                  <a:lnTo>
                    <a:pt x="2891028" y="272643"/>
                  </a:lnTo>
                  <a:close/>
                </a:path>
                <a:path w="5814695" h="2957829">
                  <a:moveTo>
                    <a:pt x="2923514" y="328523"/>
                  </a:moveTo>
                  <a:lnTo>
                    <a:pt x="2917926" y="289153"/>
                  </a:lnTo>
                  <a:lnTo>
                    <a:pt x="2897581" y="252323"/>
                  </a:lnTo>
                  <a:lnTo>
                    <a:pt x="2894939" y="248513"/>
                  </a:lnTo>
                  <a:lnTo>
                    <a:pt x="2892704" y="247243"/>
                  </a:lnTo>
                  <a:lnTo>
                    <a:pt x="2880055" y="247243"/>
                  </a:lnTo>
                  <a:lnTo>
                    <a:pt x="2880055" y="248513"/>
                  </a:lnTo>
                  <a:lnTo>
                    <a:pt x="2886760" y="254863"/>
                  </a:lnTo>
                  <a:lnTo>
                    <a:pt x="2892895" y="262483"/>
                  </a:lnTo>
                  <a:lnTo>
                    <a:pt x="2910344" y="301853"/>
                  </a:lnTo>
                  <a:lnTo>
                    <a:pt x="2912592" y="325983"/>
                  </a:lnTo>
                  <a:lnTo>
                    <a:pt x="2912084" y="336143"/>
                  </a:lnTo>
                  <a:lnTo>
                    <a:pt x="2898419" y="378053"/>
                  </a:lnTo>
                  <a:lnTo>
                    <a:pt x="2880055" y="402183"/>
                  </a:lnTo>
                  <a:lnTo>
                    <a:pt x="2892704" y="402183"/>
                  </a:lnTo>
                  <a:lnTo>
                    <a:pt x="2915729" y="367893"/>
                  </a:lnTo>
                  <a:lnTo>
                    <a:pt x="2923400" y="332333"/>
                  </a:lnTo>
                  <a:lnTo>
                    <a:pt x="2923514" y="328523"/>
                  </a:lnTo>
                  <a:close/>
                </a:path>
                <a:path w="5814695" h="2957829">
                  <a:moveTo>
                    <a:pt x="2941790" y="1775968"/>
                  </a:moveTo>
                  <a:lnTo>
                    <a:pt x="2909595" y="1775968"/>
                  </a:lnTo>
                  <a:lnTo>
                    <a:pt x="2892755" y="1776298"/>
                  </a:lnTo>
                  <a:lnTo>
                    <a:pt x="2892755" y="1775637"/>
                  </a:lnTo>
                  <a:lnTo>
                    <a:pt x="2893199" y="1775307"/>
                  </a:lnTo>
                  <a:lnTo>
                    <a:pt x="2894660" y="1773847"/>
                  </a:lnTo>
                  <a:lnTo>
                    <a:pt x="2908935" y="1758962"/>
                  </a:lnTo>
                  <a:lnTo>
                    <a:pt x="2911360" y="1756537"/>
                  </a:lnTo>
                  <a:lnTo>
                    <a:pt x="2935960" y="1723593"/>
                  </a:lnTo>
                  <a:lnTo>
                    <a:pt x="2939808" y="1706295"/>
                  </a:lnTo>
                  <a:lnTo>
                    <a:pt x="2939808" y="1698040"/>
                  </a:lnTo>
                  <a:lnTo>
                    <a:pt x="2937141" y="1691436"/>
                  </a:lnTo>
                  <a:lnTo>
                    <a:pt x="2935884" y="1690281"/>
                  </a:lnTo>
                  <a:lnTo>
                    <a:pt x="2926461" y="1681530"/>
                  </a:lnTo>
                  <a:lnTo>
                    <a:pt x="2919234" y="1679054"/>
                  </a:lnTo>
                  <a:lnTo>
                    <a:pt x="2901619" y="1679054"/>
                  </a:lnTo>
                  <a:lnTo>
                    <a:pt x="2894736" y="1681276"/>
                  </a:lnTo>
                  <a:lnTo>
                    <a:pt x="2884170" y="1690192"/>
                  </a:lnTo>
                  <a:lnTo>
                    <a:pt x="2880766" y="1695894"/>
                  </a:lnTo>
                  <a:lnTo>
                    <a:pt x="2879217" y="1702828"/>
                  </a:lnTo>
                  <a:lnTo>
                    <a:pt x="2892260" y="1705800"/>
                  </a:lnTo>
                  <a:lnTo>
                    <a:pt x="2894469" y="1695450"/>
                  </a:lnTo>
                  <a:lnTo>
                    <a:pt x="2900083" y="1690281"/>
                  </a:lnTo>
                  <a:lnTo>
                    <a:pt x="2914383" y="1690281"/>
                  </a:lnTo>
                  <a:lnTo>
                    <a:pt x="2918599" y="1691855"/>
                  </a:lnTo>
                  <a:lnTo>
                    <a:pt x="2924873" y="1698117"/>
                  </a:lnTo>
                  <a:lnTo>
                    <a:pt x="2926435" y="1702333"/>
                  </a:lnTo>
                  <a:lnTo>
                    <a:pt x="2926435" y="1707616"/>
                  </a:lnTo>
                  <a:lnTo>
                    <a:pt x="2904439" y="1746097"/>
                  </a:lnTo>
                  <a:lnTo>
                    <a:pt x="2877235" y="1775968"/>
                  </a:lnTo>
                  <a:lnTo>
                    <a:pt x="2879382" y="1787525"/>
                  </a:lnTo>
                  <a:lnTo>
                    <a:pt x="2941790" y="1787525"/>
                  </a:lnTo>
                  <a:lnTo>
                    <a:pt x="2941790" y="1776298"/>
                  </a:lnTo>
                  <a:lnTo>
                    <a:pt x="2941790" y="1775968"/>
                  </a:lnTo>
                  <a:close/>
                </a:path>
                <a:path w="5814695" h="2957829">
                  <a:moveTo>
                    <a:pt x="3130131" y="2431681"/>
                  </a:moveTo>
                  <a:lnTo>
                    <a:pt x="3082417" y="2431681"/>
                  </a:lnTo>
                  <a:lnTo>
                    <a:pt x="3082417" y="2443238"/>
                  </a:lnTo>
                  <a:lnTo>
                    <a:pt x="3130131" y="2443238"/>
                  </a:lnTo>
                  <a:lnTo>
                    <a:pt x="3130131" y="2431681"/>
                  </a:lnTo>
                  <a:close/>
                </a:path>
                <a:path w="5814695" h="2957829">
                  <a:moveTo>
                    <a:pt x="3130131" y="785126"/>
                  </a:moveTo>
                  <a:lnTo>
                    <a:pt x="3082417" y="785126"/>
                  </a:lnTo>
                  <a:lnTo>
                    <a:pt x="3082417" y="796683"/>
                  </a:lnTo>
                  <a:lnTo>
                    <a:pt x="3130131" y="796683"/>
                  </a:lnTo>
                  <a:lnTo>
                    <a:pt x="3130131" y="785126"/>
                  </a:lnTo>
                  <a:close/>
                </a:path>
                <a:path w="5814695" h="2957829">
                  <a:moveTo>
                    <a:pt x="3139059" y="935469"/>
                  </a:moveTo>
                  <a:lnTo>
                    <a:pt x="3125343" y="935469"/>
                  </a:lnTo>
                  <a:lnTo>
                    <a:pt x="3122930" y="937450"/>
                  </a:lnTo>
                  <a:lnTo>
                    <a:pt x="3100362" y="973772"/>
                  </a:lnTo>
                  <a:lnTo>
                    <a:pt x="3092043" y="1013066"/>
                  </a:lnTo>
                  <a:lnTo>
                    <a:pt x="3091942" y="1023137"/>
                  </a:lnTo>
                  <a:lnTo>
                    <a:pt x="3092069" y="1027214"/>
                  </a:lnTo>
                  <a:lnTo>
                    <a:pt x="3100387" y="1065682"/>
                  </a:lnTo>
                  <a:lnTo>
                    <a:pt x="3120199" y="1098867"/>
                  </a:lnTo>
                  <a:lnTo>
                    <a:pt x="3125508" y="1104036"/>
                  </a:lnTo>
                  <a:lnTo>
                    <a:pt x="3139059" y="1104036"/>
                  </a:lnTo>
                  <a:lnTo>
                    <a:pt x="3139059" y="1102880"/>
                  </a:lnTo>
                  <a:lnTo>
                    <a:pt x="3131769" y="1095336"/>
                  </a:lnTo>
                  <a:lnTo>
                    <a:pt x="3125139" y="1086853"/>
                  </a:lnTo>
                  <a:lnTo>
                    <a:pt x="3106242" y="1044549"/>
                  </a:lnTo>
                  <a:lnTo>
                    <a:pt x="3103803" y="1021511"/>
                  </a:lnTo>
                  <a:lnTo>
                    <a:pt x="3103918" y="1015987"/>
                  </a:lnTo>
                  <a:lnTo>
                    <a:pt x="3113798" y="972362"/>
                  </a:lnTo>
                  <a:lnTo>
                    <a:pt x="3139059" y="936625"/>
                  </a:lnTo>
                  <a:lnTo>
                    <a:pt x="3139059" y="935469"/>
                  </a:lnTo>
                  <a:close/>
                </a:path>
                <a:path w="5814695" h="2957829">
                  <a:moveTo>
                    <a:pt x="3177514" y="2807690"/>
                  </a:moveTo>
                  <a:lnTo>
                    <a:pt x="3176638" y="2805417"/>
                  </a:lnTo>
                  <a:lnTo>
                    <a:pt x="3173107" y="2801772"/>
                  </a:lnTo>
                  <a:lnTo>
                    <a:pt x="3170859" y="2800870"/>
                  </a:lnTo>
                  <a:lnTo>
                    <a:pt x="3165462" y="2800870"/>
                  </a:lnTo>
                  <a:lnTo>
                    <a:pt x="3163265" y="2801772"/>
                  </a:lnTo>
                  <a:lnTo>
                    <a:pt x="3159734" y="2805417"/>
                  </a:lnTo>
                  <a:lnTo>
                    <a:pt x="3158858" y="2807690"/>
                  </a:lnTo>
                  <a:lnTo>
                    <a:pt x="3158858" y="2812973"/>
                  </a:lnTo>
                  <a:lnTo>
                    <a:pt x="3159760" y="2815094"/>
                  </a:lnTo>
                  <a:lnTo>
                    <a:pt x="3163392" y="2818511"/>
                  </a:lnTo>
                  <a:lnTo>
                    <a:pt x="3165576" y="2819362"/>
                  </a:lnTo>
                  <a:lnTo>
                    <a:pt x="3170859" y="2819362"/>
                  </a:lnTo>
                  <a:lnTo>
                    <a:pt x="3173107" y="2818511"/>
                  </a:lnTo>
                  <a:lnTo>
                    <a:pt x="3176638" y="2815094"/>
                  </a:lnTo>
                  <a:lnTo>
                    <a:pt x="3177514" y="2812973"/>
                  </a:lnTo>
                  <a:lnTo>
                    <a:pt x="3177514" y="2807690"/>
                  </a:lnTo>
                  <a:close/>
                </a:path>
                <a:path w="5814695" h="2957829">
                  <a:moveTo>
                    <a:pt x="3177514" y="1161148"/>
                  </a:moveTo>
                  <a:lnTo>
                    <a:pt x="3176638" y="1158875"/>
                  </a:lnTo>
                  <a:lnTo>
                    <a:pt x="3173107" y="1155242"/>
                  </a:lnTo>
                  <a:lnTo>
                    <a:pt x="3170859" y="1154328"/>
                  </a:lnTo>
                  <a:lnTo>
                    <a:pt x="3165462" y="1154328"/>
                  </a:lnTo>
                  <a:lnTo>
                    <a:pt x="3163265" y="1155242"/>
                  </a:lnTo>
                  <a:lnTo>
                    <a:pt x="3159734" y="1158875"/>
                  </a:lnTo>
                  <a:lnTo>
                    <a:pt x="3158858" y="1161148"/>
                  </a:lnTo>
                  <a:lnTo>
                    <a:pt x="3158858" y="1166431"/>
                  </a:lnTo>
                  <a:lnTo>
                    <a:pt x="3159760" y="1168552"/>
                  </a:lnTo>
                  <a:lnTo>
                    <a:pt x="3163392" y="1171968"/>
                  </a:lnTo>
                  <a:lnTo>
                    <a:pt x="3165576" y="1172819"/>
                  </a:lnTo>
                  <a:lnTo>
                    <a:pt x="3170859" y="1172819"/>
                  </a:lnTo>
                  <a:lnTo>
                    <a:pt x="3173107" y="1171968"/>
                  </a:lnTo>
                  <a:lnTo>
                    <a:pt x="3176638" y="1168552"/>
                  </a:lnTo>
                  <a:lnTo>
                    <a:pt x="3177514" y="1166431"/>
                  </a:lnTo>
                  <a:lnTo>
                    <a:pt x="3177514" y="1161148"/>
                  </a:lnTo>
                  <a:close/>
                </a:path>
                <a:path w="5814695" h="2957829">
                  <a:moveTo>
                    <a:pt x="3394583" y="1686712"/>
                  </a:moveTo>
                  <a:lnTo>
                    <a:pt x="3394583" y="1686712"/>
                  </a:lnTo>
                  <a:lnTo>
                    <a:pt x="3074543" y="1686712"/>
                  </a:lnTo>
                  <a:lnTo>
                    <a:pt x="3074543" y="1698091"/>
                  </a:lnTo>
                  <a:lnTo>
                    <a:pt x="3140329" y="1698091"/>
                  </a:lnTo>
                  <a:lnTo>
                    <a:pt x="3140329" y="1750606"/>
                  </a:lnTo>
                  <a:lnTo>
                    <a:pt x="3138373" y="1755990"/>
                  </a:lnTo>
                  <a:lnTo>
                    <a:pt x="3130550" y="1764296"/>
                  </a:lnTo>
                  <a:lnTo>
                    <a:pt x="3125457" y="1766366"/>
                  </a:lnTo>
                  <a:lnTo>
                    <a:pt x="3113595" y="1766366"/>
                  </a:lnTo>
                  <a:lnTo>
                    <a:pt x="3119234" y="1728381"/>
                  </a:lnTo>
                  <a:lnTo>
                    <a:pt x="3126105" y="1729562"/>
                  </a:lnTo>
                  <a:lnTo>
                    <a:pt x="3125889" y="1728381"/>
                  </a:lnTo>
                  <a:lnTo>
                    <a:pt x="3123971" y="1717294"/>
                  </a:lnTo>
                  <a:lnTo>
                    <a:pt x="3116719" y="1716976"/>
                  </a:lnTo>
                  <a:lnTo>
                    <a:pt x="3109938" y="1717967"/>
                  </a:lnTo>
                  <a:lnTo>
                    <a:pt x="3086455" y="1756943"/>
                  </a:lnTo>
                  <a:lnTo>
                    <a:pt x="3089414" y="1764233"/>
                  </a:lnTo>
                  <a:lnTo>
                    <a:pt x="3101276" y="1775612"/>
                  </a:lnTo>
                  <a:lnTo>
                    <a:pt x="3108388" y="1778457"/>
                  </a:lnTo>
                  <a:lnTo>
                    <a:pt x="3126638" y="1778457"/>
                  </a:lnTo>
                  <a:lnTo>
                    <a:pt x="3134283" y="1775079"/>
                  </a:lnTo>
                  <a:lnTo>
                    <a:pt x="3139617" y="1768322"/>
                  </a:lnTo>
                  <a:lnTo>
                    <a:pt x="3140329" y="1768322"/>
                  </a:lnTo>
                  <a:lnTo>
                    <a:pt x="3140329" y="1800860"/>
                  </a:lnTo>
                  <a:lnTo>
                    <a:pt x="3153664" y="1800860"/>
                  </a:lnTo>
                  <a:lnTo>
                    <a:pt x="3153664" y="1768322"/>
                  </a:lnTo>
                  <a:lnTo>
                    <a:pt x="3153664" y="1766366"/>
                  </a:lnTo>
                  <a:lnTo>
                    <a:pt x="3153664" y="1745322"/>
                  </a:lnTo>
                  <a:lnTo>
                    <a:pt x="3155619" y="1739938"/>
                  </a:lnTo>
                  <a:lnTo>
                    <a:pt x="3163443" y="1731632"/>
                  </a:lnTo>
                  <a:lnTo>
                    <a:pt x="3168535" y="1729562"/>
                  </a:lnTo>
                  <a:lnTo>
                    <a:pt x="3180397" y="1729562"/>
                  </a:lnTo>
                  <a:lnTo>
                    <a:pt x="3184893" y="1731276"/>
                  </a:lnTo>
                  <a:lnTo>
                    <a:pt x="3191776" y="1738160"/>
                  </a:lnTo>
                  <a:lnTo>
                    <a:pt x="3193491" y="1742605"/>
                  </a:lnTo>
                  <a:lnTo>
                    <a:pt x="3193389" y="1755254"/>
                  </a:lnTo>
                  <a:lnTo>
                    <a:pt x="3190938" y="1760118"/>
                  </a:lnTo>
                  <a:lnTo>
                    <a:pt x="3180753" y="1766392"/>
                  </a:lnTo>
                  <a:lnTo>
                    <a:pt x="3174758" y="1767370"/>
                  </a:lnTo>
                  <a:lnTo>
                    <a:pt x="3167888" y="1766189"/>
                  </a:lnTo>
                  <a:lnTo>
                    <a:pt x="3170021" y="1778457"/>
                  </a:lnTo>
                  <a:lnTo>
                    <a:pt x="3204553" y="1761744"/>
                  </a:lnTo>
                  <a:lnTo>
                    <a:pt x="3207359" y="1738871"/>
                  </a:lnTo>
                  <a:lnTo>
                    <a:pt x="3204451" y="1731543"/>
                  </a:lnTo>
                  <a:lnTo>
                    <a:pt x="3202406" y="1729562"/>
                  </a:lnTo>
                  <a:lnTo>
                    <a:pt x="3200565" y="1727784"/>
                  </a:lnTo>
                  <a:lnTo>
                    <a:pt x="3192843" y="1720291"/>
                  </a:lnTo>
                  <a:lnTo>
                    <a:pt x="3185782" y="1717471"/>
                  </a:lnTo>
                  <a:lnTo>
                    <a:pt x="3167062" y="1717471"/>
                  </a:lnTo>
                  <a:lnTo>
                    <a:pt x="3159353" y="1720913"/>
                  </a:lnTo>
                  <a:lnTo>
                    <a:pt x="3154375" y="1727784"/>
                  </a:lnTo>
                  <a:lnTo>
                    <a:pt x="3153664" y="1727784"/>
                  </a:lnTo>
                  <a:lnTo>
                    <a:pt x="3153664" y="1698091"/>
                  </a:lnTo>
                  <a:lnTo>
                    <a:pt x="3211449" y="1698091"/>
                  </a:lnTo>
                  <a:lnTo>
                    <a:pt x="3219272" y="1698091"/>
                  </a:lnTo>
                  <a:lnTo>
                    <a:pt x="3311194" y="1698091"/>
                  </a:lnTo>
                  <a:lnTo>
                    <a:pt x="3311194" y="1725650"/>
                  </a:lnTo>
                  <a:lnTo>
                    <a:pt x="3310483" y="1725650"/>
                  </a:lnTo>
                  <a:lnTo>
                    <a:pt x="3307042" y="1721739"/>
                  </a:lnTo>
                  <a:lnTo>
                    <a:pt x="3302000" y="1719783"/>
                  </a:lnTo>
                  <a:lnTo>
                    <a:pt x="3290862" y="1719783"/>
                  </a:lnTo>
                  <a:lnTo>
                    <a:pt x="3286836" y="1721091"/>
                  </a:lnTo>
                  <a:lnTo>
                    <a:pt x="3279724" y="1726298"/>
                  </a:lnTo>
                  <a:lnTo>
                    <a:pt x="3277285" y="1729981"/>
                  </a:lnTo>
                  <a:lnTo>
                    <a:pt x="3275990" y="1734718"/>
                  </a:lnTo>
                  <a:lnTo>
                    <a:pt x="3275279" y="1734718"/>
                  </a:lnTo>
                  <a:lnTo>
                    <a:pt x="3274644" y="1732762"/>
                  </a:lnTo>
                  <a:lnTo>
                    <a:pt x="3273856" y="1730336"/>
                  </a:lnTo>
                  <a:lnTo>
                    <a:pt x="3271278" y="1726869"/>
                  </a:lnTo>
                  <a:lnTo>
                    <a:pt x="3263811" y="1721764"/>
                  </a:lnTo>
                  <a:lnTo>
                    <a:pt x="3259099" y="1720494"/>
                  </a:lnTo>
                  <a:lnTo>
                    <a:pt x="3245586" y="1720494"/>
                  </a:lnTo>
                  <a:lnTo>
                    <a:pt x="3238855" y="1723364"/>
                  </a:lnTo>
                  <a:lnTo>
                    <a:pt x="3227590" y="1734870"/>
                  </a:lnTo>
                  <a:lnTo>
                    <a:pt x="3224822" y="1742605"/>
                  </a:lnTo>
                  <a:lnTo>
                    <a:pt x="3224822" y="1753209"/>
                  </a:lnTo>
                  <a:lnTo>
                    <a:pt x="3243757" y="1793240"/>
                  </a:lnTo>
                  <a:lnTo>
                    <a:pt x="3256254" y="1802104"/>
                  </a:lnTo>
                  <a:lnTo>
                    <a:pt x="3265322" y="1792503"/>
                  </a:lnTo>
                  <a:lnTo>
                    <a:pt x="3253651" y="1784642"/>
                  </a:lnTo>
                  <a:lnTo>
                    <a:pt x="3245320" y="1775434"/>
                  </a:lnTo>
                  <a:lnTo>
                    <a:pt x="3240316" y="1764906"/>
                  </a:lnTo>
                  <a:lnTo>
                    <a:pt x="3238665" y="1753209"/>
                  </a:lnTo>
                  <a:lnTo>
                    <a:pt x="3238652" y="1746275"/>
                  </a:lnTo>
                  <a:lnTo>
                    <a:pt x="3240163" y="1741208"/>
                  </a:lnTo>
                  <a:lnTo>
                    <a:pt x="3246209" y="1734451"/>
                  </a:lnTo>
                  <a:lnTo>
                    <a:pt x="3250031" y="1732762"/>
                  </a:lnTo>
                  <a:lnTo>
                    <a:pt x="3259150" y="1732762"/>
                  </a:lnTo>
                  <a:lnTo>
                    <a:pt x="3262706" y="1734210"/>
                  </a:lnTo>
                  <a:lnTo>
                    <a:pt x="3267926" y="1740027"/>
                  </a:lnTo>
                  <a:lnTo>
                    <a:pt x="3269157" y="1744078"/>
                  </a:lnTo>
                  <a:lnTo>
                    <a:pt x="3269234" y="1766900"/>
                  </a:lnTo>
                  <a:lnTo>
                    <a:pt x="3282213" y="1766900"/>
                  </a:lnTo>
                  <a:lnTo>
                    <a:pt x="3282213" y="1744078"/>
                  </a:lnTo>
                  <a:lnTo>
                    <a:pt x="3283547" y="1739607"/>
                  </a:lnTo>
                  <a:lnTo>
                    <a:pt x="3287852" y="1734718"/>
                  </a:lnTo>
                  <a:lnTo>
                    <a:pt x="3288881" y="1733562"/>
                  </a:lnTo>
                  <a:lnTo>
                    <a:pt x="3292462" y="1732051"/>
                  </a:lnTo>
                  <a:lnTo>
                    <a:pt x="3302533" y="1732051"/>
                  </a:lnTo>
                  <a:lnTo>
                    <a:pt x="3307283" y="1734007"/>
                  </a:lnTo>
                  <a:lnTo>
                    <a:pt x="3311194" y="1737918"/>
                  </a:lnTo>
                  <a:lnTo>
                    <a:pt x="3311194" y="1800860"/>
                  </a:lnTo>
                  <a:lnTo>
                    <a:pt x="3324707" y="1800860"/>
                  </a:lnTo>
                  <a:lnTo>
                    <a:pt x="3324707" y="1732051"/>
                  </a:lnTo>
                  <a:lnTo>
                    <a:pt x="3324707" y="1725650"/>
                  </a:lnTo>
                  <a:lnTo>
                    <a:pt x="3324707" y="1698091"/>
                  </a:lnTo>
                  <a:lnTo>
                    <a:pt x="3338220" y="1698091"/>
                  </a:lnTo>
                  <a:lnTo>
                    <a:pt x="3346043" y="1698091"/>
                  </a:lnTo>
                  <a:lnTo>
                    <a:pt x="3359734" y="1698091"/>
                  </a:lnTo>
                  <a:lnTo>
                    <a:pt x="3359734" y="1800860"/>
                  </a:lnTo>
                  <a:lnTo>
                    <a:pt x="3373069" y="1800860"/>
                  </a:lnTo>
                  <a:lnTo>
                    <a:pt x="3373069" y="1698091"/>
                  </a:lnTo>
                  <a:lnTo>
                    <a:pt x="3394583" y="1698091"/>
                  </a:lnTo>
                  <a:lnTo>
                    <a:pt x="3394583" y="1686712"/>
                  </a:lnTo>
                  <a:close/>
                </a:path>
                <a:path w="5814695" h="2957829">
                  <a:moveTo>
                    <a:pt x="3412617" y="962710"/>
                  </a:moveTo>
                  <a:lnTo>
                    <a:pt x="3412617" y="962710"/>
                  </a:lnTo>
                  <a:lnTo>
                    <a:pt x="3204095" y="962710"/>
                  </a:lnTo>
                  <a:lnTo>
                    <a:pt x="3204095" y="973277"/>
                  </a:lnTo>
                  <a:lnTo>
                    <a:pt x="3221761" y="973277"/>
                  </a:lnTo>
                  <a:lnTo>
                    <a:pt x="3221761" y="1013891"/>
                  </a:lnTo>
                  <a:lnTo>
                    <a:pt x="3218027" y="1016203"/>
                  </a:lnTo>
                  <a:lnTo>
                    <a:pt x="3213290" y="1017358"/>
                  </a:lnTo>
                  <a:lnTo>
                    <a:pt x="3201847" y="1017358"/>
                  </a:lnTo>
                  <a:lnTo>
                    <a:pt x="3196615" y="1015987"/>
                  </a:lnTo>
                  <a:lnTo>
                    <a:pt x="3191878" y="1013231"/>
                  </a:lnTo>
                  <a:lnTo>
                    <a:pt x="3188906" y="1010589"/>
                  </a:lnTo>
                  <a:lnTo>
                    <a:pt x="3185668" y="1008824"/>
                  </a:lnTo>
                  <a:lnTo>
                    <a:pt x="3182137" y="1007948"/>
                  </a:lnTo>
                  <a:lnTo>
                    <a:pt x="3182137" y="1007287"/>
                  </a:lnTo>
                  <a:lnTo>
                    <a:pt x="3185223" y="1005751"/>
                  </a:lnTo>
                  <a:lnTo>
                    <a:pt x="3187941" y="1003185"/>
                  </a:lnTo>
                  <a:lnTo>
                    <a:pt x="3192678" y="996035"/>
                  </a:lnTo>
                  <a:lnTo>
                    <a:pt x="3193859" y="991882"/>
                  </a:lnTo>
                  <a:lnTo>
                    <a:pt x="3193859" y="980097"/>
                  </a:lnTo>
                  <a:lnTo>
                    <a:pt x="3191472" y="974242"/>
                  </a:lnTo>
                  <a:lnTo>
                    <a:pt x="3190989" y="973772"/>
                  </a:lnTo>
                  <a:lnTo>
                    <a:pt x="3181896" y="964882"/>
                  </a:lnTo>
                  <a:lnTo>
                    <a:pt x="3175431" y="962545"/>
                  </a:lnTo>
                  <a:lnTo>
                    <a:pt x="3167278" y="962545"/>
                  </a:lnTo>
                  <a:lnTo>
                    <a:pt x="3160052" y="963206"/>
                  </a:lnTo>
                  <a:lnTo>
                    <a:pt x="3153740" y="965187"/>
                  </a:lnTo>
                  <a:lnTo>
                    <a:pt x="3148330" y="968489"/>
                  </a:lnTo>
                  <a:lnTo>
                    <a:pt x="3143834" y="973112"/>
                  </a:lnTo>
                  <a:lnTo>
                    <a:pt x="3152584" y="981036"/>
                  </a:lnTo>
                  <a:lnTo>
                    <a:pt x="3156000" y="976198"/>
                  </a:lnTo>
                  <a:lnTo>
                    <a:pt x="3160788" y="973772"/>
                  </a:lnTo>
                  <a:lnTo>
                    <a:pt x="3171355" y="973772"/>
                  </a:lnTo>
                  <a:lnTo>
                    <a:pt x="3174847" y="975067"/>
                  </a:lnTo>
                  <a:lnTo>
                    <a:pt x="3180016" y="980236"/>
                  </a:lnTo>
                  <a:lnTo>
                    <a:pt x="3181210" y="983424"/>
                  </a:lnTo>
                  <a:lnTo>
                    <a:pt x="3181312" y="992924"/>
                  </a:lnTo>
                  <a:lnTo>
                    <a:pt x="3179749" y="996835"/>
                  </a:lnTo>
                  <a:lnTo>
                    <a:pt x="3173476" y="1002550"/>
                  </a:lnTo>
                  <a:lnTo>
                    <a:pt x="3169323" y="1003985"/>
                  </a:lnTo>
                  <a:lnTo>
                    <a:pt x="3159023" y="1003985"/>
                  </a:lnTo>
                  <a:lnTo>
                    <a:pt x="3159023" y="1015047"/>
                  </a:lnTo>
                  <a:lnTo>
                    <a:pt x="3173780" y="1015047"/>
                  </a:lnTo>
                  <a:lnTo>
                    <a:pt x="3178264" y="1016342"/>
                  </a:lnTo>
                  <a:lnTo>
                    <a:pt x="3184537" y="1021511"/>
                  </a:lnTo>
                  <a:lnTo>
                    <a:pt x="3186099" y="1025118"/>
                  </a:lnTo>
                  <a:lnTo>
                    <a:pt x="3186099" y="1034580"/>
                  </a:lnTo>
                  <a:lnTo>
                    <a:pt x="3184512" y="1038606"/>
                  </a:lnTo>
                  <a:lnTo>
                    <a:pt x="3178124" y="1044981"/>
                  </a:lnTo>
                  <a:lnTo>
                    <a:pt x="3173552" y="1046581"/>
                  </a:lnTo>
                  <a:lnTo>
                    <a:pt x="3159252" y="1046581"/>
                  </a:lnTo>
                  <a:lnTo>
                    <a:pt x="3152203" y="1043228"/>
                  </a:lnTo>
                  <a:lnTo>
                    <a:pt x="3146475" y="1036510"/>
                  </a:lnTo>
                  <a:lnTo>
                    <a:pt x="3137890" y="1045095"/>
                  </a:lnTo>
                  <a:lnTo>
                    <a:pt x="3144329" y="1050594"/>
                  </a:lnTo>
                  <a:lnTo>
                    <a:pt x="3151428" y="1054519"/>
                  </a:lnTo>
                  <a:lnTo>
                    <a:pt x="3159188" y="1056868"/>
                  </a:lnTo>
                  <a:lnTo>
                    <a:pt x="3167608" y="1057643"/>
                  </a:lnTo>
                  <a:lnTo>
                    <a:pt x="3176968" y="1057643"/>
                  </a:lnTo>
                  <a:lnTo>
                    <a:pt x="3184474" y="1054976"/>
                  </a:lnTo>
                  <a:lnTo>
                    <a:pt x="3193377" y="1046581"/>
                  </a:lnTo>
                  <a:lnTo>
                    <a:pt x="3195815" y="1044295"/>
                  </a:lnTo>
                  <a:lnTo>
                    <a:pt x="3198647" y="1037615"/>
                  </a:lnTo>
                  <a:lnTo>
                    <a:pt x="3198545" y="1027214"/>
                  </a:lnTo>
                  <a:lnTo>
                    <a:pt x="3198317" y="1025448"/>
                  </a:lnTo>
                  <a:lnTo>
                    <a:pt x="3202063" y="1027214"/>
                  </a:lnTo>
                  <a:lnTo>
                    <a:pt x="3206191" y="1028090"/>
                  </a:lnTo>
                  <a:lnTo>
                    <a:pt x="3214560" y="1028090"/>
                  </a:lnTo>
                  <a:lnTo>
                    <a:pt x="3218243" y="1027315"/>
                  </a:lnTo>
                  <a:lnTo>
                    <a:pt x="3221761" y="1025779"/>
                  </a:lnTo>
                  <a:lnTo>
                    <a:pt x="3221761" y="1068705"/>
                  </a:lnTo>
                  <a:lnTo>
                    <a:pt x="3234309" y="1068705"/>
                  </a:lnTo>
                  <a:lnTo>
                    <a:pt x="3234309" y="1025779"/>
                  </a:lnTo>
                  <a:lnTo>
                    <a:pt x="3234309" y="1025448"/>
                  </a:lnTo>
                  <a:lnTo>
                    <a:pt x="3234309" y="1017358"/>
                  </a:lnTo>
                  <a:lnTo>
                    <a:pt x="3234309" y="973277"/>
                  </a:lnTo>
                  <a:lnTo>
                    <a:pt x="3247021" y="973277"/>
                  </a:lnTo>
                  <a:lnTo>
                    <a:pt x="3254286" y="973277"/>
                  </a:lnTo>
                  <a:lnTo>
                    <a:pt x="3271456" y="973277"/>
                  </a:lnTo>
                  <a:lnTo>
                    <a:pt x="3271456" y="1006957"/>
                  </a:lnTo>
                  <a:lnTo>
                    <a:pt x="3261220" y="1014222"/>
                  </a:lnTo>
                  <a:lnTo>
                    <a:pt x="3261398" y="1021511"/>
                  </a:lnTo>
                  <a:lnTo>
                    <a:pt x="3261499" y="1023137"/>
                  </a:lnTo>
                  <a:lnTo>
                    <a:pt x="3264471" y="1029792"/>
                  </a:lnTo>
                  <a:lnTo>
                    <a:pt x="3270300" y="1034529"/>
                  </a:lnTo>
                  <a:lnTo>
                    <a:pt x="3283674" y="1034529"/>
                  </a:lnTo>
                  <a:lnTo>
                    <a:pt x="3283674" y="973277"/>
                  </a:lnTo>
                  <a:lnTo>
                    <a:pt x="3313887" y="973277"/>
                  </a:lnTo>
                  <a:lnTo>
                    <a:pt x="3313887" y="1068705"/>
                  </a:lnTo>
                  <a:lnTo>
                    <a:pt x="3326269" y="1068705"/>
                  </a:lnTo>
                  <a:lnTo>
                    <a:pt x="3326269" y="973277"/>
                  </a:lnTo>
                  <a:lnTo>
                    <a:pt x="3338982" y="973277"/>
                  </a:lnTo>
                  <a:lnTo>
                    <a:pt x="3346246" y="973277"/>
                  </a:lnTo>
                  <a:lnTo>
                    <a:pt x="3381248" y="973277"/>
                  </a:lnTo>
                  <a:lnTo>
                    <a:pt x="3381248" y="1009764"/>
                  </a:lnTo>
                  <a:lnTo>
                    <a:pt x="3377565" y="1013396"/>
                  </a:lnTo>
                  <a:lnTo>
                    <a:pt x="3364458" y="1013396"/>
                  </a:lnTo>
                  <a:lnTo>
                    <a:pt x="3359404" y="1010805"/>
                  </a:lnTo>
                  <a:lnTo>
                    <a:pt x="3354997" y="1005636"/>
                  </a:lnTo>
                  <a:lnTo>
                    <a:pt x="3345586" y="1013066"/>
                  </a:lnTo>
                  <a:lnTo>
                    <a:pt x="3388347" y="1069200"/>
                  </a:lnTo>
                  <a:lnTo>
                    <a:pt x="3398418" y="1062431"/>
                  </a:lnTo>
                  <a:lnTo>
                    <a:pt x="3379266" y="1037336"/>
                  </a:lnTo>
                  <a:lnTo>
                    <a:pt x="3376079" y="1033259"/>
                  </a:lnTo>
                  <a:lnTo>
                    <a:pt x="3371621" y="1027950"/>
                  </a:lnTo>
                  <a:lnTo>
                    <a:pt x="3367875" y="1023632"/>
                  </a:lnTo>
                  <a:lnTo>
                    <a:pt x="3368040" y="1023137"/>
                  </a:lnTo>
                  <a:lnTo>
                    <a:pt x="3369475" y="1023581"/>
                  </a:lnTo>
                  <a:lnTo>
                    <a:pt x="3371342" y="1023797"/>
                  </a:lnTo>
                  <a:lnTo>
                    <a:pt x="3373653" y="1023797"/>
                  </a:lnTo>
                  <a:lnTo>
                    <a:pt x="3379381" y="1023581"/>
                  </a:lnTo>
                  <a:lnTo>
                    <a:pt x="3380562" y="1023137"/>
                  </a:lnTo>
                  <a:lnTo>
                    <a:pt x="3384143" y="1021791"/>
                  </a:lnTo>
                  <a:lnTo>
                    <a:pt x="3391738" y="1015047"/>
                  </a:lnTo>
                  <a:lnTo>
                    <a:pt x="3392373" y="1013396"/>
                  </a:lnTo>
                  <a:lnTo>
                    <a:pt x="3393630" y="1010145"/>
                  </a:lnTo>
                  <a:lnTo>
                    <a:pt x="3393630" y="973277"/>
                  </a:lnTo>
                  <a:lnTo>
                    <a:pt x="3412617" y="973277"/>
                  </a:lnTo>
                  <a:lnTo>
                    <a:pt x="3412617" y="962710"/>
                  </a:lnTo>
                  <a:close/>
                </a:path>
                <a:path w="5814695" h="2957829">
                  <a:moveTo>
                    <a:pt x="3412782" y="1923465"/>
                  </a:moveTo>
                  <a:lnTo>
                    <a:pt x="3380422" y="1923465"/>
                  </a:lnTo>
                  <a:lnTo>
                    <a:pt x="3380422" y="1934032"/>
                  </a:lnTo>
                  <a:lnTo>
                    <a:pt x="3380308" y="1977148"/>
                  </a:lnTo>
                  <a:lnTo>
                    <a:pt x="3378111" y="1983473"/>
                  </a:lnTo>
                  <a:lnTo>
                    <a:pt x="3368865" y="1993049"/>
                  </a:lnTo>
                  <a:lnTo>
                    <a:pt x="3362807" y="1995449"/>
                  </a:lnTo>
                  <a:lnTo>
                    <a:pt x="3347834" y="1995449"/>
                  </a:lnTo>
                  <a:lnTo>
                    <a:pt x="3330397" y="1974481"/>
                  </a:lnTo>
                  <a:lnTo>
                    <a:pt x="3337001" y="1972945"/>
                  </a:lnTo>
                  <a:lnTo>
                    <a:pt x="3342335" y="1970138"/>
                  </a:lnTo>
                  <a:lnTo>
                    <a:pt x="3350476" y="1961984"/>
                  </a:lnTo>
                  <a:lnTo>
                    <a:pt x="3352520" y="1957146"/>
                  </a:lnTo>
                  <a:lnTo>
                    <a:pt x="3352520" y="1945043"/>
                  </a:lnTo>
                  <a:lnTo>
                    <a:pt x="3350310" y="1939429"/>
                  </a:lnTo>
                  <a:lnTo>
                    <a:pt x="3345916" y="1934692"/>
                  </a:lnTo>
                  <a:lnTo>
                    <a:pt x="3345916" y="1934032"/>
                  </a:lnTo>
                  <a:lnTo>
                    <a:pt x="3380422" y="1934032"/>
                  </a:lnTo>
                  <a:lnTo>
                    <a:pt x="3380422" y="1923465"/>
                  </a:lnTo>
                  <a:lnTo>
                    <a:pt x="3312071" y="1923465"/>
                  </a:lnTo>
                  <a:lnTo>
                    <a:pt x="3304806" y="1923465"/>
                  </a:lnTo>
                  <a:lnTo>
                    <a:pt x="3280041" y="1923465"/>
                  </a:lnTo>
                  <a:lnTo>
                    <a:pt x="3280041" y="1934032"/>
                  </a:lnTo>
                  <a:lnTo>
                    <a:pt x="3279940" y="1966937"/>
                  </a:lnTo>
                  <a:lnTo>
                    <a:pt x="3279648" y="1968982"/>
                  </a:lnTo>
                  <a:lnTo>
                    <a:pt x="3278886" y="1971179"/>
                  </a:lnTo>
                  <a:lnTo>
                    <a:pt x="3275088" y="1967534"/>
                  </a:lnTo>
                  <a:lnTo>
                    <a:pt x="3275088" y="1979599"/>
                  </a:lnTo>
                  <a:lnTo>
                    <a:pt x="3271228" y="1984768"/>
                  </a:lnTo>
                  <a:lnTo>
                    <a:pt x="3265563" y="1987359"/>
                  </a:lnTo>
                  <a:lnTo>
                    <a:pt x="3246196" y="1987359"/>
                  </a:lnTo>
                  <a:lnTo>
                    <a:pt x="3240252" y="1981530"/>
                  </a:lnTo>
                  <a:lnTo>
                    <a:pt x="3240176" y="1958632"/>
                  </a:lnTo>
                  <a:lnTo>
                    <a:pt x="3239592" y="1945093"/>
                  </a:lnTo>
                  <a:lnTo>
                    <a:pt x="3250654" y="1956155"/>
                  </a:lnTo>
                  <a:lnTo>
                    <a:pt x="3275088" y="1979599"/>
                  </a:lnTo>
                  <a:lnTo>
                    <a:pt x="3275088" y="1967534"/>
                  </a:lnTo>
                  <a:lnTo>
                    <a:pt x="3251746" y="1945093"/>
                  </a:lnTo>
                  <a:lnTo>
                    <a:pt x="3240252" y="1934032"/>
                  </a:lnTo>
                  <a:lnTo>
                    <a:pt x="3280041" y="1934032"/>
                  </a:lnTo>
                  <a:lnTo>
                    <a:pt x="3280041" y="1923465"/>
                  </a:lnTo>
                  <a:lnTo>
                    <a:pt x="3217634" y="1923465"/>
                  </a:lnTo>
                  <a:lnTo>
                    <a:pt x="3210369" y="1923465"/>
                  </a:lnTo>
                  <a:lnTo>
                    <a:pt x="3127159" y="1923465"/>
                  </a:lnTo>
                  <a:lnTo>
                    <a:pt x="3119894" y="1923465"/>
                  </a:lnTo>
                  <a:lnTo>
                    <a:pt x="3107182" y="1923465"/>
                  </a:lnTo>
                  <a:lnTo>
                    <a:pt x="3107283" y="1902066"/>
                  </a:lnTo>
                  <a:lnTo>
                    <a:pt x="3109518" y="1897049"/>
                  </a:lnTo>
                  <a:lnTo>
                    <a:pt x="3118878" y="1889785"/>
                  </a:lnTo>
                  <a:lnTo>
                    <a:pt x="3125559" y="1887969"/>
                  </a:lnTo>
                  <a:lnTo>
                    <a:pt x="3134258" y="1887969"/>
                  </a:lnTo>
                  <a:lnTo>
                    <a:pt x="3175317" y="1903196"/>
                  </a:lnTo>
                  <a:lnTo>
                    <a:pt x="3183953" y="1912569"/>
                  </a:lnTo>
                  <a:lnTo>
                    <a:pt x="3192869" y="1905635"/>
                  </a:lnTo>
                  <a:lnTo>
                    <a:pt x="3161969" y="1881759"/>
                  </a:lnTo>
                  <a:lnTo>
                    <a:pt x="3134258" y="1876742"/>
                  </a:lnTo>
                  <a:lnTo>
                    <a:pt x="3125533" y="1877301"/>
                  </a:lnTo>
                  <a:lnTo>
                    <a:pt x="3095447" y="1902066"/>
                  </a:lnTo>
                  <a:lnTo>
                    <a:pt x="3094799" y="1909102"/>
                  </a:lnTo>
                  <a:lnTo>
                    <a:pt x="3094799" y="1923465"/>
                  </a:lnTo>
                  <a:lnTo>
                    <a:pt x="3074822" y="1923465"/>
                  </a:lnTo>
                  <a:lnTo>
                    <a:pt x="3074822" y="1934032"/>
                  </a:lnTo>
                  <a:lnTo>
                    <a:pt x="3094799" y="1934032"/>
                  </a:lnTo>
                  <a:lnTo>
                    <a:pt x="3094799" y="2029460"/>
                  </a:lnTo>
                  <a:lnTo>
                    <a:pt x="3107182" y="2029460"/>
                  </a:lnTo>
                  <a:lnTo>
                    <a:pt x="3107182" y="1934032"/>
                  </a:lnTo>
                  <a:lnTo>
                    <a:pt x="3119894" y="1934032"/>
                  </a:lnTo>
                  <a:lnTo>
                    <a:pt x="3127159" y="1934032"/>
                  </a:lnTo>
                  <a:lnTo>
                    <a:pt x="3185274" y="1934032"/>
                  </a:lnTo>
                  <a:lnTo>
                    <a:pt x="3185274" y="1982127"/>
                  </a:lnTo>
                  <a:lnTo>
                    <a:pt x="3183267" y="1987829"/>
                  </a:lnTo>
                  <a:lnTo>
                    <a:pt x="3175228" y="1996960"/>
                  </a:lnTo>
                  <a:lnTo>
                    <a:pt x="3169970" y="1999246"/>
                  </a:lnTo>
                  <a:lnTo>
                    <a:pt x="3157753" y="1999246"/>
                  </a:lnTo>
                  <a:lnTo>
                    <a:pt x="3153105" y="1997430"/>
                  </a:lnTo>
                  <a:lnTo>
                    <a:pt x="3145955" y="1990166"/>
                  </a:lnTo>
                  <a:lnTo>
                    <a:pt x="3144164" y="1985594"/>
                  </a:lnTo>
                  <a:lnTo>
                    <a:pt x="3144164" y="1972945"/>
                  </a:lnTo>
                  <a:lnTo>
                    <a:pt x="3146945" y="1967712"/>
                  </a:lnTo>
                  <a:lnTo>
                    <a:pt x="3158058" y="1961108"/>
                  </a:lnTo>
                  <a:lnTo>
                    <a:pt x="3164408" y="1960397"/>
                  </a:lnTo>
                  <a:lnTo>
                    <a:pt x="3171571" y="1962264"/>
                  </a:lnTo>
                  <a:lnTo>
                    <a:pt x="3171380" y="1960397"/>
                  </a:lnTo>
                  <a:lnTo>
                    <a:pt x="3170415" y="1950542"/>
                  </a:lnTo>
                  <a:lnTo>
                    <a:pt x="3163074" y="1949881"/>
                  </a:lnTo>
                  <a:lnTo>
                    <a:pt x="3156077" y="1950542"/>
                  </a:lnTo>
                  <a:lnTo>
                    <a:pt x="3131020" y="1979599"/>
                  </a:lnTo>
                  <a:lnTo>
                    <a:pt x="3130956" y="1989175"/>
                  </a:lnTo>
                  <a:lnTo>
                    <a:pt x="3133928" y="1996440"/>
                  </a:lnTo>
                  <a:lnTo>
                    <a:pt x="3145815" y="2007666"/>
                  </a:lnTo>
                  <a:lnTo>
                    <a:pt x="3152965" y="2010473"/>
                  </a:lnTo>
                  <a:lnTo>
                    <a:pt x="3171571" y="2010473"/>
                  </a:lnTo>
                  <a:lnTo>
                    <a:pt x="3179330" y="2007171"/>
                  </a:lnTo>
                  <a:lnTo>
                    <a:pt x="3184614" y="2000567"/>
                  </a:lnTo>
                  <a:lnTo>
                    <a:pt x="3185274" y="2000567"/>
                  </a:lnTo>
                  <a:lnTo>
                    <a:pt x="3185274" y="2029460"/>
                  </a:lnTo>
                  <a:lnTo>
                    <a:pt x="3197656" y="2029460"/>
                  </a:lnTo>
                  <a:lnTo>
                    <a:pt x="3197656" y="2000567"/>
                  </a:lnTo>
                  <a:lnTo>
                    <a:pt x="3197656" y="1999246"/>
                  </a:lnTo>
                  <a:lnTo>
                    <a:pt x="3197656" y="1934032"/>
                  </a:lnTo>
                  <a:lnTo>
                    <a:pt x="3210369" y="1934032"/>
                  </a:lnTo>
                  <a:lnTo>
                    <a:pt x="3217634" y="1934032"/>
                  </a:lnTo>
                  <a:lnTo>
                    <a:pt x="3228200" y="1934032"/>
                  </a:lnTo>
                  <a:lnTo>
                    <a:pt x="3228289" y="1979879"/>
                  </a:lnTo>
                  <a:lnTo>
                    <a:pt x="3230816" y="1986280"/>
                  </a:lnTo>
                  <a:lnTo>
                    <a:pt x="3241268" y="1995868"/>
                  </a:lnTo>
                  <a:lnTo>
                    <a:pt x="3247898" y="1998256"/>
                  </a:lnTo>
                  <a:lnTo>
                    <a:pt x="3261436" y="1998256"/>
                  </a:lnTo>
                  <a:lnTo>
                    <a:pt x="3266173" y="1997240"/>
                  </a:lnTo>
                  <a:lnTo>
                    <a:pt x="3274098" y="1993163"/>
                  </a:lnTo>
                  <a:lnTo>
                    <a:pt x="3277070" y="1990547"/>
                  </a:lnTo>
                  <a:lnTo>
                    <a:pt x="3279051" y="1987359"/>
                  </a:lnTo>
                  <a:lnTo>
                    <a:pt x="3279711" y="1987359"/>
                  </a:lnTo>
                  <a:lnTo>
                    <a:pt x="3279711" y="2029460"/>
                  </a:lnTo>
                  <a:lnTo>
                    <a:pt x="3292094" y="2029460"/>
                  </a:lnTo>
                  <a:lnTo>
                    <a:pt x="3292094" y="1971179"/>
                  </a:lnTo>
                  <a:lnTo>
                    <a:pt x="3292094" y="1934032"/>
                  </a:lnTo>
                  <a:lnTo>
                    <a:pt x="3304806" y="1934032"/>
                  </a:lnTo>
                  <a:lnTo>
                    <a:pt x="3312071" y="1934032"/>
                  </a:lnTo>
                  <a:lnTo>
                    <a:pt x="3332708" y="1934032"/>
                  </a:lnTo>
                  <a:lnTo>
                    <a:pt x="3337433" y="1938210"/>
                  </a:lnTo>
                  <a:lnTo>
                    <a:pt x="3339808" y="1943442"/>
                  </a:lnTo>
                  <a:lnTo>
                    <a:pt x="3339808" y="1954669"/>
                  </a:lnTo>
                  <a:lnTo>
                    <a:pt x="3337826" y="1958632"/>
                  </a:lnTo>
                  <a:lnTo>
                    <a:pt x="3329902" y="1964575"/>
                  </a:lnTo>
                  <a:lnTo>
                    <a:pt x="3323958" y="1966937"/>
                  </a:lnTo>
                  <a:lnTo>
                    <a:pt x="3316033" y="1968703"/>
                  </a:lnTo>
                  <a:lnTo>
                    <a:pt x="3317532" y="1977148"/>
                  </a:lnTo>
                  <a:lnTo>
                    <a:pt x="3346285" y="2006206"/>
                  </a:lnTo>
                  <a:lnTo>
                    <a:pt x="3353511" y="2006841"/>
                  </a:lnTo>
                  <a:lnTo>
                    <a:pt x="3361575" y="2006104"/>
                  </a:lnTo>
                  <a:lnTo>
                    <a:pt x="3368611" y="2003869"/>
                  </a:lnTo>
                  <a:lnTo>
                    <a:pt x="3374618" y="2000161"/>
                  </a:lnTo>
                  <a:lnTo>
                    <a:pt x="3379114" y="1995449"/>
                  </a:lnTo>
                  <a:lnTo>
                    <a:pt x="3379597" y="1994954"/>
                  </a:lnTo>
                  <a:lnTo>
                    <a:pt x="3380257" y="1994954"/>
                  </a:lnTo>
                  <a:lnTo>
                    <a:pt x="3380257" y="2029460"/>
                  </a:lnTo>
                  <a:lnTo>
                    <a:pt x="3392805" y="2029460"/>
                  </a:lnTo>
                  <a:lnTo>
                    <a:pt x="3392805" y="1994954"/>
                  </a:lnTo>
                  <a:lnTo>
                    <a:pt x="3392805" y="1934032"/>
                  </a:lnTo>
                  <a:lnTo>
                    <a:pt x="3412782" y="1934032"/>
                  </a:lnTo>
                  <a:lnTo>
                    <a:pt x="3412782" y="1923465"/>
                  </a:lnTo>
                  <a:close/>
                </a:path>
                <a:path w="5814695" h="2957829">
                  <a:moveTo>
                    <a:pt x="3460661" y="1974481"/>
                  </a:moveTo>
                  <a:lnTo>
                    <a:pt x="3412947" y="1974481"/>
                  </a:lnTo>
                  <a:lnTo>
                    <a:pt x="3412947" y="1986038"/>
                  </a:lnTo>
                  <a:lnTo>
                    <a:pt x="3460661" y="1986038"/>
                  </a:lnTo>
                  <a:lnTo>
                    <a:pt x="3460661" y="1974481"/>
                  </a:lnTo>
                  <a:close/>
                </a:path>
                <a:path w="5814695" h="2957829">
                  <a:moveTo>
                    <a:pt x="3463302" y="2609278"/>
                  </a:moveTo>
                  <a:lnTo>
                    <a:pt x="3463302" y="2609278"/>
                  </a:lnTo>
                  <a:lnTo>
                    <a:pt x="3107182" y="2609278"/>
                  </a:lnTo>
                  <a:lnTo>
                    <a:pt x="3107283" y="2587866"/>
                  </a:lnTo>
                  <a:lnTo>
                    <a:pt x="3109518" y="2582849"/>
                  </a:lnTo>
                  <a:lnTo>
                    <a:pt x="3118878" y="2575585"/>
                  </a:lnTo>
                  <a:lnTo>
                    <a:pt x="3125559" y="2573769"/>
                  </a:lnTo>
                  <a:lnTo>
                    <a:pt x="3134258" y="2573769"/>
                  </a:lnTo>
                  <a:lnTo>
                    <a:pt x="3175317" y="2588996"/>
                  </a:lnTo>
                  <a:lnTo>
                    <a:pt x="3183953" y="2598382"/>
                  </a:lnTo>
                  <a:lnTo>
                    <a:pt x="3192869" y="2591435"/>
                  </a:lnTo>
                  <a:lnTo>
                    <a:pt x="3161969" y="2567559"/>
                  </a:lnTo>
                  <a:lnTo>
                    <a:pt x="3134258" y="2562542"/>
                  </a:lnTo>
                  <a:lnTo>
                    <a:pt x="3125533" y="2563101"/>
                  </a:lnTo>
                  <a:lnTo>
                    <a:pt x="3095447" y="2587866"/>
                  </a:lnTo>
                  <a:lnTo>
                    <a:pt x="3094799" y="2594914"/>
                  </a:lnTo>
                  <a:lnTo>
                    <a:pt x="3094799" y="2609278"/>
                  </a:lnTo>
                  <a:lnTo>
                    <a:pt x="3074822" y="2609278"/>
                  </a:lnTo>
                  <a:lnTo>
                    <a:pt x="3074822" y="2619845"/>
                  </a:lnTo>
                  <a:lnTo>
                    <a:pt x="3094799" y="2619845"/>
                  </a:lnTo>
                  <a:lnTo>
                    <a:pt x="3094799" y="2715272"/>
                  </a:lnTo>
                  <a:lnTo>
                    <a:pt x="3107182" y="2715272"/>
                  </a:lnTo>
                  <a:lnTo>
                    <a:pt x="3107182" y="2619845"/>
                  </a:lnTo>
                  <a:lnTo>
                    <a:pt x="3119894" y="2619845"/>
                  </a:lnTo>
                  <a:lnTo>
                    <a:pt x="3127159" y="2619845"/>
                  </a:lnTo>
                  <a:lnTo>
                    <a:pt x="3185274" y="2619845"/>
                  </a:lnTo>
                  <a:lnTo>
                    <a:pt x="3185274" y="2667939"/>
                  </a:lnTo>
                  <a:lnTo>
                    <a:pt x="3183267" y="2673642"/>
                  </a:lnTo>
                  <a:lnTo>
                    <a:pt x="3175228" y="2682773"/>
                  </a:lnTo>
                  <a:lnTo>
                    <a:pt x="3169970" y="2685059"/>
                  </a:lnTo>
                  <a:lnTo>
                    <a:pt x="3157753" y="2685059"/>
                  </a:lnTo>
                  <a:lnTo>
                    <a:pt x="3153105" y="2683243"/>
                  </a:lnTo>
                  <a:lnTo>
                    <a:pt x="3145955" y="2675979"/>
                  </a:lnTo>
                  <a:lnTo>
                    <a:pt x="3144164" y="2671407"/>
                  </a:lnTo>
                  <a:lnTo>
                    <a:pt x="3144164" y="2658757"/>
                  </a:lnTo>
                  <a:lnTo>
                    <a:pt x="3146945" y="2653525"/>
                  </a:lnTo>
                  <a:lnTo>
                    <a:pt x="3158058" y="2646921"/>
                  </a:lnTo>
                  <a:lnTo>
                    <a:pt x="3164408" y="2646210"/>
                  </a:lnTo>
                  <a:lnTo>
                    <a:pt x="3171571" y="2648077"/>
                  </a:lnTo>
                  <a:lnTo>
                    <a:pt x="3171380" y="2646210"/>
                  </a:lnTo>
                  <a:lnTo>
                    <a:pt x="3170415" y="2636355"/>
                  </a:lnTo>
                  <a:lnTo>
                    <a:pt x="3163074" y="2635681"/>
                  </a:lnTo>
                  <a:lnTo>
                    <a:pt x="3156077" y="2636355"/>
                  </a:lnTo>
                  <a:lnTo>
                    <a:pt x="3130994" y="2665577"/>
                  </a:lnTo>
                  <a:lnTo>
                    <a:pt x="3130956" y="2674988"/>
                  </a:lnTo>
                  <a:lnTo>
                    <a:pt x="3133928" y="2682252"/>
                  </a:lnTo>
                  <a:lnTo>
                    <a:pt x="3145815" y="2693479"/>
                  </a:lnTo>
                  <a:lnTo>
                    <a:pt x="3152965" y="2696286"/>
                  </a:lnTo>
                  <a:lnTo>
                    <a:pt x="3171571" y="2696286"/>
                  </a:lnTo>
                  <a:lnTo>
                    <a:pt x="3179330" y="2692984"/>
                  </a:lnTo>
                  <a:lnTo>
                    <a:pt x="3184614" y="2686380"/>
                  </a:lnTo>
                  <a:lnTo>
                    <a:pt x="3185274" y="2686380"/>
                  </a:lnTo>
                  <a:lnTo>
                    <a:pt x="3185274" y="2715272"/>
                  </a:lnTo>
                  <a:lnTo>
                    <a:pt x="3197656" y="2715272"/>
                  </a:lnTo>
                  <a:lnTo>
                    <a:pt x="3197656" y="2686380"/>
                  </a:lnTo>
                  <a:lnTo>
                    <a:pt x="3197656" y="2685059"/>
                  </a:lnTo>
                  <a:lnTo>
                    <a:pt x="3197656" y="2619845"/>
                  </a:lnTo>
                  <a:lnTo>
                    <a:pt x="3210369" y="2619845"/>
                  </a:lnTo>
                  <a:lnTo>
                    <a:pt x="3217634" y="2619845"/>
                  </a:lnTo>
                  <a:lnTo>
                    <a:pt x="3301009" y="2619845"/>
                  </a:lnTo>
                  <a:lnTo>
                    <a:pt x="3301009" y="2640482"/>
                  </a:lnTo>
                  <a:lnTo>
                    <a:pt x="3236785" y="2640482"/>
                  </a:lnTo>
                  <a:lnTo>
                    <a:pt x="3231997" y="2649893"/>
                  </a:lnTo>
                  <a:lnTo>
                    <a:pt x="3231997" y="2650718"/>
                  </a:lnTo>
                  <a:lnTo>
                    <a:pt x="3240684" y="2652915"/>
                  </a:lnTo>
                  <a:lnTo>
                    <a:pt x="3248317" y="2656332"/>
                  </a:lnTo>
                  <a:lnTo>
                    <a:pt x="3261410" y="2665577"/>
                  </a:lnTo>
                  <a:lnTo>
                    <a:pt x="3264687" y="2671241"/>
                  </a:lnTo>
                  <a:lnTo>
                    <a:pt x="3264585" y="2683243"/>
                  </a:lnTo>
                  <a:lnTo>
                    <a:pt x="3262947" y="2686951"/>
                  </a:lnTo>
                  <a:lnTo>
                    <a:pt x="3256013" y="2692565"/>
                  </a:lnTo>
                  <a:lnTo>
                    <a:pt x="3251416" y="2693974"/>
                  </a:lnTo>
                  <a:lnTo>
                    <a:pt x="3243059" y="2693974"/>
                  </a:lnTo>
                  <a:lnTo>
                    <a:pt x="3240417" y="2693644"/>
                  </a:lnTo>
                  <a:lnTo>
                    <a:pt x="3237776" y="2692984"/>
                  </a:lnTo>
                  <a:lnTo>
                    <a:pt x="3220936" y="2677630"/>
                  </a:lnTo>
                  <a:lnTo>
                    <a:pt x="3217519" y="2679827"/>
                  </a:lnTo>
                  <a:lnTo>
                    <a:pt x="3215843" y="2683027"/>
                  </a:lnTo>
                  <a:lnTo>
                    <a:pt x="3215817" y="2691333"/>
                  </a:lnTo>
                  <a:lnTo>
                    <a:pt x="3217519" y="2694775"/>
                  </a:lnTo>
                  <a:lnTo>
                    <a:pt x="3224339" y="2700604"/>
                  </a:lnTo>
                  <a:lnTo>
                    <a:pt x="3229191" y="2702344"/>
                  </a:lnTo>
                  <a:lnTo>
                    <a:pt x="3235464" y="2702890"/>
                  </a:lnTo>
                  <a:lnTo>
                    <a:pt x="3258578" y="2728315"/>
                  </a:lnTo>
                  <a:lnTo>
                    <a:pt x="3272282" y="2722537"/>
                  </a:lnTo>
                  <a:lnTo>
                    <a:pt x="3248177" y="2702725"/>
                  </a:lnTo>
                  <a:lnTo>
                    <a:pt x="3258413" y="2702725"/>
                  </a:lnTo>
                  <a:lnTo>
                    <a:pt x="3264738" y="2700604"/>
                  </a:lnTo>
                  <a:lnTo>
                    <a:pt x="3272650" y="2693974"/>
                  </a:lnTo>
                  <a:lnTo>
                    <a:pt x="3274860" y="2692133"/>
                  </a:lnTo>
                  <a:lnTo>
                    <a:pt x="3277400" y="2686431"/>
                  </a:lnTo>
                  <a:lnTo>
                    <a:pt x="3277400" y="2672232"/>
                  </a:lnTo>
                  <a:lnTo>
                    <a:pt x="3274923" y="2666403"/>
                  </a:lnTo>
                  <a:lnTo>
                    <a:pt x="3265017" y="2657157"/>
                  </a:lnTo>
                  <a:lnTo>
                    <a:pt x="3259569" y="2653855"/>
                  </a:lnTo>
                  <a:lnTo>
                    <a:pt x="3253625" y="2651874"/>
                  </a:lnTo>
                  <a:lnTo>
                    <a:pt x="3253625" y="2651214"/>
                  </a:lnTo>
                  <a:lnTo>
                    <a:pt x="3301009" y="2651214"/>
                  </a:lnTo>
                  <a:lnTo>
                    <a:pt x="3301009" y="2715272"/>
                  </a:lnTo>
                  <a:lnTo>
                    <a:pt x="3313557" y="2715272"/>
                  </a:lnTo>
                  <a:lnTo>
                    <a:pt x="3313557" y="2651214"/>
                  </a:lnTo>
                  <a:lnTo>
                    <a:pt x="3313557" y="2619845"/>
                  </a:lnTo>
                  <a:lnTo>
                    <a:pt x="3326269" y="2619845"/>
                  </a:lnTo>
                  <a:lnTo>
                    <a:pt x="3333534" y="2619845"/>
                  </a:lnTo>
                  <a:lnTo>
                    <a:pt x="3346246" y="2619845"/>
                  </a:lnTo>
                  <a:lnTo>
                    <a:pt x="3346246" y="2715272"/>
                  </a:lnTo>
                  <a:lnTo>
                    <a:pt x="3358629" y="2715272"/>
                  </a:lnTo>
                  <a:lnTo>
                    <a:pt x="3358629" y="2619845"/>
                  </a:lnTo>
                  <a:lnTo>
                    <a:pt x="3371342" y="2619845"/>
                  </a:lnTo>
                  <a:lnTo>
                    <a:pt x="3378606" y="2619845"/>
                  </a:lnTo>
                  <a:lnTo>
                    <a:pt x="3430943" y="2619845"/>
                  </a:lnTo>
                  <a:lnTo>
                    <a:pt x="3430943" y="2650388"/>
                  </a:lnTo>
                  <a:lnTo>
                    <a:pt x="3388677" y="2650388"/>
                  </a:lnTo>
                  <a:lnTo>
                    <a:pt x="3379432" y="2657818"/>
                  </a:lnTo>
                  <a:lnTo>
                    <a:pt x="3379432" y="2662326"/>
                  </a:lnTo>
                  <a:lnTo>
                    <a:pt x="3380448" y="2666568"/>
                  </a:lnTo>
                  <a:lnTo>
                    <a:pt x="3384512" y="2674493"/>
                  </a:lnTo>
                  <a:lnTo>
                    <a:pt x="3387128" y="2677464"/>
                  </a:lnTo>
                  <a:lnTo>
                    <a:pt x="3390328" y="2679446"/>
                  </a:lnTo>
                  <a:lnTo>
                    <a:pt x="3397923" y="2676804"/>
                  </a:lnTo>
                  <a:lnTo>
                    <a:pt x="3397923" y="2661615"/>
                  </a:lnTo>
                  <a:lnTo>
                    <a:pt x="3430943" y="2661615"/>
                  </a:lnTo>
                  <a:lnTo>
                    <a:pt x="3430943" y="2715272"/>
                  </a:lnTo>
                  <a:lnTo>
                    <a:pt x="3443325" y="2715272"/>
                  </a:lnTo>
                  <a:lnTo>
                    <a:pt x="3443325" y="2661615"/>
                  </a:lnTo>
                  <a:lnTo>
                    <a:pt x="3443325" y="2619845"/>
                  </a:lnTo>
                  <a:lnTo>
                    <a:pt x="3463302" y="2619845"/>
                  </a:lnTo>
                  <a:lnTo>
                    <a:pt x="3463302" y="2609278"/>
                  </a:lnTo>
                  <a:close/>
                </a:path>
                <a:path w="5814695" h="2957829">
                  <a:moveTo>
                    <a:pt x="3467265" y="2837853"/>
                  </a:moveTo>
                  <a:lnTo>
                    <a:pt x="3434905" y="2837853"/>
                  </a:lnTo>
                  <a:lnTo>
                    <a:pt x="3434905" y="2848419"/>
                  </a:lnTo>
                  <a:lnTo>
                    <a:pt x="3434791" y="2891536"/>
                  </a:lnTo>
                  <a:lnTo>
                    <a:pt x="3432594" y="2897873"/>
                  </a:lnTo>
                  <a:lnTo>
                    <a:pt x="3423348" y="2907449"/>
                  </a:lnTo>
                  <a:lnTo>
                    <a:pt x="3417290" y="2909836"/>
                  </a:lnTo>
                  <a:lnTo>
                    <a:pt x="3402317" y="2909836"/>
                  </a:lnTo>
                  <a:lnTo>
                    <a:pt x="3396488" y="2907690"/>
                  </a:lnTo>
                  <a:lnTo>
                    <a:pt x="3388118" y="2899105"/>
                  </a:lnTo>
                  <a:lnTo>
                    <a:pt x="3385642" y="2894266"/>
                  </a:lnTo>
                  <a:lnTo>
                    <a:pt x="3384880" y="2888869"/>
                  </a:lnTo>
                  <a:lnTo>
                    <a:pt x="3391484" y="2887332"/>
                  </a:lnTo>
                  <a:lnTo>
                    <a:pt x="3396818" y="2884525"/>
                  </a:lnTo>
                  <a:lnTo>
                    <a:pt x="3404959" y="2876372"/>
                  </a:lnTo>
                  <a:lnTo>
                    <a:pt x="3407003" y="2871533"/>
                  </a:lnTo>
                  <a:lnTo>
                    <a:pt x="3407003" y="2859430"/>
                  </a:lnTo>
                  <a:lnTo>
                    <a:pt x="3404793" y="2853817"/>
                  </a:lnTo>
                  <a:lnTo>
                    <a:pt x="3400399" y="2849080"/>
                  </a:lnTo>
                  <a:lnTo>
                    <a:pt x="3400399" y="2848419"/>
                  </a:lnTo>
                  <a:lnTo>
                    <a:pt x="3434905" y="2848419"/>
                  </a:lnTo>
                  <a:lnTo>
                    <a:pt x="3434905" y="2837853"/>
                  </a:lnTo>
                  <a:lnTo>
                    <a:pt x="3366554" y="2837853"/>
                  </a:lnTo>
                  <a:lnTo>
                    <a:pt x="3359289" y="2837853"/>
                  </a:lnTo>
                  <a:lnTo>
                    <a:pt x="3161830" y="2837853"/>
                  </a:lnTo>
                  <a:lnTo>
                    <a:pt x="3161830" y="2848419"/>
                  </a:lnTo>
                  <a:lnTo>
                    <a:pt x="3161830" y="2885897"/>
                  </a:lnTo>
                  <a:lnTo>
                    <a:pt x="3157321" y="2887332"/>
                  </a:lnTo>
                  <a:lnTo>
                    <a:pt x="3152089" y="2888043"/>
                  </a:lnTo>
                  <a:lnTo>
                    <a:pt x="3139871" y="2888043"/>
                  </a:lnTo>
                  <a:lnTo>
                    <a:pt x="3133979" y="2887268"/>
                  </a:lnTo>
                  <a:lnTo>
                    <a:pt x="3128480" y="2885732"/>
                  </a:lnTo>
                  <a:lnTo>
                    <a:pt x="3128924" y="2884297"/>
                  </a:lnTo>
                  <a:lnTo>
                    <a:pt x="3129038" y="2883281"/>
                  </a:lnTo>
                  <a:lnTo>
                    <a:pt x="3129140" y="2848419"/>
                  </a:lnTo>
                  <a:lnTo>
                    <a:pt x="3161830" y="2848419"/>
                  </a:lnTo>
                  <a:lnTo>
                    <a:pt x="3161830" y="2837853"/>
                  </a:lnTo>
                  <a:lnTo>
                    <a:pt x="3074822" y="2837853"/>
                  </a:lnTo>
                  <a:lnTo>
                    <a:pt x="3074822" y="2848419"/>
                  </a:lnTo>
                  <a:lnTo>
                    <a:pt x="3116757" y="2848419"/>
                  </a:lnTo>
                  <a:lnTo>
                    <a:pt x="3116757" y="2886278"/>
                  </a:lnTo>
                  <a:lnTo>
                    <a:pt x="3113125" y="2889859"/>
                  </a:lnTo>
                  <a:lnTo>
                    <a:pt x="3100032" y="2889859"/>
                  </a:lnTo>
                  <a:lnTo>
                    <a:pt x="3095015" y="2887383"/>
                  </a:lnTo>
                  <a:lnTo>
                    <a:pt x="3090837" y="2882430"/>
                  </a:lnTo>
                  <a:lnTo>
                    <a:pt x="3081426" y="2889859"/>
                  </a:lnTo>
                  <a:lnTo>
                    <a:pt x="3124022" y="2945663"/>
                  </a:lnTo>
                  <a:lnTo>
                    <a:pt x="3134093" y="2939059"/>
                  </a:lnTo>
                  <a:lnTo>
                    <a:pt x="3114776" y="2913964"/>
                  </a:lnTo>
                  <a:lnTo>
                    <a:pt x="3112249" y="2910548"/>
                  </a:lnTo>
                  <a:lnTo>
                    <a:pt x="3108452" y="2905988"/>
                  </a:lnTo>
                  <a:lnTo>
                    <a:pt x="3103384" y="2900261"/>
                  </a:lnTo>
                  <a:lnTo>
                    <a:pt x="3103715" y="2899765"/>
                  </a:lnTo>
                  <a:lnTo>
                    <a:pt x="3104705" y="2900095"/>
                  </a:lnTo>
                  <a:lnTo>
                    <a:pt x="3106521" y="2900261"/>
                  </a:lnTo>
                  <a:lnTo>
                    <a:pt x="3109163" y="2900261"/>
                  </a:lnTo>
                  <a:lnTo>
                    <a:pt x="3115106" y="2900045"/>
                  </a:lnTo>
                  <a:lnTo>
                    <a:pt x="3115868" y="2899765"/>
                  </a:lnTo>
                  <a:lnTo>
                    <a:pt x="3119844" y="2898330"/>
                  </a:lnTo>
                  <a:lnTo>
                    <a:pt x="3123361" y="2895142"/>
                  </a:lnTo>
                  <a:lnTo>
                    <a:pt x="3130296" y="2897784"/>
                  </a:lnTo>
                  <a:lnTo>
                    <a:pt x="3138055" y="2899105"/>
                  </a:lnTo>
                  <a:lnTo>
                    <a:pt x="3152698" y="2899105"/>
                  </a:lnTo>
                  <a:lnTo>
                    <a:pt x="3157753" y="2898660"/>
                  </a:lnTo>
                  <a:lnTo>
                    <a:pt x="3161830" y="2897784"/>
                  </a:lnTo>
                  <a:lnTo>
                    <a:pt x="3161830" y="2943847"/>
                  </a:lnTo>
                  <a:lnTo>
                    <a:pt x="3174377" y="2943847"/>
                  </a:lnTo>
                  <a:lnTo>
                    <a:pt x="3174377" y="2897784"/>
                  </a:lnTo>
                  <a:lnTo>
                    <a:pt x="3174377" y="2895142"/>
                  </a:lnTo>
                  <a:lnTo>
                    <a:pt x="3174377" y="2889859"/>
                  </a:lnTo>
                  <a:lnTo>
                    <a:pt x="3174377" y="2888043"/>
                  </a:lnTo>
                  <a:lnTo>
                    <a:pt x="3174377" y="2848419"/>
                  </a:lnTo>
                  <a:lnTo>
                    <a:pt x="3187090" y="2848419"/>
                  </a:lnTo>
                  <a:lnTo>
                    <a:pt x="3194354" y="2848419"/>
                  </a:lnTo>
                  <a:lnTo>
                    <a:pt x="3248177" y="2848419"/>
                  </a:lnTo>
                  <a:lnTo>
                    <a:pt x="3248177" y="2897174"/>
                  </a:lnTo>
                  <a:lnTo>
                    <a:pt x="3246361" y="2902191"/>
                  </a:lnTo>
                  <a:lnTo>
                    <a:pt x="3239097" y="2909887"/>
                  </a:lnTo>
                  <a:lnTo>
                    <a:pt x="3234359" y="2911818"/>
                  </a:lnTo>
                  <a:lnTo>
                    <a:pt x="3223349" y="2911818"/>
                  </a:lnTo>
                  <a:lnTo>
                    <a:pt x="3219170" y="2910192"/>
                  </a:lnTo>
                  <a:lnTo>
                    <a:pt x="3212782" y="2903702"/>
                  </a:lnTo>
                  <a:lnTo>
                    <a:pt x="3211258" y="2899765"/>
                  </a:lnTo>
                  <a:lnTo>
                    <a:pt x="3211195" y="2888043"/>
                  </a:lnTo>
                  <a:lnTo>
                    <a:pt x="3213557" y="2883281"/>
                  </a:lnTo>
                  <a:lnTo>
                    <a:pt x="3223018" y="2877451"/>
                  </a:lnTo>
                  <a:lnTo>
                    <a:pt x="3228581" y="2876537"/>
                  </a:lnTo>
                  <a:lnTo>
                    <a:pt x="3234969" y="2877642"/>
                  </a:lnTo>
                  <a:lnTo>
                    <a:pt x="3234766" y="2876537"/>
                  </a:lnTo>
                  <a:lnTo>
                    <a:pt x="3232988" y="2866250"/>
                  </a:lnTo>
                  <a:lnTo>
                    <a:pt x="3226257" y="2865958"/>
                  </a:lnTo>
                  <a:lnTo>
                    <a:pt x="3219958" y="2866872"/>
                  </a:lnTo>
                  <a:lnTo>
                    <a:pt x="3214078" y="2869006"/>
                  </a:lnTo>
                  <a:lnTo>
                    <a:pt x="3208629" y="2872359"/>
                  </a:lnTo>
                  <a:lnTo>
                    <a:pt x="3201644" y="2877642"/>
                  </a:lnTo>
                  <a:lnTo>
                    <a:pt x="3198152" y="2885122"/>
                  </a:lnTo>
                  <a:lnTo>
                    <a:pt x="3198152" y="2903067"/>
                  </a:lnTo>
                  <a:lnTo>
                    <a:pt x="3200895" y="2909836"/>
                  </a:lnTo>
                  <a:lnTo>
                    <a:pt x="3211906" y="2920403"/>
                  </a:lnTo>
                  <a:lnTo>
                    <a:pt x="3218510" y="2923044"/>
                  </a:lnTo>
                  <a:lnTo>
                    <a:pt x="3235464" y="2923044"/>
                  </a:lnTo>
                  <a:lnTo>
                    <a:pt x="3242564" y="2919907"/>
                  </a:lnTo>
                  <a:lnTo>
                    <a:pt x="3247517" y="2913634"/>
                  </a:lnTo>
                  <a:lnTo>
                    <a:pt x="3248177" y="2913634"/>
                  </a:lnTo>
                  <a:lnTo>
                    <a:pt x="3248177" y="2943847"/>
                  </a:lnTo>
                  <a:lnTo>
                    <a:pt x="3260560" y="2943847"/>
                  </a:lnTo>
                  <a:lnTo>
                    <a:pt x="3260560" y="2913634"/>
                  </a:lnTo>
                  <a:lnTo>
                    <a:pt x="3260560" y="2911818"/>
                  </a:lnTo>
                  <a:lnTo>
                    <a:pt x="3260560" y="2892285"/>
                  </a:lnTo>
                  <a:lnTo>
                    <a:pt x="3262376" y="2887268"/>
                  </a:lnTo>
                  <a:lnTo>
                    <a:pt x="3269640" y="2879572"/>
                  </a:lnTo>
                  <a:lnTo>
                    <a:pt x="3274364" y="2877642"/>
                  </a:lnTo>
                  <a:lnTo>
                    <a:pt x="3285375" y="2877642"/>
                  </a:lnTo>
                  <a:lnTo>
                    <a:pt x="3289554" y="2879242"/>
                  </a:lnTo>
                  <a:lnTo>
                    <a:pt x="3295942" y="2885617"/>
                  </a:lnTo>
                  <a:lnTo>
                    <a:pt x="3297542" y="2889745"/>
                  </a:lnTo>
                  <a:lnTo>
                    <a:pt x="3297542" y="2901302"/>
                  </a:lnTo>
                  <a:lnTo>
                    <a:pt x="3295167" y="2906014"/>
                  </a:lnTo>
                  <a:lnTo>
                    <a:pt x="3285706" y="2911843"/>
                  </a:lnTo>
                  <a:lnTo>
                    <a:pt x="3280143" y="2912757"/>
                  </a:lnTo>
                  <a:lnTo>
                    <a:pt x="3273768" y="2911652"/>
                  </a:lnTo>
                  <a:lnTo>
                    <a:pt x="3275749" y="2923044"/>
                  </a:lnTo>
                  <a:lnTo>
                    <a:pt x="3305708" y="2912757"/>
                  </a:lnTo>
                  <a:lnTo>
                    <a:pt x="3306915" y="2911843"/>
                  </a:lnTo>
                  <a:lnTo>
                    <a:pt x="3307029" y="2911652"/>
                  </a:lnTo>
                  <a:lnTo>
                    <a:pt x="3310420" y="2904337"/>
                  </a:lnTo>
                  <a:lnTo>
                    <a:pt x="3310420" y="2886278"/>
                  </a:lnTo>
                  <a:lnTo>
                    <a:pt x="3307715" y="2879483"/>
                  </a:lnTo>
                  <a:lnTo>
                    <a:pt x="3305810" y="2877642"/>
                  </a:lnTo>
                  <a:lnTo>
                    <a:pt x="3304108" y="2875991"/>
                  </a:lnTo>
                  <a:lnTo>
                    <a:pt x="3296958" y="2869057"/>
                  </a:lnTo>
                  <a:lnTo>
                    <a:pt x="3290379" y="2866415"/>
                  </a:lnTo>
                  <a:lnTo>
                    <a:pt x="3272993" y="2866415"/>
                  </a:lnTo>
                  <a:lnTo>
                    <a:pt x="3265843" y="2869603"/>
                  </a:lnTo>
                  <a:lnTo>
                    <a:pt x="3261220" y="2875991"/>
                  </a:lnTo>
                  <a:lnTo>
                    <a:pt x="3260560" y="2875991"/>
                  </a:lnTo>
                  <a:lnTo>
                    <a:pt x="3260560" y="2848419"/>
                  </a:lnTo>
                  <a:lnTo>
                    <a:pt x="3314217" y="2848419"/>
                  </a:lnTo>
                  <a:lnTo>
                    <a:pt x="3321481" y="2848419"/>
                  </a:lnTo>
                  <a:lnTo>
                    <a:pt x="3334194" y="2848419"/>
                  </a:lnTo>
                  <a:lnTo>
                    <a:pt x="3334194" y="2943847"/>
                  </a:lnTo>
                  <a:lnTo>
                    <a:pt x="3346577" y="2943847"/>
                  </a:lnTo>
                  <a:lnTo>
                    <a:pt x="3346577" y="2848419"/>
                  </a:lnTo>
                  <a:lnTo>
                    <a:pt x="3359289" y="2848419"/>
                  </a:lnTo>
                  <a:lnTo>
                    <a:pt x="3366554" y="2848419"/>
                  </a:lnTo>
                  <a:lnTo>
                    <a:pt x="3387191" y="2848419"/>
                  </a:lnTo>
                  <a:lnTo>
                    <a:pt x="3391916" y="2852597"/>
                  </a:lnTo>
                  <a:lnTo>
                    <a:pt x="3394291" y="2857830"/>
                  </a:lnTo>
                  <a:lnTo>
                    <a:pt x="3394291" y="2869057"/>
                  </a:lnTo>
                  <a:lnTo>
                    <a:pt x="3392309" y="2873019"/>
                  </a:lnTo>
                  <a:lnTo>
                    <a:pt x="3384385" y="2878963"/>
                  </a:lnTo>
                  <a:lnTo>
                    <a:pt x="3378441" y="2881325"/>
                  </a:lnTo>
                  <a:lnTo>
                    <a:pt x="3370516" y="2883090"/>
                  </a:lnTo>
                  <a:lnTo>
                    <a:pt x="3372015" y="2891536"/>
                  </a:lnTo>
                  <a:lnTo>
                    <a:pt x="3400768" y="2920606"/>
                  </a:lnTo>
                  <a:lnTo>
                    <a:pt x="3407994" y="2921228"/>
                  </a:lnTo>
                  <a:lnTo>
                    <a:pt x="3416058" y="2920492"/>
                  </a:lnTo>
                  <a:lnTo>
                    <a:pt x="3423094" y="2918256"/>
                  </a:lnTo>
                  <a:lnTo>
                    <a:pt x="3429101" y="2914548"/>
                  </a:lnTo>
                  <a:lnTo>
                    <a:pt x="3433597" y="2909836"/>
                  </a:lnTo>
                  <a:lnTo>
                    <a:pt x="3434080" y="2909341"/>
                  </a:lnTo>
                  <a:lnTo>
                    <a:pt x="3434740" y="2909341"/>
                  </a:lnTo>
                  <a:lnTo>
                    <a:pt x="3434740" y="2943847"/>
                  </a:lnTo>
                  <a:lnTo>
                    <a:pt x="3447288" y="2943847"/>
                  </a:lnTo>
                  <a:lnTo>
                    <a:pt x="3447288" y="2909341"/>
                  </a:lnTo>
                  <a:lnTo>
                    <a:pt x="3447288" y="2848419"/>
                  </a:lnTo>
                  <a:lnTo>
                    <a:pt x="3467265" y="2848419"/>
                  </a:lnTo>
                  <a:lnTo>
                    <a:pt x="3467265" y="2837853"/>
                  </a:lnTo>
                  <a:close/>
                </a:path>
                <a:path w="5814695" h="2957829">
                  <a:moveTo>
                    <a:pt x="3475190" y="734110"/>
                  </a:moveTo>
                  <a:lnTo>
                    <a:pt x="3475190" y="734110"/>
                  </a:lnTo>
                  <a:lnTo>
                    <a:pt x="3178010" y="734110"/>
                  </a:lnTo>
                  <a:lnTo>
                    <a:pt x="3178010" y="744677"/>
                  </a:lnTo>
                  <a:lnTo>
                    <a:pt x="3239097" y="744677"/>
                  </a:lnTo>
                  <a:lnTo>
                    <a:pt x="3239097" y="793432"/>
                  </a:lnTo>
                  <a:lnTo>
                    <a:pt x="3237280" y="798436"/>
                  </a:lnTo>
                  <a:lnTo>
                    <a:pt x="3230016" y="806145"/>
                  </a:lnTo>
                  <a:lnTo>
                    <a:pt x="3225279" y="808075"/>
                  </a:lnTo>
                  <a:lnTo>
                    <a:pt x="3214281" y="808075"/>
                  </a:lnTo>
                  <a:lnTo>
                    <a:pt x="3225889" y="773899"/>
                  </a:lnTo>
                  <a:lnTo>
                    <a:pt x="3225685" y="772795"/>
                  </a:lnTo>
                  <a:lnTo>
                    <a:pt x="3223907" y="762508"/>
                  </a:lnTo>
                  <a:lnTo>
                    <a:pt x="3217176" y="762215"/>
                  </a:lnTo>
                  <a:lnTo>
                    <a:pt x="3210877" y="763130"/>
                  </a:lnTo>
                  <a:lnTo>
                    <a:pt x="3204959" y="765289"/>
                  </a:lnTo>
                  <a:lnTo>
                    <a:pt x="3199561" y="768616"/>
                  </a:lnTo>
                  <a:lnTo>
                    <a:pt x="3192564" y="773899"/>
                  </a:lnTo>
                  <a:lnTo>
                    <a:pt x="3189071" y="781380"/>
                  </a:lnTo>
                  <a:lnTo>
                    <a:pt x="3189071" y="799325"/>
                  </a:lnTo>
                  <a:lnTo>
                    <a:pt x="3191827" y="806094"/>
                  </a:lnTo>
                  <a:lnTo>
                    <a:pt x="3202825" y="816660"/>
                  </a:lnTo>
                  <a:lnTo>
                    <a:pt x="3209429" y="819302"/>
                  </a:lnTo>
                  <a:lnTo>
                    <a:pt x="3226384" y="819302"/>
                  </a:lnTo>
                  <a:lnTo>
                    <a:pt x="3233483" y="816165"/>
                  </a:lnTo>
                  <a:lnTo>
                    <a:pt x="3238436" y="809891"/>
                  </a:lnTo>
                  <a:lnTo>
                    <a:pt x="3239097" y="809891"/>
                  </a:lnTo>
                  <a:lnTo>
                    <a:pt x="3239097" y="840105"/>
                  </a:lnTo>
                  <a:lnTo>
                    <a:pt x="3251479" y="840105"/>
                  </a:lnTo>
                  <a:lnTo>
                    <a:pt x="3251479" y="809891"/>
                  </a:lnTo>
                  <a:lnTo>
                    <a:pt x="3251479" y="808075"/>
                  </a:lnTo>
                  <a:lnTo>
                    <a:pt x="3251479" y="788530"/>
                  </a:lnTo>
                  <a:lnTo>
                    <a:pt x="3253295" y="783526"/>
                  </a:lnTo>
                  <a:lnTo>
                    <a:pt x="3260560" y="775817"/>
                  </a:lnTo>
                  <a:lnTo>
                    <a:pt x="3265297" y="773899"/>
                  </a:lnTo>
                  <a:lnTo>
                    <a:pt x="3276295" y="773899"/>
                  </a:lnTo>
                  <a:lnTo>
                    <a:pt x="3280486" y="775487"/>
                  </a:lnTo>
                  <a:lnTo>
                    <a:pt x="3286861" y="781875"/>
                  </a:lnTo>
                  <a:lnTo>
                    <a:pt x="3288461" y="786003"/>
                  </a:lnTo>
                  <a:lnTo>
                    <a:pt x="3288461" y="797560"/>
                  </a:lnTo>
                  <a:lnTo>
                    <a:pt x="3286099" y="802271"/>
                  </a:lnTo>
                  <a:lnTo>
                    <a:pt x="3276625" y="808101"/>
                  </a:lnTo>
                  <a:lnTo>
                    <a:pt x="3271075" y="809002"/>
                  </a:lnTo>
                  <a:lnTo>
                    <a:pt x="3264687" y="807910"/>
                  </a:lnTo>
                  <a:lnTo>
                    <a:pt x="3266668" y="819302"/>
                  </a:lnTo>
                  <a:lnTo>
                    <a:pt x="3301339" y="800582"/>
                  </a:lnTo>
                  <a:lnTo>
                    <a:pt x="3301339" y="782535"/>
                  </a:lnTo>
                  <a:lnTo>
                    <a:pt x="3298647" y="775741"/>
                  </a:lnTo>
                  <a:lnTo>
                    <a:pt x="3296742" y="773899"/>
                  </a:lnTo>
                  <a:lnTo>
                    <a:pt x="3295027" y="772248"/>
                  </a:lnTo>
                  <a:lnTo>
                    <a:pt x="3287852" y="765289"/>
                  </a:lnTo>
                  <a:lnTo>
                    <a:pt x="3281311" y="762673"/>
                  </a:lnTo>
                  <a:lnTo>
                    <a:pt x="3263912" y="762673"/>
                  </a:lnTo>
                  <a:lnTo>
                    <a:pt x="3256762" y="765860"/>
                  </a:lnTo>
                  <a:lnTo>
                    <a:pt x="3252139" y="772248"/>
                  </a:lnTo>
                  <a:lnTo>
                    <a:pt x="3251479" y="772248"/>
                  </a:lnTo>
                  <a:lnTo>
                    <a:pt x="3251479" y="744677"/>
                  </a:lnTo>
                  <a:lnTo>
                    <a:pt x="3305137" y="744677"/>
                  </a:lnTo>
                  <a:lnTo>
                    <a:pt x="3312401" y="744677"/>
                  </a:lnTo>
                  <a:lnTo>
                    <a:pt x="3397758" y="744677"/>
                  </a:lnTo>
                  <a:lnTo>
                    <a:pt x="3397758" y="770267"/>
                  </a:lnTo>
                  <a:lnTo>
                    <a:pt x="3397097" y="770267"/>
                  </a:lnTo>
                  <a:lnTo>
                    <a:pt x="3393910" y="766635"/>
                  </a:lnTo>
                  <a:lnTo>
                    <a:pt x="3389223" y="764819"/>
                  </a:lnTo>
                  <a:lnTo>
                    <a:pt x="3378885" y="764819"/>
                  </a:lnTo>
                  <a:lnTo>
                    <a:pt x="3375139" y="766025"/>
                  </a:lnTo>
                  <a:lnTo>
                    <a:pt x="3368535" y="770864"/>
                  </a:lnTo>
                  <a:lnTo>
                    <a:pt x="3366274" y="774280"/>
                  </a:lnTo>
                  <a:lnTo>
                    <a:pt x="3365068" y="778687"/>
                  </a:lnTo>
                  <a:lnTo>
                    <a:pt x="3364407" y="778687"/>
                  </a:lnTo>
                  <a:lnTo>
                    <a:pt x="3363811" y="776871"/>
                  </a:lnTo>
                  <a:lnTo>
                    <a:pt x="3363087" y="774611"/>
                  </a:lnTo>
                  <a:lnTo>
                    <a:pt x="3360699" y="771398"/>
                  </a:lnTo>
                  <a:lnTo>
                    <a:pt x="3353765" y="766660"/>
                  </a:lnTo>
                  <a:lnTo>
                    <a:pt x="3349383" y="765479"/>
                  </a:lnTo>
                  <a:lnTo>
                    <a:pt x="3336836" y="765479"/>
                  </a:lnTo>
                  <a:lnTo>
                    <a:pt x="3330587" y="768146"/>
                  </a:lnTo>
                  <a:lnTo>
                    <a:pt x="3320135" y="778827"/>
                  </a:lnTo>
                  <a:lnTo>
                    <a:pt x="3317557" y="786003"/>
                  </a:lnTo>
                  <a:lnTo>
                    <a:pt x="3317544" y="795858"/>
                  </a:lnTo>
                  <a:lnTo>
                    <a:pt x="3318027" y="802551"/>
                  </a:lnTo>
                  <a:lnTo>
                    <a:pt x="3340658" y="837476"/>
                  </a:lnTo>
                  <a:lnTo>
                    <a:pt x="3346742" y="841260"/>
                  </a:lnTo>
                  <a:lnTo>
                    <a:pt x="3355162" y="832345"/>
                  </a:lnTo>
                  <a:lnTo>
                    <a:pt x="3344316" y="825042"/>
                  </a:lnTo>
                  <a:lnTo>
                    <a:pt x="3336582" y="816495"/>
                  </a:lnTo>
                  <a:lnTo>
                    <a:pt x="3331934" y="806716"/>
                  </a:lnTo>
                  <a:lnTo>
                    <a:pt x="3330410" y="795858"/>
                  </a:lnTo>
                  <a:lnTo>
                    <a:pt x="3330397" y="789419"/>
                  </a:lnTo>
                  <a:lnTo>
                    <a:pt x="3331807" y="784707"/>
                  </a:lnTo>
                  <a:lnTo>
                    <a:pt x="3337420" y="778433"/>
                  </a:lnTo>
                  <a:lnTo>
                    <a:pt x="3340963" y="776871"/>
                  </a:lnTo>
                  <a:lnTo>
                    <a:pt x="3349434" y="776871"/>
                  </a:lnTo>
                  <a:lnTo>
                    <a:pt x="3352736" y="778217"/>
                  </a:lnTo>
                  <a:lnTo>
                    <a:pt x="3357588" y="783615"/>
                  </a:lnTo>
                  <a:lnTo>
                    <a:pt x="3358718" y="787374"/>
                  </a:lnTo>
                  <a:lnTo>
                    <a:pt x="3358794" y="808570"/>
                  </a:lnTo>
                  <a:lnTo>
                    <a:pt x="3370846" y="808570"/>
                  </a:lnTo>
                  <a:lnTo>
                    <a:pt x="3370846" y="787374"/>
                  </a:lnTo>
                  <a:lnTo>
                    <a:pt x="3372091" y="783221"/>
                  </a:lnTo>
                  <a:lnTo>
                    <a:pt x="3376091" y="778687"/>
                  </a:lnTo>
                  <a:lnTo>
                    <a:pt x="3377044" y="777608"/>
                  </a:lnTo>
                  <a:lnTo>
                    <a:pt x="3380371" y="776211"/>
                  </a:lnTo>
                  <a:lnTo>
                    <a:pt x="3389719" y="776211"/>
                  </a:lnTo>
                  <a:lnTo>
                    <a:pt x="3394125" y="778027"/>
                  </a:lnTo>
                  <a:lnTo>
                    <a:pt x="3397758" y="781659"/>
                  </a:lnTo>
                  <a:lnTo>
                    <a:pt x="3397758" y="840105"/>
                  </a:lnTo>
                  <a:lnTo>
                    <a:pt x="3410305" y="840105"/>
                  </a:lnTo>
                  <a:lnTo>
                    <a:pt x="3410305" y="776211"/>
                  </a:lnTo>
                  <a:lnTo>
                    <a:pt x="3410305" y="770267"/>
                  </a:lnTo>
                  <a:lnTo>
                    <a:pt x="3410305" y="744677"/>
                  </a:lnTo>
                  <a:lnTo>
                    <a:pt x="3422853" y="744677"/>
                  </a:lnTo>
                  <a:lnTo>
                    <a:pt x="3430117" y="744677"/>
                  </a:lnTo>
                  <a:lnTo>
                    <a:pt x="3442830" y="744677"/>
                  </a:lnTo>
                  <a:lnTo>
                    <a:pt x="3442830" y="840105"/>
                  </a:lnTo>
                  <a:lnTo>
                    <a:pt x="3455212" y="840105"/>
                  </a:lnTo>
                  <a:lnTo>
                    <a:pt x="3455212" y="744677"/>
                  </a:lnTo>
                  <a:lnTo>
                    <a:pt x="3475190" y="744677"/>
                  </a:lnTo>
                  <a:lnTo>
                    <a:pt x="3475190" y="734110"/>
                  </a:lnTo>
                  <a:close/>
                </a:path>
                <a:path w="5814695" h="2957829">
                  <a:moveTo>
                    <a:pt x="3525380" y="2152053"/>
                  </a:moveTo>
                  <a:lnTo>
                    <a:pt x="3493185" y="2152053"/>
                  </a:lnTo>
                  <a:lnTo>
                    <a:pt x="3493185" y="2162619"/>
                  </a:lnTo>
                  <a:lnTo>
                    <a:pt x="3493185" y="2205431"/>
                  </a:lnTo>
                  <a:lnTo>
                    <a:pt x="3490899" y="2211984"/>
                  </a:lnTo>
                  <a:lnTo>
                    <a:pt x="3481628" y="2221649"/>
                  </a:lnTo>
                  <a:lnTo>
                    <a:pt x="3475571" y="2224036"/>
                  </a:lnTo>
                  <a:lnTo>
                    <a:pt x="3460597" y="2224036"/>
                  </a:lnTo>
                  <a:lnTo>
                    <a:pt x="3443160" y="2203069"/>
                  </a:lnTo>
                  <a:lnTo>
                    <a:pt x="3449764" y="2201532"/>
                  </a:lnTo>
                  <a:lnTo>
                    <a:pt x="3455098" y="2198725"/>
                  </a:lnTo>
                  <a:lnTo>
                    <a:pt x="3463239" y="2190572"/>
                  </a:lnTo>
                  <a:lnTo>
                    <a:pt x="3465284" y="2185733"/>
                  </a:lnTo>
                  <a:lnTo>
                    <a:pt x="3465284" y="2173630"/>
                  </a:lnTo>
                  <a:lnTo>
                    <a:pt x="3463074" y="2168017"/>
                  </a:lnTo>
                  <a:lnTo>
                    <a:pt x="3458680" y="2163280"/>
                  </a:lnTo>
                  <a:lnTo>
                    <a:pt x="3458680" y="2162619"/>
                  </a:lnTo>
                  <a:lnTo>
                    <a:pt x="3493185" y="2162619"/>
                  </a:lnTo>
                  <a:lnTo>
                    <a:pt x="3493185" y="2152053"/>
                  </a:lnTo>
                  <a:lnTo>
                    <a:pt x="3380092" y="2152053"/>
                  </a:lnTo>
                  <a:lnTo>
                    <a:pt x="3372828" y="2152053"/>
                  </a:lnTo>
                  <a:lnTo>
                    <a:pt x="3335020" y="2152053"/>
                  </a:lnTo>
                  <a:lnTo>
                    <a:pt x="3327755" y="2152053"/>
                  </a:lnTo>
                  <a:lnTo>
                    <a:pt x="3302660" y="2152053"/>
                  </a:lnTo>
                  <a:lnTo>
                    <a:pt x="3302660" y="2162619"/>
                  </a:lnTo>
                  <a:lnTo>
                    <a:pt x="3302660" y="2201913"/>
                  </a:lnTo>
                  <a:lnTo>
                    <a:pt x="3267659" y="2201913"/>
                  </a:lnTo>
                  <a:lnTo>
                    <a:pt x="3267659" y="2162619"/>
                  </a:lnTo>
                  <a:lnTo>
                    <a:pt x="3302660" y="2162619"/>
                  </a:lnTo>
                  <a:lnTo>
                    <a:pt x="3302660" y="2152053"/>
                  </a:lnTo>
                  <a:lnTo>
                    <a:pt x="3161830" y="2152053"/>
                  </a:lnTo>
                  <a:lnTo>
                    <a:pt x="3161830" y="2162619"/>
                  </a:lnTo>
                  <a:lnTo>
                    <a:pt x="3161830" y="2200097"/>
                  </a:lnTo>
                  <a:lnTo>
                    <a:pt x="3157321" y="2201532"/>
                  </a:lnTo>
                  <a:lnTo>
                    <a:pt x="3152089" y="2202243"/>
                  </a:lnTo>
                  <a:lnTo>
                    <a:pt x="3139871" y="2202243"/>
                  </a:lnTo>
                  <a:lnTo>
                    <a:pt x="3133979" y="2201468"/>
                  </a:lnTo>
                  <a:lnTo>
                    <a:pt x="3128480" y="2199932"/>
                  </a:lnTo>
                  <a:lnTo>
                    <a:pt x="3128924" y="2198497"/>
                  </a:lnTo>
                  <a:lnTo>
                    <a:pt x="3129140" y="2196630"/>
                  </a:lnTo>
                  <a:lnTo>
                    <a:pt x="3129140" y="2162619"/>
                  </a:lnTo>
                  <a:lnTo>
                    <a:pt x="3161830" y="2162619"/>
                  </a:lnTo>
                  <a:lnTo>
                    <a:pt x="3161830" y="2152053"/>
                  </a:lnTo>
                  <a:lnTo>
                    <a:pt x="3074822" y="2152053"/>
                  </a:lnTo>
                  <a:lnTo>
                    <a:pt x="3074822" y="2162619"/>
                  </a:lnTo>
                  <a:lnTo>
                    <a:pt x="3116757" y="2162619"/>
                  </a:lnTo>
                  <a:lnTo>
                    <a:pt x="3116630" y="2200592"/>
                  </a:lnTo>
                  <a:lnTo>
                    <a:pt x="3113125" y="2204059"/>
                  </a:lnTo>
                  <a:lnTo>
                    <a:pt x="3100032" y="2204059"/>
                  </a:lnTo>
                  <a:lnTo>
                    <a:pt x="3095015" y="2201583"/>
                  </a:lnTo>
                  <a:lnTo>
                    <a:pt x="3090837" y="2196630"/>
                  </a:lnTo>
                  <a:lnTo>
                    <a:pt x="3081426" y="2204059"/>
                  </a:lnTo>
                  <a:lnTo>
                    <a:pt x="3124022" y="2259863"/>
                  </a:lnTo>
                  <a:lnTo>
                    <a:pt x="3134093" y="2253259"/>
                  </a:lnTo>
                  <a:lnTo>
                    <a:pt x="3114776" y="2228164"/>
                  </a:lnTo>
                  <a:lnTo>
                    <a:pt x="3112249" y="2224748"/>
                  </a:lnTo>
                  <a:lnTo>
                    <a:pt x="3108452" y="2220188"/>
                  </a:lnTo>
                  <a:lnTo>
                    <a:pt x="3103384" y="2214461"/>
                  </a:lnTo>
                  <a:lnTo>
                    <a:pt x="3103715" y="2213965"/>
                  </a:lnTo>
                  <a:lnTo>
                    <a:pt x="3104705" y="2214295"/>
                  </a:lnTo>
                  <a:lnTo>
                    <a:pt x="3106521" y="2214461"/>
                  </a:lnTo>
                  <a:lnTo>
                    <a:pt x="3109163" y="2214461"/>
                  </a:lnTo>
                  <a:lnTo>
                    <a:pt x="3115106" y="2214245"/>
                  </a:lnTo>
                  <a:lnTo>
                    <a:pt x="3115868" y="2213965"/>
                  </a:lnTo>
                  <a:lnTo>
                    <a:pt x="3119844" y="2212530"/>
                  </a:lnTo>
                  <a:lnTo>
                    <a:pt x="3123361" y="2209342"/>
                  </a:lnTo>
                  <a:lnTo>
                    <a:pt x="3130296" y="2211984"/>
                  </a:lnTo>
                  <a:lnTo>
                    <a:pt x="3138055" y="2213305"/>
                  </a:lnTo>
                  <a:lnTo>
                    <a:pt x="3152698" y="2213305"/>
                  </a:lnTo>
                  <a:lnTo>
                    <a:pt x="3157753" y="2212860"/>
                  </a:lnTo>
                  <a:lnTo>
                    <a:pt x="3161830" y="2211984"/>
                  </a:lnTo>
                  <a:lnTo>
                    <a:pt x="3161830" y="2258047"/>
                  </a:lnTo>
                  <a:lnTo>
                    <a:pt x="3174377" y="2258047"/>
                  </a:lnTo>
                  <a:lnTo>
                    <a:pt x="3174377" y="2211984"/>
                  </a:lnTo>
                  <a:lnTo>
                    <a:pt x="3174377" y="2209342"/>
                  </a:lnTo>
                  <a:lnTo>
                    <a:pt x="3174377" y="2204059"/>
                  </a:lnTo>
                  <a:lnTo>
                    <a:pt x="3174377" y="2202243"/>
                  </a:lnTo>
                  <a:lnTo>
                    <a:pt x="3174377" y="2162619"/>
                  </a:lnTo>
                  <a:lnTo>
                    <a:pt x="3187090" y="2162619"/>
                  </a:lnTo>
                  <a:lnTo>
                    <a:pt x="3194354" y="2162619"/>
                  </a:lnTo>
                  <a:lnTo>
                    <a:pt x="3207067" y="2162619"/>
                  </a:lnTo>
                  <a:lnTo>
                    <a:pt x="3207067" y="2258047"/>
                  </a:lnTo>
                  <a:lnTo>
                    <a:pt x="3219450" y="2258047"/>
                  </a:lnTo>
                  <a:lnTo>
                    <a:pt x="3219450" y="2162619"/>
                  </a:lnTo>
                  <a:lnTo>
                    <a:pt x="3232162" y="2162619"/>
                  </a:lnTo>
                  <a:lnTo>
                    <a:pt x="3239427" y="2162619"/>
                  </a:lnTo>
                  <a:lnTo>
                    <a:pt x="3255276" y="2162619"/>
                  </a:lnTo>
                  <a:lnTo>
                    <a:pt x="3255276" y="2202243"/>
                  </a:lnTo>
                  <a:lnTo>
                    <a:pt x="3247186" y="2208352"/>
                  </a:lnTo>
                  <a:lnTo>
                    <a:pt x="3247263" y="2211336"/>
                  </a:lnTo>
                  <a:lnTo>
                    <a:pt x="3247390" y="2212530"/>
                  </a:lnTo>
                  <a:lnTo>
                    <a:pt x="3248253" y="2216061"/>
                  </a:lnTo>
                  <a:lnTo>
                    <a:pt x="3251885" y="2224417"/>
                  </a:lnTo>
                  <a:lnTo>
                    <a:pt x="3254222" y="2227719"/>
                  </a:lnTo>
                  <a:lnTo>
                    <a:pt x="3257092" y="2230145"/>
                  </a:lnTo>
                  <a:lnTo>
                    <a:pt x="3267494" y="2230145"/>
                  </a:lnTo>
                  <a:lnTo>
                    <a:pt x="3267494" y="2213305"/>
                  </a:lnTo>
                  <a:lnTo>
                    <a:pt x="3302660" y="2213305"/>
                  </a:lnTo>
                  <a:lnTo>
                    <a:pt x="3302660" y="2258047"/>
                  </a:lnTo>
                  <a:lnTo>
                    <a:pt x="3315043" y="2258047"/>
                  </a:lnTo>
                  <a:lnTo>
                    <a:pt x="3315043" y="2213305"/>
                  </a:lnTo>
                  <a:lnTo>
                    <a:pt x="3315043" y="2201913"/>
                  </a:lnTo>
                  <a:lnTo>
                    <a:pt x="3315043" y="2162619"/>
                  </a:lnTo>
                  <a:lnTo>
                    <a:pt x="3327755" y="2162619"/>
                  </a:lnTo>
                  <a:lnTo>
                    <a:pt x="3335020" y="2162619"/>
                  </a:lnTo>
                  <a:lnTo>
                    <a:pt x="3347732" y="2162619"/>
                  </a:lnTo>
                  <a:lnTo>
                    <a:pt x="3347732" y="2258047"/>
                  </a:lnTo>
                  <a:lnTo>
                    <a:pt x="3360115" y="2258047"/>
                  </a:lnTo>
                  <a:lnTo>
                    <a:pt x="3360115" y="2162619"/>
                  </a:lnTo>
                  <a:lnTo>
                    <a:pt x="3372828" y="2162619"/>
                  </a:lnTo>
                  <a:lnTo>
                    <a:pt x="3380092" y="2162619"/>
                  </a:lnTo>
                  <a:lnTo>
                    <a:pt x="3445472" y="2162619"/>
                  </a:lnTo>
                  <a:lnTo>
                    <a:pt x="3450196" y="2166797"/>
                  </a:lnTo>
                  <a:lnTo>
                    <a:pt x="3452571" y="2172030"/>
                  </a:lnTo>
                  <a:lnTo>
                    <a:pt x="3452571" y="2184793"/>
                  </a:lnTo>
                  <a:lnTo>
                    <a:pt x="3448939" y="2189746"/>
                  </a:lnTo>
                  <a:lnTo>
                    <a:pt x="3441674" y="2193163"/>
                  </a:lnTo>
                  <a:lnTo>
                    <a:pt x="3390163" y="2193163"/>
                  </a:lnTo>
                  <a:lnTo>
                    <a:pt x="3381057" y="2200478"/>
                  </a:lnTo>
                  <a:lnTo>
                    <a:pt x="3391814" y="2222220"/>
                  </a:lnTo>
                  <a:lnTo>
                    <a:pt x="3399409" y="2219579"/>
                  </a:lnTo>
                  <a:lnTo>
                    <a:pt x="3399409" y="2204389"/>
                  </a:lnTo>
                  <a:lnTo>
                    <a:pt x="3429952" y="2204389"/>
                  </a:lnTo>
                  <a:lnTo>
                    <a:pt x="3457359" y="2235428"/>
                  </a:lnTo>
                  <a:lnTo>
                    <a:pt x="3466274" y="2235428"/>
                  </a:lnTo>
                  <a:lnTo>
                    <a:pt x="3474339" y="2234692"/>
                  </a:lnTo>
                  <a:lnTo>
                    <a:pt x="3481374" y="2232456"/>
                  </a:lnTo>
                  <a:lnTo>
                    <a:pt x="3487382" y="2228748"/>
                  </a:lnTo>
                  <a:lnTo>
                    <a:pt x="3491877" y="2224036"/>
                  </a:lnTo>
                  <a:lnTo>
                    <a:pt x="3492360" y="2223541"/>
                  </a:lnTo>
                  <a:lnTo>
                    <a:pt x="3493020" y="2223541"/>
                  </a:lnTo>
                  <a:lnTo>
                    <a:pt x="3493020" y="2258047"/>
                  </a:lnTo>
                  <a:lnTo>
                    <a:pt x="3505568" y="2258047"/>
                  </a:lnTo>
                  <a:lnTo>
                    <a:pt x="3505568" y="2223541"/>
                  </a:lnTo>
                  <a:lnTo>
                    <a:pt x="3505568" y="2162619"/>
                  </a:lnTo>
                  <a:lnTo>
                    <a:pt x="3525380" y="2162619"/>
                  </a:lnTo>
                  <a:lnTo>
                    <a:pt x="3525380" y="2152053"/>
                  </a:lnTo>
                  <a:close/>
                </a:path>
                <a:path w="5814695" h="2957829">
                  <a:moveTo>
                    <a:pt x="3525380" y="505510"/>
                  </a:moveTo>
                  <a:lnTo>
                    <a:pt x="3493185" y="505510"/>
                  </a:lnTo>
                  <a:lnTo>
                    <a:pt x="3493185" y="516077"/>
                  </a:lnTo>
                  <a:lnTo>
                    <a:pt x="3493185" y="558888"/>
                  </a:lnTo>
                  <a:lnTo>
                    <a:pt x="3490899" y="565442"/>
                  </a:lnTo>
                  <a:lnTo>
                    <a:pt x="3481628" y="575106"/>
                  </a:lnTo>
                  <a:lnTo>
                    <a:pt x="3475571" y="577494"/>
                  </a:lnTo>
                  <a:lnTo>
                    <a:pt x="3460597" y="577494"/>
                  </a:lnTo>
                  <a:lnTo>
                    <a:pt x="3443160" y="556526"/>
                  </a:lnTo>
                  <a:lnTo>
                    <a:pt x="3449764" y="554990"/>
                  </a:lnTo>
                  <a:lnTo>
                    <a:pt x="3455098" y="552183"/>
                  </a:lnTo>
                  <a:lnTo>
                    <a:pt x="3463239" y="544029"/>
                  </a:lnTo>
                  <a:lnTo>
                    <a:pt x="3465284" y="539191"/>
                  </a:lnTo>
                  <a:lnTo>
                    <a:pt x="3465284" y="527088"/>
                  </a:lnTo>
                  <a:lnTo>
                    <a:pt x="3463074" y="521474"/>
                  </a:lnTo>
                  <a:lnTo>
                    <a:pt x="3458680" y="516737"/>
                  </a:lnTo>
                  <a:lnTo>
                    <a:pt x="3458680" y="516077"/>
                  </a:lnTo>
                  <a:lnTo>
                    <a:pt x="3493185" y="516077"/>
                  </a:lnTo>
                  <a:lnTo>
                    <a:pt x="3493185" y="505510"/>
                  </a:lnTo>
                  <a:lnTo>
                    <a:pt x="3380092" y="505510"/>
                  </a:lnTo>
                  <a:lnTo>
                    <a:pt x="3372828" y="505510"/>
                  </a:lnTo>
                  <a:lnTo>
                    <a:pt x="3335020" y="505510"/>
                  </a:lnTo>
                  <a:lnTo>
                    <a:pt x="3327755" y="505510"/>
                  </a:lnTo>
                  <a:lnTo>
                    <a:pt x="3302660" y="505510"/>
                  </a:lnTo>
                  <a:lnTo>
                    <a:pt x="3302660" y="516077"/>
                  </a:lnTo>
                  <a:lnTo>
                    <a:pt x="3302660" y="555371"/>
                  </a:lnTo>
                  <a:lnTo>
                    <a:pt x="3267659" y="555371"/>
                  </a:lnTo>
                  <a:lnTo>
                    <a:pt x="3267659" y="516077"/>
                  </a:lnTo>
                  <a:lnTo>
                    <a:pt x="3302660" y="516077"/>
                  </a:lnTo>
                  <a:lnTo>
                    <a:pt x="3302660" y="505510"/>
                  </a:lnTo>
                  <a:lnTo>
                    <a:pt x="3161830" y="505510"/>
                  </a:lnTo>
                  <a:lnTo>
                    <a:pt x="3161830" y="516077"/>
                  </a:lnTo>
                  <a:lnTo>
                    <a:pt x="3161830" y="553554"/>
                  </a:lnTo>
                  <a:lnTo>
                    <a:pt x="3157321" y="554990"/>
                  </a:lnTo>
                  <a:lnTo>
                    <a:pt x="3152089" y="555701"/>
                  </a:lnTo>
                  <a:lnTo>
                    <a:pt x="3139871" y="555701"/>
                  </a:lnTo>
                  <a:lnTo>
                    <a:pt x="3133979" y="554926"/>
                  </a:lnTo>
                  <a:lnTo>
                    <a:pt x="3128480" y="553389"/>
                  </a:lnTo>
                  <a:lnTo>
                    <a:pt x="3128924" y="551954"/>
                  </a:lnTo>
                  <a:lnTo>
                    <a:pt x="3129140" y="550087"/>
                  </a:lnTo>
                  <a:lnTo>
                    <a:pt x="3129140" y="516077"/>
                  </a:lnTo>
                  <a:lnTo>
                    <a:pt x="3161830" y="516077"/>
                  </a:lnTo>
                  <a:lnTo>
                    <a:pt x="3161830" y="505510"/>
                  </a:lnTo>
                  <a:lnTo>
                    <a:pt x="3074822" y="505510"/>
                  </a:lnTo>
                  <a:lnTo>
                    <a:pt x="3074822" y="516077"/>
                  </a:lnTo>
                  <a:lnTo>
                    <a:pt x="3116757" y="516077"/>
                  </a:lnTo>
                  <a:lnTo>
                    <a:pt x="3116630" y="554050"/>
                  </a:lnTo>
                  <a:lnTo>
                    <a:pt x="3113125" y="557517"/>
                  </a:lnTo>
                  <a:lnTo>
                    <a:pt x="3100032" y="557517"/>
                  </a:lnTo>
                  <a:lnTo>
                    <a:pt x="3095015" y="555040"/>
                  </a:lnTo>
                  <a:lnTo>
                    <a:pt x="3090837" y="550087"/>
                  </a:lnTo>
                  <a:lnTo>
                    <a:pt x="3081426" y="557517"/>
                  </a:lnTo>
                  <a:lnTo>
                    <a:pt x="3124022" y="613321"/>
                  </a:lnTo>
                  <a:lnTo>
                    <a:pt x="3134093" y="606717"/>
                  </a:lnTo>
                  <a:lnTo>
                    <a:pt x="3114776" y="581621"/>
                  </a:lnTo>
                  <a:lnTo>
                    <a:pt x="3112249" y="578205"/>
                  </a:lnTo>
                  <a:lnTo>
                    <a:pt x="3108452" y="573646"/>
                  </a:lnTo>
                  <a:lnTo>
                    <a:pt x="3103384" y="567918"/>
                  </a:lnTo>
                  <a:lnTo>
                    <a:pt x="3103715" y="567423"/>
                  </a:lnTo>
                  <a:lnTo>
                    <a:pt x="3104705" y="567753"/>
                  </a:lnTo>
                  <a:lnTo>
                    <a:pt x="3106521" y="567918"/>
                  </a:lnTo>
                  <a:lnTo>
                    <a:pt x="3109163" y="567918"/>
                  </a:lnTo>
                  <a:lnTo>
                    <a:pt x="3115106" y="567702"/>
                  </a:lnTo>
                  <a:lnTo>
                    <a:pt x="3115868" y="567423"/>
                  </a:lnTo>
                  <a:lnTo>
                    <a:pt x="3119844" y="565988"/>
                  </a:lnTo>
                  <a:lnTo>
                    <a:pt x="3123361" y="562800"/>
                  </a:lnTo>
                  <a:lnTo>
                    <a:pt x="3130296" y="565442"/>
                  </a:lnTo>
                  <a:lnTo>
                    <a:pt x="3138055" y="566762"/>
                  </a:lnTo>
                  <a:lnTo>
                    <a:pt x="3152698" y="566762"/>
                  </a:lnTo>
                  <a:lnTo>
                    <a:pt x="3157753" y="566318"/>
                  </a:lnTo>
                  <a:lnTo>
                    <a:pt x="3161830" y="565442"/>
                  </a:lnTo>
                  <a:lnTo>
                    <a:pt x="3161830" y="611505"/>
                  </a:lnTo>
                  <a:lnTo>
                    <a:pt x="3174377" y="611505"/>
                  </a:lnTo>
                  <a:lnTo>
                    <a:pt x="3174377" y="565442"/>
                  </a:lnTo>
                  <a:lnTo>
                    <a:pt x="3174377" y="562800"/>
                  </a:lnTo>
                  <a:lnTo>
                    <a:pt x="3174377" y="557517"/>
                  </a:lnTo>
                  <a:lnTo>
                    <a:pt x="3174377" y="555701"/>
                  </a:lnTo>
                  <a:lnTo>
                    <a:pt x="3174377" y="516077"/>
                  </a:lnTo>
                  <a:lnTo>
                    <a:pt x="3187090" y="516077"/>
                  </a:lnTo>
                  <a:lnTo>
                    <a:pt x="3194354" y="516077"/>
                  </a:lnTo>
                  <a:lnTo>
                    <a:pt x="3207067" y="516077"/>
                  </a:lnTo>
                  <a:lnTo>
                    <a:pt x="3207067" y="611505"/>
                  </a:lnTo>
                  <a:lnTo>
                    <a:pt x="3219450" y="611505"/>
                  </a:lnTo>
                  <a:lnTo>
                    <a:pt x="3219450" y="516077"/>
                  </a:lnTo>
                  <a:lnTo>
                    <a:pt x="3232162" y="516077"/>
                  </a:lnTo>
                  <a:lnTo>
                    <a:pt x="3239427" y="516077"/>
                  </a:lnTo>
                  <a:lnTo>
                    <a:pt x="3255276" y="516077"/>
                  </a:lnTo>
                  <a:lnTo>
                    <a:pt x="3255276" y="555701"/>
                  </a:lnTo>
                  <a:lnTo>
                    <a:pt x="3247186" y="561809"/>
                  </a:lnTo>
                  <a:lnTo>
                    <a:pt x="3247263" y="564794"/>
                  </a:lnTo>
                  <a:lnTo>
                    <a:pt x="3247390" y="565988"/>
                  </a:lnTo>
                  <a:lnTo>
                    <a:pt x="3248253" y="569518"/>
                  </a:lnTo>
                  <a:lnTo>
                    <a:pt x="3251885" y="577875"/>
                  </a:lnTo>
                  <a:lnTo>
                    <a:pt x="3254222" y="581177"/>
                  </a:lnTo>
                  <a:lnTo>
                    <a:pt x="3257092" y="583603"/>
                  </a:lnTo>
                  <a:lnTo>
                    <a:pt x="3267494" y="583603"/>
                  </a:lnTo>
                  <a:lnTo>
                    <a:pt x="3267494" y="566762"/>
                  </a:lnTo>
                  <a:lnTo>
                    <a:pt x="3302660" y="566762"/>
                  </a:lnTo>
                  <a:lnTo>
                    <a:pt x="3302660" y="611505"/>
                  </a:lnTo>
                  <a:lnTo>
                    <a:pt x="3315043" y="611505"/>
                  </a:lnTo>
                  <a:lnTo>
                    <a:pt x="3315043" y="566762"/>
                  </a:lnTo>
                  <a:lnTo>
                    <a:pt x="3315043" y="555371"/>
                  </a:lnTo>
                  <a:lnTo>
                    <a:pt x="3315043" y="516077"/>
                  </a:lnTo>
                  <a:lnTo>
                    <a:pt x="3327755" y="516077"/>
                  </a:lnTo>
                  <a:lnTo>
                    <a:pt x="3335020" y="516077"/>
                  </a:lnTo>
                  <a:lnTo>
                    <a:pt x="3347732" y="516077"/>
                  </a:lnTo>
                  <a:lnTo>
                    <a:pt x="3347732" y="611505"/>
                  </a:lnTo>
                  <a:lnTo>
                    <a:pt x="3360115" y="611505"/>
                  </a:lnTo>
                  <a:lnTo>
                    <a:pt x="3360115" y="516077"/>
                  </a:lnTo>
                  <a:lnTo>
                    <a:pt x="3372828" y="516077"/>
                  </a:lnTo>
                  <a:lnTo>
                    <a:pt x="3380092" y="516077"/>
                  </a:lnTo>
                  <a:lnTo>
                    <a:pt x="3445472" y="516077"/>
                  </a:lnTo>
                  <a:lnTo>
                    <a:pt x="3450196" y="520255"/>
                  </a:lnTo>
                  <a:lnTo>
                    <a:pt x="3452571" y="525487"/>
                  </a:lnTo>
                  <a:lnTo>
                    <a:pt x="3452571" y="538251"/>
                  </a:lnTo>
                  <a:lnTo>
                    <a:pt x="3448939" y="543204"/>
                  </a:lnTo>
                  <a:lnTo>
                    <a:pt x="3441674" y="546620"/>
                  </a:lnTo>
                  <a:lnTo>
                    <a:pt x="3390163" y="546620"/>
                  </a:lnTo>
                  <a:lnTo>
                    <a:pt x="3381057" y="553935"/>
                  </a:lnTo>
                  <a:lnTo>
                    <a:pt x="3391814" y="575678"/>
                  </a:lnTo>
                  <a:lnTo>
                    <a:pt x="3399409" y="573036"/>
                  </a:lnTo>
                  <a:lnTo>
                    <a:pt x="3399409" y="557847"/>
                  </a:lnTo>
                  <a:lnTo>
                    <a:pt x="3429952" y="557847"/>
                  </a:lnTo>
                  <a:lnTo>
                    <a:pt x="3457359" y="588886"/>
                  </a:lnTo>
                  <a:lnTo>
                    <a:pt x="3466274" y="588886"/>
                  </a:lnTo>
                  <a:lnTo>
                    <a:pt x="3474339" y="588149"/>
                  </a:lnTo>
                  <a:lnTo>
                    <a:pt x="3481374" y="585914"/>
                  </a:lnTo>
                  <a:lnTo>
                    <a:pt x="3487382" y="582206"/>
                  </a:lnTo>
                  <a:lnTo>
                    <a:pt x="3491877" y="577494"/>
                  </a:lnTo>
                  <a:lnTo>
                    <a:pt x="3492360" y="576999"/>
                  </a:lnTo>
                  <a:lnTo>
                    <a:pt x="3493020" y="576999"/>
                  </a:lnTo>
                  <a:lnTo>
                    <a:pt x="3493020" y="611505"/>
                  </a:lnTo>
                  <a:lnTo>
                    <a:pt x="3505568" y="611505"/>
                  </a:lnTo>
                  <a:lnTo>
                    <a:pt x="3505568" y="576999"/>
                  </a:lnTo>
                  <a:lnTo>
                    <a:pt x="3505568" y="516077"/>
                  </a:lnTo>
                  <a:lnTo>
                    <a:pt x="3525380" y="516077"/>
                  </a:lnTo>
                  <a:lnTo>
                    <a:pt x="3525380" y="505510"/>
                  </a:lnTo>
                  <a:close/>
                </a:path>
                <a:path w="5814695" h="2957829">
                  <a:moveTo>
                    <a:pt x="3534613" y="1991042"/>
                  </a:moveTo>
                  <a:lnTo>
                    <a:pt x="3532835" y="1985289"/>
                  </a:lnTo>
                  <a:lnTo>
                    <a:pt x="3525672" y="1977694"/>
                  </a:lnTo>
                  <a:lnTo>
                    <a:pt x="3521075" y="1975421"/>
                  </a:lnTo>
                  <a:lnTo>
                    <a:pt x="3515461" y="1974646"/>
                  </a:lnTo>
                  <a:lnTo>
                    <a:pt x="3515461" y="1974151"/>
                  </a:lnTo>
                  <a:lnTo>
                    <a:pt x="3520313" y="1972945"/>
                  </a:lnTo>
                  <a:lnTo>
                    <a:pt x="3524275" y="1970138"/>
                  </a:lnTo>
                  <a:lnTo>
                    <a:pt x="3530435" y="1961324"/>
                  </a:lnTo>
                  <a:lnTo>
                    <a:pt x="3531971" y="1955609"/>
                  </a:lnTo>
                  <a:lnTo>
                    <a:pt x="3531971" y="1939645"/>
                  </a:lnTo>
                  <a:lnTo>
                    <a:pt x="3529253" y="1932736"/>
                  </a:lnTo>
                  <a:lnTo>
                    <a:pt x="3528301" y="1931885"/>
                  </a:lnTo>
                  <a:lnTo>
                    <a:pt x="3518357" y="1922945"/>
                  </a:lnTo>
                  <a:lnTo>
                    <a:pt x="3510953" y="1920494"/>
                  </a:lnTo>
                  <a:lnTo>
                    <a:pt x="3493452" y="1920494"/>
                  </a:lnTo>
                  <a:lnTo>
                    <a:pt x="3486683" y="1922691"/>
                  </a:lnTo>
                  <a:lnTo>
                    <a:pt x="3475901" y="1931504"/>
                  </a:lnTo>
                  <a:lnTo>
                    <a:pt x="3472535" y="1937054"/>
                  </a:lnTo>
                  <a:lnTo>
                    <a:pt x="3471214" y="1943773"/>
                  </a:lnTo>
                  <a:lnTo>
                    <a:pt x="3483927" y="1946084"/>
                  </a:lnTo>
                  <a:lnTo>
                    <a:pt x="3485807" y="1936623"/>
                  </a:lnTo>
                  <a:lnTo>
                    <a:pt x="3491585" y="1931885"/>
                  </a:lnTo>
                  <a:lnTo>
                    <a:pt x="3506990" y="1931885"/>
                  </a:lnTo>
                  <a:lnTo>
                    <a:pt x="3511334" y="1933536"/>
                  </a:lnTo>
                  <a:lnTo>
                    <a:pt x="3517277" y="1940140"/>
                  </a:lnTo>
                  <a:lnTo>
                    <a:pt x="3518763" y="1944433"/>
                  </a:lnTo>
                  <a:lnTo>
                    <a:pt x="3518763" y="1956536"/>
                  </a:lnTo>
                  <a:lnTo>
                    <a:pt x="3517112" y="1961629"/>
                  </a:lnTo>
                  <a:lnTo>
                    <a:pt x="3510508" y="1968347"/>
                  </a:lnTo>
                  <a:lnTo>
                    <a:pt x="3505225" y="1970024"/>
                  </a:lnTo>
                  <a:lnTo>
                    <a:pt x="3491026" y="1970024"/>
                  </a:lnTo>
                  <a:lnTo>
                    <a:pt x="3491026" y="1981085"/>
                  </a:lnTo>
                  <a:lnTo>
                    <a:pt x="3506330" y="1981085"/>
                  </a:lnTo>
                  <a:lnTo>
                    <a:pt x="3512464" y="1982457"/>
                  </a:lnTo>
                  <a:lnTo>
                    <a:pt x="3520275" y="1987969"/>
                  </a:lnTo>
                  <a:lnTo>
                    <a:pt x="3522230" y="1992693"/>
                  </a:lnTo>
                  <a:lnTo>
                    <a:pt x="3522230" y="1999411"/>
                  </a:lnTo>
                  <a:lnTo>
                    <a:pt x="3520935" y="2008162"/>
                  </a:lnTo>
                  <a:lnTo>
                    <a:pt x="3517074" y="2014397"/>
                  </a:lnTo>
                  <a:lnTo>
                    <a:pt x="3510623" y="2018144"/>
                  </a:lnTo>
                  <a:lnTo>
                    <a:pt x="3501593" y="2019388"/>
                  </a:lnTo>
                  <a:lnTo>
                    <a:pt x="3492347" y="2019388"/>
                  </a:lnTo>
                  <a:lnTo>
                    <a:pt x="3485413" y="2015312"/>
                  </a:lnTo>
                  <a:lnTo>
                    <a:pt x="3480790" y="2007171"/>
                  </a:lnTo>
                  <a:lnTo>
                    <a:pt x="3469563" y="2014270"/>
                  </a:lnTo>
                  <a:lnTo>
                    <a:pt x="3471989" y="2018893"/>
                  </a:lnTo>
                  <a:lnTo>
                    <a:pt x="3475863" y="2022805"/>
                  </a:lnTo>
                  <a:lnTo>
                    <a:pt x="3486543" y="2029180"/>
                  </a:lnTo>
                  <a:lnTo>
                    <a:pt x="3492843" y="2030780"/>
                  </a:lnTo>
                  <a:lnTo>
                    <a:pt x="3500107" y="2030780"/>
                  </a:lnTo>
                  <a:lnTo>
                    <a:pt x="3528911" y="2019388"/>
                  </a:lnTo>
                  <a:lnTo>
                    <a:pt x="3531616" y="2016887"/>
                  </a:lnTo>
                  <a:lnTo>
                    <a:pt x="3534613" y="2008987"/>
                  </a:lnTo>
                  <a:lnTo>
                    <a:pt x="3534613" y="1991042"/>
                  </a:lnTo>
                  <a:close/>
                </a:path>
                <a:path w="5814695" h="2957829">
                  <a:moveTo>
                    <a:pt x="3548557" y="1654238"/>
                  </a:moveTo>
                  <a:lnTo>
                    <a:pt x="3547605" y="1651774"/>
                  </a:lnTo>
                  <a:lnTo>
                    <a:pt x="3543808" y="1647863"/>
                  </a:lnTo>
                  <a:lnTo>
                    <a:pt x="3541382" y="1646885"/>
                  </a:lnTo>
                  <a:lnTo>
                    <a:pt x="3535578" y="1646885"/>
                  </a:lnTo>
                  <a:lnTo>
                    <a:pt x="3533203" y="1647863"/>
                  </a:lnTo>
                  <a:lnTo>
                    <a:pt x="3529406" y="1651774"/>
                  </a:lnTo>
                  <a:lnTo>
                    <a:pt x="3528466" y="1654238"/>
                  </a:lnTo>
                  <a:lnTo>
                    <a:pt x="3528466" y="1659928"/>
                  </a:lnTo>
                  <a:lnTo>
                    <a:pt x="3529444" y="1662201"/>
                  </a:lnTo>
                  <a:lnTo>
                    <a:pt x="3533356" y="1665884"/>
                  </a:lnTo>
                  <a:lnTo>
                    <a:pt x="3535692" y="1666798"/>
                  </a:lnTo>
                  <a:lnTo>
                    <a:pt x="3541382" y="1666798"/>
                  </a:lnTo>
                  <a:lnTo>
                    <a:pt x="3543808" y="1665884"/>
                  </a:lnTo>
                  <a:lnTo>
                    <a:pt x="3547605" y="1662201"/>
                  </a:lnTo>
                  <a:lnTo>
                    <a:pt x="3548557" y="1659928"/>
                  </a:lnTo>
                  <a:lnTo>
                    <a:pt x="3548557" y="1654238"/>
                  </a:lnTo>
                  <a:close/>
                </a:path>
                <a:path w="5814695" h="2957829">
                  <a:moveTo>
                    <a:pt x="3567798" y="2582024"/>
                  </a:moveTo>
                  <a:lnTo>
                    <a:pt x="3554095" y="2582024"/>
                  </a:lnTo>
                  <a:lnTo>
                    <a:pt x="3551682" y="2584018"/>
                  </a:lnTo>
                  <a:lnTo>
                    <a:pt x="3529114" y="2620340"/>
                  </a:lnTo>
                  <a:lnTo>
                    <a:pt x="3520783" y="2659634"/>
                  </a:lnTo>
                  <a:lnTo>
                    <a:pt x="3520681" y="2669705"/>
                  </a:lnTo>
                  <a:lnTo>
                    <a:pt x="3520808" y="2673781"/>
                  </a:lnTo>
                  <a:lnTo>
                    <a:pt x="3529139" y="2712237"/>
                  </a:lnTo>
                  <a:lnTo>
                    <a:pt x="3548951" y="2745435"/>
                  </a:lnTo>
                  <a:lnTo>
                    <a:pt x="3554260" y="2750604"/>
                  </a:lnTo>
                  <a:lnTo>
                    <a:pt x="3567798" y="2750604"/>
                  </a:lnTo>
                  <a:lnTo>
                    <a:pt x="3567798" y="2749448"/>
                  </a:lnTo>
                  <a:lnTo>
                    <a:pt x="3560521" y="2741879"/>
                  </a:lnTo>
                  <a:lnTo>
                    <a:pt x="3553891" y="2733408"/>
                  </a:lnTo>
                  <a:lnTo>
                    <a:pt x="3534981" y="2691092"/>
                  </a:lnTo>
                  <a:lnTo>
                    <a:pt x="3532543" y="2668079"/>
                  </a:lnTo>
                  <a:lnTo>
                    <a:pt x="3532657" y="2662555"/>
                  </a:lnTo>
                  <a:lnTo>
                    <a:pt x="3542538" y="2618930"/>
                  </a:lnTo>
                  <a:lnTo>
                    <a:pt x="3567798" y="2583180"/>
                  </a:lnTo>
                  <a:lnTo>
                    <a:pt x="3567798" y="2582024"/>
                  </a:lnTo>
                  <a:close/>
                </a:path>
                <a:path w="5814695" h="2957829">
                  <a:moveTo>
                    <a:pt x="3567976" y="48310"/>
                  </a:moveTo>
                  <a:lnTo>
                    <a:pt x="3535616" y="48310"/>
                  </a:lnTo>
                  <a:lnTo>
                    <a:pt x="3535616" y="58877"/>
                  </a:lnTo>
                  <a:lnTo>
                    <a:pt x="3535616" y="101688"/>
                  </a:lnTo>
                  <a:lnTo>
                    <a:pt x="3533305" y="108318"/>
                  </a:lnTo>
                  <a:lnTo>
                    <a:pt x="3524059" y="117906"/>
                  </a:lnTo>
                  <a:lnTo>
                    <a:pt x="3518001" y="120294"/>
                  </a:lnTo>
                  <a:lnTo>
                    <a:pt x="3503142" y="120294"/>
                  </a:lnTo>
                  <a:lnTo>
                    <a:pt x="3497338" y="118148"/>
                  </a:lnTo>
                  <a:lnTo>
                    <a:pt x="3488855" y="109562"/>
                  </a:lnTo>
                  <a:lnTo>
                    <a:pt x="3486353" y="104724"/>
                  </a:lnTo>
                  <a:lnTo>
                    <a:pt x="3485591" y="99326"/>
                  </a:lnTo>
                  <a:lnTo>
                    <a:pt x="3492195" y="97790"/>
                  </a:lnTo>
                  <a:lnTo>
                    <a:pt x="3497554" y="94983"/>
                  </a:lnTo>
                  <a:lnTo>
                    <a:pt x="3500005" y="92557"/>
                  </a:lnTo>
                  <a:lnTo>
                    <a:pt x="3503015" y="89585"/>
                  </a:lnTo>
                  <a:lnTo>
                    <a:pt x="3505809" y="86829"/>
                  </a:lnTo>
                  <a:lnTo>
                    <a:pt x="3507879" y="81991"/>
                  </a:lnTo>
                  <a:lnTo>
                    <a:pt x="3507879" y="69989"/>
                  </a:lnTo>
                  <a:lnTo>
                    <a:pt x="3505619" y="64376"/>
                  </a:lnTo>
                  <a:lnTo>
                    <a:pt x="3501110" y="59537"/>
                  </a:lnTo>
                  <a:lnTo>
                    <a:pt x="3501110" y="58877"/>
                  </a:lnTo>
                  <a:lnTo>
                    <a:pt x="3535616" y="58877"/>
                  </a:lnTo>
                  <a:lnTo>
                    <a:pt x="3535616" y="48310"/>
                  </a:lnTo>
                  <a:lnTo>
                    <a:pt x="3387521" y="48310"/>
                  </a:lnTo>
                  <a:lnTo>
                    <a:pt x="3380257" y="48310"/>
                  </a:lnTo>
                  <a:lnTo>
                    <a:pt x="3314877" y="48310"/>
                  </a:lnTo>
                  <a:lnTo>
                    <a:pt x="3314877" y="58877"/>
                  </a:lnTo>
                  <a:lnTo>
                    <a:pt x="3314839" y="102743"/>
                  </a:lnTo>
                  <a:lnTo>
                    <a:pt x="3313607" y="106705"/>
                  </a:lnTo>
                  <a:lnTo>
                    <a:pt x="3308540" y="112420"/>
                  </a:lnTo>
                  <a:lnTo>
                    <a:pt x="3304908" y="113855"/>
                  </a:lnTo>
                  <a:lnTo>
                    <a:pt x="3295446" y="113855"/>
                  </a:lnTo>
                  <a:lnTo>
                    <a:pt x="3291814" y="112458"/>
                  </a:lnTo>
                  <a:lnTo>
                    <a:pt x="3286747" y="106845"/>
                  </a:lnTo>
                  <a:lnTo>
                    <a:pt x="3285604" y="103162"/>
                  </a:lnTo>
                  <a:lnTo>
                    <a:pt x="3285490" y="58877"/>
                  </a:lnTo>
                  <a:lnTo>
                    <a:pt x="3314877" y="58877"/>
                  </a:lnTo>
                  <a:lnTo>
                    <a:pt x="3314877" y="48310"/>
                  </a:lnTo>
                  <a:lnTo>
                    <a:pt x="3262706" y="48310"/>
                  </a:lnTo>
                  <a:lnTo>
                    <a:pt x="3255441" y="48310"/>
                  </a:lnTo>
                  <a:lnTo>
                    <a:pt x="3242729" y="48310"/>
                  </a:lnTo>
                  <a:lnTo>
                    <a:pt x="3242729" y="36918"/>
                  </a:lnTo>
                  <a:lnTo>
                    <a:pt x="3245269" y="26377"/>
                  </a:lnTo>
                  <a:lnTo>
                    <a:pt x="3252914" y="18846"/>
                  </a:lnTo>
                  <a:lnTo>
                    <a:pt x="3265665" y="14325"/>
                  </a:lnTo>
                  <a:lnTo>
                    <a:pt x="3283508" y="12814"/>
                  </a:lnTo>
                  <a:lnTo>
                    <a:pt x="3295434" y="13271"/>
                  </a:lnTo>
                  <a:lnTo>
                    <a:pt x="3335667" y="23888"/>
                  </a:lnTo>
                  <a:lnTo>
                    <a:pt x="3355657" y="37414"/>
                  </a:lnTo>
                  <a:lnTo>
                    <a:pt x="3363252" y="29819"/>
                  </a:lnTo>
                  <a:lnTo>
                    <a:pt x="3321126" y="6464"/>
                  </a:lnTo>
                  <a:lnTo>
                    <a:pt x="3283508" y="1587"/>
                  </a:lnTo>
                  <a:lnTo>
                    <a:pt x="3271037" y="2184"/>
                  </a:lnTo>
                  <a:lnTo>
                    <a:pt x="3233661" y="22237"/>
                  </a:lnTo>
                  <a:lnTo>
                    <a:pt x="3230346" y="48310"/>
                  </a:lnTo>
                  <a:lnTo>
                    <a:pt x="3217634" y="48310"/>
                  </a:lnTo>
                  <a:lnTo>
                    <a:pt x="3210369" y="48310"/>
                  </a:lnTo>
                  <a:lnTo>
                    <a:pt x="3172561" y="48310"/>
                  </a:lnTo>
                  <a:lnTo>
                    <a:pt x="3165297" y="48310"/>
                  </a:lnTo>
                  <a:lnTo>
                    <a:pt x="3074822" y="48310"/>
                  </a:lnTo>
                  <a:lnTo>
                    <a:pt x="3074822" y="58877"/>
                  </a:lnTo>
                  <a:lnTo>
                    <a:pt x="3140202" y="58877"/>
                  </a:lnTo>
                  <a:lnTo>
                    <a:pt x="3140202" y="106972"/>
                  </a:lnTo>
                  <a:lnTo>
                    <a:pt x="3138195" y="112674"/>
                  </a:lnTo>
                  <a:lnTo>
                    <a:pt x="3130156" y="121805"/>
                  </a:lnTo>
                  <a:lnTo>
                    <a:pt x="3124898" y="124091"/>
                  </a:lnTo>
                  <a:lnTo>
                    <a:pt x="3112681" y="124091"/>
                  </a:lnTo>
                  <a:lnTo>
                    <a:pt x="3112986" y="85953"/>
                  </a:lnTo>
                  <a:lnTo>
                    <a:pt x="3126498" y="87109"/>
                  </a:lnTo>
                  <a:lnTo>
                    <a:pt x="3126308" y="85242"/>
                  </a:lnTo>
                  <a:lnTo>
                    <a:pt x="3125343" y="75387"/>
                  </a:lnTo>
                  <a:lnTo>
                    <a:pt x="3118002" y="74726"/>
                  </a:lnTo>
                  <a:lnTo>
                    <a:pt x="3111004" y="75387"/>
                  </a:lnTo>
                  <a:lnTo>
                    <a:pt x="3085998" y="114300"/>
                  </a:lnTo>
                  <a:lnTo>
                    <a:pt x="3088856" y="121285"/>
                  </a:lnTo>
                  <a:lnTo>
                    <a:pt x="3100743" y="132511"/>
                  </a:lnTo>
                  <a:lnTo>
                    <a:pt x="3107893" y="135318"/>
                  </a:lnTo>
                  <a:lnTo>
                    <a:pt x="3126498" y="135318"/>
                  </a:lnTo>
                  <a:lnTo>
                    <a:pt x="3134258" y="132016"/>
                  </a:lnTo>
                  <a:lnTo>
                    <a:pt x="3139541" y="125412"/>
                  </a:lnTo>
                  <a:lnTo>
                    <a:pt x="3140202" y="125412"/>
                  </a:lnTo>
                  <a:lnTo>
                    <a:pt x="3140202" y="154305"/>
                  </a:lnTo>
                  <a:lnTo>
                    <a:pt x="3152584" y="154305"/>
                  </a:lnTo>
                  <a:lnTo>
                    <a:pt x="3152584" y="125412"/>
                  </a:lnTo>
                  <a:lnTo>
                    <a:pt x="3152584" y="124091"/>
                  </a:lnTo>
                  <a:lnTo>
                    <a:pt x="3152584" y="58877"/>
                  </a:lnTo>
                  <a:lnTo>
                    <a:pt x="3165297" y="58877"/>
                  </a:lnTo>
                  <a:lnTo>
                    <a:pt x="3172561" y="58877"/>
                  </a:lnTo>
                  <a:lnTo>
                    <a:pt x="3185274" y="58877"/>
                  </a:lnTo>
                  <a:lnTo>
                    <a:pt x="3185274" y="154305"/>
                  </a:lnTo>
                  <a:lnTo>
                    <a:pt x="3197656" y="154305"/>
                  </a:lnTo>
                  <a:lnTo>
                    <a:pt x="3197656" y="58877"/>
                  </a:lnTo>
                  <a:lnTo>
                    <a:pt x="3210369" y="58877"/>
                  </a:lnTo>
                  <a:lnTo>
                    <a:pt x="3217634" y="58877"/>
                  </a:lnTo>
                  <a:lnTo>
                    <a:pt x="3230346" y="58877"/>
                  </a:lnTo>
                  <a:lnTo>
                    <a:pt x="3230346" y="154305"/>
                  </a:lnTo>
                  <a:lnTo>
                    <a:pt x="3242729" y="154305"/>
                  </a:lnTo>
                  <a:lnTo>
                    <a:pt x="3242729" y="58877"/>
                  </a:lnTo>
                  <a:lnTo>
                    <a:pt x="3255441" y="58877"/>
                  </a:lnTo>
                  <a:lnTo>
                    <a:pt x="3262706" y="58877"/>
                  </a:lnTo>
                  <a:lnTo>
                    <a:pt x="3273107" y="58877"/>
                  </a:lnTo>
                  <a:lnTo>
                    <a:pt x="3273221" y="106705"/>
                  </a:lnTo>
                  <a:lnTo>
                    <a:pt x="3275546" y="113118"/>
                  </a:lnTo>
                  <a:lnTo>
                    <a:pt x="3285350" y="122694"/>
                  </a:lnTo>
                  <a:lnTo>
                    <a:pt x="3291865" y="125082"/>
                  </a:lnTo>
                  <a:lnTo>
                    <a:pt x="3308159" y="125082"/>
                  </a:lnTo>
                  <a:lnTo>
                    <a:pt x="3314738" y="122694"/>
                  </a:lnTo>
                  <a:lnTo>
                    <a:pt x="3323971" y="113855"/>
                  </a:lnTo>
                  <a:lnTo>
                    <a:pt x="3324745" y="113118"/>
                  </a:lnTo>
                  <a:lnTo>
                    <a:pt x="3327133" y="106705"/>
                  </a:lnTo>
                  <a:lnTo>
                    <a:pt x="3327260" y="58877"/>
                  </a:lnTo>
                  <a:lnTo>
                    <a:pt x="3355162" y="58877"/>
                  </a:lnTo>
                  <a:lnTo>
                    <a:pt x="3355162" y="154305"/>
                  </a:lnTo>
                  <a:lnTo>
                    <a:pt x="3367544" y="154305"/>
                  </a:lnTo>
                  <a:lnTo>
                    <a:pt x="3367544" y="58877"/>
                  </a:lnTo>
                  <a:lnTo>
                    <a:pt x="3380257" y="58877"/>
                  </a:lnTo>
                  <a:lnTo>
                    <a:pt x="3387521" y="58877"/>
                  </a:lnTo>
                  <a:lnTo>
                    <a:pt x="3487902" y="58877"/>
                  </a:lnTo>
                  <a:lnTo>
                    <a:pt x="3492627" y="63055"/>
                  </a:lnTo>
                  <a:lnTo>
                    <a:pt x="3495002" y="68287"/>
                  </a:lnTo>
                  <a:lnTo>
                    <a:pt x="3495002" y="81165"/>
                  </a:lnTo>
                  <a:lnTo>
                    <a:pt x="3491255" y="86169"/>
                  </a:lnTo>
                  <a:lnTo>
                    <a:pt x="3483775" y="89585"/>
                  </a:lnTo>
                  <a:lnTo>
                    <a:pt x="3478961" y="86169"/>
                  </a:lnTo>
                  <a:lnTo>
                    <a:pt x="3473361" y="83769"/>
                  </a:lnTo>
                  <a:lnTo>
                    <a:pt x="3466808" y="82321"/>
                  </a:lnTo>
                  <a:lnTo>
                    <a:pt x="3459340" y="81826"/>
                  </a:lnTo>
                  <a:lnTo>
                    <a:pt x="3434410" y="81826"/>
                  </a:lnTo>
                  <a:lnTo>
                    <a:pt x="3428962" y="91401"/>
                  </a:lnTo>
                  <a:lnTo>
                    <a:pt x="3428962" y="92392"/>
                  </a:lnTo>
                  <a:lnTo>
                    <a:pt x="3432810" y="93497"/>
                  </a:lnTo>
                  <a:lnTo>
                    <a:pt x="3436302" y="95554"/>
                  </a:lnTo>
                  <a:lnTo>
                    <a:pt x="3442576" y="101612"/>
                  </a:lnTo>
                  <a:lnTo>
                    <a:pt x="3444151" y="105486"/>
                  </a:lnTo>
                  <a:lnTo>
                    <a:pt x="3444151" y="114300"/>
                  </a:lnTo>
                  <a:lnTo>
                    <a:pt x="3442855" y="117602"/>
                  </a:lnTo>
                  <a:lnTo>
                    <a:pt x="3437674" y="122656"/>
                  </a:lnTo>
                  <a:lnTo>
                    <a:pt x="3434181" y="123926"/>
                  </a:lnTo>
                  <a:lnTo>
                    <a:pt x="3421532" y="123926"/>
                  </a:lnTo>
                  <a:lnTo>
                    <a:pt x="3401504" y="90741"/>
                  </a:lnTo>
                  <a:lnTo>
                    <a:pt x="3400729" y="82981"/>
                  </a:lnTo>
                  <a:lnTo>
                    <a:pt x="3388512" y="87769"/>
                  </a:lnTo>
                  <a:lnTo>
                    <a:pt x="3407765" y="127584"/>
                  </a:lnTo>
                  <a:lnTo>
                    <a:pt x="3425431" y="135318"/>
                  </a:lnTo>
                  <a:lnTo>
                    <a:pt x="3438423" y="135318"/>
                  </a:lnTo>
                  <a:lnTo>
                    <a:pt x="3444697" y="133007"/>
                  </a:lnTo>
                  <a:lnTo>
                    <a:pt x="3453981" y="123926"/>
                  </a:lnTo>
                  <a:lnTo>
                    <a:pt x="3454158" y="123761"/>
                  </a:lnTo>
                  <a:lnTo>
                    <a:pt x="3456482" y="118148"/>
                  </a:lnTo>
                  <a:lnTo>
                    <a:pt x="3456533" y="103619"/>
                  </a:lnTo>
                  <a:lnTo>
                    <a:pt x="3453892" y="97624"/>
                  </a:lnTo>
                  <a:lnTo>
                    <a:pt x="3448608" y="93218"/>
                  </a:lnTo>
                  <a:lnTo>
                    <a:pt x="3448608" y="92557"/>
                  </a:lnTo>
                  <a:lnTo>
                    <a:pt x="3463963" y="92557"/>
                  </a:lnTo>
                  <a:lnTo>
                    <a:pt x="3468420" y="93383"/>
                  </a:lnTo>
                  <a:lnTo>
                    <a:pt x="3471392" y="95034"/>
                  </a:lnTo>
                  <a:lnTo>
                    <a:pt x="3473031" y="103162"/>
                  </a:lnTo>
                  <a:lnTo>
                    <a:pt x="3475672" y="110350"/>
                  </a:lnTo>
                  <a:lnTo>
                    <a:pt x="3508870" y="131686"/>
                  </a:lnTo>
                  <a:lnTo>
                    <a:pt x="3516744" y="130949"/>
                  </a:lnTo>
                  <a:lnTo>
                    <a:pt x="3523716" y="128714"/>
                  </a:lnTo>
                  <a:lnTo>
                    <a:pt x="3529787" y="125006"/>
                  </a:lnTo>
                  <a:lnTo>
                    <a:pt x="3534460" y="120294"/>
                  </a:lnTo>
                  <a:lnTo>
                    <a:pt x="3534956" y="119799"/>
                  </a:lnTo>
                  <a:lnTo>
                    <a:pt x="3535616" y="119799"/>
                  </a:lnTo>
                  <a:lnTo>
                    <a:pt x="3535616" y="154305"/>
                  </a:lnTo>
                  <a:lnTo>
                    <a:pt x="3547999" y="154305"/>
                  </a:lnTo>
                  <a:lnTo>
                    <a:pt x="3547999" y="119799"/>
                  </a:lnTo>
                  <a:lnTo>
                    <a:pt x="3547999" y="58877"/>
                  </a:lnTo>
                  <a:lnTo>
                    <a:pt x="3567976" y="58877"/>
                  </a:lnTo>
                  <a:lnTo>
                    <a:pt x="3567976" y="48310"/>
                  </a:lnTo>
                  <a:close/>
                </a:path>
                <a:path w="5814695" h="2957829">
                  <a:moveTo>
                    <a:pt x="3575240" y="719582"/>
                  </a:moveTo>
                  <a:lnTo>
                    <a:pt x="3563518" y="719582"/>
                  </a:lnTo>
                  <a:lnTo>
                    <a:pt x="3518776" y="862393"/>
                  </a:lnTo>
                  <a:lnTo>
                    <a:pt x="3530333" y="862393"/>
                  </a:lnTo>
                  <a:lnTo>
                    <a:pt x="3575240" y="719582"/>
                  </a:lnTo>
                  <a:close/>
                </a:path>
                <a:path w="5814695" h="2957829">
                  <a:moveTo>
                    <a:pt x="3600335" y="1191310"/>
                  </a:moveTo>
                  <a:lnTo>
                    <a:pt x="3600335" y="1191310"/>
                  </a:lnTo>
                  <a:lnTo>
                    <a:pt x="3370846" y="1191310"/>
                  </a:lnTo>
                  <a:lnTo>
                    <a:pt x="3370846" y="1179588"/>
                  </a:lnTo>
                  <a:lnTo>
                    <a:pt x="3373259" y="1169187"/>
                  </a:lnTo>
                  <a:lnTo>
                    <a:pt x="3380536" y="1161757"/>
                  </a:lnTo>
                  <a:lnTo>
                    <a:pt x="3392665" y="1157300"/>
                  </a:lnTo>
                  <a:lnTo>
                    <a:pt x="3409645" y="1155814"/>
                  </a:lnTo>
                  <a:lnTo>
                    <a:pt x="3421075" y="1156271"/>
                  </a:lnTo>
                  <a:lnTo>
                    <a:pt x="3459480" y="1166888"/>
                  </a:lnTo>
                  <a:lnTo>
                    <a:pt x="3478492" y="1180414"/>
                  </a:lnTo>
                  <a:lnTo>
                    <a:pt x="3486416" y="1172819"/>
                  </a:lnTo>
                  <a:lnTo>
                    <a:pt x="3445929" y="1149515"/>
                  </a:lnTo>
                  <a:lnTo>
                    <a:pt x="3409810" y="1144587"/>
                  </a:lnTo>
                  <a:lnTo>
                    <a:pt x="3397796" y="1145171"/>
                  </a:lnTo>
                  <a:lnTo>
                    <a:pt x="3361677" y="1164894"/>
                  </a:lnTo>
                  <a:lnTo>
                    <a:pt x="3358464" y="1179588"/>
                  </a:lnTo>
                  <a:lnTo>
                    <a:pt x="3358464" y="1191310"/>
                  </a:lnTo>
                  <a:lnTo>
                    <a:pt x="3345751" y="1191310"/>
                  </a:lnTo>
                  <a:lnTo>
                    <a:pt x="3161830" y="1191310"/>
                  </a:lnTo>
                  <a:lnTo>
                    <a:pt x="3161830" y="1201877"/>
                  </a:lnTo>
                  <a:lnTo>
                    <a:pt x="3161830" y="1239354"/>
                  </a:lnTo>
                  <a:lnTo>
                    <a:pt x="3157321" y="1240790"/>
                  </a:lnTo>
                  <a:lnTo>
                    <a:pt x="3152089" y="1241501"/>
                  </a:lnTo>
                  <a:lnTo>
                    <a:pt x="3139871" y="1241501"/>
                  </a:lnTo>
                  <a:lnTo>
                    <a:pt x="3133979" y="1240726"/>
                  </a:lnTo>
                  <a:lnTo>
                    <a:pt x="3128480" y="1239189"/>
                  </a:lnTo>
                  <a:lnTo>
                    <a:pt x="3128924" y="1237754"/>
                  </a:lnTo>
                  <a:lnTo>
                    <a:pt x="3129089" y="1236218"/>
                  </a:lnTo>
                  <a:lnTo>
                    <a:pt x="3129140" y="1201877"/>
                  </a:lnTo>
                  <a:lnTo>
                    <a:pt x="3161830" y="1201877"/>
                  </a:lnTo>
                  <a:lnTo>
                    <a:pt x="3161830" y="1191310"/>
                  </a:lnTo>
                  <a:lnTo>
                    <a:pt x="3074822" y="1191310"/>
                  </a:lnTo>
                  <a:lnTo>
                    <a:pt x="3074822" y="1201877"/>
                  </a:lnTo>
                  <a:lnTo>
                    <a:pt x="3116757" y="1201877"/>
                  </a:lnTo>
                  <a:lnTo>
                    <a:pt x="3116757" y="1239735"/>
                  </a:lnTo>
                  <a:lnTo>
                    <a:pt x="3113125" y="1243317"/>
                  </a:lnTo>
                  <a:lnTo>
                    <a:pt x="3100032" y="1243317"/>
                  </a:lnTo>
                  <a:lnTo>
                    <a:pt x="3095015" y="1240840"/>
                  </a:lnTo>
                  <a:lnTo>
                    <a:pt x="3090837" y="1235887"/>
                  </a:lnTo>
                  <a:lnTo>
                    <a:pt x="3081426" y="1243317"/>
                  </a:lnTo>
                  <a:lnTo>
                    <a:pt x="3124022" y="1299121"/>
                  </a:lnTo>
                  <a:lnTo>
                    <a:pt x="3134093" y="1292517"/>
                  </a:lnTo>
                  <a:lnTo>
                    <a:pt x="3114776" y="1267421"/>
                  </a:lnTo>
                  <a:lnTo>
                    <a:pt x="3112160" y="1263916"/>
                  </a:lnTo>
                  <a:lnTo>
                    <a:pt x="3108452" y="1259446"/>
                  </a:lnTo>
                  <a:lnTo>
                    <a:pt x="3103397" y="1253744"/>
                  </a:lnTo>
                  <a:lnTo>
                    <a:pt x="3103524" y="1253502"/>
                  </a:lnTo>
                  <a:lnTo>
                    <a:pt x="3103715" y="1253223"/>
                  </a:lnTo>
                  <a:lnTo>
                    <a:pt x="3104705" y="1253553"/>
                  </a:lnTo>
                  <a:lnTo>
                    <a:pt x="3106521" y="1253718"/>
                  </a:lnTo>
                  <a:lnTo>
                    <a:pt x="3109163" y="1253718"/>
                  </a:lnTo>
                  <a:lnTo>
                    <a:pt x="3115106" y="1253502"/>
                  </a:lnTo>
                  <a:lnTo>
                    <a:pt x="3115868" y="1253223"/>
                  </a:lnTo>
                  <a:lnTo>
                    <a:pt x="3119844" y="1251788"/>
                  </a:lnTo>
                  <a:lnTo>
                    <a:pt x="3123361" y="1248600"/>
                  </a:lnTo>
                  <a:lnTo>
                    <a:pt x="3130296" y="1251242"/>
                  </a:lnTo>
                  <a:lnTo>
                    <a:pt x="3138055" y="1252562"/>
                  </a:lnTo>
                  <a:lnTo>
                    <a:pt x="3152698" y="1252562"/>
                  </a:lnTo>
                  <a:lnTo>
                    <a:pt x="3157753" y="1252118"/>
                  </a:lnTo>
                  <a:lnTo>
                    <a:pt x="3161830" y="1251242"/>
                  </a:lnTo>
                  <a:lnTo>
                    <a:pt x="3161830" y="1297305"/>
                  </a:lnTo>
                  <a:lnTo>
                    <a:pt x="3174377" y="1297305"/>
                  </a:lnTo>
                  <a:lnTo>
                    <a:pt x="3174377" y="1251242"/>
                  </a:lnTo>
                  <a:lnTo>
                    <a:pt x="3174377" y="1248600"/>
                  </a:lnTo>
                  <a:lnTo>
                    <a:pt x="3174377" y="1243317"/>
                  </a:lnTo>
                  <a:lnTo>
                    <a:pt x="3174377" y="1241501"/>
                  </a:lnTo>
                  <a:lnTo>
                    <a:pt x="3174377" y="1201877"/>
                  </a:lnTo>
                  <a:lnTo>
                    <a:pt x="3187090" y="1201877"/>
                  </a:lnTo>
                  <a:lnTo>
                    <a:pt x="3194354" y="1201877"/>
                  </a:lnTo>
                  <a:lnTo>
                    <a:pt x="3268319" y="1201877"/>
                  </a:lnTo>
                  <a:lnTo>
                    <a:pt x="3268268" y="1246619"/>
                  </a:lnTo>
                  <a:lnTo>
                    <a:pt x="3265754" y="1253744"/>
                  </a:lnTo>
                  <a:lnTo>
                    <a:pt x="3255518" y="1264424"/>
                  </a:lnTo>
                  <a:lnTo>
                    <a:pt x="3248888" y="1267091"/>
                  </a:lnTo>
                  <a:lnTo>
                    <a:pt x="3234690" y="1267091"/>
                  </a:lnTo>
                  <a:lnTo>
                    <a:pt x="3229851" y="1265491"/>
                  </a:lnTo>
                  <a:lnTo>
                    <a:pt x="3222587" y="1259116"/>
                  </a:lnTo>
                  <a:lnTo>
                    <a:pt x="3220834" y="1255204"/>
                  </a:lnTo>
                  <a:lnTo>
                    <a:pt x="3220897" y="1244587"/>
                  </a:lnTo>
                  <a:lnTo>
                    <a:pt x="3222498" y="1240726"/>
                  </a:lnTo>
                  <a:lnTo>
                    <a:pt x="3229432" y="1234351"/>
                  </a:lnTo>
                  <a:lnTo>
                    <a:pt x="3234245" y="1232750"/>
                  </a:lnTo>
                  <a:lnTo>
                    <a:pt x="3253295" y="1232750"/>
                  </a:lnTo>
                  <a:lnTo>
                    <a:pt x="3253295" y="1221689"/>
                  </a:lnTo>
                  <a:lnTo>
                    <a:pt x="3193364" y="1221689"/>
                  </a:lnTo>
                  <a:lnTo>
                    <a:pt x="3193364" y="1232916"/>
                  </a:lnTo>
                  <a:lnTo>
                    <a:pt x="3216148" y="1232916"/>
                  </a:lnTo>
                  <a:lnTo>
                    <a:pt x="3216148" y="1233576"/>
                  </a:lnTo>
                  <a:lnTo>
                    <a:pt x="3210534" y="1237754"/>
                  </a:lnTo>
                  <a:lnTo>
                    <a:pt x="3207905" y="1243317"/>
                  </a:lnTo>
                  <a:lnTo>
                    <a:pt x="3207829" y="1259116"/>
                  </a:lnTo>
                  <a:lnTo>
                    <a:pt x="3210585" y="1265275"/>
                  </a:lnTo>
                  <a:lnTo>
                    <a:pt x="3222028" y="1275842"/>
                  </a:lnTo>
                  <a:lnTo>
                    <a:pt x="3229457" y="1278483"/>
                  </a:lnTo>
                  <a:lnTo>
                    <a:pt x="3245866" y="1278483"/>
                  </a:lnTo>
                  <a:lnTo>
                    <a:pt x="3251949" y="1277162"/>
                  </a:lnTo>
                  <a:lnTo>
                    <a:pt x="3261741" y="1271879"/>
                  </a:lnTo>
                  <a:lnTo>
                    <a:pt x="3265347" y="1268907"/>
                  </a:lnTo>
                  <a:lnTo>
                    <a:pt x="3266617" y="1267091"/>
                  </a:lnTo>
                  <a:lnTo>
                    <a:pt x="3267659" y="1265605"/>
                  </a:lnTo>
                  <a:lnTo>
                    <a:pt x="3268319" y="1265605"/>
                  </a:lnTo>
                  <a:lnTo>
                    <a:pt x="3268319" y="1297305"/>
                  </a:lnTo>
                  <a:lnTo>
                    <a:pt x="3280702" y="1297305"/>
                  </a:lnTo>
                  <a:lnTo>
                    <a:pt x="3280702" y="1265605"/>
                  </a:lnTo>
                  <a:lnTo>
                    <a:pt x="3280702" y="1201877"/>
                  </a:lnTo>
                  <a:lnTo>
                    <a:pt x="3293414" y="1201877"/>
                  </a:lnTo>
                  <a:lnTo>
                    <a:pt x="3300679" y="1201877"/>
                  </a:lnTo>
                  <a:lnTo>
                    <a:pt x="3313392" y="1201877"/>
                  </a:lnTo>
                  <a:lnTo>
                    <a:pt x="3313392" y="1297305"/>
                  </a:lnTo>
                  <a:lnTo>
                    <a:pt x="3325774" y="1297305"/>
                  </a:lnTo>
                  <a:lnTo>
                    <a:pt x="3325774" y="1201877"/>
                  </a:lnTo>
                  <a:lnTo>
                    <a:pt x="3338487" y="1201877"/>
                  </a:lnTo>
                  <a:lnTo>
                    <a:pt x="3345751" y="1201877"/>
                  </a:lnTo>
                  <a:lnTo>
                    <a:pt x="3358464" y="1201877"/>
                  </a:lnTo>
                  <a:lnTo>
                    <a:pt x="3358464" y="1297305"/>
                  </a:lnTo>
                  <a:lnTo>
                    <a:pt x="3370846" y="1297305"/>
                  </a:lnTo>
                  <a:lnTo>
                    <a:pt x="3370846" y="1201877"/>
                  </a:lnTo>
                  <a:lnTo>
                    <a:pt x="3383559" y="1201877"/>
                  </a:lnTo>
                  <a:lnTo>
                    <a:pt x="3390823" y="1201877"/>
                  </a:lnTo>
                  <a:lnTo>
                    <a:pt x="3476180" y="1201877"/>
                  </a:lnTo>
                  <a:lnTo>
                    <a:pt x="3476180" y="1227467"/>
                  </a:lnTo>
                  <a:lnTo>
                    <a:pt x="3475520" y="1227467"/>
                  </a:lnTo>
                  <a:lnTo>
                    <a:pt x="3472319" y="1223835"/>
                  </a:lnTo>
                  <a:lnTo>
                    <a:pt x="3467646" y="1222019"/>
                  </a:lnTo>
                  <a:lnTo>
                    <a:pt x="3457295" y="1222019"/>
                  </a:lnTo>
                  <a:lnTo>
                    <a:pt x="3453561" y="1223225"/>
                  </a:lnTo>
                  <a:lnTo>
                    <a:pt x="3446957" y="1228077"/>
                  </a:lnTo>
                  <a:lnTo>
                    <a:pt x="3444697" y="1231480"/>
                  </a:lnTo>
                  <a:lnTo>
                    <a:pt x="3443490" y="1235887"/>
                  </a:lnTo>
                  <a:lnTo>
                    <a:pt x="3442830" y="1235887"/>
                  </a:lnTo>
                  <a:lnTo>
                    <a:pt x="3442233" y="1234071"/>
                  </a:lnTo>
                  <a:lnTo>
                    <a:pt x="3441509" y="1231811"/>
                  </a:lnTo>
                  <a:lnTo>
                    <a:pt x="3439109" y="1228598"/>
                  </a:lnTo>
                  <a:lnTo>
                    <a:pt x="3432175" y="1223860"/>
                  </a:lnTo>
                  <a:lnTo>
                    <a:pt x="3427806" y="1222679"/>
                  </a:lnTo>
                  <a:lnTo>
                    <a:pt x="3415258" y="1222679"/>
                  </a:lnTo>
                  <a:lnTo>
                    <a:pt x="3409010" y="1225346"/>
                  </a:lnTo>
                  <a:lnTo>
                    <a:pt x="3398558" y="1236027"/>
                  </a:lnTo>
                  <a:lnTo>
                    <a:pt x="3395942" y="1243317"/>
                  </a:lnTo>
                  <a:lnTo>
                    <a:pt x="3396005" y="1253502"/>
                  </a:lnTo>
                  <a:lnTo>
                    <a:pt x="3413556" y="1290231"/>
                  </a:lnTo>
                  <a:lnTo>
                    <a:pt x="3425164" y="1298460"/>
                  </a:lnTo>
                  <a:lnTo>
                    <a:pt x="3433584" y="1289545"/>
                  </a:lnTo>
                  <a:lnTo>
                    <a:pt x="3422739" y="1282242"/>
                  </a:lnTo>
                  <a:lnTo>
                    <a:pt x="3415004" y="1273695"/>
                  </a:lnTo>
                  <a:lnTo>
                    <a:pt x="3410356" y="1263916"/>
                  </a:lnTo>
                  <a:lnTo>
                    <a:pt x="3408934" y="1253744"/>
                  </a:lnTo>
                  <a:lnTo>
                    <a:pt x="3408845" y="1246505"/>
                  </a:lnTo>
                  <a:lnTo>
                    <a:pt x="3410216" y="1241920"/>
                  </a:lnTo>
                  <a:lnTo>
                    <a:pt x="3415830" y="1235646"/>
                  </a:lnTo>
                  <a:lnTo>
                    <a:pt x="3419386" y="1234071"/>
                  </a:lnTo>
                  <a:lnTo>
                    <a:pt x="3427857" y="1234071"/>
                  </a:lnTo>
                  <a:lnTo>
                    <a:pt x="3431159" y="1235417"/>
                  </a:lnTo>
                  <a:lnTo>
                    <a:pt x="3435997" y="1240840"/>
                  </a:lnTo>
                  <a:lnTo>
                    <a:pt x="3437140" y="1244587"/>
                  </a:lnTo>
                  <a:lnTo>
                    <a:pt x="3437217" y="1265770"/>
                  </a:lnTo>
                  <a:lnTo>
                    <a:pt x="3449269" y="1265770"/>
                  </a:lnTo>
                  <a:lnTo>
                    <a:pt x="3449269" y="1244587"/>
                  </a:lnTo>
                  <a:lnTo>
                    <a:pt x="3450501" y="1240434"/>
                  </a:lnTo>
                  <a:lnTo>
                    <a:pt x="3454501" y="1235887"/>
                  </a:lnTo>
                  <a:lnTo>
                    <a:pt x="3455454" y="1234821"/>
                  </a:lnTo>
                  <a:lnTo>
                    <a:pt x="3458781" y="1233411"/>
                  </a:lnTo>
                  <a:lnTo>
                    <a:pt x="3468141" y="1233411"/>
                  </a:lnTo>
                  <a:lnTo>
                    <a:pt x="3472548" y="1235227"/>
                  </a:lnTo>
                  <a:lnTo>
                    <a:pt x="3476180" y="1238859"/>
                  </a:lnTo>
                  <a:lnTo>
                    <a:pt x="3476180" y="1297305"/>
                  </a:lnTo>
                  <a:lnTo>
                    <a:pt x="3488728" y="1297305"/>
                  </a:lnTo>
                  <a:lnTo>
                    <a:pt x="3488728" y="1233411"/>
                  </a:lnTo>
                  <a:lnTo>
                    <a:pt x="3488728" y="1227467"/>
                  </a:lnTo>
                  <a:lnTo>
                    <a:pt x="3488728" y="1201877"/>
                  </a:lnTo>
                  <a:lnTo>
                    <a:pt x="3501275" y="1201877"/>
                  </a:lnTo>
                  <a:lnTo>
                    <a:pt x="3508540" y="1201877"/>
                  </a:lnTo>
                  <a:lnTo>
                    <a:pt x="3567976" y="1201877"/>
                  </a:lnTo>
                  <a:lnTo>
                    <a:pt x="3567976" y="1224991"/>
                  </a:lnTo>
                  <a:lnTo>
                    <a:pt x="3534181" y="1224991"/>
                  </a:lnTo>
                  <a:lnTo>
                    <a:pt x="3527221" y="1227709"/>
                  </a:lnTo>
                  <a:lnTo>
                    <a:pt x="3516096" y="1238605"/>
                  </a:lnTo>
                  <a:lnTo>
                    <a:pt x="3513328" y="1245908"/>
                  </a:lnTo>
                  <a:lnTo>
                    <a:pt x="3513328" y="1255204"/>
                  </a:lnTo>
                  <a:lnTo>
                    <a:pt x="3528784" y="1293507"/>
                  </a:lnTo>
                  <a:lnTo>
                    <a:pt x="3535286" y="1298460"/>
                  </a:lnTo>
                  <a:lnTo>
                    <a:pt x="3545192" y="1291031"/>
                  </a:lnTo>
                  <a:lnTo>
                    <a:pt x="3536873" y="1283474"/>
                  </a:lnTo>
                  <a:lnTo>
                    <a:pt x="3530943" y="1274978"/>
                  </a:lnTo>
                  <a:lnTo>
                    <a:pt x="3527463" y="1265770"/>
                  </a:lnTo>
                  <a:lnTo>
                    <a:pt x="3527348" y="1265275"/>
                  </a:lnTo>
                  <a:lnTo>
                    <a:pt x="3526205" y="1255204"/>
                  </a:lnTo>
                  <a:lnTo>
                    <a:pt x="3526205" y="1249260"/>
                  </a:lnTo>
                  <a:lnTo>
                    <a:pt x="3527907" y="1244612"/>
                  </a:lnTo>
                  <a:lnTo>
                    <a:pt x="3534727" y="1237894"/>
                  </a:lnTo>
                  <a:lnTo>
                    <a:pt x="3539248" y="1236218"/>
                  </a:lnTo>
                  <a:lnTo>
                    <a:pt x="3567976" y="1236218"/>
                  </a:lnTo>
                  <a:lnTo>
                    <a:pt x="3567976" y="1297305"/>
                  </a:lnTo>
                  <a:lnTo>
                    <a:pt x="3580358" y="1297305"/>
                  </a:lnTo>
                  <a:lnTo>
                    <a:pt x="3580358" y="1236218"/>
                  </a:lnTo>
                  <a:lnTo>
                    <a:pt x="3580358" y="1201877"/>
                  </a:lnTo>
                  <a:lnTo>
                    <a:pt x="3600335" y="1201877"/>
                  </a:lnTo>
                  <a:lnTo>
                    <a:pt x="3600335" y="1191310"/>
                  </a:lnTo>
                  <a:close/>
                </a:path>
                <a:path w="5814695" h="2957829">
                  <a:moveTo>
                    <a:pt x="3610064" y="2807690"/>
                  </a:moveTo>
                  <a:lnTo>
                    <a:pt x="3609187" y="2805417"/>
                  </a:lnTo>
                  <a:lnTo>
                    <a:pt x="3605669" y="2801772"/>
                  </a:lnTo>
                  <a:lnTo>
                    <a:pt x="3603409" y="2800870"/>
                  </a:lnTo>
                  <a:lnTo>
                    <a:pt x="3598011" y="2800870"/>
                  </a:lnTo>
                  <a:lnTo>
                    <a:pt x="3595814" y="2801772"/>
                  </a:lnTo>
                  <a:lnTo>
                    <a:pt x="3592296" y="2805417"/>
                  </a:lnTo>
                  <a:lnTo>
                    <a:pt x="3591407" y="2807690"/>
                  </a:lnTo>
                  <a:lnTo>
                    <a:pt x="3591407" y="2812973"/>
                  </a:lnTo>
                  <a:lnTo>
                    <a:pt x="3592322" y="2815094"/>
                  </a:lnTo>
                  <a:lnTo>
                    <a:pt x="3595954" y="2818511"/>
                  </a:lnTo>
                  <a:lnTo>
                    <a:pt x="3598126" y="2819362"/>
                  </a:lnTo>
                  <a:lnTo>
                    <a:pt x="3603409" y="2819362"/>
                  </a:lnTo>
                  <a:lnTo>
                    <a:pt x="3605669" y="2818511"/>
                  </a:lnTo>
                  <a:lnTo>
                    <a:pt x="3609187" y="2815094"/>
                  </a:lnTo>
                  <a:lnTo>
                    <a:pt x="3610064" y="2812973"/>
                  </a:lnTo>
                  <a:lnTo>
                    <a:pt x="3610064" y="2807690"/>
                  </a:lnTo>
                  <a:close/>
                </a:path>
                <a:path w="5814695" h="2957829">
                  <a:moveTo>
                    <a:pt x="3639794" y="277380"/>
                  </a:moveTo>
                  <a:lnTo>
                    <a:pt x="3512667" y="277380"/>
                  </a:lnTo>
                  <a:lnTo>
                    <a:pt x="3505403" y="277380"/>
                  </a:lnTo>
                  <a:lnTo>
                    <a:pt x="3480308" y="277380"/>
                  </a:lnTo>
                  <a:lnTo>
                    <a:pt x="3480308" y="287540"/>
                  </a:lnTo>
                  <a:lnTo>
                    <a:pt x="3480308" y="323100"/>
                  </a:lnTo>
                  <a:lnTo>
                    <a:pt x="3478453" y="329450"/>
                  </a:lnTo>
                  <a:lnTo>
                    <a:pt x="3474770" y="333260"/>
                  </a:lnTo>
                  <a:lnTo>
                    <a:pt x="3471087" y="338340"/>
                  </a:lnTo>
                  <a:lnTo>
                    <a:pt x="3465944" y="339610"/>
                  </a:lnTo>
                  <a:lnTo>
                    <a:pt x="3453828" y="339610"/>
                  </a:lnTo>
                  <a:lnTo>
                    <a:pt x="3449701" y="338340"/>
                  </a:lnTo>
                  <a:lnTo>
                    <a:pt x="3444202" y="333260"/>
                  </a:lnTo>
                  <a:lnTo>
                    <a:pt x="3442830" y="328180"/>
                  </a:lnTo>
                  <a:lnTo>
                    <a:pt x="3442830" y="319290"/>
                  </a:lnTo>
                  <a:lnTo>
                    <a:pt x="3442830" y="311670"/>
                  </a:lnTo>
                  <a:lnTo>
                    <a:pt x="3442830" y="287540"/>
                  </a:lnTo>
                  <a:lnTo>
                    <a:pt x="3480308" y="287540"/>
                  </a:lnTo>
                  <a:lnTo>
                    <a:pt x="3480308" y="277380"/>
                  </a:lnTo>
                  <a:lnTo>
                    <a:pt x="3344761" y="277380"/>
                  </a:lnTo>
                  <a:lnTo>
                    <a:pt x="3337496" y="277380"/>
                  </a:lnTo>
                  <a:lnTo>
                    <a:pt x="3324783" y="277380"/>
                  </a:lnTo>
                  <a:lnTo>
                    <a:pt x="3324783" y="260870"/>
                  </a:lnTo>
                  <a:lnTo>
                    <a:pt x="3329076" y="253250"/>
                  </a:lnTo>
                  <a:lnTo>
                    <a:pt x="3337661" y="249440"/>
                  </a:lnTo>
                  <a:lnTo>
                    <a:pt x="3345192" y="245630"/>
                  </a:lnTo>
                  <a:lnTo>
                    <a:pt x="3354946" y="244360"/>
                  </a:lnTo>
                  <a:lnTo>
                    <a:pt x="3366909" y="243090"/>
                  </a:lnTo>
                  <a:lnTo>
                    <a:pt x="3381083" y="241820"/>
                  </a:lnTo>
                  <a:lnTo>
                    <a:pt x="3426841" y="245630"/>
                  </a:lnTo>
                  <a:lnTo>
                    <a:pt x="3471253" y="262140"/>
                  </a:lnTo>
                  <a:lnTo>
                    <a:pt x="3478492" y="267220"/>
                  </a:lnTo>
                  <a:lnTo>
                    <a:pt x="3485096" y="258330"/>
                  </a:lnTo>
                  <a:lnTo>
                    <a:pt x="3477933" y="253250"/>
                  </a:lnTo>
                  <a:lnTo>
                    <a:pt x="3468840" y="248170"/>
                  </a:lnTo>
                  <a:lnTo>
                    <a:pt x="3457829" y="243090"/>
                  </a:lnTo>
                  <a:lnTo>
                    <a:pt x="3453511" y="241820"/>
                  </a:lnTo>
                  <a:lnTo>
                    <a:pt x="3444887" y="239280"/>
                  </a:lnTo>
                  <a:lnTo>
                    <a:pt x="3430460" y="235470"/>
                  </a:lnTo>
                  <a:lnTo>
                    <a:pt x="3415017" y="232930"/>
                  </a:lnTo>
                  <a:lnTo>
                    <a:pt x="3381083" y="230390"/>
                  </a:lnTo>
                  <a:lnTo>
                    <a:pt x="3351022" y="232930"/>
                  </a:lnTo>
                  <a:lnTo>
                    <a:pt x="3329559" y="240550"/>
                  </a:lnTo>
                  <a:lnTo>
                    <a:pt x="3316681" y="253250"/>
                  </a:lnTo>
                  <a:lnTo>
                    <a:pt x="3312401" y="269760"/>
                  </a:lnTo>
                  <a:lnTo>
                    <a:pt x="3312401" y="277380"/>
                  </a:lnTo>
                  <a:lnTo>
                    <a:pt x="3299688" y="277380"/>
                  </a:lnTo>
                  <a:lnTo>
                    <a:pt x="3292424" y="277380"/>
                  </a:lnTo>
                  <a:lnTo>
                    <a:pt x="3172561" y="277380"/>
                  </a:lnTo>
                  <a:lnTo>
                    <a:pt x="3165297" y="277380"/>
                  </a:lnTo>
                  <a:lnTo>
                    <a:pt x="3152927" y="277380"/>
                  </a:lnTo>
                  <a:lnTo>
                    <a:pt x="3136404" y="232930"/>
                  </a:lnTo>
                  <a:lnTo>
                    <a:pt x="3122536" y="235470"/>
                  </a:lnTo>
                  <a:lnTo>
                    <a:pt x="3145320" y="277380"/>
                  </a:lnTo>
                  <a:lnTo>
                    <a:pt x="3144824" y="277380"/>
                  </a:lnTo>
                  <a:lnTo>
                    <a:pt x="3098927" y="232930"/>
                  </a:lnTo>
                  <a:lnTo>
                    <a:pt x="3087205" y="240550"/>
                  </a:lnTo>
                  <a:lnTo>
                    <a:pt x="3115602" y="263410"/>
                  </a:lnTo>
                  <a:lnTo>
                    <a:pt x="3135122" y="277380"/>
                  </a:lnTo>
                  <a:lnTo>
                    <a:pt x="3074822" y="277380"/>
                  </a:lnTo>
                  <a:lnTo>
                    <a:pt x="3074822" y="287540"/>
                  </a:lnTo>
                  <a:lnTo>
                    <a:pt x="3140202" y="287540"/>
                  </a:lnTo>
                  <a:lnTo>
                    <a:pt x="3140202" y="335800"/>
                  </a:lnTo>
                  <a:lnTo>
                    <a:pt x="3138195" y="342150"/>
                  </a:lnTo>
                  <a:lnTo>
                    <a:pt x="3130156" y="351040"/>
                  </a:lnTo>
                  <a:lnTo>
                    <a:pt x="3124898" y="353580"/>
                  </a:lnTo>
                  <a:lnTo>
                    <a:pt x="3112681" y="353580"/>
                  </a:lnTo>
                  <a:lnTo>
                    <a:pt x="3108033" y="351040"/>
                  </a:lnTo>
                  <a:lnTo>
                    <a:pt x="3100882" y="344690"/>
                  </a:lnTo>
                  <a:lnTo>
                    <a:pt x="3099092" y="339610"/>
                  </a:lnTo>
                  <a:lnTo>
                    <a:pt x="3099092" y="326910"/>
                  </a:lnTo>
                  <a:lnTo>
                    <a:pt x="3101873" y="321830"/>
                  </a:lnTo>
                  <a:lnTo>
                    <a:pt x="3112986" y="315480"/>
                  </a:lnTo>
                  <a:lnTo>
                    <a:pt x="3119348" y="314210"/>
                  </a:lnTo>
                  <a:lnTo>
                    <a:pt x="3126498" y="316750"/>
                  </a:lnTo>
                  <a:lnTo>
                    <a:pt x="3126257" y="314210"/>
                  </a:lnTo>
                  <a:lnTo>
                    <a:pt x="3125343" y="304050"/>
                  </a:lnTo>
                  <a:lnTo>
                    <a:pt x="3111017" y="304050"/>
                  </a:lnTo>
                  <a:lnTo>
                    <a:pt x="3085884" y="334530"/>
                  </a:lnTo>
                  <a:lnTo>
                    <a:pt x="3085884" y="343420"/>
                  </a:lnTo>
                  <a:lnTo>
                    <a:pt x="3088856" y="351040"/>
                  </a:lnTo>
                  <a:lnTo>
                    <a:pt x="3100743" y="361200"/>
                  </a:lnTo>
                  <a:lnTo>
                    <a:pt x="3107893" y="365010"/>
                  </a:lnTo>
                  <a:lnTo>
                    <a:pt x="3126498" y="365010"/>
                  </a:lnTo>
                  <a:lnTo>
                    <a:pt x="3134258" y="361200"/>
                  </a:lnTo>
                  <a:lnTo>
                    <a:pt x="3139541" y="354850"/>
                  </a:lnTo>
                  <a:lnTo>
                    <a:pt x="3140202" y="354850"/>
                  </a:lnTo>
                  <a:lnTo>
                    <a:pt x="3140202" y="384060"/>
                  </a:lnTo>
                  <a:lnTo>
                    <a:pt x="3152584" y="384060"/>
                  </a:lnTo>
                  <a:lnTo>
                    <a:pt x="3152584" y="354850"/>
                  </a:lnTo>
                  <a:lnTo>
                    <a:pt x="3152584" y="353580"/>
                  </a:lnTo>
                  <a:lnTo>
                    <a:pt x="3152584" y="287540"/>
                  </a:lnTo>
                  <a:lnTo>
                    <a:pt x="3165297" y="287540"/>
                  </a:lnTo>
                  <a:lnTo>
                    <a:pt x="3172561" y="287540"/>
                  </a:lnTo>
                  <a:lnTo>
                    <a:pt x="3226384" y="287540"/>
                  </a:lnTo>
                  <a:lnTo>
                    <a:pt x="3226384" y="337070"/>
                  </a:lnTo>
                  <a:lnTo>
                    <a:pt x="3224568" y="342150"/>
                  </a:lnTo>
                  <a:lnTo>
                    <a:pt x="3217303" y="349770"/>
                  </a:lnTo>
                  <a:lnTo>
                    <a:pt x="3212566" y="351040"/>
                  </a:lnTo>
                  <a:lnTo>
                    <a:pt x="3201555" y="351040"/>
                  </a:lnTo>
                  <a:lnTo>
                    <a:pt x="3213176" y="316750"/>
                  </a:lnTo>
                  <a:lnTo>
                    <a:pt x="3211195" y="305320"/>
                  </a:lnTo>
                  <a:lnTo>
                    <a:pt x="3204464" y="305320"/>
                  </a:lnTo>
                  <a:lnTo>
                    <a:pt x="3198164" y="306590"/>
                  </a:lnTo>
                  <a:lnTo>
                    <a:pt x="3192284" y="309130"/>
                  </a:lnTo>
                  <a:lnTo>
                    <a:pt x="3186836" y="311670"/>
                  </a:lnTo>
                  <a:lnTo>
                    <a:pt x="3179851" y="316750"/>
                  </a:lnTo>
                  <a:lnTo>
                    <a:pt x="3176359" y="324370"/>
                  </a:lnTo>
                  <a:lnTo>
                    <a:pt x="3176359" y="342150"/>
                  </a:lnTo>
                  <a:lnTo>
                    <a:pt x="3179102" y="349770"/>
                  </a:lnTo>
                  <a:lnTo>
                    <a:pt x="3190113" y="359930"/>
                  </a:lnTo>
                  <a:lnTo>
                    <a:pt x="3196717" y="362470"/>
                  </a:lnTo>
                  <a:lnTo>
                    <a:pt x="3213671" y="362470"/>
                  </a:lnTo>
                  <a:lnTo>
                    <a:pt x="3220770" y="359930"/>
                  </a:lnTo>
                  <a:lnTo>
                    <a:pt x="3225723" y="353580"/>
                  </a:lnTo>
                  <a:lnTo>
                    <a:pt x="3226384" y="353580"/>
                  </a:lnTo>
                  <a:lnTo>
                    <a:pt x="3226384" y="384060"/>
                  </a:lnTo>
                  <a:lnTo>
                    <a:pt x="3238766" y="384060"/>
                  </a:lnTo>
                  <a:lnTo>
                    <a:pt x="3238766" y="353580"/>
                  </a:lnTo>
                  <a:lnTo>
                    <a:pt x="3238766" y="351040"/>
                  </a:lnTo>
                  <a:lnTo>
                    <a:pt x="3238766" y="331990"/>
                  </a:lnTo>
                  <a:lnTo>
                    <a:pt x="3240582" y="326910"/>
                  </a:lnTo>
                  <a:lnTo>
                    <a:pt x="3247847" y="319290"/>
                  </a:lnTo>
                  <a:lnTo>
                    <a:pt x="3252571" y="316750"/>
                  </a:lnTo>
                  <a:lnTo>
                    <a:pt x="3263582" y="316750"/>
                  </a:lnTo>
                  <a:lnTo>
                    <a:pt x="3267760" y="319290"/>
                  </a:lnTo>
                  <a:lnTo>
                    <a:pt x="3274149" y="325640"/>
                  </a:lnTo>
                  <a:lnTo>
                    <a:pt x="3275749" y="329450"/>
                  </a:lnTo>
                  <a:lnTo>
                    <a:pt x="3275749" y="340880"/>
                  </a:lnTo>
                  <a:lnTo>
                    <a:pt x="3273374" y="345960"/>
                  </a:lnTo>
                  <a:lnTo>
                    <a:pt x="3263912" y="351040"/>
                  </a:lnTo>
                  <a:lnTo>
                    <a:pt x="3258350" y="352310"/>
                  </a:lnTo>
                  <a:lnTo>
                    <a:pt x="3251974" y="351040"/>
                  </a:lnTo>
                  <a:lnTo>
                    <a:pt x="3253956" y="362470"/>
                  </a:lnTo>
                  <a:lnTo>
                    <a:pt x="3260661" y="363740"/>
                  </a:lnTo>
                  <a:lnTo>
                    <a:pt x="3266948" y="362470"/>
                  </a:lnTo>
                  <a:lnTo>
                    <a:pt x="3272802" y="359930"/>
                  </a:lnTo>
                  <a:lnTo>
                    <a:pt x="3278225" y="357390"/>
                  </a:lnTo>
                  <a:lnTo>
                    <a:pt x="3283762" y="352310"/>
                  </a:lnTo>
                  <a:lnTo>
                    <a:pt x="3285159" y="351040"/>
                  </a:lnTo>
                  <a:lnTo>
                    <a:pt x="3288627" y="343420"/>
                  </a:lnTo>
                  <a:lnTo>
                    <a:pt x="3288627" y="325640"/>
                  </a:lnTo>
                  <a:lnTo>
                    <a:pt x="3285921" y="319290"/>
                  </a:lnTo>
                  <a:lnTo>
                    <a:pt x="3283216" y="316750"/>
                  </a:lnTo>
                  <a:lnTo>
                    <a:pt x="3281870" y="315480"/>
                  </a:lnTo>
                  <a:lnTo>
                    <a:pt x="3275139" y="309130"/>
                  </a:lnTo>
                  <a:lnTo>
                    <a:pt x="3268586" y="306590"/>
                  </a:lnTo>
                  <a:lnTo>
                    <a:pt x="3251200" y="306590"/>
                  </a:lnTo>
                  <a:lnTo>
                    <a:pt x="3244050" y="309130"/>
                  </a:lnTo>
                  <a:lnTo>
                    <a:pt x="3239427" y="315480"/>
                  </a:lnTo>
                  <a:lnTo>
                    <a:pt x="3238766" y="315480"/>
                  </a:lnTo>
                  <a:lnTo>
                    <a:pt x="3238766" y="287540"/>
                  </a:lnTo>
                  <a:lnTo>
                    <a:pt x="3292424" y="287540"/>
                  </a:lnTo>
                  <a:lnTo>
                    <a:pt x="3299688" y="287540"/>
                  </a:lnTo>
                  <a:lnTo>
                    <a:pt x="3312401" y="287540"/>
                  </a:lnTo>
                  <a:lnTo>
                    <a:pt x="3312401" y="384060"/>
                  </a:lnTo>
                  <a:lnTo>
                    <a:pt x="3324783" y="384060"/>
                  </a:lnTo>
                  <a:lnTo>
                    <a:pt x="3324783" y="287540"/>
                  </a:lnTo>
                  <a:lnTo>
                    <a:pt x="3337496" y="287540"/>
                  </a:lnTo>
                  <a:lnTo>
                    <a:pt x="3344761" y="287540"/>
                  </a:lnTo>
                  <a:lnTo>
                    <a:pt x="3430447" y="287540"/>
                  </a:lnTo>
                  <a:lnTo>
                    <a:pt x="3430447" y="311670"/>
                  </a:lnTo>
                  <a:lnTo>
                    <a:pt x="3426485" y="309130"/>
                  </a:lnTo>
                  <a:lnTo>
                    <a:pt x="3421964" y="307860"/>
                  </a:lnTo>
                  <a:lnTo>
                    <a:pt x="3412058" y="307860"/>
                  </a:lnTo>
                  <a:lnTo>
                    <a:pt x="3407930" y="309130"/>
                  </a:lnTo>
                  <a:lnTo>
                    <a:pt x="3401110" y="314210"/>
                  </a:lnTo>
                  <a:lnTo>
                    <a:pt x="3398748" y="318020"/>
                  </a:lnTo>
                  <a:lnTo>
                    <a:pt x="3397427" y="321830"/>
                  </a:lnTo>
                  <a:lnTo>
                    <a:pt x="3396767" y="321830"/>
                  </a:lnTo>
                  <a:lnTo>
                    <a:pt x="3396323" y="320560"/>
                  </a:lnTo>
                  <a:lnTo>
                    <a:pt x="3395446" y="318020"/>
                  </a:lnTo>
                  <a:lnTo>
                    <a:pt x="3393046" y="314210"/>
                  </a:lnTo>
                  <a:lnTo>
                    <a:pt x="3386112" y="310400"/>
                  </a:lnTo>
                  <a:lnTo>
                    <a:pt x="3381743" y="309130"/>
                  </a:lnTo>
                  <a:lnTo>
                    <a:pt x="3369195" y="309130"/>
                  </a:lnTo>
                  <a:lnTo>
                    <a:pt x="3362947" y="311670"/>
                  </a:lnTo>
                  <a:lnTo>
                    <a:pt x="3352482" y="321830"/>
                  </a:lnTo>
                  <a:lnTo>
                    <a:pt x="3349879" y="329450"/>
                  </a:lnTo>
                  <a:lnTo>
                    <a:pt x="3349955" y="339610"/>
                  </a:lnTo>
                  <a:lnTo>
                    <a:pt x="3350387" y="345960"/>
                  </a:lnTo>
                  <a:lnTo>
                    <a:pt x="3351936" y="352310"/>
                  </a:lnTo>
                  <a:lnTo>
                    <a:pt x="3354514" y="359930"/>
                  </a:lnTo>
                  <a:lnTo>
                    <a:pt x="3358134" y="365010"/>
                  </a:lnTo>
                  <a:lnTo>
                    <a:pt x="3362528" y="371360"/>
                  </a:lnTo>
                  <a:lnTo>
                    <a:pt x="3367494" y="376440"/>
                  </a:lnTo>
                  <a:lnTo>
                    <a:pt x="3373018" y="381520"/>
                  </a:lnTo>
                  <a:lnTo>
                    <a:pt x="3379101" y="384060"/>
                  </a:lnTo>
                  <a:lnTo>
                    <a:pt x="3387521" y="375170"/>
                  </a:lnTo>
                  <a:lnTo>
                    <a:pt x="3376676" y="368820"/>
                  </a:lnTo>
                  <a:lnTo>
                    <a:pt x="3368941" y="359930"/>
                  </a:lnTo>
                  <a:lnTo>
                    <a:pt x="3364293" y="349770"/>
                  </a:lnTo>
                  <a:lnTo>
                    <a:pt x="3362756" y="339610"/>
                  </a:lnTo>
                  <a:lnTo>
                    <a:pt x="3362756" y="333260"/>
                  </a:lnTo>
                  <a:lnTo>
                    <a:pt x="3364153" y="328180"/>
                  </a:lnTo>
                  <a:lnTo>
                    <a:pt x="3369767" y="321830"/>
                  </a:lnTo>
                  <a:lnTo>
                    <a:pt x="3373323" y="320560"/>
                  </a:lnTo>
                  <a:lnTo>
                    <a:pt x="3381794" y="320560"/>
                  </a:lnTo>
                  <a:lnTo>
                    <a:pt x="3385096" y="321830"/>
                  </a:lnTo>
                  <a:lnTo>
                    <a:pt x="3389934" y="326910"/>
                  </a:lnTo>
                  <a:lnTo>
                    <a:pt x="3391154" y="330720"/>
                  </a:lnTo>
                  <a:lnTo>
                    <a:pt x="3391154" y="352310"/>
                  </a:lnTo>
                  <a:lnTo>
                    <a:pt x="3403206" y="352310"/>
                  </a:lnTo>
                  <a:lnTo>
                    <a:pt x="3403206" y="330720"/>
                  </a:lnTo>
                  <a:lnTo>
                    <a:pt x="3404489" y="326910"/>
                  </a:lnTo>
                  <a:lnTo>
                    <a:pt x="3408629" y="321830"/>
                  </a:lnTo>
                  <a:lnTo>
                    <a:pt x="3409670" y="320560"/>
                  </a:lnTo>
                  <a:lnTo>
                    <a:pt x="3413214" y="319290"/>
                  </a:lnTo>
                  <a:lnTo>
                    <a:pt x="3422243" y="319290"/>
                  </a:lnTo>
                  <a:lnTo>
                    <a:pt x="3426485" y="321830"/>
                  </a:lnTo>
                  <a:lnTo>
                    <a:pt x="3430447" y="324370"/>
                  </a:lnTo>
                  <a:lnTo>
                    <a:pt x="3430447" y="333260"/>
                  </a:lnTo>
                  <a:lnTo>
                    <a:pt x="3432949" y="339610"/>
                  </a:lnTo>
                  <a:lnTo>
                    <a:pt x="3442957" y="348500"/>
                  </a:lnTo>
                  <a:lnTo>
                    <a:pt x="3449434" y="351040"/>
                  </a:lnTo>
                  <a:lnTo>
                    <a:pt x="3467697" y="351040"/>
                  </a:lnTo>
                  <a:lnTo>
                    <a:pt x="3475126" y="348500"/>
                  </a:lnTo>
                  <a:lnTo>
                    <a:pt x="3479647" y="340880"/>
                  </a:lnTo>
                  <a:lnTo>
                    <a:pt x="3480308" y="340880"/>
                  </a:lnTo>
                  <a:lnTo>
                    <a:pt x="3480308" y="384060"/>
                  </a:lnTo>
                  <a:lnTo>
                    <a:pt x="3492690" y="384060"/>
                  </a:lnTo>
                  <a:lnTo>
                    <a:pt x="3492690" y="340880"/>
                  </a:lnTo>
                  <a:lnTo>
                    <a:pt x="3492690" y="339610"/>
                  </a:lnTo>
                  <a:lnTo>
                    <a:pt x="3492690" y="287540"/>
                  </a:lnTo>
                  <a:lnTo>
                    <a:pt x="3505403" y="287540"/>
                  </a:lnTo>
                  <a:lnTo>
                    <a:pt x="3512667" y="287540"/>
                  </a:lnTo>
                  <a:lnTo>
                    <a:pt x="3566490" y="287540"/>
                  </a:lnTo>
                  <a:lnTo>
                    <a:pt x="3566490" y="337070"/>
                  </a:lnTo>
                  <a:lnTo>
                    <a:pt x="3564674" y="342150"/>
                  </a:lnTo>
                  <a:lnTo>
                    <a:pt x="3557409" y="349770"/>
                  </a:lnTo>
                  <a:lnTo>
                    <a:pt x="3552672" y="351040"/>
                  </a:lnTo>
                  <a:lnTo>
                    <a:pt x="3541661" y="351040"/>
                  </a:lnTo>
                  <a:lnTo>
                    <a:pt x="3553282" y="316750"/>
                  </a:lnTo>
                  <a:lnTo>
                    <a:pt x="3551301" y="305320"/>
                  </a:lnTo>
                  <a:lnTo>
                    <a:pt x="3544570" y="305320"/>
                  </a:lnTo>
                  <a:lnTo>
                    <a:pt x="3538270" y="306590"/>
                  </a:lnTo>
                  <a:lnTo>
                    <a:pt x="3532390" y="309130"/>
                  </a:lnTo>
                  <a:lnTo>
                    <a:pt x="3526942" y="311670"/>
                  </a:lnTo>
                  <a:lnTo>
                    <a:pt x="3519957" y="316750"/>
                  </a:lnTo>
                  <a:lnTo>
                    <a:pt x="3516465" y="324370"/>
                  </a:lnTo>
                  <a:lnTo>
                    <a:pt x="3516465" y="342150"/>
                  </a:lnTo>
                  <a:lnTo>
                    <a:pt x="3519208" y="349770"/>
                  </a:lnTo>
                  <a:lnTo>
                    <a:pt x="3530219" y="359930"/>
                  </a:lnTo>
                  <a:lnTo>
                    <a:pt x="3536823" y="362470"/>
                  </a:lnTo>
                  <a:lnTo>
                    <a:pt x="3553777" y="362470"/>
                  </a:lnTo>
                  <a:lnTo>
                    <a:pt x="3560876" y="359930"/>
                  </a:lnTo>
                  <a:lnTo>
                    <a:pt x="3565829" y="353580"/>
                  </a:lnTo>
                  <a:lnTo>
                    <a:pt x="3566490" y="353580"/>
                  </a:lnTo>
                  <a:lnTo>
                    <a:pt x="3566490" y="384060"/>
                  </a:lnTo>
                  <a:lnTo>
                    <a:pt x="3578872" y="384060"/>
                  </a:lnTo>
                  <a:lnTo>
                    <a:pt x="3578872" y="353580"/>
                  </a:lnTo>
                  <a:lnTo>
                    <a:pt x="3578872" y="351040"/>
                  </a:lnTo>
                  <a:lnTo>
                    <a:pt x="3578872" y="331990"/>
                  </a:lnTo>
                  <a:lnTo>
                    <a:pt x="3580688" y="326910"/>
                  </a:lnTo>
                  <a:lnTo>
                    <a:pt x="3587953" y="319290"/>
                  </a:lnTo>
                  <a:lnTo>
                    <a:pt x="3592677" y="316750"/>
                  </a:lnTo>
                  <a:lnTo>
                    <a:pt x="3603688" y="316750"/>
                  </a:lnTo>
                  <a:lnTo>
                    <a:pt x="3607866" y="319290"/>
                  </a:lnTo>
                  <a:lnTo>
                    <a:pt x="3614255" y="325640"/>
                  </a:lnTo>
                  <a:lnTo>
                    <a:pt x="3615855" y="329450"/>
                  </a:lnTo>
                  <a:lnTo>
                    <a:pt x="3615855" y="340880"/>
                  </a:lnTo>
                  <a:lnTo>
                    <a:pt x="3613480" y="345960"/>
                  </a:lnTo>
                  <a:lnTo>
                    <a:pt x="3604018" y="351040"/>
                  </a:lnTo>
                  <a:lnTo>
                    <a:pt x="3598456" y="352310"/>
                  </a:lnTo>
                  <a:lnTo>
                    <a:pt x="3592080" y="351040"/>
                  </a:lnTo>
                  <a:lnTo>
                    <a:pt x="3594062" y="362470"/>
                  </a:lnTo>
                  <a:lnTo>
                    <a:pt x="3600767" y="363740"/>
                  </a:lnTo>
                  <a:lnTo>
                    <a:pt x="3607054" y="362470"/>
                  </a:lnTo>
                  <a:lnTo>
                    <a:pt x="3612908" y="359930"/>
                  </a:lnTo>
                  <a:lnTo>
                    <a:pt x="3618331" y="357390"/>
                  </a:lnTo>
                  <a:lnTo>
                    <a:pt x="3623868" y="352310"/>
                  </a:lnTo>
                  <a:lnTo>
                    <a:pt x="3625265" y="351040"/>
                  </a:lnTo>
                  <a:lnTo>
                    <a:pt x="3628733" y="343420"/>
                  </a:lnTo>
                  <a:lnTo>
                    <a:pt x="3628733" y="325640"/>
                  </a:lnTo>
                  <a:lnTo>
                    <a:pt x="3626027" y="319290"/>
                  </a:lnTo>
                  <a:lnTo>
                    <a:pt x="3623322" y="316750"/>
                  </a:lnTo>
                  <a:lnTo>
                    <a:pt x="3621976" y="315480"/>
                  </a:lnTo>
                  <a:lnTo>
                    <a:pt x="3615245" y="309130"/>
                  </a:lnTo>
                  <a:lnTo>
                    <a:pt x="3608692" y="306590"/>
                  </a:lnTo>
                  <a:lnTo>
                    <a:pt x="3591306" y="306590"/>
                  </a:lnTo>
                  <a:lnTo>
                    <a:pt x="3584156" y="309130"/>
                  </a:lnTo>
                  <a:lnTo>
                    <a:pt x="3579533" y="315480"/>
                  </a:lnTo>
                  <a:lnTo>
                    <a:pt x="3578872" y="315480"/>
                  </a:lnTo>
                  <a:lnTo>
                    <a:pt x="3578872" y="287540"/>
                  </a:lnTo>
                  <a:lnTo>
                    <a:pt x="3639794" y="287540"/>
                  </a:lnTo>
                  <a:lnTo>
                    <a:pt x="3639794" y="277380"/>
                  </a:lnTo>
                  <a:close/>
                </a:path>
                <a:path w="5814695" h="2957829">
                  <a:moveTo>
                    <a:pt x="3671163" y="2380665"/>
                  </a:moveTo>
                  <a:lnTo>
                    <a:pt x="3638804" y="2380665"/>
                  </a:lnTo>
                  <a:lnTo>
                    <a:pt x="3638804" y="2391232"/>
                  </a:lnTo>
                  <a:lnTo>
                    <a:pt x="3638804" y="2434044"/>
                  </a:lnTo>
                  <a:lnTo>
                    <a:pt x="3636492" y="2440673"/>
                  </a:lnTo>
                  <a:lnTo>
                    <a:pt x="3627247" y="2450249"/>
                  </a:lnTo>
                  <a:lnTo>
                    <a:pt x="3621189" y="2452649"/>
                  </a:lnTo>
                  <a:lnTo>
                    <a:pt x="3606330" y="2452649"/>
                  </a:lnTo>
                  <a:lnTo>
                    <a:pt x="3600526" y="2450503"/>
                  </a:lnTo>
                  <a:lnTo>
                    <a:pt x="3592055" y="2441918"/>
                  </a:lnTo>
                  <a:lnTo>
                    <a:pt x="3589540" y="2437066"/>
                  </a:lnTo>
                  <a:lnTo>
                    <a:pt x="3588778" y="2431681"/>
                  </a:lnTo>
                  <a:lnTo>
                    <a:pt x="3595382" y="2430132"/>
                  </a:lnTo>
                  <a:lnTo>
                    <a:pt x="3600742" y="2427325"/>
                  </a:lnTo>
                  <a:lnTo>
                    <a:pt x="3603180" y="2424912"/>
                  </a:lnTo>
                  <a:lnTo>
                    <a:pt x="3606203" y="2421940"/>
                  </a:lnTo>
                  <a:lnTo>
                    <a:pt x="3608997" y="2419185"/>
                  </a:lnTo>
                  <a:lnTo>
                    <a:pt x="3611067" y="2414346"/>
                  </a:lnTo>
                  <a:lnTo>
                    <a:pt x="3611067" y="2402344"/>
                  </a:lnTo>
                  <a:lnTo>
                    <a:pt x="3608806" y="2396731"/>
                  </a:lnTo>
                  <a:lnTo>
                    <a:pt x="3604298" y="2391892"/>
                  </a:lnTo>
                  <a:lnTo>
                    <a:pt x="3604298" y="2391232"/>
                  </a:lnTo>
                  <a:lnTo>
                    <a:pt x="3638804" y="2391232"/>
                  </a:lnTo>
                  <a:lnTo>
                    <a:pt x="3638804" y="2380665"/>
                  </a:lnTo>
                  <a:lnTo>
                    <a:pt x="3490709" y="2380665"/>
                  </a:lnTo>
                  <a:lnTo>
                    <a:pt x="3483445" y="2380665"/>
                  </a:lnTo>
                  <a:lnTo>
                    <a:pt x="3418065" y="2380665"/>
                  </a:lnTo>
                  <a:lnTo>
                    <a:pt x="3418065" y="2391232"/>
                  </a:lnTo>
                  <a:lnTo>
                    <a:pt x="3418027" y="2435085"/>
                  </a:lnTo>
                  <a:lnTo>
                    <a:pt x="3416795" y="2439047"/>
                  </a:lnTo>
                  <a:lnTo>
                    <a:pt x="3411728" y="2444775"/>
                  </a:lnTo>
                  <a:lnTo>
                    <a:pt x="3408095" y="2446210"/>
                  </a:lnTo>
                  <a:lnTo>
                    <a:pt x="3398634" y="2446210"/>
                  </a:lnTo>
                  <a:lnTo>
                    <a:pt x="3395002" y="2444800"/>
                  </a:lnTo>
                  <a:lnTo>
                    <a:pt x="3389934" y="2439187"/>
                  </a:lnTo>
                  <a:lnTo>
                    <a:pt x="3388677" y="2435085"/>
                  </a:lnTo>
                  <a:lnTo>
                    <a:pt x="3388677" y="2391232"/>
                  </a:lnTo>
                  <a:lnTo>
                    <a:pt x="3418065" y="2391232"/>
                  </a:lnTo>
                  <a:lnTo>
                    <a:pt x="3418065" y="2380665"/>
                  </a:lnTo>
                  <a:lnTo>
                    <a:pt x="3365893" y="2380665"/>
                  </a:lnTo>
                  <a:lnTo>
                    <a:pt x="3358629" y="2380665"/>
                  </a:lnTo>
                  <a:lnTo>
                    <a:pt x="3345916" y="2380665"/>
                  </a:lnTo>
                  <a:lnTo>
                    <a:pt x="3345916" y="2369274"/>
                  </a:lnTo>
                  <a:lnTo>
                    <a:pt x="3348456" y="2358733"/>
                  </a:lnTo>
                  <a:lnTo>
                    <a:pt x="3356102" y="2351201"/>
                  </a:lnTo>
                  <a:lnTo>
                    <a:pt x="3368852" y="2346680"/>
                  </a:lnTo>
                  <a:lnTo>
                    <a:pt x="3386696" y="2345169"/>
                  </a:lnTo>
                  <a:lnTo>
                    <a:pt x="3398621" y="2345626"/>
                  </a:lnTo>
                  <a:lnTo>
                    <a:pt x="3438855" y="2356243"/>
                  </a:lnTo>
                  <a:lnTo>
                    <a:pt x="3458845" y="2369769"/>
                  </a:lnTo>
                  <a:lnTo>
                    <a:pt x="3466439" y="2362174"/>
                  </a:lnTo>
                  <a:lnTo>
                    <a:pt x="3424313" y="2338819"/>
                  </a:lnTo>
                  <a:lnTo>
                    <a:pt x="3386696" y="2333942"/>
                  </a:lnTo>
                  <a:lnTo>
                    <a:pt x="3374237" y="2334539"/>
                  </a:lnTo>
                  <a:lnTo>
                    <a:pt x="3336848" y="2354580"/>
                  </a:lnTo>
                  <a:lnTo>
                    <a:pt x="3333534" y="2380665"/>
                  </a:lnTo>
                  <a:lnTo>
                    <a:pt x="3320821" y="2380665"/>
                  </a:lnTo>
                  <a:lnTo>
                    <a:pt x="3313557" y="2380665"/>
                  </a:lnTo>
                  <a:lnTo>
                    <a:pt x="3275749" y="2380665"/>
                  </a:lnTo>
                  <a:lnTo>
                    <a:pt x="3268484" y="2380665"/>
                  </a:lnTo>
                  <a:lnTo>
                    <a:pt x="3178010" y="2380665"/>
                  </a:lnTo>
                  <a:lnTo>
                    <a:pt x="3178010" y="2391232"/>
                  </a:lnTo>
                  <a:lnTo>
                    <a:pt x="3243389" y="2391232"/>
                  </a:lnTo>
                  <a:lnTo>
                    <a:pt x="3243389" y="2439327"/>
                  </a:lnTo>
                  <a:lnTo>
                    <a:pt x="3241383" y="2445029"/>
                  </a:lnTo>
                  <a:lnTo>
                    <a:pt x="3233343" y="2454160"/>
                  </a:lnTo>
                  <a:lnTo>
                    <a:pt x="3228086" y="2456446"/>
                  </a:lnTo>
                  <a:lnTo>
                    <a:pt x="3215868" y="2456446"/>
                  </a:lnTo>
                  <a:lnTo>
                    <a:pt x="3216173" y="2418308"/>
                  </a:lnTo>
                  <a:lnTo>
                    <a:pt x="3229686" y="2419464"/>
                  </a:lnTo>
                  <a:lnTo>
                    <a:pt x="3229495" y="2417584"/>
                  </a:lnTo>
                  <a:lnTo>
                    <a:pt x="3228530" y="2407742"/>
                  </a:lnTo>
                  <a:lnTo>
                    <a:pt x="3221190" y="2407081"/>
                  </a:lnTo>
                  <a:lnTo>
                    <a:pt x="3214192" y="2407742"/>
                  </a:lnTo>
                  <a:lnTo>
                    <a:pt x="3189173" y="2446642"/>
                  </a:lnTo>
                  <a:lnTo>
                    <a:pt x="3192043" y="2453640"/>
                  </a:lnTo>
                  <a:lnTo>
                    <a:pt x="3203930" y="2464866"/>
                  </a:lnTo>
                  <a:lnTo>
                    <a:pt x="3211080" y="2467673"/>
                  </a:lnTo>
                  <a:lnTo>
                    <a:pt x="3229686" y="2467673"/>
                  </a:lnTo>
                  <a:lnTo>
                    <a:pt x="3237446" y="2464371"/>
                  </a:lnTo>
                  <a:lnTo>
                    <a:pt x="3242729" y="2457767"/>
                  </a:lnTo>
                  <a:lnTo>
                    <a:pt x="3243389" y="2457767"/>
                  </a:lnTo>
                  <a:lnTo>
                    <a:pt x="3243389" y="2486660"/>
                  </a:lnTo>
                  <a:lnTo>
                    <a:pt x="3255772" y="2486660"/>
                  </a:lnTo>
                  <a:lnTo>
                    <a:pt x="3255772" y="2457767"/>
                  </a:lnTo>
                  <a:lnTo>
                    <a:pt x="3255772" y="2456446"/>
                  </a:lnTo>
                  <a:lnTo>
                    <a:pt x="3255772" y="2391232"/>
                  </a:lnTo>
                  <a:lnTo>
                    <a:pt x="3268484" y="2391232"/>
                  </a:lnTo>
                  <a:lnTo>
                    <a:pt x="3275749" y="2391232"/>
                  </a:lnTo>
                  <a:lnTo>
                    <a:pt x="3288461" y="2391232"/>
                  </a:lnTo>
                  <a:lnTo>
                    <a:pt x="3288461" y="2486660"/>
                  </a:lnTo>
                  <a:lnTo>
                    <a:pt x="3300844" y="2486660"/>
                  </a:lnTo>
                  <a:lnTo>
                    <a:pt x="3300844" y="2391232"/>
                  </a:lnTo>
                  <a:lnTo>
                    <a:pt x="3313557" y="2391232"/>
                  </a:lnTo>
                  <a:lnTo>
                    <a:pt x="3320821" y="2391232"/>
                  </a:lnTo>
                  <a:lnTo>
                    <a:pt x="3333534" y="2391232"/>
                  </a:lnTo>
                  <a:lnTo>
                    <a:pt x="3333534" y="2486660"/>
                  </a:lnTo>
                  <a:lnTo>
                    <a:pt x="3345916" y="2486660"/>
                  </a:lnTo>
                  <a:lnTo>
                    <a:pt x="3345916" y="2391232"/>
                  </a:lnTo>
                  <a:lnTo>
                    <a:pt x="3358629" y="2391232"/>
                  </a:lnTo>
                  <a:lnTo>
                    <a:pt x="3365893" y="2391232"/>
                  </a:lnTo>
                  <a:lnTo>
                    <a:pt x="3376295" y="2391232"/>
                  </a:lnTo>
                  <a:lnTo>
                    <a:pt x="3376409" y="2439047"/>
                  </a:lnTo>
                  <a:lnTo>
                    <a:pt x="3378746" y="2445461"/>
                  </a:lnTo>
                  <a:lnTo>
                    <a:pt x="3388537" y="2455037"/>
                  </a:lnTo>
                  <a:lnTo>
                    <a:pt x="3395053" y="2457437"/>
                  </a:lnTo>
                  <a:lnTo>
                    <a:pt x="3411347" y="2457437"/>
                  </a:lnTo>
                  <a:lnTo>
                    <a:pt x="3417925" y="2455037"/>
                  </a:lnTo>
                  <a:lnTo>
                    <a:pt x="3427158" y="2446210"/>
                  </a:lnTo>
                  <a:lnTo>
                    <a:pt x="3427946" y="2445461"/>
                  </a:lnTo>
                  <a:lnTo>
                    <a:pt x="3430320" y="2439047"/>
                  </a:lnTo>
                  <a:lnTo>
                    <a:pt x="3430447" y="2391232"/>
                  </a:lnTo>
                  <a:lnTo>
                    <a:pt x="3458349" y="2391232"/>
                  </a:lnTo>
                  <a:lnTo>
                    <a:pt x="3458349" y="2486660"/>
                  </a:lnTo>
                  <a:lnTo>
                    <a:pt x="3470732" y="2486660"/>
                  </a:lnTo>
                  <a:lnTo>
                    <a:pt x="3470732" y="2391232"/>
                  </a:lnTo>
                  <a:lnTo>
                    <a:pt x="3483445" y="2391232"/>
                  </a:lnTo>
                  <a:lnTo>
                    <a:pt x="3490709" y="2391232"/>
                  </a:lnTo>
                  <a:lnTo>
                    <a:pt x="3591090" y="2391232"/>
                  </a:lnTo>
                  <a:lnTo>
                    <a:pt x="3595814" y="2395410"/>
                  </a:lnTo>
                  <a:lnTo>
                    <a:pt x="3598189" y="2400643"/>
                  </a:lnTo>
                  <a:lnTo>
                    <a:pt x="3598189" y="2413520"/>
                  </a:lnTo>
                  <a:lnTo>
                    <a:pt x="3594443" y="2418524"/>
                  </a:lnTo>
                  <a:lnTo>
                    <a:pt x="3586962" y="2421940"/>
                  </a:lnTo>
                  <a:lnTo>
                    <a:pt x="3582162" y="2418524"/>
                  </a:lnTo>
                  <a:lnTo>
                    <a:pt x="3576548" y="2416124"/>
                  </a:lnTo>
                  <a:lnTo>
                    <a:pt x="3569995" y="2414676"/>
                  </a:lnTo>
                  <a:lnTo>
                    <a:pt x="3562527" y="2414181"/>
                  </a:lnTo>
                  <a:lnTo>
                    <a:pt x="3537597" y="2414181"/>
                  </a:lnTo>
                  <a:lnTo>
                    <a:pt x="3532149" y="2423757"/>
                  </a:lnTo>
                  <a:lnTo>
                    <a:pt x="3532149" y="2424747"/>
                  </a:lnTo>
                  <a:lnTo>
                    <a:pt x="3535997" y="2425839"/>
                  </a:lnTo>
                  <a:lnTo>
                    <a:pt x="3539490" y="2427909"/>
                  </a:lnTo>
                  <a:lnTo>
                    <a:pt x="3545763" y="2433967"/>
                  </a:lnTo>
                  <a:lnTo>
                    <a:pt x="3547338" y="2437841"/>
                  </a:lnTo>
                  <a:lnTo>
                    <a:pt x="3547338" y="2446642"/>
                  </a:lnTo>
                  <a:lnTo>
                    <a:pt x="3546043" y="2449944"/>
                  </a:lnTo>
                  <a:lnTo>
                    <a:pt x="3540874" y="2455011"/>
                  </a:lnTo>
                  <a:lnTo>
                    <a:pt x="3537369" y="2456281"/>
                  </a:lnTo>
                  <a:lnTo>
                    <a:pt x="3524720" y="2456281"/>
                  </a:lnTo>
                  <a:lnTo>
                    <a:pt x="3504692" y="2423096"/>
                  </a:lnTo>
                  <a:lnTo>
                    <a:pt x="3503917" y="2415336"/>
                  </a:lnTo>
                  <a:lnTo>
                    <a:pt x="3491700" y="2420124"/>
                  </a:lnTo>
                  <a:lnTo>
                    <a:pt x="3510953" y="2459939"/>
                  </a:lnTo>
                  <a:lnTo>
                    <a:pt x="3528618" y="2467673"/>
                  </a:lnTo>
                  <a:lnTo>
                    <a:pt x="3541611" y="2467673"/>
                  </a:lnTo>
                  <a:lnTo>
                    <a:pt x="3547884" y="2465362"/>
                  </a:lnTo>
                  <a:lnTo>
                    <a:pt x="3557168" y="2456281"/>
                  </a:lnTo>
                  <a:lnTo>
                    <a:pt x="3557346" y="2456116"/>
                  </a:lnTo>
                  <a:lnTo>
                    <a:pt x="3559670" y="2450503"/>
                  </a:lnTo>
                  <a:lnTo>
                    <a:pt x="3559721" y="2435974"/>
                  </a:lnTo>
                  <a:lnTo>
                    <a:pt x="3557079" y="2429967"/>
                  </a:lnTo>
                  <a:lnTo>
                    <a:pt x="3551796" y="2425573"/>
                  </a:lnTo>
                  <a:lnTo>
                    <a:pt x="3551796" y="2424912"/>
                  </a:lnTo>
                  <a:lnTo>
                    <a:pt x="3567150" y="2424912"/>
                  </a:lnTo>
                  <a:lnTo>
                    <a:pt x="3571608" y="2425738"/>
                  </a:lnTo>
                  <a:lnTo>
                    <a:pt x="3574580" y="2427389"/>
                  </a:lnTo>
                  <a:lnTo>
                    <a:pt x="3576218" y="2435517"/>
                  </a:lnTo>
                  <a:lnTo>
                    <a:pt x="3578860" y="2442705"/>
                  </a:lnTo>
                  <a:lnTo>
                    <a:pt x="3612057" y="2464041"/>
                  </a:lnTo>
                  <a:lnTo>
                    <a:pt x="3619931" y="2463304"/>
                  </a:lnTo>
                  <a:lnTo>
                    <a:pt x="3626904" y="2461069"/>
                  </a:lnTo>
                  <a:lnTo>
                    <a:pt x="3632974" y="2457361"/>
                  </a:lnTo>
                  <a:lnTo>
                    <a:pt x="3637648" y="2452649"/>
                  </a:lnTo>
                  <a:lnTo>
                    <a:pt x="3638143" y="2452154"/>
                  </a:lnTo>
                  <a:lnTo>
                    <a:pt x="3638804" y="2452154"/>
                  </a:lnTo>
                  <a:lnTo>
                    <a:pt x="3638804" y="2486660"/>
                  </a:lnTo>
                  <a:lnTo>
                    <a:pt x="3651186" y="2486660"/>
                  </a:lnTo>
                  <a:lnTo>
                    <a:pt x="3651186" y="2452154"/>
                  </a:lnTo>
                  <a:lnTo>
                    <a:pt x="3651186" y="2391232"/>
                  </a:lnTo>
                  <a:lnTo>
                    <a:pt x="3671163" y="2391232"/>
                  </a:lnTo>
                  <a:lnTo>
                    <a:pt x="3671163" y="2380665"/>
                  </a:lnTo>
                  <a:close/>
                </a:path>
                <a:path w="5814695" h="2957829">
                  <a:moveTo>
                    <a:pt x="3715067" y="1923465"/>
                  </a:moveTo>
                  <a:lnTo>
                    <a:pt x="3664877" y="1923465"/>
                  </a:lnTo>
                  <a:lnTo>
                    <a:pt x="3664877" y="1934032"/>
                  </a:lnTo>
                  <a:lnTo>
                    <a:pt x="3682542" y="1934032"/>
                  </a:lnTo>
                  <a:lnTo>
                    <a:pt x="3682542" y="1974646"/>
                  </a:lnTo>
                  <a:lnTo>
                    <a:pt x="3678809" y="1976958"/>
                  </a:lnTo>
                  <a:lnTo>
                    <a:pt x="3674072" y="1978113"/>
                  </a:lnTo>
                  <a:lnTo>
                    <a:pt x="3662629" y="1978113"/>
                  </a:lnTo>
                  <a:lnTo>
                    <a:pt x="3657396" y="1976742"/>
                  </a:lnTo>
                  <a:lnTo>
                    <a:pt x="3652659" y="1973986"/>
                  </a:lnTo>
                  <a:lnTo>
                    <a:pt x="3649688" y="1971344"/>
                  </a:lnTo>
                  <a:lnTo>
                    <a:pt x="3646449" y="1969579"/>
                  </a:lnTo>
                  <a:lnTo>
                    <a:pt x="3642918" y="1968703"/>
                  </a:lnTo>
                  <a:lnTo>
                    <a:pt x="3642918" y="1968042"/>
                  </a:lnTo>
                  <a:lnTo>
                    <a:pt x="3646005" y="1966506"/>
                  </a:lnTo>
                  <a:lnTo>
                    <a:pt x="3648722" y="1963940"/>
                  </a:lnTo>
                  <a:lnTo>
                    <a:pt x="3653459" y="1956790"/>
                  </a:lnTo>
                  <a:lnTo>
                    <a:pt x="3654641" y="1952637"/>
                  </a:lnTo>
                  <a:lnTo>
                    <a:pt x="3654641" y="1940852"/>
                  </a:lnTo>
                  <a:lnTo>
                    <a:pt x="3652253" y="1934997"/>
                  </a:lnTo>
                  <a:lnTo>
                    <a:pt x="3651770" y="1934527"/>
                  </a:lnTo>
                  <a:lnTo>
                    <a:pt x="3642677" y="1925637"/>
                  </a:lnTo>
                  <a:lnTo>
                    <a:pt x="3636213" y="1923300"/>
                  </a:lnTo>
                  <a:lnTo>
                    <a:pt x="3628059" y="1923300"/>
                  </a:lnTo>
                  <a:lnTo>
                    <a:pt x="3620833" y="1923961"/>
                  </a:lnTo>
                  <a:lnTo>
                    <a:pt x="3614521" y="1925942"/>
                  </a:lnTo>
                  <a:lnTo>
                    <a:pt x="3609111" y="1929244"/>
                  </a:lnTo>
                  <a:lnTo>
                    <a:pt x="3604615" y="1933867"/>
                  </a:lnTo>
                  <a:lnTo>
                    <a:pt x="3613366" y="1941791"/>
                  </a:lnTo>
                  <a:lnTo>
                    <a:pt x="3616782" y="1936953"/>
                  </a:lnTo>
                  <a:lnTo>
                    <a:pt x="3621570" y="1934527"/>
                  </a:lnTo>
                  <a:lnTo>
                    <a:pt x="3632136" y="1934527"/>
                  </a:lnTo>
                  <a:lnTo>
                    <a:pt x="3635629" y="1935822"/>
                  </a:lnTo>
                  <a:lnTo>
                    <a:pt x="3640798" y="1940991"/>
                  </a:lnTo>
                  <a:lnTo>
                    <a:pt x="3642093" y="1944433"/>
                  </a:lnTo>
                  <a:lnTo>
                    <a:pt x="3642093" y="1953679"/>
                  </a:lnTo>
                  <a:lnTo>
                    <a:pt x="3640531" y="1957590"/>
                  </a:lnTo>
                  <a:lnTo>
                    <a:pt x="3634257" y="1963305"/>
                  </a:lnTo>
                  <a:lnTo>
                    <a:pt x="3630104" y="1964740"/>
                  </a:lnTo>
                  <a:lnTo>
                    <a:pt x="3619804" y="1964740"/>
                  </a:lnTo>
                  <a:lnTo>
                    <a:pt x="3619804" y="1975802"/>
                  </a:lnTo>
                  <a:lnTo>
                    <a:pt x="3634562" y="1975802"/>
                  </a:lnTo>
                  <a:lnTo>
                    <a:pt x="3639045" y="1977097"/>
                  </a:lnTo>
                  <a:lnTo>
                    <a:pt x="3645319" y="1982266"/>
                  </a:lnTo>
                  <a:lnTo>
                    <a:pt x="3646881" y="1985873"/>
                  </a:lnTo>
                  <a:lnTo>
                    <a:pt x="3646881" y="1995335"/>
                  </a:lnTo>
                  <a:lnTo>
                    <a:pt x="3645293" y="1999361"/>
                  </a:lnTo>
                  <a:lnTo>
                    <a:pt x="3638905" y="2005736"/>
                  </a:lnTo>
                  <a:lnTo>
                    <a:pt x="3634333" y="2007336"/>
                  </a:lnTo>
                  <a:lnTo>
                    <a:pt x="3620033" y="2007336"/>
                  </a:lnTo>
                  <a:lnTo>
                    <a:pt x="3612985" y="2003983"/>
                  </a:lnTo>
                  <a:lnTo>
                    <a:pt x="3607257" y="1997265"/>
                  </a:lnTo>
                  <a:lnTo>
                    <a:pt x="3598672" y="2005850"/>
                  </a:lnTo>
                  <a:lnTo>
                    <a:pt x="3605111" y="2011349"/>
                  </a:lnTo>
                  <a:lnTo>
                    <a:pt x="3612210" y="2015274"/>
                  </a:lnTo>
                  <a:lnTo>
                    <a:pt x="3619970" y="2017623"/>
                  </a:lnTo>
                  <a:lnTo>
                    <a:pt x="3628390" y="2018398"/>
                  </a:lnTo>
                  <a:lnTo>
                    <a:pt x="3637750" y="2018398"/>
                  </a:lnTo>
                  <a:lnTo>
                    <a:pt x="3645255" y="2015731"/>
                  </a:lnTo>
                  <a:lnTo>
                    <a:pt x="3654158" y="2007336"/>
                  </a:lnTo>
                  <a:lnTo>
                    <a:pt x="3656596" y="2005050"/>
                  </a:lnTo>
                  <a:lnTo>
                    <a:pt x="3659428" y="1998370"/>
                  </a:lnTo>
                  <a:lnTo>
                    <a:pt x="3659327" y="1987969"/>
                  </a:lnTo>
                  <a:lnTo>
                    <a:pt x="3659098" y="1986203"/>
                  </a:lnTo>
                  <a:lnTo>
                    <a:pt x="3662845" y="1987969"/>
                  </a:lnTo>
                  <a:lnTo>
                    <a:pt x="3666972" y="1988845"/>
                  </a:lnTo>
                  <a:lnTo>
                    <a:pt x="3675342" y="1988845"/>
                  </a:lnTo>
                  <a:lnTo>
                    <a:pt x="3679025" y="1988070"/>
                  </a:lnTo>
                  <a:lnTo>
                    <a:pt x="3682542" y="1986534"/>
                  </a:lnTo>
                  <a:lnTo>
                    <a:pt x="3682542" y="2029460"/>
                  </a:lnTo>
                  <a:lnTo>
                    <a:pt x="3695090" y="2029460"/>
                  </a:lnTo>
                  <a:lnTo>
                    <a:pt x="3695090" y="1986534"/>
                  </a:lnTo>
                  <a:lnTo>
                    <a:pt x="3695090" y="1986203"/>
                  </a:lnTo>
                  <a:lnTo>
                    <a:pt x="3695090" y="1978113"/>
                  </a:lnTo>
                  <a:lnTo>
                    <a:pt x="3695090" y="1934032"/>
                  </a:lnTo>
                  <a:lnTo>
                    <a:pt x="3715067" y="1934032"/>
                  </a:lnTo>
                  <a:lnTo>
                    <a:pt x="3715067" y="1923465"/>
                  </a:lnTo>
                  <a:close/>
                </a:path>
                <a:path w="5814695" h="2957829">
                  <a:moveTo>
                    <a:pt x="3731590" y="1191310"/>
                  </a:moveTo>
                  <a:lnTo>
                    <a:pt x="3714381" y="1191310"/>
                  </a:lnTo>
                  <a:lnTo>
                    <a:pt x="3714686" y="1192301"/>
                  </a:lnTo>
                  <a:lnTo>
                    <a:pt x="3701694" y="1150200"/>
                  </a:lnTo>
                  <a:lnTo>
                    <a:pt x="3688486" y="1152017"/>
                  </a:lnTo>
                  <a:lnTo>
                    <a:pt x="3707561" y="1191310"/>
                  </a:lnTo>
                  <a:lnTo>
                    <a:pt x="3705529" y="1191310"/>
                  </a:lnTo>
                  <a:lnTo>
                    <a:pt x="3677755" y="1162418"/>
                  </a:lnTo>
                  <a:lnTo>
                    <a:pt x="3665207" y="1168361"/>
                  </a:lnTo>
                  <a:lnTo>
                    <a:pt x="3679190" y="1179004"/>
                  </a:lnTo>
                  <a:lnTo>
                    <a:pt x="3690594" y="1187475"/>
                  </a:lnTo>
                  <a:lnTo>
                    <a:pt x="3695941" y="1191310"/>
                  </a:lnTo>
                  <a:lnTo>
                    <a:pt x="3640620" y="1191310"/>
                  </a:lnTo>
                  <a:lnTo>
                    <a:pt x="3640620" y="1201877"/>
                  </a:lnTo>
                  <a:lnTo>
                    <a:pt x="3702037" y="1201877"/>
                  </a:lnTo>
                  <a:lnTo>
                    <a:pt x="3702037" y="1218222"/>
                  </a:lnTo>
                  <a:lnTo>
                    <a:pt x="3669842" y="1218222"/>
                  </a:lnTo>
                  <a:lnTo>
                    <a:pt x="3664940" y="1219796"/>
                  </a:lnTo>
                  <a:lnTo>
                    <a:pt x="3657892" y="1226070"/>
                  </a:lnTo>
                  <a:lnTo>
                    <a:pt x="3656139" y="1230109"/>
                  </a:lnTo>
                  <a:lnTo>
                    <a:pt x="3656139" y="1243761"/>
                  </a:lnTo>
                  <a:lnTo>
                    <a:pt x="3660152" y="1250632"/>
                  </a:lnTo>
                  <a:lnTo>
                    <a:pt x="3668191" y="1255699"/>
                  </a:lnTo>
                  <a:lnTo>
                    <a:pt x="3661143" y="1260983"/>
                  </a:lnTo>
                  <a:lnTo>
                    <a:pt x="3657625" y="1267701"/>
                  </a:lnTo>
                  <a:lnTo>
                    <a:pt x="3657663" y="1276172"/>
                  </a:lnTo>
                  <a:lnTo>
                    <a:pt x="3658476" y="1283131"/>
                  </a:lnTo>
                  <a:lnTo>
                    <a:pt x="3687851" y="1307401"/>
                  </a:lnTo>
                  <a:lnTo>
                    <a:pt x="3709632" y="1311008"/>
                  </a:lnTo>
                  <a:lnTo>
                    <a:pt x="3714915" y="1300276"/>
                  </a:lnTo>
                  <a:lnTo>
                    <a:pt x="3695408" y="1297851"/>
                  </a:lnTo>
                  <a:lnTo>
                    <a:pt x="3681476" y="1293012"/>
                  </a:lnTo>
                  <a:lnTo>
                    <a:pt x="3673119" y="1285798"/>
                  </a:lnTo>
                  <a:lnTo>
                    <a:pt x="3670338" y="1276172"/>
                  </a:lnTo>
                  <a:lnTo>
                    <a:pt x="3670338" y="1271219"/>
                  </a:lnTo>
                  <a:lnTo>
                    <a:pt x="3672421" y="1267117"/>
                  </a:lnTo>
                  <a:lnTo>
                    <a:pt x="3680790" y="1260627"/>
                  </a:lnTo>
                  <a:lnTo>
                    <a:pt x="3686289" y="1259001"/>
                  </a:lnTo>
                  <a:lnTo>
                    <a:pt x="3697744" y="1259001"/>
                  </a:lnTo>
                  <a:lnTo>
                    <a:pt x="3701313" y="1260043"/>
                  </a:lnTo>
                  <a:lnTo>
                    <a:pt x="3706380" y="1264234"/>
                  </a:lnTo>
                  <a:lnTo>
                    <a:pt x="3707650" y="1266875"/>
                  </a:lnTo>
                  <a:lnTo>
                    <a:pt x="3707650" y="1274356"/>
                  </a:lnTo>
                  <a:lnTo>
                    <a:pt x="3705441" y="1278267"/>
                  </a:lnTo>
                  <a:lnTo>
                    <a:pt x="3701046" y="1281785"/>
                  </a:lnTo>
                  <a:lnTo>
                    <a:pt x="3711943" y="1288059"/>
                  </a:lnTo>
                  <a:lnTo>
                    <a:pt x="3717226" y="1283220"/>
                  </a:lnTo>
                  <a:lnTo>
                    <a:pt x="3719868" y="1277378"/>
                  </a:lnTo>
                  <a:lnTo>
                    <a:pt x="3719842" y="1264234"/>
                  </a:lnTo>
                  <a:lnTo>
                    <a:pt x="3717531" y="1259001"/>
                  </a:lnTo>
                  <a:lnTo>
                    <a:pt x="3708463" y="1250416"/>
                  </a:lnTo>
                  <a:lnTo>
                    <a:pt x="3708171" y="1250137"/>
                  </a:lnTo>
                  <a:lnTo>
                    <a:pt x="3701478" y="1247940"/>
                  </a:lnTo>
                  <a:lnTo>
                    <a:pt x="3687280" y="1247940"/>
                  </a:lnTo>
                  <a:lnTo>
                    <a:pt x="3682390" y="1248765"/>
                  </a:lnTo>
                  <a:lnTo>
                    <a:pt x="3678097" y="1250416"/>
                  </a:lnTo>
                  <a:lnTo>
                    <a:pt x="3671824" y="1246784"/>
                  </a:lnTo>
                  <a:lnTo>
                    <a:pt x="3668687" y="1242212"/>
                  </a:lnTo>
                  <a:lnTo>
                    <a:pt x="3668687" y="1231544"/>
                  </a:lnTo>
                  <a:lnTo>
                    <a:pt x="3672090" y="1228953"/>
                  </a:lnTo>
                  <a:lnTo>
                    <a:pt x="3714089" y="1228953"/>
                  </a:lnTo>
                  <a:lnTo>
                    <a:pt x="3714089" y="1201877"/>
                  </a:lnTo>
                  <a:lnTo>
                    <a:pt x="3731590" y="1201877"/>
                  </a:lnTo>
                  <a:lnTo>
                    <a:pt x="3731590" y="1197914"/>
                  </a:lnTo>
                  <a:lnTo>
                    <a:pt x="3731590" y="1191310"/>
                  </a:lnTo>
                  <a:close/>
                </a:path>
                <a:path w="5814695" h="2957829">
                  <a:moveTo>
                    <a:pt x="3742639" y="48310"/>
                  </a:moveTo>
                  <a:lnTo>
                    <a:pt x="3680180" y="48310"/>
                  </a:lnTo>
                  <a:lnTo>
                    <a:pt x="3644404" y="4064"/>
                  </a:lnTo>
                  <a:lnTo>
                    <a:pt x="3630206" y="7366"/>
                  </a:lnTo>
                  <a:lnTo>
                    <a:pt x="3658070" y="38404"/>
                  </a:lnTo>
                  <a:lnTo>
                    <a:pt x="3668750" y="48310"/>
                  </a:lnTo>
                  <a:lnTo>
                    <a:pt x="3608247" y="48310"/>
                  </a:lnTo>
                  <a:lnTo>
                    <a:pt x="3608247" y="58877"/>
                  </a:lnTo>
                  <a:lnTo>
                    <a:pt x="3669334" y="58877"/>
                  </a:lnTo>
                  <a:lnTo>
                    <a:pt x="3669334" y="107632"/>
                  </a:lnTo>
                  <a:lnTo>
                    <a:pt x="3667518" y="112649"/>
                  </a:lnTo>
                  <a:lnTo>
                    <a:pt x="3660254" y="120345"/>
                  </a:lnTo>
                  <a:lnTo>
                    <a:pt x="3655530" y="122275"/>
                  </a:lnTo>
                  <a:lnTo>
                    <a:pt x="3644519" y="122275"/>
                  </a:lnTo>
                  <a:lnTo>
                    <a:pt x="3640340" y="120650"/>
                  </a:lnTo>
                  <a:lnTo>
                    <a:pt x="3633952" y="114160"/>
                  </a:lnTo>
                  <a:lnTo>
                    <a:pt x="3632352" y="110058"/>
                  </a:lnTo>
                  <a:lnTo>
                    <a:pt x="3632352" y="98501"/>
                  </a:lnTo>
                  <a:lnTo>
                    <a:pt x="3634727" y="93738"/>
                  </a:lnTo>
                  <a:lnTo>
                    <a:pt x="3644188" y="87909"/>
                  </a:lnTo>
                  <a:lnTo>
                    <a:pt x="3649751" y="86995"/>
                  </a:lnTo>
                  <a:lnTo>
                    <a:pt x="3656126" y="88099"/>
                  </a:lnTo>
                  <a:lnTo>
                    <a:pt x="3655923" y="86995"/>
                  </a:lnTo>
                  <a:lnTo>
                    <a:pt x="3654145" y="76708"/>
                  </a:lnTo>
                  <a:lnTo>
                    <a:pt x="3647414" y="76415"/>
                  </a:lnTo>
                  <a:lnTo>
                    <a:pt x="3641115" y="77330"/>
                  </a:lnTo>
                  <a:lnTo>
                    <a:pt x="3635197" y="79489"/>
                  </a:lnTo>
                  <a:lnTo>
                    <a:pt x="3629799" y="82816"/>
                  </a:lnTo>
                  <a:lnTo>
                    <a:pt x="3622802" y="88099"/>
                  </a:lnTo>
                  <a:lnTo>
                    <a:pt x="3619309" y="95580"/>
                  </a:lnTo>
                  <a:lnTo>
                    <a:pt x="3619309" y="113525"/>
                  </a:lnTo>
                  <a:lnTo>
                    <a:pt x="3622065" y="120294"/>
                  </a:lnTo>
                  <a:lnTo>
                    <a:pt x="3633076" y="130860"/>
                  </a:lnTo>
                  <a:lnTo>
                    <a:pt x="3639680" y="133502"/>
                  </a:lnTo>
                  <a:lnTo>
                    <a:pt x="3656622" y="133502"/>
                  </a:lnTo>
                  <a:lnTo>
                    <a:pt x="3663721" y="130365"/>
                  </a:lnTo>
                  <a:lnTo>
                    <a:pt x="3668674" y="124091"/>
                  </a:lnTo>
                  <a:lnTo>
                    <a:pt x="3669334" y="124091"/>
                  </a:lnTo>
                  <a:lnTo>
                    <a:pt x="3669334" y="154305"/>
                  </a:lnTo>
                  <a:lnTo>
                    <a:pt x="3681717" y="154305"/>
                  </a:lnTo>
                  <a:lnTo>
                    <a:pt x="3681717" y="124091"/>
                  </a:lnTo>
                  <a:lnTo>
                    <a:pt x="3681717" y="122275"/>
                  </a:lnTo>
                  <a:lnTo>
                    <a:pt x="3681717" y="102743"/>
                  </a:lnTo>
                  <a:lnTo>
                    <a:pt x="3683533" y="97726"/>
                  </a:lnTo>
                  <a:lnTo>
                    <a:pt x="3690797" y="90030"/>
                  </a:lnTo>
                  <a:lnTo>
                    <a:pt x="3695535" y="88099"/>
                  </a:lnTo>
                  <a:lnTo>
                    <a:pt x="3706545" y="88099"/>
                  </a:lnTo>
                  <a:lnTo>
                    <a:pt x="3710724" y="89700"/>
                  </a:lnTo>
                  <a:lnTo>
                    <a:pt x="3717112" y="96075"/>
                  </a:lnTo>
                  <a:lnTo>
                    <a:pt x="3718699" y="100203"/>
                  </a:lnTo>
                  <a:lnTo>
                    <a:pt x="3718699" y="111760"/>
                  </a:lnTo>
                  <a:lnTo>
                    <a:pt x="3716337" y="116471"/>
                  </a:lnTo>
                  <a:lnTo>
                    <a:pt x="3706876" y="122301"/>
                  </a:lnTo>
                  <a:lnTo>
                    <a:pt x="3701313" y="123215"/>
                  </a:lnTo>
                  <a:lnTo>
                    <a:pt x="3694925" y="122110"/>
                  </a:lnTo>
                  <a:lnTo>
                    <a:pt x="3696906" y="133502"/>
                  </a:lnTo>
                  <a:lnTo>
                    <a:pt x="3726865" y="123215"/>
                  </a:lnTo>
                  <a:lnTo>
                    <a:pt x="3728072" y="122301"/>
                  </a:lnTo>
                  <a:lnTo>
                    <a:pt x="3728186" y="122110"/>
                  </a:lnTo>
                  <a:lnTo>
                    <a:pt x="3731577" y="114795"/>
                  </a:lnTo>
                  <a:lnTo>
                    <a:pt x="3731577" y="96735"/>
                  </a:lnTo>
                  <a:lnTo>
                    <a:pt x="3728885" y="89941"/>
                  </a:lnTo>
                  <a:lnTo>
                    <a:pt x="3726980" y="88099"/>
                  </a:lnTo>
                  <a:lnTo>
                    <a:pt x="3725278" y="86448"/>
                  </a:lnTo>
                  <a:lnTo>
                    <a:pt x="3718102" y="79489"/>
                  </a:lnTo>
                  <a:lnTo>
                    <a:pt x="3711549" y="76873"/>
                  </a:lnTo>
                  <a:lnTo>
                    <a:pt x="3694163" y="76873"/>
                  </a:lnTo>
                  <a:lnTo>
                    <a:pt x="3687000" y="80060"/>
                  </a:lnTo>
                  <a:lnTo>
                    <a:pt x="3682377" y="86448"/>
                  </a:lnTo>
                  <a:lnTo>
                    <a:pt x="3681717" y="86448"/>
                  </a:lnTo>
                  <a:lnTo>
                    <a:pt x="3681717" y="58877"/>
                  </a:lnTo>
                  <a:lnTo>
                    <a:pt x="3742639" y="58877"/>
                  </a:lnTo>
                  <a:lnTo>
                    <a:pt x="3742639" y="50622"/>
                  </a:lnTo>
                  <a:lnTo>
                    <a:pt x="3742639" y="48310"/>
                  </a:lnTo>
                  <a:close/>
                </a:path>
                <a:path w="5814695" h="2957829">
                  <a:moveTo>
                    <a:pt x="3771214" y="2366137"/>
                  </a:moveTo>
                  <a:lnTo>
                    <a:pt x="3759492" y="2366137"/>
                  </a:lnTo>
                  <a:lnTo>
                    <a:pt x="3714750" y="2508948"/>
                  </a:lnTo>
                  <a:lnTo>
                    <a:pt x="3726307" y="2508948"/>
                  </a:lnTo>
                  <a:lnTo>
                    <a:pt x="3771214" y="2366137"/>
                  </a:lnTo>
                  <a:close/>
                </a:path>
                <a:path w="5814695" h="2957829">
                  <a:moveTo>
                    <a:pt x="3807028" y="276910"/>
                  </a:moveTo>
                  <a:lnTo>
                    <a:pt x="3756837" y="276910"/>
                  </a:lnTo>
                  <a:lnTo>
                    <a:pt x="3756837" y="287477"/>
                  </a:lnTo>
                  <a:lnTo>
                    <a:pt x="3774503" y="287477"/>
                  </a:lnTo>
                  <a:lnTo>
                    <a:pt x="3774503" y="328091"/>
                  </a:lnTo>
                  <a:lnTo>
                    <a:pt x="3770769" y="330403"/>
                  </a:lnTo>
                  <a:lnTo>
                    <a:pt x="3766032" y="331558"/>
                  </a:lnTo>
                  <a:lnTo>
                    <a:pt x="3754590" y="331558"/>
                  </a:lnTo>
                  <a:lnTo>
                    <a:pt x="3749357" y="330187"/>
                  </a:lnTo>
                  <a:lnTo>
                    <a:pt x="3744620" y="327431"/>
                  </a:lnTo>
                  <a:lnTo>
                    <a:pt x="3741648" y="324789"/>
                  </a:lnTo>
                  <a:lnTo>
                    <a:pt x="3738410" y="323024"/>
                  </a:lnTo>
                  <a:lnTo>
                    <a:pt x="3734879" y="322148"/>
                  </a:lnTo>
                  <a:lnTo>
                    <a:pt x="3734879" y="321487"/>
                  </a:lnTo>
                  <a:lnTo>
                    <a:pt x="3737965" y="319951"/>
                  </a:lnTo>
                  <a:lnTo>
                    <a:pt x="3740683" y="317385"/>
                  </a:lnTo>
                  <a:lnTo>
                    <a:pt x="3745420" y="310235"/>
                  </a:lnTo>
                  <a:lnTo>
                    <a:pt x="3746601" y="306082"/>
                  </a:lnTo>
                  <a:lnTo>
                    <a:pt x="3746601" y="294297"/>
                  </a:lnTo>
                  <a:lnTo>
                    <a:pt x="3744214" y="288442"/>
                  </a:lnTo>
                  <a:lnTo>
                    <a:pt x="3743731" y="287972"/>
                  </a:lnTo>
                  <a:lnTo>
                    <a:pt x="3734638" y="279082"/>
                  </a:lnTo>
                  <a:lnTo>
                    <a:pt x="3728174" y="276745"/>
                  </a:lnTo>
                  <a:lnTo>
                    <a:pt x="3720020" y="276745"/>
                  </a:lnTo>
                  <a:lnTo>
                    <a:pt x="3712794" y="277406"/>
                  </a:lnTo>
                  <a:lnTo>
                    <a:pt x="3706482" y="279387"/>
                  </a:lnTo>
                  <a:lnTo>
                    <a:pt x="3701072" y="282689"/>
                  </a:lnTo>
                  <a:lnTo>
                    <a:pt x="3696576" y="287312"/>
                  </a:lnTo>
                  <a:lnTo>
                    <a:pt x="3705326" y="295236"/>
                  </a:lnTo>
                  <a:lnTo>
                    <a:pt x="3708743" y="290398"/>
                  </a:lnTo>
                  <a:lnTo>
                    <a:pt x="3713530" y="287972"/>
                  </a:lnTo>
                  <a:lnTo>
                    <a:pt x="3724097" y="287972"/>
                  </a:lnTo>
                  <a:lnTo>
                    <a:pt x="3727589" y="289267"/>
                  </a:lnTo>
                  <a:lnTo>
                    <a:pt x="3732758" y="294436"/>
                  </a:lnTo>
                  <a:lnTo>
                    <a:pt x="3734054" y="297878"/>
                  </a:lnTo>
                  <a:lnTo>
                    <a:pt x="3734054" y="307124"/>
                  </a:lnTo>
                  <a:lnTo>
                    <a:pt x="3732492" y="311035"/>
                  </a:lnTo>
                  <a:lnTo>
                    <a:pt x="3726218" y="316750"/>
                  </a:lnTo>
                  <a:lnTo>
                    <a:pt x="3722065" y="318185"/>
                  </a:lnTo>
                  <a:lnTo>
                    <a:pt x="3711765" y="318185"/>
                  </a:lnTo>
                  <a:lnTo>
                    <a:pt x="3711765" y="329247"/>
                  </a:lnTo>
                  <a:lnTo>
                    <a:pt x="3726523" y="329247"/>
                  </a:lnTo>
                  <a:lnTo>
                    <a:pt x="3731006" y="330542"/>
                  </a:lnTo>
                  <a:lnTo>
                    <a:pt x="3737279" y="335711"/>
                  </a:lnTo>
                  <a:lnTo>
                    <a:pt x="3738842" y="339318"/>
                  </a:lnTo>
                  <a:lnTo>
                    <a:pt x="3738842" y="348780"/>
                  </a:lnTo>
                  <a:lnTo>
                    <a:pt x="3737254" y="352806"/>
                  </a:lnTo>
                  <a:lnTo>
                    <a:pt x="3730866" y="359181"/>
                  </a:lnTo>
                  <a:lnTo>
                    <a:pt x="3726294" y="360781"/>
                  </a:lnTo>
                  <a:lnTo>
                    <a:pt x="3711994" y="360781"/>
                  </a:lnTo>
                  <a:lnTo>
                    <a:pt x="3704945" y="357428"/>
                  </a:lnTo>
                  <a:lnTo>
                    <a:pt x="3699218" y="350710"/>
                  </a:lnTo>
                  <a:lnTo>
                    <a:pt x="3690632" y="359295"/>
                  </a:lnTo>
                  <a:lnTo>
                    <a:pt x="3697071" y="364794"/>
                  </a:lnTo>
                  <a:lnTo>
                    <a:pt x="3704171" y="368719"/>
                  </a:lnTo>
                  <a:lnTo>
                    <a:pt x="3711930" y="371068"/>
                  </a:lnTo>
                  <a:lnTo>
                    <a:pt x="3720350" y="371843"/>
                  </a:lnTo>
                  <a:lnTo>
                    <a:pt x="3729710" y="371843"/>
                  </a:lnTo>
                  <a:lnTo>
                    <a:pt x="3737216" y="369176"/>
                  </a:lnTo>
                  <a:lnTo>
                    <a:pt x="3746119" y="360781"/>
                  </a:lnTo>
                  <a:lnTo>
                    <a:pt x="3748557" y="358495"/>
                  </a:lnTo>
                  <a:lnTo>
                    <a:pt x="3751389" y="351815"/>
                  </a:lnTo>
                  <a:lnTo>
                    <a:pt x="3751288" y="341414"/>
                  </a:lnTo>
                  <a:lnTo>
                    <a:pt x="3751059" y="339648"/>
                  </a:lnTo>
                  <a:lnTo>
                    <a:pt x="3754805" y="341414"/>
                  </a:lnTo>
                  <a:lnTo>
                    <a:pt x="3758933" y="342290"/>
                  </a:lnTo>
                  <a:lnTo>
                    <a:pt x="3767302" y="342290"/>
                  </a:lnTo>
                  <a:lnTo>
                    <a:pt x="3770985" y="341515"/>
                  </a:lnTo>
                  <a:lnTo>
                    <a:pt x="3774503" y="339979"/>
                  </a:lnTo>
                  <a:lnTo>
                    <a:pt x="3774503" y="382905"/>
                  </a:lnTo>
                  <a:lnTo>
                    <a:pt x="3787051" y="382905"/>
                  </a:lnTo>
                  <a:lnTo>
                    <a:pt x="3787051" y="339979"/>
                  </a:lnTo>
                  <a:lnTo>
                    <a:pt x="3787051" y="339648"/>
                  </a:lnTo>
                  <a:lnTo>
                    <a:pt x="3787051" y="331558"/>
                  </a:lnTo>
                  <a:lnTo>
                    <a:pt x="3787051" y="287477"/>
                  </a:lnTo>
                  <a:lnTo>
                    <a:pt x="3807028" y="287477"/>
                  </a:lnTo>
                  <a:lnTo>
                    <a:pt x="3807028" y="276910"/>
                  </a:lnTo>
                  <a:close/>
                </a:path>
                <a:path w="5814695" h="2957829">
                  <a:moveTo>
                    <a:pt x="3841369" y="2609278"/>
                  </a:moveTo>
                  <a:lnTo>
                    <a:pt x="3841369" y="2609278"/>
                  </a:lnTo>
                  <a:lnTo>
                    <a:pt x="3632847" y="2609278"/>
                  </a:lnTo>
                  <a:lnTo>
                    <a:pt x="3632847" y="2619845"/>
                  </a:lnTo>
                  <a:lnTo>
                    <a:pt x="3650513" y="2619845"/>
                  </a:lnTo>
                  <a:lnTo>
                    <a:pt x="3650513" y="2660459"/>
                  </a:lnTo>
                  <a:lnTo>
                    <a:pt x="3646779" y="2662771"/>
                  </a:lnTo>
                  <a:lnTo>
                    <a:pt x="3642042" y="2663926"/>
                  </a:lnTo>
                  <a:lnTo>
                    <a:pt x="3630599" y="2663926"/>
                  </a:lnTo>
                  <a:lnTo>
                    <a:pt x="3625367" y="2662555"/>
                  </a:lnTo>
                  <a:lnTo>
                    <a:pt x="3620630" y="2659799"/>
                  </a:lnTo>
                  <a:lnTo>
                    <a:pt x="3617658" y="2657157"/>
                  </a:lnTo>
                  <a:lnTo>
                    <a:pt x="3614420" y="2655392"/>
                  </a:lnTo>
                  <a:lnTo>
                    <a:pt x="3610889" y="2654516"/>
                  </a:lnTo>
                  <a:lnTo>
                    <a:pt x="3610889" y="2653855"/>
                  </a:lnTo>
                  <a:lnTo>
                    <a:pt x="3613975" y="2652318"/>
                  </a:lnTo>
                  <a:lnTo>
                    <a:pt x="3616693" y="2649753"/>
                  </a:lnTo>
                  <a:lnTo>
                    <a:pt x="3621430" y="2642603"/>
                  </a:lnTo>
                  <a:lnTo>
                    <a:pt x="3622611" y="2638450"/>
                  </a:lnTo>
                  <a:lnTo>
                    <a:pt x="3622611" y="2626664"/>
                  </a:lnTo>
                  <a:lnTo>
                    <a:pt x="3620224" y="2620810"/>
                  </a:lnTo>
                  <a:lnTo>
                    <a:pt x="3619741" y="2620340"/>
                  </a:lnTo>
                  <a:lnTo>
                    <a:pt x="3610648" y="2611450"/>
                  </a:lnTo>
                  <a:lnTo>
                    <a:pt x="3604183" y="2609113"/>
                  </a:lnTo>
                  <a:lnTo>
                    <a:pt x="3596030" y="2609113"/>
                  </a:lnTo>
                  <a:lnTo>
                    <a:pt x="3588804" y="2609761"/>
                  </a:lnTo>
                  <a:lnTo>
                    <a:pt x="3582492" y="2611742"/>
                  </a:lnTo>
                  <a:lnTo>
                    <a:pt x="3577082" y="2615044"/>
                  </a:lnTo>
                  <a:lnTo>
                    <a:pt x="3572586" y="2619679"/>
                  </a:lnTo>
                  <a:lnTo>
                    <a:pt x="3581336" y="2627604"/>
                  </a:lnTo>
                  <a:lnTo>
                    <a:pt x="3584752" y="2622766"/>
                  </a:lnTo>
                  <a:lnTo>
                    <a:pt x="3589540" y="2620340"/>
                  </a:lnTo>
                  <a:lnTo>
                    <a:pt x="3600107" y="2620340"/>
                  </a:lnTo>
                  <a:lnTo>
                    <a:pt x="3603599" y="2621635"/>
                  </a:lnTo>
                  <a:lnTo>
                    <a:pt x="3608768" y="2626804"/>
                  </a:lnTo>
                  <a:lnTo>
                    <a:pt x="3609962" y="2629966"/>
                  </a:lnTo>
                  <a:lnTo>
                    <a:pt x="3610064" y="2639491"/>
                  </a:lnTo>
                  <a:lnTo>
                    <a:pt x="3608501" y="2643403"/>
                  </a:lnTo>
                  <a:lnTo>
                    <a:pt x="3602228" y="2649118"/>
                  </a:lnTo>
                  <a:lnTo>
                    <a:pt x="3598075" y="2650553"/>
                  </a:lnTo>
                  <a:lnTo>
                    <a:pt x="3587775" y="2650553"/>
                  </a:lnTo>
                  <a:lnTo>
                    <a:pt x="3587775" y="2661615"/>
                  </a:lnTo>
                  <a:lnTo>
                    <a:pt x="3602532" y="2661615"/>
                  </a:lnTo>
                  <a:lnTo>
                    <a:pt x="3607016" y="2662910"/>
                  </a:lnTo>
                  <a:lnTo>
                    <a:pt x="3613289" y="2668079"/>
                  </a:lnTo>
                  <a:lnTo>
                    <a:pt x="3614851" y="2671686"/>
                  </a:lnTo>
                  <a:lnTo>
                    <a:pt x="3614851" y="2681147"/>
                  </a:lnTo>
                  <a:lnTo>
                    <a:pt x="3613264" y="2685173"/>
                  </a:lnTo>
                  <a:lnTo>
                    <a:pt x="3606876" y="2691549"/>
                  </a:lnTo>
                  <a:lnTo>
                    <a:pt x="3602304" y="2693149"/>
                  </a:lnTo>
                  <a:lnTo>
                    <a:pt x="3588004" y="2693149"/>
                  </a:lnTo>
                  <a:lnTo>
                    <a:pt x="3580955" y="2689796"/>
                  </a:lnTo>
                  <a:lnTo>
                    <a:pt x="3575227" y="2683078"/>
                  </a:lnTo>
                  <a:lnTo>
                    <a:pt x="3566642" y="2691663"/>
                  </a:lnTo>
                  <a:lnTo>
                    <a:pt x="3573081" y="2697149"/>
                  </a:lnTo>
                  <a:lnTo>
                    <a:pt x="3580180" y="2701074"/>
                  </a:lnTo>
                  <a:lnTo>
                    <a:pt x="3587940" y="2703423"/>
                  </a:lnTo>
                  <a:lnTo>
                    <a:pt x="3596360" y="2704211"/>
                  </a:lnTo>
                  <a:lnTo>
                    <a:pt x="3605720" y="2704211"/>
                  </a:lnTo>
                  <a:lnTo>
                    <a:pt x="3613226" y="2701544"/>
                  </a:lnTo>
                  <a:lnTo>
                    <a:pt x="3622129" y="2693149"/>
                  </a:lnTo>
                  <a:lnTo>
                    <a:pt x="3624567" y="2690863"/>
                  </a:lnTo>
                  <a:lnTo>
                    <a:pt x="3627399" y="2684183"/>
                  </a:lnTo>
                  <a:lnTo>
                    <a:pt x="3627297" y="2673781"/>
                  </a:lnTo>
                  <a:lnTo>
                    <a:pt x="3627069" y="2672016"/>
                  </a:lnTo>
                  <a:lnTo>
                    <a:pt x="3630815" y="2673781"/>
                  </a:lnTo>
                  <a:lnTo>
                    <a:pt x="3634943" y="2674658"/>
                  </a:lnTo>
                  <a:lnTo>
                    <a:pt x="3643312" y="2674658"/>
                  </a:lnTo>
                  <a:lnTo>
                    <a:pt x="3646995" y="2673883"/>
                  </a:lnTo>
                  <a:lnTo>
                    <a:pt x="3650513" y="2672346"/>
                  </a:lnTo>
                  <a:lnTo>
                    <a:pt x="3650513" y="2715272"/>
                  </a:lnTo>
                  <a:lnTo>
                    <a:pt x="3663061" y="2715272"/>
                  </a:lnTo>
                  <a:lnTo>
                    <a:pt x="3663061" y="2672346"/>
                  </a:lnTo>
                  <a:lnTo>
                    <a:pt x="3663061" y="2672016"/>
                  </a:lnTo>
                  <a:lnTo>
                    <a:pt x="3663061" y="2663926"/>
                  </a:lnTo>
                  <a:lnTo>
                    <a:pt x="3663061" y="2619845"/>
                  </a:lnTo>
                  <a:lnTo>
                    <a:pt x="3675773" y="2619845"/>
                  </a:lnTo>
                  <a:lnTo>
                    <a:pt x="3683038" y="2619845"/>
                  </a:lnTo>
                  <a:lnTo>
                    <a:pt x="3700208" y="2619845"/>
                  </a:lnTo>
                  <a:lnTo>
                    <a:pt x="3700208" y="2653525"/>
                  </a:lnTo>
                  <a:lnTo>
                    <a:pt x="3689972" y="2660789"/>
                  </a:lnTo>
                  <a:lnTo>
                    <a:pt x="3690150" y="2668079"/>
                  </a:lnTo>
                  <a:lnTo>
                    <a:pt x="3690239" y="2669705"/>
                  </a:lnTo>
                  <a:lnTo>
                    <a:pt x="3693223" y="2676360"/>
                  </a:lnTo>
                  <a:lnTo>
                    <a:pt x="3699052" y="2681097"/>
                  </a:lnTo>
                  <a:lnTo>
                    <a:pt x="3712426" y="2681097"/>
                  </a:lnTo>
                  <a:lnTo>
                    <a:pt x="3712426" y="2619845"/>
                  </a:lnTo>
                  <a:lnTo>
                    <a:pt x="3742639" y="2619845"/>
                  </a:lnTo>
                  <a:lnTo>
                    <a:pt x="3742639" y="2715272"/>
                  </a:lnTo>
                  <a:lnTo>
                    <a:pt x="3755021" y="2715272"/>
                  </a:lnTo>
                  <a:lnTo>
                    <a:pt x="3755021" y="2619845"/>
                  </a:lnTo>
                  <a:lnTo>
                    <a:pt x="3767734" y="2619845"/>
                  </a:lnTo>
                  <a:lnTo>
                    <a:pt x="3774998" y="2619845"/>
                  </a:lnTo>
                  <a:lnTo>
                    <a:pt x="3810000" y="2619845"/>
                  </a:lnTo>
                  <a:lnTo>
                    <a:pt x="3810000" y="2656332"/>
                  </a:lnTo>
                  <a:lnTo>
                    <a:pt x="3806317" y="2659964"/>
                  </a:lnTo>
                  <a:lnTo>
                    <a:pt x="3793210" y="2659964"/>
                  </a:lnTo>
                  <a:lnTo>
                    <a:pt x="3788156" y="2657373"/>
                  </a:lnTo>
                  <a:lnTo>
                    <a:pt x="3783749" y="2652204"/>
                  </a:lnTo>
                  <a:lnTo>
                    <a:pt x="3774338" y="2659634"/>
                  </a:lnTo>
                  <a:lnTo>
                    <a:pt x="3817099" y="2715768"/>
                  </a:lnTo>
                  <a:lnTo>
                    <a:pt x="3827170" y="2708999"/>
                  </a:lnTo>
                  <a:lnTo>
                    <a:pt x="3808018" y="2683903"/>
                  </a:lnTo>
                  <a:lnTo>
                    <a:pt x="3804831" y="2679827"/>
                  </a:lnTo>
                  <a:lnTo>
                    <a:pt x="3800373" y="2674505"/>
                  </a:lnTo>
                  <a:lnTo>
                    <a:pt x="3796627" y="2670200"/>
                  </a:lnTo>
                  <a:lnTo>
                    <a:pt x="3796792" y="2669705"/>
                  </a:lnTo>
                  <a:lnTo>
                    <a:pt x="3798227" y="2670149"/>
                  </a:lnTo>
                  <a:lnTo>
                    <a:pt x="3800094" y="2670365"/>
                  </a:lnTo>
                  <a:lnTo>
                    <a:pt x="3802405" y="2670365"/>
                  </a:lnTo>
                  <a:lnTo>
                    <a:pt x="3808133" y="2670149"/>
                  </a:lnTo>
                  <a:lnTo>
                    <a:pt x="3809314" y="2669705"/>
                  </a:lnTo>
                  <a:lnTo>
                    <a:pt x="3812895" y="2668359"/>
                  </a:lnTo>
                  <a:lnTo>
                    <a:pt x="3820490" y="2661615"/>
                  </a:lnTo>
                  <a:lnTo>
                    <a:pt x="3821125" y="2659964"/>
                  </a:lnTo>
                  <a:lnTo>
                    <a:pt x="3822382" y="2656713"/>
                  </a:lnTo>
                  <a:lnTo>
                    <a:pt x="3822382" y="2619845"/>
                  </a:lnTo>
                  <a:lnTo>
                    <a:pt x="3841369" y="2619845"/>
                  </a:lnTo>
                  <a:lnTo>
                    <a:pt x="3841369" y="2609278"/>
                  </a:lnTo>
                  <a:close/>
                </a:path>
                <a:path w="5814695" h="2957829">
                  <a:moveTo>
                    <a:pt x="3841381" y="962710"/>
                  </a:moveTo>
                  <a:lnTo>
                    <a:pt x="3841381" y="962710"/>
                  </a:lnTo>
                  <a:lnTo>
                    <a:pt x="3485261" y="962710"/>
                  </a:lnTo>
                  <a:lnTo>
                    <a:pt x="3485362" y="941311"/>
                  </a:lnTo>
                  <a:lnTo>
                    <a:pt x="3487597" y="936294"/>
                  </a:lnTo>
                  <a:lnTo>
                    <a:pt x="3496957" y="929030"/>
                  </a:lnTo>
                  <a:lnTo>
                    <a:pt x="3503638" y="927214"/>
                  </a:lnTo>
                  <a:lnTo>
                    <a:pt x="3512337" y="927214"/>
                  </a:lnTo>
                  <a:lnTo>
                    <a:pt x="3553396" y="942441"/>
                  </a:lnTo>
                  <a:lnTo>
                    <a:pt x="3562032" y="951814"/>
                  </a:lnTo>
                  <a:lnTo>
                    <a:pt x="3570948" y="944880"/>
                  </a:lnTo>
                  <a:lnTo>
                    <a:pt x="3540048" y="921004"/>
                  </a:lnTo>
                  <a:lnTo>
                    <a:pt x="3512337" y="915987"/>
                  </a:lnTo>
                  <a:lnTo>
                    <a:pt x="3503612" y="916546"/>
                  </a:lnTo>
                  <a:lnTo>
                    <a:pt x="3473526" y="941311"/>
                  </a:lnTo>
                  <a:lnTo>
                    <a:pt x="3472878" y="948347"/>
                  </a:lnTo>
                  <a:lnTo>
                    <a:pt x="3472878" y="962710"/>
                  </a:lnTo>
                  <a:lnTo>
                    <a:pt x="3452901" y="962710"/>
                  </a:lnTo>
                  <a:lnTo>
                    <a:pt x="3452901" y="973277"/>
                  </a:lnTo>
                  <a:lnTo>
                    <a:pt x="3472878" y="973277"/>
                  </a:lnTo>
                  <a:lnTo>
                    <a:pt x="3472878" y="1068705"/>
                  </a:lnTo>
                  <a:lnTo>
                    <a:pt x="3485261" y="1068705"/>
                  </a:lnTo>
                  <a:lnTo>
                    <a:pt x="3485261" y="973277"/>
                  </a:lnTo>
                  <a:lnTo>
                    <a:pt x="3497973" y="973277"/>
                  </a:lnTo>
                  <a:lnTo>
                    <a:pt x="3505238" y="973277"/>
                  </a:lnTo>
                  <a:lnTo>
                    <a:pt x="3563353" y="973277"/>
                  </a:lnTo>
                  <a:lnTo>
                    <a:pt x="3563353" y="1021372"/>
                  </a:lnTo>
                  <a:lnTo>
                    <a:pt x="3561346" y="1027074"/>
                  </a:lnTo>
                  <a:lnTo>
                    <a:pt x="3553307" y="1036205"/>
                  </a:lnTo>
                  <a:lnTo>
                    <a:pt x="3548049" y="1038491"/>
                  </a:lnTo>
                  <a:lnTo>
                    <a:pt x="3535832" y="1038491"/>
                  </a:lnTo>
                  <a:lnTo>
                    <a:pt x="3531184" y="1036675"/>
                  </a:lnTo>
                  <a:lnTo>
                    <a:pt x="3524034" y="1029411"/>
                  </a:lnTo>
                  <a:lnTo>
                    <a:pt x="3522243" y="1024839"/>
                  </a:lnTo>
                  <a:lnTo>
                    <a:pt x="3522243" y="1012190"/>
                  </a:lnTo>
                  <a:lnTo>
                    <a:pt x="3525024" y="1006957"/>
                  </a:lnTo>
                  <a:lnTo>
                    <a:pt x="3536137" y="1000353"/>
                  </a:lnTo>
                  <a:lnTo>
                    <a:pt x="3542500" y="999642"/>
                  </a:lnTo>
                  <a:lnTo>
                    <a:pt x="3549650" y="1001509"/>
                  </a:lnTo>
                  <a:lnTo>
                    <a:pt x="3549459" y="999642"/>
                  </a:lnTo>
                  <a:lnTo>
                    <a:pt x="3548494" y="989787"/>
                  </a:lnTo>
                  <a:lnTo>
                    <a:pt x="3541153" y="989126"/>
                  </a:lnTo>
                  <a:lnTo>
                    <a:pt x="3534156" y="989787"/>
                  </a:lnTo>
                  <a:lnTo>
                    <a:pt x="3509073" y="1019009"/>
                  </a:lnTo>
                  <a:lnTo>
                    <a:pt x="3509035" y="1028420"/>
                  </a:lnTo>
                  <a:lnTo>
                    <a:pt x="3512007" y="1035685"/>
                  </a:lnTo>
                  <a:lnTo>
                    <a:pt x="3523894" y="1046911"/>
                  </a:lnTo>
                  <a:lnTo>
                    <a:pt x="3531044" y="1049718"/>
                  </a:lnTo>
                  <a:lnTo>
                    <a:pt x="3549650" y="1049718"/>
                  </a:lnTo>
                  <a:lnTo>
                    <a:pt x="3557409" y="1046416"/>
                  </a:lnTo>
                  <a:lnTo>
                    <a:pt x="3562693" y="1039812"/>
                  </a:lnTo>
                  <a:lnTo>
                    <a:pt x="3563353" y="1039812"/>
                  </a:lnTo>
                  <a:lnTo>
                    <a:pt x="3563353" y="1068705"/>
                  </a:lnTo>
                  <a:lnTo>
                    <a:pt x="3575735" y="1068705"/>
                  </a:lnTo>
                  <a:lnTo>
                    <a:pt x="3575735" y="1039812"/>
                  </a:lnTo>
                  <a:lnTo>
                    <a:pt x="3575735" y="1038491"/>
                  </a:lnTo>
                  <a:lnTo>
                    <a:pt x="3575735" y="973277"/>
                  </a:lnTo>
                  <a:lnTo>
                    <a:pt x="3588448" y="973277"/>
                  </a:lnTo>
                  <a:lnTo>
                    <a:pt x="3595713" y="973277"/>
                  </a:lnTo>
                  <a:lnTo>
                    <a:pt x="3679088" y="973277"/>
                  </a:lnTo>
                  <a:lnTo>
                    <a:pt x="3679088" y="993914"/>
                  </a:lnTo>
                  <a:lnTo>
                    <a:pt x="3614864" y="993914"/>
                  </a:lnTo>
                  <a:lnTo>
                    <a:pt x="3610076" y="1003325"/>
                  </a:lnTo>
                  <a:lnTo>
                    <a:pt x="3610076" y="1004150"/>
                  </a:lnTo>
                  <a:lnTo>
                    <a:pt x="3618763" y="1006348"/>
                  </a:lnTo>
                  <a:lnTo>
                    <a:pt x="3626396" y="1009764"/>
                  </a:lnTo>
                  <a:lnTo>
                    <a:pt x="3639489" y="1019009"/>
                  </a:lnTo>
                  <a:lnTo>
                    <a:pt x="3642766" y="1024674"/>
                  </a:lnTo>
                  <a:lnTo>
                    <a:pt x="3642664" y="1036675"/>
                  </a:lnTo>
                  <a:lnTo>
                    <a:pt x="3641026" y="1040384"/>
                  </a:lnTo>
                  <a:lnTo>
                    <a:pt x="3634092" y="1045997"/>
                  </a:lnTo>
                  <a:lnTo>
                    <a:pt x="3629495" y="1047407"/>
                  </a:lnTo>
                  <a:lnTo>
                    <a:pt x="3621138" y="1047407"/>
                  </a:lnTo>
                  <a:lnTo>
                    <a:pt x="3618496" y="1047076"/>
                  </a:lnTo>
                  <a:lnTo>
                    <a:pt x="3615855" y="1046416"/>
                  </a:lnTo>
                  <a:lnTo>
                    <a:pt x="3599015" y="1031062"/>
                  </a:lnTo>
                  <a:lnTo>
                    <a:pt x="3595598" y="1033259"/>
                  </a:lnTo>
                  <a:lnTo>
                    <a:pt x="3593922" y="1036459"/>
                  </a:lnTo>
                  <a:lnTo>
                    <a:pt x="3593896" y="1044765"/>
                  </a:lnTo>
                  <a:lnTo>
                    <a:pt x="3595598" y="1048207"/>
                  </a:lnTo>
                  <a:lnTo>
                    <a:pt x="3602418" y="1054036"/>
                  </a:lnTo>
                  <a:lnTo>
                    <a:pt x="3607270" y="1055776"/>
                  </a:lnTo>
                  <a:lnTo>
                    <a:pt x="3613543" y="1056322"/>
                  </a:lnTo>
                  <a:lnTo>
                    <a:pt x="3636657" y="1081747"/>
                  </a:lnTo>
                  <a:lnTo>
                    <a:pt x="3650361" y="1075969"/>
                  </a:lnTo>
                  <a:lnTo>
                    <a:pt x="3626256" y="1056157"/>
                  </a:lnTo>
                  <a:lnTo>
                    <a:pt x="3636492" y="1056157"/>
                  </a:lnTo>
                  <a:lnTo>
                    <a:pt x="3642817" y="1054036"/>
                  </a:lnTo>
                  <a:lnTo>
                    <a:pt x="3650729" y="1047407"/>
                  </a:lnTo>
                  <a:lnTo>
                    <a:pt x="3652939" y="1045565"/>
                  </a:lnTo>
                  <a:lnTo>
                    <a:pt x="3655479" y="1039863"/>
                  </a:lnTo>
                  <a:lnTo>
                    <a:pt x="3655479" y="1025664"/>
                  </a:lnTo>
                  <a:lnTo>
                    <a:pt x="3653002" y="1019835"/>
                  </a:lnTo>
                  <a:lnTo>
                    <a:pt x="3643096" y="1010589"/>
                  </a:lnTo>
                  <a:lnTo>
                    <a:pt x="3637648" y="1007287"/>
                  </a:lnTo>
                  <a:lnTo>
                    <a:pt x="3631704" y="1005306"/>
                  </a:lnTo>
                  <a:lnTo>
                    <a:pt x="3631704" y="1004646"/>
                  </a:lnTo>
                  <a:lnTo>
                    <a:pt x="3679088" y="1004646"/>
                  </a:lnTo>
                  <a:lnTo>
                    <a:pt x="3679088" y="1068705"/>
                  </a:lnTo>
                  <a:lnTo>
                    <a:pt x="3691636" y="1068705"/>
                  </a:lnTo>
                  <a:lnTo>
                    <a:pt x="3691636" y="1004646"/>
                  </a:lnTo>
                  <a:lnTo>
                    <a:pt x="3691636" y="973277"/>
                  </a:lnTo>
                  <a:lnTo>
                    <a:pt x="3704348" y="973277"/>
                  </a:lnTo>
                  <a:lnTo>
                    <a:pt x="3711613" y="973277"/>
                  </a:lnTo>
                  <a:lnTo>
                    <a:pt x="3724325" y="973277"/>
                  </a:lnTo>
                  <a:lnTo>
                    <a:pt x="3724325" y="1068705"/>
                  </a:lnTo>
                  <a:lnTo>
                    <a:pt x="3736708" y="1068705"/>
                  </a:lnTo>
                  <a:lnTo>
                    <a:pt x="3736708" y="973277"/>
                  </a:lnTo>
                  <a:lnTo>
                    <a:pt x="3749421" y="973277"/>
                  </a:lnTo>
                  <a:lnTo>
                    <a:pt x="3756685" y="973277"/>
                  </a:lnTo>
                  <a:lnTo>
                    <a:pt x="3809022" y="973277"/>
                  </a:lnTo>
                  <a:lnTo>
                    <a:pt x="3809022" y="1003820"/>
                  </a:lnTo>
                  <a:lnTo>
                    <a:pt x="3766756" y="1003820"/>
                  </a:lnTo>
                  <a:lnTo>
                    <a:pt x="3757511" y="1011250"/>
                  </a:lnTo>
                  <a:lnTo>
                    <a:pt x="3757511" y="1015758"/>
                  </a:lnTo>
                  <a:lnTo>
                    <a:pt x="3758527" y="1020000"/>
                  </a:lnTo>
                  <a:lnTo>
                    <a:pt x="3762591" y="1027925"/>
                  </a:lnTo>
                  <a:lnTo>
                    <a:pt x="3765207" y="1030897"/>
                  </a:lnTo>
                  <a:lnTo>
                    <a:pt x="3768407" y="1032878"/>
                  </a:lnTo>
                  <a:lnTo>
                    <a:pt x="3776002" y="1030236"/>
                  </a:lnTo>
                  <a:lnTo>
                    <a:pt x="3776002" y="1015047"/>
                  </a:lnTo>
                  <a:lnTo>
                    <a:pt x="3809022" y="1015047"/>
                  </a:lnTo>
                  <a:lnTo>
                    <a:pt x="3809022" y="1068705"/>
                  </a:lnTo>
                  <a:lnTo>
                    <a:pt x="3821404" y="1068705"/>
                  </a:lnTo>
                  <a:lnTo>
                    <a:pt x="3821404" y="1015047"/>
                  </a:lnTo>
                  <a:lnTo>
                    <a:pt x="3821404" y="973277"/>
                  </a:lnTo>
                  <a:lnTo>
                    <a:pt x="3841381" y="973277"/>
                  </a:lnTo>
                  <a:lnTo>
                    <a:pt x="3841381" y="962710"/>
                  </a:lnTo>
                  <a:close/>
                </a:path>
                <a:path w="5814695" h="2957829">
                  <a:moveTo>
                    <a:pt x="3860584" y="1686712"/>
                  </a:moveTo>
                  <a:lnTo>
                    <a:pt x="3825735" y="1686712"/>
                  </a:lnTo>
                  <a:lnTo>
                    <a:pt x="3825735" y="1698091"/>
                  </a:lnTo>
                  <a:lnTo>
                    <a:pt x="3825621" y="1744522"/>
                  </a:lnTo>
                  <a:lnTo>
                    <a:pt x="3823246" y="1751342"/>
                  </a:lnTo>
                  <a:lnTo>
                    <a:pt x="3813289" y="1761655"/>
                  </a:lnTo>
                  <a:lnTo>
                    <a:pt x="3806774" y="1764233"/>
                  </a:lnTo>
                  <a:lnTo>
                    <a:pt x="3790658" y="1764233"/>
                  </a:lnTo>
                  <a:lnTo>
                    <a:pt x="3784371" y="1761921"/>
                  </a:lnTo>
                  <a:lnTo>
                    <a:pt x="3775367" y="1752676"/>
                  </a:lnTo>
                  <a:lnTo>
                    <a:pt x="3772700" y="1747456"/>
                  </a:lnTo>
                  <a:lnTo>
                    <a:pt x="3771862" y="1741652"/>
                  </a:lnTo>
                  <a:lnTo>
                    <a:pt x="3778974" y="1739988"/>
                  </a:lnTo>
                  <a:lnTo>
                    <a:pt x="3784727" y="1736966"/>
                  </a:lnTo>
                  <a:lnTo>
                    <a:pt x="3793502" y="1728203"/>
                  </a:lnTo>
                  <a:lnTo>
                    <a:pt x="3795687" y="1722983"/>
                  </a:lnTo>
                  <a:lnTo>
                    <a:pt x="3795687" y="1709940"/>
                  </a:lnTo>
                  <a:lnTo>
                    <a:pt x="3793325" y="1703895"/>
                  </a:lnTo>
                  <a:lnTo>
                    <a:pt x="3788575" y="1698802"/>
                  </a:lnTo>
                  <a:lnTo>
                    <a:pt x="3788575" y="1698091"/>
                  </a:lnTo>
                  <a:lnTo>
                    <a:pt x="3825735" y="1698091"/>
                  </a:lnTo>
                  <a:lnTo>
                    <a:pt x="3825735" y="1686712"/>
                  </a:lnTo>
                  <a:lnTo>
                    <a:pt x="3752126" y="1686712"/>
                  </a:lnTo>
                  <a:lnTo>
                    <a:pt x="3744303" y="1686712"/>
                  </a:lnTo>
                  <a:lnTo>
                    <a:pt x="3531666" y="1686712"/>
                  </a:lnTo>
                  <a:lnTo>
                    <a:pt x="3531666" y="1698091"/>
                  </a:lnTo>
                  <a:lnTo>
                    <a:pt x="3531666" y="1738452"/>
                  </a:lnTo>
                  <a:lnTo>
                    <a:pt x="3526802" y="1739988"/>
                  </a:lnTo>
                  <a:lnTo>
                    <a:pt x="3521176" y="1740763"/>
                  </a:lnTo>
                  <a:lnTo>
                    <a:pt x="3508019" y="1740763"/>
                  </a:lnTo>
                  <a:lnTo>
                    <a:pt x="3501669" y="1739938"/>
                  </a:lnTo>
                  <a:lnTo>
                    <a:pt x="3495751" y="1738274"/>
                  </a:lnTo>
                  <a:lnTo>
                    <a:pt x="3496221" y="1736737"/>
                  </a:lnTo>
                  <a:lnTo>
                    <a:pt x="3496348" y="1735632"/>
                  </a:lnTo>
                  <a:lnTo>
                    <a:pt x="3496462" y="1698091"/>
                  </a:lnTo>
                  <a:lnTo>
                    <a:pt x="3531666" y="1698091"/>
                  </a:lnTo>
                  <a:lnTo>
                    <a:pt x="3531666" y="1686712"/>
                  </a:lnTo>
                  <a:lnTo>
                    <a:pt x="3437966" y="1686712"/>
                  </a:lnTo>
                  <a:lnTo>
                    <a:pt x="3437966" y="1698091"/>
                  </a:lnTo>
                  <a:lnTo>
                    <a:pt x="3483127" y="1698091"/>
                  </a:lnTo>
                  <a:lnTo>
                    <a:pt x="3483127" y="1738871"/>
                  </a:lnTo>
                  <a:lnTo>
                    <a:pt x="3479215" y="1742719"/>
                  </a:lnTo>
                  <a:lnTo>
                    <a:pt x="3465106" y="1742719"/>
                  </a:lnTo>
                  <a:lnTo>
                    <a:pt x="3459708" y="1740052"/>
                  </a:lnTo>
                  <a:lnTo>
                    <a:pt x="3455212" y="1734718"/>
                  </a:lnTo>
                  <a:lnTo>
                    <a:pt x="3445078" y="1742719"/>
                  </a:lnTo>
                  <a:lnTo>
                    <a:pt x="3490950" y="1802815"/>
                  </a:lnTo>
                  <a:lnTo>
                    <a:pt x="3501796" y="1795703"/>
                  </a:lnTo>
                  <a:lnTo>
                    <a:pt x="3480993" y="1768678"/>
                  </a:lnTo>
                  <a:lnTo>
                    <a:pt x="3478263" y="1765007"/>
                  </a:lnTo>
                  <a:lnTo>
                    <a:pt x="3474174" y="1760080"/>
                  </a:lnTo>
                  <a:lnTo>
                    <a:pt x="3468725" y="1753920"/>
                  </a:lnTo>
                  <a:lnTo>
                    <a:pt x="3469081" y="1753387"/>
                  </a:lnTo>
                  <a:lnTo>
                    <a:pt x="3470148" y="1753743"/>
                  </a:lnTo>
                  <a:lnTo>
                    <a:pt x="3472103" y="1753920"/>
                  </a:lnTo>
                  <a:lnTo>
                    <a:pt x="3474948" y="1753920"/>
                  </a:lnTo>
                  <a:lnTo>
                    <a:pt x="3481349" y="1753679"/>
                  </a:lnTo>
                  <a:lnTo>
                    <a:pt x="3482162" y="1753387"/>
                  </a:lnTo>
                  <a:lnTo>
                    <a:pt x="3486442" y="1751850"/>
                  </a:lnTo>
                  <a:lnTo>
                    <a:pt x="3490239" y="1748409"/>
                  </a:lnTo>
                  <a:lnTo>
                    <a:pt x="3496005" y="1750275"/>
                  </a:lnTo>
                  <a:lnTo>
                    <a:pt x="3502101" y="1751609"/>
                  </a:lnTo>
                  <a:lnTo>
                    <a:pt x="3508540" y="1752409"/>
                  </a:lnTo>
                  <a:lnTo>
                    <a:pt x="3515309" y="1752676"/>
                  </a:lnTo>
                  <a:lnTo>
                    <a:pt x="3521824" y="1752676"/>
                  </a:lnTo>
                  <a:lnTo>
                    <a:pt x="3527272" y="1752206"/>
                  </a:lnTo>
                  <a:lnTo>
                    <a:pt x="3531666" y="1751253"/>
                  </a:lnTo>
                  <a:lnTo>
                    <a:pt x="3531666" y="1800860"/>
                  </a:lnTo>
                  <a:lnTo>
                    <a:pt x="3545179" y="1800860"/>
                  </a:lnTo>
                  <a:lnTo>
                    <a:pt x="3545179" y="1751253"/>
                  </a:lnTo>
                  <a:lnTo>
                    <a:pt x="3545179" y="1748409"/>
                  </a:lnTo>
                  <a:lnTo>
                    <a:pt x="3545179" y="1742719"/>
                  </a:lnTo>
                  <a:lnTo>
                    <a:pt x="3545179" y="1740763"/>
                  </a:lnTo>
                  <a:lnTo>
                    <a:pt x="3545179" y="1698091"/>
                  </a:lnTo>
                  <a:lnTo>
                    <a:pt x="3558870" y="1698091"/>
                  </a:lnTo>
                  <a:lnTo>
                    <a:pt x="3566693" y="1698091"/>
                  </a:lnTo>
                  <a:lnTo>
                    <a:pt x="3624656" y="1698091"/>
                  </a:lnTo>
                  <a:lnTo>
                    <a:pt x="3624656" y="1750606"/>
                  </a:lnTo>
                  <a:lnTo>
                    <a:pt x="3622700" y="1755990"/>
                  </a:lnTo>
                  <a:lnTo>
                    <a:pt x="3614877" y="1764296"/>
                  </a:lnTo>
                  <a:lnTo>
                    <a:pt x="3609771" y="1766366"/>
                  </a:lnTo>
                  <a:lnTo>
                    <a:pt x="3597922" y="1766366"/>
                  </a:lnTo>
                  <a:lnTo>
                    <a:pt x="3593414" y="1764614"/>
                  </a:lnTo>
                  <a:lnTo>
                    <a:pt x="3586543" y="1757629"/>
                  </a:lnTo>
                  <a:lnTo>
                    <a:pt x="3584892" y="1753387"/>
                  </a:lnTo>
                  <a:lnTo>
                    <a:pt x="3584867" y="1740687"/>
                  </a:lnTo>
                  <a:lnTo>
                    <a:pt x="3587369" y="1735632"/>
                  </a:lnTo>
                  <a:lnTo>
                    <a:pt x="3597567" y="1729359"/>
                  </a:lnTo>
                  <a:lnTo>
                    <a:pt x="3603548" y="1728381"/>
                  </a:lnTo>
                  <a:lnTo>
                    <a:pt x="3610432" y="1729562"/>
                  </a:lnTo>
                  <a:lnTo>
                    <a:pt x="3610216" y="1728381"/>
                  </a:lnTo>
                  <a:lnTo>
                    <a:pt x="3608298" y="1717294"/>
                  </a:lnTo>
                  <a:lnTo>
                    <a:pt x="3601047" y="1716976"/>
                  </a:lnTo>
                  <a:lnTo>
                    <a:pt x="3594265" y="1717967"/>
                  </a:lnTo>
                  <a:lnTo>
                    <a:pt x="3570782" y="1756943"/>
                  </a:lnTo>
                  <a:lnTo>
                    <a:pt x="3573742" y="1764233"/>
                  </a:lnTo>
                  <a:lnTo>
                    <a:pt x="3585591" y="1775612"/>
                  </a:lnTo>
                  <a:lnTo>
                    <a:pt x="3592703" y="1778457"/>
                  </a:lnTo>
                  <a:lnTo>
                    <a:pt x="3610965" y="1778457"/>
                  </a:lnTo>
                  <a:lnTo>
                    <a:pt x="3618611" y="1775079"/>
                  </a:lnTo>
                  <a:lnTo>
                    <a:pt x="3623945" y="1768322"/>
                  </a:lnTo>
                  <a:lnTo>
                    <a:pt x="3624656" y="1768322"/>
                  </a:lnTo>
                  <a:lnTo>
                    <a:pt x="3624656" y="1800860"/>
                  </a:lnTo>
                  <a:lnTo>
                    <a:pt x="3637991" y="1800860"/>
                  </a:lnTo>
                  <a:lnTo>
                    <a:pt x="3637991" y="1768322"/>
                  </a:lnTo>
                  <a:lnTo>
                    <a:pt x="3637991" y="1766366"/>
                  </a:lnTo>
                  <a:lnTo>
                    <a:pt x="3637991" y="1745322"/>
                  </a:lnTo>
                  <a:lnTo>
                    <a:pt x="3639947" y="1739938"/>
                  </a:lnTo>
                  <a:lnTo>
                    <a:pt x="3647770" y="1731632"/>
                  </a:lnTo>
                  <a:lnTo>
                    <a:pt x="3652863" y="1729562"/>
                  </a:lnTo>
                  <a:lnTo>
                    <a:pt x="3664712" y="1729562"/>
                  </a:lnTo>
                  <a:lnTo>
                    <a:pt x="3669220" y="1731276"/>
                  </a:lnTo>
                  <a:lnTo>
                    <a:pt x="3676091" y="1738160"/>
                  </a:lnTo>
                  <a:lnTo>
                    <a:pt x="3677818" y="1742605"/>
                  </a:lnTo>
                  <a:lnTo>
                    <a:pt x="3677716" y="1755254"/>
                  </a:lnTo>
                  <a:lnTo>
                    <a:pt x="3675265" y="1760118"/>
                  </a:lnTo>
                  <a:lnTo>
                    <a:pt x="3665067" y="1766392"/>
                  </a:lnTo>
                  <a:lnTo>
                    <a:pt x="3659086" y="1767370"/>
                  </a:lnTo>
                  <a:lnTo>
                    <a:pt x="3652215" y="1766189"/>
                  </a:lnTo>
                  <a:lnTo>
                    <a:pt x="3654348" y="1778457"/>
                  </a:lnTo>
                  <a:lnTo>
                    <a:pt x="3688880" y="1761744"/>
                  </a:lnTo>
                  <a:lnTo>
                    <a:pt x="3691686" y="1738871"/>
                  </a:lnTo>
                  <a:lnTo>
                    <a:pt x="3688778" y="1731543"/>
                  </a:lnTo>
                  <a:lnTo>
                    <a:pt x="3686721" y="1729562"/>
                  </a:lnTo>
                  <a:lnTo>
                    <a:pt x="3684892" y="1727784"/>
                  </a:lnTo>
                  <a:lnTo>
                    <a:pt x="3677183" y="1720316"/>
                  </a:lnTo>
                  <a:lnTo>
                    <a:pt x="3670109" y="1717471"/>
                  </a:lnTo>
                  <a:lnTo>
                    <a:pt x="3651377" y="1717471"/>
                  </a:lnTo>
                  <a:lnTo>
                    <a:pt x="3643680" y="1720913"/>
                  </a:lnTo>
                  <a:lnTo>
                    <a:pt x="3638702" y="1727784"/>
                  </a:lnTo>
                  <a:lnTo>
                    <a:pt x="3637991" y="1727784"/>
                  </a:lnTo>
                  <a:lnTo>
                    <a:pt x="3637991" y="1698091"/>
                  </a:lnTo>
                  <a:lnTo>
                    <a:pt x="3695763" y="1698091"/>
                  </a:lnTo>
                  <a:lnTo>
                    <a:pt x="3703599" y="1698091"/>
                  </a:lnTo>
                  <a:lnTo>
                    <a:pt x="3717277" y="1698091"/>
                  </a:lnTo>
                  <a:lnTo>
                    <a:pt x="3717277" y="1800860"/>
                  </a:lnTo>
                  <a:lnTo>
                    <a:pt x="3730612" y="1800860"/>
                  </a:lnTo>
                  <a:lnTo>
                    <a:pt x="3730612" y="1698091"/>
                  </a:lnTo>
                  <a:lnTo>
                    <a:pt x="3744303" y="1698091"/>
                  </a:lnTo>
                  <a:lnTo>
                    <a:pt x="3752126" y="1698091"/>
                  </a:lnTo>
                  <a:lnTo>
                    <a:pt x="3774351" y="1698091"/>
                  </a:lnTo>
                  <a:lnTo>
                    <a:pt x="3779456" y="1702600"/>
                  </a:lnTo>
                  <a:lnTo>
                    <a:pt x="3781996" y="1708226"/>
                  </a:lnTo>
                  <a:lnTo>
                    <a:pt x="3781996" y="1720316"/>
                  </a:lnTo>
                  <a:lnTo>
                    <a:pt x="3779863" y="1724583"/>
                  </a:lnTo>
                  <a:lnTo>
                    <a:pt x="3771328" y="1730984"/>
                  </a:lnTo>
                  <a:lnTo>
                    <a:pt x="3764927" y="1733537"/>
                  </a:lnTo>
                  <a:lnTo>
                    <a:pt x="3756393" y="1735429"/>
                  </a:lnTo>
                  <a:lnTo>
                    <a:pt x="3758006" y="1744522"/>
                  </a:lnTo>
                  <a:lnTo>
                    <a:pt x="3788981" y="1775828"/>
                  </a:lnTo>
                  <a:lnTo>
                    <a:pt x="3796754" y="1776501"/>
                  </a:lnTo>
                  <a:lnTo>
                    <a:pt x="3805440" y="1775701"/>
                  </a:lnTo>
                  <a:lnTo>
                    <a:pt x="3813022" y="1773301"/>
                  </a:lnTo>
                  <a:lnTo>
                    <a:pt x="3819487" y="1769300"/>
                  </a:lnTo>
                  <a:lnTo>
                    <a:pt x="3824325" y="1764233"/>
                  </a:lnTo>
                  <a:lnTo>
                    <a:pt x="3824846" y="1763699"/>
                  </a:lnTo>
                  <a:lnTo>
                    <a:pt x="3825557" y="1763699"/>
                  </a:lnTo>
                  <a:lnTo>
                    <a:pt x="3825557" y="1800860"/>
                  </a:lnTo>
                  <a:lnTo>
                    <a:pt x="3839070" y="1800860"/>
                  </a:lnTo>
                  <a:lnTo>
                    <a:pt x="3839070" y="1763699"/>
                  </a:lnTo>
                  <a:lnTo>
                    <a:pt x="3839070" y="1698091"/>
                  </a:lnTo>
                  <a:lnTo>
                    <a:pt x="3860584" y="1698091"/>
                  </a:lnTo>
                  <a:lnTo>
                    <a:pt x="3860584" y="1686712"/>
                  </a:lnTo>
                  <a:close/>
                </a:path>
                <a:path w="5814695" h="2957829">
                  <a:moveTo>
                    <a:pt x="3865803" y="134543"/>
                  </a:moveTo>
                  <a:lnTo>
                    <a:pt x="3865676" y="116344"/>
                  </a:lnTo>
                  <a:lnTo>
                    <a:pt x="3863987" y="110807"/>
                  </a:lnTo>
                  <a:lnTo>
                    <a:pt x="3858958" y="105105"/>
                  </a:lnTo>
                  <a:lnTo>
                    <a:pt x="3856723" y="102552"/>
                  </a:lnTo>
                  <a:lnTo>
                    <a:pt x="3852888" y="100406"/>
                  </a:lnTo>
                  <a:lnTo>
                    <a:pt x="3852888" y="124917"/>
                  </a:lnTo>
                  <a:lnTo>
                    <a:pt x="3852811" y="125742"/>
                  </a:lnTo>
                  <a:lnTo>
                    <a:pt x="3851541" y="133832"/>
                  </a:lnTo>
                  <a:lnTo>
                    <a:pt x="3847427" y="140068"/>
                  </a:lnTo>
                  <a:lnTo>
                    <a:pt x="3840569" y="143814"/>
                  </a:lnTo>
                  <a:lnTo>
                    <a:pt x="3830967" y="145059"/>
                  </a:lnTo>
                  <a:lnTo>
                    <a:pt x="3823817" y="145059"/>
                  </a:lnTo>
                  <a:lnTo>
                    <a:pt x="3818369" y="143294"/>
                  </a:lnTo>
                  <a:lnTo>
                    <a:pt x="3810876" y="136258"/>
                  </a:lnTo>
                  <a:lnTo>
                    <a:pt x="3809009" y="131305"/>
                  </a:lnTo>
                  <a:lnTo>
                    <a:pt x="3809009" y="124917"/>
                  </a:lnTo>
                  <a:lnTo>
                    <a:pt x="3810330" y="116255"/>
                  </a:lnTo>
                  <a:lnTo>
                    <a:pt x="3814330" y="110058"/>
                  </a:lnTo>
                  <a:lnTo>
                    <a:pt x="3820985" y="106349"/>
                  </a:lnTo>
                  <a:lnTo>
                    <a:pt x="3830307" y="105105"/>
                  </a:lnTo>
                  <a:lnTo>
                    <a:pt x="3840200" y="106362"/>
                  </a:lnTo>
                  <a:lnTo>
                    <a:pt x="3847261" y="110109"/>
                  </a:lnTo>
                  <a:lnTo>
                    <a:pt x="3851440" y="116255"/>
                  </a:lnTo>
                  <a:lnTo>
                    <a:pt x="3851567" y="116713"/>
                  </a:lnTo>
                  <a:lnTo>
                    <a:pt x="3852888" y="124917"/>
                  </a:lnTo>
                  <a:lnTo>
                    <a:pt x="3852888" y="100406"/>
                  </a:lnTo>
                  <a:lnTo>
                    <a:pt x="3852151" y="99987"/>
                  </a:lnTo>
                  <a:lnTo>
                    <a:pt x="3846652" y="98996"/>
                  </a:lnTo>
                  <a:lnTo>
                    <a:pt x="3846652" y="98336"/>
                  </a:lnTo>
                  <a:lnTo>
                    <a:pt x="3853650" y="94729"/>
                  </a:lnTo>
                  <a:lnTo>
                    <a:pt x="3853980" y="94373"/>
                  </a:lnTo>
                  <a:lnTo>
                    <a:pt x="3858653" y="89344"/>
                  </a:lnTo>
                  <a:lnTo>
                    <a:pt x="3861663" y="82181"/>
                  </a:lnTo>
                  <a:lnTo>
                    <a:pt x="3862590" y="73901"/>
                  </a:lnTo>
                  <a:lnTo>
                    <a:pt x="3862590" y="63944"/>
                  </a:lnTo>
                  <a:lnTo>
                    <a:pt x="3859860" y="57137"/>
                  </a:lnTo>
                  <a:lnTo>
                    <a:pt x="3858793" y="56235"/>
                  </a:lnTo>
                  <a:lnTo>
                    <a:pt x="3850119" y="48831"/>
                  </a:lnTo>
                  <a:lnTo>
                    <a:pt x="3850119" y="68732"/>
                  </a:lnTo>
                  <a:lnTo>
                    <a:pt x="3850119" y="80721"/>
                  </a:lnTo>
                  <a:lnTo>
                    <a:pt x="3848417" y="85712"/>
                  </a:lnTo>
                  <a:lnTo>
                    <a:pt x="3841585" y="92646"/>
                  </a:lnTo>
                  <a:lnTo>
                    <a:pt x="3836860" y="94373"/>
                  </a:lnTo>
                  <a:lnTo>
                    <a:pt x="3824744" y="94373"/>
                  </a:lnTo>
                  <a:lnTo>
                    <a:pt x="3820045" y="92583"/>
                  </a:lnTo>
                  <a:lnTo>
                    <a:pt x="3813327" y="85432"/>
                  </a:lnTo>
                  <a:lnTo>
                    <a:pt x="3811752" y="80721"/>
                  </a:lnTo>
                  <a:lnTo>
                    <a:pt x="3811651" y="68287"/>
                  </a:lnTo>
                  <a:lnTo>
                    <a:pt x="3813327" y="63944"/>
                  </a:lnTo>
                  <a:lnTo>
                    <a:pt x="3820045" y="57772"/>
                  </a:lnTo>
                  <a:lnTo>
                    <a:pt x="3824808" y="56235"/>
                  </a:lnTo>
                  <a:lnTo>
                    <a:pt x="3837025" y="56235"/>
                  </a:lnTo>
                  <a:lnTo>
                    <a:pt x="3841724" y="57861"/>
                  </a:lnTo>
                  <a:lnTo>
                    <a:pt x="3848443" y="64350"/>
                  </a:lnTo>
                  <a:lnTo>
                    <a:pt x="3850119" y="68732"/>
                  </a:lnTo>
                  <a:lnTo>
                    <a:pt x="3850119" y="48831"/>
                  </a:lnTo>
                  <a:lnTo>
                    <a:pt x="3848633" y="47561"/>
                  </a:lnTo>
                  <a:lnTo>
                    <a:pt x="3841038" y="45173"/>
                  </a:lnTo>
                  <a:lnTo>
                    <a:pt x="3821887" y="45173"/>
                  </a:lnTo>
                  <a:lnTo>
                    <a:pt x="3814127" y="47701"/>
                  </a:lnTo>
                  <a:lnTo>
                    <a:pt x="3802227" y="57861"/>
                  </a:lnTo>
                  <a:lnTo>
                    <a:pt x="3799268" y="65100"/>
                  </a:lnTo>
                  <a:lnTo>
                    <a:pt x="3799268" y="81610"/>
                  </a:lnTo>
                  <a:lnTo>
                    <a:pt x="3800754" y="87160"/>
                  </a:lnTo>
                  <a:lnTo>
                    <a:pt x="3806698" y="95313"/>
                  </a:lnTo>
                  <a:lnTo>
                    <a:pt x="3810444" y="97840"/>
                  </a:lnTo>
                  <a:lnTo>
                    <a:pt x="3814953" y="98831"/>
                  </a:lnTo>
                  <a:lnTo>
                    <a:pt x="3814953" y="99491"/>
                  </a:lnTo>
                  <a:lnTo>
                    <a:pt x="3809454" y="101142"/>
                  </a:lnTo>
                  <a:lnTo>
                    <a:pt x="3804907" y="104114"/>
                  </a:lnTo>
                  <a:lnTo>
                    <a:pt x="3797757" y="112699"/>
                  </a:lnTo>
                  <a:lnTo>
                    <a:pt x="3795966" y="118478"/>
                  </a:lnTo>
                  <a:lnTo>
                    <a:pt x="3795966" y="125742"/>
                  </a:lnTo>
                  <a:lnTo>
                    <a:pt x="3798125" y="138887"/>
                  </a:lnTo>
                  <a:lnTo>
                    <a:pt x="3804628" y="148285"/>
                  </a:lnTo>
                  <a:lnTo>
                    <a:pt x="3815461" y="153924"/>
                  </a:lnTo>
                  <a:lnTo>
                    <a:pt x="3830637" y="155790"/>
                  </a:lnTo>
                  <a:lnTo>
                    <a:pt x="3838435" y="155295"/>
                  </a:lnTo>
                  <a:lnTo>
                    <a:pt x="3845344" y="153771"/>
                  </a:lnTo>
                  <a:lnTo>
                    <a:pt x="3851364" y="151244"/>
                  </a:lnTo>
                  <a:lnTo>
                    <a:pt x="3856482" y="147701"/>
                  </a:lnTo>
                  <a:lnTo>
                    <a:pt x="3859517" y="145059"/>
                  </a:lnTo>
                  <a:lnTo>
                    <a:pt x="3862692" y="142303"/>
                  </a:lnTo>
                  <a:lnTo>
                    <a:pt x="3865803" y="134543"/>
                  </a:lnTo>
                  <a:close/>
                </a:path>
                <a:path w="5814695" h="2957829">
                  <a:moveTo>
                    <a:pt x="3891076" y="734110"/>
                  </a:moveTo>
                  <a:lnTo>
                    <a:pt x="3858882" y="734110"/>
                  </a:lnTo>
                  <a:lnTo>
                    <a:pt x="3858882" y="744677"/>
                  </a:lnTo>
                  <a:lnTo>
                    <a:pt x="3858793" y="787742"/>
                  </a:lnTo>
                  <a:lnTo>
                    <a:pt x="3856571" y="794118"/>
                  </a:lnTo>
                  <a:lnTo>
                    <a:pt x="3847325" y="803694"/>
                  </a:lnTo>
                  <a:lnTo>
                    <a:pt x="3841267" y="806094"/>
                  </a:lnTo>
                  <a:lnTo>
                    <a:pt x="3826294" y="806094"/>
                  </a:lnTo>
                  <a:lnTo>
                    <a:pt x="3808857" y="785126"/>
                  </a:lnTo>
                  <a:lnTo>
                    <a:pt x="3815461" y="783577"/>
                  </a:lnTo>
                  <a:lnTo>
                    <a:pt x="3820795" y="780770"/>
                  </a:lnTo>
                  <a:lnTo>
                    <a:pt x="3828935" y="772629"/>
                  </a:lnTo>
                  <a:lnTo>
                    <a:pt x="3830980" y="767791"/>
                  </a:lnTo>
                  <a:lnTo>
                    <a:pt x="3830980" y="755675"/>
                  </a:lnTo>
                  <a:lnTo>
                    <a:pt x="3828770" y="750062"/>
                  </a:lnTo>
                  <a:lnTo>
                    <a:pt x="3824376" y="745337"/>
                  </a:lnTo>
                  <a:lnTo>
                    <a:pt x="3824376" y="744677"/>
                  </a:lnTo>
                  <a:lnTo>
                    <a:pt x="3858882" y="744677"/>
                  </a:lnTo>
                  <a:lnTo>
                    <a:pt x="3858882" y="734110"/>
                  </a:lnTo>
                  <a:lnTo>
                    <a:pt x="3745788" y="734110"/>
                  </a:lnTo>
                  <a:lnTo>
                    <a:pt x="3738524" y="734110"/>
                  </a:lnTo>
                  <a:lnTo>
                    <a:pt x="3695598" y="734110"/>
                  </a:lnTo>
                  <a:lnTo>
                    <a:pt x="3695598" y="744677"/>
                  </a:lnTo>
                  <a:lnTo>
                    <a:pt x="3713264" y="744677"/>
                  </a:lnTo>
                  <a:lnTo>
                    <a:pt x="3713264" y="785291"/>
                  </a:lnTo>
                  <a:lnTo>
                    <a:pt x="3709517" y="787603"/>
                  </a:lnTo>
                  <a:lnTo>
                    <a:pt x="3704780" y="788758"/>
                  </a:lnTo>
                  <a:lnTo>
                    <a:pt x="3693337" y="788758"/>
                  </a:lnTo>
                  <a:lnTo>
                    <a:pt x="3688105" y="787374"/>
                  </a:lnTo>
                  <a:lnTo>
                    <a:pt x="3683381" y="784631"/>
                  </a:lnTo>
                  <a:lnTo>
                    <a:pt x="3680409" y="781989"/>
                  </a:lnTo>
                  <a:lnTo>
                    <a:pt x="3677158" y="780224"/>
                  </a:lnTo>
                  <a:lnTo>
                    <a:pt x="3673640" y="779348"/>
                  </a:lnTo>
                  <a:lnTo>
                    <a:pt x="3673640" y="778687"/>
                  </a:lnTo>
                  <a:lnTo>
                    <a:pt x="3676713" y="777138"/>
                  </a:lnTo>
                  <a:lnTo>
                    <a:pt x="3679444" y="774585"/>
                  </a:lnTo>
                  <a:lnTo>
                    <a:pt x="3684181" y="767435"/>
                  </a:lnTo>
                  <a:lnTo>
                    <a:pt x="3685362" y="763270"/>
                  </a:lnTo>
                  <a:lnTo>
                    <a:pt x="3685362" y="751497"/>
                  </a:lnTo>
                  <a:lnTo>
                    <a:pt x="3682962" y="745642"/>
                  </a:lnTo>
                  <a:lnTo>
                    <a:pt x="3682479" y="745172"/>
                  </a:lnTo>
                  <a:lnTo>
                    <a:pt x="3673386" y="736282"/>
                  </a:lnTo>
                  <a:lnTo>
                    <a:pt x="3666921" y="733945"/>
                  </a:lnTo>
                  <a:lnTo>
                    <a:pt x="3658781" y="733945"/>
                  </a:lnTo>
                  <a:lnTo>
                    <a:pt x="3651554" y="734606"/>
                  </a:lnTo>
                  <a:lnTo>
                    <a:pt x="3645230" y="736587"/>
                  </a:lnTo>
                  <a:lnTo>
                    <a:pt x="3639820" y="739889"/>
                  </a:lnTo>
                  <a:lnTo>
                    <a:pt x="3635337" y="744512"/>
                  </a:lnTo>
                  <a:lnTo>
                    <a:pt x="3644087" y="752436"/>
                  </a:lnTo>
                  <a:lnTo>
                    <a:pt x="3647490" y="747585"/>
                  </a:lnTo>
                  <a:lnTo>
                    <a:pt x="3652278" y="745172"/>
                  </a:lnTo>
                  <a:lnTo>
                    <a:pt x="3662845" y="745172"/>
                  </a:lnTo>
                  <a:lnTo>
                    <a:pt x="3666350" y="746467"/>
                  </a:lnTo>
                  <a:lnTo>
                    <a:pt x="3671519" y="751636"/>
                  </a:lnTo>
                  <a:lnTo>
                    <a:pt x="3672814" y="755078"/>
                  </a:lnTo>
                  <a:lnTo>
                    <a:pt x="3672814" y="764324"/>
                  </a:lnTo>
                  <a:lnTo>
                    <a:pt x="3671239" y="768223"/>
                  </a:lnTo>
                  <a:lnTo>
                    <a:pt x="3664966" y="773950"/>
                  </a:lnTo>
                  <a:lnTo>
                    <a:pt x="3660813" y="775385"/>
                  </a:lnTo>
                  <a:lnTo>
                    <a:pt x="3650526" y="775385"/>
                  </a:lnTo>
                  <a:lnTo>
                    <a:pt x="3650526" y="786447"/>
                  </a:lnTo>
                  <a:lnTo>
                    <a:pt x="3665270" y="786447"/>
                  </a:lnTo>
                  <a:lnTo>
                    <a:pt x="3669754" y="787742"/>
                  </a:lnTo>
                  <a:lnTo>
                    <a:pt x="3676027" y="792911"/>
                  </a:lnTo>
                  <a:lnTo>
                    <a:pt x="3677602" y="796518"/>
                  </a:lnTo>
                  <a:lnTo>
                    <a:pt x="3677551" y="806094"/>
                  </a:lnTo>
                  <a:lnTo>
                    <a:pt x="3676002" y="809993"/>
                  </a:lnTo>
                  <a:lnTo>
                    <a:pt x="3669614" y="816381"/>
                  </a:lnTo>
                  <a:lnTo>
                    <a:pt x="3665055" y="817981"/>
                  </a:lnTo>
                  <a:lnTo>
                    <a:pt x="3650742" y="817981"/>
                  </a:lnTo>
                  <a:lnTo>
                    <a:pt x="3643693" y="814616"/>
                  </a:lnTo>
                  <a:lnTo>
                    <a:pt x="3637978" y="807910"/>
                  </a:lnTo>
                  <a:lnTo>
                    <a:pt x="3629393" y="816495"/>
                  </a:lnTo>
                  <a:lnTo>
                    <a:pt x="3635819" y="821982"/>
                  </a:lnTo>
                  <a:lnTo>
                    <a:pt x="3642918" y="825906"/>
                  </a:lnTo>
                  <a:lnTo>
                    <a:pt x="3650678" y="828268"/>
                  </a:lnTo>
                  <a:lnTo>
                    <a:pt x="3659111" y="829043"/>
                  </a:lnTo>
                  <a:lnTo>
                    <a:pt x="3668458" y="829043"/>
                  </a:lnTo>
                  <a:lnTo>
                    <a:pt x="3675977" y="826376"/>
                  </a:lnTo>
                  <a:lnTo>
                    <a:pt x="3684879" y="817981"/>
                  </a:lnTo>
                  <a:lnTo>
                    <a:pt x="3687318" y="815695"/>
                  </a:lnTo>
                  <a:lnTo>
                    <a:pt x="3690150" y="809002"/>
                  </a:lnTo>
                  <a:lnTo>
                    <a:pt x="3690035" y="798601"/>
                  </a:lnTo>
                  <a:lnTo>
                    <a:pt x="3689820" y="796848"/>
                  </a:lnTo>
                  <a:lnTo>
                    <a:pt x="3693553" y="798601"/>
                  </a:lnTo>
                  <a:lnTo>
                    <a:pt x="3697681" y="799490"/>
                  </a:lnTo>
                  <a:lnTo>
                    <a:pt x="3706050" y="799490"/>
                  </a:lnTo>
                  <a:lnTo>
                    <a:pt x="3709733" y="798715"/>
                  </a:lnTo>
                  <a:lnTo>
                    <a:pt x="3713264" y="797179"/>
                  </a:lnTo>
                  <a:lnTo>
                    <a:pt x="3713264" y="840105"/>
                  </a:lnTo>
                  <a:lnTo>
                    <a:pt x="3725811" y="840105"/>
                  </a:lnTo>
                  <a:lnTo>
                    <a:pt x="3725811" y="797179"/>
                  </a:lnTo>
                  <a:lnTo>
                    <a:pt x="3725811" y="796848"/>
                  </a:lnTo>
                  <a:lnTo>
                    <a:pt x="3725811" y="788758"/>
                  </a:lnTo>
                  <a:lnTo>
                    <a:pt x="3725811" y="744677"/>
                  </a:lnTo>
                  <a:lnTo>
                    <a:pt x="3738524" y="744677"/>
                  </a:lnTo>
                  <a:lnTo>
                    <a:pt x="3745788" y="744677"/>
                  </a:lnTo>
                  <a:lnTo>
                    <a:pt x="3811168" y="744677"/>
                  </a:lnTo>
                  <a:lnTo>
                    <a:pt x="3815892" y="748855"/>
                  </a:lnTo>
                  <a:lnTo>
                    <a:pt x="3818267" y="754087"/>
                  </a:lnTo>
                  <a:lnTo>
                    <a:pt x="3818267" y="766851"/>
                  </a:lnTo>
                  <a:lnTo>
                    <a:pt x="3814635" y="771804"/>
                  </a:lnTo>
                  <a:lnTo>
                    <a:pt x="3807371" y="775220"/>
                  </a:lnTo>
                  <a:lnTo>
                    <a:pt x="3755860" y="775220"/>
                  </a:lnTo>
                  <a:lnTo>
                    <a:pt x="3746614" y="782650"/>
                  </a:lnTo>
                  <a:lnTo>
                    <a:pt x="3757511" y="804278"/>
                  </a:lnTo>
                  <a:lnTo>
                    <a:pt x="3765105" y="801636"/>
                  </a:lnTo>
                  <a:lnTo>
                    <a:pt x="3765105" y="786447"/>
                  </a:lnTo>
                  <a:lnTo>
                    <a:pt x="3795649" y="786447"/>
                  </a:lnTo>
                  <a:lnTo>
                    <a:pt x="3823055" y="817486"/>
                  </a:lnTo>
                  <a:lnTo>
                    <a:pt x="3831971" y="817486"/>
                  </a:lnTo>
                  <a:lnTo>
                    <a:pt x="3840035" y="816749"/>
                  </a:lnTo>
                  <a:lnTo>
                    <a:pt x="3847071" y="814514"/>
                  </a:lnTo>
                  <a:lnTo>
                    <a:pt x="3853078" y="810806"/>
                  </a:lnTo>
                  <a:lnTo>
                    <a:pt x="3857574" y="806094"/>
                  </a:lnTo>
                  <a:lnTo>
                    <a:pt x="3858056" y="805599"/>
                  </a:lnTo>
                  <a:lnTo>
                    <a:pt x="3858717" y="805599"/>
                  </a:lnTo>
                  <a:lnTo>
                    <a:pt x="3858717" y="840105"/>
                  </a:lnTo>
                  <a:lnTo>
                    <a:pt x="3871264" y="840105"/>
                  </a:lnTo>
                  <a:lnTo>
                    <a:pt x="3871264" y="805599"/>
                  </a:lnTo>
                  <a:lnTo>
                    <a:pt x="3871264" y="744677"/>
                  </a:lnTo>
                  <a:lnTo>
                    <a:pt x="3891076" y="744677"/>
                  </a:lnTo>
                  <a:lnTo>
                    <a:pt x="3891076" y="734110"/>
                  </a:lnTo>
                  <a:close/>
                </a:path>
                <a:path w="5814695" h="2957829">
                  <a:moveTo>
                    <a:pt x="3915994" y="1191310"/>
                  </a:moveTo>
                  <a:lnTo>
                    <a:pt x="3894861" y="1191310"/>
                  </a:lnTo>
                  <a:lnTo>
                    <a:pt x="3859034" y="1147064"/>
                  </a:lnTo>
                  <a:lnTo>
                    <a:pt x="3844836" y="1150366"/>
                  </a:lnTo>
                  <a:lnTo>
                    <a:pt x="3870795" y="1179423"/>
                  </a:lnTo>
                  <a:lnTo>
                    <a:pt x="3883304" y="1191310"/>
                  </a:lnTo>
                  <a:lnTo>
                    <a:pt x="3870922" y="1191310"/>
                  </a:lnTo>
                  <a:lnTo>
                    <a:pt x="3863657" y="1191310"/>
                  </a:lnTo>
                  <a:lnTo>
                    <a:pt x="3771862" y="1191310"/>
                  </a:lnTo>
                  <a:lnTo>
                    <a:pt x="3771862" y="1201877"/>
                  </a:lnTo>
                  <a:lnTo>
                    <a:pt x="3838562" y="1201877"/>
                  </a:lnTo>
                  <a:lnTo>
                    <a:pt x="3838562" y="1224991"/>
                  </a:lnTo>
                  <a:lnTo>
                    <a:pt x="3804780" y="1224991"/>
                  </a:lnTo>
                  <a:lnTo>
                    <a:pt x="3797808" y="1227709"/>
                  </a:lnTo>
                  <a:lnTo>
                    <a:pt x="3786695" y="1238605"/>
                  </a:lnTo>
                  <a:lnTo>
                    <a:pt x="3783914" y="1245908"/>
                  </a:lnTo>
                  <a:lnTo>
                    <a:pt x="3783990" y="1256550"/>
                  </a:lnTo>
                  <a:lnTo>
                    <a:pt x="3799382" y="1293507"/>
                  </a:lnTo>
                  <a:lnTo>
                    <a:pt x="3805872" y="1298460"/>
                  </a:lnTo>
                  <a:lnTo>
                    <a:pt x="3815778" y="1291031"/>
                  </a:lnTo>
                  <a:lnTo>
                    <a:pt x="3807472" y="1283474"/>
                  </a:lnTo>
                  <a:lnTo>
                    <a:pt x="3801541" y="1274978"/>
                  </a:lnTo>
                  <a:lnTo>
                    <a:pt x="3797973" y="1265555"/>
                  </a:lnTo>
                  <a:lnTo>
                    <a:pt x="3796792" y="1255204"/>
                  </a:lnTo>
                  <a:lnTo>
                    <a:pt x="3796792" y="1249260"/>
                  </a:lnTo>
                  <a:lnTo>
                    <a:pt x="3798506" y="1244612"/>
                  </a:lnTo>
                  <a:lnTo>
                    <a:pt x="3805326" y="1237894"/>
                  </a:lnTo>
                  <a:lnTo>
                    <a:pt x="3809835" y="1236218"/>
                  </a:lnTo>
                  <a:lnTo>
                    <a:pt x="3838562" y="1236218"/>
                  </a:lnTo>
                  <a:lnTo>
                    <a:pt x="3838562" y="1297305"/>
                  </a:lnTo>
                  <a:lnTo>
                    <a:pt x="3850944" y="1297305"/>
                  </a:lnTo>
                  <a:lnTo>
                    <a:pt x="3850944" y="1236218"/>
                  </a:lnTo>
                  <a:lnTo>
                    <a:pt x="3850944" y="1201877"/>
                  </a:lnTo>
                  <a:lnTo>
                    <a:pt x="3863657" y="1201877"/>
                  </a:lnTo>
                  <a:lnTo>
                    <a:pt x="3870922" y="1201877"/>
                  </a:lnTo>
                  <a:lnTo>
                    <a:pt x="3883634" y="1201877"/>
                  </a:lnTo>
                  <a:lnTo>
                    <a:pt x="3883634" y="1297305"/>
                  </a:lnTo>
                  <a:lnTo>
                    <a:pt x="3896017" y="1297305"/>
                  </a:lnTo>
                  <a:lnTo>
                    <a:pt x="3896017" y="1201877"/>
                  </a:lnTo>
                  <a:lnTo>
                    <a:pt x="3915994" y="1201877"/>
                  </a:lnTo>
                  <a:lnTo>
                    <a:pt x="3915994" y="1191310"/>
                  </a:lnTo>
                  <a:close/>
                </a:path>
                <a:path w="5814695" h="2957829">
                  <a:moveTo>
                    <a:pt x="3943578" y="719582"/>
                  </a:moveTo>
                  <a:lnTo>
                    <a:pt x="3931856" y="719582"/>
                  </a:lnTo>
                  <a:lnTo>
                    <a:pt x="3887114" y="862393"/>
                  </a:lnTo>
                  <a:lnTo>
                    <a:pt x="3898671" y="862393"/>
                  </a:lnTo>
                  <a:lnTo>
                    <a:pt x="3943578" y="719582"/>
                  </a:lnTo>
                  <a:close/>
                </a:path>
                <a:path w="5814695" h="2957829">
                  <a:moveTo>
                    <a:pt x="3951452" y="1249260"/>
                  </a:moveTo>
                  <a:lnTo>
                    <a:pt x="3945305" y="1209090"/>
                  </a:lnTo>
                  <a:lnTo>
                    <a:pt x="3923258" y="1169212"/>
                  </a:lnTo>
                  <a:lnTo>
                    <a:pt x="3917975" y="1164069"/>
                  </a:lnTo>
                  <a:lnTo>
                    <a:pt x="3904272" y="1164069"/>
                  </a:lnTo>
                  <a:lnTo>
                    <a:pt x="3904272" y="1165225"/>
                  </a:lnTo>
                  <a:lnTo>
                    <a:pt x="3911612" y="1172870"/>
                  </a:lnTo>
                  <a:lnTo>
                    <a:pt x="3918178" y="1181265"/>
                  </a:lnTo>
                  <a:lnTo>
                    <a:pt x="3937076" y="1223619"/>
                  </a:lnTo>
                  <a:lnTo>
                    <a:pt x="3939552" y="1249260"/>
                  </a:lnTo>
                  <a:lnTo>
                    <a:pt x="3938968" y="1261059"/>
                  </a:lnTo>
                  <a:lnTo>
                    <a:pt x="3924173" y="1306055"/>
                  </a:lnTo>
                  <a:lnTo>
                    <a:pt x="3904272" y="1331480"/>
                  </a:lnTo>
                  <a:lnTo>
                    <a:pt x="3904272" y="1332636"/>
                  </a:lnTo>
                  <a:lnTo>
                    <a:pt x="3917975" y="1332636"/>
                  </a:lnTo>
                  <a:lnTo>
                    <a:pt x="3920401" y="1330655"/>
                  </a:lnTo>
                  <a:lnTo>
                    <a:pt x="3942918" y="1294295"/>
                  </a:lnTo>
                  <a:lnTo>
                    <a:pt x="3951236" y="1256550"/>
                  </a:lnTo>
                  <a:lnTo>
                    <a:pt x="3951452" y="1249260"/>
                  </a:lnTo>
                  <a:close/>
                </a:path>
                <a:path w="5814695" h="2957829">
                  <a:moveTo>
                    <a:pt x="3957104" y="1923465"/>
                  </a:moveTo>
                  <a:lnTo>
                    <a:pt x="3957104" y="1923465"/>
                  </a:lnTo>
                  <a:lnTo>
                    <a:pt x="3789197" y="1923465"/>
                  </a:lnTo>
                  <a:lnTo>
                    <a:pt x="3789197" y="1978063"/>
                  </a:lnTo>
                  <a:lnTo>
                    <a:pt x="3786530" y="1985619"/>
                  </a:lnTo>
                  <a:lnTo>
                    <a:pt x="3775849" y="1997837"/>
                  </a:lnTo>
                  <a:lnTo>
                    <a:pt x="3768179" y="2000897"/>
                  </a:lnTo>
                  <a:lnTo>
                    <a:pt x="3753751" y="2000897"/>
                  </a:lnTo>
                  <a:lnTo>
                    <a:pt x="3731577" y="1978609"/>
                  </a:lnTo>
                  <a:lnTo>
                    <a:pt x="3738562" y="1976742"/>
                  </a:lnTo>
                  <a:lnTo>
                    <a:pt x="3741318" y="1975967"/>
                  </a:lnTo>
                  <a:lnTo>
                    <a:pt x="3755326" y="1970760"/>
                  </a:lnTo>
                  <a:lnTo>
                    <a:pt x="3765334" y="1963839"/>
                  </a:lnTo>
                  <a:lnTo>
                    <a:pt x="3771341" y="1955228"/>
                  </a:lnTo>
                  <a:lnTo>
                    <a:pt x="3773347" y="1944928"/>
                  </a:lnTo>
                  <a:lnTo>
                    <a:pt x="3773246" y="1937854"/>
                  </a:lnTo>
                  <a:lnTo>
                    <a:pt x="3771366" y="1933041"/>
                  </a:lnTo>
                  <a:lnTo>
                    <a:pt x="3771176" y="1932546"/>
                  </a:lnTo>
                  <a:lnTo>
                    <a:pt x="3762476" y="1923961"/>
                  </a:lnTo>
                  <a:lnTo>
                    <a:pt x="3756723" y="1921814"/>
                  </a:lnTo>
                  <a:lnTo>
                    <a:pt x="3742639" y="1921814"/>
                  </a:lnTo>
                  <a:lnTo>
                    <a:pt x="3736949" y="1923910"/>
                  </a:lnTo>
                  <a:lnTo>
                    <a:pt x="3728034" y="1932266"/>
                  </a:lnTo>
                  <a:lnTo>
                    <a:pt x="3725799" y="1937334"/>
                  </a:lnTo>
                  <a:lnTo>
                    <a:pt x="3725799" y="1949005"/>
                  </a:lnTo>
                  <a:lnTo>
                    <a:pt x="3727564" y="1953628"/>
                  </a:lnTo>
                  <a:lnTo>
                    <a:pt x="3731082" y="1957146"/>
                  </a:lnTo>
                  <a:lnTo>
                    <a:pt x="3742804" y="1953679"/>
                  </a:lnTo>
                  <a:lnTo>
                    <a:pt x="3739718" y="1950923"/>
                  </a:lnTo>
                  <a:lnTo>
                    <a:pt x="3738181" y="1947621"/>
                  </a:lnTo>
                  <a:lnTo>
                    <a:pt x="3738181" y="1940471"/>
                  </a:lnTo>
                  <a:lnTo>
                    <a:pt x="3739223" y="1937854"/>
                  </a:lnTo>
                  <a:lnTo>
                    <a:pt x="3743414" y="1934006"/>
                  </a:lnTo>
                  <a:lnTo>
                    <a:pt x="3746157" y="1933041"/>
                  </a:lnTo>
                  <a:lnTo>
                    <a:pt x="3753091" y="1933041"/>
                  </a:lnTo>
                  <a:lnTo>
                    <a:pt x="3755872" y="1934083"/>
                  </a:lnTo>
                  <a:lnTo>
                    <a:pt x="3759949" y="1938274"/>
                  </a:lnTo>
                  <a:lnTo>
                    <a:pt x="3760736" y="1940471"/>
                  </a:lnTo>
                  <a:lnTo>
                    <a:pt x="3760863" y="1949881"/>
                  </a:lnTo>
                  <a:lnTo>
                    <a:pt x="3759098" y="1953895"/>
                  </a:lnTo>
                  <a:lnTo>
                    <a:pt x="3751605" y="1960727"/>
                  </a:lnTo>
                  <a:lnTo>
                    <a:pt x="3744290" y="1963966"/>
                  </a:lnTo>
                  <a:lnTo>
                    <a:pt x="3716718" y="1971675"/>
                  </a:lnTo>
                  <a:lnTo>
                    <a:pt x="3717823" y="1980120"/>
                  </a:lnTo>
                  <a:lnTo>
                    <a:pt x="3748849" y="2011578"/>
                  </a:lnTo>
                  <a:lnTo>
                    <a:pt x="3757333" y="2012289"/>
                  </a:lnTo>
                  <a:lnTo>
                    <a:pt x="3765042" y="2012289"/>
                  </a:lnTo>
                  <a:lnTo>
                    <a:pt x="3771557" y="2010803"/>
                  </a:lnTo>
                  <a:lnTo>
                    <a:pt x="3782237" y="2004860"/>
                  </a:lnTo>
                  <a:lnTo>
                    <a:pt x="3786111" y="2001507"/>
                  </a:lnTo>
                  <a:lnTo>
                    <a:pt x="3786505" y="2000897"/>
                  </a:lnTo>
                  <a:lnTo>
                    <a:pt x="3788537" y="1997760"/>
                  </a:lnTo>
                  <a:lnTo>
                    <a:pt x="3789197" y="1997760"/>
                  </a:lnTo>
                  <a:lnTo>
                    <a:pt x="3789197" y="2029460"/>
                  </a:lnTo>
                  <a:lnTo>
                    <a:pt x="3801580" y="2029460"/>
                  </a:lnTo>
                  <a:lnTo>
                    <a:pt x="3801580" y="1997760"/>
                  </a:lnTo>
                  <a:lnTo>
                    <a:pt x="3801580" y="1934032"/>
                  </a:lnTo>
                  <a:lnTo>
                    <a:pt x="3814292" y="1934032"/>
                  </a:lnTo>
                  <a:lnTo>
                    <a:pt x="3821557" y="1934032"/>
                  </a:lnTo>
                  <a:lnTo>
                    <a:pt x="3879672" y="1934032"/>
                  </a:lnTo>
                  <a:lnTo>
                    <a:pt x="3879672" y="1982127"/>
                  </a:lnTo>
                  <a:lnTo>
                    <a:pt x="3877665" y="1987829"/>
                  </a:lnTo>
                  <a:lnTo>
                    <a:pt x="3869626" y="1996960"/>
                  </a:lnTo>
                  <a:lnTo>
                    <a:pt x="3864368" y="1999246"/>
                  </a:lnTo>
                  <a:lnTo>
                    <a:pt x="3852151" y="1999246"/>
                  </a:lnTo>
                  <a:lnTo>
                    <a:pt x="3847503" y="1997430"/>
                  </a:lnTo>
                  <a:lnTo>
                    <a:pt x="3840353" y="1990166"/>
                  </a:lnTo>
                  <a:lnTo>
                    <a:pt x="3838562" y="1985619"/>
                  </a:lnTo>
                  <a:lnTo>
                    <a:pt x="3838562" y="1972945"/>
                  </a:lnTo>
                  <a:lnTo>
                    <a:pt x="3841343" y="1967712"/>
                  </a:lnTo>
                  <a:lnTo>
                    <a:pt x="3852456" y="1961108"/>
                  </a:lnTo>
                  <a:lnTo>
                    <a:pt x="3858818" y="1960397"/>
                  </a:lnTo>
                  <a:lnTo>
                    <a:pt x="3865969" y="1962264"/>
                  </a:lnTo>
                  <a:lnTo>
                    <a:pt x="3865778" y="1960397"/>
                  </a:lnTo>
                  <a:lnTo>
                    <a:pt x="3864838" y="1950923"/>
                  </a:lnTo>
                  <a:lnTo>
                    <a:pt x="3864787" y="1950542"/>
                  </a:lnTo>
                  <a:lnTo>
                    <a:pt x="3857472" y="1949881"/>
                  </a:lnTo>
                  <a:lnTo>
                    <a:pt x="3850475" y="1950542"/>
                  </a:lnTo>
                  <a:lnTo>
                    <a:pt x="3825367" y="1980120"/>
                  </a:lnTo>
                  <a:lnTo>
                    <a:pt x="3825354" y="1989175"/>
                  </a:lnTo>
                  <a:lnTo>
                    <a:pt x="3828326" y="1996440"/>
                  </a:lnTo>
                  <a:lnTo>
                    <a:pt x="3840213" y="2007666"/>
                  </a:lnTo>
                  <a:lnTo>
                    <a:pt x="3847363" y="2010473"/>
                  </a:lnTo>
                  <a:lnTo>
                    <a:pt x="3865969" y="2010473"/>
                  </a:lnTo>
                  <a:lnTo>
                    <a:pt x="3873728" y="2007171"/>
                  </a:lnTo>
                  <a:lnTo>
                    <a:pt x="3879011" y="2000567"/>
                  </a:lnTo>
                  <a:lnTo>
                    <a:pt x="3879672" y="2000567"/>
                  </a:lnTo>
                  <a:lnTo>
                    <a:pt x="3879672" y="2029460"/>
                  </a:lnTo>
                  <a:lnTo>
                    <a:pt x="3892054" y="2029460"/>
                  </a:lnTo>
                  <a:lnTo>
                    <a:pt x="3892054" y="2000567"/>
                  </a:lnTo>
                  <a:lnTo>
                    <a:pt x="3892054" y="1999246"/>
                  </a:lnTo>
                  <a:lnTo>
                    <a:pt x="3892054" y="1934032"/>
                  </a:lnTo>
                  <a:lnTo>
                    <a:pt x="3904767" y="1934032"/>
                  </a:lnTo>
                  <a:lnTo>
                    <a:pt x="3912031" y="1934032"/>
                  </a:lnTo>
                  <a:lnTo>
                    <a:pt x="3924744" y="1934032"/>
                  </a:lnTo>
                  <a:lnTo>
                    <a:pt x="3924744" y="2029460"/>
                  </a:lnTo>
                  <a:lnTo>
                    <a:pt x="3937127" y="2029460"/>
                  </a:lnTo>
                  <a:lnTo>
                    <a:pt x="3937127" y="1934032"/>
                  </a:lnTo>
                  <a:lnTo>
                    <a:pt x="3957104" y="1934032"/>
                  </a:lnTo>
                  <a:lnTo>
                    <a:pt x="3957104" y="1923465"/>
                  </a:lnTo>
                  <a:close/>
                </a:path>
                <a:path w="5814695" h="2957829">
                  <a:moveTo>
                    <a:pt x="3984345" y="932548"/>
                  </a:moveTo>
                  <a:lnTo>
                    <a:pt x="3983469" y="930262"/>
                  </a:lnTo>
                  <a:lnTo>
                    <a:pt x="3979951" y="926642"/>
                  </a:lnTo>
                  <a:lnTo>
                    <a:pt x="3977690" y="925728"/>
                  </a:lnTo>
                  <a:lnTo>
                    <a:pt x="3972293" y="925728"/>
                  </a:lnTo>
                  <a:lnTo>
                    <a:pt x="3970096" y="926642"/>
                  </a:lnTo>
                  <a:lnTo>
                    <a:pt x="3966578" y="930262"/>
                  </a:lnTo>
                  <a:lnTo>
                    <a:pt x="3965689" y="932548"/>
                  </a:lnTo>
                  <a:lnTo>
                    <a:pt x="3965689" y="937831"/>
                  </a:lnTo>
                  <a:lnTo>
                    <a:pt x="3966603" y="939952"/>
                  </a:lnTo>
                  <a:lnTo>
                    <a:pt x="3970236" y="943368"/>
                  </a:lnTo>
                  <a:lnTo>
                    <a:pt x="3972407" y="944219"/>
                  </a:lnTo>
                  <a:lnTo>
                    <a:pt x="3977690" y="944219"/>
                  </a:lnTo>
                  <a:lnTo>
                    <a:pt x="3979951" y="943368"/>
                  </a:lnTo>
                  <a:lnTo>
                    <a:pt x="3983469" y="939952"/>
                  </a:lnTo>
                  <a:lnTo>
                    <a:pt x="3984345" y="937831"/>
                  </a:lnTo>
                  <a:lnTo>
                    <a:pt x="3984345" y="932548"/>
                  </a:lnTo>
                  <a:close/>
                </a:path>
                <a:path w="5814695" h="2957829">
                  <a:moveTo>
                    <a:pt x="4032516" y="1686712"/>
                  </a:moveTo>
                  <a:lnTo>
                    <a:pt x="4009352" y="1686712"/>
                  </a:lnTo>
                  <a:lnTo>
                    <a:pt x="3997490" y="1672043"/>
                  </a:lnTo>
                  <a:lnTo>
                    <a:pt x="3997490" y="1698091"/>
                  </a:lnTo>
                  <a:lnTo>
                    <a:pt x="3997490" y="1738452"/>
                  </a:lnTo>
                  <a:lnTo>
                    <a:pt x="3992626" y="1739988"/>
                  </a:lnTo>
                  <a:lnTo>
                    <a:pt x="3987000" y="1740763"/>
                  </a:lnTo>
                  <a:lnTo>
                    <a:pt x="3973842" y="1740763"/>
                  </a:lnTo>
                  <a:lnTo>
                    <a:pt x="3967505" y="1739938"/>
                  </a:lnTo>
                  <a:lnTo>
                    <a:pt x="3961574" y="1738274"/>
                  </a:lnTo>
                  <a:lnTo>
                    <a:pt x="3962044" y="1736737"/>
                  </a:lnTo>
                  <a:lnTo>
                    <a:pt x="3962285" y="1734718"/>
                  </a:lnTo>
                  <a:lnTo>
                    <a:pt x="3962285" y="1698091"/>
                  </a:lnTo>
                  <a:lnTo>
                    <a:pt x="3997490" y="1698091"/>
                  </a:lnTo>
                  <a:lnTo>
                    <a:pt x="3997490" y="1672043"/>
                  </a:lnTo>
                  <a:lnTo>
                    <a:pt x="3970820" y="1639062"/>
                  </a:lnTo>
                  <a:lnTo>
                    <a:pt x="3955529" y="1642618"/>
                  </a:lnTo>
                  <a:lnTo>
                    <a:pt x="3970109" y="1659331"/>
                  </a:lnTo>
                  <a:lnTo>
                    <a:pt x="3978046" y="1668221"/>
                  </a:lnTo>
                  <a:lnTo>
                    <a:pt x="3985526" y="1676044"/>
                  </a:lnTo>
                  <a:lnTo>
                    <a:pt x="3992537" y="1682813"/>
                  </a:lnTo>
                  <a:lnTo>
                    <a:pt x="3997033" y="1686712"/>
                  </a:lnTo>
                  <a:lnTo>
                    <a:pt x="3903789" y="1686712"/>
                  </a:lnTo>
                  <a:lnTo>
                    <a:pt x="3903789" y="1698091"/>
                  </a:lnTo>
                  <a:lnTo>
                    <a:pt x="3948950" y="1698091"/>
                  </a:lnTo>
                  <a:lnTo>
                    <a:pt x="3948950" y="1738871"/>
                  </a:lnTo>
                  <a:lnTo>
                    <a:pt x="3945039" y="1742719"/>
                  </a:lnTo>
                  <a:lnTo>
                    <a:pt x="3930929" y="1742719"/>
                  </a:lnTo>
                  <a:lnTo>
                    <a:pt x="3925544" y="1740052"/>
                  </a:lnTo>
                  <a:lnTo>
                    <a:pt x="3921036" y="1734718"/>
                  </a:lnTo>
                  <a:lnTo>
                    <a:pt x="3910901" y="1742719"/>
                  </a:lnTo>
                  <a:lnTo>
                    <a:pt x="3956774" y="1802815"/>
                  </a:lnTo>
                  <a:lnTo>
                    <a:pt x="3967619" y="1795703"/>
                  </a:lnTo>
                  <a:lnTo>
                    <a:pt x="3946817" y="1768678"/>
                  </a:lnTo>
                  <a:lnTo>
                    <a:pt x="3944086" y="1765007"/>
                  </a:lnTo>
                  <a:lnTo>
                    <a:pt x="3939997" y="1760080"/>
                  </a:lnTo>
                  <a:lnTo>
                    <a:pt x="3934549" y="1753920"/>
                  </a:lnTo>
                  <a:lnTo>
                    <a:pt x="3934904" y="1753387"/>
                  </a:lnTo>
                  <a:lnTo>
                    <a:pt x="3935971" y="1753743"/>
                  </a:lnTo>
                  <a:lnTo>
                    <a:pt x="3937927" y="1753920"/>
                  </a:lnTo>
                  <a:lnTo>
                    <a:pt x="3940772" y="1753920"/>
                  </a:lnTo>
                  <a:lnTo>
                    <a:pt x="3947172" y="1753679"/>
                  </a:lnTo>
                  <a:lnTo>
                    <a:pt x="3947985" y="1753387"/>
                  </a:lnTo>
                  <a:lnTo>
                    <a:pt x="3952265" y="1751850"/>
                  </a:lnTo>
                  <a:lnTo>
                    <a:pt x="3956062" y="1748409"/>
                  </a:lnTo>
                  <a:lnTo>
                    <a:pt x="3961828" y="1750275"/>
                  </a:lnTo>
                  <a:lnTo>
                    <a:pt x="3967924" y="1751609"/>
                  </a:lnTo>
                  <a:lnTo>
                    <a:pt x="3974363" y="1752409"/>
                  </a:lnTo>
                  <a:lnTo>
                    <a:pt x="3981132" y="1752676"/>
                  </a:lnTo>
                  <a:lnTo>
                    <a:pt x="3987647" y="1752676"/>
                  </a:lnTo>
                  <a:lnTo>
                    <a:pt x="3993108" y="1752206"/>
                  </a:lnTo>
                  <a:lnTo>
                    <a:pt x="3997490" y="1751253"/>
                  </a:lnTo>
                  <a:lnTo>
                    <a:pt x="3997490" y="1800860"/>
                  </a:lnTo>
                  <a:lnTo>
                    <a:pt x="4011003" y="1800860"/>
                  </a:lnTo>
                  <a:lnTo>
                    <a:pt x="4011003" y="1751253"/>
                  </a:lnTo>
                  <a:lnTo>
                    <a:pt x="4011003" y="1748409"/>
                  </a:lnTo>
                  <a:lnTo>
                    <a:pt x="4011003" y="1742719"/>
                  </a:lnTo>
                  <a:lnTo>
                    <a:pt x="4011003" y="1740763"/>
                  </a:lnTo>
                  <a:lnTo>
                    <a:pt x="4011003" y="1698091"/>
                  </a:lnTo>
                  <a:lnTo>
                    <a:pt x="4032516" y="1698091"/>
                  </a:lnTo>
                  <a:lnTo>
                    <a:pt x="4032516" y="1689201"/>
                  </a:lnTo>
                  <a:lnTo>
                    <a:pt x="4032516" y="1686712"/>
                  </a:lnTo>
                  <a:close/>
                </a:path>
                <a:path w="5814695" h="2957829">
                  <a:moveTo>
                    <a:pt x="4032885" y="2837853"/>
                  </a:moveTo>
                  <a:lnTo>
                    <a:pt x="4032885" y="2837853"/>
                  </a:lnTo>
                  <a:lnTo>
                    <a:pt x="3803396" y="2837853"/>
                  </a:lnTo>
                  <a:lnTo>
                    <a:pt x="3803396" y="2826131"/>
                  </a:lnTo>
                  <a:lnTo>
                    <a:pt x="3805821" y="2815729"/>
                  </a:lnTo>
                  <a:lnTo>
                    <a:pt x="3813098" y="2808300"/>
                  </a:lnTo>
                  <a:lnTo>
                    <a:pt x="3825214" y="2803842"/>
                  </a:lnTo>
                  <a:lnTo>
                    <a:pt x="3842194" y="2802356"/>
                  </a:lnTo>
                  <a:lnTo>
                    <a:pt x="3853637" y="2802813"/>
                  </a:lnTo>
                  <a:lnTo>
                    <a:pt x="3892029" y="2813431"/>
                  </a:lnTo>
                  <a:lnTo>
                    <a:pt x="3911041" y="2826956"/>
                  </a:lnTo>
                  <a:lnTo>
                    <a:pt x="3918966" y="2819362"/>
                  </a:lnTo>
                  <a:lnTo>
                    <a:pt x="3878478" y="2796057"/>
                  </a:lnTo>
                  <a:lnTo>
                    <a:pt x="3842359" y="2791129"/>
                  </a:lnTo>
                  <a:lnTo>
                    <a:pt x="3830358" y="2791714"/>
                  </a:lnTo>
                  <a:lnTo>
                    <a:pt x="3794226" y="2811437"/>
                  </a:lnTo>
                  <a:lnTo>
                    <a:pt x="3791013" y="2826131"/>
                  </a:lnTo>
                  <a:lnTo>
                    <a:pt x="3791013" y="2837853"/>
                  </a:lnTo>
                  <a:lnTo>
                    <a:pt x="3778300" y="2837853"/>
                  </a:lnTo>
                  <a:lnTo>
                    <a:pt x="3594392" y="2837853"/>
                  </a:lnTo>
                  <a:lnTo>
                    <a:pt x="3594392" y="2848419"/>
                  </a:lnTo>
                  <a:lnTo>
                    <a:pt x="3594392" y="2885897"/>
                  </a:lnTo>
                  <a:lnTo>
                    <a:pt x="3589871" y="2887332"/>
                  </a:lnTo>
                  <a:lnTo>
                    <a:pt x="3584651" y="2888043"/>
                  </a:lnTo>
                  <a:lnTo>
                    <a:pt x="3572433" y="2888043"/>
                  </a:lnTo>
                  <a:lnTo>
                    <a:pt x="3566541" y="2887268"/>
                  </a:lnTo>
                  <a:lnTo>
                    <a:pt x="3561042" y="2885732"/>
                  </a:lnTo>
                  <a:lnTo>
                    <a:pt x="3561473" y="2884297"/>
                  </a:lnTo>
                  <a:lnTo>
                    <a:pt x="3561651" y="2882760"/>
                  </a:lnTo>
                  <a:lnTo>
                    <a:pt x="3561702" y="2848419"/>
                  </a:lnTo>
                  <a:lnTo>
                    <a:pt x="3594392" y="2848419"/>
                  </a:lnTo>
                  <a:lnTo>
                    <a:pt x="3594392" y="2837853"/>
                  </a:lnTo>
                  <a:lnTo>
                    <a:pt x="3507384" y="2837853"/>
                  </a:lnTo>
                  <a:lnTo>
                    <a:pt x="3507384" y="2848419"/>
                  </a:lnTo>
                  <a:lnTo>
                    <a:pt x="3549319" y="2848419"/>
                  </a:lnTo>
                  <a:lnTo>
                    <a:pt x="3549319" y="2886278"/>
                  </a:lnTo>
                  <a:lnTo>
                    <a:pt x="3545687" y="2889859"/>
                  </a:lnTo>
                  <a:lnTo>
                    <a:pt x="3532581" y="2889859"/>
                  </a:lnTo>
                  <a:lnTo>
                    <a:pt x="3527577" y="2887383"/>
                  </a:lnTo>
                  <a:lnTo>
                    <a:pt x="3523399" y="2882430"/>
                  </a:lnTo>
                  <a:lnTo>
                    <a:pt x="3513988" y="2889859"/>
                  </a:lnTo>
                  <a:lnTo>
                    <a:pt x="3556584" y="2945663"/>
                  </a:lnTo>
                  <a:lnTo>
                    <a:pt x="3566655" y="2939059"/>
                  </a:lnTo>
                  <a:lnTo>
                    <a:pt x="3547338" y="2913964"/>
                  </a:lnTo>
                  <a:lnTo>
                    <a:pt x="3544709" y="2910459"/>
                  </a:lnTo>
                  <a:lnTo>
                    <a:pt x="3541001" y="2905988"/>
                  </a:lnTo>
                  <a:lnTo>
                    <a:pt x="3535959" y="2900286"/>
                  </a:lnTo>
                  <a:lnTo>
                    <a:pt x="3536086" y="2900045"/>
                  </a:lnTo>
                  <a:lnTo>
                    <a:pt x="3536277" y="2899765"/>
                  </a:lnTo>
                  <a:lnTo>
                    <a:pt x="3537267" y="2900095"/>
                  </a:lnTo>
                  <a:lnTo>
                    <a:pt x="3539083" y="2900261"/>
                  </a:lnTo>
                  <a:lnTo>
                    <a:pt x="3541725" y="2900261"/>
                  </a:lnTo>
                  <a:lnTo>
                    <a:pt x="3547668" y="2900045"/>
                  </a:lnTo>
                  <a:lnTo>
                    <a:pt x="3548430" y="2899765"/>
                  </a:lnTo>
                  <a:lnTo>
                    <a:pt x="3552393" y="2898330"/>
                  </a:lnTo>
                  <a:lnTo>
                    <a:pt x="3555923" y="2895142"/>
                  </a:lnTo>
                  <a:lnTo>
                    <a:pt x="3562858" y="2897784"/>
                  </a:lnTo>
                  <a:lnTo>
                    <a:pt x="3570617" y="2899105"/>
                  </a:lnTo>
                  <a:lnTo>
                    <a:pt x="3585248" y="2899105"/>
                  </a:lnTo>
                  <a:lnTo>
                    <a:pt x="3590315" y="2898660"/>
                  </a:lnTo>
                  <a:lnTo>
                    <a:pt x="3594392" y="2897784"/>
                  </a:lnTo>
                  <a:lnTo>
                    <a:pt x="3594392" y="2943847"/>
                  </a:lnTo>
                  <a:lnTo>
                    <a:pt x="3606939" y="2943847"/>
                  </a:lnTo>
                  <a:lnTo>
                    <a:pt x="3606939" y="2897784"/>
                  </a:lnTo>
                  <a:lnTo>
                    <a:pt x="3606939" y="2895142"/>
                  </a:lnTo>
                  <a:lnTo>
                    <a:pt x="3606939" y="2889859"/>
                  </a:lnTo>
                  <a:lnTo>
                    <a:pt x="3606939" y="2888043"/>
                  </a:lnTo>
                  <a:lnTo>
                    <a:pt x="3606939" y="2848419"/>
                  </a:lnTo>
                  <a:lnTo>
                    <a:pt x="3619639" y="2848419"/>
                  </a:lnTo>
                  <a:lnTo>
                    <a:pt x="3626916" y="2848419"/>
                  </a:lnTo>
                  <a:lnTo>
                    <a:pt x="3700869" y="2848419"/>
                  </a:lnTo>
                  <a:lnTo>
                    <a:pt x="3700818" y="2893161"/>
                  </a:lnTo>
                  <a:lnTo>
                    <a:pt x="3698316" y="2900286"/>
                  </a:lnTo>
                  <a:lnTo>
                    <a:pt x="3688080" y="2910967"/>
                  </a:lnTo>
                  <a:lnTo>
                    <a:pt x="3681450" y="2913634"/>
                  </a:lnTo>
                  <a:lnTo>
                    <a:pt x="3667252" y="2913634"/>
                  </a:lnTo>
                  <a:lnTo>
                    <a:pt x="3662400" y="2912033"/>
                  </a:lnTo>
                  <a:lnTo>
                    <a:pt x="3655136" y="2905658"/>
                  </a:lnTo>
                  <a:lnTo>
                    <a:pt x="3653383" y="2901746"/>
                  </a:lnTo>
                  <a:lnTo>
                    <a:pt x="3653447" y="2891129"/>
                  </a:lnTo>
                  <a:lnTo>
                    <a:pt x="3655060" y="2887268"/>
                  </a:lnTo>
                  <a:lnTo>
                    <a:pt x="3661994" y="2880893"/>
                  </a:lnTo>
                  <a:lnTo>
                    <a:pt x="3666807" y="2879293"/>
                  </a:lnTo>
                  <a:lnTo>
                    <a:pt x="3685844" y="2879293"/>
                  </a:lnTo>
                  <a:lnTo>
                    <a:pt x="3685844" y="2868231"/>
                  </a:lnTo>
                  <a:lnTo>
                    <a:pt x="3625913" y="2868231"/>
                  </a:lnTo>
                  <a:lnTo>
                    <a:pt x="3625913" y="2879458"/>
                  </a:lnTo>
                  <a:lnTo>
                    <a:pt x="3648697" y="2879458"/>
                  </a:lnTo>
                  <a:lnTo>
                    <a:pt x="3648697" y="2880118"/>
                  </a:lnTo>
                  <a:lnTo>
                    <a:pt x="3643084" y="2884297"/>
                  </a:lnTo>
                  <a:lnTo>
                    <a:pt x="3640455" y="2889859"/>
                  </a:lnTo>
                  <a:lnTo>
                    <a:pt x="3640378" y="2905658"/>
                  </a:lnTo>
                  <a:lnTo>
                    <a:pt x="3643147" y="2911818"/>
                  </a:lnTo>
                  <a:lnTo>
                    <a:pt x="3654590" y="2922384"/>
                  </a:lnTo>
                  <a:lnTo>
                    <a:pt x="3662019" y="2925026"/>
                  </a:lnTo>
                  <a:lnTo>
                    <a:pt x="3678415" y="2925026"/>
                  </a:lnTo>
                  <a:lnTo>
                    <a:pt x="3684498" y="2923705"/>
                  </a:lnTo>
                  <a:lnTo>
                    <a:pt x="3694290" y="2918422"/>
                  </a:lnTo>
                  <a:lnTo>
                    <a:pt x="3697897" y="2915450"/>
                  </a:lnTo>
                  <a:lnTo>
                    <a:pt x="3699167" y="2913634"/>
                  </a:lnTo>
                  <a:lnTo>
                    <a:pt x="3700208" y="2912148"/>
                  </a:lnTo>
                  <a:lnTo>
                    <a:pt x="3700869" y="2912148"/>
                  </a:lnTo>
                  <a:lnTo>
                    <a:pt x="3700869" y="2943847"/>
                  </a:lnTo>
                  <a:lnTo>
                    <a:pt x="3713251" y="2943847"/>
                  </a:lnTo>
                  <a:lnTo>
                    <a:pt x="3713251" y="2912148"/>
                  </a:lnTo>
                  <a:lnTo>
                    <a:pt x="3713251" y="2848419"/>
                  </a:lnTo>
                  <a:lnTo>
                    <a:pt x="3725964" y="2848419"/>
                  </a:lnTo>
                  <a:lnTo>
                    <a:pt x="3733228" y="2848419"/>
                  </a:lnTo>
                  <a:lnTo>
                    <a:pt x="3745941" y="2848419"/>
                  </a:lnTo>
                  <a:lnTo>
                    <a:pt x="3745941" y="2943847"/>
                  </a:lnTo>
                  <a:lnTo>
                    <a:pt x="3758323" y="2943847"/>
                  </a:lnTo>
                  <a:lnTo>
                    <a:pt x="3758323" y="2848419"/>
                  </a:lnTo>
                  <a:lnTo>
                    <a:pt x="3771036" y="2848419"/>
                  </a:lnTo>
                  <a:lnTo>
                    <a:pt x="3778300" y="2848419"/>
                  </a:lnTo>
                  <a:lnTo>
                    <a:pt x="3791013" y="2848419"/>
                  </a:lnTo>
                  <a:lnTo>
                    <a:pt x="3791013" y="2943847"/>
                  </a:lnTo>
                  <a:lnTo>
                    <a:pt x="3803396" y="2943847"/>
                  </a:lnTo>
                  <a:lnTo>
                    <a:pt x="3803396" y="2848419"/>
                  </a:lnTo>
                  <a:lnTo>
                    <a:pt x="3816108" y="2848419"/>
                  </a:lnTo>
                  <a:lnTo>
                    <a:pt x="3823373" y="2848419"/>
                  </a:lnTo>
                  <a:lnTo>
                    <a:pt x="3908729" y="2848419"/>
                  </a:lnTo>
                  <a:lnTo>
                    <a:pt x="3908729" y="2874010"/>
                  </a:lnTo>
                  <a:lnTo>
                    <a:pt x="3908069" y="2874010"/>
                  </a:lnTo>
                  <a:lnTo>
                    <a:pt x="3904881" y="2870377"/>
                  </a:lnTo>
                  <a:lnTo>
                    <a:pt x="3900208" y="2868561"/>
                  </a:lnTo>
                  <a:lnTo>
                    <a:pt x="3889857" y="2868561"/>
                  </a:lnTo>
                  <a:lnTo>
                    <a:pt x="3886111" y="2869768"/>
                  </a:lnTo>
                  <a:lnTo>
                    <a:pt x="3879507" y="2874619"/>
                  </a:lnTo>
                  <a:lnTo>
                    <a:pt x="3877259" y="2878023"/>
                  </a:lnTo>
                  <a:lnTo>
                    <a:pt x="3876040" y="2882430"/>
                  </a:lnTo>
                  <a:lnTo>
                    <a:pt x="3875379" y="2882430"/>
                  </a:lnTo>
                  <a:lnTo>
                    <a:pt x="3874782" y="2880614"/>
                  </a:lnTo>
                  <a:lnTo>
                    <a:pt x="3874058" y="2878353"/>
                  </a:lnTo>
                  <a:lnTo>
                    <a:pt x="3871671" y="2875140"/>
                  </a:lnTo>
                  <a:lnTo>
                    <a:pt x="3864737" y="2870403"/>
                  </a:lnTo>
                  <a:lnTo>
                    <a:pt x="3860355" y="2869222"/>
                  </a:lnTo>
                  <a:lnTo>
                    <a:pt x="3847808" y="2869222"/>
                  </a:lnTo>
                  <a:lnTo>
                    <a:pt x="3841559" y="2871889"/>
                  </a:lnTo>
                  <a:lnTo>
                    <a:pt x="3831107" y="2882569"/>
                  </a:lnTo>
                  <a:lnTo>
                    <a:pt x="3828491" y="2889859"/>
                  </a:lnTo>
                  <a:lnTo>
                    <a:pt x="3828554" y="2900045"/>
                  </a:lnTo>
                  <a:lnTo>
                    <a:pt x="3846118" y="2936773"/>
                  </a:lnTo>
                  <a:lnTo>
                    <a:pt x="3857714" y="2945003"/>
                  </a:lnTo>
                  <a:lnTo>
                    <a:pt x="3866134" y="2936087"/>
                  </a:lnTo>
                  <a:lnTo>
                    <a:pt x="3855288" y="2928785"/>
                  </a:lnTo>
                  <a:lnTo>
                    <a:pt x="3847554" y="2920238"/>
                  </a:lnTo>
                  <a:lnTo>
                    <a:pt x="3842905" y="2910459"/>
                  </a:lnTo>
                  <a:lnTo>
                    <a:pt x="3841483" y="2900286"/>
                  </a:lnTo>
                  <a:lnTo>
                    <a:pt x="3841394" y="2893047"/>
                  </a:lnTo>
                  <a:lnTo>
                    <a:pt x="3842778" y="2888450"/>
                  </a:lnTo>
                  <a:lnTo>
                    <a:pt x="3848392" y="2882188"/>
                  </a:lnTo>
                  <a:lnTo>
                    <a:pt x="3851935" y="2880614"/>
                  </a:lnTo>
                  <a:lnTo>
                    <a:pt x="3860419" y="2880614"/>
                  </a:lnTo>
                  <a:lnTo>
                    <a:pt x="3863721" y="2881960"/>
                  </a:lnTo>
                  <a:lnTo>
                    <a:pt x="3868559" y="2887383"/>
                  </a:lnTo>
                  <a:lnTo>
                    <a:pt x="3869690" y="2891129"/>
                  </a:lnTo>
                  <a:lnTo>
                    <a:pt x="3869766" y="2912313"/>
                  </a:lnTo>
                  <a:lnTo>
                    <a:pt x="3881818" y="2912313"/>
                  </a:lnTo>
                  <a:lnTo>
                    <a:pt x="3881818" y="2891129"/>
                  </a:lnTo>
                  <a:lnTo>
                    <a:pt x="3883063" y="2886976"/>
                  </a:lnTo>
                  <a:lnTo>
                    <a:pt x="3887063" y="2882430"/>
                  </a:lnTo>
                  <a:lnTo>
                    <a:pt x="3888016" y="2881363"/>
                  </a:lnTo>
                  <a:lnTo>
                    <a:pt x="3891343" y="2879953"/>
                  </a:lnTo>
                  <a:lnTo>
                    <a:pt x="3900703" y="2879953"/>
                  </a:lnTo>
                  <a:lnTo>
                    <a:pt x="3905097" y="2881769"/>
                  </a:lnTo>
                  <a:lnTo>
                    <a:pt x="3908729" y="2885402"/>
                  </a:lnTo>
                  <a:lnTo>
                    <a:pt x="3908729" y="2943847"/>
                  </a:lnTo>
                  <a:lnTo>
                    <a:pt x="3921277" y="2943847"/>
                  </a:lnTo>
                  <a:lnTo>
                    <a:pt x="3921277" y="2879953"/>
                  </a:lnTo>
                  <a:lnTo>
                    <a:pt x="3921277" y="2874010"/>
                  </a:lnTo>
                  <a:lnTo>
                    <a:pt x="3921277" y="2848419"/>
                  </a:lnTo>
                  <a:lnTo>
                    <a:pt x="3933825" y="2848419"/>
                  </a:lnTo>
                  <a:lnTo>
                    <a:pt x="3941089" y="2848419"/>
                  </a:lnTo>
                  <a:lnTo>
                    <a:pt x="4000525" y="2848419"/>
                  </a:lnTo>
                  <a:lnTo>
                    <a:pt x="4000525" y="2871533"/>
                  </a:lnTo>
                  <a:lnTo>
                    <a:pt x="3966743" y="2871533"/>
                  </a:lnTo>
                  <a:lnTo>
                    <a:pt x="3959771" y="2874251"/>
                  </a:lnTo>
                  <a:lnTo>
                    <a:pt x="3948658" y="2885148"/>
                  </a:lnTo>
                  <a:lnTo>
                    <a:pt x="3945877" y="2892450"/>
                  </a:lnTo>
                  <a:lnTo>
                    <a:pt x="3945877" y="2901746"/>
                  </a:lnTo>
                  <a:lnTo>
                    <a:pt x="3961346" y="2940050"/>
                  </a:lnTo>
                  <a:lnTo>
                    <a:pt x="3967835" y="2945003"/>
                  </a:lnTo>
                  <a:lnTo>
                    <a:pt x="3977741" y="2937573"/>
                  </a:lnTo>
                  <a:lnTo>
                    <a:pt x="3969435" y="2930017"/>
                  </a:lnTo>
                  <a:lnTo>
                    <a:pt x="3963505" y="2921520"/>
                  </a:lnTo>
                  <a:lnTo>
                    <a:pt x="3960025" y="2912313"/>
                  </a:lnTo>
                  <a:lnTo>
                    <a:pt x="3959910" y="2911818"/>
                  </a:lnTo>
                  <a:lnTo>
                    <a:pt x="3958755" y="2901746"/>
                  </a:lnTo>
                  <a:lnTo>
                    <a:pt x="3958755" y="2895803"/>
                  </a:lnTo>
                  <a:lnTo>
                    <a:pt x="3960469" y="2891155"/>
                  </a:lnTo>
                  <a:lnTo>
                    <a:pt x="3967289" y="2884436"/>
                  </a:lnTo>
                  <a:lnTo>
                    <a:pt x="3971798" y="2882760"/>
                  </a:lnTo>
                  <a:lnTo>
                    <a:pt x="4000525" y="2882760"/>
                  </a:lnTo>
                  <a:lnTo>
                    <a:pt x="4000525" y="2943847"/>
                  </a:lnTo>
                  <a:lnTo>
                    <a:pt x="4012908" y="2943847"/>
                  </a:lnTo>
                  <a:lnTo>
                    <a:pt x="4012908" y="2882760"/>
                  </a:lnTo>
                  <a:lnTo>
                    <a:pt x="4012908" y="2848419"/>
                  </a:lnTo>
                  <a:lnTo>
                    <a:pt x="4032885" y="2848419"/>
                  </a:lnTo>
                  <a:lnTo>
                    <a:pt x="4032885" y="2837853"/>
                  </a:lnTo>
                  <a:close/>
                </a:path>
                <a:path w="5814695" h="2957829">
                  <a:moveTo>
                    <a:pt x="4049064" y="276910"/>
                  </a:moveTo>
                  <a:lnTo>
                    <a:pt x="4049064" y="276910"/>
                  </a:lnTo>
                  <a:lnTo>
                    <a:pt x="3881158" y="276910"/>
                  </a:lnTo>
                  <a:lnTo>
                    <a:pt x="3881158" y="331508"/>
                  </a:lnTo>
                  <a:lnTo>
                    <a:pt x="3878491" y="339077"/>
                  </a:lnTo>
                  <a:lnTo>
                    <a:pt x="3867810" y="351294"/>
                  </a:lnTo>
                  <a:lnTo>
                    <a:pt x="3860139" y="354342"/>
                  </a:lnTo>
                  <a:lnTo>
                    <a:pt x="3845725" y="354342"/>
                  </a:lnTo>
                  <a:lnTo>
                    <a:pt x="3823538" y="332054"/>
                  </a:lnTo>
                  <a:lnTo>
                    <a:pt x="3830536" y="330187"/>
                  </a:lnTo>
                  <a:lnTo>
                    <a:pt x="3833279" y="329412"/>
                  </a:lnTo>
                  <a:lnTo>
                    <a:pt x="3847287" y="324205"/>
                  </a:lnTo>
                  <a:lnTo>
                    <a:pt x="3857294" y="317284"/>
                  </a:lnTo>
                  <a:lnTo>
                    <a:pt x="3863302" y="308673"/>
                  </a:lnTo>
                  <a:lnTo>
                    <a:pt x="3865308" y="298373"/>
                  </a:lnTo>
                  <a:lnTo>
                    <a:pt x="3865207" y="291299"/>
                  </a:lnTo>
                  <a:lnTo>
                    <a:pt x="3863327" y="286486"/>
                  </a:lnTo>
                  <a:lnTo>
                    <a:pt x="3863136" y="285991"/>
                  </a:lnTo>
                  <a:lnTo>
                    <a:pt x="3854437" y="277406"/>
                  </a:lnTo>
                  <a:lnTo>
                    <a:pt x="3848697" y="275259"/>
                  </a:lnTo>
                  <a:lnTo>
                    <a:pt x="3834600" y="275259"/>
                  </a:lnTo>
                  <a:lnTo>
                    <a:pt x="3828910" y="277355"/>
                  </a:lnTo>
                  <a:lnTo>
                    <a:pt x="3819995" y="285711"/>
                  </a:lnTo>
                  <a:lnTo>
                    <a:pt x="3817759" y="290779"/>
                  </a:lnTo>
                  <a:lnTo>
                    <a:pt x="3817759" y="302450"/>
                  </a:lnTo>
                  <a:lnTo>
                    <a:pt x="3819525" y="307073"/>
                  </a:lnTo>
                  <a:lnTo>
                    <a:pt x="3823043" y="310591"/>
                  </a:lnTo>
                  <a:lnTo>
                    <a:pt x="3834765" y="307124"/>
                  </a:lnTo>
                  <a:lnTo>
                    <a:pt x="3831691" y="304368"/>
                  </a:lnTo>
                  <a:lnTo>
                    <a:pt x="3830142" y="301066"/>
                  </a:lnTo>
                  <a:lnTo>
                    <a:pt x="3830142" y="293916"/>
                  </a:lnTo>
                  <a:lnTo>
                    <a:pt x="3831196" y="291299"/>
                  </a:lnTo>
                  <a:lnTo>
                    <a:pt x="3835374" y="287451"/>
                  </a:lnTo>
                  <a:lnTo>
                    <a:pt x="3838130" y="286486"/>
                  </a:lnTo>
                  <a:lnTo>
                    <a:pt x="3845064" y="286486"/>
                  </a:lnTo>
                  <a:lnTo>
                    <a:pt x="3847833" y="287528"/>
                  </a:lnTo>
                  <a:lnTo>
                    <a:pt x="3851910" y="291719"/>
                  </a:lnTo>
                  <a:lnTo>
                    <a:pt x="3852697" y="293916"/>
                  </a:lnTo>
                  <a:lnTo>
                    <a:pt x="3852824" y="303326"/>
                  </a:lnTo>
                  <a:lnTo>
                    <a:pt x="3851059" y="307340"/>
                  </a:lnTo>
                  <a:lnTo>
                    <a:pt x="3843578" y="314172"/>
                  </a:lnTo>
                  <a:lnTo>
                    <a:pt x="3836251" y="317411"/>
                  </a:lnTo>
                  <a:lnTo>
                    <a:pt x="3808679" y="325120"/>
                  </a:lnTo>
                  <a:lnTo>
                    <a:pt x="3809784" y="333565"/>
                  </a:lnTo>
                  <a:lnTo>
                    <a:pt x="3840810" y="365023"/>
                  </a:lnTo>
                  <a:lnTo>
                    <a:pt x="3849293" y="365734"/>
                  </a:lnTo>
                  <a:lnTo>
                    <a:pt x="3857002" y="365734"/>
                  </a:lnTo>
                  <a:lnTo>
                    <a:pt x="3863517" y="364248"/>
                  </a:lnTo>
                  <a:lnTo>
                    <a:pt x="3874198" y="358305"/>
                  </a:lnTo>
                  <a:lnTo>
                    <a:pt x="3878084" y="354952"/>
                  </a:lnTo>
                  <a:lnTo>
                    <a:pt x="3878465" y="354342"/>
                  </a:lnTo>
                  <a:lnTo>
                    <a:pt x="3880497" y="351205"/>
                  </a:lnTo>
                  <a:lnTo>
                    <a:pt x="3881158" y="351205"/>
                  </a:lnTo>
                  <a:lnTo>
                    <a:pt x="3881158" y="382905"/>
                  </a:lnTo>
                  <a:lnTo>
                    <a:pt x="3893540" y="382905"/>
                  </a:lnTo>
                  <a:lnTo>
                    <a:pt x="3893540" y="351205"/>
                  </a:lnTo>
                  <a:lnTo>
                    <a:pt x="3893540" y="287477"/>
                  </a:lnTo>
                  <a:lnTo>
                    <a:pt x="3906253" y="287477"/>
                  </a:lnTo>
                  <a:lnTo>
                    <a:pt x="3913517" y="287477"/>
                  </a:lnTo>
                  <a:lnTo>
                    <a:pt x="3971633" y="287477"/>
                  </a:lnTo>
                  <a:lnTo>
                    <a:pt x="3971633" y="335572"/>
                  </a:lnTo>
                  <a:lnTo>
                    <a:pt x="3969626" y="341274"/>
                  </a:lnTo>
                  <a:lnTo>
                    <a:pt x="3961587" y="350405"/>
                  </a:lnTo>
                  <a:lnTo>
                    <a:pt x="3956329" y="352691"/>
                  </a:lnTo>
                  <a:lnTo>
                    <a:pt x="3944112" y="352691"/>
                  </a:lnTo>
                  <a:lnTo>
                    <a:pt x="3939463" y="350875"/>
                  </a:lnTo>
                  <a:lnTo>
                    <a:pt x="3932313" y="343611"/>
                  </a:lnTo>
                  <a:lnTo>
                    <a:pt x="3930535" y="339077"/>
                  </a:lnTo>
                  <a:lnTo>
                    <a:pt x="3930523" y="326390"/>
                  </a:lnTo>
                  <a:lnTo>
                    <a:pt x="3933304" y="321157"/>
                  </a:lnTo>
                  <a:lnTo>
                    <a:pt x="3944416" y="314553"/>
                  </a:lnTo>
                  <a:lnTo>
                    <a:pt x="3950779" y="313842"/>
                  </a:lnTo>
                  <a:lnTo>
                    <a:pt x="3957929" y="315709"/>
                  </a:lnTo>
                  <a:lnTo>
                    <a:pt x="3957739" y="313842"/>
                  </a:lnTo>
                  <a:lnTo>
                    <a:pt x="3956799" y="304368"/>
                  </a:lnTo>
                  <a:lnTo>
                    <a:pt x="3956748" y="303987"/>
                  </a:lnTo>
                  <a:lnTo>
                    <a:pt x="3949433" y="303326"/>
                  </a:lnTo>
                  <a:lnTo>
                    <a:pt x="3942435" y="303987"/>
                  </a:lnTo>
                  <a:lnTo>
                    <a:pt x="3917327" y="333565"/>
                  </a:lnTo>
                  <a:lnTo>
                    <a:pt x="3917315" y="342620"/>
                  </a:lnTo>
                  <a:lnTo>
                    <a:pt x="3920286" y="349885"/>
                  </a:lnTo>
                  <a:lnTo>
                    <a:pt x="3932174" y="361111"/>
                  </a:lnTo>
                  <a:lnTo>
                    <a:pt x="3939324" y="363918"/>
                  </a:lnTo>
                  <a:lnTo>
                    <a:pt x="3957929" y="363918"/>
                  </a:lnTo>
                  <a:lnTo>
                    <a:pt x="3965689" y="360616"/>
                  </a:lnTo>
                  <a:lnTo>
                    <a:pt x="3970972" y="354012"/>
                  </a:lnTo>
                  <a:lnTo>
                    <a:pt x="3971633" y="354012"/>
                  </a:lnTo>
                  <a:lnTo>
                    <a:pt x="3971633" y="382905"/>
                  </a:lnTo>
                  <a:lnTo>
                    <a:pt x="3984015" y="382905"/>
                  </a:lnTo>
                  <a:lnTo>
                    <a:pt x="3984015" y="354012"/>
                  </a:lnTo>
                  <a:lnTo>
                    <a:pt x="3984015" y="352691"/>
                  </a:lnTo>
                  <a:lnTo>
                    <a:pt x="3984015" y="287477"/>
                  </a:lnTo>
                  <a:lnTo>
                    <a:pt x="3996728" y="287477"/>
                  </a:lnTo>
                  <a:lnTo>
                    <a:pt x="4003992" y="287477"/>
                  </a:lnTo>
                  <a:lnTo>
                    <a:pt x="4016705" y="287477"/>
                  </a:lnTo>
                  <a:lnTo>
                    <a:pt x="4016705" y="382905"/>
                  </a:lnTo>
                  <a:lnTo>
                    <a:pt x="4029087" y="382905"/>
                  </a:lnTo>
                  <a:lnTo>
                    <a:pt x="4029087" y="287477"/>
                  </a:lnTo>
                  <a:lnTo>
                    <a:pt x="4049064" y="287477"/>
                  </a:lnTo>
                  <a:lnTo>
                    <a:pt x="4049064" y="276910"/>
                  </a:lnTo>
                  <a:close/>
                </a:path>
                <a:path w="5814695" h="2957829">
                  <a:moveTo>
                    <a:pt x="4087037" y="2380665"/>
                  </a:moveTo>
                  <a:lnTo>
                    <a:pt x="4054843" y="2380665"/>
                  </a:lnTo>
                  <a:lnTo>
                    <a:pt x="4054843" y="2391232"/>
                  </a:lnTo>
                  <a:lnTo>
                    <a:pt x="4054754" y="2434298"/>
                  </a:lnTo>
                  <a:lnTo>
                    <a:pt x="4052532" y="2440673"/>
                  </a:lnTo>
                  <a:lnTo>
                    <a:pt x="4043286" y="2450249"/>
                  </a:lnTo>
                  <a:lnTo>
                    <a:pt x="4037241" y="2452649"/>
                  </a:lnTo>
                  <a:lnTo>
                    <a:pt x="4022267" y="2452649"/>
                  </a:lnTo>
                  <a:lnTo>
                    <a:pt x="4004818" y="2431681"/>
                  </a:lnTo>
                  <a:lnTo>
                    <a:pt x="4011422" y="2430132"/>
                  </a:lnTo>
                  <a:lnTo>
                    <a:pt x="4016768" y="2427325"/>
                  </a:lnTo>
                  <a:lnTo>
                    <a:pt x="4024909" y="2419185"/>
                  </a:lnTo>
                  <a:lnTo>
                    <a:pt x="4026941" y="2414346"/>
                  </a:lnTo>
                  <a:lnTo>
                    <a:pt x="4026941" y="2402230"/>
                  </a:lnTo>
                  <a:lnTo>
                    <a:pt x="4024744" y="2396617"/>
                  </a:lnTo>
                  <a:lnTo>
                    <a:pt x="4020337" y="2391892"/>
                  </a:lnTo>
                  <a:lnTo>
                    <a:pt x="4020337" y="2391232"/>
                  </a:lnTo>
                  <a:lnTo>
                    <a:pt x="4054843" y="2391232"/>
                  </a:lnTo>
                  <a:lnTo>
                    <a:pt x="4054843" y="2380665"/>
                  </a:lnTo>
                  <a:lnTo>
                    <a:pt x="3941762" y="2380665"/>
                  </a:lnTo>
                  <a:lnTo>
                    <a:pt x="3934485" y="2380665"/>
                  </a:lnTo>
                  <a:lnTo>
                    <a:pt x="3891572" y="2380665"/>
                  </a:lnTo>
                  <a:lnTo>
                    <a:pt x="3891572" y="2391232"/>
                  </a:lnTo>
                  <a:lnTo>
                    <a:pt x="3909237" y="2391232"/>
                  </a:lnTo>
                  <a:lnTo>
                    <a:pt x="3909237" y="2431846"/>
                  </a:lnTo>
                  <a:lnTo>
                    <a:pt x="3905491" y="2434158"/>
                  </a:lnTo>
                  <a:lnTo>
                    <a:pt x="3900754" y="2435314"/>
                  </a:lnTo>
                  <a:lnTo>
                    <a:pt x="3889311" y="2435314"/>
                  </a:lnTo>
                  <a:lnTo>
                    <a:pt x="3884079" y="2433929"/>
                  </a:lnTo>
                  <a:lnTo>
                    <a:pt x="3879354" y="2431186"/>
                  </a:lnTo>
                  <a:lnTo>
                    <a:pt x="3876383" y="2428544"/>
                  </a:lnTo>
                  <a:lnTo>
                    <a:pt x="3873131" y="2426779"/>
                  </a:lnTo>
                  <a:lnTo>
                    <a:pt x="3869613" y="2425903"/>
                  </a:lnTo>
                  <a:lnTo>
                    <a:pt x="3869613" y="2425242"/>
                  </a:lnTo>
                  <a:lnTo>
                    <a:pt x="3872687" y="2423693"/>
                  </a:lnTo>
                  <a:lnTo>
                    <a:pt x="3875417" y="2421140"/>
                  </a:lnTo>
                  <a:lnTo>
                    <a:pt x="3880142" y="2413990"/>
                  </a:lnTo>
                  <a:lnTo>
                    <a:pt x="3881336" y="2409825"/>
                  </a:lnTo>
                  <a:lnTo>
                    <a:pt x="3881336" y="2398052"/>
                  </a:lnTo>
                  <a:lnTo>
                    <a:pt x="3878935" y="2392197"/>
                  </a:lnTo>
                  <a:lnTo>
                    <a:pt x="3878453" y="2391727"/>
                  </a:lnTo>
                  <a:lnTo>
                    <a:pt x="3869359" y="2382837"/>
                  </a:lnTo>
                  <a:lnTo>
                    <a:pt x="3862895" y="2380500"/>
                  </a:lnTo>
                  <a:lnTo>
                    <a:pt x="3854754" y="2380500"/>
                  </a:lnTo>
                  <a:lnTo>
                    <a:pt x="3847528" y="2381161"/>
                  </a:lnTo>
                  <a:lnTo>
                    <a:pt x="3841204" y="2383142"/>
                  </a:lnTo>
                  <a:lnTo>
                    <a:pt x="3835793" y="2386444"/>
                  </a:lnTo>
                  <a:lnTo>
                    <a:pt x="3831310" y="2391067"/>
                  </a:lnTo>
                  <a:lnTo>
                    <a:pt x="3840061" y="2398992"/>
                  </a:lnTo>
                  <a:lnTo>
                    <a:pt x="3843464" y="2394140"/>
                  </a:lnTo>
                  <a:lnTo>
                    <a:pt x="3848252" y="2391727"/>
                  </a:lnTo>
                  <a:lnTo>
                    <a:pt x="3858818" y="2391727"/>
                  </a:lnTo>
                  <a:lnTo>
                    <a:pt x="3862311" y="2393023"/>
                  </a:lnTo>
                  <a:lnTo>
                    <a:pt x="3867493" y="2398191"/>
                  </a:lnTo>
                  <a:lnTo>
                    <a:pt x="3868788" y="2401633"/>
                  </a:lnTo>
                  <a:lnTo>
                    <a:pt x="3868788" y="2410879"/>
                  </a:lnTo>
                  <a:lnTo>
                    <a:pt x="3867213" y="2414778"/>
                  </a:lnTo>
                  <a:lnTo>
                    <a:pt x="3860939" y="2420505"/>
                  </a:lnTo>
                  <a:lnTo>
                    <a:pt x="3856786" y="2421940"/>
                  </a:lnTo>
                  <a:lnTo>
                    <a:pt x="3846499" y="2421940"/>
                  </a:lnTo>
                  <a:lnTo>
                    <a:pt x="3846499" y="2433002"/>
                  </a:lnTo>
                  <a:lnTo>
                    <a:pt x="3861244" y="2433002"/>
                  </a:lnTo>
                  <a:lnTo>
                    <a:pt x="3865727" y="2434298"/>
                  </a:lnTo>
                  <a:lnTo>
                    <a:pt x="3872001" y="2439466"/>
                  </a:lnTo>
                  <a:lnTo>
                    <a:pt x="3873576" y="2443073"/>
                  </a:lnTo>
                  <a:lnTo>
                    <a:pt x="3873525" y="2452649"/>
                  </a:lnTo>
                  <a:lnTo>
                    <a:pt x="3871976" y="2456548"/>
                  </a:lnTo>
                  <a:lnTo>
                    <a:pt x="3865588" y="2462936"/>
                  </a:lnTo>
                  <a:lnTo>
                    <a:pt x="3861028" y="2464536"/>
                  </a:lnTo>
                  <a:lnTo>
                    <a:pt x="3846715" y="2464536"/>
                  </a:lnTo>
                  <a:lnTo>
                    <a:pt x="3839667" y="2461171"/>
                  </a:lnTo>
                  <a:lnTo>
                    <a:pt x="3833952" y="2454465"/>
                  </a:lnTo>
                  <a:lnTo>
                    <a:pt x="3825367" y="2463050"/>
                  </a:lnTo>
                  <a:lnTo>
                    <a:pt x="3831793" y="2468537"/>
                  </a:lnTo>
                  <a:lnTo>
                    <a:pt x="3838892" y="2472461"/>
                  </a:lnTo>
                  <a:lnTo>
                    <a:pt x="3846652" y="2474823"/>
                  </a:lnTo>
                  <a:lnTo>
                    <a:pt x="3855085" y="2475598"/>
                  </a:lnTo>
                  <a:lnTo>
                    <a:pt x="3864432" y="2475598"/>
                  </a:lnTo>
                  <a:lnTo>
                    <a:pt x="3871950" y="2472931"/>
                  </a:lnTo>
                  <a:lnTo>
                    <a:pt x="3880853" y="2464536"/>
                  </a:lnTo>
                  <a:lnTo>
                    <a:pt x="3883279" y="2462250"/>
                  </a:lnTo>
                  <a:lnTo>
                    <a:pt x="3886123" y="2455557"/>
                  </a:lnTo>
                  <a:lnTo>
                    <a:pt x="3886009" y="2445156"/>
                  </a:lnTo>
                  <a:lnTo>
                    <a:pt x="3885793" y="2443403"/>
                  </a:lnTo>
                  <a:lnTo>
                    <a:pt x="3889527" y="2445156"/>
                  </a:lnTo>
                  <a:lnTo>
                    <a:pt x="3893655" y="2446045"/>
                  </a:lnTo>
                  <a:lnTo>
                    <a:pt x="3902024" y="2446045"/>
                  </a:lnTo>
                  <a:lnTo>
                    <a:pt x="3905707" y="2445270"/>
                  </a:lnTo>
                  <a:lnTo>
                    <a:pt x="3909237" y="2443734"/>
                  </a:lnTo>
                  <a:lnTo>
                    <a:pt x="3909237" y="2486660"/>
                  </a:lnTo>
                  <a:lnTo>
                    <a:pt x="3921785" y="2486660"/>
                  </a:lnTo>
                  <a:lnTo>
                    <a:pt x="3921785" y="2443734"/>
                  </a:lnTo>
                  <a:lnTo>
                    <a:pt x="3921785" y="2443403"/>
                  </a:lnTo>
                  <a:lnTo>
                    <a:pt x="3921785" y="2435314"/>
                  </a:lnTo>
                  <a:lnTo>
                    <a:pt x="3921785" y="2391232"/>
                  </a:lnTo>
                  <a:lnTo>
                    <a:pt x="3934485" y="2391232"/>
                  </a:lnTo>
                  <a:lnTo>
                    <a:pt x="3941762" y="2391232"/>
                  </a:lnTo>
                  <a:lnTo>
                    <a:pt x="4007129" y="2391232"/>
                  </a:lnTo>
                  <a:lnTo>
                    <a:pt x="4011866" y="2395410"/>
                  </a:lnTo>
                  <a:lnTo>
                    <a:pt x="4014228" y="2400643"/>
                  </a:lnTo>
                  <a:lnTo>
                    <a:pt x="4014228" y="2413406"/>
                  </a:lnTo>
                  <a:lnTo>
                    <a:pt x="4010596" y="2418359"/>
                  </a:lnTo>
                  <a:lnTo>
                    <a:pt x="4003332" y="2421775"/>
                  </a:lnTo>
                  <a:lnTo>
                    <a:pt x="3951821" y="2421775"/>
                  </a:lnTo>
                  <a:lnTo>
                    <a:pt x="3942575" y="2429205"/>
                  </a:lnTo>
                  <a:lnTo>
                    <a:pt x="3953472" y="2450833"/>
                  </a:lnTo>
                  <a:lnTo>
                    <a:pt x="3961066" y="2448191"/>
                  </a:lnTo>
                  <a:lnTo>
                    <a:pt x="3961066" y="2433002"/>
                  </a:lnTo>
                  <a:lnTo>
                    <a:pt x="3991610" y="2433002"/>
                  </a:lnTo>
                  <a:lnTo>
                    <a:pt x="4019016" y="2464041"/>
                  </a:lnTo>
                  <a:lnTo>
                    <a:pt x="4027932" y="2464041"/>
                  </a:lnTo>
                  <a:lnTo>
                    <a:pt x="4035996" y="2463304"/>
                  </a:lnTo>
                  <a:lnTo>
                    <a:pt x="4043032" y="2461069"/>
                  </a:lnTo>
                  <a:lnTo>
                    <a:pt x="4049039" y="2457361"/>
                  </a:lnTo>
                  <a:lnTo>
                    <a:pt x="4053535" y="2452649"/>
                  </a:lnTo>
                  <a:lnTo>
                    <a:pt x="4054017" y="2452154"/>
                  </a:lnTo>
                  <a:lnTo>
                    <a:pt x="4054678" y="2452154"/>
                  </a:lnTo>
                  <a:lnTo>
                    <a:pt x="4054678" y="2486660"/>
                  </a:lnTo>
                  <a:lnTo>
                    <a:pt x="4067225" y="2486660"/>
                  </a:lnTo>
                  <a:lnTo>
                    <a:pt x="4067225" y="2452154"/>
                  </a:lnTo>
                  <a:lnTo>
                    <a:pt x="4067225" y="2391232"/>
                  </a:lnTo>
                  <a:lnTo>
                    <a:pt x="4087037" y="2391232"/>
                  </a:lnTo>
                  <a:lnTo>
                    <a:pt x="4087037" y="2380665"/>
                  </a:lnTo>
                  <a:close/>
                </a:path>
                <a:path w="5814695" h="2957829">
                  <a:moveTo>
                    <a:pt x="4130624" y="2152523"/>
                  </a:moveTo>
                  <a:lnTo>
                    <a:pt x="4003497" y="2152523"/>
                  </a:lnTo>
                  <a:lnTo>
                    <a:pt x="3996232" y="2152523"/>
                  </a:lnTo>
                  <a:lnTo>
                    <a:pt x="3971137" y="2152523"/>
                  </a:lnTo>
                  <a:lnTo>
                    <a:pt x="3971137" y="2162683"/>
                  </a:lnTo>
                  <a:lnTo>
                    <a:pt x="3971137" y="2198243"/>
                  </a:lnTo>
                  <a:lnTo>
                    <a:pt x="3969296" y="2204593"/>
                  </a:lnTo>
                  <a:lnTo>
                    <a:pt x="3965613" y="2208403"/>
                  </a:lnTo>
                  <a:lnTo>
                    <a:pt x="3961917" y="2213483"/>
                  </a:lnTo>
                  <a:lnTo>
                    <a:pt x="3956774" y="2214753"/>
                  </a:lnTo>
                  <a:lnTo>
                    <a:pt x="3944670" y="2214753"/>
                  </a:lnTo>
                  <a:lnTo>
                    <a:pt x="3940543" y="2213483"/>
                  </a:lnTo>
                  <a:lnTo>
                    <a:pt x="3935031" y="2208403"/>
                  </a:lnTo>
                  <a:lnTo>
                    <a:pt x="3933660" y="2203323"/>
                  </a:lnTo>
                  <a:lnTo>
                    <a:pt x="3933660" y="2194433"/>
                  </a:lnTo>
                  <a:lnTo>
                    <a:pt x="3933660" y="2186813"/>
                  </a:lnTo>
                  <a:lnTo>
                    <a:pt x="3933660" y="2162683"/>
                  </a:lnTo>
                  <a:lnTo>
                    <a:pt x="3971137" y="2162683"/>
                  </a:lnTo>
                  <a:lnTo>
                    <a:pt x="3971137" y="2152523"/>
                  </a:lnTo>
                  <a:lnTo>
                    <a:pt x="3835590" y="2152523"/>
                  </a:lnTo>
                  <a:lnTo>
                    <a:pt x="3828326" y="2152523"/>
                  </a:lnTo>
                  <a:lnTo>
                    <a:pt x="3815613" y="2152523"/>
                  </a:lnTo>
                  <a:lnTo>
                    <a:pt x="3815613" y="2136013"/>
                  </a:lnTo>
                  <a:lnTo>
                    <a:pt x="3819906" y="2128393"/>
                  </a:lnTo>
                  <a:lnTo>
                    <a:pt x="3828491" y="2124583"/>
                  </a:lnTo>
                  <a:lnTo>
                    <a:pt x="3836022" y="2120773"/>
                  </a:lnTo>
                  <a:lnTo>
                    <a:pt x="3845776" y="2119503"/>
                  </a:lnTo>
                  <a:lnTo>
                    <a:pt x="3857739" y="2118233"/>
                  </a:lnTo>
                  <a:lnTo>
                    <a:pt x="3871912" y="2116963"/>
                  </a:lnTo>
                  <a:lnTo>
                    <a:pt x="3917683" y="2120773"/>
                  </a:lnTo>
                  <a:lnTo>
                    <a:pt x="3962082" y="2137283"/>
                  </a:lnTo>
                  <a:lnTo>
                    <a:pt x="3969321" y="2142363"/>
                  </a:lnTo>
                  <a:lnTo>
                    <a:pt x="3975925" y="2133473"/>
                  </a:lnTo>
                  <a:lnTo>
                    <a:pt x="3968762" y="2128393"/>
                  </a:lnTo>
                  <a:lnTo>
                    <a:pt x="3959682" y="2123313"/>
                  </a:lnTo>
                  <a:lnTo>
                    <a:pt x="3948671" y="2118233"/>
                  </a:lnTo>
                  <a:lnTo>
                    <a:pt x="3944353" y="2116963"/>
                  </a:lnTo>
                  <a:lnTo>
                    <a:pt x="3935730" y="2114423"/>
                  </a:lnTo>
                  <a:lnTo>
                    <a:pt x="3921302" y="2110613"/>
                  </a:lnTo>
                  <a:lnTo>
                    <a:pt x="3905859" y="2108073"/>
                  </a:lnTo>
                  <a:lnTo>
                    <a:pt x="3871912" y="2105533"/>
                  </a:lnTo>
                  <a:lnTo>
                    <a:pt x="3841864" y="2108073"/>
                  </a:lnTo>
                  <a:lnTo>
                    <a:pt x="3820401" y="2115693"/>
                  </a:lnTo>
                  <a:lnTo>
                    <a:pt x="3807523" y="2128393"/>
                  </a:lnTo>
                  <a:lnTo>
                    <a:pt x="3803231" y="2144903"/>
                  </a:lnTo>
                  <a:lnTo>
                    <a:pt x="3803231" y="2152523"/>
                  </a:lnTo>
                  <a:lnTo>
                    <a:pt x="3790518" y="2152523"/>
                  </a:lnTo>
                  <a:lnTo>
                    <a:pt x="3783253" y="2152523"/>
                  </a:lnTo>
                  <a:lnTo>
                    <a:pt x="3663404" y="2152523"/>
                  </a:lnTo>
                  <a:lnTo>
                    <a:pt x="3656126" y="2152523"/>
                  </a:lnTo>
                  <a:lnTo>
                    <a:pt x="3643757" y="2152523"/>
                  </a:lnTo>
                  <a:lnTo>
                    <a:pt x="3627234" y="2108073"/>
                  </a:lnTo>
                  <a:lnTo>
                    <a:pt x="3613366" y="2110613"/>
                  </a:lnTo>
                  <a:lnTo>
                    <a:pt x="3636149" y="2152523"/>
                  </a:lnTo>
                  <a:lnTo>
                    <a:pt x="3635654" y="2152523"/>
                  </a:lnTo>
                  <a:lnTo>
                    <a:pt x="3589756" y="2108073"/>
                  </a:lnTo>
                  <a:lnTo>
                    <a:pt x="3578034" y="2115693"/>
                  </a:lnTo>
                  <a:lnTo>
                    <a:pt x="3606431" y="2138553"/>
                  </a:lnTo>
                  <a:lnTo>
                    <a:pt x="3625951" y="2152523"/>
                  </a:lnTo>
                  <a:lnTo>
                    <a:pt x="3565652" y="2152523"/>
                  </a:lnTo>
                  <a:lnTo>
                    <a:pt x="3565652" y="2162683"/>
                  </a:lnTo>
                  <a:lnTo>
                    <a:pt x="3631044" y="2162683"/>
                  </a:lnTo>
                  <a:lnTo>
                    <a:pt x="3631044" y="2210943"/>
                  </a:lnTo>
                  <a:lnTo>
                    <a:pt x="3629025" y="2217293"/>
                  </a:lnTo>
                  <a:lnTo>
                    <a:pt x="3620998" y="2226183"/>
                  </a:lnTo>
                  <a:lnTo>
                    <a:pt x="3615740" y="2228723"/>
                  </a:lnTo>
                  <a:lnTo>
                    <a:pt x="3603523" y="2228723"/>
                  </a:lnTo>
                  <a:lnTo>
                    <a:pt x="3598875" y="2226183"/>
                  </a:lnTo>
                  <a:lnTo>
                    <a:pt x="3591712" y="2219833"/>
                  </a:lnTo>
                  <a:lnTo>
                    <a:pt x="3589934" y="2214753"/>
                  </a:lnTo>
                  <a:lnTo>
                    <a:pt x="3589934" y="2202053"/>
                  </a:lnTo>
                  <a:lnTo>
                    <a:pt x="3592703" y="2196973"/>
                  </a:lnTo>
                  <a:lnTo>
                    <a:pt x="3603828" y="2190623"/>
                  </a:lnTo>
                  <a:lnTo>
                    <a:pt x="3610178" y="2189353"/>
                  </a:lnTo>
                  <a:lnTo>
                    <a:pt x="3617328" y="2191893"/>
                  </a:lnTo>
                  <a:lnTo>
                    <a:pt x="3617099" y="2189353"/>
                  </a:lnTo>
                  <a:lnTo>
                    <a:pt x="3616185" y="2179193"/>
                  </a:lnTo>
                  <a:lnTo>
                    <a:pt x="3601859" y="2179193"/>
                  </a:lnTo>
                  <a:lnTo>
                    <a:pt x="3576713" y="2209673"/>
                  </a:lnTo>
                  <a:lnTo>
                    <a:pt x="3576713" y="2218563"/>
                  </a:lnTo>
                  <a:lnTo>
                    <a:pt x="3579698" y="2226183"/>
                  </a:lnTo>
                  <a:lnTo>
                    <a:pt x="3591585" y="2236343"/>
                  </a:lnTo>
                  <a:lnTo>
                    <a:pt x="3598735" y="2240153"/>
                  </a:lnTo>
                  <a:lnTo>
                    <a:pt x="3617328" y="2240153"/>
                  </a:lnTo>
                  <a:lnTo>
                    <a:pt x="3625100" y="2236343"/>
                  </a:lnTo>
                  <a:lnTo>
                    <a:pt x="3630384" y="2229993"/>
                  </a:lnTo>
                  <a:lnTo>
                    <a:pt x="3631044" y="2229993"/>
                  </a:lnTo>
                  <a:lnTo>
                    <a:pt x="3631044" y="2259203"/>
                  </a:lnTo>
                  <a:lnTo>
                    <a:pt x="3643426" y="2259203"/>
                  </a:lnTo>
                  <a:lnTo>
                    <a:pt x="3643426" y="2229993"/>
                  </a:lnTo>
                  <a:lnTo>
                    <a:pt x="3643426" y="2228723"/>
                  </a:lnTo>
                  <a:lnTo>
                    <a:pt x="3643426" y="2162683"/>
                  </a:lnTo>
                  <a:lnTo>
                    <a:pt x="3656126" y="2162683"/>
                  </a:lnTo>
                  <a:lnTo>
                    <a:pt x="3663404" y="2162683"/>
                  </a:lnTo>
                  <a:lnTo>
                    <a:pt x="3717213" y="2162683"/>
                  </a:lnTo>
                  <a:lnTo>
                    <a:pt x="3717213" y="2212213"/>
                  </a:lnTo>
                  <a:lnTo>
                    <a:pt x="3715397" y="2217293"/>
                  </a:lnTo>
                  <a:lnTo>
                    <a:pt x="3708133" y="2224913"/>
                  </a:lnTo>
                  <a:lnTo>
                    <a:pt x="3703409" y="2226183"/>
                  </a:lnTo>
                  <a:lnTo>
                    <a:pt x="3692398" y="2226183"/>
                  </a:lnTo>
                  <a:lnTo>
                    <a:pt x="3704005" y="2191893"/>
                  </a:lnTo>
                  <a:lnTo>
                    <a:pt x="3702024" y="2180463"/>
                  </a:lnTo>
                  <a:lnTo>
                    <a:pt x="3695293" y="2180463"/>
                  </a:lnTo>
                  <a:lnTo>
                    <a:pt x="3688994" y="2181733"/>
                  </a:lnTo>
                  <a:lnTo>
                    <a:pt x="3683127" y="2184273"/>
                  </a:lnTo>
                  <a:lnTo>
                    <a:pt x="3677678" y="2186813"/>
                  </a:lnTo>
                  <a:lnTo>
                    <a:pt x="3670681" y="2191893"/>
                  </a:lnTo>
                  <a:lnTo>
                    <a:pt x="3667188" y="2199513"/>
                  </a:lnTo>
                  <a:lnTo>
                    <a:pt x="3667188" y="2217293"/>
                  </a:lnTo>
                  <a:lnTo>
                    <a:pt x="3669944" y="2224913"/>
                  </a:lnTo>
                  <a:lnTo>
                    <a:pt x="3680955" y="2235073"/>
                  </a:lnTo>
                  <a:lnTo>
                    <a:pt x="3687559" y="2237613"/>
                  </a:lnTo>
                  <a:lnTo>
                    <a:pt x="3704501" y="2237613"/>
                  </a:lnTo>
                  <a:lnTo>
                    <a:pt x="3711600" y="2235073"/>
                  </a:lnTo>
                  <a:lnTo>
                    <a:pt x="3716553" y="2228723"/>
                  </a:lnTo>
                  <a:lnTo>
                    <a:pt x="3717213" y="2228723"/>
                  </a:lnTo>
                  <a:lnTo>
                    <a:pt x="3717213" y="2259203"/>
                  </a:lnTo>
                  <a:lnTo>
                    <a:pt x="3729596" y="2259203"/>
                  </a:lnTo>
                  <a:lnTo>
                    <a:pt x="3729596" y="2228723"/>
                  </a:lnTo>
                  <a:lnTo>
                    <a:pt x="3729596" y="2226183"/>
                  </a:lnTo>
                  <a:lnTo>
                    <a:pt x="3729596" y="2207133"/>
                  </a:lnTo>
                  <a:lnTo>
                    <a:pt x="3731412" y="2202053"/>
                  </a:lnTo>
                  <a:lnTo>
                    <a:pt x="3738676" y="2194433"/>
                  </a:lnTo>
                  <a:lnTo>
                    <a:pt x="3743414" y="2191893"/>
                  </a:lnTo>
                  <a:lnTo>
                    <a:pt x="3754424" y="2191893"/>
                  </a:lnTo>
                  <a:lnTo>
                    <a:pt x="3758603" y="2194433"/>
                  </a:lnTo>
                  <a:lnTo>
                    <a:pt x="3764991" y="2200783"/>
                  </a:lnTo>
                  <a:lnTo>
                    <a:pt x="3766578" y="2204593"/>
                  </a:lnTo>
                  <a:lnTo>
                    <a:pt x="3766578" y="2216023"/>
                  </a:lnTo>
                  <a:lnTo>
                    <a:pt x="3764216" y="2221103"/>
                  </a:lnTo>
                  <a:lnTo>
                    <a:pt x="3754755" y="2226183"/>
                  </a:lnTo>
                  <a:lnTo>
                    <a:pt x="3749192" y="2227453"/>
                  </a:lnTo>
                  <a:lnTo>
                    <a:pt x="3742804" y="2226183"/>
                  </a:lnTo>
                  <a:lnTo>
                    <a:pt x="3744785" y="2237613"/>
                  </a:lnTo>
                  <a:lnTo>
                    <a:pt x="3751491" y="2238883"/>
                  </a:lnTo>
                  <a:lnTo>
                    <a:pt x="3757777" y="2237613"/>
                  </a:lnTo>
                  <a:lnTo>
                    <a:pt x="3763632" y="2235073"/>
                  </a:lnTo>
                  <a:lnTo>
                    <a:pt x="3769055" y="2232533"/>
                  </a:lnTo>
                  <a:lnTo>
                    <a:pt x="3774592" y="2227453"/>
                  </a:lnTo>
                  <a:lnTo>
                    <a:pt x="3775989" y="2226183"/>
                  </a:lnTo>
                  <a:lnTo>
                    <a:pt x="3779456" y="2218563"/>
                  </a:lnTo>
                  <a:lnTo>
                    <a:pt x="3779456" y="2200783"/>
                  </a:lnTo>
                  <a:lnTo>
                    <a:pt x="3776764" y="2194433"/>
                  </a:lnTo>
                  <a:lnTo>
                    <a:pt x="3774059" y="2191893"/>
                  </a:lnTo>
                  <a:lnTo>
                    <a:pt x="3772712" y="2190623"/>
                  </a:lnTo>
                  <a:lnTo>
                    <a:pt x="3765981" y="2184273"/>
                  </a:lnTo>
                  <a:lnTo>
                    <a:pt x="3759428" y="2181733"/>
                  </a:lnTo>
                  <a:lnTo>
                    <a:pt x="3742042" y="2181733"/>
                  </a:lnTo>
                  <a:lnTo>
                    <a:pt x="3734879" y="2184273"/>
                  </a:lnTo>
                  <a:lnTo>
                    <a:pt x="3730256" y="2190623"/>
                  </a:lnTo>
                  <a:lnTo>
                    <a:pt x="3729596" y="2190623"/>
                  </a:lnTo>
                  <a:lnTo>
                    <a:pt x="3729596" y="2162683"/>
                  </a:lnTo>
                  <a:lnTo>
                    <a:pt x="3783253" y="2162683"/>
                  </a:lnTo>
                  <a:lnTo>
                    <a:pt x="3790518" y="2162683"/>
                  </a:lnTo>
                  <a:lnTo>
                    <a:pt x="3803231" y="2162683"/>
                  </a:lnTo>
                  <a:lnTo>
                    <a:pt x="3803231" y="2259203"/>
                  </a:lnTo>
                  <a:lnTo>
                    <a:pt x="3815613" y="2259203"/>
                  </a:lnTo>
                  <a:lnTo>
                    <a:pt x="3815613" y="2162683"/>
                  </a:lnTo>
                  <a:lnTo>
                    <a:pt x="3828326" y="2162683"/>
                  </a:lnTo>
                  <a:lnTo>
                    <a:pt x="3835590" y="2162683"/>
                  </a:lnTo>
                  <a:lnTo>
                    <a:pt x="3921277" y="2162683"/>
                  </a:lnTo>
                  <a:lnTo>
                    <a:pt x="3921277" y="2186813"/>
                  </a:lnTo>
                  <a:lnTo>
                    <a:pt x="3917315" y="2184273"/>
                  </a:lnTo>
                  <a:lnTo>
                    <a:pt x="3912806" y="2183003"/>
                  </a:lnTo>
                  <a:lnTo>
                    <a:pt x="3902900" y="2183003"/>
                  </a:lnTo>
                  <a:lnTo>
                    <a:pt x="3898773" y="2184273"/>
                  </a:lnTo>
                  <a:lnTo>
                    <a:pt x="3891940" y="2189353"/>
                  </a:lnTo>
                  <a:lnTo>
                    <a:pt x="3889578" y="2193163"/>
                  </a:lnTo>
                  <a:lnTo>
                    <a:pt x="3888257" y="2196973"/>
                  </a:lnTo>
                  <a:lnTo>
                    <a:pt x="3887597" y="2196973"/>
                  </a:lnTo>
                  <a:lnTo>
                    <a:pt x="3887152" y="2195703"/>
                  </a:lnTo>
                  <a:lnTo>
                    <a:pt x="3886276" y="2193163"/>
                  </a:lnTo>
                  <a:lnTo>
                    <a:pt x="3883888" y="2189353"/>
                  </a:lnTo>
                  <a:lnTo>
                    <a:pt x="3876954" y="2185543"/>
                  </a:lnTo>
                  <a:lnTo>
                    <a:pt x="3872573" y="2184273"/>
                  </a:lnTo>
                  <a:lnTo>
                    <a:pt x="3860025" y="2184273"/>
                  </a:lnTo>
                  <a:lnTo>
                    <a:pt x="3853777" y="2186813"/>
                  </a:lnTo>
                  <a:lnTo>
                    <a:pt x="3843324" y="2196973"/>
                  </a:lnTo>
                  <a:lnTo>
                    <a:pt x="3840708" y="2204593"/>
                  </a:lnTo>
                  <a:lnTo>
                    <a:pt x="3840784" y="2214753"/>
                  </a:lnTo>
                  <a:lnTo>
                    <a:pt x="3841216" y="2221103"/>
                  </a:lnTo>
                  <a:lnTo>
                    <a:pt x="3842766" y="2227453"/>
                  </a:lnTo>
                  <a:lnTo>
                    <a:pt x="3845344" y="2235073"/>
                  </a:lnTo>
                  <a:lnTo>
                    <a:pt x="3848963" y="2240153"/>
                  </a:lnTo>
                  <a:lnTo>
                    <a:pt x="3853357" y="2246503"/>
                  </a:lnTo>
                  <a:lnTo>
                    <a:pt x="3858323" y="2251583"/>
                  </a:lnTo>
                  <a:lnTo>
                    <a:pt x="3863848" y="2256663"/>
                  </a:lnTo>
                  <a:lnTo>
                    <a:pt x="3869931" y="2259203"/>
                  </a:lnTo>
                  <a:lnTo>
                    <a:pt x="3878351" y="2250313"/>
                  </a:lnTo>
                  <a:lnTo>
                    <a:pt x="3867505" y="2243963"/>
                  </a:lnTo>
                  <a:lnTo>
                    <a:pt x="3859771" y="2235073"/>
                  </a:lnTo>
                  <a:lnTo>
                    <a:pt x="3855123" y="2224913"/>
                  </a:lnTo>
                  <a:lnTo>
                    <a:pt x="3853586" y="2214753"/>
                  </a:lnTo>
                  <a:lnTo>
                    <a:pt x="3853586" y="2208403"/>
                  </a:lnTo>
                  <a:lnTo>
                    <a:pt x="3854996" y="2203323"/>
                  </a:lnTo>
                  <a:lnTo>
                    <a:pt x="3860609" y="2196973"/>
                  </a:lnTo>
                  <a:lnTo>
                    <a:pt x="3864152" y="2195703"/>
                  </a:lnTo>
                  <a:lnTo>
                    <a:pt x="3872623" y="2195703"/>
                  </a:lnTo>
                  <a:lnTo>
                    <a:pt x="3875925" y="2196973"/>
                  </a:lnTo>
                  <a:lnTo>
                    <a:pt x="3880777" y="2202053"/>
                  </a:lnTo>
                  <a:lnTo>
                    <a:pt x="3881983" y="2205863"/>
                  </a:lnTo>
                  <a:lnTo>
                    <a:pt x="3881983" y="2227453"/>
                  </a:lnTo>
                  <a:lnTo>
                    <a:pt x="3894036" y="2227453"/>
                  </a:lnTo>
                  <a:lnTo>
                    <a:pt x="3894036" y="2205863"/>
                  </a:lnTo>
                  <a:lnTo>
                    <a:pt x="3895331" y="2202053"/>
                  </a:lnTo>
                  <a:lnTo>
                    <a:pt x="3899458" y="2196973"/>
                  </a:lnTo>
                  <a:lnTo>
                    <a:pt x="3900500" y="2195703"/>
                  </a:lnTo>
                  <a:lnTo>
                    <a:pt x="3904056" y="2194433"/>
                  </a:lnTo>
                  <a:lnTo>
                    <a:pt x="3913073" y="2194433"/>
                  </a:lnTo>
                  <a:lnTo>
                    <a:pt x="3917315" y="2196973"/>
                  </a:lnTo>
                  <a:lnTo>
                    <a:pt x="3921277" y="2199513"/>
                  </a:lnTo>
                  <a:lnTo>
                    <a:pt x="3921277" y="2208403"/>
                  </a:lnTo>
                  <a:lnTo>
                    <a:pt x="3923779" y="2214753"/>
                  </a:lnTo>
                  <a:lnTo>
                    <a:pt x="3933799" y="2223643"/>
                  </a:lnTo>
                  <a:lnTo>
                    <a:pt x="3940264" y="2226183"/>
                  </a:lnTo>
                  <a:lnTo>
                    <a:pt x="3958539" y="2226183"/>
                  </a:lnTo>
                  <a:lnTo>
                    <a:pt x="3965968" y="2223643"/>
                  </a:lnTo>
                  <a:lnTo>
                    <a:pt x="3970477" y="2216023"/>
                  </a:lnTo>
                  <a:lnTo>
                    <a:pt x="3971137" y="2216023"/>
                  </a:lnTo>
                  <a:lnTo>
                    <a:pt x="3971137" y="2259203"/>
                  </a:lnTo>
                  <a:lnTo>
                    <a:pt x="3983520" y="2259203"/>
                  </a:lnTo>
                  <a:lnTo>
                    <a:pt x="3983520" y="2216023"/>
                  </a:lnTo>
                  <a:lnTo>
                    <a:pt x="3983520" y="2214753"/>
                  </a:lnTo>
                  <a:lnTo>
                    <a:pt x="3983520" y="2162683"/>
                  </a:lnTo>
                  <a:lnTo>
                    <a:pt x="3996232" y="2162683"/>
                  </a:lnTo>
                  <a:lnTo>
                    <a:pt x="4003497" y="2162683"/>
                  </a:lnTo>
                  <a:lnTo>
                    <a:pt x="4057319" y="2162683"/>
                  </a:lnTo>
                  <a:lnTo>
                    <a:pt x="4057319" y="2212213"/>
                  </a:lnTo>
                  <a:lnTo>
                    <a:pt x="4055503" y="2217293"/>
                  </a:lnTo>
                  <a:lnTo>
                    <a:pt x="4048239" y="2224913"/>
                  </a:lnTo>
                  <a:lnTo>
                    <a:pt x="4043502" y="2226183"/>
                  </a:lnTo>
                  <a:lnTo>
                    <a:pt x="4032504" y="2226183"/>
                  </a:lnTo>
                  <a:lnTo>
                    <a:pt x="4044111" y="2191893"/>
                  </a:lnTo>
                  <a:lnTo>
                    <a:pt x="4042130" y="2180463"/>
                  </a:lnTo>
                  <a:lnTo>
                    <a:pt x="4035399" y="2180463"/>
                  </a:lnTo>
                  <a:lnTo>
                    <a:pt x="4029100" y="2181733"/>
                  </a:lnTo>
                  <a:lnTo>
                    <a:pt x="4023233" y="2184273"/>
                  </a:lnTo>
                  <a:lnTo>
                    <a:pt x="4017784" y="2186813"/>
                  </a:lnTo>
                  <a:lnTo>
                    <a:pt x="4010787" y="2191893"/>
                  </a:lnTo>
                  <a:lnTo>
                    <a:pt x="4007294" y="2199513"/>
                  </a:lnTo>
                  <a:lnTo>
                    <a:pt x="4007294" y="2217293"/>
                  </a:lnTo>
                  <a:lnTo>
                    <a:pt x="4010050" y="2224913"/>
                  </a:lnTo>
                  <a:lnTo>
                    <a:pt x="4021048" y="2235073"/>
                  </a:lnTo>
                  <a:lnTo>
                    <a:pt x="4027652" y="2237613"/>
                  </a:lnTo>
                  <a:lnTo>
                    <a:pt x="4044607" y="2237613"/>
                  </a:lnTo>
                  <a:lnTo>
                    <a:pt x="4051706" y="2235073"/>
                  </a:lnTo>
                  <a:lnTo>
                    <a:pt x="4056659" y="2228723"/>
                  </a:lnTo>
                  <a:lnTo>
                    <a:pt x="4057319" y="2228723"/>
                  </a:lnTo>
                  <a:lnTo>
                    <a:pt x="4057319" y="2259203"/>
                  </a:lnTo>
                  <a:lnTo>
                    <a:pt x="4069702" y="2259203"/>
                  </a:lnTo>
                  <a:lnTo>
                    <a:pt x="4069702" y="2228723"/>
                  </a:lnTo>
                  <a:lnTo>
                    <a:pt x="4069702" y="2226183"/>
                  </a:lnTo>
                  <a:lnTo>
                    <a:pt x="4069702" y="2207133"/>
                  </a:lnTo>
                  <a:lnTo>
                    <a:pt x="4071518" y="2202053"/>
                  </a:lnTo>
                  <a:lnTo>
                    <a:pt x="4078782" y="2194433"/>
                  </a:lnTo>
                  <a:lnTo>
                    <a:pt x="4083520" y="2191893"/>
                  </a:lnTo>
                  <a:lnTo>
                    <a:pt x="4094518" y="2191893"/>
                  </a:lnTo>
                  <a:lnTo>
                    <a:pt x="4098709" y="2194433"/>
                  </a:lnTo>
                  <a:lnTo>
                    <a:pt x="4105084" y="2200783"/>
                  </a:lnTo>
                  <a:lnTo>
                    <a:pt x="4106684" y="2204593"/>
                  </a:lnTo>
                  <a:lnTo>
                    <a:pt x="4106684" y="2216023"/>
                  </a:lnTo>
                  <a:lnTo>
                    <a:pt x="4104322" y="2221103"/>
                  </a:lnTo>
                  <a:lnTo>
                    <a:pt x="4094848" y="2226183"/>
                  </a:lnTo>
                  <a:lnTo>
                    <a:pt x="4089298" y="2227453"/>
                  </a:lnTo>
                  <a:lnTo>
                    <a:pt x="4082910" y="2226183"/>
                  </a:lnTo>
                  <a:lnTo>
                    <a:pt x="4084891" y="2237613"/>
                  </a:lnTo>
                  <a:lnTo>
                    <a:pt x="4091597" y="2238883"/>
                  </a:lnTo>
                  <a:lnTo>
                    <a:pt x="4097883" y="2237613"/>
                  </a:lnTo>
                  <a:lnTo>
                    <a:pt x="4103738" y="2235073"/>
                  </a:lnTo>
                  <a:lnTo>
                    <a:pt x="4109161" y="2232533"/>
                  </a:lnTo>
                  <a:lnTo>
                    <a:pt x="4114698" y="2227453"/>
                  </a:lnTo>
                  <a:lnTo>
                    <a:pt x="4116095" y="2226183"/>
                  </a:lnTo>
                  <a:lnTo>
                    <a:pt x="4119562" y="2218563"/>
                  </a:lnTo>
                  <a:lnTo>
                    <a:pt x="4119562" y="2200783"/>
                  </a:lnTo>
                  <a:lnTo>
                    <a:pt x="4116870" y="2194433"/>
                  </a:lnTo>
                  <a:lnTo>
                    <a:pt x="4114165" y="2191893"/>
                  </a:lnTo>
                  <a:lnTo>
                    <a:pt x="4112818" y="2190623"/>
                  </a:lnTo>
                  <a:lnTo>
                    <a:pt x="4106075" y="2184273"/>
                  </a:lnTo>
                  <a:lnTo>
                    <a:pt x="4099534" y="2181733"/>
                  </a:lnTo>
                  <a:lnTo>
                    <a:pt x="4082135" y="2181733"/>
                  </a:lnTo>
                  <a:lnTo>
                    <a:pt x="4074985" y="2184273"/>
                  </a:lnTo>
                  <a:lnTo>
                    <a:pt x="4070362" y="2190623"/>
                  </a:lnTo>
                  <a:lnTo>
                    <a:pt x="4069702" y="2190623"/>
                  </a:lnTo>
                  <a:lnTo>
                    <a:pt x="4069702" y="2162683"/>
                  </a:lnTo>
                  <a:lnTo>
                    <a:pt x="4130624" y="2162683"/>
                  </a:lnTo>
                  <a:lnTo>
                    <a:pt x="4130624" y="2152523"/>
                  </a:lnTo>
                  <a:close/>
                </a:path>
                <a:path w="5814695" h="2957829">
                  <a:moveTo>
                    <a:pt x="4130624" y="505980"/>
                  </a:moveTo>
                  <a:lnTo>
                    <a:pt x="4003497" y="505980"/>
                  </a:lnTo>
                  <a:lnTo>
                    <a:pt x="3996232" y="505980"/>
                  </a:lnTo>
                  <a:lnTo>
                    <a:pt x="3971137" y="505980"/>
                  </a:lnTo>
                  <a:lnTo>
                    <a:pt x="3971137" y="516140"/>
                  </a:lnTo>
                  <a:lnTo>
                    <a:pt x="3971137" y="551700"/>
                  </a:lnTo>
                  <a:lnTo>
                    <a:pt x="3969296" y="558050"/>
                  </a:lnTo>
                  <a:lnTo>
                    <a:pt x="3965613" y="561860"/>
                  </a:lnTo>
                  <a:lnTo>
                    <a:pt x="3961917" y="566940"/>
                  </a:lnTo>
                  <a:lnTo>
                    <a:pt x="3956774" y="568210"/>
                  </a:lnTo>
                  <a:lnTo>
                    <a:pt x="3944670" y="568210"/>
                  </a:lnTo>
                  <a:lnTo>
                    <a:pt x="3940543" y="566940"/>
                  </a:lnTo>
                  <a:lnTo>
                    <a:pt x="3935031" y="561860"/>
                  </a:lnTo>
                  <a:lnTo>
                    <a:pt x="3933660" y="556780"/>
                  </a:lnTo>
                  <a:lnTo>
                    <a:pt x="3933660" y="547890"/>
                  </a:lnTo>
                  <a:lnTo>
                    <a:pt x="3933660" y="540270"/>
                  </a:lnTo>
                  <a:lnTo>
                    <a:pt x="3933660" y="516140"/>
                  </a:lnTo>
                  <a:lnTo>
                    <a:pt x="3971137" y="516140"/>
                  </a:lnTo>
                  <a:lnTo>
                    <a:pt x="3971137" y="505980"/>
                  </a:lnTo>
                  <a:lnTo>
                    <a:pt x="3835590" y="505980"/>
                  </a:lnTo>
                  <a:lnTo>
                    <a:pt x="3828326" y="505980"/>
                  </a:lnTo>
                  <a:lnTo>
                    <a:pt x="3815613" y="505980"/>
                  </a:lnTo>
                  <a:lnTo>
                    <a:pt x="3815613" y="489470"/>
                  </a:lnTo>
                  <a:lnTo>
                    <a:pt x="3819906" y="481850"/>
                  </a:lnTo>
                  <a:lnTo>
                    <a:pt x="3828491" y="478040"/>
                  </a:lnTo>
                  <a:lnTo>
                    <a:pt x="3836022" y="474230"/>
                  </a:lnTo>
                  <a:lnTo>
                    <a:pt x="3845776" y="472960"/>
                  </a:lnTo>
                  <a:lnTo>
                    <a:pt x="3857739" y="471690"/>
                  </a:lnTo>
                  <a:lnTo>
                    <a:pt x="3871912" y="470420"/>
                  </a:lnTo>
                  <a:lnTo>
                    <a:pt x="3917683" y="474230"/>
                  </a:lnTo>
                  <a:lnTo>
                    <a:pt x="3962082" y="490740"/>
                  </a:lnTo>
                  <a:lnTo>
                    <a:pt x="3969321" y="495820"/>
                  </a:lnTo>
                  <a:lnTo>
                    <a:pt x="3975925" y="486930"/>
                  </a:lnTo>
                  <a:lnTo>
                    <a:pt x="3968762" y="481850"/>
                  </a:lnTo>
                  <a:lnTo>
                    <a:pt x="3959682" y="476770"/>
                  </a:lnTo>
                  <a:lnTo>
                    <a:pt x="3948671" y="471690"/>
                  </a:lnTo>
                  <a:lnTo>
                    <a:pt x="3944353" y="470420"/>
                  </a:lnTo>
                  <a:lnTo>
                    <a:pt x="3935730" y="467880"/>
                  </a:lnTo>
                  <a:lnTo>
                    <a:pt x="3921302" y="464070"/>
                  </a:lnTo>
                  <a:lnTo>
                    <a:pt x="3905859" y="461530"/>
                  </a:lnTo>
                  <a:lnTo>
                    <a:pt x="3871912" y="458990"/>
                  </a:lnTo>
                  <a:lnTo>
                    <a:pt x="3841864" y="461530"/>
                  </a:lnTo>
                  <a:lnTo>
                    <a:pt x="3820401" y="469150"/>
                  </a:lnTo>
                  <a:lnTo>
                    <a:pt x="3807523" y="481850"/>
                  </a:lnTo>
                  <a:lnTo>
                    <a:pt x="3803231" y="498360"/>
                  </a:lnTo>
                  <a:lnTo>
                    <a:pt x="3803231" y="505980"/>
                  </a:lnTo>
                  <a:lnTo>
                    <a:pt x="3790518" y="505980"/>
                  </a:lnTo>
                  <a:lnTo>
                    <a:pt x="3783253" y="505980"/>
                  </a:lnTo>
                  <a:lnTo>
                    <a:pt x="3663404" y="505980"/>
                  </a:lnTo>
                  <a:lnTo>
                    <a:pt x="3656126" y="505980"/>
                  </a:lnTo>
                  <a:lnTo>
                    <a:pt x="3643757" y="505980"/>
                  </a:lnTo>
                  <a:lnTo>
                    <a:pt x="3627234" y="461530"/>
                  </a:lnTo>
                  <a:lnTo>
                    <a:pt x="3613366" y="464070"/>
                  </a:lnTo>
                  <a:lnTo>
                    <a:pt x="3636149" y="505980"/>
                  </a:lnTo>
                  <a:lnTo>
                    <a:pt x="3635654" y="505980"/>
                  </a:lnTo>
                  <a:lnTo>
                    <a:pt x="3589756" y="461530"/>
                  </a:lnTo>
                  <a:lnTo>
                    <a:pt x="3578034" y="469150"/>
                  </a:lnTo>
                  <a:lnTo>
                    <a:pt x="3606431" y="492010"/>
                  </a:lnTo>
                  <a:lnTo>
                    <a:pt x="3625951" y="505980"/>
                  </a:lnTo>
                  <a:lnTo>
                    <a:pt x="3565652" y="505980"/>
                  </a:lnTo>
                  <a:lnTo>
                    <a:pt x="3565652" y="516140"/>
                  </a:lnTo>
                  <a:lnTo>
                    <a:pt x="3631044" y="516140"/>
                  </a:lnTo>
                  <a:lnTo>
                    <a:pt x="3631044" y="564400"/>
                  </a:lnTo>
                  <a:lnTo>
                    <a:pt x="3629025" y="570750"/>
                  </a:lnTo>
                  <a:lnTo>
                    <a:pt x="3620998" y="579640"/>
                  </a:lnTo>
                  <a:lnTo>
                    <a:pt x="3615740" y="582180"/>
                  </a:lnTo>
                  <a:lnTo>
                    <a:pt x="3603523" y="582180"/>
                  </a:lnTo>
                  <a:lnTo>
                    <a:pt x="3598875" y="579640"/>
                  </a:lnTo>
                  <a:lnTo>
                    <a:pt x="3591712" y="573290"/>
                  </a:lnTo>
                  <a:lnTo>
                    <a:pt x="3589934" y="568210"/>
                  </a:lnTo>
                  <a:lnTo>
                    <a:pt x="3589934" y="555510"/>
                  </a:lnTo>
                  <a:lnTo>
                    <a:pt x="3592703" y="550430"/>
                  </a:lnTo>
                  <a:lnTo>
                    <a:pt x="3603828" y="544080"/>
                  </a:lnTo>
                  <a:lnTo>
                    <a:pt x="3610178" y="542810"/>
                  </a:lnTo>
                  <a:lnTo>
                    <a:pt x="3617328" y="545350"/>
                  </a:lnTo>
                  <a:lnTo>
                    <a:pt x="3617099" y="542810"/>
                  </a:lnTo>
                  <a:lnTo>
                    <a:pt x="3616185" y="532650"/>
                  </a:lnTo>
                  <a:lnTo>
                    <a:pt x="3601859" y="532650"/>
                  </a:lnTo>
                  <a:lnTo>
                    <a:pt x="3576713" y="563130"/>
                  </a:lnTo>
                  <a:lnTo>
                    <a:pt x="3576713" y="572020"/>
                  </a:lnTo>
                  <a:lnTo>
                    <a:pt x="3579698" y="579640"/>
                  </a:lnTo>
                  <a:lnTo>
                    <a:pt x="3591585" y="589800"/>
                  </a:lnTo>
                  <a:lnTo>
                    <a:pt x="3598735" y="593610"/>
                  </a:lnTo>
                  <a:lnTo>
                    <a:pt x="3617328" y="593610"/>
                  </a:lnTo>
                  <a:lnTo>
                    <a:pt x="3625100" y="589800"/>
                  </a:lnTo>
                  <a:lnTo>
                    <a:pt x="3630384" y="583450"/>
                  </a:lnTo>
                  <a:lnTo>
                    <a:pt x="3631044" y="583450"/>
                  </a:lnTo>
                  <a:lnTo>
                    <a:pt x="3631044" y="612660"/>
                  </a:lnTo>
                  <a:lnTo>
                    <a:pt x="3643426" y="612660"/>
                  </a:lnTo>
                  <a:lnTo>
                    <a:pt x="3643426" y="583450"/>
                  </a:lnTo>
                  <a:lnTo>
                    <a:pt x="3643426" y="582180"/>
                  </a:lnTo>
                  <a:lnTo>
                    <a:pt x="3643426" y="516140"/>
                  </a:lnTo>
                  <a:lnTo>
                    <a:pt x="3656126" y="516140"/>
                  </a:lnTo>
                  <a:lnTo>
                    <a:pt x="3663404" y="516140"/>
                  </a:lnTo>
                  <a:lnTo>
                    <a:pt x="3717213" y="516140"/>
                  </a:lnTo>
                  <a:lnTo>
                    <a:pt x="3717213" y="565670"/>
                  </a:lnTo>
                  <a:lnTo>
                    <a:pt x="3715397" y="570750"/>
                  </a:lnTo>
                  <a:lnTo>
                    <a:pt x="3708133" y="578370"/>
                  </a:lnTo>
                  <a:lnTo>
                    <a:pt x="3703409" y="579640"/>
                  </a:lnTo>
                  <a:lnTo>
                    <a:pt x="3692398" y="579640"/>
                  </a:lnTo>
                  <a:lnTo>
                    <a:pt x="3704005" y="545350"/>
                  </a:lnTo>
                  <a:lnTo>
                    <a:pt x="3702024" y="533920"/>
                  </a:lnTo>
                  <a:lnTo>
                    <a:pt x="3695293" y="533920"/>
                  </a:lnTo>
                  <a:lnTo>
                    <a:pt x="3688994" y="535190"/>
                  </a:lnTo>
                  <a:lnTo>
                    <a:pt x="3683127" y="537730"/>
                  </a:lnTo>
                  <a:lnTo>
                    <a:pt x="3677678" y="540270"/>
                  </a:lnTo>
                  <a:lnTo>
                    <a:pt x="3670681" y="545350"/>
                  </a:lnTo>
                  <a:lnTo>
                    <a:pt x="3667188" y="552970"/>
                  </a:lnTo>
                  <a:lnTo>
                    <a:pt x="3667188" y="570750"/>
                  </a:lnTo>
                  <a:lnTo>
                    <a:pt x="3669944" y="578370"/>
                  </a:lnTo>
                  <a:lnTo>
                    <a:pt x="3680955" y="588530"/>
                  </a:lnTo>
                  <a:lnTo>
                    <a:pt x="3687559" y="591070"/>
                  </a:lnTo>
                  <a:lnTo>
                    <a:pt x="3704501" y="591070"/>
                  </a:lnTo>
                  <a:lnTo>
                    <a:pt x="3711600" y="588530"/>
                  </a:lnTo>
                  <a:lnTo>
                    <a:pt x="3716553" y="582180"/>
                  </a:lnTo>
                  <a:lnTo>
                    <a:pt x="3717213" y="582180"/>
                  </a:lnTo>
                  <a:lnTo>
                    <a:pt x="3717213" y="612660"/>
                  </a:lnTo>
                  <a:lnTo>
                    <a:pt x="3729596" y="612660"/>
                  </a:lnTo>
                  <a:lnTo>
                    <a:pt x="3729596" y="582180"/>
                  </a:lnTo>
                  <a:lnTo>
                    <a:pt x="3729596" y="579640"/>
                  </a:lnTo>
                  <a:lnTo>
                    <a:pt x="3729596" y="560590"/>
                  </a:lnTo>
                  <a:lnTo>
                    <a:pt x="3731412" y="555510"/>
                  </a:lnTo>
                  <a:lnTo>
                    <a:pt x="3738676" y="547890"/>
                  </a:lnTo>
                  <a:lnTo>
                    <a:pt x="3743414" y="545350"/>
                  </a:lnTo>
                  <a:lnTo>
                    <a:pt x="3754424" y="545350"/>
                  </a:lnTo>
                  <a:lnTo>
                    <a:pt x="3758603" y="547890"/>
                  </a:lnTo>
                  <a:lnTo>
                    <a:pt x="3764991" y="554240"/>
                  </a:lnTo>
                  <a:lnTo>
                    <a:pt x="3766578" y="558050"/>
                  </a:lnTo>
                  <a:lnTo>
                    <a:pt x="3766578" y="569480"/>
                  </a:lnTo>
                  <a:lnTo>
                    <a:pt x="3764216" y="574560"/>
                  </a:lnTo>
                  <a:lnTo>
                    <a:pt x="3754755" y="579640"/>
                  </a:lnTo>
                  <a:lnTo>
                    <a:pt x="3749192" y="580910"/>
                  </a:lnTo>
                  <a:lnTo>
                    <a:pt x="3742804" y="579640"/>
                  </a:lnTo>
                  <a:lnTo>
                    <a:pt x="3744785" y="591070"/>
                  </a:lnTo>
                  <a:lnTo>
                    <a:pt x="3751491" y="592340"/>
                  </a:lnTo>
                  <a:lnTo>
                    <a:pt x="3757777" y="591070"/>
                  </a:lnTo>
                  <a:lnTo>
                    <a:pt x="3763632" y="588530"/>
                  </a:lnTo>
                  <a:lnTo>
                    <a:pt x="3769055" y="585990"/>
                  </a:lnTo>
                  <a:lnTo>
                    <a:pt x="3774592" y="580910"/>
                  </a:lnTo>
                  <a:lnTo>
                    <a:pt x="3775989" y="579640"/>
                  </a:lnTo>
                  <a:lnTo>
                    <a:pt x="3779456" y="572020"/>
                  </a:lnTo>
                  <a:lnTo>
                    <a:pt x="3779456" y="554240"/>
                  </a:lnTo>
                  <a:lnTo>
                    <a:pt x="3776764" y="547890"/>
                  </a:lnTo>
                  <a:lnTo>
                    <a:pt x="3774059" y="545350"/>
                  </a:lnTo>
                  <a:lnTo>
                    <a:pt x="3772712" y="544080"/>
                  </a:lnTo>
                  <a:lnTo>
                    <a:pt x="3765981" y="537730"/>
                  </a:lnTo>
                  <a:lnTo>
                    <a:pt x="3759428" y="535190"/>
                  </a:lnTo>
                  <a:lnTo>
                    <a:pt x="3742042" y="535190"/>
                  </a:lnTo>
                  <a:lnTo>
                    <a:pt x="3734879" y="537730"/>
                  </a:lnTo>
                  <a:lnTo>
                    <a:pt x="3730256" y="544080"/>
                  </a:lnTo>
                  <a:lnTo>
                    <a:pt x="3729596" y="544080"/>
                  </a:lnTo>
                  <a:lnTo>
                    <a:pt x="3729596" y="516140"/>
                  </a:lnTo>
                  <a:lnTo>
                    <a:pt x="3783253" y="516140"/>
                  </a:lnTo>
                  <a:lnTo>
                    <a:pt x="3790518" y="516140"/>
                  </a:lnTo>
                  <a:lnTo>
                    <a:pt x="3803231" y="516140"/>
                  </a:lnTo>
                  <a:lnTo>
                    <a:pt x="3803231" y="612660"/>
                  </a:lnTo>
                  <a:lnTo>
                    <a:pt x="3815613" y="612660"/>
                  </a:lnTo>
                  <a:lnTo>
                    <a:pt x="3815613" y="516140"/>
                  </a:lnTo>
                  <a:lnTo>
                    <a:pt x="3828326" y="516140"/>
                  </a:lnTo>
                  <a:lnTo>
                    <a:pt x="3835590" y="516140"/>
                  </a:lnTo>
                  <a:lnTo>
                    <a:pt x="3921277" y="516140"/>
                  </a:lnTo>
                  <a:lnTo>
                    <a:pt x="3921277" y="540270"/>
                  </a:lnTo>
                  <a:lnTo>
                    <a:pt x="3917315" y="537730"/>
                  </a:lnTo>
                  <a:lnTo>
                    <a:pt x="3912806" y="536460"/>
                  </a:lnTo>
                  <a:lnTo>
                    <a:pt x="3902900" y="536460"/>
                  </a:lnTo>
                  <a:lnTo>
                    <a:pt x="3898773" y="537730"/>
                  </a:lnTo>
                  <a:lnTo>
                    <a:pt x="3891940" y="542810"/>
                  </a:lnTo>
                  <a:lnTo>
                    <a:pt x="3889578" y="546620"/>
                  </a:lnTo>
                  <a:lnTo>
                    <a:pt x="3888257" y="550430"/>
                  </a:lnTo>
                  <a:lnTo>
                    <a:pt x="3887597" y="550430"/>
                  </a:lnTo>
                  <a:lnTo>
                    <a:pt x="3887152" y="549160"/>
                  </a:lnTo>
                  <a:lnTo>
                    <a:pt x="3886276" y="546620"/>
                  </a:lnTo>
                  <a:lnTo>
                    <a:pt x="3883888" y="542810"/>
                  </a:lnTo>
                  <a:lnTo>
                    <a:pt x="3876954" y="539000"/>
                  </a:lnTo>
                  <a:lnTo>
                    <a:pt x="3872573" y="537730"/>
                  </a:lnTo>
                  <a:lnTo>
                    <a:pt x="3860025" y="537730"/>
                  </a:lnTo>
                  <a:lnTo>
                    <a:pt x="3853777" y="540270"/>
                  </a:lnTo>
                  <a:lnTo>
                    <a:pt x="3843324" y="550430"/>
                  </a:lnTo>
                  <a:lnTo>
                    <a:pt x="3840708" y="558050"/>
                  </a:lnTo>
                  <a:lnTo>
                    <a:pt x="3840784" y="568210"/>
                  </a:lnTo>
                  <a:lnTo>
                    <a:pt x="3841216" y="574560"/>
                  </a:lnTo>
                  <a:lnTo>
                    <a:pt x="3842766" y="580910"/>
                  </a:lnTo>
                  <a:lnTo>
                    <a:pt x="3845344" y="588530"/>
                  </a:lnTo>
                  <a:lnTo>
                    <a:pt x="3848963" y="593610"/>
                  </a:lnTo>
                  <a:lnTo>
                    <a:pt x="3853357" y="599960"/>
                  </a:lnTo>
                  <a:lnTo>
                    <a:pt x="3858323" y="605040"/>
                  </a:lnTo>
                  <a:lnTo>
                    <a:pt x="3863848" y="610120"/>
                  </a:lnTo>
                  <a:lnTo>
                    <a:pt x="3869931" y="612660"/>
                  </a:lnTo>
                  <a:lnTo>
                    <a:pt x="3878351" y="603770"/>
                  </a:lnTo>
                  <a:lnTo>
                    <a:pt x="3867505" y="597420"/>
                  </a:lnTo>
                  <a:lnTo>
                    <a:pt x="3859771" y="588530"/>
                  </a:lnTo>
                  <a:lnTo>
                    <a:pt x="3855123" y="578370"/>
                  </a:lnTo>
                  <a:lnTo>
                    <a:pt x="3853586" y="568210"/>
                  </a:lnTo>
                  <a:lnTo>
                    <a:pt x="3853586" y="561860"/>
                  </a:lnTo>
                  <a:lnTo>
                    <a:pt x="3854996" y="556780"/>
                  </a:lnTo>
                  <a:lnTo>
                    <a:pt x="3860609" y="550430"/>
                  </a:lnTo>
                  <a:lnTo>
                    <a:pt x="3864152" y="549160"/>
                  </a:lnTo>
                  <a:lnTo>
                    <a:pt x="3872623" y="549160"/>
                  </a:lnTo>
                  <a:lnTo>
                    <a:pt x="3875925" y="550430"/>
                  </a:lnTo>
                  <a:lnTo>
                    <a:pt x="3880777" y="555510"/>
                  </a:lnTo>
                  <a:lnTo>
                    <a:pt x="3881983" y="559320"/>
                  </a:lnTo>
                  <a:lnTo>
                    <a:pt x="3881983" y="580910"/>
                  </a:lnTo>
                  <a:lnTo>
                    <a:pt x="3894036" y="580910"/>
                  </a:lnTo>
                  <a:lnTo>
                    <a:pt x="3894036" y="559320"/>
                  </a:lnTo>
                  <a:lnTo>
                    <a:pt x="3895331" y="555510"/>
                  </a:lnTo>
                  <a:lnTo>
                    <a:pt x="3899458" y="550430"/>
                  </a:lnTo>
                  <a:lnTo>
                    <a:pt x="3900500" y="549160"/>
                  </a:lnTo>
                  <a:lnTo>
                    <a:pt x="3904056" y="547890"/>
                  </a:lnTo>
                  <a:lnTo>
                    <a:pt x="3913073" y="547890"/>
                  </a:lnTo>
                  <a:lnTo>
                    <a:pt x="3917315" y="550430"/>
                  </a:lnTo>
                  <a:lnTo>
                    <a:pt x="3921277" y="552970"/>
                  </a:lnTo>
                  <a:lnTo>
                    <a:pt x="3921277" y="561860"/>
                  </a:lnTo>
                  <a:lnTo>
                    <a:pt x="3923779" y="568210"/>
                  </a:lnTo>
                  <a:lnTo>
                    <a:pt x="3933799" y="577100"/>
                  </a:lnTo>
                  <a:lnTo>
                    <a:pt x="3940264" y="579640"/>
                  </a:lnTo>
                  <a:lnTo>
                    <a:pt x="3958539" y="579640"/>
                  </a:lnTo>
                  <a:lnTo>
                    <a:pt x="3965968" y="577100"/>
                  </a:lnTo>
                  <a:lnTo>
                    <a:pt x="3970477" y="569480"/>
                  </a:lnTo>
                  <a:lnTo>
                    <a:pt x="3971137" y="569480"/>
                  </a:lnTo>
                  <a:lnTo>
                    <a:pt x="3971137" y="612660"/>
                  </a:lnTo>
                  <a:lnTo>
                    <a:pt x="3983520" y="612660"/>
                  </a:lnTo>
                  <a:lnTo>
                    <a:pt x="3983520" y="569480"/>
                  </a:lnTo>
                  <a:lnTo>
                    <a:pt x="3983520" y="568210"/>
                  </a:lnTo>
                  <a:lnTo>
                    <a:pt x="3983520" y="516140"/>
                  </a:lnTo>
                  <a:lnTo>
                    <a:pt x="3996232" y="516140"/>
                  </a:lnTo>
                  <a:lnTo>
                    <a:pt x="4003497" y="516140"/>
                  </a:lnTo>
                  <a:lnTo>
                    <a:pt x="4057319" y="516140"/>
                  </a:lnTo>
                  <a:lnTo>
                    <a:pt x="4057319" y="565670"/>
                  </a:lnTo>
                  <a:lnTo>
                    <a:pt x="4055503" y="570750"/>
                  </a:lnTo>
                  <a:lnTo>
                    <a:pt x="4048239" y="578370"/>
                  </a:lnTo>
                  <a:lnTo>
                    <a:pt x="4043502" y="579640"/>
                  </a:lnTo>
                  <a:lnTo>
                    <a:pt x="4032504" y="579640"/>
                  </a:lnTo>
                  <a:lnTo>
                    <a:pt x="4044111" y="545350"/>
                  </a:lnTo>
                  <a:lnTo>
                    <a:pt x="4042130" y="533920"/>
                  </a:lnTo>
                  <a:lnTo>
                    <a:pt x="4035399" y="533920"/>
                  </a:lnTo>
                  <a:lnTo>
                    <a:pt x="4029100" y="535190"/>
                  </a:lnTo>
                  <a:lnTo>
                    <a:pt x="4023233" y="537730"/>
                  </a:lnTo>
                  <a:lnTo>
                    <a:pt x="4017784" y="540270"/>
                  </a:lnTo>
                  <a:lnTo>
                    <a:pt x="4010787" y="545350"/>
                  </a:lnTo>
                  <a:lnTo>
                    <a:pt x="4007294" y="552970"/>
                  </a:lnTo>
                  <a:lnTo>
                    <a:pt x="4007294" y="570750"/>
                  </a:lnTo>
                  <a:lnTo>
                    <a:pt x="4010050" y="578370"/>
                  </a:lnTo>
                  <a:lnTo>
                    <a:pt x="4021048" y="588530"/>
                  </a:lnTo>
                  <a:lnTo>
                    <a:pt x="4027652" y="591070"/>
                  </a:lnTo>
                  <a:lnTo>
                    <a:pt x="4044607" y="591070"/>
                  </a:lnTo>
                  <a:lnTo>
                    <a:pt x="4051706" y="588530"/>
                  </a:lnTo>
                  <a:lnTo>
                    <a:pt x="4056659" y="582180"/>
                  </a:lnTo>
                  <a:lnTo>
                    <a:pt x="4057319" y="582180"/>
                  </a:lnTo>
                  <a:lnTo>
                    <a:pt x="4057319" y="612660"/>
                  </a:lnTo>
                  <a:lnTo>
                    <a:pt x="4069702" y="612660"/>
                  </a:lnTo>
                  <a:lnTo>
                    <a:pt x="4069702" y="582180"/>
                  </a:lnTo>
                  <a:lnTo>
                    <a:pt x="4069702" y="579640"/>
                  </a:lnTo>
                  <a:lnTo>
                    <a:pt x="4069702" y="560590"/>
                  </a:lnTo>
                  <a:lnTo>
                    <a:pt x="4071518" y="555510"/>
                  </a:lnTo>
                  <a:lnTo>
                    <a:pt x="4078782" y="547890"/>
                  </a:lnTo>
                  <a:lnTo>
                    <a:pt x="4083520" y="545350"/>
                  </a:lnTo>
                  <a:lnTo>
                    <a:pt x="4094518" y="545350"/>
                  </a:lnTo>
                  <a:lnTo>
                    <a:pt x="4098709" y="547890"/>
                  </a:lnTo>
                  <a:lnTo>
                    <a:pt x="4105084" y="554240"/>
                  </a:lnTo>
                  <a:lnTo>
                    <a:pt x="4106684" y="558050"/>
                  </a:lnTo>
                  <a:lnTo>
                    <a:pt x="4106684" y="569480"/>
                  </a:lnTo>
                  <a:lnTo>
                    <a:pt x="4104322" y="574560"/>
                  </a:lnTo>
                  <a:lnTo>
                    <a:pt x="4094848" y="579640"/>
                  </a:lnTo>
                  <a:lnTo>
                    <a:pt x="4089298" y="580910"/>
                  </a:lnTo>
                  <a:lnTo>
                    <a:pt x="4082910" y="579640"/>
                  </a:lnTo>
                  <a:lnTo>
                    <a:pt x="4084891" y="591070"/>
                  </a:lnTo>
                  <a:lnTo>
                    <a:pt x="4091597" y="592340"/>
                  </a:lnTo>
                  <a:lnTo>
                    <a:pt x="4097883" y="591070"/>
                  </a:lnTo>
                  <a:lnTo>
                    <a:pt x="4103738" y="588530"/>
                  </a:lnTo>
                  <a:lnTo>
                    <a:pt x="4109161" y="585990"/>
                  </a:lnTo>
                  <a:lnTo>
                    <a:pt x="4114698" y="580910"/>
                  </a:lnTo>
                  <a:lnTo>
                    <a:pt x="4116095" y="579640"/>
                  </a:lnTo>
                  <a:lnTo>
                    <a:pt x="4119562" y="572020"/>
                  </a:lnTo>
                  <a:lnTo>
                    <a:pt x="4119562" y="554240"/>
                  </a:lnTo>
                  <a:lnTo>
                    <a:pt x="4116870" y="547890"/>
                  </a:lnTo>
                  <a:lnTo>
                    <a:pt x="4114165" y="545350"/>
                  </a:lnTo>
                  <a:lnTo>
                    <a:pt x="4112818" y="544080"/>
                  </a:lnTo>
                  <a:lnTo>
                    <a:pt x="4106075" y="537730"/>
                  </a:lnTo>
                  <a:lnTo>
                    <a:pt x="4099534" y="535190"/>
                  </a:lnTo>
                  <a:lnTo>
                    <a:pt x="4082135" y="535190"/>
                  </a:lnTo>
                  <a:lnTo>
                    <a:pt x="4074985" y="537730"/>
                  </a:lnTo>
                  <a:lnTo>
                    <a:pt x="4070362" y="544080"/>
                  </a:lnTo>
                  <a:lnTo>
                    <a:pt x="4069702" y="544080"/>
                  </a:lnTo>
                  <a:lnTo>
                    <a:pt x="4069702" y="516140"/>
                  </a:lnTo>
                  <a:lnTo>
                    <a:pt x="4130624" y="516140"/>
                  </a:lnTo>
                  <a:lnTo>
                    <a:pt x="4130624" y="505980"/>
                  </a:lnTo>
                  <a:close/>
                </a:path>
                <a:path w="5814695" h="2957829">
                  <a:moveTo>
                    <a:pt x="4139539" y="2366137"/>
                  </a:moveTo>
                  <a:lnTo>
                    <a:pt x="4127817" y="2366137"/>
                  </a:lnTo>
                  <a:lnTo>
                    <a:pt x="4083075" y="2508948"/>
                  </a:lnTo>
                  <a:lnTo>
                    <a:pt x="4094632" y="2508948"/>
                  </a:lnTo>
                  <a:lnTo>
                    <a:pt x="4139539" y="2366137"/>
                  </a:lnTo>
                  <a:close/>
                </a:path>
                <a:path w="5814695" h="2957829">
                  <a:moveTo>
                    <a:pt x="4164139" y="2837853"/>
                  </a:moveTo>
                  <a:lnTo>
                    <a:pt x="4146943" y="2837853"/>
                  </a:lnTo>
                  <a:lnTo>
                    <a:pt x="4147248" y="2838843"/>
                  </a:lnTo>
                  <a:lnTo>
                    <a:pt x="4134256" y="2796743"/>
                  </a:lnTo>
                  <a:lnTo>
                    <a:pt x="4121048" y="2798559"/>
                  </a:lnTo>
                  <a:lnTo>
                    <a:pt x="4140123" y="2837853"/>
                  </a:lnTo>
                  <a:lnTo>
                    <a:pt x="4138091" y="2837853"/>
                  </a:lnTo>
                  <a:lnTo>
                    <a:pt x="4110317" y="2808960"/>
                  </a:lnTo>
                  <a:lnTo>
                    <a:pt x="4097769" y="2814904"/>
                  </a:lnTo>
                  <a:lnTo>
                    <a:pt x="4111739" y="2825546"/>
                  </a:lnTo>
                  <a:lnTo>
                    <a:pt x="4123144" y="2834017"/>
                  </a:lnTo>
                  <a:lnTo>
                    <a:pt x="4128503" y="2837853"/>
                  </a:lnTo>
                  <a:lnTo>
                    <a:pt x="4073169" y="2837853"/>
                  </a:lnTo>
                  <a:lnTo>
                    <a:pt x="4073169" y="2848419"/>
                  </a:lnTo>
                  <a:lnTo>
                    <a:pt x="4134586" y="2848419"/>
                  </a:lnTo>
                  <a:lnTo>
                    <a:pt x="4134586" y="2864764"/>
                  </a:lnTo>
                  <a:lnTo>
                    <a:pt x="4102392" y="2864764"/>
                  </a:lnTo>
                  <a:lnTo>
                    <a:pt x="4097490" y="2866339"/>
                  </a:lnTo>
                  <a:lnTo>
                    <a:pt x="4090454" y="2872613"/>
                  </a:lnTo>
                  <a:lnTo>
                    <a:pt x="4088688" y="2876651"/>
                  </a:lnTo>
                  <a:lnTo>
                    <a:pt x="4088688" y="2890304"/>
                  </a:lnTo>
                  <a:lnTo>
                    <a:pt x="4092702" y="2897174"/>
                  </a:lnTo>
                  <a:lnTo>
                    <a:pt x="4100741" y="2902242"/>
                  </a:lnTo>
                  <a:lnTo>
                    <a:pt x="4093692" y="2907525"/>
                  </a:lnTo>
                  <a:lnTo>
                    <a:pt x="4090174" y="2914243"/>
                  </a:lnTo>
                  <a:lnTo>
                    <a:pt x="4090212" y="2922714"/>
                  </a:lnTo>
                  <a:lnTo>
                    <a:pt x="4091025" y="2929674"/>
                  </a:lnTo>
                  <a:lnTo>
                    <a:pt x="4120400" y="2953943"/>
                  </a:lnTo>
                  <a:lnTo>
                    <a:pt x="4142181" y="2957550"/>
                  </a:lnTo>
                  <a:lnTo>
                    <a:pt x="4147464" y="2946819"/>
                  </a:lnTo>
                  <a:lnTo>
                    <a:pt x="4127957" y="2944393"/>
                  </a:lnTo>
                  <a:lnTo>
                    <a:pt x="4114025" y="2939554"/>
                  </a:lnTo>
                  <a:lnTo>
                    <a:pt x="4105668" y="2932341"/>
                  </a:lnTo>
                  <a:lnTo>
                    <a:pt x="4102887" y="2922714"/>
                  </a:lnTo>
                  <a:lnTo>
                    <a:pt x="4102887" y="2917761"/>
                  </a:lnTo>
                  <a:lnTo>
                    <a:pt x="4104983" y="2913659"/>
                  </a:lnTo>
                  <a:lnTo>
                    <a:pt x="4113339" y="2907169"/>
                  </a:lnTo>
                  <a:lnTo>
                    <a:pt x="4118851" y="2905544"/>
                  </a:lnTo>
                  <a:lnTo>
                    <a:pt x="4130294" y="2905544"/>
                  </a:lnTo>
                  <a:lnTo>
                    <a:pt x="4133875" y="2906585"/>
                  </a:lnTo>
                  <a:lnTo>
                    <a:pt x="4138930" y="2910776"/>
                  </a:lnTo>
                  <a:lnTo>
                    <a:pt x="4140200" y="2913418"/>
                  </a:lnTo>
                  <a:lnTo>
                    <a:pt x="4140200" y="2920898"/>
                  </a:lnTo>
                  <a:lnTo>
                    <a:pt x="4138003" y="2924810"/>
                  </a:lnTo>
                  <a:lnTo>
                    <a:pt x="4133596" y="2928328"/>
                  </a:lnTo>
                  <a:lnTo>
                    <a:pt x="4144492" y="2934601"/>
                  </a:lnTo>
                  <a:lnTo>
                    <a:pt x="4149775" y="2929763"/>
                  </a:lnTo>
                  <a:lnTo>
                    <a:pt x="4152417" y="2923921"/>
                  </a:lnTo>
                  <a:lnTo>
                    <a:pt x="4152392" y="2910776"/>
                  </a:lnTo>
                  <a:lnTo>
                    <a:pt x="4150093" y="2905544"/>
                  </a:lnTo>
                  <a:lnTo>
                    <a:pt x="4141012" y="2896959"/>
                  </a:lnTo>
                  <a:lnTo>
                    <a:pt x="4140720" y="2896679"/>
                  </a:lnTo>
                  <a:lnTo>
                    <a:pt x="4134040" y="2894482"/>
                  </a:lnTo>
                  <a:lnTo>
                    <a:pt x="4119842" y="2894482"/>
                  </a:lnTo>
                  <a:lnTo>
                    <a:pt x="4114939" y="2895308"/>
                  </a:lnTo>
                  <a:lnTo>
                    <a:pt x="4110647" y="2896959"/>
                  </a:lnTo>
                  <a:lnTo>
                    <a:pt x="4104373" y="2893326"/>
                  </a:lnTo>
                  <a:lnTo>
                    <a:pt x="4101236" y="2888754"/>
                  </a:lnTo>
                  <a:lnTo>
                    <a:pt x="4101236" y="2878086"/>
                  </a:lnTo>
                  <a:lnTo>
                    <a:pt x="4104652" y="2875496"/>
                  </a:lnTo>
                  <a:lnTo>
                    <a:pt x="4146639" y="2875496"/>
                  </a:lnTo>
                  <a:lnTo>
                    <a:pt x="4146639" y="2848419"/>
                  </a:lnTo>
                  <a:lnTo>
                    <a:pt x="4164139" y="2848419"/>
                  </a:lnTo>
                  <a:lnTo>
                    <a:pt x="4164139" y="2844457"/>
                  </a:lnTo>
                  <a:lnTo>
                    <a:pt x="4164139" y="2837853"/>
                  </a:lnTo>
                  <a:close/>
                </a:path>
                <a:path w="5814695" h="2957829">
                  <a:moveTo>
                    <a:pt x="4270133" y="2609278"/>
                  </a:moveTo>
                  <a:lnTo>
                    <a:pt x="4270133" y="2609278"/>
                  </a:lnTo>
                  <a:lnTo>
                    <a:pt x="3914013" y="2609278"/>
                  </a:lnTo>
                  <a:lnTo>
                    <a:pt x="3914114" y="2587866"/>
                  </a:lnTo>
                  <a:lnTo>
                    <a:pt x="3916349" y="2582849"/>
                  </a:lnTo>
                  <a:lnTo>
                    <a:pt x="3925709" y="2575585"/>
                  </a:lnTo>
                  <a:lnTo>
                    <a:pt x="3932390" y="2573769"/>
                  </a:lnTo>
                  <a:lnTo>
                    <a:pt x="3941089" y="2573769"/>
                  </a:lnTo>
                  <a:lnTo>
                    <a:pt x="3982148" y="2588996"/>
                  </a:lnTo>
                  <a:lnTo>
                    <a:pt x="3990784" y="2598382"/>
                  </a:lnTo>
                  <a:lnTo>
                    <a:pt x="3999700" y="2591435"/>
                  </a:lnTo>
                  <a:lnTo>
                    <a:pt x="3968800" y="2567559"/>
                  </a:lnTo>
                  <a:lnTo>
                    <a:pt x="3941089" y="2562542"/>
                  </a:lnTo>
                  <a:lnTo>
                    <a:pt x="3932351" y="2563101"/>
                  </a:lnTo>
                  <a:lnTo>
                    <a:pt x="3902278" y="2587866"/>
                  </a:lnTo>
                  <a:lnTo>
                    <a:pt x="3901630" y="2594914"/>
                  </a:lnTo>
                  <a:lnTo>
                    <a:pt x="3901630" y="2609278"/>
                  </a:lnTo>
                  <a:lnTo>
                    <a:pt x="3881653" y="2609278"/>
                  </a:lnTo>
                  <a:lnTo>
                    <a:pt x="3881653" y="2619845"/>
                  </a:lnTo>
                  <a:lnTo>
                    <a:pt x="3901630" y="2619845"/>
                  </a:lnTo>
                  <a:lnTo>
                    <a:pt x="3901630" y="2715272"/>
                  </a:lnTo>
                  <a:lnTo>
                    <a:pt x="3914013" y="2715272"/>
                  </a:lnTo>
                  <a:lnTo>
                    <a:pt x="3914013" y="2619845"/>
                  </a:lnTo>
                  <a:lnTo>
                    <a:pt x="3926725" y="2619845"/>
                  </a:lnTo>
                  <a:lnTo>
                    <a:pt x="3933990" y="2619845"/>
                  </a:lnTo>
                  <a:lnTo>
                    <a:pt x="3992105" y="2619845"/>
                  </a:lnTo>
                  <a:lnTo>
                    <a:pt x="3992105" y="2667939"/>
                  </a:lnTo>
                  <a:lnTo>
                    <a:pt x="3990098" y="2673642"/>
                  </a:lnTo>
                  <a:lnTo>
                    <a:pt x="3982059" y="2682773"/>
                  </a:lnTo>
                  <a:lnTo>
                    <a:pt x="3976801" y="2685059"/>
                  </a:lnTo>
                  <a:lnTo>
                    <a:pt x="3964584" y="2685059"/>
                  </a:lnTo>
                  <a:lnTo>
                    <a:pt x="3959936" y="2683243"/>
                  </a:lnTo>
                  <a:lnTo>
                    <a:pt x="3952786" y="2675979"/>
                  </a:lnTo>
                  <a:lnTo>
                    <a:pt x="3950995" y="2671407"/>
                  </a:lnTo>
                  <a:lnTo>
                    <a:pt x="3950995" y="2658757"/>
                  </a:lnTo>
                  <a:lnTo>
                    <a:pt x="3953776" y="2653525"/>
                  </a:lnTo>
                  <a:lnTo>
                    <a:pt x="3964889" y="2646921"/>
                  </a:lnTo>
                  <a:lnTo>
                    <a:pt x="3971239" y="2646210"/>
                  </a:lnTo>
                  <a:lnTo>
                    <a:pt x="3978402" y="2648077"/>
                  </a:lnTo>
                  <a:lnTo>
                    <a:pt x="3978211" y="2646210"/>
                  </a:lnTo>
                  <a:lnTo>
                    <a:pt x="3977246" y="2636355"/>
                  </a:lnTo>
                  <a:lnTo>
                    <a:pt x="3969905" y="2635681"/>
                  </a:lnTo>
                  <a:lnTo>
                    <a:pt x="3962908" y="2636355"/>
                  </a:lnTo>
                  <a:lnTo>
                    <a:pt x="3937825" y="2665577"/>
                  </a:lnTo>
                  <a:lnTo>
                    <a:pt x="3937787" y="2674988"/>
                  </a:lnTo>
                  <a:lnTo>
                    <a:pt x="3940759" y="2682252"/>
                  </a:lnTo>
                  <a:lnTo>
                    <a:pt x="3952646" y="2693479"/>
                  </a:lnTo>
                  <a:lnTo>
                    <a:pt x="3959796" y="2696286"/>
                  </a:lnTo>
                  <a:lnTo>
                    <a:pt x="3978402" y="2696286"/>
                  </a:lnTo>
                  <a:lnTo>
                    <a:pt x="3986161" y="2692984"/>
                  </a:lnTo>
                  <a:lnTo>
                    <a:pt x="3991445" y="2686380"/>
                  </a:lnTo>
                  <a:lnTo>
                    <a:pt x="3992105" y="2686380"/>
                  </a:lnTo>
                  <a:lnTo>
                    <a:pt x="3992105" y="2715272"/>
                  </a:lnTo>
                  <a:lnTo>
                    <a:pt x="4004487" y="2715272"/>
                  </a:lnTo>
                  <a:lnTo>
                    <a:pt x="4004487" y="2686380"/>
                  </a:lnTo>
                  <a:lnTo>
                    <a:pt x="4004487" y="2685059"/>
                  </a:lnTo>
                  <a:lnTo>
                    <a:pt x="4004487" y="2619845"/>
                  </a:lnTo>
                  <a:lnTo>
                    <a:pt x="4017200" y="2619845"/>
                  </a:lnTo>
                  <a:lnTo>
                    <a:pt x="4024465" y="2619845"/>
                  </a:lnTo>
                  <a:lnTo>
                    <a:pt x="4107840" y="2619845"/>
                  </a:lnTo>
                  <a:lnTo>
                    <a:pt x="4107840" y="2640482"/>
                  </a:lnTo>
                  <a:lnTo>
                    <a:pt x="4043616" y="2640482"/>
                  </a:lnTo>
                  <a:lnTo>
                    <a:pt x="4038828" y="2649893"/>
                  </a:lnTo>
                  <a:lnTo>
                    <a:pt x="4038828" y="2650718"/>
                  </a:lnTo>
                  <a:lnTo>
                    <a:pt x="4047515" y="2652915"/>
                  </a:lnTo>
                  <a:lnTo>
                    <a:pt x="4055135" y="2656332"/>
                  </a:lnTo>
                  <a:lnTo>
                    <a:pt x="4068241" y="2665577"/>
                  </a:lnTo>
                  <a:lnTo>
                    <a:pt x="4071518" y="2671241"/>
                  </a:lnTo>
                  <a:lnTo>
                    <a:pt x="4071416" y="2683243"/>
                  </a:lnTo>
                  <a:lnTo>
                    <a:pt x="4069778" y="2686951"/>
                  </a:lnTo>
                  <a:lnTo>
                    <a:pt x="4062844" y="2692565"/>
                  </a:lnTo>
                  <a:lnTo>
                    <a:pt x="4058247" y="2693974"/>
                  </a:lnTo>
                  <a:lnTo>
                    <a:pt x="4049890" y="2693974"/>
                  </a:lnTo>
                  <a:lnTo>
                    <a:pt x="4047248" y="2693644"/>
                  </a:lnTo>
                  <a:lnTo>
                    <a:pt x="4044607" y="2692984"/>
                  </a:lnTo>
                  <a:lnTo>
                    <a:pt x="4027767" y="2677630"/>
                  </a:lnTo>
                  <a:lnTo>
                    <a:pt x="4024350" y="2679827"/>
                  </a:lnTo>
                  <a:lnTo>
                    <a:pt x="4022674" y="2683027"/>
                  </a:lnTo>
                  <a:lnTo>
                    <a:pt x="4022648" y="2691333"/>
                  </a:lnTo>
                  <a:lnTo>
                    <a:pt x="4024350" y="2694775"/>
                  </a:lnTo>
                  <a:lnTo>
                    <a:pt x="4031170" y="2700604"/>
                  </a:lnTo>
                  <a:lnTo>
                    <a:pt x="4036022" y="2702344"/>
                  </a:lnTo>
                  <a:lnTo>
                    <a:pt x="4042295" y="2702890"/>
                  </a:lnTo>
                  <a:lnTo>
                    <a:pt x="4065409" y="2728315"/>
                  </a:lnTo>
                  <a:lnTo>
                    <a:pt x="4079113" y="2722537"/>
                  </a:lnTo>
                  <a:lnTo>
                    <a:pt x="4055008" y="2702725"/>
                  </a:lnTo>
                  <a:lnTo>
                    <a:pt x="4065244" y="2702725"/>
                  </a:lnTo>
                  <a:lnTo>
                    <a:pt x="4071569" y="2700604"/>
                  </a:lnTo>
                  <a:lnTo>
                    <a:pt x="4079481" y="2693974"/>
                  </a:lnTo>
                  <a:lnTo>
                    <a:pt x="4081691" y="2692133"/>
                  </a:lnTo>
                  <a:lnTo>
                    <a:pt x="4084231" y="2686431"/>
                  </a:lnTo>
                  <a:lnTo>
                    <a:pt x="4084231" y="2672232"/>
                  </a:lnTo>
                  <a:lnTo>
                    <a:pt x="4081754" y="2666403"/>
                  </a:lnTo>
                  <a:lnTo>
                    <a:pt x="4071848" y="2657157"/>
                  </a:lnTo>
                  <a:lnTo>
                    <a:pt x="4066400" y="2653855"/>
                  </a:lnTo>
                  <a:lnTo>
                    <a:pt x="4060456" y="2651874"/>
                  </a:lnTo>
                  <a:lnTo>
                    <a:pt x="4060456" y="2651214"/>
                  </a:lnTo>
                  <a:lnTo>
                    <a:pt x="4107840" y="2651214"/>
                  </a:lnTo>
                  <a:lnTo>
                    <a:pt x="4107840" y="2715272"/>
                  </a:lnTo>
                  <a:lnTo>
                    <a:pt x="4120388" y="2715272"/>
                  </a:lnTo>
                  <a:lnTo>
                    <a:pt x="4120388" y="2651214"/>
                  </a:lnTo>
                  <a:lnTo>
                    <a:pt x="4120388" y="2619845"/>
                  </a:lnTo>
                  <a:lnTo>
                    <a:pt x="4133100" y="2619845"/>
                  </a:lnTo>
                  <a:lnTo>
                    <a:pt x="4140365" y="2619845"/>
                  </a:lnTo>
                  <a:lnTo>
                    <a:pt x="4153077" y="2619845"/>
                  </a:lnTo>
                  <a:lnTo>
                    <a:pt x="4153077" y="2715272"/>
                  </a:lnTo>
                  <a:lnTo>
                    <a:pt x="4165460" y="2715272"/>
                  </a:lnTo>
                  <a:lnTo>
                    <a:pt x="4165460" y="2619845"/>
                  </a:lnTo>
                  <a:lnTo>
                    <a:pt x="4178173" y="2619845"/>
                  </a:lnTo>
                  <a:lnTo>
                    <a:pt x="4185437" y="2619845"/>
                  </a:lnTo>
                  <a:lnTo>
                    <a:pt x="4237774" y="2619845"/>
                  </a:lnTo>
                  <a:lnTo>
                    <a:pt x="4237774" y="2650388"/>
                  </a:lnTo>
                  <a:lnTo>
                    <a:pt x="4195508" y="2650388"/>
                  </a:lnTo>
                  <a:lnTo>
                    <a:pt x="4186263" y="2657818"/>
                  </a:lnTo>
                  <a:lnTo>
                    <a:pt x="4186263" y="2662326"/>
                  </a:lnTo>
                  <a:lnTo>
                    <a:pt x="4187279" y="2666568"/>
                  </a:lnTo>
                  <a:lnTo>
                    <a:pt x="4191343" y="2674493"/>
                  </a:lnTo>
                  <a:lnTo>
                    <a:pt x="4193959" y="2677464"/>
                  </a:lnTo>
                  <a:lnTo>
                    <a:pt x="4197159" y="2679446"/>
                  </a:lnTo>
                  <a:lnTo>
                    <a:pt x="4204754" y="2676804"/>
                  </a:lnTo>
                  <a:lnTo>
                    <a:pt x="4204754" y="2661615"/>
                  </a:lnTo>
                  <a:lnTo>
                    <a:pt x="4237774" y="2661615"/>
                  </a:lnTo>
                  <a:lnTo>
                    <a:pt x="4237774" y="2715272"/>
                  </a:lnTo>
                  <a:lnTo>
                    <a:pt x="4250156" y="2715272"/>
                  </a:lnTo>
                  <a:lnTo>
                    <a:pt x="4250156" y="2661615"/>
                  </a:lnTo>
                  <a:lnTo>
                    <a:pt x="4250156" y="2619845"/>
                  </a:lnTo>
                  <a:lnTo>
                    <a:pt x="4270133" y="2619845"/>
                  </a:lnTo>
                  <a:lnTo>
                    <a:pt x="4270133" y="2609278"/>
                  </a:lnTo>
                  <a:close/>
                </a:path>
                <a:path w="5814695" h="2957829">
                  <a:moveTo>
                    <a:pt x="4274096" y="962710"/>
                  </a:moveTo>
                  <a:lnTo>
                    <a:pt x="4241736" y="962710"/>
                  </a:lnTo>
                  <a:lnTo>
                    <a:pt x="4241736" y="973277"/>
                  </a:lnTo>
                  <a:lnTo>
                    <a:pt x="4241622" y="1016393"/>
                  </a:lnTo>
                  <a:lnTo>
                    <a:pt x="4239425" y="1022731"/>
                  </a:lnTo>
                  <a:lnTo>
                    <a:pt x="4230179" y="1032306"/>
                  </a:lnTo>
                  <a:lnTo>
                    <a:pt x="4224121" y="1034694"/>
                  </a:lnTo>
                  <a:lnTo>
                    <a:pt x="4209161" y="1034694"/>
                  </a:lnTo>
                  <a:lnTo>
                    <a:pt x="4203319" y="1032548"/>
                  </a:lnTo>
                  <a:lnTo>
                    <a:pt x="4194962" y="1023962"/>
                  </a:lnTo>
                  <a:lnTo>
                    <a:pt x="4192486" y="1019124"/>
                  </a:lnTo>
                  <a:lnTo>
                    <a:pt x="4191711" y="1013726"/>
                  </a:lnTo>
                  <a:lnTo>
                    <a:pt x="4198315" y="1012190"/>
                  </a:lnTo>
                  <a:lnTo>
                    <a:pt x="4203649" y="1009383"/>
                  </a:lnTo>
                  <a:lnTo>
                    <a:pt x="4211802" y="1001229"/>
                  </a:lnTo>
                  <a:lnTo>
                    <a:pt x="4213834" y="996391"/>
                  </a:lnTo>
                  <a:lnTo>
                    <a:pt x="4213834" y="984288"/>
                  </a:lnTo>
                  <a:lnTo>
                    <a:pt x="4211637" y="978674"/>
                  </a:lnTo>
                  <a:lnTo>
                    <a:pt x="4207230" y="973937"/>
                  </a:lnTo>
                  <a:lnTo>
                    <a:pt x="4207230" y="973277"/>
                  </a:lnTo>
                  <a:lnTo>
                    <a:pt x="4241736" y="973277"/>
                  </a:lnTo>
                  <a:lnTo>
                    <a:pt x="4241736" y="962710"/>
                  </a:lnTo>
                  <a:lnTo>
                    <a:pt x="4173385" y="962710"/>
                  </a:lnTo>
                  <a:lnTo>
                    <a:pt x="4166120" y="962710"/>
                  </a:lnTo>
                  <a:lnTo>
                    <a:pt x="3968661" y="962710"/>
                  </a:lnTo>
                  <a:lnTo>
                    <a:pt x="3968661" y="973277"/>
                  </a:lnTo>
                  <a:lnTo>
                    <a:pt x="3968661" y="1010754"/>
                  </a:lnTo>
                  <a:lnTo>
                    <a:pt x="3964152" y="1012190"/>
                  </a:lnTo>
                  <a:lnTo>
                    <a:pt x="3958920" y="1012901"/>
                  </a:lnTo>
                  <a:lnTo>
                    <a:pt x="3946702" y="1012901"/>
                  </a:lnTo>
                  <a:lnTo>
                    <a:pt x="3940822" y="1012126"/>
                  </a:lnTo>
                  <a:lnTo>
                    <a:pt x="3935311" y="1010589"/>
                  </a:lnTo>
                  <a:lnTo>
                    <a:pt x="3935755" y="1009154"/>
                  </a:lnTo>
                  <a:lnTo>
                    <a:pt x="3935869" y="1008138"/>
                  </a:lnTo>
                  <a:lnTo>
                    <a:pt x="3935971" y="973277"/>
                  </a:lnTo>
                  <a:lnTo>
                    <a:pt x="3968661" y="973277"/>
                  </a:lnTo>
                  <a:lnTo>
                    <a:pt x="3968661" y="962710"/>
                  </a:lnTo>
                  <a:lnTo>
                    <a:pt x="3881653" y="962710"/>
                  </a:lnTo>
                  <a:lnTo>
                    <a:pt x="3881653" y="973277"/>
                  </a:lnTo>
                  <a:lnTo>
                    <a:pt x="3923588" y="973277"/>
                  </a:lnTo>
                  <a:lnTo>
                    <a:pt x="3923588" y="1011135"/>
                  </a:lnTo>
                  <a:lnTo>
                    <a:pt x="3919956" y="1014717"/>
                  </a:lnTo>
                  <a:lnTo>
                    <a:pt x="3906863" y="1014717"/>
                  </a:lnTo>
                  <a:lnTo>
                    <a:pt x="3901859" y="1012240"/>
                  </a:lnTo>
                  <a:lnTo>
                    <a:pt x="3897668" y="1007287"/>
                  </a:lnTo>
                  <a:lnTo>
                    <a:pt x="3888257" y="1014717"/>
                  </a:lnTo>
                  <a:lnTo>
                    <a:pt x="3930853" y="1070521"/>
                  </a:lnTo>
                  <a:lnTo>
                    <a:pt x="3940924" y="1063917"/>
                  </a:lnTo>
                  <a:lnTo>
                    <a:pt x="3921607" y="1038821"/>
                  </a:lnTo>
                  <a:lnTo>
                    <a:pt x="3919080" y="1035405"/>
                  </a:lnTo>
                  <a:lnTo>
                    <a:pt x="3915283" y="1030846"/>
                  </a:lnTo>
                  <a:lnTo>
                    <a:pt x="3910215" y="1025118"/>
                  </a:lnTo>
                  <a:lnTo>
                    <a:pt x="3910546" y="1024623"/>
                  </a:lnTo>
                  <a:lnTo>
                    <a:pt x="3911536" y="1024953"/>
                  </a:lnTo>
                  <a:lnTo>
                    <a:pt x="3913352" y="1025118"/>
                  </a:lnTo>
                  <a:lnTo>
                    <a:pt x="3915994" y="1025118"/>
                  </a:lnTo>
                  <a:lnTo>
                    <a:pt x="3921937" y="1024902"/>
                  </a:lnTo>
                  <a:lnTo>
                    <a:pt x="3922699" y="1024623"/>
                  </a:lnTo>
                  <a:lnTo>
                    <a:pt x="3926675" y="1023188"/>
                  </a:lnTo>
                  <a:lnTo>
                    <a:pt x="3930192" y="1020000"/>
                  </a:lnTo>
                  <a:lnTo>
                    <a:pt x="3937127" y="1022642"/>
                  </a:lnTo>
                  <a:lnTo>
                    <a:pt x="3944886" y="1023962"/>
                  </a:lnTo>
                  <a:lnTo>
                    <a:pt x="3959529" y="1023962"/>
                  </a:lnTo>
                  <a:lnTo>
                    <a:pt x="3964597" y="1023518"/>
                  </a:lnTo>
                  <a:lnTo>
                    <a:pt x="3968661" y="1022642"/>
                  </a:lnTo>
                  <a:lnTo>
                    <a:pt x="3968661" y="1068705"/>
                  </a:lnTo>
                  <a:lnTo>
                    <a:pt x="3981208" y="1068705"/>
                  </a:lnTo>
                  <a:lnTo>
                    <a:pt x="3981208" y="1022642"/>
                  </a:lnTo>
                  <a:lnTo>
                    <a:pt x="3981208" y="1020000"/>
                  </a:lnTo>
                  <a:lnTo>
                    <a:pt x="3981208" y="1014717"/>
                  </a:lnTo>
                  <a:lnTo>
                    <a:pt x="3981208" y="1012901"/>
                  </a:lnTo>
                  <a:lnTo>
                    <a:pt x="3981208" y="973277"/>
                  </a:lnTo>
                  <a:lnTo>
                    <a:pt x="3993921" y="973277"/>
                  </a:lnTo>
                  <a:lnTo>
                    <a:pt x="4001185" y="973277"/>
                  </a:lnTo>
                  <a:lnTo>
                    <a:pt x="4055008" y="973277"/>
                  </a:lnTo>
                  <a:lnTo>
                    <a:pt x="4055008" y="1022032"/>
                  </a:lnTo>
                  <a:lnTo>
                    <a:pt x="4053192" y="1027049"/>
                  </a:lnTo>
                  <a:lnTo>
                    <a:pt x="4045928" y="1034745"/>
                  </a:lnTo>
                  <a:lnTo>
                    <a:pt x="4041203" y="1036675"/>
                  </a:lnTo>
                  <a:lnTo>
                    <a:pt x="4030192" y="1036675"/>
                  </a:lnTo>
                  <a:lnTo>
                    <a:pt x="4026014" y="1035050"/>
                  </a:lnTo>
                  <a:lnTo>
                    <a:pt x="4019626" y="1028560"/>
                  </a:lnTo>
                  <a:lnTo>
                    <a:pt x="4018089" y="1024623"/>
                  </a:lnTo>
                  <a:lnTo>
                    <a:pt x="4018026" y="1012901"/>
                  </a:lnTo>
                  <a:lnTo>
                    <a:pt x="4020401" y="1008138"/>
                  </a:lnTo>
                  <a:lnTo>
                    <a:pt x="4029862" y="1002309"/>
                  </a:lnTo>
                  <a:lnTo>
                    <a:pt x="4035425" y="1001395"/>
                  </a:lnTo>
                  <a:lnTo>
                    <a:pt x="4041800" y="1002499"/>
                  </a:lnTo>
                  <a:lnTo>
                    <a:pt x="4041597" y="1001395"/>
                  </a:lnTo>
                  <a:lnTo>
                    <a:pt x="4039819" y="991108"/>
                  </a:lnTo>
                  <a:lnTo>
                    <a:pt x="4033088" y="990815"/>
                  </a:lnTo>
                  <a:lnTo>
                    <a:pt x="4026789" y="991730"/>
                  </a:lnTo>
                  <a:lnTo>
                    <a:pt x="4020921" y="993863"/>
                  </a:lnTo>
                  <a:lnTo>
                    <a:pt x="4015473" y="997216"/>
                  </a:lnTo>
                  <a:lnTo>
                    <a:pt x="4008475" y="1002499"/>
                  </a:lnTo>
                  <a:lnTo>
                    <a:pt x="4004983" y="1009980"/>
                  </a:lnTo>
                  <a:lnTo>
                    <a:pt x="4004983" y="1027925"/>
                  </a:lnTo>
                  <a:lnTo>
                    <a:pt x="4007739" y="1034694"/>
                  </a:lnTo>
                  <a:lnTo>
                    <a:pt x="4018750" y="1045260"/>
                  </a:lnTo>
                  <a:lnTo>
                    <a:pt x="4025354" y="1047902"/>
                  </a:lnTo>
                  <a:lnTo>
                    <a:pt x="4042295" y="1047902"/>
                  </a:lnTo>
                  <a:lnTo>
                    <a:pt x="4049395" y="1044765"/>
                  </a:lnTo>
                  <a:lnTo>
                    <a:pt x="4054348" y="1038491"/>
                  </a:lnTo>
                  <a:lnTo>
                    <a:pt x="4055008" y="1038491"/>
                  </a:lnTo>
                  <a:lnTo>
                    <a:pt x="4055008" y="1068705"/>
                  </a:lnTo>
                  <a:lnTo>
                    <a:pt x="4067391" y="1068705"/>
                  </a:lnTo>
                  <a:lnTo>
                    <a:pt x="4067391" y="1038491"/>
                  </a:lnTo>
                  <a:lnTo>
                    <a:pt x="4067391" y="1036675"/>
                  </a:lnTo>
                  <a:lnTo>
                    <a:pt x="4067391" y="1017143"/>
                  </a:lnTo>
                  <a:lnTo>
                    <a:pt x="4069207" y="1012126"/>
                  </a:lnTo>
                  <a:lnTo>
                    <a:pt x="4076471" y="1004430"/>
                  </a:lnTo>
                  <a:lnTo>
                    <a:pt x="4081208" y="1002499"/>
                  </a:lnTo>
                  <a:lnTo>
                    <a:pt x="4092219" y="1002499"/>
                  </a:lnTo>
                  <a:lnTo>
                    <a:pt x="4096397" y="1004100"/>
                  </a:lnTo>
                  <a:lnTo>
                    <a:pt x="4102785" y="1010475"/>
                  </a:lnTo>
                  <a:lnTo>
                    <a:pt x="4104373" y="1014603"/>
                  </a:lnTo>
                  <a:lnTo>
                    <a:pt x="4104373" y="1026160"/>
                  </a:lnTo>
                  <a:lnTo>
                    <a:pt x="4102011" y="1030871"/>
                  </a:lnTo>
                  <a:lnTo>
                    <a:pt x="4092549" y="1036701"/>
                  </a:lnTo>
                  <a:lnTo>
                    <a:pt x="4086987" y="1037615"/>
                  </a:lnTo>
                  <a:lnTo>
                    <a:pt x="4080599" y="1036510"/>
                  </a:lnTo>
                  <a:lnTo>
                    <a:pt x="4082580" y="1047902"/>
                  </a:lnTo>
                  <a:lnTo>
                    <a:pt x="4112539" y="1037615"/>
                  </a:lnTo>
                  <a:lnTo>
                    <a:pt x="4113746" y="1036701"/>
                  </a:lnTo>
                  <a:lnTo>
                    <a:pt x="4113860" y="1036510"/>
                  </a:lnTo>
                  <a:lnTo>
                    <a:pt x="4117251" y="1029195"/>
                  </a:lnTo>
                  <a:lnTo>
                    <a:pt x="4117251" y="1011135"/>
                  </a:lnTo>
                  <a:lnTo>
                    <a:pt x="4114558" y="1004341"/>
                  </a:lnTo>
                  <a:lnTo>
                    <a:pt x="4112653" y="1002499"/>
                  </a:lnTo>
                  <a:lnTo>
                    <a:pt x="4110952" y="1000848"/>
                  </a:lnTo>
                  <a:lnTo>
                    <a:pt x="4103801" y="993914"/>
                  </a:lnTo>
                  <a:lnTo>
                    <a:pt x="4097223" y="991273"/>
                  </a:lnTo>
                  <a:lnTo>
                    <a:pt x="4079837" y="991273"/>
                  </a:lnTo>
                  <a:lnTo>
                    <a:pt x="4072674" y="994460"/>
                  </a:lnTo>
                  <a:lnTo>
                    <a:pt x="4068051" y="1000848"/>
                  </a:lnTo>
                  <a:lnTo>
                    <a:pt x="4067391" y="1000848"/>
                  </a:lnTo>
                  <a:lnTo>
                    <a:pt x="4067391" y="973277"/>
                  </a:lnTo>
                  <a:lnTo>
                    <a:pt x="4121048" y="973277"/>
                  </a:lnTo>
                  <a:lnTo>
                    <a:pt x="4128312" y="973277"/>
                  </a:lnTo>
                  <a:lnTo>
                    <a:pt x="4141025" y="973277"/>
                  </a:lnTo>
                  <a:lnTo>
                    <a:pt x="4141025" y="1068705"/>
                  </a:lnTo>
                  <a:lnTo>
                    <a:pt x="4153408" y="1068705"/>
                  </a:lnTo>
                  <a:lnTo>
                    <a:pt x="4153408" y="973277"/>
                  </a:lnTo>
                  <a:lnTo>
                    <a:pt x="4166120" y="973277"/>
                  </a:lnTo>
                  <a:lnTo>
                    <a:pt x="4173385" y="973277"/>
                  </a:lnTo>
                  <a:lnTo>
                    <a:pt x="4194022" y="973277"/>
                  </a:lnTo>
                  <a:lnTo>
                    <a:pt x="4198759" y="977455"/>
                  </a:lnTo>
                  <a:lnTo>
                    <a:pt x="4201122" y="982687"/>
                  </a:lnTo>
                  <a:lnTo>
                    <a:pt x="4201122" y="993914"/>
                  </a:lnTo>
                  <a:lnTo>
                    <a:pt x="4199140" y="997877"/>
                  </a:lnTo>
                  <a:lnTo>
                    <a:pt x="4191216" y="1003820"/>
                  </a:lnTo>
                  <a:lnTo>
                    <a:pt x="4185272" y="1006182"/>
                  </a:lnTo>
                  <a:lnTo>
                    <a:pt x="4177347" y="1007948"/>
                  </a:lnTo>
                  <a:lnTo>
                    <a:pt x="4178846" y="1016393"/>
                  </a:lnTo>
                  <a:lnTo>
                    <a:pt x="4207599" y="1045464"/>
                  </a:lnTo>
                  <a:lnTo>
                    <a:pt x="4214825" y="1046086"/>
                  </a:lnTo>
                  <a:lnTo>
                    <a:pt x="4222889" y="1045349"/>
                  </a:lnTo>
                  <a:lnTo>
                    <a:pt x="4229925" y="1043114"/>
                  </a:lnTo>
                  <a:lnTo>
                    <a:pt x="4235932" y="1039406"/>
                  </a:lnTo>
                  <a:lnTo>
                    <a:pt x="4240428" y="1034694"/>
                  </a:lnTo>
                  <a:lnTo>
                    <a:pt x="4240911" y="1034199"/>
                  </a:lnTo>
                  <a:lnTo>
                    <a:pt x="4241571" y="1034199"/>
                  </a:lnTo>
                  <a:lnTo>
                    <a:pt x="4241571" y="1068705"/>
                  </a:lnTo>
                  <a:lnTo>
                    <a:pt x="4254119" y="1068705"/>
                  </a:lnTo>
                  <a:lnTo>
                    <a:pt x="4254119" y="1034199"/>
                  </a:lnTo>
                  <a:lnTo>
                    <a:pt x="4254119" y="973277"/>
                  </a:lnTo>
                  <a:lnTo>
                    <a:pt x="4274096" y="973277"/>
                  </a:lnTo>
                  <a:lnTo>
                    <a:pt x="4274096" y="962710"/>
                  </a:lnTo>
                  <a:close/>
                </a:path>
                <a:path w="5814695" h="2957829">
                  <a:moveTo>
                    <a:pt x="4375632" y="734110"/>
                  </a:moveTo>
                  <a:lnTo>
                    <a:pt x="4375632" y="734110"/>
                  </a:lnTo>
                  <a:lnTo>
                    <a:pt x="4019512" y="734110"/>
                  </a:lnTo>
                  <a:lnTo>
                    <a:pt x="4019600" y="712711"/>
                  </a:lnTo>
                  <a:lnTo>
                    <a:pt x="4021848" y="707694"/>
                  </a:lnTo>
                  <a:lnTo>
                    <a:pt x="4031208" y="700430"/>
                  </a:lnTo>
                  <a:lnTo>
                    <a:pt x="4037901" y="698614"/>
                  </a:lnTo>
                  <a:lnTo>
                    <a:pt x="4046588" y="698614"/>
                  </a:lnTo>
                  <a:lnTo>
                    <a:pt x="4087660" y="713841"/>
                  </a:lnTo>
                  <a:lnTo>
                    <a:pt x="4096283" y="723214"/>
                  </a:lnTo>
                  <a:lnTo>
                    <a:pt x="4105198" y="716280"/>
                  </a:lnTo>
                  <a:lnTo>
                    <a:pt x="4074299" y="692404"/>
                  </a:lnTo>
                  <a:lnTo>
                    <a:pt x="4046588" y="687387"/>
                  </a:lnTo>
                  <a:lnTo>
                    <a:pt x="4037850" y="687946"/>
                  </a:lnTo>
                  <a:lnTo>
                    <a:pt x="4007789" y="712711"/>
                  </a:lnTo>
                  <a:lnTo>
                    <a:pt x="4007129" y="719747"/>
                  </a:lnTo>
                  <a:lnTo>
                    <a:pt x="4007129" y="734110"/>
                  </a:lnTo>
                  <a:lnTo>
                    <a:pt x="3987152" y="734110"/>
                  </a:lnTo>
                  <a:lnTo>
                    <a:pt x="3987152" y="744677"/>
                  </a:lnTo>
                  <a:lnTo>
                    <a:pt x="4007129" y="744677"/>
                  </a:lnTo>
                  <a:lnTo>
                    <a:pt x="4007129" y="840105"/>
                  </a:lnTo>
                  <a:lnTo>
                    <a:pt x="4019512" y="840105"/>
                  </a:lnTo>
                  <a:lnTo>
                    <a:pt x="4019512" y="744677"/>
                  </a:lnTo>
                  <a:lnTo>
                    <a:pt x="4032224" y="744677"/>
                  </a:lnTo>
                  <a:lnTo>
                    <a:pt x="4039489" y="744677"/>
                  </a:lnTo>
                  <a:lnTo>
                    <a:pt x="4097604" y="744677"/>
                  </a:lnTo>
                  <a:lnTo>
                    <a:pt x="4097604" y="792772"/>
                  </a:lnTo>
                  <a:lnTo>
                    <a:pt x="4095597" y="798474"/>
                  </a:lnTo>
                  <a:lnTo>
                    <a:pt x="4087558" y="807605"/>
                  </a:lnTo>
                  <a:lnTo>
                    <a:pt x="4082313" y="809891"/>
                  </a:lnTo>
                  <a:lnTo>
                    <a:pt x="4070096" y="809891"/>
                  </a:lnTo>
                  <a:lnTo>
                    <a:pt x="4065435" y="808075"/>
                  </a:lnTo>
                  <a:lnTo>
                    <a:pt x="4058285" y="800811"/>
                  </a:lnTo>
                  <a:lnTo>
                    <a:pt x="4056494" y="796239"/>
                  </a:lnTo>
                  <a:lnTo>
                    <a:pt x="4056494" y="783577"/>
                  </a:lnTo>
                  <a:lnTo>
                    <a:pt x="4059275" y="778357"/>
                  </a:lnTo>
                  <a:lnTo>
                    <a:pt x="4070388" y="771753"/>
                  </a:lnTo>
                  <a:lnTo>
                    <a:pt x="4076750" y="771029"/>
                  </a:lnTo>
                  <a:lnTo>
                    <a:pt x="4083901" y="772909"/>
                  </a:lnTo>
                  <a:lnTo>
                    <a:pt x="4083710" y="771029"/>
                  </a:lnTo>
                  <a:lnTo>
                    <a:pt x="4082745" y="761187"/>
                  </a:lnTo>
                  <a:lnTo>
                    <a:pt x="4075404" y="760526"/>
                  </a:lnTo>
                  <a:lnTo>
                    <a:pt x="4068419" y="761187"/>
                  </a:lnTo>
                  <a:lnTo>
                    <a:pt x="4043324" y="790409"/>
                  </a:lnTo>
                  <a:lnTo>
                    <a:pt x="4043286" y="799820"/>
                  </a:lnTo>
                  <a:lnTo>
                    <a:pt x="4046258" y="807085"/>
                  </a:lnTo>
                  <a:lnTo>
                    <a:pt x="4058145" y="818311"/>
                  </a:lnTo>
                  <a:lnTo>
                    <a:pt x="4065308" y="821118"/>
                  </a:lnTo>
                  <a:lnTo>
                    <a:pt x="4083901" y="821118"/>
                  </a:lnTo>
                  <a:lnTo>
                    <a:pt x="4091660" y="817816"/>
                  </a:lnTo>
                  <a:lnTo>
                    <a:pt x="4096943" y="811212"/>
                  </a:lnTo>
                  <a:lnTo>
                    <a:pt x="4097604" y="811212"/>
                  </a:lnTo>
                  <a:lnTo>
                    <a:pt x="4097604" y="840105"/>
                  </a:lnTo>
                  <a:lnTo>
                    <a:pt x="4109986" y="840105"/>
                  </a:lnTo>
                  <a:lnTo>
                    <a:pt x="4109986" y="811212"/>
                  </a:lnTo>
                  <a:lnTo>
                    <a:pt x="4109986" y="809891"/>
                  </a:lnTo>
                  <a:lnTo>
                    <a:pt x="4109986" y="744677"/>
                  </a:lnTo>
                  <a:lnTo>
                    <a:pt x="4122699" y="744677"/>
                  </a:lnTo>
                  <a:lnTo>
                    <a:pt x="4129963" y="744677"/>
                  </a:lnTo>
                  <a:lnTo>
                    <a:pt x="4213339" y="744677"/>
                  </a:lnTo>
                  <a:lnTo>
                    <a:pt x="4213339" y="765314"/>
                  </a:lnTo>
                  <a:lnTo>
                    <a:pt x="4149115" y="765314"/>
                  </a:lnTo>
                  <a:lnTo>
                    <a:pt x="4144327" y="774725"/>
                  </a:lnTo>
                  <a:lnTo>
                    <a:pt x="4144327" y="775550"/>
                  </a:lnTo>
                  <a:lnTo>
                    <a:pt x="4153027" y="777748"/>
                  </a:lnTo>
                  <a:lnTo>
                    <a:pt x="4160647" y="781164"/>
                  </a:lnTo>
                  <a:lnTo>
                    <a:pt x="4173740" y="790409"/>
                  </a:lnTo>
                  <a:lnTo>
                    <a:pt x="4177017" y="796074"/>
                  </a:lnTo>
                  <a:lnTo>
                    <a:pt x="4176915" y="808075"/>
                  </a:lnTo>
                  <a:lnTo>
                    <a:pt x="4175290" y="811784"/>
                  </a:lnTo>
                  <a:lnTo>
                    <a:pt x="4168356" y="817397"/>
                  </a:lnTo>
                  <a:lnTo>
                    <a:pt x="4163758" y="818807"/>
                  </a:lnTo>
                  <a:lnTo>
                    <a:pt x="4155389" y="818807"/>
                  </a:lnTo>
                  <a:lnTo>
                    <a:pt x="4152747" y="818476"/>
                  </a:lnTo>
                  <a:lnTo>
                    <a:pt x="4150106" y="817816"/>
                  </a:lnTo>
                  <a:lnTo>
                    <a:pt x="4133265" y="802462"/>
                  </a:lnTo>
                  <a:lnTo>
                    <a:pt x="4129849" y="804659"/>
                  </a:lnTo>
                  <a:lnTo>
                    <a:pt x="4128173" y="807847"/>
                  </a:lnTo>
                  <a:lnTo>
                    <a:pt x="4128147" y="816165"/>
                  </a:lnTo>
                  <a:lnTo>
                    <a:pt x="4129849" y="819607"/>
                  </a:lnTo>
                  <a:lnTo>
                    <a:pt x="4136682" y="825436"/>
                  </a:lnTo>
                  <a:lnTo>
                    <a:pt x="4141520" y="827163"/>
                  </a:lnTo>
                  <a:lnTo>
                    <a:pt x="4147794" y="827722"/>
                  </a:lnTo>
                  <a:lnTo>
                    <a:pt x="4170908" y="853147"/>
                  </a:lnTo>
                  <a:lnTo>
                    <a:pt x="4184612" y="847369"/>
                  </a:lnTo>
                  <a:lnTo>
                    <a:pt x="4160507" y="827557"/>
                  </a:lnTo>
                  <a:lnTo>
                    <a:pt x="4170743" y="827557"/>
                  </a:lnTo>
                  <a:lnTo>
                    <a:pt x="4177068" y="825436"/>
                  </a:lnTo>
                  <a:lnTo>
                    <a:pt x="4184993" y="818807"/>
                  </a:lnTo>
                  <a:lnTo>
                    <a:pt x="4187202" y="816965"/>
                  </a:lnTo>
                  <a:lnTo>
                    <a:pt x="4189730" y="811263"/>
                  </a:lnTo>
                  <a:lnTo>
                    <a:pt x="4189730" y="797064"/>
                  </a:lnTo>
                  <a:lnTo>
                    <a:pt x="4187253" y="791235"/>
                  </a:lnTo>
                  <a:lnTo>
                    <a:pt x="4177347" y="781989"/>
                  </a:lnTo>
                  <a:lnTo>
                    <a:pt x="4171899" y="778687"/>
                  </a:lnTo>
                  <a:lnTo>
                    <a:pt x="4165955" y="776706"/>
                  </a:lnTo>
                  <a:lnTo>
                    <a:pt x="4165955" y="776046"/>
                  </a:lnTo>
                  <a:lnTo>
                    <a:pt x="4213339" y="776046"/>
                  </a:lnTo>
                  <a:lnTo>
                    <a:pt x="4213339" y="840105"/>
                  </a:lnTo>
                  <a:lnTo>
                    <a:pt x="4225887" y="840105"/>
                  </a:lnTo>
                  <a:lnTo>
                    <a:pt x="4225887" y="776046"/>
                  </a:lnTo>
                  <a:lnTo>
                    <a:pt x="4225887" y="744677"/>
                  </a:lnTo>
                  <a:lnTo>
                    <a:pt x="4238599" y="744677"/>
                  </a:lnTo>
                  <a:lnTo>
                    <a:pt x="4245864" y="744677"/>
                  </a:lnTo>
                  <a:lnTo>
                    <a:pt x="4258576" y="744677"/>
                  </a:lnTo>
                  <a:lnTo>
                    <a:pt x="4258576" y="840105"/>
                  </a:lnTo>
                  <a:lnTo>
                    <a:pt x="4270959" y="840105"/>
                  </a:lnTo>
                  <a:lnTo>
                    <a:pt x="4270959" y="744677"/>
                  </a:lnTo>
                  <a:lnTo>
                    <a:pt x="4283672" y="744677"/>
                  </a:lnTo>
                  <a:lnTo>
                    <a:pt x="4290936" y="744677"/>
                  </a:lnTo>
                  <a:lnTo>
                    <a:pt x="4343273" y="744677"/>
                  </a:lnTo>
                  <a:lnTo>
                    <a:pt x="4343273" y="775220"/>
                  </a:lnTo>
                  <a:lnTo>
                    <a:pt x="4301007" y="775220"/>
                  </a:lnTo>
                  <a:lnTo>
                    <a:pt x="4291762" y="782650"/>
                  </a:lnTo>
                  <a:lnTo>
                    <a:pt x="4291762" y="787158"/>
                  </a:lnTo>
                  <a:lnTo>
                    <a:pt x="4292778" y="791400"/>
                  </a:lnTo>
                  <a:lnTo>
                    <a:pt x="4296854" y="799325"/>
                  </a:lnTo>
                  <a:lnTo>
                    <a:pt x="4299470" y="802297"/>
                  </a:lnTo>
                  <a:lnTo>
                    <a:pt x="4302658" y="804278"/>
                  </a:lnTo>
                  <a:lnTo>
                    <a:pt x="4310253" y="801636"/>
                  </a:lnTo>
                  <a:lnTo>
                    <a:pt x="4310253" y="786447"/>
                  </a:lnTo>
                  <a:lnTo>
                    <a:pt x="4343273" y="786447"/>
                  </a:lnTo>
                  <a:lnTo>
                    <a:pt x="4343273" y="840105"/>
                  </a:lnTo>
                  <a:lnTo>
                    <a:pt x="4355655" y="840105"/>
                  </a:lnTo>
                  <a:lnTo>
                    <a:pt x="4355655" y="786447"/>
                  </a:lnTo>
                  <a:lnTo>
                    <a:pt x="4355655" y="744677"/>
                  </a:lnTo>
                  <a:lnTo>
                    <a:pt x="4375632" y="744677"/>
                  </a:lnTo>
                  <a:lnTo>
                    <a:pt x="4375632" y="734110"/>
                  </a:lnTo>
                  <a:close/>
                </a:path>
                <a:path w="5814695" h="2957829">
                  <a:moveTo>
                    <a:pt x="4714265" y="1414729"/>
                  </a:moveTo>
                  <a:lnTo>
                    <a:pt x="4714265" y="1414729"/>
                  </a:lnTo>
                  <a:lnTo>
                    <a:pt x="4574629" y="1414729"/>
                  </a:lnTo>
                  <a:lnTo>
                    <a:pt x="4541596" y="1373886"/>
                  </a:lnTo>
                  <a:lnTo>
                    <a:pt x="4528490" y="1376934"/>
                  </a:lnTo>
                  <a:lnTo>
                    <a:pt x="4540986" y="1391259"/>
                  </a:lnTo>
                  <a:lnTo>
                    <a:pt x="4547794" y="1398879"/>
                  </a:lnTo>
                  <a:lnTo>
                    <a:pt x="4554207" y="1405585"/>
                  </a:lnTo>
                  <a:lnTo>
                    <a:pt x="4560214" y="1411376"/>
                  </a:lnTo>
                  <a:lnTo>
                    <a:pt x="4564062" y="1414729"/>
                  </a:lnTo>
                  <a:lnTo>
                    <a:pt x="4479112" y="1414729"/>
                  </a:lnTo>
                  <a:lnTo>
                    <a:pt x="4479112" y="1424482"/>
                  </a:lnTo>
                  <a:lnTo>
                    <a:pt x="4564608" y="1424482"/>
                  </a:lnTo>
                  <a:lnTo>
                    <a:pt x="4564608" y="1448104"/>
                  </a:lnTo>
                  <a:lnTo>
                    <a:pt x="4563999" y="1448104"/>
                  </a:lnTo>
                  <a:lnTo>
                    <a:pt x="4561052" y="1444752"/>
                  </a:lnTo>
                  <a:lnTo>
                    <a:pt x="4556734" y="1443075"/>
                  </a:lnTo>
                  <a:lnTo>
                    <a:pt x="4547184" y="1443075"/>
                  </a:lnTo>
                  <a:lnTo>
                    <a:pt x="4543730" y="1444193"/>
                  </a:lnTo>
                  <a:lnTo>
                    <a:pt x="4537634" y="1448663"/>
                  </a:lnTo>
                  <a:lnTo>
                    <a:pt x="4535551" y="1451813"/>
                  </a:lnTo>
                  <a:lnTo>
                    <a:pt x="4534433" y="1455877"/>
                  </a:lnTo>
                  <a:lnTo>
                    <a:pt x="4533824" y="1455877"/>
                  </a:lnTo>
                  <a:lnTo>
                    <a:pt x="4533277" y="1454200"/>
                  </a:lnTo>
                  <a:lnTo>
                    <a:pt x="4532604" y="1452118"/>
                  </a:lnTo>
                  <a:lnTo>
                    <a:pt x="4530395" y="1449146"/>
                  </a:lnTo>
                  <a:lnTo>
                    <a:pt x="4523994" y="1444777"/>
                  </a:lnTo>
                  <a:lnTo>
                    <a:pt x="4519955" y="1443685"/>
                  </a:lnTo>
                  <a:lnTo>
                    <a:pt x="4508373" y="1443685"/>
                  </a:lnTo>
                  <a:lnTo>
                    <a:pt x="4502607" y="1446149"/>
                  </a:lnTo>
                  <a:lnTo>
                    <a:pt x="4492955" y="1456004"/>
                  </a:lnTo>
                  <a:lnTo>
                    <a:pt x="4490542" y="1462735"/>
                  </a:lnTo>
                  <a:lnTo>
                    <a:pt x="4490555" y="1471574"/>
                  </a:lnTo>
                  <a:lnTo>
                    <a:pt x="4506811" y="1506042"/>
                  </a:lnTo>
                  <a:lnTo>
                    <a:pt x="4517517" y="1513636"/>
                  </a:lnTo>
                  <a:lnTo>
                    <a:pt x="4525289" y="1505407"/>
                  </a:lnTo>
                  <a:lnTo>
                    <a:pt x="4515282" y="1498663"/>
                  </a:lnTo>
                  <a:lnTo>
                    <a:pt x="4508144" y="1490776"/>
                  </a:lnTo>
                  <a:lnTo>
                    <a:pt x="4503852" y="1481747"/>
                  </a:lnTo>
                  <a:lnTo>
                    <a:pt x="4502429" y="1471574"/>
                  </a:lnTo>
                  <a:lnTo>
                    <a:pt x="4502429" y="1465783"/>
                  </a:lnTo>
                  <a:lnTo>
                    <a:pt x="4503725" y="1461439"/>
                  </a:lnTo>
                  <a:lnTo>
                    <a:pt x="4508906" y="1455648"/>
                  </a:lnTo>
                  <a:lnTo>
                    <a:pt x="4512183" y="1454200"/>
                  </a:lnTo>
                  <a:lnTo>
                    <a:pt x="4520006" y="1454200"/>
                  </a:lnTo>
                  <a:lnTo>
                    <a:pt x="4523054" y="1455445"/>
                  </a:lnTo>
                  <a:lnTo>
                    <a:pt x="4527524" y="1460423"/>
                  </a:lnTo>
                  <a:lnTo>
                    <a:pt x="4528515" y="1463700"/>
                  </a:lnTo>
                  <a:lnTo>
                    <a:pt x="4528642" y="1483461"/>
                  </a:lnTo>
                  <a:lnTo>
                    <a:pt x="4539767" y="1483461"/>
                  </a:lnTo>
                  <a:lnTo>
                    <a:pt x="4548556" y="1453591"/>
                  </a:lnTo>
                  <a:lnTo>
                    <a:pt x="4557192" y="1453591"/>
                  </a:lnTo>
                  <a:lnTo>
                    <a:pt x="4561256" y="1455267"/>
                  </a:lnTo>
                  <a:lnTo>
                    <a:pt x="4564608" y="1458620"/>
                  </a:lnTo>
                  <a:lnTo>
                    <a:pt x="4564608" y="1512570"/>
                  </a:lnTo>
                  <a:lnTo>
                    <a:pt x="4576191" y="1512570"/>
                  </a:lnTo>
                  <a:lnTo>
                    <a:pt x="4576191" y="1453591"/>
                  </a:lnTo>
                  <a:lnTo>
                    <a:pt x="4576191" y="1448104"/>
                  </a:lnTo>
                  <a:lnTo>
                    <a:pt x="4576191" y="1424482"/>
                  </a:lnTo>
                  <a:lnTo>
                    <a:pt x="4587773" y="1424482"/>
                  </a:lnTo>
                  <a:lnTo>
                    <a:pt x="4594479" y="1424482"/>
                  </a:lnTo>
                  <a:lnTo>
                    <a:pt x="4642790" y="1424482"/>
                  </a:lnTo>
                  <a:lnTo>
                    <a:pt x="4642790" y="1452676"/>
                  </a:lnTo>
                  <a:lnTo>
                    <a:pt x="4603775" y="1452676"/>
                  </a:lnTo>
                  <a:lnTo>
                    <a:pt x="4595241" y="1459534"/>
                  </a:lnTo>
                  <a:lnTo>
                    <a:pt x="4605299" y="1479499"/>
                  </a:lnTo>
                  <a:lnTo>
                    <a:pt x="4612310" y="1477060"/>
                  </a:lnTo>
                  <a:lnTo>
                    <a:pt x="4612310" y="1463040"/>
                  </a:lnTo>
                  <a:lnTo>
                    <a:pt x="4642790" y="1463040"/>
                  </a:lnTo>
                  <a:lnTo>
                    <a:pt x="4642790" y="1512570"/>
                  </a:lnTo>
                  <a:lnTo>
                    <a:pt x="4654220" y="1512570"/>
                  </a:lnTo>
                  <a:lnTo>
                    <a:pt x="4654220" y="1463040"/>
                  </a:lnTo>
                  <a:lnTo>
                    <a:pt x="4654220" y="1424482"/>
                  </a:lnTo>
                  <a:lnTo>
                    <a:pt x="4665954" y="1424482"/>
                  </a:lnTo>
                  <a:lnTo>
                    <a:pt x="4672660" y="1424482"/>
                  </a:lnTo>
                  <a:lnTo>
                    <a:pt x="4684395" y="1424482"/>
                  </a:lnTo>
                  <a:lnTo>
                    <a:pt x="4684395" y="1512570"/>
                  </a:lnTo>
                  <a:lnTo>
                    <a:pt x="4695825" y="1512570"/>
                  </a:lnTo>
                  <a:lnTo>
                    <a:pt x="4695825" y="1424482"/>
                  </a:lnTo>
                  <a:lnTo>
                    <a:pt x="4714265" y="1424482"/>
                  </a:lnTo>
                  <a:lnTo>
                    <a:pt x="4714265" y="1414729"/>
                  </a:lnTo>
                  <a:close/>
                </a:path>
                <a:path w="5814695" h="2957829">
                  <a:moveTo>
                    <a:pt x="4728286" y="500329"/>
                  </a:moveTo>
                  <a:lnTo>
                    <a:pt x="4728286" y="500329"/>
                  </a:lnTo>
                  <a:lnTo>
                    <a:pt x="4508982" y="500329"/>
                  </a:lnTo>
                  <a:lnTo>
                    <a:pt x="4508982" y="480771"/>
                  </a:lnTo>
                  <a:lnTo>
                    <a:pt x="4511141" y="475945"/>
                  </a:lnTo>
                  <a:lnTo>
                    <a:pt x="4519777" y="469239"/>
                  </a:lnTo>
                  <a:lnTo>
                    <a:pt x="4525950" y="467563"/>
                  </a:lnTo>
                  <a:lnTo>
                    <a:pt x="4533976" y="467563"/>
                  </a:lnTo>
                  <a:lnTo>
                    <a:pt x="4575378" y="484073"/>
                  </a:lnTo>
                  <a:lnTo>
                    <a:pt x="4579848" y="490270"/>
                  </a:lnTo>
                  <a:lnTo>
                    <a:pt x="4588078" y="483870"/>
                  </a:lnTo>
                  <a:lnTo>
                    <a:pt x="4551591" y="459257"/>
                  </a:lnTo>
                  <a:lnTo>
                    <a:pt x="4533976" y="457200"/>
                  </a:lnTo>
                  <a:lnTo>
                    <a:pt x="4525911" y="457720"/>
                  </a:lnTo>
                  <a:lnTo>
                    <a:pt x="4497552" y="477926"/>
                  </a:lnTo>
                  <a:lnTo>
                    <a:pt x="4497552" y="500329"/>
                  </a:lnTo>
                  <a:lnTo>
                    <a:pt x="4479112" y="500329"/>
                  </a:lnTo>
                  <a:lnTo>
                    <a:pt x="4479112" y="510082"/>
                  </a:lnTo>
                  <a:lnTo>
                    <a:pt x="4497552" y="510082"/>
                  </a:lnTo>
                  <a:lnTo>
                    <a:pt x="4497552" y="598170"/>
                  </a:lnTo>
                  <a:lnTo>
                    <a:pt x="4508982" y="598170"/>
                  </a:lnTo>
                  <a:lnTo>
                    <a:pt x="4508982" y="510082"/>
                  </a:lnTo>
                  <a:lnTo>
                    <a:pt x="4520717" y="510082"/>
                  </a:lnTo>
                  <a:lnTo>
                    <a:pt x="4527423" y="510082"/>
                  </a:lnTo>
                  <a:lnTo>
                    <a:pt x="4577105" y="510082"/>
                  </a:lnTo>
                  <a:lnTo>
                    <a:pt x="4577105" y="555091"/>
                  </a:lnTo>
                  <a:lnTo>
                    <a:pt x="4575429" y="559714"/>
                  </a:lnTo>
                  <a:lnTo>
                    <a:pt x="4568723" y="566826"/>
                  </a:lnTo>
                  <a:lnTo>
                    <a:pt x="4564354" y="568604"/>
                  </a:lnTo>
                  <a:lnTo>
                    <a:pt x="4554194" y="568604"/>
                  </a:lnTo>
                  <a:lnTo>
                    <a:pt x="4550334" y="567105"/>
                  </a:lnTo>
                  <a:lnTo>
                    <a:pt x="4544441" y="561111"/>
                  </a:lnTo>
                  <a:lnTo>
                    <a:pt x="4542968" y="557326"/>
                  </a:lnTo>
                  <a:lnTo>
                    <a:pt x="4542968" y="546658"/>
                  </a:lnTo>
                  <a:lnTo>
                    <a:pt x="4545152" y="542264"/>
                  </a:lnTo>
                  <a:lnTo>
                    <a:pt x="4553890" y="536879"/>
                  </a:lnTo>
                  <a:lnTo>
                    <a:pt x="4559020" y="536041"/>
                  </a:lnTo>
                  <a:lnTo>
                    <a:pt x="4564913" y="537057"/>
                  </a:lnTo>
                  <a:lnTo>
                    <a:pt x="4564735" y="536041"/>
                  </a:lnTo>
                  <a:lnTo>
                    <a:pt x="4563084" y="526542"/>
                  </a:lnTo>
                  <a:lnTo>
                    <a:pt x="4554550" y="525424"/>
                  </a:lnTo>
                  <a:lnTo>
                    <a:pt x="4547057" y="527304"/>
                  </a:lnTo>
                  <a:lnTo>
                    <a:pt x="4534154" y="537057"/>
                  </a:lnTo>
                  <a:lnTo>
                    <a:pt x="4530928" y="543966"/>
                  </a:lnTo>
                  <a:lnTo>
                    <a:pt x="4530928" y="560527"/>
                  </a:lnTo>
                  <a:lnTo>
                    <a:pt x="4533468" y="566775"/>
                  </a:lnTo>
                  <a:lnTo>
                    <a:pt x="4543628" y="576529"/>
                  </a:lnTo>
                  <a:lnTo>
                    <a:pt x="4549724" y="578967"/>
                  </a:lnTo>
                  <a:lnTo>
                    <a:pt x="4565370" y="578967"/>
                  </a:lnTo>
                  <a:lnTo>
                    <a:pt x="4571924" y="576072"/>
                  </a:lnTo>
                  <a:lnTo>
                    <a:pt x="4576496" y="570280"/>
                  </a:lnTo>
                  <a:lnTo>
                    <a:pt x="4577105" y="570280"/>
                  </a:lnTo>
                  <a:lnTo>
                    <a:pt x="4577105" y="598170"/>
                  </a:lnTo>
                  <a:lnTo>
                    <a:pt x="4588535" y="598170"/>
                  </a:lnTo>
                  <a:lnTo>
                    <a:pt x="4588535" y="570280"/>
                  </a:lnTo>
                  <a:lnTo>
                    <a:pt x="4588535" y="568604"/>
                  </a:lnTo>
                  <a:lnTo>
                    <a:pt x="4588535" y="550570"/>
                  </a:lnTo>
                  <a:lnTo>
                    <a:pt x="4590212" y="545947"/>
                  </a:lnTo>
                  <a:lnTo>
                    <a:pt x="4596917" y="538835"/>
                  </a:lnTo>
                  <a:lnTo>
                    <a:pt x="4601286" y="537057"/>
                  </a:lnTo>
                  <a:lnTo>
                    <a:pt x="4611446" y="537057"/>
                  </a:lnTo>
                  <a:lnTo>
                    <a:pt x="4615307" y="538530"/>
                  </a:lnTo>
                  <a:lnTo>
                    <a:pt x="4621200" y="544423"/>
                  </a:lnTo>
                  <a:lnTo>
                    <a:pt x="4622673" y="548233"/>
                  </a:lnTo>
                  <a:lnTo>
                    <a:pt x="4622673" y="558901"/>
                  </a:lnTo>
                  <a:lnTo>
                    <a:pt x="4620488" y="563245"/>
                  </a:lnTo>
                  <a:lnTo>
                    <a:pt x="4611751" y="568629"/>
                  </a:lnTo>
                  <a:lnTo>
                    <a:pt x="4606620" y="569468"/>
                  </a:lnTo>
                  <a:lnTo>
                    <a:pt x="4600727" y="568452"/>
                  </a:lnTo>
                  <a:lnTo>
                    <a:pt x="4602556" y="578967"/>
                  </a:lnTo>
                  <a:lnTo>
                    <a:pt x="4611090" y="580186"/>
                  </a:lnTo>
                  <a:lnTo>
                    <a:pt x="4618558" y="578358"/>
                  </a:lnTo>
                  <a:lnTo>
                    <a:pt x="4630217" y="569468"/>
                  </a:lnTo>
                  <a:lnTo>
                    <a:pt x="4631321" y="568629"/>
                  </a:lnTo>
                  <a:lnTo>
                    <a:pt x="4631423" y="568452"/>
                  </a:lnTo>
                  <a:lnTo>
                    <a:pt x="4634560" y="561695"/>
                  </a:lnTo>
                  <a:lnTo>
                    <a:pt x="4634560" y="545033"/>
                  </a:lnTo>
                  <a:lnTo>
                    <a:pt x="4632071" y="538759"/>
                  </a:lnTo>
                  <a:lnTo>
                    <a:pt x="4630305" y="537057"/>
                  </a:lnTo>
                  <a:lnTo>
                    <a:pt x="4628731" y="535533"/>
                  </a:lnTo>
                  <a:lnTo>
                    <a:pt x="4622114" y="529107"/>
                  </a:lnTo>
                  <a:lnTo>
                    <a:pt x="4616069" y="526694"/>
                  </a:lnTo>
                  <a:lnTo>
                    <a:pt x="4600016" y="526694"/>
                  </a:lnTo>
                  <a:lnTo>
                    <a:pt x="4593412" y="529640"/>
                  </a:lnTo>
                  <a:lnTo>
                    <a:pt x="4589145" y="535533"/>
                  </a:lnTo>
                  <a:lnTo>
                    <a:pt x="4588535" y="535533"/>
                  </a:lnTo>
                  <a:lnTo>
                    <a:pt x="4588535" y="510082"/>
                  </a:lnTo>
                  <a:lnTo>
                    <a:pt x="4638065" y="510082"/>
                  </a:lnTo>
                  <a:lnTo>
                    <a:pt x="4644771" y="510082"/>
                  </a:lnTo>
                  <a:lnTo>
                    <a:pt x="4654524" y="510082"/>
                  </a:lnTo>
                  <a:lnTo>
                    <a:pt x="4654524" y="558393"/>
                  </a:lnTo>
                  <a:lnTo>
                    <a:pt x="4693234" y="591769"/>
                  </a:lnTo>
                  <a:lnTo>
                    <a:pt x="4696993" y="594918"/>
                  </a:lnTo>
                  <a:lnTo>
                    <a:pt x="4698873" y="598170"/>
                  </a:lnTo>
                  <a:lnTo>
                    <a:pt x="4698873" y="605282"/>
                  </a:lnTo>
                  <a:lnTo>
                    <a:pt x="4697146" y="609092"/>
                  </a:lnTo>
                  <a:lnTo>
                    <a:pt x="4693691" y="612952"/>
                  </a:lnTo>
                  <a:lnTo>
                    <a:pt x="4693691" y="613714"/>
                  </a:lnTo>
                  <a:lnTo>
                    <a:pt x="4706036" y="613714"/>
                  </a:lnTo>
                  <a:lnTo>
                    <a:pt x="4708982" y="609854"/>
                  </a:lnTo>
                  <a:lnTo>
                    <a:pt x="4710455" y="605637"/>
                  </a:lnTo>
                  <a:lnTo>
                    <a:pt x="4710455" y="597712"/>
                  </a:lnTo>
                  <a:lnTo>
                    <a:pt x="4665954" y="553669"/>
                  </a:lnTo>
                  <a:lnTo>
                    <a:pt x="4665954" y="510082"/>
                  </a:lnTo>
                  <a:lnTo>
                    <a:pt x="4699787" y="510082"/>
                  </a:lnTo>
                  <a:lnTo>
                    <a:pt x="4699787" y="539750"/>
                  </a:lnTo>
                  <a:lnTo>
                    <a:pt x="4698924" y="542899"/>
                  </a:lnTo>
                  <a:lnTo>
                    <a:pt x="4695469" y="547370"/>
                  </a:lnTo>
                  <a:lnTo>
                    <a:pt x="4692828" y="549249"/>
                  </a:lnTo>
                  <a:lnTo>
                    <a:pt x="4689272" y="550773"/>
                  </a:lnTo>
                  <a:lnTo>
                    <a:pt x="4698111" y="558393"/>
                  </a:lnTo>
                  <a:lnTo>
                    <a:pt x="4711217" y="510082"/>
                  </a:lnTo>
                  <a:lnTo>
                    <a:pt x="4728286" y="510082"/>
                  </a:lnTo>
                  <a:lnTo>
                    <a:pt x="4728286" y="500329"/>
                  </a:lnTo>
                  <a:close/>
                </a:path>
                <a:path w="5814695" h="2957829">
                  <a:moveTo>
                    <a:pt x="4730420" y="1186129"/>
                  </a:moveTo>
                  <a:lnTo>
                    <a:pt x="4700702" y="1186129"/>
                  </a:lnTo>
                  <a:lnTo>
                    <a:pt x="4700702" y="1195882"/>
                  </a:lnTo>
                  <a:lnTo>
                    <a:pt x="4700613" y="1235633"/>
                  </a:lnTo>
                  <a:lnTo>
                    <a:pt x="4698568" y="1241526"/>
                  </a:lnTo>
                  <a:lnTo>
                    <a:pt x="4690034" y="1250365"/>
                  </a:lnTo>
                  <a:lnTo>
                    <a:pt x="4684446" y="1252575"/>
                  </a:lnTo>
                  <a:lnTo>
                    <a:pt x="4670628" y="1252575"/>
                  </a:lnTo>
                  <a:lnTo>
                    <a:pt x="4654524" y="1233220"/>
                  </a:lnTo>
                  <a:lnTo>
                    <a:pt x="4660620" y="1231798"/>
                  </a:lnTo>
                  <a:lnTo>
                    <a:pt x="4665548" y="1229207"/>
                  </a:lnTo>
                  <a:lnTo>
                    <a:pt x="4673066" y="1221689"/>
                  </a:lnTo>
                  <a:lnTo>
                    <a:pt x="4674946" y="1217218"/>
                  </a:lnTo>
                  <a:lnTo>
                    <a:pt x="4674946" y="1206042"/>
                  </a:lnTo>
                  <a:lnTo>
                    <a:pt x="4672914" y="1200861"/>
                  </a:lnTo>
                  <a:lnTo>
                    <a:pt x="4668850" y="1196492"/>
                  </a:lnTo>
                  <a:lnTo>
                    <a:pt x="4668850" y="1195882"/>
                  </a:lnTo>
                  <a:lnTo>
                    <a:pt x="4700702" y="1195882"/>
                  </a:lnTo>
                  <a:lnTo>
                    <a:pt x="4700702" y="1186129"/>
                  </a:lnTo>
                  <a:lnTo>
                    <a:pt x="4596308" y="1186129"/>
                  </a:lnTo>
                  <a:lnTo>
                    <a:pt x="4589602" y="1186129"/>
                  </a:lnTo>
                  <a:lnTo>
                    <a:pt x="4549978" y="1186129"/>
                  </a:lnTo>
                  <a:lnTo>
                    <a:pt x="4549978" y="1195882"/>
                  </a:lnTo>
                  <a:lnTo>
                    <a:pt x="4566285" y="1195882"/>
                  </a:lnTo>
                  <a:lnTo>
                    <a:pt x="4566285" y="1233373"/>
                  </a:lnTo>
                  <a:lnTo>
                    <a:pt x="4562830" y="1235506"/>
                  </a:lnTo>
                  <a:lnTo>
                    <a:pt x="4558462" y="1236573"/>
                  </a:lnTo>
                  <a:lnTo>
                    <a:pt x="4547895" y="1236573"/>
                  </a:lnTo>
                  <a:lnTo>
                    <a:pt x="4543069" y="1235303"/>
                  </a:lnTo>
                  <a:lnTo>
                    <a:pt x="4538700" y="1232763"/>
                  </a:lnTo>
                  <a:lnTo>
                    <a:pt x="4535957" y="1230325"/>
                  </a:lnTo>
                  <a:lnTo>
                    <a:pt x="4532960" y="1228699"/>
                  </a:lnTo>
                  <a:lnTo>
                    <a:pt x="4529709" y="1227886"/>
                  </a:lnTo>
                  <a:lnTo>
                    <a:pt x="4529709" y="1227277"/>
                  </a:lnTo>
                  <a:lnTo>
                    <a:pt x="4532554" y="1225854"/>
                  </a:lnTo>
                  <a:lnTo>
                    <a:pt x="4535068" y="1223492"/>
                  </a:lnTo>
                  <a:lnTo>
                    <a:pt x="4539437" y="1216888"/>
                  </a:lnTo>
                  <a:lnTo>
                    <a:pt x="4540529" y="1213053"/>
                  </a:lnTo>
                  <a:lnTo>
                    <a:pt x="4540529" y="1202182"/>
                  </a:lnTo>
                  <a:lnTo>
                    <a:pt x="4538319" y="1196771"/>
                  </a:lnTo>
                  <a:lnTo>
                    <a:pt x="4537875" y="1196340"/>
                  </a:lnTo>
                  <a:lnTo>
                    <a:pt x="4529480" y="1188135"/>
                  </a:lnTo>
                  <a:lnTo>
                    <a:pt x="4523511" y="1185976"/>
                  </a:lnTo>
                  <a:lnTo>
                    <a:pt x="4506544" y="1185976"/>
                  </a:lnTo>
                  <a:lnTo>
                    <a:pt x="4499330" y="1189228"/>
                  </a:lnTo>
                  <a:lnTo>
                    <a:pt x="4494352" y="1195730"/>
                  </a:lnTo>
                  <a:lnTo>
                    <a:pt x="4502429" y="1203045"/>
                  </a:lnTo>
                  <a:lnTo>
                    <a:pt x="4505579" y="1198575"/>
                  </a:lnTo>
                  <a:lnTo>
                    <a:pt x="4509998" y="1196340"/>
                  </a:lnTo>
                  <a:lnTo>
                    <a:pt x="4519752" y="1196340"/>
                  </a:lnTo>
                  <a:lnTo>
                    <a:pt x="4522978" y="1197533"/>
                  </a:lnTo>
                  <a:lnTo>
                    <a:pt x="4527753" y="1202309"/>
                  </a:lnTo>
                  <a:lnTo>
                    <a:pt x="4528947" y="1205484"/>
                  </a:lnTo>
                  <a:lnTo>
                    <a:pt x="4528947" y="1214018"/>
                  </a:lnTo>
                  <a:lnTo>
                    <a:pt x="4527499" y="1217625"/>
                  </a:lnTo>
                  <a:lnTo>
                    <a:pt x="4521708" y="1222908"/>
                  </a:lnTo>
                  <a:lnTo>
                    <a:pt x="4517872" y="1224229"/>
                  </a:lnTo>
                  <a:lnTo>
                    <a:pt x="4508373" y="1224229"/>
                  </a:lnTo>
                  <a:lnTo>
                    <a:pt x="4508373" y="1234440"/>
                  </a:lnTo>
                  <a:lnTo>
                    <a:pt x="4521987" y="1234440"/>
                  </a:lnTo>
                  <a:lnTo>
                    <a:pt x="4526127" y="1235633"/>
                  </a:lnTo>
                  <a:lnTo>
                    <a:pt x="4531919" y="1240409"/>
                  </a:lnTo>
                  <a:lnTo>
                    <a:pt x="4533252" y="1243482"/>
                  </a:lnTo>
                  <a:lnTo>
                    <a:pt x="4533316" y="1252575"/>
                  </a:lnTo>
                  <a:lnTo>
                    <a:pt x="4531893" y="1256182"/>
                  </a:lnTo>
                  <a:lnTo>
                    <a:pt x="4526000" y="1262075"/>
                  </a:lnTo>
                  <a:lnTo>
                    <a:pt x="4521784" y="1263548"/>
                  </a:lnTo>
                  <a:lnTo>
                    <a:pt x="4508576" y="1263548"/>
                  </a:lnTo>
                  <a:lnTo>
                    <a:pt x="4502074" y="1260449"/>
                  </a:lnTo>
                  <a:lnTo>
                    <a:pt x="4496790" y="1254252"/>
                  </a:lnTo>
                  <a:lnTo>
                    <a:pt x="4488866" y="1262176"/>
                  </a:lnTo>
                  <a:lnTo>
                    <a:pt x="4494809" y="1267244"/>
                  </a:lnTo>
                  <a:lnTo>
                    <a:pt x="4501362" y="1270863"/>
                  </a:lnTo>
                  <a:lnTo>
                    <a:pt x="4508525" y="1273035"/>
                  </a:lnTo>
                  <a:lnTo>
                    <a:pt x="4516298" y="1273759"/>
                  </a:lnTo>
                  <a:lnTo>
                    <a:pt x="4524934" y="1273759"/>
                  </a:lnTo>
                  <a:lnTo>
                    <a:pt x="4531868" y="1271295"/>
                  </a:lnTo>
                  <a:lnTo>
                    <a:pt x="4540085" y="1263548"/>
                  </a:lnTo>
                  <a:lnTo>
                    <a:pt x="4542333" y="1261440"/>
                  </a:lnTo>
                  <a:lnTo>
                    <a:pt x="4544949" y="1255268"/>
                  </a:lnTo>
                  <a:lnTo>
                    <a:pt x="4544847" y="1245666"/>
                  </a:lnTo>
                  <a:lnTo>
                    <a:pt x="4544644" y="1244041"/>
                  </a:lnTo>
                  <a:lnTo>
                    <a:pt x="4548098" y="1245666"/>
                  </a:lnTo>
                  <a:lnTo>
                    <a:pt x="4551908" y="1246479"/>
                  </a:lnTo>
                  <a:lnTo>
                    <a:pt x="4559630" y="1246479"/>
                  </a:lnTo>
                  <a:lnTo>
                    <a:pt x="4563034" y="1245768"/>
                  </a:lnTo>
                  <a:lnTo>
                    <a:pt x="4566285" y="1244346"/>
                  </a:lnTo>
                  <a:lnTo>
                    <a:pt x="4566285" y="1283970"/>
                  </a:lnTo>
                  <a:lnTo>
                    <a:pt x="4577867" y="1283970"/>
                  </a:lnTo>
                  <a:lnTo>
                    <a:pt x="4577867" y="1244346"/>
                  </a:lnTo>
                  <a:lnTo>
                    <a:pt x="4577867" y="1244041"/>
                  </a:lnTo>
                  <a:lnTo>
                    <a:pt x="4577867" y="1236573"/>
                  </a:lnTo>
                  <a:lnTo>
                    <a:pt x="4577867" y="1195882"/>
                  </a:lnTo>
                  <a:lnTo>
                    <a:pt x="4589602" y="1195882"/>
                  </a:lnTo>
                  <a:lnTo>
                    <a:pt x="4596308" y="1195882"/>
                  </a:lnTo>
                  <a:lnTo>
                    <a:pt x="4656658" y="1195882"/>
                  </a:lnTo>
                  <a:lnTo>
                    <a:pt x="4661027" y="1199743"/>
                  </a:lnTo>
                  <a:lnTo>
                    <a:pt x="4663211" y="1204569"/>
                  </a:lnTo>
                  <a:lnTo>
                    <a:pt x="4663211" y="1216355"/>
                  </a:lnTo>
                  <a:lnTo>
                    <a:pt x="4659858" y="1220927"/>
                  </a:lnTo>
                  <a:lnTo>
                    <a:pt x="4653153" y="1224076"/>
                  </a:lnTo>
                  <a:lnTo>
                    <a:pt x="4605604" y="1224076"/>
                  </a:lnTo>
                  <a:lnTo>
                    <a:pt x="4597070" y="1230934"/>
                  </a:lnTo>
                  <a:lnTo>
                    <a:pt x="4607128" y="1250899"/>
                  </a:lnTo>
                  <a:lnTo>
                    <a:pt x="4614138" y="1248460"/>
                  </a:lnTo>
                  <a:lnTo>
                    <a:pt x="4614138" y="1234440"/>
                  </a:lnTo>
                  <a:lnTo>
                    <a:pt x="4642332" y="1234440"/>
                  </a:lnTo>
                  <a:lnTo>
                    <a:pt x="4644466" y="1243482"/>
                  </a:lnTo>
                  <a:lnTo>
                    <a:pt x="4648530" y="1250518"/>
                  </a:lnTo>
                  <a:lnTo>
                    <a:pt x="4660519" y="1260576"/>
                  </a:lnTo>
                  <a:lnTo>
                    <a:pt x="4667631" y="1263091"/>
                  </a:lnTo>
                  <a:lnTo>
                    <a:pt x="4675860" y="1263091"/>
                  </a:lnTo>
                  <a:lnTo>
                    <a:pt x="4683303" y="1262405"/>
                  </a:lnTo>
                  <a:lnTo>
                    <a:pt x="4689805" y="1260348"/>
                  </a:lnTo>
                  <a:lnTo>
                    <a:pt x="4695342" y="1256919"/>
                  </a:lnTo>
                  <a:lnTo>
                    <a:pt x="4699495" y="1252575"/>
                  </a:lnTo>
                  <a:lnTo>
                    <a:pt x="4699940" y="1252118"/>
                  </a:lnTo>
                  <a:lnTo>
                    <a:pt x="4700549" y="1252118"/>
                  </a:lnTo>
                  <a:lnTo>
                    <a:pt x="4700549" y="1283970"/>
                  </a:lnTo>
                  <a:lnTo>
                    <a:pt x="4712132" y="1283970"/>
                  </a:lnTo>
                  <a:lnTo>
                    <a:pt x="4712132" y="1252118"/>
                  </a:lnTo>
                  <a:lnTo>
                    <a:pt x="4712132" y="1195882"/>
                  </a:lnTo>
                  <a:lnTo>
                    <a:pt x="4730420" y="1195882"/>
                  </a:lnTo>
                  <a:lnTo>
                    <a:pt x="4730420" y="1186129"/>
                  </a:lnTo>
                  <a:close/>
                </a:path>
                <a:path w="5814695" h="2957829">
                  <a:moveTo>
                    <a:pt x="4770501" y="957529"/>
                  </a:moveTo>
                  <a:lnTo>
                    <a:pt x="4729048" y="957529"/>
                  </a:lnTo>
                  <a:lnTo>
                    <a:pt x="4722190" y="957529"/>
                  </a:lnTo>
                  <a:lnTo>
                    <a:pt x="4699178" y="957529"/>
                  </a:lnTo>
                  <a:lnTo>
                    <a:pt x="4699178" y="967282"/>
                  </a:lnTo>
                  <a:lnTo>
                    <a:pt x="4699076" y="1007084"/>
                  </a:lnTo>
                  <a:lnTo>
                    <a:pt x="4697044" y="1012926"/>
                  </a:lnTo>
                  <a:lnTo>
                    <a:pt x="4688510" y="1021765"/>
                  </a:lnTo>
                  <a:lnTo>
                    <a:pt x="4682922" y="1023975"/>
                  </a:lnTo>
                  <a:lnTo>
                    <a:pt x="4669104" y="1023975"/>
                  </a:lnTo>
                  <a:lnTo>
                    <a:pt x="4663719" y="1021994"/>
                  </a:lnTo>
                  <a:lnTo>
                    <a:pt x="4655998" y="1014069"/>
                  </a:lnTo>
                  <a:lnTo>
                    <a:pt x="4653712" y="1009599"/>
                  </a:lnTo>
                  <a:lnTo>
                    <a:pt x="4653000" y="1004620"/>
                  </a:lnTo>
                  <a:lnTo>
                    <a:pt x="4659096" y="1003198"/>
                  </a:lnTo>
                  <a:lnTo>
                    <a:pt x="4664024" y="1000607"/>
                  </a:lnTo>
                  <a:lnTo>
                    <a:pt x="4671542" y="993089"/>
                  </a:lnTo>
                  <a:lnTo>
                    <a:pt x="4673422" y="988618"/>
                  </a:lnTo>
                  <a:lnTo>
                    <a:pt x="4673422" y="977442"/>
                  </a:lnTo>
                  <a:lnTo>
                    <a:pt x="4671390" y="972261"/>
                  </a:lnTo>
                  <a:lnTo>
                    <a:pt x="4667326" y="967892"/>
                  </a:lnTo>
                  <a:lnTo>
                    <a:pt x="4667326" y="967282"/>
                  </a:lnTo>
                  <a:lnTo>
                    <a:pt x="4699178" y="967282"/>
                  </a:lnTo>
                  <a:lnTo>
                    <a:pt x="4699178" y="957529"/>
                  </a:lnTo>
                  <a:lnTo>
                    <a:pt x="4636084" y="957529"/>
                  </a:lnTo>
                  <a:lnTo>
                    <a:pt x="4629378" y="957529"/>
                  </a:lnTo>
                  <a:lnTo>
                    <a:pt x="4527423" y="957529"/>
                  </a:lnTo>
                  <a:lnTo>
                    <a:pt x="4520717" y="957529"/>
                  </a:lnTo>
                  <a:lnTo>
                    <a:pt x="4508982" y="957529"/>
                  </a:lnTo>
                  <a:lnTo>
                    <a:pt x="4508982" y="946708"/>
                  </a:lnTo>
                  <a:lnTo>
                    <a:pt x="4511218" y="937107"/>
                  </a:lnTo>
                  <a:lnTo>
                    <a:pt x="4517936" y="930249"/>
                  </a:lnTo>
                  <a:lnTo>
                    <a:pt x="4529125" y="926134"/>
                  </a:lnTo>
                  <a:lnTo>
                    <a:pt x="4544796" y="924763"/>
                  </a:lnTo>
                  <a:lnTo>
                    <a:pt x="4555350" y="925182"/>
                  </a:lnTo>
                  <a:lnTo>
                    <a:pt x="4597603" y="938822"/>
                  </a:lnTo>
                  <a:lnTo>
                    <a:pt x="4608347" y="947470"/>
                  </a:lnTo>
                  <a:lnTo>
                    <a:pt x="4615662" y="940460"/>
                  </a:lnTo>
                  <a:lnTo>
                    <a:pt x="4610671" y="935621"/>
                  </a:lnTo>
                  <a:lnTo>
                    <a:pt x="4604423" y="931011"/>
                  </a:lnTo>
                  <a:lnTo>
                    <a:pt x="4596879" y="926630"/>
                  </a:lnTo>
                  <a:lnTo>
                    <a:pt x="4592917" y="924763"/>
                  </a:lnTo>
                  <a:lnTo>
                    <a:pt x="4588078" y="922477"/>
                  </a:lnTo>
                  <a:lnTo>
                    <a:pt x="4578286" y="918946"/>
                  </a:lnTo>
                  <a:lnTo>
                    <a:pt x="4567847" y="916419"/>
                  </a:lnTo>
                  <a:lnTo>
                    <a:pt x="4556722" y="914908"/>
                  </a:lnTo>
                  <a:lnTo>
                    <a:pt x="4544949" y="914400"/>
                  </a:lnTo>
                  <a:lnTo>
                    <a:pt x="4533862" y="914933"/>
                  </a:lnTo>
                  <a:lnTo>
                    <a:pt x="4498289" y="939507"/>
                  </a:lnTo>
                  <a:lnTo>
                    <a:pt x="4497552" y="946708"/>
                  </a:lnTo>
                  <a:lnTo>
                    <a:pt x="4497552" y="957529"/>
                  </a:lnTo>
                  <a:lnTo>
                    <a:pt x="4479112" y="957529"/>
                  </a:lnTo>
                  <a:lnTo>
                    <a:pt x="4479112" y="967282"/>
                  </a:lnTo>
                  <a:lnTo>
                    <a:pt x="4497552" y="967282"/>
                  </a:lnTo>
                  <a:lnTo>
                    <a:pt x="4497552" y="1055370"/>
                  </a:lnTo>
                  <a:lnTo>
                    <a:pt x="4508982" y="1055370"/>
                  </a:lnTo>
                  <a:lnTo>
                    <a:pt x="4508982" y="967282"/>
                  </a:lnTo>
                  <a:lnTo>
                    <a:pt x="4520717" y="967282"/>
                  </a:lnTo>
                  <a:lnTo>
                    <a:pt x="4527423" y="967282"/>
                  </a:lnTo>
                  <a:lnTo>
                    <a:pt x="4606214" y="967282"/>
                  </a:lnTo>
                  <a:lnTo>
                    <a:pt x="4606214" y="990904"/>
                  </a:lnTo>
                  <a:lnTo>
                    <a:pt x="4605604" y="990904"/>
                  </a:lnTo>
                  <a:lnTo>
                    <a:pt x="4602658" y="987552"/>
                  </a:lnTo>
                  <a:lnTo>
                    <a:pt x="4598340" y="985875"/>
                  </a:lnTo>
                  <a:lnTo>
                    <a:pt x="4588789" y="985875"/>
                  </a:lnTo>
                  <a:lnTo>
                    <a:pt x="4585335" y="986993"/>
                  </a:lnTo>
                  <a:lnTo>
                    <a:pt x="4579239" y="991463"/>
                  </a:lnTo>
                  <a:lnTo>
                    <a:pt x="4577156" y="994613"/>
                  </a:lnTo>
                  <a:lnTo>
                    <a:pt x="4576038" y="998677"/>
                  </a:lnTo>
                  <a:lnTo>
                    <a:pt x="4575429" y="998677"/>
                  </a:lnTo>
                  <a:lnTo>
                    <a:pt x="4574883" y="997000"/>
                  </a:lnTo>
                  <a:lnTo>
                    <a:pt x="4574210" y="994918"/>
                  </a:lnTo>
                  <a:lnTo>
                    <a:pt x="4572000" y="991946"/>
                  </a:lnTo>
                  <a:lnTo>
                    <a:pt x="4565599" y="987577"/>
                  </a:lnTo>
                  <a:lnTo>
                    <a:pt x="4561560" y="986485"/>
                  </a:lnTo>
                  <a:lnTo>
                    <a:pt x="4549978" y="986485"/>
                  </a:lnTo>
                  <a:lnTo>
                    <a:pt x="4544212" y="988949"/>
                  </a:lnTo>
                  <a:lnTo>
                    <a:pt x="4534560" y="998804"/>
                  </a:lnTo>
                  <a:lnTo>
                    <a:pt x="4532147" y="1005535"/>
                  </a:lnTo>
                  <a:lnTo>
                    <a:pt x="4532160" y="1014374"/>
                  </a:lnTo>
                  <a:lnTo>
                    <a:pt x="4548416" y="1048842"/>
                  </a:lnTo>
                  <a:lnTo>
                    <a:pt x="4559122" y="1056436"/>
                  </a:lnTo>
                  <a:lnTo>
                    <a:pt x="4566894" y="1048207"/>
                  </a:lnTo>
                  <a:lnTo>
                    <a:pt x="4556887" y="1041463"/>
                  </a:lnTo>
                  <a:lnTo>
                    <a:pt x="4549749" y="1033576"/>
                  </a:lnTo>
                  <a:lnTo>
                    <a:pt x="4545457" y="1024547"/>
                  </a:lnTo>
                  <a:lnTo>
                    <a:pt x="4544034" y="1014374"/>
                  </a:lnTo>
                  <a:lnTo>
                    <a:pt x="4544034" y="1008583"/>
                  </a:lnTo>
                  <a:lnTo>
                    <a:pt x="4545330" y="1004239"/>
                  </a:lnTo>
                  <a:lnTo>
                    <a:pt x="4550511" y="998448"/>
                  </a:lnTo>
                  <a:lnTo>
                    <a:pt x="4553788" y="997000"/>
                  </a:lnTo>
                  <a:lnTo>
                    <a:pt x="4561611" y="997000"/>
                  </a:lnTo>
                  <a:lnTo>
                    <a:pt x="4564659" y="998245"/>
                  </a:lnTo>
                  <a:lnTo>
                    <a:pt x="4569130" y="1003223"/>
                  </a:lnTo>
                  <a:lnTo>
                    <a:pt x="4570184" y="1006703"/>
                  </a:lnTo>
                  <a:lnTo>
                    <a:pt x="4570247" y="1026261"/>
                  </a:lnTo>
                  <a:lnTo>
                    <a:pt x="4581372" y="1026261"/>
                  </a:lnTo>
                  <a:lnTo>
                    <a:pt x="4581372" y="1006703"/>
                  </a:lnTo>
                  <a:lnTo>
                    <a:pt x="4582515" y="1002868"/>
                  </a:lnTo>
                  <a:lnTo>
                    <a:pt x="4586211" y="998677"/>
                  </a:lnTo>
                  <a:lnTo>
                    <a:pt x="4587087" y="997686"/>
                  </a:lnTo>
                  <a:lnTo>
                    <a:pt x="4590161" y="996391"/>
                  </a:lnTo>
                  <a:lnTo>
                    <a:pt x="4598797" y="996391"/>
                  </a:lnTo>
                  <a:lnTo>
                    <a:pt x="4602861" y="998067"/>
                  </a:lnTo>
                  <a:lnTo>
                    <a:pt x="4606214" y="1001420"/>
                  </a:lnTo>
                  <a:lnTo>
                    <a:pt x="4606214" y="1055370"/>
                  </a:lnTo>
                  <a:lnTo>
                    <a:pt x="4617796" y="1055370"/>
                  </a:lnTo>
                  <a:lnTo>
                    <a:pt x="4617796" y="996391"/>
                  </a:lnTo>
                  <a:lnTo>
                    <a:pt x="4617796" y="990904"/>
                  </a:lnTo>
                  <a:lnTo>
                    <a:pt x="4617796" y="967282"/>
                  </a:lnTo>
                  <a:lnTo>
                    <a:pt x="4629378" y="967282"/>
                  </a:lnTo>
                  <a:lnTo>
                    <a:pt x="4636084" y="967282"/>
                  </a:lnTo>
                  <a:lnTo>
                    <a:pt x="4655134" y="967282"/>
                  </a:lnTo>
                  <a:lnTo>
                    <a:pt x="4659503" y="971143"/>
                  </a:lnTo>
                  <a:lnTo>
                    <a:pt x="4661687" y="975969"/>
                  </a:lnTo>
                  <a:lnTo>
                    <a:pt x="4661611" y="986485"/>
                  </a:lnTo>
                  <a:lnTo>
                    <a:pt x="4659858" y="989990"/>
                  </a:lnTo>
                  <a:lnTo>
                    <a:pt x="4652543" y="995476"/>
                  </a:lnTo>
                  <a:lnTo>
                    <a:pt x="4647057" y="997661"/>
                  </a:lnTo>
                  <a:lnTo>
                    <a:pt x="4639742" y="999286"/>
                  </a:lnTo>
                  <a:lnTo>
                    <a:pt x="4641126" y="1007084"/>
                  </a:lnTo>
                  <a:lnTo>
                    <a:pt x="4665091" y="1034491"/>
                  </a:lnTo>
                  <a:lnTo>
                    <a:pt x="4674336" y="1034491"/>
                  </a:lnTo>
                  <a:lnTo>
                    <a:pt x="4681779" y="1033805"/>
                  </a:lnTo>
                  <a:lnTo>
                    <a:pt x="4688281" y="1031748"/>
                  </a:lnTo>
                  <a:lnTo>
                    <a:pt x="4693818" y="1028319"/>
                  </a:lnTo>
                  <a:lnTo>
                    <a:pt x="4697971" y="1023975"/>
                  </a:lnTo>
                  <a:lnTo>
                    <a:pt x="4698416" y="1023518"/>
                  </a:lnTo>
                  <a:lnTo>
                    <a:pt x="4699025" y="1023518"/>
                  </a:lnTo>
                  <a:lnTo>
                    <a:pt x="4699025" y="1055370"/>
                  </a:lnTo>
                  <a:lnTo>
                    <a:pt x="4710608" y="1055370"/>
                  </a:lnTo>
                  <a:lnTo>
                    <a:pt x="4710608" y="1023518"/>
                  </a:lnTo>
                  <a:lnTo>
                    <a:pt x="4710608" y="967282"/>
                  </a:lnTo>
                  <a:lnTo>
                    <a:pt x="4722190" y="967282"/>
                  </a:lnTo>
                  <a:lnTo>
                    <a:pt x="4729048" y="967282"/>
                  </a:lnTo>
                  <a:lnTo>
                    <a:pt x="4740630" y="967282"/>
                  </a:lnTo>
                  <a:lnTo>
                    <a:pt x="4740630" y="1055370"/>
                  </a:lnTo>
                  <a:lnTo>
                    <a:pt x="4752060" y="1055370"/>
                  </a:lnTo>
                  <a:lnTo>
                    <a:pt x="4752060" y="967282"/>
                  </a:lnTo>
                  <a:lnTo>
                    <a:pt x="4770501" y="967282"/>
                  </a:lnTo>
                  <a:lnTo>
                    <a:pt x="4770501" y="957529"/>
                  </a:lnTo>
                  <a:close/>
                </a:path>
                <a:path w="5814695" h="2957829">
                  <a:moveTo>
                    <a:pt x="4801590" y="271729"/>
                  </a:moveTo>
                  <a:lnTo>
                    <a:pt x="4723409" y="271729"/>
                  </a:lnTo>
                  <a:lnTo>
                    <a:pt x="4716704" y="271729"/>
                  </a:lnTo>
                  <a:lnTo>
                    <a:pt x="4693539" y="271729"/>
                  </a:lnTo>
                  <a:lnTo>
                    <a:pt x="4693539" y="281482"/>
                  </a:lnTo>
                  <a:lnTo>
                    <a:pt x="4693424" y="314299"/>
                  </a:lnTo>
                  <a:lnTo>
                    <a:pt x="4691837" y="319303"/>
                  </a:lnTo>
                  <a:lnTo>
                    <a:pt x="4685030" y="327329"/>
                  </a:lnTo>
                  <a:lnTo>
                    <a:pt x="4680280" y="329336"/>
                  </a:lnTo>
                  <a:lnTo>
                    <a:pt x="4669104" y="329336"/>
                  </a:lnTo>
                  <a:lnTo>
                    <a:pt x="4665294" y="328066"/>
                  </a:lnTo>
                  <a:lnTo>
                    <a:pt x="4660214" y="322986"/>
                  </a:lnTo>
                  <a:lnTo>
                    <a:pt x="4658969" y="318973"/>
                  </a:lnTo>
                  <a:lnTo>
                    <a:pt x="4658944" y="281482"/>
                  </a:lnTo>
                  <a:lnTo>
                    <a:pt x="4693539" y="281482"/>
                  </a:lnTo>
                  <a:lnTo>
                    <a:pt x="4693539" y="271729"/>
                  </a:lnTo>
                  <a:lnTo>
                    <a:pt x="4637913" y="271729"/>
                  </a:lnTo>
                  <a:lnTo>
                    <a:pt x="4631055" y="271729"/>
                  </a:lnTo>
                  <a:lnTo>
                    <a:pt x="4618101" y="271729"/>
                  </a:lnTo>
                  <a:lnTo>
                    <a:pt x="4585030" y="230886"/>
                  </a:lnTo>
                  <a:lnTo>
                    <a:pt x="4571924" y="233934"/>
                  </a:lnTo>
                  <a:lnTo>
                    <a:pt x="4584420" y="248259"/>
                  </a:lnTo>
                  <a:lnTo>
                    <a:pt x="4590135" y="254698"/>
                  </a:lnTo>
                  <a:lnTo>
                    <a:pt x="4595888" y="260756"/>
                  </a:lnTo>
                  <a:lnTo>
                    <a:pt x="4601642" y="266433"/>
                  </a:lnTo>
                  <a:lnTo>
                    <a:pt x="4607433" y="271729"/>
                  </a:lnTo>
                  <a:lnTo>
                    <a:pt x="4549978" y="271729"/>
                  </a:lnTo>
                  <a:lnTo>
                    <a:pt x="4549978" y="281482"/>
                  </a:lnTo>
                  <a:lnTo>
                    <a:pt x="4566285" y="281482"/>
                  </a:lnTo>
                  <a:lnTo>
                    <a:pt x="4566285" y="318973"/>
                  </a:lnTo>
                  <a:lnTo>
                    <a:pt x="4562830" y="321106"/>
                  </a:lnTo>
                  <a:lnTo>
                    <a:pt x="4558462" y="322173"/>
                  </a:lnTo>
                  <a:lnTo>
                    <a:pt x="4547895" y="322173"/>
                  </a:lnTo>
                  <a:lnTo>
                    <a:pt x="4543069" y="320903"/>
                  </a:lnTo>
                  <a:lnTo>
                    <a:pt x="4538700" y="318363"/>
                  </a:lnTo>
                  <a:lnTo>
                    <a:pt x="4535957" y="315925"/>
                  </a:lnTo>
                  <a:lnTo>
                    <a:pt x="4532960" y="314299"/>
                  </a:lnTo>
                  <a:lnTo>
                    <a:pt x="4529709" y="313486"/>
                  </a:lnTo>
                  <a:lnTo>
                    <a:pt x="4529709" y="312877"/>
                  </a:lnTo>
                  <a:lnTo>
                    <a:pt x="4532554" y="311454"/>
                  </a:lnTo>
                  <a:lnTo>
                    <a:pt x="4535068" y="309092"/>
                  </a:lnTo>
                  <a:lnTo>
                    <a:pt x="4539437" y="302488"/>
                  </a:lnTo>
                  <a:lnTo>
                    <a:pt x="4540529" y="298653"/>
                  </a:lnTo>
                  <a:lnTo>
                    <a:pt x="4540529" y="287782"/>
                  </a:lnTo>
                  <a:lnTo>
                    <a:pt x="4538319" y="282371"/>
                  </a:lnTo>
                  <a:lnTo>
                    <a:pt x="4537875" y="281940"/>
                  </a:lnTo>
                  <a:lnTo>
                    <a:pt x="4529480" y="273735"/>
                  </a:lnTo>
                  <a:lnTo>
                    <a:pt x="4523511" y="271576"/>
                  </a:lnTo>
                  <a:lnTo>
                    <a:pt x="4506544" y="271576"/>
                  </a:lnTo>
                  <a:lnTo>
                    <a:pt x="4499330" y="274828"/>
                  </a:lnTo>
                  <a:lnTo>
                    <a:pt x="4494352" y="281330"/>
                  </a:lnTo>
                  <a:lnTo>
                    <a:pt x="4502429" y="288645"/>
                  </a:lnTo>
                  <a:lnTo>
                    <a:pt x="4505579" y="284175"/>
                  </a:lnTo>
                  <a:lnTo>
                    <a:pt x="4509998" y="281940"/>
                  </a:lnTo>
                  <a:lnTo>
                    <a:pt x="4519752" y="281940"/>
                  </a:lnTo>
                  <a:lnTo>
                    <a:pt x="4522978" y="283133"/>
                  </a:lnTo>
                  <a:lnTo>
                    <a:pt x="4527753" y="287909"/>
                  </a:lnTo>
                  <a:lnTo>
                    <a:pt x="4528947" y="291084"/>
                  </a:lnTo>
                  <a:lnTo>
                    <a:pt x="4528947" y="299618"/>
                  </a:lnTo>
                  <a:lnTo>
                    <a:pt x="4527499" y="303225"/>
                  </a:lnTo>
                  <a:lnTo>
                    <a:pt x="4521708" y="308508"/>
                  </a:lnTo>
                  <a:lnTo>
                    <a:pt x="4517872" y="309829"/>
                  </a:lnTo>
                  <a:lnTo>
                    <a:pt x="4508373" y="309829"/>
                  </a:lnTo>
                  <a:lnTo>
                    <a:pt x="4508373" y="320040"/>
                  </a:lnTo>
                  <a:lnTo>
                    <a:pt x="4521987" y="320040"/>
                  </a:lnTo>
                  <a:lnTo>
                    <a:pt x="4526127" y="321233"/>
                  </a:lnTo>
                  <a:lnTo>
                    <a:pt x="4531919" y="326009"/>
                  </a:lnTo>
                  <a:lnTo>
                    <a:pt x="4533366" y="329336"/>
                  </a:lnTo>
                  <a:lnTo>
                    <a:pt x="4533366" y="338074"/>
                  </a:lnTo>
                  <a:lnTo>
                    <a:pt x="4531893" y="341782"/>
                  </a:lnTo>
                  <a:lnTo>
                    <a:pt x="4526000" y="347675"/>
                  </a:lnTo>
                  <a:lnTo>
                    <a:pt x="4521784" y="349148"/>
                  </a:lnTo>
                  <a:lnTo>
                    <a:pt x="4508576" y="349148"/>
                  </a:lnTo>
                  <a:lnTo>
                    <a:pt x="4502074" y="346049"/>
                  </a:lnTo>
                  <a:lnTo>
                    <a:pt x="4496790" y="339852"/>
                  </a:lnTo>
                  <a:lnTo>
                    <a:pt x="4488866" y="347776"/>
                  </a:lnTo>
                  <a:lnTo>
                    <a:pt x="4494809" y="352844"/>
                  </a:lnTo>
                  <a:lnTo>
                    <a:pt x="4501362" y="356463"/>
                  </a:lnTo>
                  <a:lnTo>
                    <a:pt x="4508525" y="358635"/>
                  </a:lnTo>
                  <a:lnTo>
                    <a:pt x="4516298" y="359359"/>
                  </a:lnTo>
                  <a:lnTo>
                    <a:pt x="4524934" y="359359"/>
                  </a:lnTo>
                  <a:lnTo>
                    <a:pt x="4531868" y="356895"/>
                  </a:lnTo>
                  <a:lnTo>
                    <a:pt x="4540085" y="349148"/>
                  </a:lnTo>
                  <a:lnTo>
                    <a:pt x="4542333" y="347040"/>
                  </a:lnTo>
                  <a:lnTo>
                    <a:pt x="4544949" y="340868"/>
                  </a:lnTo>
                  <a:lnTo>
                    <a:pt x="4544847" y="331266"/>
                  </a:lnTo>
                  <a:lnTo>
                    <a:pt x="4544644" y="329641"/>
                  </a:lnTo>
                  <a:lnTo>
                    <a:pt x="4548098" y="331266"/>
                  </a:lnTo>
                  <a:lnTo>
                    <a:pt x="4551908" y="332079"/>
                  </a:lnTo>
                  <a:lnTo>
                    <a:pt x="4559630" y="332079"/>
                  </a:lnTo>
                  <a:lnTo>
                    <a:pt x="4563034" y="331368"/>
                  </a:lnTo>
                  <a:lnTo>
                    <a:pt x="4566285" y="329946"/>
                  </a:lnTo>
                  <a:lnTo>
                    <a:pt x="4566285" y="369570"/>
                  </a:lnTo>
                  <a:lnTo>
                    <a:pt x="4577867" y="369570"/>
                  </a:lnTo>
                  <a:lnTo>
                    <a:pt x="4577867" y="329946"/>
                  </a:lnTo>
                  <a:lnTo>
                    <a:pt x="4577867" y="329641"/>
                  </a:lnTo>
                  <a:lnTo>
                    <a:pt x="4577867" y="322173"/>
                  </a:lnTo>
                  <a:lnTo>
                    <a:pt x="4577867" y="281482"/>
                  </a:lnTo>
                  <a:lnTo>
                    <a:pt x="4608042" y="281482"/>
                  </a:lnTo>
                  <a:lnTo>
                    <a:pt x="4608042" y="369570"/>
                  </a:lnTo>
                  <a:lnTo>
                    <a:pt x="4619472" y="369570"/>
                  </a:lnTo>
                  <a:lnTo>
                    <a:pt x="4619472" y="281482"/>
                  </a:lnTo>
                  <a:lnTo>
                    <a:pt x="4631055" y="281482"/>
                  </a:lnTo>
                  <a:lnTo>
                    <a:pt x="4637913" y="281482"/>
                  </a:lnTo>
                  <a:lnTo>
                    <a:pt x="4647514" y="281482"/>
                  </a:lnTo>
                  <a:lnTo>
                    <a:pt x="4647603" y="322986"/>
                  </a:lnTo>
                  <a:lnTo>
                    <a:pt x="4649825" y="328930"/>
                  </a:lnTo>
                  <a:lnTo>
                    <a:pt x="4659071" y="337667"/>
                  </a:lnTo>
                  <a:lnTo>
                    <a:pt x="4665040" y="339852"/>
                  </a:lnTo>
                  <a:lnTo>
                    <a:pt x="4681906" y="339852"/>
                  </a:lnTo>
                  <a:lnTo>
                    <a:pt x="4688764" y="336702"/>
                  </a:lnTo>
                  <a:lnTo>
                    <a:pt x="4692929" y="330403"/>
                  </a:lnTo>
                  <a:lnTo>
                    <a:pt x="4693539" y="330403"/>
                  </a:lnTo>
                  <a:lnTo>
                    <a:pt x="4693539" y="369570"/>
                  </a:lnTo>
                  <a:lnTo>
                    <a:pt x="4704969" y="369570"/>
                  </a:lnTo>
                  <a:lnTo>
                    <a:pt x="4704969" y="330403"/>
                  </a:lnTo>
                  <a:lnTo>
                    <a:pt x="4704969" y="329336"/>
                  </a:lnTo>
                  <a:lnTo>
                    <a:pt x="4704969" y="281482"/>
                  </a:lnTo>
                  <a:lnTo>
                    <a:pt x="4716704" y="281482"/>
                  </a:lnTo>
                  <a:lnTo>
                    <a:pt x="4723409" y="281482"/>
                  </a:lnTo>
                  <a:lnTo>
                    <a:pt x="4771720" y="281482"/>
                  </a:lnTo>
                  <a:lnTo>
                    <a:pt x="4771720" y="309676"/>
                  </a:lnTo>
                  <a:lnTo>
                    <a:pt x="4732706" y="309676"/>
                  </a:lnTo>
                  <a:lnTo>
                    <a:pt x="4724171" y="316534"/>
                  </a:lnTo>
                  <a:lnTo>
                    <a:pt x="4734230" y="336499"/>
                  </a:lnTo>
                  <a:lnTo>
                    <a:pt x="4741240" y="334060"/>
                  </a:lnTo>
                  <a:lnTo>
                    <a:pt x="4741240" y="320040"/>
                  </a:lnTo>
                  <a:lnTo>
                    <a:pt x="4771720" y="320040"/>
                  </a:lnTo>
                  <a:lnTo>
                    <a:pt x="4771720" y="369570"/>
                  </a:lnTo>
                  <a:lnTo>
                    <a:pt x="4783150" y="369570"/>
                  </a:lnTo>
                  <a:lnTo>
                    <a:pt x="4783150" y="320040"/>
                  </a:lnTo>
                  <a:lnTo>
                    <a:pt x="4783150" y="281482"/>
                  </a:lnTo>
                  <a:lnTo>
                    <a:pt x="4801590" y="281482"/>
                  </a:lnTo>
                  <a:lnTo>
                    <a:pt x="4801590" y="271729"/>
                  </a:lnTo>
                  <a:close/>
                </a:path>
                <a:path w="5814695" h="2957829">
                  <a:moveTo>
                    <a:pt x="4835423" y="1414729"/>
                  </a:moveTo>
                  <a:lnTo>
                    <a:pt x="4819548" y="1414729"/>
                  </a:lnTo>
                  <a:lnTo>
                    <a:pt x="4807839" y="1376781"/>
                  </a:lnTo>
                  <a:lnTo>
                    <a:pt x="4795647" y="1378458"/>
                  </a:lnTo>
                  <a:lnTo>
                    <a:pt x="4813249" y="1414729"/>
                  </a:lnTo>
                  <a:lnTo>
                    <a:pt x="4811369" y="1414729"/>
                  </a:lnTo>
                  <a:lnTo>
                    <a:pt x="4785741" y="1388059"/>
                  </a:lnTo>
                  <a:lnTo>
                    <a:pt x="4774158" y="1393545"/>
                  </a:lnTo>
                  <a:lnTo>
                    <a:pt x="4787062" y="1403375"/>
                  </a:lnTo>
                  <a:lnTo>
                    <a:pt x="4797590" y="1411185"/>
                  </a:lnTo>
                  <a:lnTo>
                    <a:pt x="4802530" y="1414729"/>
                  </a:lnTo>
                  <a:lnTo>
                    <a:pt x="4751451" y="1414729"/>
                  </a:lnTo>
                  <a:lnTo>
                    <a:pt x="4751451" y="1424482"/>
                  </a:lnTo>
                  <a:lnTo>
                    <a:pt x="4808144" y="1424482"/>
                  </a:lnTo>
                  <a:lnTo>
                    <a:pt x="4808144" y="1439570"/>
                  </a:lnTo>
                  <a:lnTo>
                    <a:pt x="4778426" y="1439570"/>
                  </a:lnTo>
                  <a:lnTo>
                    <a:pt x="4773904" y="1441018"/>
                  </a:lnTo>
                  <a:lnTo>
                    <a:pt x="4767402" y="1446809"/>
                  </a:lnTo>
                  <a:lnTo>
                    <a:pt x="4765776" y="1450543"/>
                  </a:lnTo>
                  <a:lnTo>
                    <a:pt x="4765776" y="1463141"/>
                  </a:lnTo>
                  <a:lnTo>
                    <a:pt x="4769485" y="1469491"/>
                  </a:lnTo>
                  <a:lnTo>
                    <a:pt x="4776902" y="1474165"/>
                  </a:lnTo>
                  <a:lnTo>
                    <a:pt x="4770399" y="1479042"/>
                  </a:lnTo>
                  <a:lnTo>
                    <a:pt x="4767148" y="1485239"/>
                  </a:lnTo>
                  <a:lnTo>
                    <a:pt x="4767173" y="1493062"/>
                  </a:lnTo>
                  <a:lnTo>
                    <a:pt x="4767935" y="1499489"/>
                  </a:lnTo>
                  <a:lnTo>
                    <a:pt x="4804486" y="1523974"/>
                  </a:lnTo>
                  <a:lnTo>
                    <a:pt x="4815154" y="1525219"/>
                  </a:lnTo>
                  <a:lnTo>
                    <a:pt x="4820031" y="1515313"/>
                  </a:lnTo>
                  <a:lnTo>
                    <a:pt x="4802022" y="1513065"/>
                  </a:lnTo>
                  <a:lnTo>
                    <a:pt x="4789170" y="1508607"/>
                  </a:lnTo>
                  <a:lnTo>
                    <a:pt x="4781448" y="1501940"/>
                  </a:lnTo>
                  <a:lnTo>
                    <a:pt x="4778883" y="1493062"/>
                  </a:lnTo>
                  <a:lnTo>
                    <a:pt x="4778883" y="1488490"/>
                  </a:lnTo>
                  <a:lnTo>
                    <a:pt x="4780813" y="1484706"/>
                  </a:lnTo>
                  <a:lnTo>
                    <a:pt x="4788535" y="1478711"/>
                  </a:lnTo>
                  <a:lnTo>
                    <a:pt x="4793615" y="1477213"/>
                  </a:lnTo>
                  <a:lnTo>
                    <a:pt x="4804181" y="1477213"/>
                  </a:lnTo>
                  <a:lnTo>
                    <a:pt x="4807483" y="1478178"/>
                  </a:lnTo>
                  <a:lnTo>
                    <a:pt x="4812157" y="1482039"/>
                  </a:lnTo>
                  <a:lnTo>
                    <a:pt x="4813325" y="1484477"/>
                  </a:lnTo>
                  <a:lnTo>
                    <a:pt x="4813325" y="1491386"/>
                  </a:lnTo>
                  <a:lnTo>
                    <a:pt x="4811293" y="1494993"/>
                  </a:lnTo>
                  <a:lnTo>
                    <a:pt x="4807229" y="1498244"/>
                  </a:lnTo>
                  <a:lnTo>
                    <a:pt x="4817288" y="1504035"/>
                  </a:lnTo>
                  <a:lnTo>
                    <a:pt x="4822164" y="1499565"/>
                  </a:lnTo>
                  <a:lnTo>
                    <a:pt x="4824603" y="1494180"/>
                  </a:lnTo>
                  <a:lnTo>
                    <a:pt x="4824577" y="1482039"/>
                  </a:lnTo>
                  <a:lnTo>
                    <a:pt x="4822456" y="1477213"/>
                  </a:lnTo>
                  <a:lnTo>
                    <a:pt x="4814074" y="1469288"/>
                  </a:lnTo>
                  <a:lnTo>
                    <a:pt x="4813808" y="1469034"/>
                  </a:lnTo>
                  <a:lnTo>
                    <a:pt x="4807636" y="1467002"/>
                  </a:lnTo>
                  <a:lnTo>
                    <a:pt x="4794529" y="1467002"/>
                  </a:lnTo>
                  <a:lnTo>
                    <a:pt x="4790008" y="1467764"/>
                  </a:lnTo>
                  <a:lnTo>
                    <a:pt x="4786046" y="1469288"/>
                  </a:lnTo>
                  <a:lnTo>
                    <a:pt x="4780254" y="1465935"/>
                  </a:lnTo>
                  <a:lnTo>
                    <a:pt x="4777359" y="1461719"/>
                  </a:lnTo>
                  <a:lnTo>
                    <a:pt x="4777359" y="1451864"/>
                  </a:lnTo>
                  <a:lnTo>
                    <a:pt x="4780508" y="1449476"/>
                  </a:lnTo>
                  <a:lnTo>
                    <a:pt x="4819269" y="1449476"/>
                  </a:lnTo>
                  <a:lnTo>
                    <a:pt x="4819269" y="1424482"/>
                  </a:lnTo>
                  <a:lnTo>
                    <a:pt x="4835423" y="1424482"/>
                  </a:lnTo>
                  <a:lnTo>
                    <a:pt x="4835423" y="1420825"/>
                  </a:lnTo>
                  <a:lnTo>
                    <a:pt x="4835423" y="1414729"/>
                  </a:lnTo>
                  <a:close/>
                </a:path>
                <a:path w="5814695" h="2957829">
                  <a:moveTo>
                    <a:pt x="4862398" y="1158290"/>
                  </a:moveTo>
                  <a:lnTo>
                    <a:pt x="4861585" y="1156182"/>
                  </a:lnTo>
                  <a:lnTo>
                    <a:pt x="4858334" y="1152829"/>
                  </a:lnTo>
                  <a:lnTo>
                    <a:pt x="4856251" y="1151991"/>
                  </a:lnTo>
                  <a:lnTo>
                    <a:pt x="4851273" y="1151991"/>
                  </a:lnTo>
                  <a:lnTo>
                    <a:pt x="4849241" y="1152829"/>
                  </a:lnTo>
                  <a:lnTo>
                    <a:pt x="4845990" y="1156182"/>
                  </a:lnTo>
                  <a:lnTo>
                    <a:pt x="4845177" y="1158290"/>
                  </a:lnTo>
                  <a:lnTo>
                    <a:pt x="4845177" y="1163167"/>
                  </a:lnTo>
                  <a:lnTo>
                    <a:pt x="4846015" y="1165123"/>
                  </a:lnTo>
                  <a:lnTo>
                    <a:pt x="4849368" y="1168273"/>
                  </a:lnTo>
                  <a:lnTo>
                    <a:pt x="4851374" y="1169060"/>
                  </a:lnTo>
                  <a:lnTo>
                    <a:pt x="4856251" y="1169060"/>
                  </a:lnTo>
                  <a:lnTo>
                    <a:pt x="4858334" y="1168273"/>
                  </a:lnTo>
                  <a:lnTo>
                    <a:pt x="4861585" y="1165123"/>
                  </a:lnTo>
                  <a:lnTo>
                    <a:pt x="4862398" y="1163167"/>
                  </a:lnTo>
                  <a:lnTo>
                    <a:pt x="4862398" y="1158290"/>
                  </a:lnTo>
                  <a:close/>
                </a:path>
                <a:path w="5814695" h="2957829">
                  <a:moveTo>
                    <a:pt x="4874285" y="1414729"/>
                  </a:moveTo>
                  <a:lnTo>
                    <a:pt x="4862550" y="1414729"/>
                  </a:lnTo>
                  <a:lnTo>
                    <a:pt x="4862550" y="1512570"/>
                  </a:lnTo>
                  <a:lnTo>
                    <a:pt x="4874285" y="1512570"/>
                  </a:lnTo>
                  <a:lnTo>
                    <a:pt x="4874285" y="1414729"/>
                  </a:lnTo>
                  <a:close/>
                </a:path>
                <a:path w="5814695" h="2957829">
                  <a:moveTo>
                    <a:pt x="4934331" y="728929"/>
                  </a:moveTo>
                  <a:lnTo>
                    <a:pt x="4904460" y="728929"/>
                  </a:lnTo>
                  <a:lnTo>
                    <a:pt x="4904460" y="738682"/>
                  </a:lnTo>
                  <a:lnTo>
                    <a:pt x="4904460" y="778205"/>
                  </a:lnTo>
                  <a:lnTo>
                    <a:pt x="4902327" y="784326"/>
                  </a:lnTo>
                  <a:lnTo>
                    <a:pt x="4893792" y="793165"/>
                  </a:lnTo>
                  <a:lnTo>
                    <a:pt x="4888204" y="795375"/>
                  </a:lnTo>
                  <a:lnTo>
                    <a:pt x="4874488" y="795375"/>
                  </a:lnTo>
                  <a:lnTo>
                    <a:pt x="4869129" y="793394"/>
                  </a:lnTo>
                  <a:lnTo>
                    <a:pt x="4861306" y="785469"/>
                  </a:lnTo>
                  <a:lnTo>
                    <a:pt x="4858994" y="780999"/>
                  </a:lnTo>
                  <a:lnTo>
                    <a:pt x="4858283" y="776020"/>
                  </a:lnTo>
                  <a:lnTo>
                    <a:pt x="4864379" y="774598"/>
                  </a:lnTo>
                  <a:lnTo>
                    <a:pt x="4869332" y="772007"/>
                  </a:lnTo>
                  <a:lnTo>
                    <a:pt x="4871593" y="769772"/>
                  </a:lnTo>
                  <a:lnTo>
                    <a:pt x="4874374" y="767029"/>
                  </a:lnTo>
                  <a:lnTo>
                    <a:pt x="4876952" y="764489"/>
                  </a:lnTo>
                  <a:lnTo>
                    <a:pt x="4878857" y="760018"/>
                  </a:lnTo>
                  <a:lnTo>
                    <a:pt x="4878857" y="748944"/>
                  </a:lnTo>
                  <a:lnTo>
                    <a:pt x="4876774" y="743762"/>
                  </a:lnTo>
                  <a:lnTo>
                    <a:pt x="4872609" y="739292"/>
                  </a:lnTo>
                  <a:lnTo>
                    <a:pt x="4872609" y="738682"/>
                  </a:lnTo>
                  <a:lnTo>
                    <a:pt x="4904460" y="738682"/>
                  </a:lnTo>
                  <a:lnTo>
                    <a:pt x="4904460" y="728929"/>
                  </a:lnTo>
                  <a:lnTo>
                    <a:pt x="4767758" y="728929"/>
                  </a:lnTo>
                  <a:lnTo>
                    <a:pt x="4761052" y="728929"/>
                  </a:lnTo>
                  <a:lnTo>
                    <a:pt x="4700702" y="728929"/>
                  </a:lnTo>
                  <a:lnTo>
                    <a:pt x="4700702" y="738682"/>
                  </a:lnTo>
                  <a:lnTo>
                    <a:pt x="4700663" y="779170"/>
                  </a:lnTo>
                  <a:lnTo>
                    <a:pt x="4699533" y="782828"/>
                  </a:lnTo>
                  <a:lnTo>
                    <a:pt x="4694860" y="788111"/>
                  </a:lnTo>
                  <a:lnTo>
                    <a:pt x="4691507" y="789432"/>
                  </a:lnTo>
                  <a:lnTo>
                    <a:pt x="4682769" y="789432"/>
                  </a:lnTo>
                  <a:lnTo>
                    <a:pt x="4679416" y="788136"/>
                  </a:lnTo>
                  <a:lnTo>
                    <a:pt x="4674743" y="782955"/>
                  </a:lnTo>
                  <a:lnTo>
                    <a:pt x="4673689" y="779564"/>
                  </a:lnTo>
                  <a:lnTo>
                    <a:pt x="4673574" y="738682"/>
                  </a:lnTo>
                  <a:lnTo>
                    <a:pt x="4700702" y="738682"/>
                  </a:lnTo>
                  <a:lnTo>
                    <a:pt x="4700702" y="728929"/>
                  </a:lnTo>
                  <a:lnTo>
                    <a:pt x="4652543" y="728929"/>
                  </a:lnTo>
                  <a:lnTo>
                    <a:pt x="4645838" y="728929"/>
                  </a:lnTo>
                  <a:lnTo>
                    <a:pt x="4634103" y="728929"/>
                  </a:lnTo>
                  <a:lnTo>
                    <a:pt x="4634103" y="718413"/>
                  </a:lnTo>
                  <a:lnTo>
                    <a:pt x="4636452" y="708685"/>
                  </a:lnTo>
                  <a:lnTo>
                    <a:pt x="4643513" y="701725"/>
                  </a:lnTo>
                  <a:lnTo>
                    <a:pt x="4655274" y="697560"/>
                  </a:lnTo>
                  <a:lnTo>
                    <a:pt x="4671746" y="696163"/>
                  </a:lnTo>
                  <a:lnTo>
                    <a:pt x="4682756" y="696582"/>
                  </a:lnTo>
                  <a:lnTo>
                    <a:pt x="4719891" y="706386"/>
                  </a:lnTo>
                  <a:lnTo>
                    <a:pt x="4738344" y="718870"/>
                  </a:lnTo>
                  <a:lnTo>
                    <a:pt x="4745355" y="711860"/>
                  </a:lnTo>
                  <a:lnTo>
                    <a:pt x="4706467" y="690308"/>
                  </a:lnTo>
                  <a:lnTo>
                    <a:pt x="4671746" y="685800"/>
                  </a:lnTo>
                  <a:lnTo>
                    <a:pt x="4660239" y="686346"/>
                  </a:lnTo>
                  <a:lnTo>
                    <a:pt x="4625733" y="704850"/>
                  </a:lnTo>
                  <a:lnTo>
                    <a:pt x="4622673" y="728929"/>
                  </a:lnTo>
                  <a:lnTo>
                    <a:pt x="4610938" y="728929"/>
                  </a:lnTo>
                  <a:lnTo>
                    <a:pt x="4604232" y="728929"/>
                  </a:lnTo>
                  <a:lnTo>
                    <a:pt x="4569333" y="728929"/>
                  </a:lnTo>
                  <a:lnTo>
                    <a:pt x="4562627" y="728929"/>
                  </a:lnTo>
                  <a:lnTo>
                    <a:pt x="4479112" y="728929"/>
                  </a:lnTo>
                  <a:lnTo>
                    <a:pt x="4479112" y="738682"/>
                  </a:lnTo>
                  <a:lnTo>
                    <a:pt x="4539462" y="738682"/>
                  </a:lnTo>
                  <a:lnTo>
                    <a:pt x="4539462" y="783082"/>
                  </a:lnTo>
                  <a:lnTo>
                    <a:pt x="4537608" y="788339"/>
                  </a:lnTo>
                  <a:lnTo>
                    <a:pt x="4530191" y="796772"/>
                  </a:lnTo>
                  <a:lnTo>
                    <a:pt x="4525340" y="798880"/>
                  </a:lnTo>
                  <a:lnTo>
                    <a:pt x="4514062" y="798880"/>
                  </a:lnTo>
                  <a:lnTo>
                    <a:pt x="4526813" y="764743"/>
                  </a:lnTo>
                  <a:lnTo>
                    <a:pt x="4526635" y="763016"/>
                  </a:lnTo>
                  <a:lnTo>
                    <a:pt x="4525746" y="753922"/>
                  </a:lnTo>
                  <a:lnTo>
                    <a:pt x="4518965" y="753313"/>
                  </a:lnTo>
                  <a:lnTo>
                    <a:pt x="4512526" y="753922"/>
                  </a:lnTo>
                  <a:lnTo>
                    <a:pt x="4506392" y="755751"/>
                  </a:lnTo>
                  <a:lnTo>
                    <a:pt x="4500600" y="758799"/>
                  </a:lnTo>
                  <a:lnTo>
                    <a:pt x="4493082" y="763676"/>
                  </a:lnTo>
                  <a:lnTo>
                    <a:pt x="4489323" y="771194"/>
                  </a:lnTo>
                  <a:lnTo>
                    <a:pt x="4489424" y="789838"/>
                  </a:lnTo>
                  <a:lnTo>
                    <a:pt x="4492066" y="796290"/>
                  </a:lnTo>
                  <a:lnTo>
                    <a:pt x="4503039" y="806653"/>
                  </a:lnTo>
                  <a:lnTo>
                    <a:pt x="4509643" y="809244"/>
                  </a:lnTo>
                  <a:lnTo>
                    <a:pt x="4526813" y="809244"/>
                  </a:lnTo>
                  <a:lnTo>
                    <a:pt x="4533976" y="806196"/>
                  </a:lnTo>
                  <a:lnTo>
                    <a:pt x="4538853" y="800100"/>
                  </a:lnTo>
                  <a:lnTo>
                    <a:pt x="4539462" y="800100"/>
                  </a:lnTo>
                  <a:lnTo>
                    <a:pt x="4539462" y="826770"/>
                  </a:lnTo>
                  <a:lnTo>
                    <a:pt x="4550892" y="826770"/>
                  </a:lnTo>
                  <a:lnTo>
                    <a:pt x="4550892" y="800100"/>
                  </a:lnTo>
                  <a:lnTo>
                    <a:pt x="4550892" y="798880"/>
                  </a:lnTo>
                  <a:lnTo>
                    <a:pt x="4550892" y="738682"/>
                  </a:lnTo>
                  <a:lnTo>
                    <a:pt x="4562627" y="738682"/>
                  </a:lnTo>
                  <a:lnTo>
                    <a:pt x="4569333" y="738682"/>
                  </a:lnTo>
                  <a:lnTo>
                    <a:pt x="4581068" y="738682"/>
                  </a:lnTo>
                  <a:lnTo>
                    <a:pt x="4581068" y="826770"/>
                  </a:lnTo>
                  <a:lnTo>
                    <a:pt x="4592498" y="826770"/>
                  </a:lnTo>
                  <a:lnTo>
                    <a:pt x="4592498" y="738682"/>
                  </a:lnTo>
                  <a:lnTo>
                    <a:pt x="4604232" y="738682"/>
                  </a:lnTo>
                  <a:lnTo>
                    <a:pt x="4610938" y="738682"/>
                  </a:lnTo>
                  <a:lnTo>
                    <a:pt x="4622673" y="738682"/>
                  </a:lnTo>
                  <a:lnTo>
                    <a:pt x="4622673" y="826770"/>
                  </a:lnTo>
                  <a:lnTo>
                    <a:pt x="4634103" y="826770"/>
                  </a:lnTo>
                  <a:lnTo>
                    <a:pt x="4634103" y="738682"/>
                  </a:lnTo>
                  <a:lnTo>
                    <a:pt x="4645838" y="738682"/>
                  </a:lnTo>
                  <a:lnTo>
                    <a:pt x="4652543" y="738682"/>
                  </a:lnTo>
                  <a:lnTo>
                    <a:pt x="4662144" y="738682"/>
                  </a:lnTo>
                  <a:lnTo>
                    <a:pt x="4662246" y="782828"/>
                  </a:lnTo>
                  <a:lnTo>
                    <a:pt x="4664405" y="788746"/>
                  </a:lnTo>
                  <a:lnTo>
                    <a:pt x="4673447" y="797585"/>
                  </a:lnTo>
                  <a:lnTo>
                    <a:pt x="4679467" y="799795"/>
                  </a:lnTo>
                  <a:lnTo>
                    <a:pt x="4694504" y="799795"/>
                  </a:lnTo>
                  <a:lnTo>
                    <a:pt x="4700575" y="797585"/>
                  </a:lnTo>
                  <a:lnTo>
                    <a:pt x="4709096" y="789432"/>
                  </a:lnTo>
                  <a:lnTo>
                    <a:pt x="4709820" y="788746"/>
                  </a:lnTo>
                  <a:lnTo>
                    <a:pt x="4712017" y="782828"/>
                  </a:lnTo>
                  <a:lnTo>
                    <a:pt x="4712132" y="738682"/>
                  </a:lnTo>
                  <a:lnTo>
                    <a:pt x="4737887" y="738682"/>
                  </a:lnTo>
                  <a:lnTo>
                    <a:pt x="4737887" y="826770"/>
                  </a:lnTo>
                  <a:lnTo>
                    <a:pt x="4749317" y="826770"/>
                  </a:lnTo>
                  <a:lnTo>
                    <a:pt x="4749317" y="738682"/>
                  </a:lnTo>
                  <a:lnTo>
                    <a:pt x="4761052" y="738682"/>
                  </a:lnTo>
                  <a:lnTo>
                    <a:pt x="4767758" y="738682"/>
                  </a:lnTo>
                  <a:lnTo>
                    <a:pt x="4860417" y="738682"/>
                  </a:lnTo>
                  <a:lnTo>
                    <a:pt x="4864786" y="742543"/>
                  </a:lnTo>
                  <a:lnTo>
                    <a:pt x="4866970" y="747369"/>
                  </a:lnTo>
                  <a:lnTo>
                    <a:pt x="4866970" y="759256"/>
                  </a:lnTo>
                  <a:lnTo>
                    <a:pt x="4863516" y="763879"/>
                  </a:lnTo>
                  <a:lnTo>
                    <a:pt x="4856607" y="767029"/>
                  </a:lnTo>
                  <a:lnTo>
                    <a:pt x="4851324" y="762254"/>
                  </a:lnTo>
                  <a:lnTo>
                    <a:pt x="4843805" y="759866"/>
                  </a:lnTo>
                  <a:lnTo>
                    <a:pt x="4811039" y="759866"/>
                  </a:lnTo>
                  <a:lnTo>
                    <a:pt x="4806010" y="768705"/>
                  </a:lnTo>
                  <a:lnTo>
                    <a:pt x="4806010" y="769620"/>
                  </a:lnTo>
                  <a:lnTo>
                    <a:pt x="4809566" y="770636"/>
                  </a:lnTo>
                  <a:lnTo>
                    <a:pt x="4812792" y="772541"/>
                  </a:lnTo>
                  <a:lnTo>
                    <a:pt x="4818583" y="778129"/>
                  </a:lnTo>
                  <a:lnTo>
                    <a:pt x="4820031" y="781710"/>
                  </a:lnTo>
                  <a:lnTo>
                    <a:pt x="4820031" y="789838"/>
                  </a:lnTo>
                  <a:lnTo>
                    <a:pt x="4818837" y="792886"/>
                  </a:lnTo>
                  <a:lnTo>
                    <a:pt x="4814062" y="797560"/>
                  </a:lnTo>
                  <a:lnTo>
                    <a:pt x="4810836" y="798728"/>
                  </a:lnTo>
                  <a:lnTo>
                    <a:pt x="4799152" y="798728"/>
                  </a:lnTo>
                  <a:lnTo>
                    <a:pt x="4779950" y="760933"/>
                  </a:lnTo>
                  <a:lnTo>
                    <a:pt x="4768672" y="765352"/>
                  </a:lnTo>
                  <a:lnTo>
                    <a:pt x="4786452" y="802106"/>
                  </a:lnTo>
                  <a:lnTo>
                    <a:pt x="4802759" y="809244"/>
                  </a:lnTo>
                  <a:lnTo>
                    <a:pt x="4814748" y="809244"/>
                  </a:lnTo>
                  <a:lnTo>
                    <a:pt x="4820539" y="807110"/>
                  </a:lnTo>
                  <a:lnTo>
                    <a:pt x="4829111" y="798728"/>
                  </a:lnTo>
                  <a:lnTo>
                    <a:pt x="4829276" y="798576"/>
                  </a:lnTo>
                  <a:lnTo>
                    <a:pt x="4831410" y="793394"/>
                  </a:lnTo>
                  <a:lnTo>
                    <a:pt x="4831461" y="779983"/>
                  </a:lnTo>
                  <a:lnTo>
                    <a:pt x="4829022" y="774446"/>
                  </a:lnTo>
                  <a:lnTo>
                    <a:pt x="4824146" y="770382"/>
                  </a:lnTo>
                  <a:lnTo>
                    <a:pt x="4824146" y="769772"/>
                  </a:lnTo>
                  <a:lnTo>
                    <a:pt x="4838319" y="769772"/>
                  </a:lnTo>
                  <a:lnTo>
                    <a:pt x="4842434" y="770534"/>
                  </a:lnTo>
                  <a:lnTo>
                    <a:pt x="4845177" y="772058"/>
                  </a:lnTo>
                  <a:lnTo>
                    <a:pt x="4846701" y="779564"/>
                  </a:lnTo>
                  <a:lnTo>
                    <a:pt x="4849139" y="786193"/>
                  </a:lnTo>
                  <a:lnTo>
                    <a:pt x="4852492" y="791984"/>
                  </a:lnTo>
                  <a:lnTo>
                    <a:pt x="4856759" y="796899"/>
                  </a:lnTo>
                  <a:lnTo>
                    <a:pt x="4863058" y="802894"/>
                  </a:lnTo>
                  <a:lnTo>
                    <a:pt x="4870729" y="805891"/>
                  </a:lnTo>
                  <a:lnTo>
                    <a:pt x="4879772" y="805891"/>
                  </a:lnTo>
                  <a:lnTo>
                    <a:pt x="4887049" y="805205"/>
                  </a:lnTo>
                  <a:lnTo>
                    <a:pt x="4893488" y="803148"/>
                  </a:lnTo>
                  <a:lnTo>
                    <a:pt x="4899088" y="799719"/>
                  </a:lnTo>
                  <a:lnTo>
                    <a:pt x="4903394" y="795375"/>
                  </a:lnTo>
                  <a:lnTo>
                    <a:pt x="4903851" y="794918"/>
                  </a:lnTo>
                  <a:lnTo>
                    <a:pt x="4904460" y="794918"/>
                  </a:lnTo>
                  <a:lnTo>
                    <a:pt x="4904460" y="826770"/>
                  </a:lnTo>
                  <a:lnTo>
                    <a:pt x="4915890" y="826770"/>
                  </a:lnTo>
                  <a:lnTo>
                    <a:pt x="4915890" y="794918"/>
                  </a:lnTo>
                  <a:lnTo>
                    <a:pt x="4915890" y="738682"/>
                  </a:lnTo>
                  <a:lnTo>
                    <a:pt x="4934331" y="738682"/>
                  </a:lnTo>
                  <a:lnTo>
                    <a:pt x="4934331" y="728929"/>
                  </a:lnTo>
                  <a:close/>
                </a:path>
                <a:path w="5814695" h="2957829">
                  <a:moveTo>
                    <a:pt x="4934331" y="43129"/>
                  </a:moveTo>
                  <a:lnTo>
                    <a:pt x="4904460" y="43129"/>
                  </a:lnTo>
                  <a:lnTo>
                    <a:pt x="4904460" y="52882"/>
                  </a:lnTo>
                  <a:lnTo>
                    <a:pt x="4904460" y="92405"/>
                  </a:lnTo>
                  <a:lnTo>
                    <a:pt x="4902327" y="98526"/>
                  </a:lnTo>
                  <a:lnTo>
                    <a:pt x="4893792" y="107365"/>
                  </a:lnTo>
                  <a:lnTo>
                    <a:pt x="4888204" y="109575"/>
                  </a:lnTo>
                  <a:lnTo>
                    <a:pt x="4874488" y="109575"/>
                  </a:lnTo>
                  <a:lnTo>
                    <a:pt x="4869129" y="107594"/>
                  </a:lnTo>
                  <a:lnTo>
                    <a:pt x="4861306" y="99669"/>
                  </a:lnTo>
                  <a:lnTo>
                    <a:pt x="4858994" y="95199"/>
                  </a:lnTo>
                  <a:lnTo>
                    <a:pt x="4858283" y="90220"/>
                  </a:lnTo>
                  <a:lnTo>
                    <a:pt x="4864379" y="88798"/>
                  </a:lnTo>
                  <a:lnTo>
                    <a:pt x="4869332" y="86207"/>
                  </a:lnTo>
                  <a:lnTo>
                    <a:pt x="4871593" y="83972"/>
                  </a:lnTo>
                  <a:lnTo>
                    <a:pt x="4874374" y="81229"/>
                  </a:lnTo>
                  <a:lnTo>
                    <a:pt x="4876952" y="78689"/>
                  </a:lnTo>
                  <a:lnTo>
                    <a:pt x="4878857" y="74218"/>
                  </a:lnTo>
                  <a:lnTo>
                    <a:pt x="4878857" y="63144"/>
                  </a:lnTo>
                  <a:lnTo>
                    <a:pt x="4876774" y="57962"/>
                  </a:lnTo>
                  <a:lnTo>
                    <a:pt x="4872609" y="53492"/>
                  </a:lnTo>
                  <a:lnTo>
                    <a:pt x="4872609" y="52882"/>
                  </a:lnTo>
                  <a:lnTo>
                    <a:pt x="4904460" y="52882"/>
                  </a:lnTo>
                  <a:lnTo>
                    <a:pt x="4904460" y="43129"/>
                  </a:lnTo>
                  <a:lnTo>
                    <a:pt x="4767758" y="43129"/>
                  </a:lnTo>
                  <a:lnTo>
                    <a:pt x="4761052" y="43129"/>
                  </a:lnTo>
                  <a:lnTo>
                    <a:pt x="4700702" y="43129"/>
                  </a:lnTo>
                  <a:lnTo>
                    <a:pt x="4700702" y="52882"/>
                  </a:lnTo>
                  <a:lnTo>
                    <a:pt x="4700663" y="93370"/>
                  </a:lnTo>
                  <a:lnTo>
                    <a:pt x="4699533" y="97028"/>
                  </a:lnTo>
                  <a:lnTo>
                    <a:pt x="4694860" y="102311"/>
                  </a:lnTo>
                  <a:lnTo>
                    <a:pt x="4691507" y="103632"/>
                  </a:lnTo>
                  <a:lnTo>
                    <a:pt x="4682769" y="103632"/>
                  </a:lnTo>
                  <a:lnTo>
                    <a:pt x="4679416" y="102336"/>
                  </a:lnTo>
                  <a:lnTo>
                    <a:pt x="4674743" y="97155"/>
                  </a:lnTo>
                  <a:lnTo>
                    <a:pt x="4673689" y="93764"/>
                  </a:lnTo>
                  <a:lnTo>
                    <a:pt x="4673574" y="52882"/>
                  </a:lnTo>
                  <a:lnTo>
                    <a:pt x="4700702" y="52882"/>
                  </a:lnTo>
                  <a:lnTo>
                    <a:pt x="4700702" y="43129"/>
                  </a:lnTo>
                  <a:lnTo>
                    <a:pt x="4652543" y="43129"/>
                  </a:lnTo>
                  <a:lnTo>
                    <a:pt x="4645838" y="43129"/>
                  </a:lnTo>
                  <a:lnTo>
                    <a:pt x="4634103" y="43129"/>
                  </a:lnTo>
                  <a:lnTo>
                    <a:pt x="4634103" y="32613"/>
                  </a:lnTo>
                  <a:lnTo>
                    <a:pt x="4636452" y="22885"/>
                  </a:lnTo>
                  <a:lnTo>
                    <a:pt x="4643513" y="15925"/>
                  </a:lnTo>
                  <a:lnTo>
                    <a:pt x="4655274" y="11760"/>
                  </a:lnTo>
                  <a:lnTo>
                    <a:pt x="4671746" y="10363"/>
                  </a:lnTo>
                  <a:lnTo>
                    <a:pt x="4682756" y="10782"/>
                  </a:lnTo>
                  <a:lnTo>
                    <a:pt x="4719891" y="20586"/>
                  </a:lnTo>
                  <a:lnTo>
                    <a:pt x="4738344" y="33070"/>
                  </a:lnTo>
                  <a:lnTo>
                    <a:pt x="4745355" y="26060"/>
                  </a:lnTo>
                  <a:lnTo>
                    <a:pt x="4706467" y="4508"/>
                  </a:lnTo>
                  <a:lnTo>
                    <a:pt x="4671746" y="0"/>
                  </a:lnTo>
                  <a:lnTo>
                    <a:pt x="4660239" y="546"/>
                  </a:lnTo>
                  <a:lnTo>
                    <a:pt x="4625733" y="19050"/>
                  </a:lnTo>
                  <a:lnTo>
                    <a:pt x="4622673" y="43129"/>
                  </a:lnTo>
                  <a:lnTo>
                    <a:pt x="4610938" y="43129"/>
                  </a:lnTo>
                  <a:lnTo>
                    <a:pt x="4604232" y="43129"/>
                  </a:lnTo>
                  <a:lnTo>
                    <a:pt x="4569333" y="43129"/>
                  </a:lnTo>
                  <a:lnTo>
                    <a:pt x="4562627" y="43129"/>
                  </a:lnTo>
                  <a:lnTo>
                    <a:pt x="4479112" y="43129"/>
                  </a:lnTo>
                  <a:lnTo>
                    <a:pt x="4479112" y="52882"/>
                  </a:lnTo>
                  <a:lnTo>
                    <a:pt x="4539462" y="52882"/>
                  </a:lnTo>
                  <a:lnTo>
                    <a:pt x="4539462" y="97282"/>
                  </a:lnTo>
                  <a:lnTo>
                    <a:pt x="4537608" y="102539"/>
                  </a:lnTo>
                  <a:lnTo>
                    <a:pt x="4530191" y="110972"/>
                  </a:lnTo>
                  <a:lnTo>
                    <a:pt x="4525340" y="113080"/>
                  </a:lnTo>
                  <a:lnTo>
                    <a:pt x="4514062" y="113080"/>
                  </a:lnTo>
                  <a:lnTo>
                    <a:pt x="4526813" y="78943"/>
                  </a:lnTo>
                  <a:lnTo>
                    <a:pt x="4526635" y="77216"/>
                  </a:lnTo>
                  <a:lnTo>
                    <a:pt x="4525746" y="68122"/>
                  </a:lnTo>
                  <a:lnTo>
                    <a:pt x="4518965" y="67513"/>
                  </a:lnTo>
                  <a:lnTo>
                    <a:pt x="4512526" y="68122"/>
                  </a:lnTo>
                  <a:lnTo>
                    <a:pt x="4506392" y="69951"/>
                  </a:lnTo>
                  <a:lnTo>
                    <a:pt x="4500600" y="72999"/>
                  </a:lnTo>
                  <a:lnTo>
                    <a:pt x="4493082" y="77876"/>
                  </a:lnTo>
                  <a:lnTo>
                    <a:pt x="4489323" y="85394"/>
                  </a:lnTo>
                  <a:lnTo>
                    <a:pt x="4489424" y="104038"/>
                  </a:lnTo>
                  <a:lnTo>
                    <a:pt x="4492066" y="110490"/>
                  </a:lnTo>
                  <a:lnTo>
                    <a:pt x="4503039" y="120853"/>
                  </a:lnTo>
                  <a:lnTo>
                    <a:pt x="4509643" y="123444"/>
                  </a:lnTo>
                  <a:lnTo>
                    <a:pt x="4526813" y="123444"/>
                  </a:lnTo>
                  <a:lnTo>
                    <a:pt x="4533976" y="120396"/>
                  </a:lnTo>
                  <a:lnTo>
                    <a:pt x="4538853" y="114300"/>
                  </a:lnTo>
                  <a:lnTo>
                    <a:pt x="4539462" y="114300"/>
                  </a:lnTo>
                  <a:lnTo>
                    <a:pt x="4539462" y="140970"/>
                  </a:lnTo>
                  <a:lnTo>
                    <a:pt x="4550892" y="140970"/>
                  </a:lnTo>
                  <a:lnTo>
                    <a:pt x="4550892" y="114300"/>
                  </a:lnTo>
                  <a:lnTo>
                    <a:pt x="4550892" y="113080"/>
                  </a:lnTo>
                  <a:lnTo>
                    <a:pt x="4550892" y="52882"/>
                  </a:lnTo>
                  <a:lnTo>
                    <a:pt x="4562627" y="52882"/>
                  </a:lnTo>
                  <a:lnTo>
                    <a:pt x="4569333" y="52882"/>
                  </a:lnTo>
                  <a:lnTo>
                    <a:pt x="4581068" y="52882"/>
                  </a:lnTo>
                  <a:lnTo>
                    <a:pt x="4581068" y="140970"/>
                  </a:lnTo>
                  <a:lnTo>
                    <a:pt x="4592498" y="140970"/>
                  </a:lnTo>
                  <a:lnTo>
                    <a:pt x="4592498" y="52882"/>
                  </a:lnTo>
                  <a:lnTo>
                    <a:pt x="4604232" y="52882"/>
                  </a:lnTo>
                  <a:lnTo>
                    <a:pt x="4610938" y="52882"/>
                  </a:lnTo>
                  <a:lnTo>
                    <a:pt x="4622673" y="52882"/>
                  </a:lnTo>
                  <a:lnTo>
                    <a:pt x="4622673" y="140970"/>
                  </a:lnTo>
                  <a:lnTo>
                    <a:pt x="4634103" y="140970"/>
                  </a:lnTo>
                  <a:lnTo>
                    <a:pt x="4634103" y="52882"/>
                  </a:lnTo>
                  <a:lnTo>
                    <a:pt x="4645838" y="52882"/>
                  </a:lnTo>
                  <a:lnTo>
                    <a:pt x="4652543" y="52882"/>
                  </a:lnTo>
                  <a:lnTo>
                    <a:pt x="4662144" y="52882"/>
                  </a:lnTo>
                  <a:lnTo>
                    <a:pt x="4662246" y="97028"/>
                  </a:lnTo>
                  <a:lnTo>
                    <a:pt x="4664405" y="102946"/>
                  </a:lnTo>
                  <a:lnTo>
                    <a:pt x="4673447" y="111785"/>
                  </a:lnTo>
                  <a:lnTo>
                    <a:pt x="4679467" y="113995"/>
                  </a:lnTo>
                  <a:lnTo>
                    <a:pt x="4694504" y="113995"/>
                  </a:lnTo>
                  <a:lnTo>
                    <a:pt x="4700575" y="111785"/>
                  </a:lnTo>
                  <a:lnTo>
                    <a:pt x="4709096" y="103632"/>
                  </a:lnTo>
                  <a:lnTo>
                    <a:pt x="4709820" y="102946"/>
                  </a:lnTo>
                  <a:lnTo>
                    <a:pt x="4712017" y="97028"/>
                  </a:lnTo>
                  <a:lnTo>
                    <a:pt x="4712132" y="52882"/>
                  </a:lnTo>
                  <a:lnTo>
                    <a:pt x="4737887" y="52882"/>
                  </a:lnTo>
                  <a:lnTo>
                    <a:pt x="4737887" y="140970"/>
                  </a:lnTo>
                  <a:lnTo>
                    <a:pt x="4749317" y="140970"/>
                  </a:lnTo>
                  <a:lnTo>
                    <a:pt x="4749317" y="52882"/>
                  </a:lnTo>
                  <a:lnTo>
                    <a:pt x="4761052" y="52882"/>
                  </a:lnTo>
                  <a:lnTo>
                    <a:pt x="4767758" y="52882"/>
                  </a:lnTo>
                  <a:lnTo>
                    <a:pt x="4860417" y="52882"/>
                  </a:lnTo>
                  <a:lnTo>
                    <a:pt x="4864786" y="56743"/>
                  </a:lnTo>
                  <a:lnTo>
                    <a:pt x="4866970" y="61569"/>
                  </a:lnTo>
                  <a:lnTo>
                    <a:pt x="4866970" y="73456"/>
                  </a:lnTo>
                  <a:lnTo>
                    <a:pt x="4863516" y="78079"/>
                  </a:lnTo>
                  <a:lnTo>
                    <a:pt x="4856607" y="81229"/>
                  </a:lnTo>
                  <a:lnTo>
                    <a:pt x="4851324" y="76454"/>
                  </a:lnTo>
                  <a:lnTo>
                    <a:pt x="4843805" y="74066"/>
                  </a:lnTo>
                  <a:lnTo>
                    <a:pt x="4811039" y="74066"/>
                  </a:lnTo>
                  <a:lnTo>
                    <a:pt x="4806010" y="82905"/>
                  </a:lnTo>
                  <a:lnTo>
                    <a:pt x="4806010" y="83820"/>
                  </a:lnTo>
                  <a:lnTo>
                    <a:pt x="4809566" y="84836"/>
                  </a:lnTo>
                  <a:lnTo>
                    <a:pt x="4812792" y="86741"/>
                  </a:lnTo>
                  <a:lnTo>
                    <a:pt x="4818583" y="92329"/>
                  </a:lnTo>
                  <a:lnTo>
                    <a:pt x="4820031" y="95910"/>
                  </a:lnTo>
                  <a:lnTo>
                    <a:pt x="4820031" y="104038"/>
                  </a:lnTo>
                  <a:lnTo>
                    <a:pt x="4818837" y="107086"/>
                  </a:lnTo>
                  <a:lnTo>
                    <a:pt x="4814062" y="111760"/>
                  </a:lnTo>
                  <a:lnTo>
                    <a:pt x="4810836" y="112928"/>
                  </a:lnTo>
                  <a:lnTo>
                    <a:pt x="4799152" y="112928"/>
                  </a:lnTo>
                  <a:lnTo>
                    <a:pt x="4779950" y="75133"/>
                  </a:lnTo>
                  <a:lnTo>
                    <a:pt x="4768672" y="79552"/>
                  </a:lnTo>
                  <a:lnTo>
                    <a:pt x="4786452" y="116306"/>
                  </a:lnTo>
                  <a:lnTo>
                    <a:pt x="4802759" y="123444"/>
                  </a:lnTo>
                  <a:lnTo>
                    <a:pt x="4814748" y="123444"/>
                  </a:lnTo>
                  <a:lnTo>
                    <a:pt x="4820539" y="121310"/>
                  </a:lnTo>
                  <a:lnTo>
                    <a:pt x="4829111" y="112928"/>
                  </a:lnTo>
                  <a:lnTo>
                    <a:pt x="4829276" y="112776"/>
                  </a:lnTo>
                  <a:lnTo>
                    <a:pt x="4831410" y="107594"/>
                  </a:lnTo>
                  <a:lnTo>
                    <a:pt x="4831461" y="94183"/>
                  </a:lnTo>
                  <a:lnTo>
                    <a:pt x="4829022" y="88646"/>
                  </a:lnTo>
                  <a:lnTo>
                    <a:pt x="4824146" y="84582"/>
                  </a:lnTo>
                  <a:lnTo>
                    <a:pt x="4824146" y="83972"/>
                  </a:lnTo>
                  <a:lnTo>
                    <a:pt x="4838319" y="83972"/>
                  </a:lnTo>
                  <a:lnTo>
                    <a:pt x="4842434" y="84734"/>
                  </a:lnTo>
                  <a:lnTo>
                    <a:pt x="4845177" y="86258"/>
                  </a:lnTo>
                  <a:lnTo>
                    <a:pt x="4846701" y="93764"/>
                  </a:lnTo>
                  <a:lnTo>
                    <a:pt x="4849139" y="100393"/>
                  </a:lnTo>
                  <a:lnTo>
                    <a:pt x="4852492" y="106184"/>
                  </a:lnTo>
                  <a:lnTo>
                    <a:pt x="4856759" y="111099"/>
                  </a:lnTo>
                  <a:lnTo>
                    <a:pt x="4863058" y="117094"/>
                  </a:lnTo>
                  <a:lnTo>
                    <a:pt x="4870729" y="120091"/>
                  </a:lnTo>
                  <a:lnTo>
                    <a:pt x="4879772" y="120091"/>
                  </a:lnTo>
                  <a:lnTo>
                    <a:pt x="4887049" y="119405"/>
                  </a:lnTo>
                  <a:lnTo>
                    <a:pt x="4893488" y="117348"/>
                  </a:lnTo>
                  <a:lnTo>
                    <a:pt x="4899088" y="113919"/>
                  </a:lnTo>
                  <a:lnTo>
                    <a:pt x="4903394" y="109575"/>
                  </a:lnTo>
                  <a:lnTo>
                    <a:pt x="4903851" y="109118"/>
                  </a:lnTo>
                  <a:lnTo>
                    <a:pt x="4904460" y="109118"/>
                  </a:lnTo>
                  <a:lnTo>
                    <a:pt x="4904460" y="140970"/>
                  </a:lnTo>
                  <a:lnTo>
                    <a:pt x="4915890" y="140970"/>
                  </a:lnTo>
                  <a:lnTo>
                    <a:pt x="4915890" y="109118"/>
                  </a:lnTo>
                  <a:lnTo>
                    <a:pt x="4915890" y="52882"/>
                  </a:lnTo>
                  <a:lnTo>
                    <a:pt x="4934331" y="52882"/>
                  </a:lnTo>
                  <a:lnTo>
                    <a:pt x="4934331" y="43129"/>
                  </a:lnTo>
                  <a:close/>
                </a:path>
                <a:path w="5814695" h="2957829">
                  <a:moveTo>
                    <a:pt x="4940566" y="500329"/>
                  </a:moveTo>
                  <a:lnTo>
                    <a:pt x="4857064" y="500329"/>
                  </a:lnTo>
                  <a:lnTo>
                    <a:pt x="4850346" y="500329"/>
                  </a:lnTo>
                  <a:lnTo>
                    <a:pt x="4765472" y="500329"/>
                  </a:lnTo>
                  <a:lnTo>
                    <a:pt x="4765472" y="510082"/>
                  </a:lnTo>
                  <a:lnTo>
                    <a:pt x="4788027" y="510082"/>
                  </a:lnTo>
                  <a:lnTo>
                    <a:pt x="4788027" y="541172"/>
                  </a:lnTo>
                  <a:lnTo>
                    <a:pt x="4778578" y="547878"/>
                  </a:lnTo>
                  <a:lnTo>
                    <a:pt x="4778781" y="556006"/>
                  </a:lnTo>
                  <a:lnTo>
                    <a:pt x="4781562" y="562254"/>
                  </a:lnTo>
                  <a:lnTo>
                    <a:pt x="4786960" y="566623"/>
                  </a:lnTo>
                  <a:lnTo>
                    <a:pt x="4799304" y="566623"/>
                  </a:lnTo>
                  <a:lnTo>
                    <a:pt x="4799304" y="510082"/>
                  </a:lnTo>
                  <a:lnTo>
                    <a:pt x="4827194" y="510082"/>
                  </a:lnTo>
                  <a:lnTo>
                    <a:pt x="4827194" y="598170"/>
                  </a:lnTo>
                  <a:lnTo>
                    <a:pt x="4838624" y="598170"/>
                  </a:lnTo>
                  <a:lnTo>
                    <a:pt x="4838624" y="510082"/>
                  </a:lnTo>
                  <a:lnTo>
                    <a:pt x="4850346" y="510082"/>
                  </a:lnTo>
                  <a:lnTo>
                    <a:pt x="4857064" y="510082"/>
                  </a:lnTo>
                  <a:lnTo>
                    <a:pt x="4866818" y="510082"/>
                  </a:lnTo>
                  <a:lnTo>
                    <a:pt x="4866818" y="558393"/>
                  </a:lnTo>
                  <a:lnTo>
                    <a:pt x="4905527" y="591769"/>
                  </a:lnTo>
                  <a:lnTo>
                    <a:pt x="4909274" y="594918"/>
                  </a:lnTo>
                  <a:lnTo>
                    <a:pt x="4911153" y="598170"/>
                  </a:lnTo>
                  <a:lnTo>
                    <a:pt x="4911153" y="605282"/>
                  </a:lnTo>
                  <a:lnTo>
                    <a:pt x="4909426" y="609092"/>
                  </a:lnTo>
                  <a:lnTo>
                    <a:pt x="4905972" y="612952"/>
                  </a:lnTo>
                  <a:lnTo>
                    <a:pt x="4905972" y="613714"/>
                  </a:lnTo>
                  <a:lnTo>
                    <a:pt x="4918329" y="613714"/>
                  </a:lnTo>
                  <a:lnTo>
                    <a:pt x="4921262" y="609854"/>
                  </a:lnTo>
                  <a:lnTo>
                    <a:pt x="4922748" y="605637"/>
                  </a:lnTo>
                  <a:lnTo>
                    <a:pt x="4922748" y="597712"/>
                  </a:lnTo>
                  <a:lnTo>
                    <a:pt x="4878248" y="553669"/>
                  </a:lnTo>
                  <a:lnTo>
                    <a:pt x="4878248" y="510082"/>
                  </a:lnTo>
                  <a:lnTo>
                    <a:pt x="4912080" y="510082"/>
                  </a:lnTo>
                  <a:lnTo>
                    <a:pt x="4912080" y="539750"/>
                  </a:lnTo>
                  <a:lnTo>
                    <a:pt x="4911204" y="542899"/>
                  </a:lnTo>
                  <a:lnTo>
                    <a:pt x="4907750" y="547370"/>
                  </a:lnTo>
                  <a:lnTo>
                    <a:pt x="4905108" y="549249"/>
                  </a:lnTo>
                  <a:lnTo>
                    <a:pt x="4901565" y="550773"/>
                  </a:lnTo>
                  <a:lnTo>
                    <a:pt x="4910391" y="558393"/>
                  </a:lnTo>
                  <a:lnTo>
                    <a:pt x="4916119" y="554532"/>
                  </a:lnTo>
                  <a:lnTo>
                    <a:pt x="4920221" y="549478"/>
                  </a:lnTo>
                  <a:lnTo>
                    <a:pt x="4922685" y="543255"/>
                  </a:lnTo>
                  <a:lnTo>
                    <a:pt x="4923510" y="535838"/>
                  </a:lnTo>
                  <a:lnTo>
                    <a:pt x="4923510" y="510082"/>
                  </a:lnTo>
                  <a:lnTo>
                    <a:pt x="4940566" y="510082"/>
                  </a:lnTo>
                  <a:lnTo>
                    <a:pt x="4940566" y="500329"/>
                  </a:lnTo>
                  <a:close/>
                </a:path>
                <a:path w="5814695" h="2957829">
                  <a:moveTo>
                    <a:pt x="5061724" y="500329"/>
                  </a:moveTo>
                  <a:lnTo>
                    <a:pt x="5045849" y="500329"/>
                  </a:lnTo>
                  <a:lnTo>
                    <a:pt x="5034140" y="462381"/>
                  </a:lnTo>
                  <a:lnTo>
                    <a:pt x="5021948" y="464058"/>
                  </a:lnTo>
                  <a:lnTo>
                    <a:pt x="5039550" y="500329"/>
                  </a:lnTo>
                  <a:lnTo>
                    <a:pt x="5037671" y="500329"/>
                  </a:lnTo>
                  <a:lnTo>
                    <a:pt x="5012042" y="473659"/>
                  </a:lnTo>
                  <a:lnTo>
                    <a:pt x="5000460" y="479145"/>
                  </a:lnTo>
                  <a:lnTo>
                    <a:pt x="5013363" y="488975"/>
                  </a:lnTo>
                  <a:lnTo>
                    <a:pt x="5023891" y="496785"/>
                  </a:lnTo>
                  <a:lnTo>
                    <a:pt x="5028831" y="500329"/>
                  </a:lnTo>
                  <a:lnTo>
                    <a:pt x="4977752" y="500329"/>
                  </a:lnTo>
                  <a:lnTo>
                    <a:pt x="4977752" y="510082"/>
                  </a:lnTo>
                  <a:lnTo>
                    <a:pt x="5034445" y="510082"/>
                  </a:lnTo>
                  <a:lnTo>
                    <a:pt x="5034445" y="525170"/>
                  </a:lnTo>
                  <a:lnTo>
                    <a:pt x="5004727" y="525170"/>
                  </a:lnTo>
                  <a:lnTo>
                    <a:pt x="5000206" y="526618"/>
                  </a:lnTo>
                  <a:lnTo>
                    <a:pt x="4993703" y="532409"/>
                  </a:lnTo>
                  <a:lnTo>
                    <a:pt x="4992078" y="536143"/>
                  </a:lnTo>
                  <a:lnTo>
                    <a:pt x="4992078" y="548741"/>
                  </a:lnTo>
                  <a:lnTo>
                    <a:pt x="4995786" y="555091"/>
                  </a:lnTo>
                  <a:lnTo>
                    <a:pt x="5003203" y="559765"/>
                  </a:lnTo>
                  <a:lnTo>
                    <a:pt x="4996700" y="564642"/>
                  </a:lnTo>
                  <a:lnTo>
                    <a:pt x="4993449" y="570839"/>
                  </a:lnTo>
                  <a:lnTo>
                    <a:pt x="4993475" y="578662"/>
                  </a:lnTo>
                  <a:lnTo>
                    <a:pt x="4994237" y="585089"/>
                  </a:lnTo>
                  <a:lnTo>
                    <a:pt x="5030787" y="609574"/>
                  </a:lnTo>
                  <a:lnTo>
                    <a:pt x="5041455" y="610819"/>
                  </a:lnTo>
                  <a:lnTo>
                    <a:pt x="5046332" y="600913"/>
                  </a:lnTo>
                  <a:lnTo>
                    <a:pt x="5028323" y="598665"/>
                  </a:lnTo>
                  <a:lnTo>
                    <a:pt x="5015471" y="594207"/>
                  </a:lnTo>
                  <a:lnTo>
                    <a:pt x="5007749" y="587540"/>
                  </a:lnTo>
                  <a:lnTo>
                    <a:pt x="5005184" y="578662"/>
                  </a:lnTo>
                  <a:lnTo>
                    <a:pt x="5005184" y="574090"/>
                  </a:lnTo>
                  <a:lnTo>
                    <a:pt x="5007114" y="570306"/>
                  </a:lnTo>
                  <a:lnTo>
                    <a:pt x="5014836" y="564311"/>
                  </a:lnTo>
                  <a:lnTo>
                    <a:pt x="5019916" y="562813"/>
                  </a:lnTo>
                  <a:lnTo>
                    <a:pt x="5030482" y="562813"/>
                  </a:lnTo>
                  <a:lnTo>
                    <a:pt x="5033784" y="563778"/>
                  </a:lnTo>
                  <a:lnTo>
                    <a:pt x="5038458" y="567639"/>
                  </a:lnTo>
                  <a:lnTo>
                    <a:pt x="5039626" y="570077"/>
                  </a:lnTo>
                  <a:lnTo>
                    <a:pt x="5039626" y="576986"/>
                  </a:lnTo>
                  <a:lnTo>
                    <a:pt x="5037594" y="580593"/>
                  </a:lnTo>
                  <a:lnTo>
                    <a:pt x="5033530" y="583844"/>
                  </a:lnTo>
                  <a:lnTo>
                    <a:pt x="5043589" y="589635"/>
                  </a:lnTo>
                  <a:lnTo>
                    <a:pt x="5048466" y="585165"/>
                  </a:lnTo>
                  <a:lnTo>
                    <a:pt x="5050904" y="579780"/>
                  </a:lnTo>
                  <a:lnTo>
                    <a:pt x="5050879" y="567639"/>
                  </a:lnTo>
                  <a:lnTo>
                    <a:pt x="5048758" y="562813"/>
                  </a:lnTo>
                  <a:lnTo>
                    <a:pt x="5040376" y="554888"/>
                  </a:lnTo>
                  <a:lnTo>
                    <a:pt x="5040109" y="554634"/>
                  </a:lnTo>
                  <a:lnTo>
                    <a:pt x="5033937" y="552602"/>
                  </a:lnTo>
                  <a:lnTo>
                    <a:pt x="5020830" y="552602"/>
                  </a:lnTo>
                  <a:lnTo>
                    <a:pt x="5016309" y="553364"/>
                  </a:lnTo>
                  <a:lnTo>
                    <a:pt x="5012347" y="554888"/>
                  </a:lnTo>
                  <a:lnTo>
                    <a:pt x="5006556" y="551535"/>
                  </a:lnTo>
                  <a:lnTo>
                    <a:pt x="5003660" y="547319"/>
                  </a:lnTo>
                  <a:lnTo>
                    <a:pt x="5003660" y="537464"/>
                  </a:lnTo>
                  <a:lnTo>
                    <a:pt x="5006810" y="535076"/>
                  </a:lnTo>
                  <a:lnTo>
                    <a:pt x="5045570" y="535076"/>
                  </a:lnTo>
                  <a:lnTo>
                    <a:pt x="5045570" y="510082"/>
                  </a:lnTo>
                  <a:lnTo>
                    <a:pt x="5061724" y="510082"/>
                  </a:lnTo>
                  <a:lnTo>
                    <a:pt x="5061724" y="506425"/>
                  </a:lnTo>
                  <a:lnTo>
                    <a:pt x="5061724" y="500329"/>
                  </a:lnTo>
                  <a:close/>
                </a:path>
                <a:path w="5814695" h="2957829">
                  <a:moveTo>
                    <a:pt x="5066296" y="15290"/>
                  </a:moveTo>
                  <a:lnTo>
                    <a:pt x="5065484" y="13182"/>
                  </a:lnTo>
                  <a:lnTo>
                    <a:pt x="5062245" y="9829"/>
                  </a:lnTo>
                  <a:lnTo>
                    <a:pt x="5060150" y="8991"/>
                  </a:lnTo>
                  <a:lnTo>
                    <a:pt x="5055171" y="8991"/>
                  </a:lnTo>
                  <a:lnTo>
                    <a:pt x="5053139" y="9829"/>
                  </a:lnTo>
                  <a:lnTo>
                    <a:pt x="5049901" y="13182"/>
                  </a:lnTo>
                  <a:lnTo>
                    <a:pt x="5049075" y="15290"/>
                  </a:lnTo>
                  <a:lnTo>
                    <a:pt x="5049075" y="20167"/>
                  </a:lnTo>
                  <a:lnTo>
                    <a:pt x="5049913" y="22123"/>
                  </a:lnTo>
                  <a:lnTo>
                    <a:pt x="5053266" y="25273"/>
                  </a:lnTo>
                  <a:lnTo>
                    <a:pt x="5055273" y="26060"/>
                  </a:lnTo>
                  <a:lnTo>
                    <a:pt x="5060150" y="26060"/>
                  </a:lnTo>
                  <a:lnTo>
                    <a:pt x="5062245" y="25273"/>
                  </a:lnTo>
                  <a:lnTo>
                    <a:pt x="5065484" y="22123"/>
                  </a:lnTo>
                  <a:lnTo>
                    <a:pt x="5066296" y="20167"/>
                  </a:lnTo>
                  <a:lnTo>
                    <a:pt x="5066296" y="15290"/>
                  </a:lnTo>
                  <a:close/>
                </a:path>
                <a:path w="5814695" h="2957829">
                  <a:moveTo>
                    <a:pt x="5088699" y="957529"/>
                  </a:moveTo>
                  <a:lnTo>
                    <a:pt x="5088699" y="957529"/>
                  </a:lnTo>
                  <a:lnTo>
                    <a:pt x="4807686" y="957529"/>
                  </a:lnTo>
                  <a:lnTo>
                    <a:pt x="4807686" y="967282"/>
                  </a:lnTo>
                  <a:lnTo>
                    <a:pt x="4897298" y="967282"/>
                  </a:lnTo>
                  <a:lnTo>
                    <a:pt x="4897298" y="988466"/>
                  </a:lnTo>
                  <a:lnTo>
                    <a:pt x="4857674" y="988466"/>
                  </a:lnTo>
                  <a:lnTo>
                    <a:pt x="4852644" y="997305"/>
                  </a:lnTo>
                  <a:lnTo>
                    <a:pt x="4852644" y="998220"/>
                  </a:lnTo>
                  <a:lnTo>
                    <a:pt x="4856200" y="999236"/>
                  </a:lnTo>
                  <a:lnTo>
                    <a:pt x="4859426" y="1001141"/>
                  </a:lnTo>
                  <a:lnTo>
                    <a:pt x="4865217" y="1006729"/>
                  </a:lnTo>
                  <a:lnTo>
                    <a:pt x="4866665" y="1010310"/>
                  </a:lnTo>
                  <a:lnTo>
                    <a:pt x="4866665" y="1018438"/>
                  </a:lnTo>
                  <a:lnTo>
                    <a:pt x="4865471" y="1021486"/>
                  </a:lnTo>
                  <a:lnTo>
                    <a:pt x="4860696" y="1026160"/>
                  </a:lnTo>
                  <a:lnTo>
                    <a:pt x="4857470" y="1027328"/>
                  </a:lnTo>
                  <a:lnTo>
                    <a:pt x="4845685" y="1027328"/>
                  </a:lnTo>
                  <a:lnTo>
                    <a:pt x="4826584" y="989380"/>
                  </a:lnTo>
                  <a:lnTo>
                    <a:pt x="4815306" y="993952"/>
                  </a:lnTo>
                  <a:lnTo>
                    <a:pt x="4833086" y="1030706"/>
                  </a:lnTo>
                  <a:lnTo>
                    <a:pt x="4849393" y="1037844"/>
                  </a:lnTo>
                  <a:lnTo>
                    <a:pt x="4861382" y="1037844"/>
                  </a:lnTo>
                  <a:lnTo>
                    <a:pt x="4867173" y="1035710"/>
                  </a:lnTo>
                  <a:lnTo>
                    <a:pt x="4875746" y="1027328"/>
                  </a:lnTo>
                  <a:lnTo>
                    <a:pt x="4875911" y="1027176"/>
                  </a:lnTo>
                  <a:lnTo>
                    <a:pt x="4878095" y="1021892"/>
                  </a:lnTo>
                  <a:lnTo>
                    <a:pt x="4878095" y="1008583"/>
                  </a:lnTo>
                  <a:lnTo>
                    <a:pt x="4875657" y="1003046"/>
                  </a:lnTo>
                  <a:lnTo>
                    <a:pt x="4870780" y="998982"/>
                  </a:lnTo>
                  <a:lnTo>
                    <a:pt x="4870780" y="998372"/>
                  </a:lnTo>
                  <a:lnTo>
                    <a:pt x="4897298" y="998372"/>
                  </a:lnTo>
                  <a:lnTo>
                    <a:pt x="4897298" y="1055370"/>
                  </a:lnTo>
                  <a:lnTo>
                    <a:pt x="4908880" y="1055370"/>
                  </a:lnTo>
                  <a:lnTo>
                    <a:pt x="4908880" y="998372"/>
                  </a:lnTo>
                  <a:lnTo>
                    <a:pt x="4908880" y="967282"/>
                  </a:lnTo>
                  <a:lnTo>
                    <a:pt x="4920615" y="967282"/>
                  </a:lnTo>
                  <a:lnTo>
                    <a:pt x="4927320" y="967282"/>
                  </a:lnTo>
                  <a:lnTo>
                    <a:pt x="4939055" y="967282"/>
                  </a:lnTo>
                  <a:lnTo>
                    <a:pt x="4939055" y="1055370"/>
                  </a:lnTo>
                  <a:lnTo>
                    <a:pt x="4950485" y="1055370"/>
                  </a:lnTo>
                  <a:lnTo>
                    <a:pt x="4950485" y="967282"/>
                  </a:lnTo>
                  <a:lnTo>
                    <a:pt x="4962220" y="967282"/>
                  </a:lnTo>
                  <a:lnTo>
                    <a:pt x="4968926" y="967282"/>
                  </a:lnTo>
                  <a:lnTo>
                    <a:pt x="5017236" y="967282"/>
                  </a:lnTo>
                  <a:lnTo>
                    <a:pt x="5017236" y="995476"/>
                  </a:lnTo>
                  <a:lnTo>
                    <a:pt x="4978222" y="995476"/>
                  </a:lnTo>
                  <a:lnTo>
                    <a:pt x="4969688" y="1002334"/>
                  </a:lnTo>
                  <a:lnTo>
                    <a:pt x="4979746" y="1022299"/>
                  </a:lnTo>
                  <a:lnTo>
                    <a:pt x="4986756" y="1019860"/>
                  </a:lnTo>
                  <a:lnTo>
                    <a:pt x="4986756" y="1005840"/>
                  </a:lnTo>
                  <a:lnTo>
                    <a:pt x="5017236" y="1005840"/>
                  </a:lnTo>
                  <a:lnTo>
                    <a:pt x="5017236" y="1055370"/>
                  </a:lnTo>
                  <a:lnTo>
                    <a:pt x="5028666" y="1055370"/>
                  </a:lnTo>
                  <a:lnTo>
                    <a:pt x="5028666" y="1005840"/>
                  </a:lnTo>
                  <a:lnTo>
                    <a:pt x="5028666" y="967282"/>
                  </a:lnTo>
                  <a:lnTo>
                    <a:pt x="5040388" y="967282"/>
                  </a:lnTo>
                  <a:lnTo>
                    <a:pt x="5047107" y="967282"/>
                  </a:lnTo>
                  <a:lnTo>
                    <a:pt x="5058829" y="967282"/>
                  </a:lnTo>
                  <a:lnTo>
                    <a:pt x="5058829" y="1055370"/>
                  </a:lnTo>
                  <a:lnTo>
                    <a:pt x="5070259" y="1055370"/>
                  </a:lnTo>
                  <a:lnTo>
                    <a:pt x="5070259" y="967282"/>
                  </a:lnTo>
                  <a:lnTo>
                    <a:pt x="5088699" y="967282"/>
                  </a:lnTo>
                  <a:lnTo>
                    <a:pt x="5088699" y="957529"/>
                  </a:lnTo>
                  <a:close/>
                </a:path>
                <a:path w="5814695" h="2957829">
                  <a:moveTo>
                    <a:pt x="5095557" y="728929"/>
                  </a:moveTo>
                  <a:lnTo>
                    <a:pt x="5037912" y="728929"/>
                  </a:lnTo>
                  <a:lnTo>
                    <a:pt x="5004879" y="688086"/>
                  </a:lnTo>
                  <a:lnTo>
                    <a:pt x="4991773" y="691134"/>
                  </a:lnTo>
                  <a:lnTo>
                    <a:pt x="5017490" y="719785"/>
                  </a:lnTo>
                  <a:lnTo>
                    <a:pt x="5027346" y="728929"/>
                  </a:lnTo>
                  <a:lnTo>
                    <a:pt x="4971504" y="728929"/>
                  </a:lnTo>
                  <a:lnTo>
                    <a:pt x="4971504" y="738682"/>
                  </a:lnTo>
                  <a:lnTo>
                    <a:pt x="5027892" y="738682"/>
                  </a:lnTo>
                  <a:lnTo>
                    <a:pt x="5027892" y="783691"/>
                  </a:lnTo>
                  <a:lnTo>
                    <a:pt x="5026215" y="788314"/>
                  </a:lnTo>
                  <a:lnTo>
                    <a:pt x="5019510" y="795426"/>
                  </a:lnTo>
                  <a:lnTo>
                    <a:pt x="5015141" y="797204"/>
                  </a:lnTo>
                  <a:lnTo>
                    <a:pt x="5004981" y="797204"/>
                  </a:lnTo>
                  <a:lnTo>
                    <a:pt x="5001120" y="795705"/>
                  </a:lnTo>
                  <a:lnTo>
                    <a:pt x="4995227" y="789711"/>
                  </a:lnTo>
                  <a:lnTo>
                    <a:pt x="4993754" y="785926"/>
                  </a:lnTo>
                  <a:lnTo>
                    <a:pt x="4993754" y="775258"/>
                  </a:lnTo>
                  <a:lnTo>
                    <a:pt x="4995938" y="770864"/>
                  </a:lnTo>
                  <a:lnTo>
                    <a:pt x="5004676" y="765479"/>
                  </a:lnTo>
                  <a:lnTo>
                    <a:pt x="5009807" y="764641"/>
                  </a:lnTo>
                  <a:lnTo>
                    <a:pt x="5015700" y="765657"/>
                  </a:lnTo>
                  <a:lnTo>
                    <a:pt x="5015522" y="764641"/>
                  </a:lnTo>
                  <a:lnTo>
                    <a:pt x="5013871" y="755142"/>
                  </a:lnTo>
                  <a:lnTo>
                    <a:pt x="5005336" y="754024"/>
                  </a:lnTo>
                  <a:lnTo>
                    <a:pt x="4997843" y="755904"/>
                  </a:lnTo>
                  <a:lnTo>
                    <a:pt x="4984940" y="765657"/>
                  </a:lnTo>
                  <a:lnTo>
                    <a:pt x="4981714" y="772566"/>
                  </a:lnTo>
                  <a:lnTo>
                    <a:pt x="4981714" y="789127"/>
                  </a:lnTo>
                  <a:lnTo>
                    <a:pt x="4984254" y="795375"/>
                  </a:lnTo>
                  <a:lnTo>
                    <a:pt x="4994414" y="805129"/>
                  </a:lnTo>
                  <a:lnTo>
                    <a:pt x="5000510" y="807567"/>
                  </a:lnTo>
                  <a:lnTo>
                    <a:pt x="5016170" y="807567"/>
                  </a:lnTo>
                  <a:lnTo>
                    <a:pt x="5022710" y="804672"/>
                  </a:lnTo>
                  <a:lnTo>
                    <a:pt x="5027282" y="798880"/>
                  </a:lnTo>
                  <a:lnTo>
                    <a:pt x="5027892" y="798880"/>
                  </a:lnTo>
                  <a:lnTo>
                    <a:pt x="5027892" y="826770"/>
                  </a:lnTo>
                  <a:lnTo>
                    <a:pt x="5039322" y="826770"/>
                  </a:lnTo>
                  <a:lnTo>
                    <a:pt x="5039322" y="798880"/>
                  </a:lnTo>
                  <a:lnTo>
                    <a:pt x="5039322" y="797204"/>
                  </a:lnTo>
                  <a:lnTo>
                    <a:pt x="5039322" y="779170"/>
                  </a:lnTo>
                  <a:lnTo>
                    <a:pt x="5040998" y="774547"/>
                  </a:lnTo>
                  <a:lnTo>
                    <a:pt x="5047704" y="767435"/>
                  </a:lnTo>
                  <a:lnTo>
                    <a:pt x="5052072" y="765657"/>
                  </a:lnTo>
                  <a:lnTo>
                    <a:pt x="5062232" y="765657"/>
                  </a:lnTo>
                  <a:lnTo>
                    <a:pt x="5066093" y="767130"/>
                  </a:lnTo>
                  <a:lnTo>
                    <a:pt x="5071986" y="773023"/>
                  </a:lnTo>
                  <a:lnTo>
                    <a:pt x="5073459" y="776833"/>
                  </a:lnTo>
                  <a:lnTo>
                    <a:pt x="5073459" y="787501"/>
                  </a:lnTo>
                  <a:lnTo>
                    <a:pt x="5071275" y="791845"/>
                  </a:lnTo>
                  <a:lnTo>
                    <a:pt x="5062537" y="797229"/>
                  </a:lnTo>
                  <a:lnTo>
                    <a:pt x="5057406" y="798068"/>
                  </a:lnTo>
                  <a:lnTo>
                    <a:pt x="5051514" y="797052"/>
                  </a:lnTo>
                  <a:lnTo>
                    <a:pt x="5053342" y="807567"/>
                  </a:lnTo>
                  <a:lnTo>
                    <a:pt x="5061877" y="808786"/>
                  </a:lnTo>
                  <a:lnTo>
                    <a:pt x="5069344" y="806958"/>
                  </a:lnTo>
                  <a:lnTo>
                    <a:pt x="5081003" y="798068"/>
                  </a:lnTo>
                  <a:lnTo>
                    <a:pt x="5082108" y="797229"/>
                  </a:lnTo>
                  <a:lnTo>
                    <a:pt x="5082210" y="797052"/>
                  </a:lnTo>
                  <a:lnTo>
                    <a:pt x="5085359" y="790295"/>
                  </a:lnTo>
                  <a:lnTo>
                    <a:pt x="5085359" y="773633"/>
                  </a:lnTo>
                  <a:lnTo>
                    <a:pt x="5082857" y="767359"/>
                  </a:lnTo>
                  <a:lnTo>
                    <a:pt x="5081092" y="765657"/>
                  </a:lnTo>
                  <a:lnTo>
                    <a:pt x="5079517" y="764133"/>
                  </a:lnTo>
                  <a:lnTo>
                    <a:pt x="5072900" y="757707"/>
                  </a:lnTo>
                  <a:lnTo>
                    <a:pt x="5066855" y="755294"/>
                  </a:lnTo>
                  <a:lnTo>
                    <a:pt x="5050802" y="755294"/>
                  </a:lnTo>
                  <a:lnTo>
                    <a:pt x="5044198" y="758240"/>
                  </a:lnTo>
                  <a:lnTo>
                    <a:pt x="5039931" y="764133"/>
                  </a:lnTo>
                  <a:lnTo>
                    <a:pt x="5039322" y="764133"/>
                  </a:lnTo>
                  <a:lnTo>
                    <a:pt x="5039322" y="738682"/>
                  </a:lnTo>
                  <a:lnTo>
                    <a:pt x="5095557" y="738682"/>
                  </a:lnTo>
                  <a:lnTo>
                    <a:pt x="5095557" y="731062"/>
                  </a:lnTo>
                  <a:lnTo>
                    <a:pt x="5095557" y="728929"/>
                  </a:lnTo>
                  <a:close/>
                </a:path>
                <a:path w="5814695" h="2957829">
                  <a:moveTo>
                    <a:pt x="5100586" y="500329"/>
                  </a:moveTo>
                  <a:lnTo>
                    <a:pt x="5088852" y="500329"/>
                  </a:lnTo>
                  <a:lnTo>
                    <a:pt x="5088852" y="598170"/>
                  </a:lnTo>
                  <a:lnTo>
                    <a:pt x="5100586" y="598170"/>
                  </a:lnTo>
                  <a:lnTo>
                    <a:pt x="5100586" y="500329"/>
                  </a:lnTo>
                  <a:close/>
                </a:path>
                <a:path w="5814695" h="2957829">
                  <a:moveTo>
                    <a:pt x="5129847" y="1186129"/>
                  </a:moveTo>
                  <a:lnTo>
                    <a:pt x="5099977" y="1186129"/>
                  </a:lnTo>
                  <a:lnTo>
                    <a:pt x="5099977" y="1195882"/>
                  </a:lnTo>
                  <a:lnTo>
                    <a:pt x="5099875" y="1235684"/>
                  </a:lnTo>
                  <a:lnTo>
                    <a:pt x="5097843" y="1241526"/>
                  </a:lnTo>
                  <a:lnTo>
                    <a:pt x="5089309" y="1250365"/>
                  </a:lnTo>
                  <a:lnTo>
                    <a:pt x="5083721" y="1252575"/>
                  </a:lnTo>
                  <a:lnTo>
                    <a:pt x="5069903" y="1252575"/>
                  </a:lnTo>
                  <a:lnTo>
                    <a:pt x="5064518" y="1250594"/>
                  </a:lnTo>
                  <a:lnTo>
                    <a:pt x="5056797" y="1242669"/>
                  </a:lnTo>
                  <a:lnTo>
                    <a:pt x="5054511" y="1238199"/>
                  </a:lnTo>
                  <a:lnTo>
                    <a:pt x="5053800" y="1233220"/>
                  </a:lnTo>
                  <a:lnTo>
                    <a:pt x="5059896" y="1231798"/>
                  </a:lnTo>
                  <a:lnTo>
                    <a:pt x="5064823" y="1229207"/>
                  </a:lnTo>
                  <a:lnTo>
                    <a:pt x="5072342" y="1221689"/>
                  </a:lnTo>
                  <a:lnTo>
                    <a:pt x="5074221" y="1217218"/>
                  </a:lnTo>
                  <a:lnTo>
                    <a:pt x="5074221" y="1206042"/>
                  </a:lnTo>
                  <a:lnTo>
                    <a:pt x="5072189" y="1200861"/>
                  </a:lnTo>
                  <a:lnTo>
                    <a:pt x="5068125" y="1196492"/>
                  </a:lnTo>
                  <a:lnTo>
                    <a:pt x="5068125" y="1195882"/>
                  </a:lnTo>
                  <a:lnTo>
                    <a:pt x="5099977" y="1195882"/>
                  </a:lnTo>
                  <a:lnTo>
                    <a:pt x="5099977" y="1186129"/>
                  </a:lnTo>
                  <a:lnTo>
                    <a:pt x="5036883" y="1186129"/>
                  </a:lnTo>
                  <a:lnTo>
                    <a:pt x="5030178" y="1186129"/>
                  </a:lnTo>
                  <a:lnTo>
                    <a:pt x="4847920" y="1186129"/>
                  </a:lnTo>
                  <a:lnTo>
                    <a:pt x="4847920" y="1195882"/>
                  </a:lnTo>
                  <a:lnTo>
                    <a:pt x="4847920" y="1230477"/>
                  </a:lnTo>
                  <a:lnTo>
                    <a:pt x="4843754" y="1231798"/>
                  </a:lnTo>
                  <a:lnTo>
                    <a:pt x="4838928" y="1232458"/>
                  </a:lnTo>
                  <a:lnTo>
                    <a:pt x="4827651" y="1232458"/>
                  </a:lnTo>
                  <a:lnTo>
                    <a:pt x="4822215" y="1231747"/>
                  </a:lnTo>
                  <a:lnTo>
                    <a:pt x="4817135" y="1230325"/>
                  </a:lnTo>
                  <a:lnTo>
                    <a:pt x="4817542" y="1229004"/>
                  </a:lnTo>
                  <a:lnTo>
                    <a:pt x="4817643" y="1228064"/>
                  </a:lnTo>
                  <a:lnTo>
                    <a:pt x="4817745" y="1195882"/>
                  </a:lnTo>
                  <a:lnTo>
                    <a:pt x="4847920" y="1195882"/>
                  </a:lnTo>
                  <a:lnTo>
                    <a:pt x="4847920" y="1186129"/>
                  </a:lnTo>
                  <a:lnTo>
                    <a:pt x="4767605" y="1186129"/>
                  </a:lnTo>
                  <a:lnTo>
                    <a:pt x="4767605" y="1195882"/>
                  </a:lnTo>
                  <a:lnTo>
                    <a:pt x="4806315" y="1195882"/>
                  </a:lnTo>
                  <a:lnTo>
                    <a:pt x="4806315" y="1230833"/>
                  </a:lnTo>
                  <a:lnTo>
                    <a:pt x="4802962" y="1234135"/>
                  </a:lnTo>
                  <a:lnTo>
                    <a:pt x="4790872" y="1234135"/>
                  </a:lnTo>
                  <a:lnTo>
                    <a:pt x="4786249" y="1231849"/>
                  </a:lnTo>
                  <a:lnTo>
                    <a:pt x="4782388" y="1227277"/>
                  </a:lnTo>
                  <a:lnTo>
                    <a:pt x="4773701" y="1234135"/>
                  </a:lnTo>
                  <a:lnTo>
                    <a:pt x="4813020" y="1285646"/>
                  </a:lnTo>
                  <a:lnTo>
                    <a:pt x="4822317" y="1279550"/>
                  </a:lnTo>
                  <a:lnTo>
                    <a:pt x="4804486" y="1256385"/>
                  </a:lnTo>
                  <a:lnTo>
                    <a:pt x="4802149" y="1253236"/>
                  </a:lnTo>
                  <a:lnTo>
                    <a:pt x="4798644" y="1249019"/>
                  </a:lnTo>
                  <a:lnTo>
                    <a:pt x="4793970" y="1243736"/>
                  </a:lnTo>
                  <a:lnTo>
                    <a:pt x="4794275" y="1243279"/>
                  </a:lnTo>
                  <a:lnTo>
                    <a:pt x="4795190" y="1243584"/>
                  </a:lnTo>
                  <a:lnTo>
                    <a:pt x="4796866" y="1243736"/>
                  </a:lnTo>
                  <a:lnTo>
                    <a:pt x="4799304" y="1243736"/>
                  </a:lnTo>
                  <a:lnTo>
                    <a:pt x="4804791" y="1243533"/>
                  </a:lnTo>
                  <a:lnTo>
                    <a:pt x="4805489" y="1243279"/>
                  </a:lnTo>
                  <a:lnTo>
                    <a:pt x="4809160" y="1241958"/>
                  </a:lnTo>
                  <a:lnTo>
                    <a:pt x="4812411" y="1239012"/>
                  </a:lnTo>
                  <a:lnTo>
                    <a:pt x="4818812" y="1241450"/>
                  </a:lnTo>
                  <a:lnTo>
                    <a:pt x="4825974" y="1242669"/>
                  </a:lnTo>
                  <a:lnTo>
                    <a:pt x="4839487" y="1242669"/>
                  </a:lnTo>
                  <a:lnTo>
                    <a:pt x="4844161" y="1242263"/>
                  </a:lnTo>
                  <a:lnTo>
                    <a:pt x="4847920" y="1241450"/>
                  </a:lnTo>
                  <a:lnTo>
                    <a:pt x="4847920" y="1283970"/>
                  </a:lnTo>
                  <a:lnTo>
                    <a:pt x="4859502" y="1283970"/>
                  </a:lnTo>
                  <a:lnTo>
                    <a:pt x="4859502" y="1241450"/>
                  </a:lnTo>
                  <a:lnTo>
                    <a:pt x="4859502" y="1239012"/>
                  </a:lnTo>
                  <a:lnTo>
                    <a:pt x="4859502" y="1234135"/>
                  </a:lnTo>
                  <a:lnTo>
                    <a:pt x="4859502" y="1232458"/>
                  </a:lnTo>
                  <a:lnTo>
                    <a:pt x="4859502" y="1195882"/>
                  </a:lnTo>
                  <a:lnTo>
                    <a:pt x="4871237" y="1195882"/>
                  </a:lnTo>
                  <a:lnTo>
                    <a:pt x="4877943" y="1195882"/>
                  </a:lnTo>
                  <a:lnTo>
                    <a:pt x="4927625" y="1195882"/>
                  </a:lnTo>
                  <a:lnTo>
                    <a:pt x="4927625" y="1240891"/>
                  </a:lnTo>
                  <a:lnTo>
                    <a:pt x="4925949" y="1245514"/>
                  </a:lnTo>
                  <a:lnTo>
                    <a:pt x="4919243" y="1252626"/>
                  </a:lnTo>
                  <a:lnTo>
                    <a:pt x="4914874" y="1254404"/>
                  </a:lnTo>
                  <a:lnTo>
                    <a:pt x="4904702" y="1254404"/>
                  </a:lnTo>
                  <a:lnTo>
                    <a:pt x="4900854" y="1252905"/>
                  </a:lnTo>
                  <a:lnTo>
                    <a:pt x="4894948" y="1246911"/>
                  </a:lnTo>
                  <a:lnTo>
                    <a:pt x="4893538" y="1243279"/>
                  </a:lnTo>
                  <a:lnTo>
                    <a:pt x="4893488" y="1232458"/>
                  </a:lnTo>
                  <a:lnTo>
                    <a:pt x="4895672" y="1228064"/>
                  </a:lnTo>
                  <a:lnTo>
                    <a:pt x="4904397" y="1222679"/>
                  </a:lnTo>
                  <a:lnTo>
                    <a:pt x="4909540" y="1221841"/>
                  </a:lnTo>
                  <a:lnTo>
                    <a:pt x="4915433" y="1222857"/>
                  </a:lnTo>
                  <a:lnTo>
                    <a:pt x="4915255" y="1221841"/>
                  </a:lnTo>
                  <a:lnTo>
                    <a:pt x="4913604" y="1212342"/>
                  </a:lnTo>
                  <a:lnTo>
                    <a:pt x="4905070" y="1211224"/>
                  </a:lnTo>
                  <a:lnTo>
                    <a:pt x="4897577" y="1213104"/>
                  </a:lnTo>
                  <a:lnTo>
                    <a:pt x="4884661" y="1222857"/>
                  </a:lnTo>
                  <a:lnTo>
                    <a:pt x="4881448" y="1229766"/>
                  </a:lnTo>
                  <a:lnTo>
                    <a:pt x="4881448" y="1246327"/>
                  </a:lnTo>
                  <a:lnTo>
                    <a:pt x="4883975" y="1252575"/>
                  </a:lnTo>
                  <a:lnTo>
                    <a:pt x="4894148" y="1262329"/>
                  </a:lnTo>
                  <a:lnTo>
                    <a:pt x="4900244" y="1264767"/>
                  </a:lnTo>
                  <a:lnTo>
                    <a:pt x="4915890" y="1264767"/>
                  </a:lnTo>
                  <a:lnTo>
                    <a:pt x="4922444" y="1261872"/>
                  </a:lnTo>
                  <a:lnTo>
                    <a:pt x="4927016" y="1256080"/>
                  </a:lnTo>
                  <a:lnTo>
                    <a:pt x="4927625" y="1256080"/>
                  </a:lnTo>
                  <a:lnTo>
                    <a:pt x="4927625" y="1283970"/>
                  </a:lnTo>
                  <a:lnTo>
                    <a:pt x="4939055" y="1283970"/>
                  </a:lnTo>
                  <a:lnTo>
                    <a:pt x="4939055" y="1256080"/>
                  </a:lnTo>
                  <a:lnTo>
                    <a:pt x="4939055" y="1254404"/>
                  </a:lnTo>
                  <a:lnTo>
                    <a:pt x="4939055" y="1236370"/>
                  </a:lnTo>
                  <a:lnTo>
                    <a:pt x="4940732" y="1231747"/>
                  </a:lnTo>
                  <a:lnTo>
                    <a:pt x="4947437" y="1224635"/>
                  </a:lnTo>
                  <a:lnTo>
                    <a:pt x="4951793" y="1222857"/>
                  </a:lnTo>
                  <a:lnTo>
                    <a:pt x="4961966" y="1222857"/>
                  </a:lnTo>
                  <a:lnTo>
                    <a:pt x="4965814" y="1224330"/>
                  </a:lnTo>
                  <a:lnTo>
                    <a:pt x="4971720" y="1230223"/>
                  </a:lnTo>
                  <a:lnTo>
                    <a:pt x="4973193" y="1234033"/>
                  </a:lnTo>
                  <a:lnTo>
                    <a:pt x="4973193" y="1244701"/>
                  </a:lnTo>
                  <a:lnTo>
                    <a:pt x="4970996" y="1249045"/>
                  </a:lnTo>
                  <a:lnTo>
                    <a:pt x="4962271" y="1254429"/>
                  </a:lnTo>
                  <a:lnTo>
                    <a:pt x="4957127" y="1255268"/>
                  </a:lnTo>
                  <a:lnTo>
                    <a:pt x="4951247" y="1254252"/>
                  </a:lnTo>
                  <a:lnTo>
                    <a:pt x="4953076" y="1264767"/>
                  </a:lnTo>
                  <a:lnTo>
                    <a:pt x="4961610" y="1265986"/>
                  </a:lnTo>
                  <a:lnTo>
                    <a:pt x="4969078" y="1264158"/>
                  </a:lnTo>
                  <a:lnTo>
                    <a:pt x="4980737" y="1255268"/>
                  </a:lnTo>
                  <a:lnTo>
                    <a:pt x="4981841" y="1254429"/>
                  </a:lnTo>
                  <a:lnTo>
                    <a:pt x="4981943" y="1254252"/>
                  </a:lnTo>
                  <a:lnTo>
                    <a:pt x="4985080" y="1247495"/>
                  </a:lnTo>
                  <a:lnTo>
                    <a:pt x="4985080" y="1230833"/>
                  </a:lnTo>
                  <a:lnTo>
                    <a:pt x="4982578" y="1224559"/>
                  </a:lnTo>
                  <a:lnTo>
                    <a:pt x="4980813" y="1222857"/>
                  </a:lnTo>
                  <a:lnTo>
                    <a:pt x="4979251" y="1221333"/>
                  </a:lnTo>
                  <a:lnTo>
                    <a:pt x="4972634" y="1214907"/>
                  </a:lnTo>
                  <a:lnTo>
                    <a:pt x="4966576" y="1212494"/>
                  </a:lnTo>
                  <a:lnTo>
                    <a:pt x="4950536" y="1212494"/>
                  </a:lnTo>
                  <a:lnTo>
                    <a:pt x="4943932" y="1215440"/>
                  </a:lnTo>
                  <a:lnTo>
                    <a:pt x="4939665" y="1221333"/>
                  </a:lnTo>
                  <a:lnTo>
                    <a:pt x="4939055" y="1221333"/>
                  </a:lnTo>
                  <a:lnTo>
                    <a:pt x="4939055" y="1195882"/>
                  </a:lnTo>
                  <a:lnTo>
                    <a:pt x="4988572" y="1195882"/>
                  </a:lnTo>
                  <a:lnTo>
                    <a:pt x="4995291" y="1195882"/>
                  </a:lnTo>
                  <a:lnTo>
                    <a:pt x="5007013" y="1195882"/>
                  </a:lnTo>
                  <a:lnTo>
                    <a:pt x="5007013" y="1283970"/>
                  </a:lnTo>
                  <a:lnTo>
                    <a:pt x="5018443" y="1283970"/>
                  </a:lnTo>
                  <a:lnTo>
                    <a:pt x="5018443" y="1195882"/>
                  </a:lnTo>
                  <a:lnTo>
                    <a:pt x="5030178" y="1195882"/>
                  </a:lnTo>
                  <a:lnTo>
                    <a:pt x="5036883" y="1195882"/>
                  </a:lnTo>
                  <a:lnTo>
                    <a:pt x="5055933" y="1195882"/>
                  </a:lnTo>
                  <a:lnTo>
                    <a:pt x="5060302" y="1199743"/>
                  </a:lnTo>
                  <a:lnTo>
                    <a:pt x="5062486" y="1204569"/>
                  </a:lnTo>
                  <a:lnTo>
                    <a:pt x="5062486" y="1214932"/>
                  </a:lnTo>
                  <a:lnTo>
                    <a:pt x="5060658" y="1218590"/>
                  </a:lnTo>
                  <a:lnTo>
                    <a:pt x="5053342" y="1224076"/>
                  </a:lnTo>
                  <a:lnTo>
                    <a:pt x="5047856" y="1226261"/>
                  </a:lnTo>
                  <a:lnTo>
                    <a:pt x="5040541" y="1227886"/>
                  </a:lnTo>
                  <a:lnTo>
                    <a:pt x="5041925" y="1235684"/>
                  </a:lnTo>
                  <a:lnTo>
                    <a:pt x="5065890" y="1263091"/>
                  </a:lnTo>
                  <a:lnTo>
                    <a:pt x="5075136" y="1263091"/>
                  </a:lnTo>
                  <a:lnTo>
                    <a:pt x="5082578" y="1262405"/>
                  </a:lnTo>
                  <a:lnTo>
                    <a:pt x="5089080" y="1260348"/>
                  </a:lnTo>
                  <a:lnTo>
                    <a:pt x="5094617" y="1256919"/>
                  </a:lnTo>
                  <a:lnTo>
                    <a:pt x="5098770" y="1252575"/>
                  </a:lnTo>
                  <a:lnTo>
                    <a:pt x="5099215" y="1252118"/>
                  </a:lnTo>
                  <a:lnTo>
                    <a:pt x="5099824" y="1252118"/>
                  </a:lnTo>
                  <a:lnTo>
                    <a:pt x="5099824" y="1283970"/>
                  </a:lnTo>
                  <a:lnTo>
                    <a:pt x="5111407" y="1283970"/>
                  </a:lnTo>
                  <a:lnTo>
                    <a:pt x="5111407" y="1252118"/>
                  </a:lnTo>
                  <a:lnTo>
                    <a:pt x="5111407" y="1195882"/>
                  </a:lnTo>
                  <a:lnTo>
                    <a:pt x="5129847" y="1195882"/>
                  </a:lnTo>
                  <a:lnTo>
                    <a:pt x="5129847" y="1186129"/>
                  </a:lnTo>
                  <a:close/>
                </a:path>
                <a:path w="5814695" h="2957829">
                  <a:moveTo>
                    <a:pt x="5209857" y="957529"/>
                  </a:moveTo>
                  <a:lnTo>
                    <a:pt x="5193982" y="957529"/>
                  </a:lnTo>
                  <a:lnTo>
                    <a:pt x="5182273" y="919581"/>
                  </a:lnTo>
                  <a:lnTo>
                    <a:pt x="5170081" y="921258"/>
                  </a:lnTo>
                  <a:lnTo>
                    <a:pt x="5187683" y="957529"/>
                  </a:lnTo>
                  <a:lnTo>
                    <a:pt x="5185803" y="957529"/>
                  </a:lnTo>
                  <a:lnTo>
                    <a:pt x="5160175" y="930859"/>
                  </a:lnTo>
                  <a:lnTo>
                    <a:pt x="5148592" y="936345"/>
                  </a:lnTo>
                  <a:lnTo>
                    <a:pt x="5161496" y="946175"/>
                  </a:lnTo>
                  <a:lnTo>
                    <a:pt x="5172024" y="953985"/>
                  </a:lnTo>
                  <a:lnTo>
                    <a:pt x="5176964" y="957529"/>
                  </a:lnTo>
                  <a:lnTo>
                    <a:pt x="5125885" y="957529"/>
                  </a:lnTo>
                  <a:lnTo>
                    <a:pt x="5125885" y="967282"/>
                  </a:lnTo>
                  <a:lnTo>
                    <a:pt x="5182578" y="967282"/>
                  </a:lnTo>
                  <a:lnTo>
                    <a:pt x="5182578" y="982370"/>
                  </a:lnTo>
                  <a:lnTo>
                    <a:pt x="5152860" y="982370"/>
                  </a:lnTo>
                  <a:lnTo>
                    <a:pt x="5148338" y="983818"/>
                  </a:lnTo>
                  <a:lnTo>
                    <a:pt x="5141836" y="989609"/>
                  </a:lnTo>
                  <a:lnTo>
                    <a:pt x="5140210" y="993343"/>
                  </a:lnTo>
                  <a:lnTo>
                    <a:pt x="5140210" y="1005941"/>
                  </a:lnTo>
                  <a:lnTo>
                    <a:pt x="5143919" y="1012291"/>
                  </a:lnTo>
                  <a:lnTo>
                    <a:pt x="5151336" y="1016965"/>
                  </a:lnTo>
                  <a:lnTo>
                    <a:pt x="5144833" y="1021842"/>
                  </a:lnTo>
                  <a:lnTo>
                    <a:pt x="5141582" y="1028039"/>
                  </a:lnTo>
                  <a:lnTo>
                    <a:pt x="5141607" y="1035862"/>
                  </a:lnTo>
                  <a:lnTo>
                    <a:pt x="5142369" y="1042289"/>
                  </a:lnTo>
                  <a:lnTo>
                    <a:pt x="5178920" y="1066774"/>
                  </a:lnTo>
                  <a:lnTo>
                    <a:pt x="5189588" y="1068019"/>
                  </a:lnTo>
                  <a:lnTo>
                    <a:pt x="5194465" y="1058113"/>
                  </a:lnTo>
                  <a:lnTo>
                    <a:pt x="5176456" y="1055865"/>
                  </a:lnTo>
                  <a:lnTo>
                    <a:pt x="5163604" y="1051407"/>
                  </a:lnTo>
                  <a:lnTo>
                    <a:pt x="5155882" y="1044740"/>
                  </a:lnTo>
                  <a:lnTo>
                    <a:pt x="5153317" y="1035862"/>
                  </a:lnTo>
                  <a:lnTo>
                    <a:pt x="5153317" y="1031290"/>
                  </a:lnTo>
                  <a:lnTo>
                    <a:pt x="5155247" y="1027506"/>
                  </a:lnTo>
                  <a:lnTo>
                    <a:pt x="5162969" y="1021511"/>
                  </a:lnTo>
                  <a:lnTo>
                    <a:pt x="5168049" y="1020013"/>
                  </a:lnTo>
                  <a:lnTo>
                    <a:pt x="5178615" y="1020013"/>
                  </a:lnTo>
                  <a:lnTo>
                    <a:pt x="5181917" y="1020978"/>
                  </a:lnTo>
                  <a:lnTo>
                    <a:pt x="5186591" y="1024839"/>
                  </a:lnTo>
                  <a:lnTo>
                    <a:pt x="5187759" y="1027277"/>
                  </a:lnTo>
                  <a:lnTo>
                    <a:pt x="5187759" y="1034186"/>
                  </a:lnTo>
                  <a:lnTo>
                    <a:pt x="5185727" y="1037793"/>
                  </a:lnTo>
                  <a:lnTo>
                    <a:pt x="5181663" y="1041044"/>
                  </a:lnTo>
                  <a:lnTo>
                    <a:pt x="5191722" y="1046835"/>
                  </a:lnTo>
                  <a:lnTo>
                    <a:pt x="5196598" y="1042365"/>
                  </a:lnTo>
                  <a:lnTo>
                    <a:pt x="5199037" y="1036980"/>
                  </a:lnTo>
                  <a:lnTo>
                    <a:pt x="5199011" y="1024839"/>
                  </a:lnTo>
                  <a:lnTo>
                    <a:pt x="5196891" y="1020013"/>
                  </a:lnTo>
                  <a:lnTo>
                    <a:pt x="5188509" y="1012088"/>
                  </a:lnTo>
                  <a:lnTo>
                    <a:pt x="5188242" y="1011834"/>
                  </a:lnTo>
                  <a:lnTo>
                    <a:pt x="5182070" y="1009802"/>
                  </a:lnTo>
                  <a:lnTo>
                    <a:pt x="5168963" y="1009802"/>
                  </a:lnTo>
                  <a:lnTo>
                    <a:pt x="5164442" y="1010564"/>
                  </a:lnTo>
                  <a:lnTo>
                    <a:pt x="5160480" y="1012088"/>
                  </a:lnTo>
                  <a:lnTo>
                    <a:pt x="5154688" y="1008735"/>
                  </a:lnTo>
                  <a:lnTo>
                    <a:pt x="5151793" y="1004519"/>
                  </a:lnTo>
                  <a:lnTo>
                    <a:pt x="5151793" y="994664"/>
                  </a:lnTo>
                  <a:lnTo>
                    <a:pt x="5154942" y="992276"/>
                  </a:lnTo>
                  <a:lnTo>
                    <a:pt x="5193703" y="992276"/>
                  </a:lnTo>
                  <a:lnTo>
                    <a:pt x="5193703" y="967282"/>
                  </a:lnTo>
                  <a:lnTo>
                    <a:pt x="5209857" y="967282"/>
                  </a:lnTo>
                  <a:lnTo>
                    <a:pt x="5209857" y="963625"/>
                  </a:lnTo>
                  <a:lnTo>
                    <a:pt x="5209857" y="957529"/>
                  </a:lnTo>
                  <a:close/>
                </a:path>
                <a:path w="5814695" h="2957829">
                  <a:moveTo>
                    <a:pt x="5290934" y="1186129"/>
                  </a:moveTo>
                  <a:lnTo>
                    <a:pt x="5233289" y="1186129"/>
                  </a:lnTo>
                  <a:lnTo>
                    <a:pt x="5200256" y="1145286"/>
                  </a:lnTo>
                  <a:lnTo>
                    <a:pt x="5187150" y="1148334"/>
                  </a:lnTo>
                  <a:lnTo>
                    <a:pt x="5212867" y="1176985"/>
                  </a:lnTo>
                  <a:lnTo>
                    <a:pt x="5222722" y="1186129"/>
                  </a:lnTo>
                  <a:lnTo>
                    <a:pt x="5166880" y="1186129"/>
                  </a:lnTo>
                  <a:lnTo>
                    <a:pt x="5166880" y="1195882"/>
                  </a:lnTo>
                  <a:lnTo>
                    <a:pt x="5223268" y="1195882"/>
                  </a:lnTo>
                  <a:lnTo>
                    <a:pt x="5223268" y="1240891"/>
                  </a:lnTo>
                  <a:lnTo>
                    <a:pt x="5221592" y="1245514"/>
                  </a:lnTo>
                  <a:lnTo>
                    <a:pt x="5214886" y="1252626"/>
                  </a:lnTo>
                  <a:lnTo>
                    <a:pt x="5210518" y="1254404"/>
                  </a:lnTo>
                  <a:lnTo>
                    <a:pt x="5200358" y="1254404"/>
                  </a:lnTo>
                  <a:lnTo>
                    <a:pt x="5196497" y="1252905"/>
                  </a:lnTo>
                  <a:lnTo>
                    <a:pt x="5190604" y="1246911"/>
                  </a:lnTo>
                  <a:lnTo>
                    <a:pt x="5189131" y="1243126"/>
                  </a:lnTo>
                  <a:lnTo>
                    <a:pt x="5189131" y="1232458"/>
                  </a:lnTo>
                  <a:lnTo>
                    <a:pt x="5191315" y="1228064"/>
                  </a:lnTo>
                  <a:lnTo>
                    <a:pt x="5200053" y="1222679"/>
                  </a:lnTo>
                  <a:lnTo>
                    <a:pt x="5205184" y="1221841"/>
                  </a:lnTo>
                  <a:lnTo>
                    <a:pt x="5211076" y="1222857"/>
                  </a:lnTo>
                  <a:lnTo>
                    <a:pt x="5210899" y="1221841"/>
                  </a:lnTo>
                  <a:lnTo>
                    <a:pt x="5209248" y="1212342"/>
                  </a:lnTo>
                  <a:lnTo>
                    <a:pt x="5200713" y="1211224"/>
                  </a:lnTo>
                  <a:lnTo>
                    <a:pt x="5193220" y="1213104"/>
                  </a:lnTo>
                  <a:lnTo>
                    <a:pt x="5180317" y="1222857"/>
                  </a:lnTo>
                  <a:lnTo>
                    <a:pt x="5177091" y="1229766"/>
                  </a:lnTo>
                  <a:lnTo>
                    <a:pt x="5177091" y="1246327"/>
                  </a:lnTo>
                  <a:lnTo>
                    <a:pt x="5179631" y="1252575"/>
                  </a:lnTo>
                  <a:lnTo>
                    <a:pt x="5189791" y="1262329"/>
                  </a:lnTo>
                  <a:lnTo>
                    <a:pt x="5195887" y="1264767"/>
                  </a:lnTo>
                  <a:lnTo>
                    <a:pt x="5211534" y="1264767"/>
                  </a:lnTo>
                  <a:lnTo>
                    <a:pt x="5218087" y="1261872"/>
                  </a:lnTo>
                  <a:lnTo>
                    <a:pt x="5222659" y="1256080"/>
                  </a:lnTo>
                  <a:lnTo>
                    <a:pt x="5223268" y="1256080"/>
                  </a:lnTo>
                  <a:lnTo>
                    <a:pt x="5223268" y="1283970"/>
                  </a:lnTo>
                  <a:lnTo>
                    <a:pt x="5234698" y="1283970"/>
                  </a:lnTo>
                  <a:lnTo>
                    <a:pt x="5234698" y="1256080"/>
                  </a:lnTo>
                  <a:lnTo>
                    <a:pt x="5234698" y="1254404"/>
                  </a:lnTo>
                  <a:lnTo>
                    <a:pt x="5234698" y="1236370"/>
                  </a:lnTo>
                  <a:lnTo>
                    <a:pt x="5236375" y="1231747"/>
                  </a:lnTo>
                  <a:lnTo>
                    <a:pt x="5243080" y="1224635"/>
                  </a:lnTo>
                  <a:lnTo>
                    <a:pt x="5247449" y="1222857"/>
                  </a:lnTo>
                  <a:lnTo>
                    <a:pt x="5257609" y="1222857"/>
                  </a:lnTo>
                  <a:lnTo>
                    <a:pt x="5261470" y="1224330"/>
                  </a:lnTo>
                  <a:lnTo>
                    <a:pt x="5267363" y="1230223"/>
                  </a:lnTo>
                  <a:lnTo>
                    <a:pt x="5268836" y="1234033"/>
                  </a:lnTo>
                  <a:lnTo>
                    <a:pt x="5268836" y="1244701"/>
                  </a:lnTo>
                  <a:lnTo>
                    <a:pt x="5266652" y="1249045"/>
                  </a:lnTo>
                  <a:lnTo>
                    <a:pt x="5257914" y="1254429"/>
                  </a:lnTo>
                  <a:lnTo>
                    <a:pt x="5252783" y="1255268"/>
                  </a:lnTo>
                  <a:lnTo>
                    <a:pt x="5246890" y="1254252"/>
                  </a:lnTo>
                  <a:lnTo>
                    <a:pt x="5248719" y="1264767"/>
                  </a:lnTo>
                  <a:lnTo>
                    <a:pt x="5257254" y="1265986"/>
                  </a:lnTo>
                  <a:lnTo>
                    <a:pt x="5264721" y="1264158"/>
                  </a:lnTo>
                  <a:lnTo>
                    <a:pt x="5276380" y="1255268"/>
                  </a:lnTo>
                  <a:lnTo>
                    <a:pt x="5277485" y="1254429"/>
                  </a:lnTo>
                  <a:lnTo>
                    <a:pt x="5277586" y="1254252"/>
                  </a:lnTo>
                  <a:lnTo>
                    <a:pt x="5280723" y="1247495"/>
                  </a:lnTo>
                  <a:lnTo>
                    <a:pt x="5280723" y="1230833"/>
                  </a:lnTo>
                  <a:lnTo>
                    <a:pt x="5278234" y="1224559"/>
                  </a:lnTo>
                  <a:lnTo>
                    <a:pt x="5276469" y="1222857"/>
                  </a:lnTo>
                  <a:lnTo>
                    <a:pt x="5274894" y="1221333"/>
                  </a:lnTo>
                  <a:lnTo>
                    <a:pt x="5268277" y="1214907"/>
                  </a:lnTo>
                  <a:lnTo>
                    <a:pt x="5262232" y="1212494"/>
                  </a:lnTo>
                  <a:lnTo>
                    <a:pt x="5246179" y="1212494"/>
                  </a:lnTo>
                  <a:lnTo>
                    <a:pt x="5239575" y="1215440"/>
                  </a:lnTo>
                  <a:lnTo>
                    <a:pt x="5235308" y="1221333"/>
                  </a:lnTo>
                  <a:lnTo>
                    <a:pt x="5234698" y="1221333"/>
                  </a:lnTo>
                  <a:lnTo>
                    <a:pt x="5234698" y="1195882"/>
                  </a:lnTo>
                  <a:lnTo>
                    <a:pt x="5290934" y="1195882"/>
                  </a:lnTo>
                  <a:lnTo>
                    <a:pt x="5290934" y="1188262"/>
                  </a:lnTo>
                  <a:lnTo>
                    <a:pt x="5290934" y="1186129"/>
                  </a:lnTo>
                  <a:close/>
                </a:path>
                <a:path w="5814695" h="2957829">
                  <a:moveTo>
                    <a:pt x="5325072" y="272135"/>
                  </a:moveTo>
                  <a:lnTo>
                    <a:pt x="5241556" y="272135"/>
                  </a:lnTo>
                  <a:lnTo>
                    <a:pt x="5234851" y="272135"/>
                  </a:lnTo>
                  <a:lnTo>
                    <a:pt x="5208790" y="272135"/>
                  </a:lnTo>
                  <a:lnTo>
                    <a:pt x="5208790" y="282295"/>
                  </a:lnTo>
                  <a:lnTo>
                    <a:pt x="5208790" y="298805"/>
                  </a:lnTo>
                  <a:lnTo>
                    <a:pt x="5190807" y="305155"/>
                  </a:lnTo>
                  <a:lnTo>
                    <a:pt x="5185727" y="306425"/>
                  </a:lnTo>
                  <a:lnTo>
                    <a:pt x="5181765" y="307695"/>
                  </a:lnTo>
                  <a:lnTo>
                    <a:pt x="5178920" y="310235"/>
                  </a:lnTo>
                  <a:lnTo>
                    <a:pt x="5178171" y="308965"/>
                  </a:lnTo>
                  <a:lnTo>
                    <a:pt x="5177421" y="307695"/>
                  </a:lnTo>
                  <a:lnTo>
                    <a:pt x="5174450" y="302615"/>
                  </a:lnTo>
                  <a:lnTo>
                    <a:pt x="5167541" y="298805"/>
                  </a:lnTo>
                  <a:lnTo>
                    <a:pt x="5149354" y="298805"/>
                  </a:lnTo>
                  <a:lnTo>
                    <a:pt x="5142750" y="301345"/>
                  </a:lnTo>
                  <a:lnTo>
                    <a:pt x="5138382" y="307695"/>
                  </a:lnTo>
                  <a:lnTo>
                    <a:pt x="5137772" y="307695"/>
                  </a:lnTo>
                  <a:lnTo>
                    <a:pt x="5137772" y="282295"/>
                  </a:lnTo>
                  <a:lnTo>
                    <a:pt x="5208790" y="282295"/>
                  </a:lnTo>
                  <a:lnTo>
                    <a:pt x="5208790" y="272135"/>
                  </a:lnTo>
                  <a:lnTo>
                    <a:pt x="5076672" y="272135"/>
                  </a:lnTo>
                  <a:lnTo>
                    <a:pt x="5069954" y="272135"/>
                  </a:lnTo>
                  <a:lnTo>
                    <a:pt x="5058232" y="272135"/>
                  </a:lnTo>
                  <a:lnTo>
                    <a:pt x="5058232" y="256895"/>
                  </a:lnTo>
                  <a:lnTo>
                    <a:pt x="5062410" y="250545"/>
                  </a:lnTo>
                  <a:lnTo>
                    <a:pt x="5070792" y="246735"/>
                  </a:lnTo>
                  <a:lnTo>
                    <a:pt x="5078184" y="242925"/>
                  </a:lnTo>
                  <a:lnTo>
                    <a:pt x="5087798" y="241655"/>
                  </a:lnTo>
                  <a:lnTo>
                    <a:pt x="5099634" y="240385"/>
                  </a:lnTo>
                  <a:lnTo>
                    <a:pt x="5113693" y="239115"/>
                  </a:lnTo>
                  <a:lnTo>
                    <a:pt x="5158740" y="242925"/>
                  </a:lnTo>
                  <a:lnTo>
                    <a:pt x="5171833" y="246735"/>
                  </a:lnTo>
                  <a:lnTo>
                    <a:pt x="5183644" y="249275"/>
                  </a:lnTo>
                  <a:lnTo>
                    <a:pt x="5193868" y="253085"/>
                  </a:lnTo>
                  <a:lnTo>
                    <a:pt x="5202504" y="258165"/>
                  </a:lnTo>
                  <a:lnTo>
                    <a:pt x="5209552" y="261975"/>
                  </a:lnTo>
                  <a:lnTo>
                    <a:pt x="5215344" y="254355"/>
                  </a:lnTo>
                  <a:lnTo>
                    <a:pt x="5208435" y="249275"/>
                  </a:lnTo>
                  <a:lnTo>
                    <a:pt x="5199608" y="245465"/>
                  </a:lnTo>
                  <a:lnTo>
                    <a:pt x="5188851" y="240385"/>
                  </a:lnTo>
                  <a:lnTo>
                    <a:pt x="5146916" y="231495"/>
                  </a:lnTo>
                  <a:lnTo>
                    <a:pt x="5113693" y="228955"/>
                  </a:lnTo>
                  <a:lnTo>
                    <a:pt x="5097170" y="230225"/>
                  </a:lnTo>
                  <a:lnTo>
                    <a:pt x="5055616" y="244195"/>
                  </a:lnTo>
                  <a:lnTo>
                    <a:pt x="5046789" y="265785"/>
                  </a:lnTo>
                  <a:lnTo>
                    <a:pt x="5046789" y="272135"/>
                  </a:lnTo>
                  <a:lnTo>
                    <a:pt x="5035067" y="272135"/>
                  </a:lnTo>
                  <a:lnTo>
                    <a:pt x="5028349" y="272135"/>
                  </a:lnTo>
                  <a:lnTo>
                    <a:pt x="5014684" y="272135"/>
                  </a:lnTo>
                  <a:lnTo>
                    <a:pt x="4982184" y="231495"/>
                  </a:lnTo>
                  <a:lnTo>
                    <a:pt x="4969065" y="234035"/>
                  </a:lnTo>
                  <a:lnTo>
                    <a:pt x="4981562" y="249275"/>
                  </a:lnTo>
                  <a:lnTo>
                    <a:pt x="4988369" y="256895"/>
                  </a:lnTo>
                  <a:lnTo>
                    <a:pt x="4994783" y="263245"/>
                  </a:lnTo>
                  <a:lnTo>
                    <a:pt x="5000790" y="269595"/>
                  </a:lnTo>
                  <a:lnTo>
                    <a:pt x="5004524" y="272135"/>
                  </a:lnTo>
                  <a:lnTo>
                    <a:pt x="4926406" y="272135"/>
                  </a:lnTo>
                  <a:lnTo>
                    <a:pt x="4919700" y="272135"/>
                  </a:lnTo>
                  <a:lnTo>
                    <a:pt x="4838776" y="272135"/>
                  </a:lnTo>
                  <a:lnTo>
                    <a:pt x="4838776" y="282295"/>
                  </a:lnTo>
                  <a:lnTo>
                    <a:pt x="4893335" y="282295"/>
                  </a:lnTo>
                  <a:lnTo>
                    <a:pt x="4893335" y="297535"/>
                  </a:lnTo>
                  <a:lnTo>
                    <a:pt x="4865090" y="297535"/>
                  </a:lnTo>
                  <a:lnTo>
                    <a:pt x="4860823" y="298805"/>
                  </a:lnTo>
                  <a:lnTo>
                    <a:pt x="4854524" y="305155"/>
                  </a:lnTo>
                  <a:lnTo>
                    <a:pt x="4852949" y="308965"/>
                  </a:lnTo>
                  <a:lnTo>
                    <a:pt x="4852949" y="319125"/>
                  </a:lnTo>
                  <a:lnTo>
                    <a:pt x="4854854" y="324205"/>
                  </a:lnTo>
                  <a:lnTo>
                    <a:pt x="4862474" y="333095"/>
                  </a:lnTo>
                  <a:lnTo>
                    <a:pt x="4867173" y="336905"/>
                  </a:lnTo>
                  <a:lnTo>
                    <a:pt x="4872761" y="338175"/>
                  </a:lnTo>
                  <a:lnTo>
                    <a:pt x="4896383" y="333095"/>
                  </a:lnTo>
                  <a:lnTo>
                    <a:pt x="4899228" y="335635"/>
                  </a:lnTo>
                  <a:lnTo>
                    <a:pt x="4900650" y="338175"/>
                  </a:lnTo>
                  <a:lnTo>
                    <a:pt x="4900650" y="347065"/>
                  </a:lnTo>
                  <a:lnTo>
                    <a:pt x="4898644" y="350875"/>
                  </a:lnTo>
                  <a:lnTo>
                    <a:pt x="4890617" y="355955"/>
                  </a:lnTo>
                  <a:lnTo>
                    <a:pt x="4885766" y="357225"/>
                  </a:lnTo>
                  <a:lnTo>
                    <a:pt x="4874895" y="357225"/>
                  </a:lnTo>
                  <a:lnTo>
                    <a:pt x="4855083" y="343255"/>
                  </a:lnTo>
                  <a:lnTo>
                    <a:pt x="4852136" y="345795"/>
                  </a:lnTo>
                  <a:lnTo>
                    <a:pt x="4850663" y="348335"/>
                  </a:lnTo>
                  <a:lnTo>
                    <a:pt x="4850663" y="355955"/>
                  </a:lnTo>
                  <a:lnTo>
                    <a:pt x="4852594" y="358495"/>
                  </a:lnTo>
                  <a:lnTo>
                    <a:pt x="4860315" y="364845"/>
                  </a:lnTo>
                  <a:lnTo>
                    <a:pt x="4865954" y="366115"/>
                  </a:lnTo>
                  <a:lnTo>
                    <a:pt x="4873371" y="366115"/>
                  </a:lnTo>
                  <a:lnTo>
                    <a:pt x="4897450" y="387705"/>
                  </a:lnTo>
                  <a:lnTo>
                    <a:pt x="4909794" y="381355"/>
                  </a:lnTo>
                  <a:lnTo>
                    <a:pt x="4885868" y="366115"/>
                  </a:lnTo>
                  <a:lnTo>
                    <a:pt x="4885868" y="364845"/>
                  </a:lnTo>
                  <a:lnTo>
                    <a:pt x="4892878" y="364845"/>
                  </a:lnTo>
                  <a:lnTo>
                    <a:pt x="4898974" y="363575"/>
                  </a:lnTo>
                  <a:lnTo>
                    <a:pt x="4904156" y="359765"/>
                  </a:lnTo>
                  <a:lnTo>
                    <a:pt x="4906746" y="357225"/>
                  </a:lnTo>
                  <a:lnTo>
                    <a:pt x="4909337" y="354685"/>
                  </a:lnTo>
                  <a:lnTo>
                    <a:pt x="4911928" y="349605"/>
                  </a:lnTo>
                  <a:lnTo>
                    <a:pt x="4911928" y="336905"/>
                  </a:lnTo>
                  <a:lnTo>
                    <a:pt x="4910709" y="333095"/>
                  </a:lnTo>
                  <a:lnTo>
                    <a:pt x="4907458" y="328015"/>
                  </a:lnTo>
                  <a:lnTo>
                    <a:pt x="4905832" y="325475"/>
                  </a:lnTo>
                  <a:lnTo>
                    <a:pt x="4903190" y="324205"/>
                  </a:lnTo>
                  <a:lnTo>
                    <a:pt x="4900346" y="322935"/>
                  </a:lnTo>
                  <a:lnTo>
                    <a:pt x="4874590" y="328015"/>
                  </a:lnTo>
                  <a:lnTo>
                    <a:pt x="4871948" y="326745"/>
                  </a:lnTo>
                  <a:lnTo>
                    <a:pt x="4869662" y="325475"/>
                  </a:lnTo>
                  <a:lnTo>
                    <a:pt x="4865802" y="320395"/>
                  </a:lnTo>
                  <a:lnTo>
                    <a:pt x="4864836" y="317855"/>
                  </a:lnTo>
                  <a:lnTo>
                    <a:pt x="4864836" y="312775"/>
                  </a:lnTo>
                  <a:lnTo>
                    <a:pt x="4865624" y="311505"/>
                  </a:lnTo>
                  <a:lnTo>
                    <a:pt x="4868773" y="307695"/>
                  </a:lnTo>
                  <a:lnTo>
                    <a:pt x="4904613" y="307695"/>
                  </a:lnTo>
                  <a:lnTo>
                    <a:pt x="4904613" y="282295"/>
                  </a:lnTo>
                  <a:lnTo>
                    <a:pt x="4919700" y="282295"/>
                  </a:lnTo>
                  <a:lnTo>
                    <a:pt x="4926406" y="282295"/>
                  </a:lnTo>
                  <a:lnTo>
                    <a:pt x="5005197" y="282295"/>
                  </a:lnTo>
                  <a:lnTo>
                    <a:pt x="5005197" y="305155"/>
                  </a:lnTo>
                  <a:lnTo>
                    <a:pt x="5004587" y="305155"/>
                  </a:lnTo>
                  <a:lnTo>
                    <a:pt x="5001628" y="302615"/>
                  </a:lnTo>
                  <a:lnTo>
                    <a:pt x="4997310" y="300075"/>
                  </a:lnTo>
                  <a:lnTo>
                    <a:pt x="4987760" y="300075"/>
                  </a:lnTo>
                  <a:lnTo>
                    <a:pt x="4984318" y="301345"/>
                  </a:lnTo>
                  <a:lnTo>
                    <a:pt x="4978222" y="306425"/>
                  </a:lnTo>
                  <a:lnTo>
                    <a:pt x="4976126" y="308965"/>
                  </a:lnTo>
                  <a:lnTo>
                    <a:pt x="4975022" y="314045"/>
                  </a:lnTo>
                  <a:lnTo>
                    <a:pt x="4974412" y="314045"/>
                  </a:lnTo>
                  <a:lnTo>
                    <a:pt x="4973599" y="311505"/>
                  </a:lnTo>
                  <a:lnTo>
                    <a:pt x="4973193" y="310235"/>
                  </a:lnTo>
                  <a:lnTo>
                    <a:pt x="4970983" y="306425"/>
                  </a:lnTo>
                  <a:lnTo>
                    <a:pt x="4964582" y="302615"/>
                  </a:lnTo>
                  <a:lnTo>
                    <a:pt x="4960544" y="301345"/>
                  </a:lnTo>
                  <a:lnTo>
                    <a:pt x="4948961" y="301345"/>
                  </a:lnTo>
                  <a:lnTo>
                    <a:pt x="4943183" y="303885"/>
                  </a:lnTo>
                  <a:lnTo>
                    <a:pt x="4933531" y="314045"/>
                  </a:lnTo>
                  <a:lnTo>
                    <a:pt x="4931130" y="320395"/>
                  </a:lnTo>
                  <a:lnTo>
                    <a:pt x="4931219" y="330555"/>
                  </a:lnTo>
                  <a:lnTo>
                    <a:pt x="4952479" y="367385"/>
                  </a:lnTo>
                  <a:lnTo>
                    <a:pt x="4958105" y="371195"/>
                  </a:lnTo>
                  <a:lnTo>
                    <a:pt x="4965878" y="363575"/>
                  </a:lnTo>
                  <a:lnTo>
                    <a:pt x="4955870" y="355955"/>
                  </a:lnTo>
                  <a:lnTo>
                    <a:pt x="4948733" y="348335"/>
                  </a:lnTo>
                  <a:lnTo>
                    <a:pt x="4944440" y="339445"/>
                  </a:lnTo>
                  <a:lnTo>
                    <a:pt x="4943018" y="329285"/>
                  </a:lnTo>
                  <a:lnTo>
                    <a:pt x="4943018" y="322935"/>
                  </a:lnTo>
                  <a:lnTo>
                    <a:pt x="4944313" y="319125"/>
                  </a:lnTo>
                  <a:lnTo>
                    <a:pt x="4949495" y="312775"/>
                  </a:lnTo>
                  <a:lnTo>
                    <a:pt x="4952771" y="311505"/>
                  </a:lnTo>
                  <a:lnTo>
                    <a:pt x="4960582" y="311505"/>
                  </a:lnTo>
                  <a:lnTo>
                    <a:pt x="4963630" y="312775"/>
                  </a:lnTo>
                  <a:lnTo>
                    <a:pt x="4968100" y="317855"/>
                  </a:lnTo>
                  <a:lnTo>
                    <a:pt x="4969230" y="321665"/>
                  </a:lnTo>
                  <a:lnTo>
                    <a:pt x="4969230" y="340715"/>
                  </a:lnTo>
                  <a:lnTo>
                    <a:pt x="4980356" y="340715"/>
                  </a:lnTo>
                  <a:lnTo>
                    <a:pt x="4980356" y="321665"/>
                  </a:lnTo>
                  <a:lnTo>
                    <a:pt x="4981499" y="317855"/>
                  </a:lnTo>
                  <a:lnTo>
                    <a:pt x="4984928" y="314045"/>
                  </a:lnTo>
                  <a:lnTo>
                    <a:pt x="4986071" y="312775"/>
                  </a:lnTo>
                  <a:lnTo>
                    <a:pt x="4989131" y="311505"/>
                  </a:lnTo>
                  <a:lnTo>
                    <a:pt x="4997767" y="311505"/>
                  </a:lnTo>
                  <a:lnTo>
                    <a:pt x="5001844" y="312775"/>
                  </a:lnTo>
                  <a:lnTo>
                    <a:pt x="5005197" y="316585"/>
                  </a:lnTo>
                  <a:lnTo>
                    <a:pt x="5005197" y="369925"/>
                  </a:lnTo>
                  <a:lnTo>
                    <a:pt x="5016779" y="369925"/>
                  </a:lnTo>
                  <a:lnTo>
                    <a:pt x="5016779" y="311505"/>
                  </a:lnTo>
                  <a:lnTo>
                    <a:pt x="5016779" y="305155"/>
                  </a:lnTo>
                  <a:lnTo>
                    <a:pt x="5016779" y="282295"/>
                  </a:lnTo>
                  <a:lnTo>
                    <a:pt x="5028349" y="282295"/>
                  </a:lnTo>
                  <a:lnTo>
                    <a:pt x="5035067" y="282295"/>
                  </a:lnTo>
                  <a:lnTo>
                    <a:pt x="5046789" y="282295"/>
                  </a:lnTo>
                  <a:lnTo>
                    <a:pt x="5046789" y="369925"/>
                  </a:lnTo>
                  <a:lnTo>
                    <a:pt x="5058232" y="369925"/>
                  </a:lnTo>
                  <a:lnTo>
                    <a:pt x="5058232" y="282295"/>
                  </a:lnTo>
                  <a:lnTo>
                    <a:pt x="5069954" y="282295"/>
                  </a:lnTo>
                  <a:lnTo>
                    <a:pt x="5076672" y="282295"/>
                  </a:lnTo>
                  <a:lnTo>
                    <a:pt x="5126342" y="282295"/>
                  </a:lnTo>
                  <a:lnTo>
                    <a:pt x="5126342" y="326745"/>
                  </a:lnTo>
                  <a:lnTo>
                    <a:pt x="5124666" y="331825"/>
                  </a:lnTo>
                  <a:lnTo>
                    <a:pt x="5117960" y="339445"/>
                  </a:lnTo>
                  <a:lnTo>
                    <a:pt x="5113591" y="340715"/>
                  </a:lnTo>
                  <a:lnTo>
                    <a:pt x="5103431" y="340715"/>
                  </a:lnTo>
                  <a:lnTo>
                    <a:pt x="5099570" y="339445"/>
                  </a:lnTo>
                  <a:lnTo>
                    <a:pt x="5093678" y="333095"/>
                  </a:lnTo>
                  <a:lnTo>
                    <a:pt x="5092204" y="329285"/>
                  </a:lnTo>
                  <a:lnTo>
                    <a:pt x="5092204" y="319125"/>
                  </a:lnTo>
                  <a:lnTo>
                    <a:pt x="5094389" y="314045"/>
                  </a:lnTo>
                  <a:lnTo>
                    <a:pt x="5103126" y="308965"/>
                  </a:lnTo>
                  <a:lnTo>
                    <a:pt x="5108257" y="307695"/>
                  </a:lnTo>
                  <a:lnTo>
                    <a:pt x="5114150" y="308965"/>
                  </a:lnTo>
                  <a:lnTo>
                    <a:pt x="5113921" y="307695"/>
                  </a:lnTo>
                  <a:lnTo>
                    <a:pt x="5112321" y="298805"/>
                  </a:lnTo>
                  <a:lnTo>
                    <a:pt x="5103787" y="297535"/>
                  </a:lnTo>
                  <a:lnTo>
                    <a:pt x="5096294" y="298805"/>
                  </a:lnTo>
                  <a:lnTo>
                    <a:pt x="5083391" y="308965"/>
                  </a:lnTo>
                  <a:lnTo>
                    <a:pt x="5080165" y="316585"/>
                  </a:lnTo>
                  <a:lnTo>
                    <a:pt x="5080165" y="333095"/>
                  </a:lnTo>
                  <a:lnTo>
                    <a:pt x="5082705" y="338175"/>
                  </a:lnTo>
                  <a:lnTo>
                    <a:pt x="5092865" y="348335"/>
                  </a:lnTo>
                  <a:lnTo>
                    <a:pt x="5098961" y="350875"/>
                  </a:lnTo>
                  <a:lnTo>
                    <a:pt x="5114607" y="350875"/>
                  </a:lnTo>
                  <a:lnTo>
                    <a:pt x="5121160" y="348335"/>
                  </a:lnTo>
                  <a:lnTo>
                    <a:pt x="5125732" y="341985"/>
                  </a:lnTo>
                  <a:lnTo>
                    <a:pt x="5126342" y="341985"/>
                  </a:lnTo>
                  <a:lnTo>
                    <a:pt x="5126342" y="369925"/>
                  </a:lnTo>
                  <a:lnTo>
                    <a:pt x="5137772" y="369925"/>
                  </a:lnTo>
                  <a:lnTo>
                    <a:pt x="5137772" y="341985"/>
                  </a:lnTo>
                  <a:lnTo>
                    <a:pt x="5137772" y="340715"/>
                  </a:lnTo>
                  <a:lnTo>
                    <a:pt x="5137772" y="322935"/>
                  </a:lnTo>
                  <a:lnTo>
                    <a:pt x="5139448" y="317855"/>
                  </a:lnTo>
                  <a:lnTo>
                    <a:pt x="5146154" y="310235"/>
                  </a:lnTo>
                  <a:lnTo>
                    <a:pt x="5150574" y="308965"/>
                  </a:lnTo>
                  <a:lnTo>
                    <a:pt x="5163578" y="308965"/>
                  </a:lnTo>
                  <a:lnTo>
                    <a:pt x="5168658" y="312775"/>
                  </a:lnTo>
                  <a:lnTo>
                    <a:pt x="5171300" y="319125"/>
                  </a:lnTo>
                  <a:lnTo>
                    <a:pt x="5169674" y="321665"/>
                  </a:lnTo>
                  <a:lnTo>
                    <a:pt x="5168862" y="325475"/>
                  </a:lnTo>
                  <a:lnTo>
                    <a:pt x="5168862" y="330555"/>
                  </a:lnTo>
                  <a:lnTo>
                    <a:pt x="5169522" y="336905"/>
                  </a:lnTo>
                  <a:lnTo>
                    <a:pt x="5198440" y="363575"/>
                  </a:lnTo>
                  <a:lnTo>
                    <a:pt x="5214734" y="363575"/>
                  </a:lnTo>
                  <a:lnTo>
                    <a:pt x="5222545" y="361035"/>
                  </a:lnTo>
                  <a:lnTo>
                    <a:pt x="5229441" y="357225"/>
                  </a:lnTo>
                  <a:lnTo>
                    <a:pt x="5235460" y="353415"/>
                  </a:lnTo>
                  <a:lnTo>
                    <a:pt x="5229060" y="343255"/>
                  </a:lnTo>
                  <a:lnTo>
                    <a:pt x="5224043" y="348335"/>
                  </a:lnTo>
                  <a:lnTo>
                    <a:pt x="5218315" y="350875"/>
                  </a:lnTo>
                  <a:lnTo>
                    <a:pt x="5211851" y="353415"/>
                  </a:lnTo>
                  <a:lnTo>
                    <a:pt x="5197462" y="353415"/>
                  </a:lnTo>
                  <a:lnTo>
                    <a:pt x="5191645" y="350875"/>
                  </a:lnTo>
                  <a:lnTo>
                    <a:pt x="5182806" y="343255"/>
                  </a:lnTo>
                  <a:lnTo>
                    <a:pt x="5180596" y="338175"/>
                  </a:lnTo>
                  <a:lnTo>
                    <a:pt x="5180596" y="328015"/>
                  </a:lnTo>
                  <a:lnTo>
                    <a:pt x="5181816" y="324205"/>
                  </a:lnTo>
                  <a:lnTo>
                    <a:pt x="5186692" y="317855"/>
                  </a:lnTo>
                  <a:lnTo>
                    <a:pt x="5191417" y="315315"/>
                  </a:lnTo>
                  <a:lnTo>
                    <a:pt x="5198427" y="314045"/>
                  </a:lnTo>
                  <a:lnTo>
                    <a:pt x="5211584" y="310235"/>
                  </a:lnTo>
                  <a:lnTo>
                    <a:pt x="5220373" y="307695"/>
                  </a:lnTo>
                  <a:lnTo>
                    <a:pt x="5220373" y="282295"/>
                  </a:lnTo>
                  <a:lnTo>
                    <a:pt x="5234851" y="282295"/>
                  </a:lnTo>
                  <a:lnTo>
                    <a:pt x="5241556" y="282295"/>
                  </a:lnTo>
                  <a:lnTo>
                    <a:pt x="5295201" y="282295"/>
                  </a:lnTo>
                  <a:lnTo>
                    <a:pt x="5295201" y="326745"/>
                  </a:lnTo>
                  <a:lnTo>
                    <a:pt x="5293347" y="331825"/>
                  </a:lnTo>
                  <a:lnTo>
                    <a:pt x="5285930" y="340715"/>
                  </a:lnTo>
                  <a:lnTo>
                    <a:pt x="5281079" y="341985"/>
                  </a:lnTo>
                  <a:lnTo>
                    <a:pt x="5269801" y="341985"/>
                  </a:lnTo>
                  <a:lnTo>
                    <a:pt x="5265509" y="340715"/>
                  </a:lnTo>
                  <a:lnTo>
                    <a:pt x="5258905" y="334365"/>
                  </a:lnTo>
                  <a:lnTo>
                    <a:pt x="5257254" y="329285"/>
                  </a:lnTo>
                  <a:lnTo>
                    <a:pt x="5257254" y="317855"/>
                  </a:lnTo>
                  <a:lnTo>
                    <a:pt x="5259819" y="312775"/>
                  </a:lnTo>
                  <a:lnTo>
                    <a:pt x="5270081" y="307695"/>
                  </a:lnTo>
                  <a:lnTo>
                    <a:pt x="5275948" y="306425"/>
                  </a:lnTo>
                  <a:lnTo>
                    <a:pt x="5282552" y="307695"/>
                  </a:lnTo>
                  <a:lnTo>
                    <a:pt x="5282412" y="306425"/>
                  </a:lnTo>
                  <a:lnTo>
                    <a:pt x="5281485" y="297535"/>
                  </a:lnTo>
                  <a:lnTo>
                    <a:pt x="5274703" y="296265"/>
                  </a:lnTo>
                  <a:lnTo>
                    <a:pt x="5268265" y="297535"/>
                  </a:lnTo>
                  <a:lnTo>
                    <a:pt x="5262130" y="298805"/>
                  </a:lnTo>
                  <a:lnTo>
                    <a:pt x="5256339" y="302615"/>
                  </a:lnTo>
                  <a:lnTo>
                    <a:pt x="5248821" y="307695"/>
                  </a:lnTo>
                  <a:lnTo>
                    <a:pt x="5245062" y="314045"/>
                  </a:lnTo>
                  <a:lnTo>
                    <a:pt x="5245062" y="333095"/>
                  </a:lnTo>
                  <a:lnTo>
                    <a:pt x="5247805" y="339445"/>
                  </a:lnTo>
                  <a:lnTo>
                    <a:pt x="5258778" y="349605"/>
                  </a:lnTo>
                  <a:lnTo>
                    <a:pt x="5265382" y="352145"/>
                  </a:lnTo>
                  <a:lnTo>
                    <a:pt x="5282552" y="352145"/>
                  </a:lnTo>
                  <a:lnTo>
                    <a:pt x="5289715" y="349605"/>
                  </a:lnTo>
                  <a:lnTo>
                    <a:pt x="5294592" y="343255"/>
                  </a:lnTo>
                  <a:lnTo>
                    <a:pt x="5295201" y="343255"/>
                  </a:lnTo>
                  <a:lnTo>
                    <a:pt x="5295201" y="369925"/>
                  </a:lnTo>
                  <a:lnTo>
                    <a:pt x="5306631" y="369925"/>
                  </a:lnTo>
                  <a:lnTo>
                    <a:pt x="5306631" y="343255"/>
                  </a:lnTo>
                  <a:lnTo>
                    <a:pt x="5306631" y="341985"/>
                  </a:lnTo>
                  <a:lnTo>
                    <a:pt x="5306631" y="282295"/>
                  </a:lnTo>
                  <a:lnTo>
                    <a:pt x="5325072" y="282295"/>
                  </a:lnTo>
                  <a:lnTo>
                    <a:pt x="5325072" y="272135"/>
                  </a:lnTo>
                  <a:close/>
                </a:path>
                <a:path w="5814695" h="2957829">
                  <a:moveTo>
                    <a:pt x="5333758" y="43129"/>
                  </a:moveTo>
                  <a:lnTo>
                    <a:pt x="5303888" y="43129"/>
                  </a:lnTo>
                  <a:lnTo>
                    <a:pt x="5303888" y="52882"/>
                  </a:lnTo>
                  <a:lnTo>
                    <a:pt x="5303786" y="92684"/>
                  </a:lnTo>
                  <a:lnTo>
                    <a:pt x="5301754" y="98526"/>
                  </a:lnTo>
                  <a:lnTo>
                    <a:pt x="5293220" y="107365"/>
                  </a:lnTo>
                  <a:lnTo>
                    <a:pt x="5287632" y="109575"/>
                  </a:lnTo>
                  <a:lnTo>
                    <a:pt x="5273814" y="109575"/>
                  </a:lnTo>
                  <a:lnTo>
                    <a:pt x="5268430" y="107594"/>
                  </a:lnTo>
                  <a:lnTo>
                    <a:pt x="5260708" y="99669"/>
                  </a:lnTo>
                  <a:lnTo>
                    <a:pt x="5258422" y="95199"/>
                  </a:lnTo>
                  <a:lnTo>
                    <a:pt x="5257711" y="90220"/>
                  </a:lnTo>
                  <a:lnTo>
                    <a:pt x="5263807" y="88798"/>
                  </a:lnTo>
                  <a:lnTo>
                    <a:pt x="5268734" y="86207"/>
                  </a:lnTo>
                  <a:lnTo>
                    <a:pt x="5276253" y="78689"/>
                  </a:lnTo>
                  <a:lnTo>
                    <a:pt x="5278132" y="74218"/>
                  </a:lnTo>
                  <a:lnTo>
                    <a:pt x="5278132" y="63042"/>
                  </a:lnTo>
                  <a:lnTo>
                    <a:pt x="5276100" y="57861"/>
                  </a:lnTo>
                  <a:lnTo>
                    <a:pt x="5272036" y="53492"/>
                  </a:lnTo>
                  <a:lnTo>
                    <a:pt x="5272036" y="52882"/>
                  </a:lnTo>
                  <a:lnTo>
                    <a:pt x="5303888" y="52882"/>
                  </a:lnTo>
                  <a:lnTo>
                    <a:pt x="5303888" y="43129"/>
                  </a:lnTo>
                  <a:lnTo>
                    <a:pt x="5240794" y="43129"/>
                  </a:lnTo>
                  <a:lnTo>
                    <a:pt x="5234089" y="43129"/>
                  </a:lnTo>
                  <a:lnTo>
                    <a:pt x="5051818" y="43129"/>
                  </a:lnTo>
                  <a:lnTo>
                    <a:pt x="5051818" y="52882"/>
                  </a:lnTo>
                  <a:lnTo>
                    <a:pt x="5051818" y="87477"/>
                  </a:lnTo>
                  <a:lnTo>
                    <a:pt x="5047653" y="88798"/>
                  </a:lnTo>
                  <a:lnTo>
                    <a:pt x="5042827" y="89458"/>
                  </a:lnTo>
                  <a:lnTo>
                    <a:pt x="5031549" y="89458"/>
                  </a:lnTo>
                  <a:lnTo>
                    <a:pt x="5026114" y="88747"/>
                  </a:lnTo>
                  <a:lnTo>
                    <a:pt x="5021034" y="87325"/>
                  </a:lnTo>
                  <a:lnTo>
                    <a:pt x="5021440" y="86004"/>
                  </a:lnTo>
                  <a:lnTo>
                    <a:pt x="5021542" y="85064"/>
                  </a:lnTo>
                  <a:lnTo>
                    <a:pt x="5021643" y="52882"/>
                  </a:lnTo>
                  <a:lnTo>
                    <a:pt x="5051818" y="52882"/>
                  </a:lnTo>
                  <a:lnTo>
                    <a:pt x="5051818" y="43129"/>
                  </a:lnTo>
                  <a:lnTo>
                    <a:pt x="4971504" y="43129"/>
                  </a:lnTo>
                  <a:lnTo>
                    <a:pt x="4971504" y="52882"/>
                  </a:lnTo>
                  <a:lnTo>
                    <a:pt x="5010213" y="52882"/>
                  </a:lnTo>
                  <a:lnTo>
                    <a:pt x="5010213" y="87833"/>
                  </a:lnTo>
                  <a:lnTo>
                    <a:pt x="5006860" y="91135"/>
                  </a:lnTo>
                  <a:lnTo>
                    <a:pt x="4994770" y="91135"/>
                  </a:lnTo>
                  <a:lnTo>
                    <a:pt x="4990147" y="88849"/>
                  </a:lnTo>
                  <a:lnTo>
                    <a:pt x="4986286" y="84277"/>
                  </a:lnTo>
                  <a:lnTo>
                    <a:pt x="4977600" y="91135"/>
                  </a:lnTo>
                  <a:lnTo>
                    <a:pt x="5016919" y="142646"/>
                  </a:lnTo>
                  <a:lnTo>
                    <a:pt x="5026215" y="136550"/>
                  </a:lnTo>
                  <a:lnTo>
                    <a:pt x="5008397" y="113385"/>
                  </a:lnTo>
                  <a:lnTo>
                    <a:pt x="5006048" y="110236"/>
                  </a:lnTo>
                  <a:lnTo>
                    <a:pt x="5002542" y="106019"/>
                  </a:lnTo>
                  <a:lnTo>
                    <a:pt x="4997869" y="100736"/>
                  </a:lnTo>
                  <a:lnTo>
                    <a:pt x="4998174" y="100279"/>
                  </a:lnTo>
                  <a:lnTo>
                    <a:pt x="4999088" y="100584"/>
                  </a:lnTo>
                  <a:lnTo>
                    <a:pt x="5000764" y="100736"/>
                  </a:lnTo>
                  <a:lnTo>
                    <a:pt x="5003203" y="100736"/>
                  </a:lnTo>
                  <a:lnTo>
                    <a:pt x="5008689" y="100533"/>
                  </a:lnTo>
                  <a:lnTo>
                    <a:pt x="5009388" y="100279"/>
                  </a:lnTo>
                  <a:lnTo>
                    <a:pt x="5013058" y="98958"/>
                  </a:lnTo>
                  <a:lnTo>
                    <a:pt x="5016309" y="96012"/>
                  </a:lnTo>
                  <a:lnTo>
                    <a:pt x="5022710" y="98450"/>
                  </a:lnTo>
                  <a:lnTo>
                    <a:pt x="5029873" y="99669"/>
                  </a:lnTo>
                  <a:lnTo>
                    <a:pt x="5043386" y="99669"/>
                  </a:lnTo>
                  <a:lnTo>
                    <a:pt x="5048059" y="99263"/>
                  </a:lnTo>
                  <a:lnTo>
                    <a:pt x="5051818" y="98450"/>
                  </a:lnTo>
                  <a:lnTo>
                    <a:pt x="5051818" y="140970"/>
                  </a:lnTo>
                  <a:lnTo>
                    <a:pt x="5063401" y="140970"/>
                  </a:lnTo>
                  <a:lnTo>
                    <a:pt x="5063401" y="98450"/>
                  </a:lnTo>
                  <a:lnTo>
                    <a:pt x="5063401" y="96012"/>
                  </a:lnTo>
                  <a:lnTo>
                    <a:pt x="5063401" y="91135"/>
                  </a:lnTo>
                  <a:lnTo>
                    <a:pt x="5063401" y="89458"/>
                  </a:lnTo>
                  <a:lnTo>
                    <a:pt x="5063401" y="52882"/>
                  </a:lnTo>
                  <a:lnTo>
                    <a:pt x="5075136" y="52882"/>
                  </a:lnTo>
                  <a:lnTo>
                    <a:pt x="5081841" y="52882"/>
                  </a:lnTo>
                  <a:lnTo>
                    <a:pt x="5131524" y="52882"/>
                  </a:lnTo>
                  <a:lnTo>
                    <a:pt x="5131524" y="97891"/>
                  </a:lnTo>
                  <a:lnTo>
                    <a:pt x="5129847" y="102514"/>
                  </a:lnTo>
                  <a:lnTo>
                    <a:pt x="5123142" y="109626"/>
                  </a:lnTo>
                  <a:lnTo>
                    <a:pt x="5118773" y="111404"/>
                  </a:lnTo>
                  <a:lnTo>
                    <a:pt x="5108613" y="111404"/>
                  </a:lnTo>
                  <a:lnTo>
                    <a:pt x="5104752" y="109905"/>
                  </a:lnTo>
                  <a:lnTo>
                    <a:pt x="5098859" y="103911"/>
                  </a:lnTo>
                  <a:lnTo>
                    <a:pt x="5097437" y="100279"/>
                  </a:lnTo>
                  <a:lnTo>
                    <a:pt x="5097386" y="89458"/>
                  </a:lnTo>
                  <a:lnTo>
                    <a:pt x="5099570" y="85064"/>
                  </a:lnTo>
                  <a:lnTo>
                    <a:pt x="5108308" y="79679"/>
                  </a:lnTo>
                  <a:lnTo>
                    <a:pt x="5113439" y="78841"/>
                  </a:lnTo>
                  <a:lnTo>
                    <a:pt x="5119332" y="79857"/>
                  </a:lnTo>
                  <a:lnTo>
                    <a:pt x="5119154" y="78841"/>
                  </a:lnTo>
                  <a:lnTo>
                    <a:pt x="5117503" y="69342"/>
                  </a:lnTo>
                  <a:lnTo>
                    <a:pt x="5108968" y="68224"/>
                  </a:lnTo>
                  <a:lnTo>
                    <a:pt x="5101475" y="70104"/>
                  </a:lnTo>
                  <a:lnTo>
                    <a:pt x="5088572" y="79857"/>
                  </a:lnTo>
                  <a:lnTo>
                    <a:pt x="5085346" y="86766"/>
                  </a:lnTo>
                  <a:lnTo>
                    <a:pt x="5085346" y="103327"/>
                  </a:lnTo>
                  <a:lnTo>
                    <a:pt x="5087886" y="109575"/>
                  </a:lnTo>
                  <a:lnTo>
                    <a:pt x="5098046" y="119329"/>
                  </a:lnTo>
                  <a:lnTo>
                    <a:pt x="5104142" y="121767"/>
                  </a:lnTo>
                  <a:lnTo>
                    <a:pt x="5119789" y="121767"/>
                  </a:lnTo>
                  <a:lnTo>
                    <a:pt x="5126342" y="118872"/>
                  </a:lnTo>
                  <a:lnTo>
                    <a:pt x="5130914" y="113080"/>
                  </a:lnTo>
                  <a:lnTo>
                    <a:pt x="5131524" y="113080"/>
                  </a:lnTo>
                  <a:lnTo>
                    <a:pt x="5131524" y="140970"/>
                  </a:lnTo>
                  <a:lnTo>
                    <a:pt x="5142954" y="140970"/>
                  </a:lnTo>
                  <a:lnTo>
                    <a:pt x="5142954" y="113080"/>
                  </a:lnTo>
                  <a:lnTo>
                    <a:pt x="5142954" y="111404"/>
                  </a:lnTo>
                  <a:lnTo>
                    <a:pt x="5142954" y="93370"/>
                  </a:lnTo>
                  <a:lnTo>
                    <a:pt x="5144630" y="88747"/>
                  </a:lnTo>
                  <a:lnTo>
                    <a:pt x="5151336" y="81635"/>
                  </a:lnTo>
                  <a:lnTo>
                    <a:pt x="5155704" y="79857"/>
                  </a:lnTo>
                  <a:lnTo>
                    <a:pt x="5165864" y="79857"/>
                  </a:lnTo>
                  <a:lnTo>
                    <a:pt x="5169725" y="81330"/>
                  </a:lnTo>
                  <a:lnTo>
                    <a:pt x="5175618" y="87223"/>
                  </a:lnTo>
                  <a:lnTo>
                    <a:pt x="5177091" y="91033"/>
                  </a:lnTo>
                  <a:lnTo>
                    <a:pt x="5177091" y="101701"/>
                  </a:lnTo>
                  <a:lnTo>
                    <a:pt x="5174907" y="106045"/>
                  </a:lnTo>
                  <a:lnTo>
                    <a:pt x="5166169" y="111429"/>
                  </a:lnTo>
                  <a:lnTo>
                    <a:pt x="5161038" y="112268"/>
                  </a:lnTo>
                  <a:lnTo>
                    <a:pt x="5155146" y="111252"/>
                  </a:lnTo>
                  <a:lnTo>
                    <a:pt x="5156974" y="121767"/>
                  </a:lnTo>
                  <a:lnTo>
                    <a:pt x="5165509" y="122986"/>
                  </a:lnTo>
                  <a:lnTo>
                    <a:pt x="5172976" y="121158"/>
                  </a:lnTo>
                  <a:lnTo>
                    <a:pt x="5184635" y="112268"/>
                  </a:lnTo>
                  <a:lnTo>
                    <a:pt x="5185740" y="111429"/>
                  </a:lnTo>
                  <a:lnTo>
                    <a:pt x="5185842" y="111252"/>
                  </a:lnTo>
                  <a:lnTo>
                    <a:pt x="5188978" y="104495"/>
                  </a:lnTo>
                  <a:lnTo>
                    <a:pt x="5188978" y="87833"/>
                  </a:lnTo>
                  <a:lnTo>
                    <a:pt x="5186489" y="81559"/>
                  </a:lnTo>
                  <a:lnTo>
                    <a:pt x="5184724" y="79857"/>
                  </a:lnTo>
                  <a:lnTo>
                    <a:pt x="5183149" y="78333"/>
                  </a:lnTo>
                  <a:lnTo>
                    <a:pt x="5176532" y="71907"/>
                  </a:lnTo>
                  <a:lnTo>
                    <a:pt x="5170487" y="69494"/>
                  </a:lnTo>
                  <a:lnTo>
                    <a:pt x="5154434" y="69494"/>
                  </a:lnTo>
                  <a:lnTo>
                    <a:pt x="5147830" y="72440"/>
                  </a:lnTo>
                  <a:lnTo>
                    <a:pt x="5143563" y="78333"/>
                  </a:lnTo>
                  <a:lnTo>
                    <a:pt x="5142954" y="78333"/>
                  </a:lnTo>
                  <a:lnTo>
                    <a:pt x="5142954" y="52882"/>
                  </a:lnTo>
                  <a:lnTo>
                    <a:pt x="5192484" y="52882"/>
                  </a:lnTo>
                  <a:lnTo>
                    <a:pt x="5199189" y="52882"/>
                  </a:lnTo>
                  <a:lnTo>
                    <a:pt x="5210924" y="52882"/>
                  </a:lnTo>
                  <a:lnTo>
                    <a:pt x="5210924" y="140970"/>
                  </a:lnTo>
                  <a:lnTo>
                    <a:pt x="5222354" y="140970"/>
                  </a:lnTo>
                  <a:lnTo>
                    <a:pt x="5222354" y="52882"/>
                  </a:lnTo>
                  <a:lnTo>
                    <a:pt x="5234089" y="52882"/>
                  </a:lnTo>
                  <a:lnTo>
                    <a:pt x="5240794" y="52882"/>
                  </a:lnTo>
                  <a:lnTo>
                    <a:pt x="5259844" y="52882"/>
                  </a:lnTo>
                  <a:lnTo>
                    <a:pt x="5264213" y="56743"/>
                  </a:lnTo>
                  <a:lnTo>
                    <a:pt x="5266398" y="61569"/>
                  </a:lnTo>
                  <a:lnTo>
                    <a:pt x="5266398" y="71932"/>
                  </a:lnTo>
                  <a:lnTo>
                    <a:pt x="5264569" y="75590"/>
                  </a:lnTo>
                  <a:lnTo>
                    <a:pt x="5257254" y="81076"/>
                  </a:lnTo>
                  <a:lnTo>
                    <a:pt x="5251767" y="83261"/>
                  </a:lnTo>
                  <a:lnTo>
                    <a:pt x="5244452" y="84886"/>
                  </a:lnTo>
                  <a:lnTo>
                    <a:pt x="5245836" y="92684"/>
                  </a:lnTo>
                  <a:lnTo>
                    <a:pt x="5269801" y="120091"/>
                  </a:lnTo>
                  <a:lnTo>
                    <a:pt x="5279047" y="120091"/>
                  </a:lnTo>
                  <a:lnTo>
                    <a:pt x="5286489" y="119405"/>
                  </a:lnTo>
                  <a:lnTo>
                    <a:pt x="5292991" y="117348"/>
                  </a:lnTo>
                  <a:lnTo>
                    <a:pt x="5298529" y="113919"/>
                  </a:lnTo>
                  <a:lnTo>
                    <a:pt x="5302682" y="109575"/>
                  </a:lnTo>
                  <a:lnTo>
                    <a:pt x="5303126" y="109118"/>
                  </a:lnTo>
                  <a:lnTo>
                    <a:pt x="5303736" y="109118"/>
                  </a:lnTo>
                  <a:lnTo>
                    <a:pt x="5303736" y="140970"/>
                  </a:lnTo>
                  <a:lnTo>
                    <a:pt x="5315318" y="140970"/>
                  </a:lnTo>
                  <a:lnTo>
                    <a:pt x="5315318" y="109118"/>
                  </a:lnTo>
                  <a:lnTo>
                    <a:pt x="5315318" y="52882"/>
                  </a:lnTo>
                  <a:lnTo>
                    <a:pt x="5333758" y="52882"/>
                  </a:lnTo>
                  <a:lnTo>
                    <a:pt x="5333758" y="43129"/>
                  </a:lnTo>
                  <a:close/>
                </a:path>
                <a:path w="5814695" h="2957829">
                  <a:moveTo>
                    <a:pt x="5364238" y="957529"/>
                  </a:moveTo>
                  <a:lnTo>
                    <a:pt x="5317909" y="957529"/>
                  </a:lnTo>
                  <a:lnTo>
                    <a:pt x="5317909" y="967282"/>
                  </a:lnTo>
                  <a:lnTo>
                    <a:pt x="5334216" y="967282"/>
                  </a:lnTo>
                  <a:lnTo>
                    <a:pt x="5334216" y="1004773"/>
                  </a:lnTo>
                  <a:lnTo>
                    <a:pt x="5330761" y="1006906"/>
                  </a:lnTo>
                  <a:lnTo>
                    <a:pt x="5326392" y="1007973"/>
                  </a:lnTo>
                  <a:lnTo>
                    <a:pt x="5315826" y="1007973"/>
                  </a:lnTo>
                  <a:lnTo>
                    <a:pt x="5311000" y="1006703"/>
                  </a:lnTo>
                  <a:lnTo>
                    <a:pt x="5306631" y="1004163"/>
                  </a:lnTo>
                  <a:lnTo>
                    <a:pt x="5303888" y="1001725"/>
                  </a:lnTo>
                  <a:lnTo>
                    <a:pt x="5300891" y="1000099"/>
                  </a:lnTo>
                  <a:lnTo>
                    <a:pt x="5297640" y="999286"/>
                  </a:lnTo>
                  <a:lnTo>
                    <a:pt x="5297640" y="998677"/>
                  </a:lnTo>
                  <a:lnTo>
                    <a:pt x="5300484" y="997254"/>
                  </a:lnTo>
                  <a:lnTo>
                    <a:pt x="5302999" y="994892"/>
                  </a:lnTo>
                  <a:lnTo>
                    <a:pt x="5307368" y="988288"/>
                  </a:lnTo>
                  <a:lnTo>
                    <a:pt x="5308460" y="984453"/>
                  </a:lnTo>
                  <a:lnTo>
                    <a:pt x="5308460" y="973582"/>
                  </a:lnTo>
                  <a:lnTo>
                    <a:pt x="5306250" y="968171"/>
                  </a:lnTo>
                  <a:lnTo>
                    <a:pt x="5305806" y="967740"/>
                  </a:lnTo>
                  <a:lnTo>
                    <a:pt x="5297411" y="959535"/>
                  </a:lnTo>
                  <a:lnTo>
                    <a:pt x="5291442" y="957376"/>
                  </a:lnTo>
                  <a:lnTo>
                    <a:pt x="5274475" y="957376"/>
                  </a:lnTo>
                  <a:lnTo>
                    <a:pt x="5267261" y="960628"/>
                  </a:lnTo>
                  <a:lnTo>
                    <a:pt x="5262283" y="967130"/>
                  </a:lnTo>
                  <a:lnTo>
                    <a:pt x="5270360" y="974445"/>
                  </a:lnTo>
                  <a:lnTo>
                    <a:pt x="5273510" y="969975"/>
                  </a:lnTo>
                  <a:lnTo>
                    <a:pt x="5277929" y="967740"/>
                  </a:lnTo>
                  <a:lnTo>
                    <a:pt x="5287683" y="967740"/>
                  </a:lnTo>
                  <a:lnTo>
                    <a:pt x="5290909" y="968933"/>
                  </a:lnTo>
                  <a:lnTo>
                    <a:pt x="5295684" y="973709"/>
                  </a:lnTo>
                  <a:lnTo>
                    <a:pt x="5296878" y="976884"/>
                  </a:lnTo>
                  <a:lnTo>
                    <a:pt x="5296878" y="985418"/>
                  </a:lnTo>
                  <a:lnTo>
                    <a:pt x="5295430" y="989025"/>
                  </a:lnTo>
                  <a:lnTo>
                    <a:pt x="5289639" y="994308"/>
                  </a:lnTo>
                  <a:lnTo>
                    <a:pt x="5285803" y="995629"/>
                  </a:lnTo>
                  <a:lnTo>
                    <a:pt x="5276304" y="995629"/>
                  </a:lnTo>
                  <a:lnTo>
                    <a:pt x="5276304" y="1005840"/>
                  </a:lnTo>
                  <a:lnTo>
                    <a:pt x="5289918" y="1005840"/>
                  </a:lnTo>
                  <a:lnTo>
                    <a:pt x="5294058" y="1007033"/>
                  </a:lnTo>
                  <a:lnTo>
                    <a:pt x="5299849" y="1011809"/>
                  </a:lnTo>
                  <a:lnTo>
                    <a:pt x="5301297" y="1015136"/>
                  </a:lnTo>
                  <a:lnTo>
                    <a:pt x="5301297" y="1023874"/>
                  </a:lnTo>
                  <a:lnTo>
                    <a:pt x="5299824" y="1027582"/>
                  </a:lnTo>
                  <a:lnTo>
                    <a:pt x="5293931" y="1033475"/>
                  </a:lnTo>
                  <a:lnTo>
                    <a:pt x="5289715" y="1034948"/>
                  </a:lnTo>
                  <a:lnTo>
                    <a:pt x="5276507" y="1034948"/>
                  </a:lnTo>
                  <a:lnTo>
                    <a:pt x="5270004" y="1031849"/>
                  </a:lnTo>
                  <a:lnTo>
                    <a:pt x="5264721" y="1025652"/>
                  </a:lnTo>
                  <a:lnTo>
                    <a:pt x="5256796" y="1033576"/>
                  </a:lnTo>
                  <a:lnTo>
                    <a:pt x="5262740" y="1038644"/>
                  </a:lnTo>
                  <a:lnTo>
                    <a:pt x="5269293" y="1042263"/>
                  </a:lnTo>
                  <a:lnTo>
                    <a:pt x="5276456" y="1044435"/>
                  </a:lnTo>
                  <a:lnTo>
                    <a:pt x="5284228" y="1045159"/>
                  </a:lnTo>
                  <a:lnTo>
                    <a:pt x="5292864" y="1045159"/>
                  </a:lnTo>
                  <a:lnTo>
                    <a:pt x="5299799" y="1042695"/>
                  </a:lnTo>
                  <a:lnTo>
                    <a:pt x="5308016" y="1034948"/>
                  </a:lnTo>
                  <a:lnTo>
                    <a:pt x="5310263" y="1032840"/>
                  </a:lnTo>
                  <a:lnTo>
                    <a:pt x="5312880" y="1026668"/>
                  </a:lnTo>
                  <a:lnTo>
                    <a:pt x="5312778" y="1017066"/>
                  </a:lnTo>
                  <a:lnTo>
                    <a:pt x="5312575" y="1015441"/>
                  </a:lnTo>
                  <a:lnTo>
                    <a:pt x="5316029" y="1017066"/>
                  </a:lnTo>
                  <a:lnTo>
                    <a:pt x="5319839" y="1017879"/>
                  </a:lnTo>
                  <a:lnTo>
                    <a:pt x="5327561" y="1017879"/>
                  </a:lnTo>
                  <a:lnTo>
                    <a:pt x="5330964" y="1017168"/>
                  </a:lnTo>
                  <a:lnTo>
                    <a:pt x="5334216" y="1015746"/>
                  </a:lnTo>
                  <a:lnTo>
                    <a:pt x="5334216" y="1055370"/>
                  </a:lnTo>
                  <a:lnTo>
                    <a:pt x="5345798" y="1055370"/>
                  </a:lnTo>
                  <a:lnTo>
                    <a:pt x="5345798" y="1015746"/>
                  </a:lnTo>
                  <a:lnTo>
                    <a:pt x="5345798" y="1015441"/>
                  </a:lnTo>
                  <a:lnTo>
                    <a:pt x="5345798" y="1007973"/>
                  </a:lnTo>
                  <a:lnTo>
                    <a:pt x="5345798" y="967282"/>
                  </a:lnTo>
                  <a:lnTo>
                    <a:pt x="5364238" y="967282"/>
                  </a:lnTo>
                  <a:lnTo>
                    <a:pt x="5364238" y="957529"/>
                  </a:lnTo>
                  <a:close/>
                </a:path>
                <a:path w="5814695" h="2957829">
                  <a:moveTo>
                    <a:pt x="5423674" y="1230020"/>
                  </a:moveTo>
                  <a:lnTo>
                    <a:pt x="5421122" y="1206220"/>
                  </a:lnTo>
                  <a:lnTo>
                    <a:pt x="5413464" y="1189215"/>
                  </a:lnTo>
                  <a:lnTo>
                    <a:pt x="5411178" y="1187399"/>
                  </a:lnTo>
                  <a:lnTo>
                    <a:pt x="5411178" y="1231087"/>
                  </a:lnTo>
                  <a:lnTo>
                    <a:pt x="5410720" y="1242047"/>
                  </a:lnTo>
                  <a:lnTo>
                    <a:pt x="5391823" y="1274521"/>
                  </a:lnTo>
                  <a:lnTo>
                    <a:pt x="5373027" y="1274521"/>
                  </a:lnTo>
                  <a:lnTo>
                    <a:pt x="5353736" y="1241132"/>
                  </a:lnTo>
                  <a:lnTo>
                    <a:pt x="5353266" y="1230020"/>
                  </a:lnTo>
                  <a:lnTo>
                    <a:pt x="5353723" y="1219073"/>
                  </a:lnTo>
                  <a:lnTo>
                    <a:pt x="5372570" y="1186586"/>
                  </a:lnTo>
                  <a:lnTo>
                    <a:pt x="5391366" y="1186586"/>
                  </a:lnTo>
                  <a:lnTo>
                    <a:pt x="5410695" y="1219987"/>
                  </a:lnTo>
                  <a:lnTo>
                    <a:pt x="5411178" y="1231087"/>
                  </a:lnTo>
                  <a:lnTo>
                    <a:pt x="5411178" y="1187399"/>
                  </a:lnTo>
                  <a:lnTo>
                    <a:pt x="5410174" y="1186586"/>
                  </a:lnTo>
                  <a:lnTo>
                    <a:pt x="5400700" y="1179017"/>
                  </a:lnTo>
                  <a:lnTo>
                    <a:pt x="5382831" y="1175613"/>
                  </a:lnTo>
                  <a:lnTo>
                    <a:pt x="5364429" y="1179080"/>
                  </a:lnTo>
                  <a:lnTo>
                    <a:pt x="5351284" y="1189482"/>
                  </a:lnTo>
                  <a:lnTo>
                    <a:pt x="5343398" y="1206817"/>
                  </a:lnTo>
                  <a:lnTo>
                    <a:pt x="5340769" y="1231087"/>
                  </a:lnTo>
                  <a:lnTo>
                    <a:pt x="5341417" y="1244371"/>
                  </a:lnTo>
                  <a:lnTo>
                    <a:pt x="5364124" y="1282255"/>
                  </a:lnTo>
                  <a:lnTo>
                    <a:pt x="5381612" y="1285494"/>
                  </a:lnTo>
                  <a:lnTo>
                    <a:pt x="5400014" y="1282026"/>
                  </a:lnTo>
                  <a:lnTo>
                    <a:pt x="5409489" y="1274521"/>
                  </a:lnTo>
                  <a:lnTo>
                    <a:pt x="5413159" y="1271625"/>
                  </a:lnTo>
                  <a:lnTo>
                    <a:pt x="5421046" y="1254290"/>
                  </a:lnTo>
                  <a:lnTo>
                    <a:pt x="5423674" y="1230020"/>
                  </a:lnTo>
                  <a:close/>
                </a:path>
                <a:path w="5814695" h="2957829">
                  <a:moveTo>
                    <a:pt x="5446839" y="472033"/>
                  </a:moveTo>
                  <a:lnTo>
                    <a:pt x="5446026" y="469925"/>
                  </a:lnTo>
                  <a:lnTo>
                    <a:pt x="5442775" y="466572"/>
                  </a:lnTo>
                  <a:lnTo>
                    <a:pt x="5440692" y="465734"/>
                  </a:lnTo>
                  <a:lnTo>
                    <a:pt x="5435714" y="465734"/>
                  </a:lnTo>
                  <a:lnTo>
                    <a:pt x="5433682" y="466572"/>
                  </a:lnTo>
                  <a:lnTo>
                    <a:pt x="5430431" y="469925"/>
                  </a:lnTo>
                  <a:lnTo>
                    <a:pt x="5429618" y="472033"/>
                  </a:lnTo>
                  <a:lnTo>
                    <a:pt x="5429656" y="476910"/>
                  </a:lnTo>
                  <a:lnTo>
                    <a:pt x="5430456" y="478739"/>
                  </a:lnTo>
                  <a:lnTo>
                    <a:pt x="5433809" y="481990"/>
                  </a:lnTo>
                  <a:lnTo>
                    <a:pt x="5435816" y="482803"/>
                  </a:lnTo>
                  <a:lnTo>
                    <a:pt x="5440692" y="482803"/>
                  </a:lnTo>
                  <a:lnTo>
                    <a:pt x="5442775" y="482015"/>
                  </a:lnTo>
                  <a:lnTo>
                    <a:pt x="5446026" y="478866"/>
                  </a:lnTo>
                  <a:lnTo>
                    <a:pt x="5446839" y="476910"/>
                  </a:lnTo>
                  <a:lnTo>
                    <a:pt x="5446839" y="472033"/>
                  </a:lnTo>
                  <a:close/>
                </a:path>
                <a:path w="5814695" h="2957829">
                  <a:moveTo>
                    <a:pt x="5448973" y="728929"/>
                  </a:moveTo>
                  <a:lnTo>
                    <a:pt x="5448973" y="728929"/>
                  </a:lnTo>
                  <a:lnTo>
                    <a:pt x="5199151" y="728929"/>
                  </a:lnTo>
                  <a:lnTo>
                    <a:pt x="5166118" y="688086"/>
                  </a:lnTo>
                  <a:lnTo>
                    <a:pt x="5153012" y="691134"/>
                  </a:lnTo>
                  <a:lnTo>
                    <a:pt x="5165509" y="705459"/>
                  </a:lnTo>
                  <a:lnTo>
                    <a:pt x="5172316" y="713079"/>
                  </a:lnTo>
                  <a:lnTo>
                    <a:pt x="5178730" y="719785"/>
                  </a:lnTo>
                  <a:lnTo>
                    <a:pt x="5184737" y="725576"/>
                  </a:lnTo>
                  <a:lnTo>
                    <a:pt x="5188585" y="728929"/>
                  </a:lnTo>
                  <a:lnTo>
                    <a:pt x="5132743" y="728929"/>
                  </a:lnTo>
                  <a:lnTo>
                    <a:pt x="5132743" y="738682"/>
                  </a:lnTo>
                  <a:lnTo>
                    <a:pt x="5189131" y="738682"/>
                  </a:lnTo>
                  <a:lnTo>
                    <a:pt x="5189131" y="783691"/>
                  </a:lnTo>
                  <a:lnTo>
                    <a:pt x="5187454" y="788314"/>
                  </a:lnTo>
                  <a:lnTo>
                    <a:pt x="5180749" y="795426"/>
                  </a:lnTo>
                  <a:lnTo>
                    <a:pt x="5176380" y="797204"/>
                  </a:lnTo>
                  <a:lnTo>
                    <a:pt x="5166220" y="797204"/>
                  </a:lnTo>
                  <a:lnTo>
                    <a:pt x="5162359" y="795705"/>
                  </a:lnTo>
                  <a:lnTo>
                    <a:pt x="5156466" y="789711"/>
                  </a:lnTo>
                  <a:lnTo>
                    <a:pt x="5154993" y="785926"/>
                  </a:lnTo>
                  <a:lnTo>
                    <a:pt x="5154993" y="775258"/>
                  </a:lnTo>
                  <a:lnTo>
                    <a:pt x="5157178" y="770864"/>
                  </a:lnTo>
                  <a:lnTo>
                    <a:pt x="5165915" y="765479"/>
                  </a:lnTo>
                  <a:lnTo>
                    <a:pt x="5171046" y="764641"/>
                  </a:lnTo>
                  <a:lnTo>
                    <a:pt x="5176939" y="765657"/>
                  </a:lnTo>
                  <a:lnTo>
                    <a:pt x="5176761" y="764641"/>
                  </a:lnTo>
                  <a:lnTo>
                    <a:pt x="5175110" y="755142"/>
                  </a:lnTo>
                  <a:lnTo>
                    <a:pt x="5166576" y="754024"/>
                  </a:lnTo>
                  <a:lnTo>
                    <a:pt x="5159083" y="755904"/>
                  </a:lnTo>
                  <a:lnTo>
                    <a:pt x="5146179" y="765657"/>
                  </a:lnTo>
                  <a:lnTo>
                    <a:pt x="5142954" y="772566"/>
                  </a:lnTo>
                  <a:lnTo>
                    <a:pt x="5142954" y="789127"/>
                  </a:lnTo>
                  <a:lnTo>
                    <a:pt x="5145494" y="795375"/>
                  </a:lnTo>
                  <a:lnTo>
                    <a:pt x="5155654" y="805129"/>
                  </a:lnTo>
                  <a:lnTo>
                    <a:pt x="5161750" y="807567"/>
                  </a:lnTo>
                  <a:lnTo>
                    <a:pt x="5177396" y="807567"/>
                  </a:lnTo>
                  <a:lnTo>
                    <a:pt x="5183949" y="804672"/>
                  </a:lnTo>
                  <a:lnTo>
                    <a:pt x="5188521" y="798880"/>
                  </a:lnTo>
                  <a:lnTo>
                    <a:pt x="5189131" y="798880"/>
                  </a:lnTo>
                  <a:lnTo>
                    <a:pt x="5189131" y="826770"/>
                  </a:lnTo>
                  <a:lnTo>
                    <a:pt x="5200561" y="826770"/>
                  </a:lnTo>
                  <a:lnTo>
                    <a:pt x="5200561" y="798880"/>
                  </a:lnTo>
                  <a:lnTo>
                    <a:pt x="5200561" y="797204"/>
                  </a:lnTo>
                  <a:lnTo>
                    <a:pt x="5200561" y="779170"/>
                  </a:lnTo>
                  <a:lnTo>
                    <a:pt x="5202237" y="774547"/>
                  </a:lnTo>
                  <a:lnTo>
                    <a:pt x="5208943" y="767435"/>
                  </a:lnTo>
                  <a:lnTo>
                    <a:pt x="5213312" y="765657"/>
                  </a:lnTo>
                  <a:lnTo>
                    <a:pt x="5223472" y="765657"/>
                  </a:lnTo>
                  <a:lnTo>
                    <a:pt x="5227332" y="767130"/>
                  </a:lnTo>
                  <a:lnTo>
                    <a:pt x="5233225" y="773023"/>
                  </a:lnTo>
                  <a:lnTo>
                    <a:pt x="5234698" y="776833"/>
                  </a:lnTo>
                  <a:lnTo>
                    <a:pt x="5234698" y="787501"/>
                  </a:lnTo>
                  <a:lnTo>
                    <a:pt x="5232514" y="791845"/>
                  </a:lnTo>
                  <a:lnTo>
                    <a:pt x="5223776" y="797229"/>
                  </a:lnTo>
                  <a:lnTo>
                    <a:pt x="5218646" y="798068"/>
                  </a:lnTo>
                  <a:lnTo>
                    <a:pt x="5212753" y="797052"/>
                  </a:lnTo>
                  <a:lnTo>
                    <a:pt x="5214582" y="807567"/>
                  </a:lnTo>
                  <a:lnTo>
                    <a:pt x="5223116" y="808786"/>
                  </a:lnTo>
                  <a:lnTo>
                    <a:pt x="5230584" y="806958"/>
                  </a:lnTo>
                  <a:lnTo>
                    <a:pt x="5242242" y="798068"/>
                  </a:lnTo>
                  <a:lnTo>
                    <a:pt x="5243347" y="797229"/>
                  </a:lnTo>
                  <a:lnTo>
                    <a:pt x="5243449" y="797052"/>
                  </a:lnTo>
                  <a:lnTo>
                    <a:pt x="5246484" y="790498"/>
                  </a:lnTo>
                  <a:lnTo>
                    <a:pt x="5246586" y="773633"/>
                  </a:lnTo>
                  <a:lnTo>
                    <a:pt x="5244096" y="767359"/>
                  </a:lnTo>
                  <a:lnTo>
                    <a:pt x="5242331" y="765657"/>
                  </a:lnTo>
                  <a:lnTo>
                    <a:pt x="5240756" y="764133"/>
                  </a:lnTo>
                  <a:lnTo>
                    <a:pt x="5234140" y="757707"/>
                  </a:lnTo>
                  <a:lnTo>
                    <a:pt x="5228094" y="755294"/>
                  </a:lnTo>
                  <a:lnTo>
                    <a:pt x="5212042" y="755294"/>
                  </a:lnTo>
                  <a:lnTo>
                    <a:pt x="5205438" y="758240"/>
                  </a:lnTo>
                  <a:lnTo>
                    <a:pt x="5201170" y="764133"/>
                  </a:lnTo>
                  <a:lnTo>
                    <a:pt x="5200561" y="764133"/>
                  </a:lnTo>
                  <a:lnTo>
                    <a:pt x="5200561" y="738682"/>
                  </a:lnTo>
                  <a:lnTo>
                    <a:pt x="5250091" y="738682"/>
                  </a:lnTo>
                  <a:lnTo>
                    <a:pt x="5256796" y="738682"/>
                  </a:lnTo>
                  <a:lnTo>
                    <a:pt x="5310441" y="738682"/>
                  </a:lnTo>
                  <a:lnTo>
                    <a:pt x="5310441" y="783082"/>
                  </a:lnTo>
                  <a:lnTo>
                    <a:pt x="5308587" y="788339"/>
                  </a:lnTo>
                  <a:lnTo>
                    <a:pt x="5301170" y="796772"/>
                  </a:lnTo>
                  <a:lnTo>
                    <a:pt x="5296319" y="798880"/>
                  </a:lnTo>
                  <a:lnTo>
                    <a:pt x="5285041" y="798880"/>
                  </a:lnTo>
                  <a:lnTo>
                    <a:pt x="5297792" y="764743"/>
                  </a:lnTo>
                  <a:lnTo>
                    <a:pt x="5297614" y="763016"/>
                  </a:lnTo>
                  <a:lnTo>
                    <a:pt x="5296725" y="753922"/>
                  </a:lnTo>
                  <a:lnTo>
                    <a:pt x="5289943" y="753313"/>
                  </a:lnTo>
                  <a:lnTo>
                    <a:pt x="5283505" y="753922"/>
                  </a:lnTo>
                  <a:lnTo>
                    <a:pt x="5260352" y="789711"/>
                  </a:lnTo>
                  <a:lnTo>
                    <a:pt x="5263045" y="796290"/>
                  </a:lnTo>
                  <a:lnTo>
                    <a:pt x="5274018" y="806653"/>
                  </a:lnTo>
                  <a:lnTo>
                    <a:pt x="5280622" y="809244"/>
                  </a:lnTo>
                  <a:lnTo>
                    <a:pt x="5297792" y="809244"/>
                  </a:lnTo>
                  <a:lnTo>
                    <a:pt x="5304955" y="806196"/>
                  </a:lnTo>
                  <a:lnTo>
                    <a:pt x="5309832" y="800100"/>
                  </a:lnTo>
                  <a:lnTo>
                    <a:pt x="5310441" y="800100"/>
                  </a:lnTo>
                  <a:lnTo>
                    <a:pt x="5310441" y="826770"/>
                  </a:lnTo>
                  <a:lnTo>
                    <a:pt x="5321871" y="826770"/>
                  </a:lnTo>
                  <a:lnTo>
                    <a:pt x="5321871" y="800100"/>
                  </a:lnTo>
                  <a:lnTo>
                    <a:pt x="5321871" y="798880"/>
                  </a:lnTo>
                  <a:lnTo>
                    <a:pt x="5321871" y="738682"/>
                  </a:lnTo>
                  <a:lnTo>
                    <a:pt x="5333606" y="738682"/>
                  </a:lnTo>
                  <a:lnTo>
                    <a:pt x="5340312" y="738682"/>
                  </a:lnTo>
                  <a:lnTo>
                    <a:pt x="5419102" y="738682"/>
                  </a:lnTo>
                  <a:lnTo>
                    <a:pt x="5419102" y="762304"/>
                  </a:lnTo>
                  <a:lnTo>
                    <a:pt x="5418493" y="762304"/>
                  </a:lnTo>
                  <a:lnTo>
                    <a:pt x="5415546" y="758952"/>
                  </a:lnTo>
                  <a:lnTo>
                    <a:pt x="5411228" y="757275"/>
                  </a:lnTo>
                  <a:lnTo>
                    <a:pt x="5401678" y="757275"/>
                  </a:lnTo>
                  <a:lnTo>
                    <a:pt x="5398224" y="758393"/>
                  </a:lnTo>
                  <a:lnTo>
                    <a:pt x="5392128" y="762863"/>
                  </a:lnTo>
                  <a:lnTo>
                    <a:pt x="5390045" y="766013"/>
                  </a:lnTo>
                  <a:lnTo>
                    <a:pt x="5388927" y="770077"/>
                  </a:lnTo>
                  <a:lnTo>
                    <a:pt x="5388318" y="770077"/>
                  </a:lnTo>
                  <a:lnTo>
                    <a:pt x="5387772" y="768400"/>
                  </a:lnTo>
                  <a:lnTo>
                    <a:pt x="5387098" y="766318"/>
                  </a:lnTo>
                  <a:lnTo>
                    <a:pt x="5384889" y="763346"/>
                  </a:lnTo>
                  <a:lnTo>
                    <a:pt x="5378488" y="758977"/>
                  </a:lnTo>
                  <a:lnTo>
                    <a:pt x="5374449" y="757885"/>
                  </a:lnTo>
                  <a:lnTo>
                    <a:pt x="5362867" y="757885"/>
                  </a:lnTo>
                  <a:lnTo>
                    <a:pt x="5357101" y="760349"/>
                  </a:lnTo>
                  <a:lnTo>
                    <a:pt x="5347449" y="770204"/>
                  </a:lnTo>
                  <a:lnTo>
                    <a:pt x="5345061" y="776833"/>
                  </a:lnTo>
                  <a:lnTo>
                    <a:pt x="5345049" y="785774"/>
                  </a:lnTo>
                  <a:lnTo>
                    <a:pt x="5345506" y="792111"/>
                  </a:lnTo>
                  <a:lnTo>
                    <a:pt x="5366397" y="824344"/>
                  </a:lnTo>
                  <a:lnTo>
                    <a:pt x="5372011" y="827836"/>
                  </a:lnTo>
                  <a:lnTo>
                    <a:pt x="5379783" y="819607"/>
                  </a:lnTo>
                  <a:lnTo>
                    <a:pt x="5369776" y="812863"/>
                  </a:lnTo>
                  <a:lnTo>
                    <a:pt x="5362638" y="804976"/>
                  </a:lnTo>
                  <a:lnTo>
                    <a:pt x="5358346" y="795947"/>
                  </a:lnTo>
                  <a:lnTo>
                    <a:pt x="5356987" y="786282"/>
                  </a:lnTo>
                  <a:lnTo>
                    <a:pt x="5356923" y="779983"/>
                  </a:lnTo>
                  <a:lnTo>
                    <a:pt x="5358219" y="775639"/>
                  </a:lnTo>
                  <a:lnTo>
                    <a:pt x="5363400" y="769848"/>
                  </a:lnTo>
                  <a:lnTo>
                    <a:pt x="5366677" y="768400"/>
                  </a:lnTo>
                  <a:lnTo>
                    <a:pt x="5374500" y="768400"/>
                  </a:lnTo>
                  <a:lnTo>
                    <a:pt x="5377548" y="769645"/>
                  </a:lnTo>
                  <a:lnTo>
                    <a:pt x="5382018" y="774623"/>
                  </a:lnTo>
                  <a:lnTo>
                    <a:pt x="5383073" y="778103"/>
                  </a:lnTo>
                  <a:lnTo>
                    <a:pt x="5383136" y="797661"/>
                  </a:lnTo>
                  <a:lnTo>
                    <a:pt x="5394261" y="797661"/>
                  </a:lnTo>
                  <a:lnTo>
                    <a:pt x="5394261" y="778103"/>
                  </a:lnTo>
                  <a:lnTo>
                    <a:pt x="5395404" y="774268"/>
                  </a:lnTo>
                  <a:lnTo>
                    <a:pt x="5399100" y="770077"/>
                  </a:lnTo>
                  <a:lnTo>
                    <a:pt x="5399976" y="769086"/>
                  </a:lnTo>
                  <a:lnTo>
                    <a:pt x="5403050" y="767791"/>
                  </a:lnTo>
                  <a:lnTo>
                    <a:pt x="5411686" y="767791"/>
                  </a:lnTo>
                  <a:lnTo>
                    <a:pt x="5415750" y="769467"/>
                  </a:lnTo>
                  <a:lnTo>
                    <a:pt x="5419102" y="772820"/>
                  </a:lnTo>
                  <a:lnTo>
                    <a:pt x="5419102" y="826770"/>
                  </a:lnTo>
                  <a:lnTo>
                    <a:pt x="5430685" y="826770"/>
                  </a:lnTo>
                  <a:lnTo>
                    <a:pt x="5430685" y="767791"/>
                  </a:lnTo>
                  <a:lnTo>
                    <a:pt x="5430685" y="762304"/>
                  </a:lnTo>
                  <a:lnTo>
                    <a:pt x="5430685" y="738682"/>
                  </a:lnTo>
                  <a:lnTo>
                    <a:pt x="5448973" y="738682"/>
                  </a:lnTo>
                  <a:lnTo>
                    <a:pt x="5448973" y="728929"/>
                  </a:lnTo>
                  <a:close/>
                </a:path>
                <a:path w="5814695" h="2957829">
                  <a:moveTo>
                    <a:pt x="5449887" y="500329"/>
                  </a:moveTo>
                  <a:lnTo>
                    <a:pt x="5430532" y="500329"/>
                  </a:lnTo>
                  <a:lnTo>
                    <a:pt x="5397309" y="459486"/>
                  </a:lnTo>
                  <a:lnTo>
                    <a:pt x="5384203" y="462534"/>
                  </a:lnTo>
                  <a:lnTo>
                    <a:pt x="5413921" y="495033"/>
                  </a:lnTo>
                  <a:lnTo>
                    <a:pt x="5419712" y="500329"/>
                  </a:lnTo>
                  <a:lnTo>
                    <a:pt x="5408282" y="500329"/>
                  </a:lnTo>
                  <a:lnTo>
                    <a:pt x="5171605" y="500329"/>
                  </a:lnTo>
                  <a:lnTo>
                    <a:pt x="5171605" y="510082"/>
                  </a:lnTo>
                  <a:lnTo>
                    <a:pt x="5194160" y="510082"/>
                  </a:lnTo>
                  <a:lnTo>
                    <a:pt x="5194160" y="510692"/>
                  </a:lnTo>
                  <a:lnTo>
                    <a:pt x="5189080" y="514858"/>
                  </a:lnTo>
                  <a:lnTo>
                    <a:pt x="5186540" y="520141"/>
                  </a:lnTo>
                  <a:lnTo>
                    <a:pt x="5186540" y="531012"/>
                  </a:lnTo>
                  <a:lnTo>
                    <a:pt x="5187899" y="534974"/>
                  </a:lnTo>
                  <a:lnTo>
                    <a:pt x="5193271" y="541756"/>
                  </a:lnTo>
                  <a:lnTo>
                    <a:pt x="5196903" y="544017"/>
                  </a:lnTo>
                  <a:lnTo>
                    <a:pt x="5201475" y="545134"/>
                  </a:lnTo>
                  <a:lnTo>
                    <a:pt x="5201475" y="545744"/>
                  </a:lnTo>
                  <a:lnTo>
                    <a:pt x="5197818" y="547166"/>
                  </a:lnTo>
                  <a:lnTo>
                    <a:pt x="5194770" y="549478"/>
                  </a:lnTo>
                  <a:lnTo>
                    <a:pt x="5189893" y="555879"/>
                  </a:lnTo>
                  <a:lnTo>
                    <a:pt x="5188674" y="559968"/>
                  </a:lnTo>
                  <a:lnTo>
                    <a:pt x="5188674" y="572465"/>
                  </a:lnTo>
                  <a:lnTo>
                    <a:pt x="5222049" y="591921"/>
                  </a:lnTo>
                  <a:lnTo>
                    <a:pt x="5231904" y="591083"/>
                  </a:lnTo>
                  <a:lnTo>
                    <a:pt x="5240909" y="588556"/>
                  </a:lnTo>
                  <a:lnTo>
                    <a:pt x="5249049" y="584339"/>
                  </a:lnTo>
                  <a:lnTo>
                    <a:pt x="5252478" y="581558"/>
                  </a:lnTo>
                  <a:lnTo>
                    <a:pt x="5256339" y="578434"/>
                  </a:lnTo>
                  <a:lnTo>
                    <a:pt x="5262334" y="571487"/>
                  </a:lnTo>
                  <a:lnTo>
                    <a:pt x="5266626" y="564095"/>
                  </a:lnTo>
                  <a:lnTo>
                    <a:pt x="5269192" y="556285"/>
                  </a:lnTo>
                  <a:lnTo>
                    <a:pt x="5270055" y="548030"/>
                  </a:lnTo>
                  <a:lnTo>
                    <a:pt x="5270055" y="542747"/>
                  </a:lnTo>
                  <a:lnTo>
                    <a:pt x="5268785" y="538099"/>
                  </a:lnTo>
                  <a:lnTo>
                    <a:pt x="5266283" y="534162"/>
                  </a:lnTo>
                  <a:lnTo>
                    <a:pt x="5263705" y="530072"/>
                  </a:lnTo>
                  <a:lnTo>
                    <a:pt x="5260251" y="527253"/>
                  </a:lnTo>
                  <a:lnTo>
                    <a:pt x="5258930" y="526770"/>
                  </a:lnTo>
                  <a:lnTo>
                    <a:pt x="5258930" y="543661"/>
                  </a:lnTo>
                  <a:lnTo>
                    <a:pt x="5258930" y="548030"/>
                  </a:lnTo>
                  <a:lnTo>
                    <a:pt x="5236261" y="579081"/>
                  </a:lnTo>
                  <a:lnTo>
                    <a:pt x="5222354" y="581558"/>
                  </a:lnTo>
                  <a:lnTo>
                    <a:pt x="5215547" y="581558"/>
                  </a:lnTo>
                  <a:lnTo>
                    <a:pt x="5210238" y="579958"/>
                  </a:lnTo>
                  <a:lnTo>
                    <a:pt x="5202618" y="573557"/>
                  </a:lnTo>
                  <a:lnTo>
                    <a:pt x="5200713" y="569518"/>
                  </a:lnTo>
                  <a:lnTo>
                    <a:pt x="5200828" y="559968"/>
                  </a:lnTo>
                  <a:lnTo>
                    <a:pt x="5220373" y="550316"/>
                  </a:lnTo>
                  <a:lnTo>
                    <a:pt x="5220373" y="540105"/>
                  </a:lnTo>
                  <a:lnTo>
                    <a:pt x="5209756" y="540105"/>
                  </a:lnTo>
                  <a:lnTo>
                    <a:pt x="5205844" y="538810"/>
                  </a:lnTo>
                  <a:lnTo>
                    <a:pt x="5200154" y="533628"/>
                  </a:lnTo>
                  <a:lnTo>
                    <a:pt x="5198834" y="530428"/>
                  </a:lnTo>
                  <a:lnTo>
                    <a:pt x="5198732" y="521106"/>
                  </a:lnTo>
                  <a:lnTo>
                    <a:pt x="5200332" y="517321"/>
                  </a:lnTo>
                  <a:lnTo>
                    <a:pt x="5206733" y="511530"/>
                  </a:lnTo>
                  <a:lnTo>
                    <a:pt x="5210873" y="510082"/>
                  </a:lnTo>
                  <a:lnTo>
                    <a:pt x="5244909" y="510082"/>
                  </a:lnTo>
                  <a:lnTo>
                    <a:pt x="5244909" y="524408"/>
                  </a:lnTo>
                  <a:lnTo>
                    <a:pt x="5239829" y="525018"/>
                  </a:lnTo>
                  <a:lnTo>
                    <a:pt x="5235689" y="527075"/>
                  </a:lnTo>
                  <a:lnTo>
                    <a:pt x="5229288" y="534085"/>
                  </a:lnTo>
                  <a:lnTo>
                    <a:pt x="5227726" y="538099"/>
                  </a:lnTo>
                  <a:lnTo>
                    <a:pt x="5227688" y="547370"/>
                  </a:lnTo>
                  <a:lnTo>
                    <a:pt x="5228958" y="551129"/>
                  </a:lnTo>
                  <a:lnTo>
                    <a:pt x="5234038" y="557428"/>
                  </a:lnTo>
                  <a:lnTo>
                    <a:pt x="5237391" y="559511"/>
                  </a:lnTo>
                  <a:lnTo>
                    <a:pt x="5241556" y="560527"/>
                  </a:lnTo>
                  <a:lnTo>
                    <a:pt x="5248567" y="553059"/>
                  </a:lnTo>
                  <a:lnTo>
                    <a:pt x="5245417" y="552653"/>
                  </a:lnTo>
                  <a:lnTo>
                    <a:pt x="5243004" y="551561"/>
                  </a:lnTo>
                  <a:lnTo>
                    <a:pt x="5239651" y="548005"/>
                  </a:lnTo>
                  <a:lnTo>
                    <a:pt x="5238813" y="545744"/>
                  </a:lnTo>
                  <a:lnTo>
                    <a:pt x="5238915" y="540105"/>
                  </a:lnTo>
                  <a:lnTo>
                    <a:pt x="5239702" y="538226"/>
                  </a:lnTo>
                  <a:lnTo>
                    <a:pt x="5243258" y="534974"/>
                  </a:lnTo>
                  <a:lnTo>
                    <a:pt x="5245417" y="534162"/>
                  </a:lnTo>
                  <a:lnTo>
                    <a:pt x="5251107" y="534162"/>
                  </a:lnTo>
                  <a:lnTo>
                    <a:pt x="5253723" y="535381"/>
                  </a:lnTo>
                  <a:lnTo>
                    <a:pt x="5257889" y="540258"/>
                  </a:lnTo>
                  <a:lnTo>
                    <a:pt x="5258930" y="543661"/>
                  </a:lnTo>
                  <a:lnTo>
                    <a:pt x="5258930" y="526770"/>
                  </a:lnTo>
                  <a:lnTo>
                    <a:pt x="5255882" y="525627"/>
                  </a:lnTo>
                  <a:lnTo>
                    <a:pt x="5255882" y="510082"/>
                  </a:lnTo>
                  <a:lnTo>
                    <a:pt x="5274932" y="510082"/>
                  </a:lnTo>
                  <a:lnTo>
                    <a:pt x="5281638" y="510082"/>
                  </a:lnTo>
                  <a:lnTo>
                    <a:pt x="5293372" y="510082"/>
                  </a:lnTo>
                  <a:lnTo>
                    <a:pt x="5293372" y="598170"/>
                  </a:lnTo>
                  <a:lnTo>
                    <a:pt x="5304802" y="598170"/>
                  </a:lnTo>
                  <a:lnTo>
                    <a:pt x="5304802" y="510082"/>
                  </a:lnTo>
                  <a:lnTo>
                    <a:pt x="5316537" y="510082"/>
                  </a:lnTo>
                  <a:lnTo>
                    <a:pt x="5323243" y="510082"/>
                  </a:lnTo>
                  <a:lnTo>
                    <a:pt x="5378564" y="510082"/>
                  </a:lnTo>
                  <a:lnTo>
                    <a:pt x="5378564" y="544068"/>
                  </a:lnTo>
                  <a:lnTo>
                    <a:pt x="5377954" y="544068"/>
                  </a:lnTo>
                  <a:lnTo>
                    <a:pt x="5373217" y="537057"/>
                  </a:lnTo>
                  <a:lnTo>
                    <a:pt x="5372506" y="536003"/>
                  </a:lnTo>
                  <a:lnTo>
                    <a:pt x="5365648" y="530237"/>
                  </a:lnTo>
                  <a:lnTo>
                    <a:pt x="5357342" y="526783"/>
                  </a:lnTo>
                  <a:lnTo>
                    <a:pt x="5347627" y="525627"/>
                  </a:lnTo>
                  <a:lnTo>
                    <a:pt x="5341010" y="526161"/>
                  </a:lnTo>
                  <a:lnTo>
                    <a:pt x="5334749" y="527761"/>
                  </a:lnTo>
                  <a:lnTo>
                    <a:pt x="5328818" y="530428"/>
                  </a:lnTo>
                  <a:lnTo>
                    <a:pt x="5323243" y="534162"/>
                  </a:lnTo>
                  <a:lnTo>
                    <a:pt x="5331320" y="543915"/>
                  </a:lnTo>
                  <a:lnTo>
                    <a:pt x="5336502" y="539343"/>
                  </a:lnTo>
                  <a:lnTo>
                    <a:pt x="5342496" y="537057"/>
                  </a:lnTo>
                  <a:lnTo>
                    <a:pt x="5355196" y="537057"/>
                  </a:lnTo>
                  <a:lnTo>
                    <a:pt x="5360098" y="538734"/>
                  </a:lnTo>
                  <a:lnTo>
                    <a:pt x="5367921" y="545439"/>
                  </a:lnTo>
                  <a:lnTo>
                    <a:pt x="5370639" y="549402"/>
                  </a:lnTo>
                  <a:lnTo>
                    <a:pt x="5372163" y="553974"/>
                  </a:lnTo>
                  <a:lnTo>
                    <a:pt x="5330710" y="579424"/>
                  </a:lnTo>
                  <a:lnTo>
                    <a:pt x="5339397" y="588111"/>
                  </a:lnTo>
                  <a:lnTo>
                    <a:pt x="5377802" y="562660"/>
                  </a:lnTo>
                  <a:lnTo>
                    <a:pt x="5378412" y="562660"/>
                  </a:lnTo>
                  <a:lnTo>
                    <a:pt x="5378412" y="598170"/>
                  </a:lnTo>
                  <a:lnTo>
                    <a:pt x="5389842" y="598170"/>
                  </a:lnTo>
                  <a:lnTo>
                    <a:pt x="5389842" y="562660"/>
                  </a:lnTo>
                  <a:lnTo>
                    <a:pt x="5389842" y="544068"/>
                  </a:lnTo>
                  <a:lnTo>
                    <a:pt x="5389842" y="510082"/>
                  </a:lnTo>
                  <a:lnTo>
                    <a:pt x="5401576" y="510082"/>
                  </a:lnTo>
                  <a:lnTo>
                    <a:pt x="5408282" y="510082"/>
                  </a:lnTo>
                  <a:lnTo>
                    <a:pt x="5420017" y="510082"/>
                  </a:lnTo>
                  <a:lnTo>
                    <a:pt x="5420017" y="598170"/>
                  </a:lnTo>
                  <a:lnTo>
                    <a:pt x="5431447" y="598170"/>
                  </a:lnTo>
                  <a:lnTo>
                    <a:pt x="5431447" y="510082"/>
                  </a:lnTo>
                  <a:lnTo>
                    <a:pt x="5449887" y="510082"/>
                  </a:lnTo>
                  <a:lnTo>
                    <a:pt x="5449887" y="500329"/>
                  </a:lnTo>
                  <a:close/>
                </a:path>
                <a:path w="5814695" h="2957829">
                  <a:moveTo>
                    <a:pt x="5506123" y="1273149"/>
                  </a:moveTo>
                  <a:lnTo>
                    <a:pt x="5459488" y="1273149"/>
                  </a:lnTo>
                  <a:lnTo>
                    <a:pt x="5459488" y="1235202"/>
                  </a:lnTo>
                  <a:lnTo>
                    <a:pt x="5498655" y="1235202"/>
                  </a:lnTo>
                  <a:lnTo>
                    <a:pt x="5498655" y="1224381"/>
                  </a:lnTo>
                  <a:lnTo>
                    <a:pt x="5459488" y="1224381"/>
                  </a:lnTo>
                  <a:lnTo>
                    <a:pt x="5459488" y="1187958"/>
                  </a:lnTo>
                  <a:lnTo>
                    <a:pt x="5503989" y="1187958"/>
                  </a:lnTo>
                  <a:lnTo>
                    <a:pt x="5503989" y="1177137"/>
                  </a:lnTo>
                  <a:lnTo>
                    <a:pt x="5447296" y="1177137"/>
                  </a:lnTo>
                  <a:lnTo>
                    <a:pt x="5447296" y="1283970"/>
                  </a:lnTo>
                  <a:lnTo>
                    <a:pt x="5506123" y="1283970"/>
                  </a:lnTo>
                  <a:lnTo>
                    <a:pt x="5506123" y="1273149"/>
                  </a:lnTo>
                  <a:close/>
                </a:path>
                <a:path w="5814695" h="2957829">
                  <a:moveTo>
                    <a:pt x="5539498" y="43129"/>
                  </a:moveTo>
                  <a:lnTo>
                    <a:pt x="5454764" y="43129"/>
                  </a:lnTo>
                  <a:lnTo>
                    <a:pt x="5448058" y="43129"/>
                  </a:lnTo>
                  <a:lnTo>
                    <a:pt x="5437556" y="43129"/>
                  </a:lnTo>
                  <a:lnTo>
                    <a:pt x="5409501" y="4419"/>
                  </a:lnTo>
                  <a:lnTo>
                    <a:pt x="5396700" y="7010"/>
                  </a:lnTo>
                  <a:lnTo>
                    <a:pt x="5405996" y="19202"/>
                  </a:lnTo>
                  <a:lnTo>
                    <a:pt x="5411508" y="26276"/>
                  </a:lnTo>
                  <a:lnTo>
                    <a:pt x="5417083" y="32842"/>
                  </a:lnTo>
                  <a:lnTo>
                    <a:pt x="5422709" y="38925"/>
                  </a:lnTo>
                  <a:lnTo>
                    <a:pt x="5426989" y="43129"/>
                  </a:lnTo>
                  <a:lnTo>
                    <a:pt x="5370792" y="43129"/>
                  </a:lnTo>
                  <a:lnTo>
                    <a:pt x="5370792" y="52882"/>
                  </a:lnTo>
                  <a:lnTo>
                    <a:pt x="5427484" y="52882"/>
                  </a:lnTo>
                  <a:lnTo>
                    <a:pt x="5427484" y="67970"/>
                  </a:lnTo>
                  <a:lnTo>
                    <a:pt x="5397766" y="67970"/>
                  </a:lnTo>
                  <a:lnTo>
                    <a:pt x="5393245" y="69418"/>
                  </a:lnTo>
                  <a:lnTo>
                    <a:pt x="5386743" y="75209"/>
                  </a:lnTo>
                  <a:lnTo>
                    <a:pt x="5385117" y="78943"/>
                  </a:lnTo>
                  <a:lnTo>
                    <a:pt x="5385117" y="91541"/>
                  </a:lnTo>
                  <a:lnTo>
                    <a:pt x="5388826" y="97891"/>
                  </a:lnTo>
                  <a:lnTo>
                    <a:pt x="5396242" y="102565"/>
                  </a:lnTo>
                  <a:lnTo>
                    <a:pt x="5389740" y="107442"/>
                  </a:lnTo>
                  <a:lnTo>
                    <a:pt x="5386489" y="113639"/>
                  </a:lnTo>
                  <a:lnTo>
                    <a:pt x="5386514" y="121462"/>
                  </a:lnTo>
                  <a:lnTo>
                    <a:pt x="5387276" y="127889"/>
                  </a:lnTo>
                  <a:lnTo>
                    <a:pt x="5423827" y="152374"/>
                  </a:lnTo>
                  <a:lnTo>
                    <a:pt x="5434495" y="153619"/>
                  </a:lnTo>
                  <a:lnTo>
                    <a:pt x="5439372" y="143713"/>
                  </a:lnTo>
                  <a:lnTo>
                    <a:pt x="5421363" y="141465"/>
                  </a:lnTo>
                  <a:lnTo>
                    <a:pt x="5408511" y="137007"/>
                  </a:lnTo>
                  <a:lnTo>
                    <a:pt x="5400789" y="130340"/>
                  </a:lnTo>
                  <a:lnTo>
                    <a:pt x="5398224" y="121462"/>
                  </a:lnTo>
                  <a:lnTo>
                    <a:pt x="5398224" y="116890"/>
                  </a:lnTo>
                  <a:lnTo>
                    <a:pt x="5400154" y="113106"/>
                  </a:lnTo>
                  <a:lnTo>
                    <a:pt x="5407876" y="107111"/>
                  </a:lnTo>
                  <a:lnTo>
                    <a:pt x="5412956" y="105613"/>
                  </a:lnTo>
                  <a:lnTo>
                    <a:pt x="5423522" y="105613"/>
                  </a:lnTo>
                  <a:lnTo>
                    <a:pt x="5426824" y="106578"/>
                  </a:lnTo>
                  <a:lnTo>
                    <a:pt x="5431498" y="110439"/>
                  </a:lnTo>
                  <a:lnTo>
                    <a:pt x="5432666" y="112877"/>
                  </a:lnTo>
                  <a:lnTo>
                    <a:pt x="5432666" y="119786"/>
                  </a:lnTo>
                  <a:lnTo>
                    <a:pt x="5430634" y="123393"/>
                  </a:lnTo>
                  <a:lnTo>
                    <a:pt x="5426570" y="126644"/>
                  </a:lnTo>
                  <a:lnTo>
                    <a:pt x="5436628" y="132435"/>
                  </a:lnTo>
                  <a:lnTo>
                    <a:pt x="5441505" y="127965"/>
                  </a:lnTo>
                  <a:lnTo>
                    <a:pt x="5443944" y="122580"/>
                  </a:lnTo>
                  <a:lnTo>
                    <a:pt x="5443918" y="110439"/>
                  </a:lnTo>
                  <a:lnTo>
                    <a:pt x="5441797" y="105613"/>
                  </a:lnTo>
                  <a:lnTo>
                    <a:pt x="5433415" y="97688"/>
                  </a:lnTo>
                  <a:lnTo>
                    <a:pt x="5433149" y="97434"/>
                  </a:lnTo>
                  <a:lnTo>
                    <a:pt x="5426976" y="95402"/>
                  </a:lnTo>
                  <a:lnTo>
                    <a:pt x="5413870" y="95402"/>
                  </a:lnTo>
                  <a:lnTo>
                    <a:pt x="5409349" y="96164"/>
                  </a:lnTo>
                  <a:lnTo>
                    <a:pt x="5405386" y="97688"/>
                  </a:lnTo>
                  <a:lnTo>
                    <a:pt x="5399595" y="94335"/>
                  </a:lnTo>
                  <a:lnTo>
                    <a:pt x="5396700" y="90119"/>
                  </a:lnTo>
                  <a:lnTo>
                    <a:pt x="5396700" y="80264"/>
                  </a:lnTo>
                  <a:lnTo>
                    <a:pt x="5399849" y="77876"/>
                  </a:lnTo>
                  <a:lnTo>
                    <a:pt x="5438610" y="77876"/>
                  </a:lnTo>
                  <a:lnTo>
                    <a:pt x="5438610" y="52882"/>
                  </a:lnTo>
                  <a:lnTo>
                    <a:pt x="5448058" y="52882"/>
                  </a:lnTo>
                  <a:lnTo>
                    <a:pt x="5454764" y="52882"/>
                  </a:lnTo>
                  <a:lnTo>
                    <a:pt x="5509628" y="52882"/>
                  </a:lnTo>
                  <a:lnTo>
                    <a:pt x="5509628" y="74218"/>
                  </a:lnTo>
                  <a:lnTo>
                    <a:pt x="5478437" y="74218"/>
                  </a:lnTo>
                  <a:lnTo>
                    <a:pt x="5472011" y="76733"/>
                  </a:lnTo>
                  <a:lnTo>
                    <a:pt x="5461749" y="86791"/>
                  </a:lnTo>
                  <a:lnTo>
                    <a:pt x="5459184" y="93522"/>
                  </a:lnTo>
                  <a:lnTo>
                    <a:pt x="5459184" y="110490"/>
                  </a:lnTo>
                  <a:lnTo>
                    <a:pt x="5461063" y="118160"/>
                  </a:lnTo>
                  <a:lnTo>
                    <a:pt x="5468582" y="131775"/>
                  </a:lnTo>
                  <a:lnTo>
                    <a:pt x="5473458" y="137464"/>
                  </a:lnTo>
                  <a:lnTo>
                    <a:pt x="5479453" y="142036"/>
                  </a:lnTo>
                  <a:lnTo>
                    <a:pt x="5488597" y="135178"/>
                  </a:lnTo>
                  <a:lnTo>
                    <a:pt x="5480926" y="128206"/>
                  </a:lnTo>
                  <a:lnTo>
                    <a:pt x="5475452" y="120357"/>
                  </a:lnTo>
                  <a:lnTo>
                    <a:pt x="5472163" y="111671"/>
                  </a:lnTo>
                  <a:lnTo>
                    <a:pt x="5471122" y="102565"/>
                  </a:lnTo>
                  <a:lnTo>
                    <a:pt x="5471071" y="96621"/>
                  </a:lnTo>
                  <a:lnTo>
                    <a:pt x="5472646" y="92329"/>
                  </a:lnTo>
                  <a:lnTo>
                    <a:pt x="5478945" y="86131"/>
                  </a:lnTo>
                  <a:lnTo>
                    <a:pt x="5483110" y="84582"/>
                  </a:lnTo>
                  <a:lnTo>
                    <a:pt x="5509628" y="84582"/>
                  </a:lnTo>
                  <a:lnTo>
                    <a:pt x="5509628" y="138379"/>
                  </a:lnTo>
                  <a:lnTo>
                    <a:pt x="5505615" y="138379"/>
                  </a:lnTo>
                  <a:lnTo>
                    <a:pt x="5498452" y="141732"/>
                  </a:lnTo>
                  <a:lnTo>
                    <a:pt x="5493169" y="148437"/>
                  </a:lnTo>
                  <a:lnTo>
                    <a:pt x="5501551" y="155448"/>
                  </a:lnTo>
                  <a:lnTo>
                    <a:pt x="5504497" y="150876"/>
                  </a:lnTo>
                  <a:lnTo>
                    <a:pt x="5508764" y="148590"/>
                  </a:lnTo>
                  <a:lnTo>
                    <a:pt x="5517807" y="148590"/>
                  </a:lnTo>
                  <a:lnTo>
                    <a:pt x="5520652" y="149733"/>
                  </a:lnTo>
                  <a:lnTo>
                    <a:pt x="5525122" y="154305"/>
                  </a:lnTo>
                  <a:lnTo>
                    <a:pt x="5526240" y="157124"/>
                  </a:lnTo>
                  <a:lnTo>
                    <a:pt x="5526240" y="165150"/>
                  </a:lnTo>
                  <a:lnTo>
                    <a:pt x="5524589" y="168732"/>
                  </a:lnTo>
                  <a:lnTo>
                    <a:pt x="5517985" y="173710"/>
                  </a:lnTo>
                  <a:lnTo>
                    <a:pt x="5513844" y="174955"/>
                  </a:lnTo>
                  <a:lnTo>
                    <a:pt x="5508866" y="174955"/>
                  </a:lnTo>
                  <a:lnTo>
                    <a:pt x="5498325" y="173482"/>
                  </a:lnTo>
                  <a:lnTo>
                    <a:pt x="5488521" y="169049"/>
                  </a:lnTo>
                  <a:lnTo>
                    <a:pt x="5479427" y="161671"/>
                  </a:lnTo>
                  <a:lnTo>
                    <a:pt x="5471071" y="151333"/>
                  </a:lnTo>
                  <a:lnTo>
                    <a:pt x="5462232" y="159258"/>
                  </a:lnTo>
                  <a:lnTo>
                    <a:pt x="5472506" y="170599"/>
                  </a:lnTo>
                  <a:lnTo>
                    <a:pt x="5483682" y="178689"/>
                  </a:lnTo>
                  <a:lnTo>
                    <a:pt x="5495747" y="183553"/>
                  </a:lnTo>
                  <a:lnTo>
                    <a:pt x="5508714" y="185166"/>
                  </a:lnTo>
                  <a:lnTo>
                    <a:pt x="5518467" y="185166"/>
                  </a:lnTo>
                  <a:lnTo>
                    <a:pt x="5525808" y="182702"/>
                  </a:lnTo>
                  <a:lnTo>
                    <a:pt x="5533555" y="174955"/>
                  </a:lnTo>
                  <a:lnTo>
                    <a:pt x="5535663" y="172847"/>
                  </a:lnTo>
                  <a:lnTo>
                    <a:pt x="5538127" y="167081"/>
                  </a:lnTo>
                  <a:lnTo>
                    <a:pt x="5538063" y="153619"/>
                  </a:lnTo>
                  <a:lnTo>
                    <a:pt x="5535981" y="148590"/>
                  </a:lnTo>
                  <a:lnTo>
                    <a:pt x="5535917" y="148412"/>
                  </a:lnTo>
                  <a:lnTo>
                    <a:pt x="5527713" y="140970"/>
                  </a:lnTo>
                  <a:lnTo>
                    <a:pt x="5527078" y="140385"/>
                  </a:lnTo>
                  <a:lnTo>
                    <a:pt x="5521464" y="138379"/>
                  </a:lnTo>
                  <a:lnTo>
                    <a:pt x="5521058" y="138379"/>
                  </a:lnTo>
                  <a:lnTo>
                    <a:pt x="5521058" y="84582"/>
                  </a:lnTo>
                  <a:lnTo>
                    <a:pt x="5521058" y="52882"/>
                  </a:lnTo>
                  <a:lnTo>
                    <a:pt x="5539498" y="52882"/>
                  </a:lnTo>
                  <a:lnTo>
                    <a:pt x="5539498" y="43129"/>
                  </a:lnTo>
                  <a:close/>
                </a:path>
                <a:path w="5814695" h="2957829">
                  <a:moveTo>
                    <a:pt x="5562663" y="808532"/>
                  </a:moveTo>
                  <a:lnTo>
                    <a:pt x="5562549" y="791730"/>
                  </a:lnTo>
                  <a:lnTo>
                    <a:pt x="5560987" y="786612"/>
                  </a:lnTo>
                  <a:lnTo>
                    <a:pt x="5556351" y="781354"/>
                  </a:lnTo>
                  <a:lnTo>
                    <a:pt x="5554281" y="778992"/>
                  </a:lnTo>
                  <a:lnTo>
                    <a:pt x="5550751" y="777024"/>
                  </a:lnTo>
                  <a:lnTo>
                    <a:pt x="5550751" y="799642"/>
                  </a:lnTo>
                  <a:lnTo>
                    <a:pt x="5550674" y="800404"/>
                  </a:lnTo>
                  <a:lnTo>
                    <a:pt x="5549506" y="807872"/>
                  </a:lnTo>
                  <a:lnTo>
                    <a:pt x="5545709" y="813625"/>
                  </a:lnTo>
                  <a:lnTo>
                    <a:pt x="5539371" y="817092"/>
                  </a:lnTo>
                  <a:lnTo>
                    <a:pt x="5530507" y="818235"/>
                  </a:lnTo>
                  <a:lnTo>
                    <a:pt x="5523903" y="818235"/>
                  </a:lnTo>
                  <a:lnTo>
                    <a:pt x="5518874" y="816610"/>
                  </a:lnTo>
                  <a:lnTo>
                    <a:pt x="5511965" y="810107"/>
                  </a:lnTo>
                  <a:lnTo>
                    <a:pt x="5510238" y="805535"/>
                  </a:lnTo>
                  <a:lnTo>
                    <a:pt x="5510238" y="799642"/>
                  </a:lnTo>
                  <a:lnTo>
                    <a:pt x="5511457" y="791641"/>
                  </a:lnTo>
                  <a:lnTo>
                    <a:pt x="5515153" y="785926"/>
                  </a:lnTo>
                  <a:lnTo>
                    <a:pt x="5521287" y="782497"/>
                  </a:lnTo>
                  <a:lnTo>
                    <a:pt x="5529897" y="781354"/>
                  </a:lnTo>
                  <a:lnTo>
                    <a:pt x="5539029" y="782510"/>
                  </a:lnTo>
                  <a:lnTo>
                    <a:pt x="5545556" y="785964"/>
                  </a:lnTo>
                  <a:lnTo>
                    <a:pt x="5549404" y="791641"/>
                  </a:lnTo>
                  <a:lnTo>
                    <a:pt x="5549519" y="792073"/>
                  </a:lnTo>
                  <a:lnTo>
                    <a:pt x="5550751" y="799642"/>
                  </a:lnTo>
                  <a:lnTo>
                    <a:pt x="5550751" y="777024"/>
                  </a:lnTo>
                  <a:lnTo>
                    <a:pt x="5550065" y="776630"/>
                  </a:lnTo>
                  <a:lnTo>
                    <a:pt x="5544985" y="775716"/>
                  </a:lnTo>
                  <a:lnTo>
                    <a:pt x="5544985" y="775106"/>
                  </a:lnTo>
                  <a:lnTo>
                    <a:pt x="5551449" y="771779"/>
                  </a:lnTo>
                  <a:lnTo>
                    <a:pt x="5551741" y="771448"/>
                  </a:lnTo>
                  <a:lnTo>
                    <a:pt x="5556072" y="766800"/>
                  </a:lnTo>
                  <a:lnTo>
                    <a:pt x="5558841" y="760196"/>
                  </a:lnTo>
                  <a:lnTo>
                    <a:pt x="5559691" y="752551"/>
                  </a:lnTo>
                  <a:lnTo>
                    <a:pt x="5559704" y="743356"/>
                  </a:lnTo>
                  <a:lnTo>
                    <a:pt x="5557177" y="737082"/>
                  </a:lnTo>
                  <a:lnTo>
                    <a:pt x="5556186" y="736244"/>
                  </a:lnTo>
                  <a:lnTo>
                    <a:pt x="5548185" y="729424"/>
                  </a:lnTo>
                  <a:lnTo>
                    <a:pt x="5548185" y="747776"/>
                  </a:lnTo>
                  <a:lnTo>
                    <a:pt x="5548185" y="758850"/>
                  </a:lnTo>
                  <a:lnTo>
                    <a:pt x="5546610" y="763447"/>
                  </a:lnTo>
                  <a:lnTo>
                    <a:pt x="5540311" y="769848"/>
                  </a:lnTo>
                  <a:lnTo>
                    <a:pt x="5535942" y="771448"/>
                  </a:lnTo>
                  <a:lnTo>
                    <a:pt x="5524766" y="771448"/>
                  </a:lnTo>
                  <a:lnTo>
                    <a:pt x="5520423" y="769797"/>
                  </a:lnTo>
                  <a:lnTo>
                    <a:pt x="5514225" y="763193"/>
                  </a:lnTo>
                  <a:lnTo>
                    <a:pt x="5512778" y="758850"/>
                  </a:lnTo>
                  <a:lnTo>
                    <a:pt x="5512676" y="747369"/>
                  </a:lnTo>
                  <a:lnTo>
                    <a:pt x="5514225" y="743356"/>
                  </a:lnTo>
                  <a:lnTo>
                    <a:pt x="5520423" y="737666"/>
                  </a:lnTo>
                  <a:lnTo>
                    <a:pt x="5524817" y="736244"/>
                  </a:lnTo>
                  <a:lnTo>
                    <a:pt x="5536095" y="736244"/>
                  </a:lnTo>
                  <a:lnTo>
                    <a:pt x="5540438" y="737743"/>
                  </a:lnTo>
                  <a:lnTo>
                    <a:pt x="5546636" y="743737"/>
                  </a:lnTo>
                  <a:lnTo>
                    <a:pt x="5548185" y="747776"/>
                  </a:lnTo>
                  <a:lnTo>
                    <a:pt x="5548185" y="729424"/>
                  </a:lnTo>
                  <a:lnTo>
                    <a:pt x="5546814" y="728243"/>
                  </a:lnTo>
                  <a:lnTo>
                    <a:pt x="5539803" y="726033"/>
                  </a:lnTo>
                  <a:lnTo>
                    <a:pt x="5522125" y="726033"/>
                  </a:lnTo>
                  <a:lnTo>
                    <a:pt x="5514962" y="728370"/>
                  </a:lnTo>
                  <a:lnTo>
                    <a:pt x="5503977" y="737743"/>
                  </a:lnTo>
                  <a:lnTo>
                    <a:pt x="5501246" y="744423"/>
                  </a:lnTo>
                  <a:lnTo>
                    <a:pt x="5501246" y="759663"/>
                  </a:lnTo>
                  <a:lnTo>
                    <a:pt x="5502618" y="764794"/>
                  </a:lnTo>
                  <a:lnTo>
                    <a:pt x="5508104" y="772312"/>
                  </a:lnTo>
                  <a:lnTo>
                    <a:pt x="5511558" y="774649"/>
                  </a:lnTo>
                  <a:lnTo>
                    <a:pt x="5515724" y="775563"/>
                  </a:lnTo>
                  <a:lnTo>
                    <a:pt x="5515724" y="776173"/>
                  </a:lnTo>
                  <a:lnTo>
                    <a:pt x="5510644" y="777697"/>
                  </a:lnTo>
                  <a:lnTo>
                    <a:pt x="5506453" y="780440"/>
                  </a:lnTo>
                  <a:lnTo>
                    <a:pt x="5499849" y="788365"/>
                  </a:lnTo>
                  <a:lnTo>
                    <a:pt x="5498198" y="793699"/>
                  </a:lnTo>
                  <a:lnTo>
                    <a:pt x="5498198" y="800404"/>
                  </a:lnTo>
                  <a:lnTo>
                    <a:pt x="5500192" y="812546"/>
                  </a:lnTo>
                  <a:lnTo>
                    <a:pt x="5506199" y="821207"/>
                  </a:lnTo>
                  <a:lnTo>
                    <a:pt x="5516194" y="826414"/>
                  </a:lnTo>
                  <a:lnTo>
                    <a:pt x="5530202" y="828141"/>
                  </a:lnTo>
                  <a:lnTo>
                    <a:pt x="5540362" y="828141"/>
                  </a:lnTo>
                  <a:lnTo>
                    <a:pt x="5548312" y="825652"/>
                  </a:lnTo>
                  <a:lnTo>
                    <a:pt x="5556859" y="818235"/>
                  </a:lnTo>
                  <a:lnTo>
                    <a:pt x="5559793" y="815695"/>
                  </a:lnTo>
                  <a:lnTo>
                    <a:pt x="5562663" y="808532"/>
                  </a:lnTo>
                  <a:close/>
                </a:path>
                <a:path w="5814695" h="2957829">
                  <a:moveTo>
                    <a:pt x="5587657" y="957529"/>
                  </a:moveTo>
                  <a:lnTo>
                    <a:pt x="5587657" y="957529"/>
                  </a:lnTo>
                  <a:lnTo>
                    <a:pt x="5432666" y="957529"/>
                  </a:lnTo>
                  <a:lnTo>
                    <a:pt x="5432666" y="1007922"/>
                  </a:lnTo>
                  <a:lnTo>
                    <a:pt x="5430202" y="1014907"/>
                  </a:lnTo>
                  <a:lnTo>
                    <a:pt x="5420347" y="1026185"/>
                  </a:lnTo>
                  <a:lnTo>
                    <a:pt x="5413260" y="1029004"/>
                  </a:lnTo>
                  <a:lnTo>
                    <a:pt x="5399951" y="1029004"/>
                  </a:lnTo>
                  <a:lnTo>
                    <a:pt x="5379478" y="1008430"/>
                  </a:lnTo>
                  <a:lnTo>
                    <a:pt x="5385930" y="1006703"/>
                  </a:lnTo>
                  <a:lnTo>
                    <a:pt x="5388470" y="1005992"/>
                  </a:lnTo>
                  <a:lnTo>
                    <a:pt x="5401399" y="1001179"/>
                  </a:lnTo>
                  <a:lnTo>
                    <a:pt x="5410644" y="994791"/>
                  </a:lnTo>
                  <a:lnTo>
                    <a:pt x="5416181" y="986853"/>
                  </a:lnTo>
                  <a:lnTo>
                    <a:pt x="5418036" y="977341"/>
                  </a:lnTo>
                  <a:lnTo>
                    <a:pt x="5417934" y="970813"/>
                  </a:lnTo>
                  <a:lnTo>
                    <a:pt x="5416207" y="966368"/>
                  </a:lnTo>
                  <a:lnTo>
                    <a:pt x="5416029" y="965911"/>
                  </a:lnTo>
                  <a:lnTo>
                    <a:pt x="5408003" y="957986"/>
                  </a:lnTo>
                  <a:lnTo>
                    <a:pt x="5402694" y="956005"/>
                  </a:lnTo>
                  <a:lnTo>
                    <a:pt x="5389689" y="956005"/>
                  </a:lnTo>
                  <a:lnTo>
                    <a:pt x="5384431" y="957935"/>
                  </a:lnTo>
                  <a:lnTo>
                    <a:pt x="5376202" y="965657"/>
                  </a:lnTo>
                  <a:lnTo>
                    <a:pt x="5374144" y="970330"/>
                  </a:lnTo>
                  <a:lnTo>
                    <a:pt x="5374144" y="981100"/>
                  </a:lnTo>
                  <a:lnTo>
                    <a:pt x="5375770" y="985367"/>
                  </a:lnTo>
                  <a:lnTo>
                    <a:pt x="5379021" y="988618"/>
                  </a:lnTo>
                  <a:lnTo>
                    <a:pt x="5389842" y="985418"/>
                  </a:lnTo>
                  <a:lnTo>
                    <a:pt x="5386997" y="982878"/>
                  </a:lnTo>
                  <a:lnTo>
                    <a:pt x="5385574" y="979830"/>
                  </a:lnTo>
                  <a:lnTo>
                    <a:pt x="5385574" y="973226"/>
                  </a:lnTo>
                  <a:lnTo>
                    <a:pt x="5386540" y="970813"/>
                  </a:lnTo>
                  <a:lnTo>
                    <a:pt x="5390400" y="967257"/>
                  </a:lnTo>
                  <a:lnTo>
                    <a:pt x="5392940" y="966368"/>
                  </a:lnTo>
                  <a:lnTo>
                    <a:pt x="5399341" y="966368"/>
                  </a:lnTo>
                  <a:lnTo>
                    <a:pt x="5401907" y="967333"/>
                  </a:lnTo>
                  <a:lnTo>
                    <a:pt x="5405666" y="971194"/>
                  </a:lnTo>
                  <a:lnTo>
                    <a:pt x="5406402" y="973226"/>
                  </a:lnTo>
                  <a:lnTo>
                    <a:pt x="5406504" y="981913"/>
                  </a:lnTo>
                  <a:lnTo>
                    <a:pt x="5404878" y="985621"/>
                  </a:lnTo>
                  <a:lnTo>
                    <a:pt x="5397970" y="991920"/>
                  </a:lnTo>
                  <a:lnTo>
                    <a:pt x="5391213" y="994918"/>
                  </a:lnTo>
                  <a:lnTo>
                    <a:pt x="5365762" y="1002030"/>
                  </a:lnTo>
                  <a:lnTo>
                    <a:pt x="5366791" y="1009827"/>
                  </a:lnTo>
                  <a:lnTo>
                    <a:pt x="5395417" y="1038860"/>
                  </a:lnTo>
                  <a:lnTo>
                    <a:pt x="5403253" y="1039520"/>
                  </a:lnTo>
                  <a:lnTo>
                    <a:pt x="5410365" y="1039520"/>
                  </a:lnTo>
                  <a:lnTo>
                    <a:pt x="5416385" y="1038148"/>
                  </a:lnTo>
                  <a:lnTo>
                    <a:pt x="5426240" y="1032662"/>
                  </a:lnTo>
                  <a:lnTo>
                    <a:pt x="5429821" y="1029563"/>
                  </a:lnTo>
                  <a:lnTo>
                    <a:pt x="5430177" y="1029004"/>
                  </a:lnTo>
                  <a:lnTo>
                    <a:pt x="5432056" y="1026109"/>
                  </a:lnTo>
                  <a:lnTo>
                    <a:pt x="5432666" y="1026109"/>
                  </a:lnTo>
                  <a:lnTo>
                    <a:pt x="5432666" y="1055370"/>
                  </a:lnTo>
                  <a:lnTo>
                    <a:pt x="5444096" y="1055370"/>
                  </a:lnTo>
                  <a:lnTo>
                    <a:pt x="5444096" y="1026109"/>
                  </a:lnTo>
                  <a:lnTo>
                    <a:pt x="5444096" y="967282"/>
                  </a:lnTo>
                  <a:lnTo>
                    <a:pt x="5455831" y="967282"/>
                  </a:lnTo>
                  <a:lnTo>
                    <a:pt x="5462536" y="967282"/>
                  </a:lnTo>
                  <a:lnTo>
                    <a:pt x="5516181" y="967282"/>
                  </a:lnTo>
                  <a:lnTo>
                    <a:pt x="5516181" y="1011682"/>
                  </a:lnTo>
                  <a:lnTo>
                    <a:pt x="5514327" y="1016939"/>
                  </a:lnTo>
                  <a:lnTo>
                    <a:pt x="5506910" y="1025372"/>
                  </a:lnTo>
                  <a:lnTo>
                    <a:pt x="5502059" y="1027480"/>
                  </a:lnTo>
                  <a:lnTo>
                    <a:pt x="5490781" y="1027480"/>
                  </a:lnTo>
                  <a:lnTo>
                    <a:pt x="5486489" y="1025804"/>
                  </a:lnTo>
                  <a:lnTo>
                    <a:pt x="5479885" y="1019098"/>
                  </a:lnTo>
                  <a:lnTo>
                    <a:pt x="5478234" y="1014907"/>
                  </a:lnTo>
                  <a:lnTo>
                    <a:pt x="5478234" y="1003198"/>
                  </a:lnTo>
                  <a:lnTo>
                    <a:pt x="5480799" y="998372"/>
                  </a:lnTo>
                  <a:lnTo>
                    <a:pt x="5491061" y="992276"/>
                  </a:lnTo>
                  <a:lnTo>
                    <a:pt x="5496928" y="991616"/>
                  </a:lnTo>
                  <a:lnTo>
                    <a:pt x="5503532" y="993343"/>
                  </a:lnTo>
                  <a:lnTo>
                    <a:pt x="5503354" y="991616"/>
                  </a:lnTo>
                  <a:lnTo>
                    <a:pt x="5502465" y="982522"/>
                  </a:lnTo>
                  <a:lnTo>
                    <a:pt x="5495683" y="981913"/>
                  </a:lnTo>
                  <a:lnTo>
                    <a:pt x="5489245" y="982522"/>
                  </a:lnTo>
                  <a:lnTo>
                    <a:pt x="5483110" y="984351"/>
                  </a:lnTo>
                  <a:lnTo>
                    <a:pt x="5477319" y="987399"/>
                  </a:lnTo>
                  <a:lnTo>
                    <a:pt x="5469801" y="992276"/>
                  </a:lnTo>
                  <a:lnTo>
                    <a:pt x="5466042" y="999794"/>
                  </a:lnTo>
                  <a:lnTo>
                    <a:pt x="5466042" y="1018184"/>
                  </a:lnTo>
                  <a:lnTo>
                    <a:pt x="5468785" y="1024890"/>
                  </a:lnTo>
                  <a:lnTo>
                    <a:pt x="5479758" y="1035253"/>
                  </a:lnTo>
                  <a:lnTo>
                    <a:pt x="5486362" y="1037844"/>
                  </a:lnTo>
                  <a:lnTo>
                    <a:pt x="5503532" y="1037844"/>
                  </a:lnTo>
                  <a:lnTo>
                    <a:pt x="5510695" y="1034796"/>
                  </a:lnTo>
                  <a:lnTo>
                    <a:pt x="5515572" y="1028700"/>
                  </a:lnTo>
                  <a:lnTo>
                    <a:pt x="5516181" y="1028700"/>
                  </a:lnTo>
                  <a:lnTo>
                    <a:pt x="5516181" y="1055370"/>
                  </a:lnTo>
                  <a:lnTo>
                    <a:pt x="5527611" y="1055370"/>
                  </a:lnTo>
                  <a:lnTo>
                    <a:pt x="5527611" y="1028700"/>
                  </a:lnTo>
                  <a:lnTo>
                    <a:pt x="5527611" y="1027480"/>
                  </a:lnTo>
                  <a:lnTo>
                    <a:pt x="5527611" y="967282"/>
                  </a:lnTo>
                  <a:lnTo>
                    <a:pt x="5539346" y="967282"/>
                  </a:lnTo>
                  <a:lnTo>
                    <a:pt x="5546052" y="967282"/>
                  </a:lnTo>
                  <a:lnTo>
                    <a:pt x="5557786" y="967282"/>
                  </a:lnTo>
                  <a:lnTo>
                    <a:pt x="5557786" y="1055370"/>
                  </a:lnTo>
                  <a:lnTo>
                    <a:pt x="5569216" y="1055370"/>
                  </a:lnTo>
                  <a:lnTo>
                    <a:pt x="5569216" y="967282"/>
                  </a:lnTo>
                  <a:lnTo>
                    <a:pt x="5587657" y="967282"/>
                  </a:lnTo>
                  <a:lnTo>
                    <a:pt x="5587657" y="957529"/>
                  </a:lnTo>
                  <a:close/>
                </a:path>
                <a:path w="5814695" h="2957829">
                  <a:moveTo>
                    <a:pt x="5653189" y="122732"/>
                  </a:moveTo>
                  <a:lnTo>
                    <a:pt x="5653075" y="105930"/>
                  </a:lnTo>
                  <a:lnTo>
                    <a:pt x="5651512" y="100812"/>
                  </a:lnTo>
                  <a:lnTo>
                    <a:pt x="5646877" y="95554"/>
                  </a:lnTo>
                  <a:lnTo>
                    <a:pt x="5644807" y="93192"/>
                  </a:lnTo>
                  <a:lnTo>
                    <a:pt x="5641276" y="91224"/>
                  </a:lnTo>
                  <a:lnTo>
                    <a:pt x="5641276" y="113842"/>
                  </a:lnTo>
                  <a:lnTo>
                    <a:pt x="5641200" y="114604"/>
                  </a:lnTo>
                  <a:lnTo>
                    <a:pt x="5640032" y="122072"/>
                  </a:lnTo>
                  <a:lnTo>
                    <a:pt x="5636234" y="127825"/>
                  </a:lnTo>
                  <a:lnTo>
                    <a:pt x="5629897" y="131292"/>
                  </a:lnTo>
                  <a:lnTo>
                    <a:pt x="5621032" y="132435"/>
                  </a:lnTo>
                  <a:lnTo>
                    <a:pt x="5614428" y="132435"/>
                  </a:lnTo>
                  <a:lnTo>
                    <a:pt x="5609399" y="130810"/>
                  </a:lnTo>
                  <a:lnTo>
                    <a:pt x="5602490" y="124307"/>
                  </a:lnTo>
                  <a:lnTo>
                    <a:pt x="5600763" y="119735"/>
                  </a:lnTo>
                  <a:lnTo>
                    <a:pt x="5600763" y="113842"/>
                  </a:lnTo>
                  <a:lnTo>
                    <a:pt x="5601982" y="105841"/>
                  </a:lnTo>
                  <a:lnTo>
                    <a:pt x="5605678" y="100126"/>
                  </a:lnTo>
                  <a:lnTo>
                    <a:pt x="5611812" y="96697"/>
                  </a:lnTo>
                  <a:lnTo>
                    <a:pt x="5620423" y="95554"/>
                  </a:lnTo>
                  <a:lnTo>
                    <a:pt x="5629554" y="96710"/>
                  </a:lnTo>
                  <a:lnTo>
                    <a:pt x="5636082" y="100164"/>
                  </a:lnTo>
                  <a:lnTo>
                    <a:pt x="5639930" y="105841"/>
                  </a:lnTo>
                  <a:lnTo>
                    <a:pt x="5640044" y="106273"/>
                  </a:lnTo>
                  <a:lnTo>
                    <a:pt x="5641276" y="113842"/>
                  </a:lnTo>
                  <a:lnTo>
                    <a:pt x="5641276" y="91224"/>
                  </a:lnTo>
                  <a:lnTo>
                    <a:pt x="5640590" y="90830"/>
                  </a:lnTo>
                  <a:lnTo>
                    <a:pt x="5635510" y="89916"/>
                  </a:lnTo>
                  <a:lnTo>
                    <a:pt x="5635510" y="89306"/>
                  </a:lnTo>
                  <a:lnTo>
                    <a:pt x="5641975" y="85979"/>
                  </a:lnTo>
                  <a:lnTo>
                    <a:pt x="5642267" y="85648"/>
                  </a:lnTo>
                  <a:lnTo>
                    <a:pt x="5646598" y="81000"/>
                  </a:lnTo>
                  <a:lnTo>
                    <a:pt x="5649366" y="74396"/>
                  </a:lnTo>
                  <a:lnTo>
                    <a:pt x="5650217" y="66751"/>
                  </a:lnTo>
                  <a:lnTo>
                    <a:pt x="5650230" y="57556"/>
                  </a:lnTo>
                  <a:lnTo>
                    <a:pt x="5647702" y="51282"/>
                  </a:lnTo>
                  <a:lnTo>
                    <a:pt x="5646712" y="50444"/>
                  </a:lnTo>
                  <a:lnTo>
                    <a:pt x="5638711" y="43624"/>
                  </a:lnTo>
                  <a:lnTo>
                    <a:pt x="5638711" y="61976"/>
                  </a:lnTo>
                  <a:lnTo>
                    <a:pt x="5638711" y="73050"/>
                  </a:lnTo>
                  <a:lnTo>
                    <a:pt x="5637136" y="77647"/>
                  </a:lnTo>
                  <a:lnTo>
                    <a:pt x="5630837" y="84048"/>
                  </a:lnTo>
                  <a:lnTo>
                    <a:pt x="5626468" y="85648"/>
                  </a:lnTo>
                  <a:lnTo>
                    <a:pt x="5615292" y="85648"/>
                  </a:lnTo>
                  <a:lnTo>
                    <a:pt x="5610949" y="83997"/>
                  </a:lnTo>
                  <a:lnTo>
                    <a:pt x="5604751" y="77393"/>
                  </a:lnTo>
                  <a:lnTo>
                    <a:pt x="5603303" y="73050"/>
                  </a:lnTo>
                  <a:lnTo>
                    <a:pt x="5603202" y="61569"/>
                  </a:lnTo>
                  <a:lnTo>
                    <a:pt x="5604751" y="57556"/>
                  </a:lnTo>
                  <a:lnTo>
                    <a:pt x="5610949" y="51866"/>
                  </a:lnTo>
                  <a:lnTo>
                    <a:pt x="5615343" y="50444"/>
                  </a:lnTo>
                  <a:lnTo>
                    <a:pt x="5626620" y="50444"/>
                  </a:lnTo>
                  <a:lnTo>
                    <a:pt x="5630964" y="51943"/>
                  </a:lnTo>
                  <a:lnTo>
                    <a:pt x="5637161" y="57937"/>
                  </a:lnTo>
                  <a:lnTo>
                    <a:pt x="5638711" y="61976"/>
                  </a:lnTo>
                  <a:lnTo>
                    <a:pt x="5638711" y="43624"/>
                  </a:lnTo>
                  <a:lnTo>
                    <a:pt x="5637339" y="42443"/>
                  </a:lnTo>
                  <a:lnTo>
                    <a:pt x="5630329" y="40233"/>
                  </a:lnTo>
                  <a:lnTo>
                    <a:pt x="5612650" y="40233"/>
                  </a:lnTo>
                  <a:lnTo>
                    <a:pt x="5605488" y="42570"/>
                  </a:lnTo>
                  <a:lnTo>
                    <a:pt x="5594502" y="51943"/>
                  </a:lnTo>
                  <a:lnTo>
                    <a:pt x="5591772" y="58623"/>
                  </a:lnTo>
                  <a:lnTo>
                    <a:pt x="5591772" y="73863"/>
                  </a:lnTo>
                  <a:lnTo>
                    <a:pt x="5593143" y="78994"/>
                  </a:lnTo>
                  <a:lnTo>
                    <a:pt x="5598630" y="86512"/>
                  </a:lnTo>
                  <a:lnTo>
                    <a:pt x="5602084" y="88849"/>
                  </a:lnTo>
                  <a:lnTo>
                    <a:pt x="5606250" y="89763"/>
                  </a:lnTo>
                  <a:lnTo>
                    <a:pt x="5606250" y="90373"/>
                  </a:lnTo>
                  <a:lnTo>
                    <a:pt x="5601170" y="91897"/>
                  </a:lnTo>
                  <a:lnTo>
                    <a:pt x="5596979" y="94640"/>
                  </a:lnTo>
                  <a:lnTo>
                    <a:pt x="5590375" y="102565"/>
                  </a:lnTo>
                  <a:lnTo>
                    <a:pt x="5588724" y="107899"/>
                  </a:lnTo>
                  <a:lnTo>
                    <a:pt x="5588724" y="114604"/>
                  </a:lnTo>
                  <a:lnTo>
                    <a:pt x="5590718" y="126746"/>
                  </a:lnTo>
                  <a:lnTo>
                    <a:pt x="5596725" y="135407"/>
                  </a:lnTo>
                  <a:lnTo>
                    <a:pt x="5606720" y="140614"/>
                  </a:lnTo>
                  <a:lnTo>
                    <a:pt x="5620728" y="142341"/>
                  </a:lnTo>
                  <a:lnTo>
                    <a:pt x="5630888" y="142341"/>
                  </a:lnTo>
                  <a:lnTo>
                    <a:pt x="5638838" y="139852"/>
                  </a:lnTo>
                  <a:lnTo>
                    <a:pt x="5647385" y="132435"/>
                  </a:lnTo>
                  <a:lnTo>
                    <a:pt x="5650319" y="129895"/>
                  </a:lnTo>
                  <a:lnTo>
                    <a:pt x="5653189" y="122732"/>
                  </a:lnTo>
                  <a:close/>
                </a:path>
                <a:path w="5814695" h="2957829">
                  <a:moveTo>
                    <a:pt x="5664162" y="1186129"/>
                  </a:moveTo>
                  <a:lnTo>
                    <a:pt x="5644312" y="1186129"/>
                  </a:lnTo>
                  <a:lnTo>
                    <a:pt x="5634139" y="1173556"/>
                  </a:lnTo>
                  <a:lnTo>
                    <a:pt x="5634139" y="1195882"/>
                  </a:lnTo>
                  <a:lnTo>
                    <a:pt x="5634139" y="1230477"/>
                  </a:lnTo>
                  <a:lnTo>
                    <a:pt x="5629973" y="1231798"/>
                  </a:lnTo>
                  <a:lnTo>
                    <a:pt x="5625147" y="1232458"/>
                  </a:lnTo>
                  <a:lnTo>
                    <a:pt x="5613870" y="1232458"/>
                  </a:lnTo>
                  <a:lnTo>
                    <a:pt x="5608434" y="1231747"/>
                  </a:lnTo>
                  <a:lnTo>
                    <a:pt x="5603354" y="1230325"/>
                  </a:lnTo>
                  <a:lnTo>
                    <a:pt x="5603760" y="1229004"/>
                  </a:lnTo>
                  <a:lnTo>
                    <a:pt x="5603964" y="1227277"/>
                  </a:lnTo>
                  <a:lnTo>
                    <a:pt x="5603964" y="1195882"/>
                  </a:lnTo>
                  <a:lnTo>
                    <a:pt x="5634139" y="1195882"/>
                  </a:lnTo>
                  <a:lnTo>
                    <a:pt x="5634139" y="1173556"/>
                  </a:lnTo>
                  <a:lnTo>
                    <a:pt x="5611279" y="1145286"/>
                  </a:lnTo>
                  <a:lnTo>
                    <a:pt x="5598172" y="1148334"/>
                  </a:lnTo>
                  <a:lnTo>
                    <a:pt x="5610669" y="1162659"/>
                  </a:lnTo>
                  <a:lnTo>
                    <a:pt x="5617476" y="1170279"/>
                  </a:lnTo>
                  <a:lnTo>
                    <a:pt x="5623890" y="1176985"/>
                  </a:lnTo>
                  <a:lnTo>
                    <a:pt x="5629897" y="1182776"/>
                  </a:lnTo>
                  <a:lnTo>
                    <a:pt x="5633745" y="1186129"/>
                  </a:lnTo>
                  <a:lnTo>
                    <a:pt x="5553824" y="1186129"/>
                  </a:lnTo>
                  <a:lnTo>
                    <a:pt x="5553824" y="1195882"/>
                  </a:lnTo>
                  <a:lnTo>
                    <a:pt x="5592534" y="1195882"/>
                  </a:lnTo>
                  <a:lnTo>
                    <a:pt x="5592534" y="1230833"/>
                  </a:lnTo>
                  <a:lnTo>
                    <a:pt x="5589181" y="1234135"/>
                  </a:lnTo>
                  <a:lnTo>
                    <a:pt x="5577090" y="1234135"/>
                  </a:lnTo>
                  <a:lnTo>
                    <a:pt x="5572468" y="1231849"/>
                  </a:lnTo>
                  <a:lnTo>
                    <a:pt x="5568607" y="1227277"/>
                  </a:lnTo>
                  <a:lnTo>
                    <a:pt x="5559920" y="1234135"/>
                  </a:lnTo>
                  <a:lnTo>
                    <a:pt x="5599239" y="1285646"/>
                  </a:lnTo>
                  <a:lnTo>
                    <a:pt x="5608536" y="1279550"/>
                  </a:lnTo>
                  <a:lnTo>
                    <a:pt x="5590705" y="1256385"/>
                  </a:lnTo>
                  <a:lnTo>
                    <a:pt x="5588368" y="1253236"/>
                  </a:lnTo>
                  <a:lnTo>
                    <a:pt x="5584863" y="1249019"/>
                  </a:lnTo>
                  <a:lnTo>
                    <a:pt x="5580189" y="1243736"/>
                  </a:lnTo>
                  <a:lnTo>
                    <a:pt x="5580494" y="1243279"/>
                  </a:lnTo>
                  <a:lnTo>
                    <a:pt x="5581408" y="1243584"/>
                  </a:lnTo>
                  <a:lnTo>
                    <a:pt x="5583085" y="1243736"/>
                  </a:lnTo>
                  <a:lnTo>
                    <a:pt x="5585523" y="1243736"/>
                  </a:lnTo>
                  <a:lnTo>
                    <a:pt x="5591010" y="1243533"/>
                  </a:lnTo>
                  <a:lnTo>
                    <a:pt x="5591708" y="1243279"/>
                  </a:lnTo>
                  <a:lnTo>
                    <a:pt x="5595378" y="1241958"/>
                  </a:lnTo>
                  <a:lnTo>
                    <a:pt x="5598630" y="1239012"/>
                  </a:lnTo>
                  <a:lnTo>
                    <a:pt x="5605030" y="1241450"/>
                  </a:lnTo>
                  <a:lnTo>
                    <a:pt x="5612193" y="1242669"/>
                  </a:lnTo>
                  <a:lnTo>
                    <a:pt x="5625706" y="1242669"/>
                  </a:lnTo>
                  <a:lnTo>
                    <a:pt x="5630380" y="1242263"/>
                  </a:lnTo>
                  <a:lnTo>
                    <a:pt x="5634139" y="1241450"/>
                  </a:lnTo>
                  <a:lnTo>
                    <a:pt x="5634139" y="1283970"/>
                  </a:lnTo>
                  <a:lnTo>
                    <a:pt x="5645721" y="1283970"/>
                  </a:lnTo>
                  <a:lnTo>
                    <a:pt x="5645721" y="1241450"/>
                  </a:lnTo>
                  <a:lnTo>
                    <a:pt x="5645721" y="1239012"/>
                  </a:lnTo>
                  <a:lnTo>
                    <a:pt x="5645721" y="1234135"/>
                  </a:lnTo>
                  <a:lnTo>
                    <a:pt x="5645721" y="1232458"/>
                  </a:lnTo>
                  <a:lnTo>
                    <a:pt x="5645721" y="1195882"/>
                  </a:lnTo>
                  <a:lnTo>
                    <a:pt x="5664162" y="1195882"/>
                  </a:lnTo>
                  <a:lnTo>
                    <a:pt x="5664162" y="1188262"/>
                  </a:lnTo>
                  <a:lnTo>
                    <a:pt x="5664162" y="1186129"/>
                  </a:lnTo>
                  <a:close/>
                </a:path>
                <a:path w="5814695" h="2957829">
                  <a:moveTo>
                    <a:pt x="5707596" y="772820"/>
                  </a:moveTo>
                  <a:lnTo>
                    <a:pt x="5705043" y="749020"/>
                  </a:lnTo>
                  <a:lnTo>
                    <a:pt x="5697385" y="732015"/>
                  </a:lnTo>
                  <a:lnTo>
                    <a:pt x="5695099" y="730199"/>
                  </a:lnTo>
                  <a:lnTo>
                    <a:pt x="5695099" y="773887"/>
                  </a:lnTo>
                  <a:lnTo>
                    <a:pt x="5694642" y="784847"/>
                  </a:lnTo>
                  <a:lnTo>
                    <a:pt x="5675744" y="817321"/>
                  </a:lnTo>
                  <a:lnTo>
                    <a:pt x="5656948" y="817321"/>
                  </a:lnTo>
                  <a:lnTo>
                    <a:pt x="5637657" y="783932"/>
                  </a:lnTo>
                  <a:lnTo>
                    <a:pt x="5637187" y="772820"/>
                  </a:lnTo>
                  <a:lnTo>
                    <a:pt x="5637644" y="761873"/>
                  </a:lnTo>
                  <a:lnTo>
                    <a:pt x="5656491" y="729386"/>
                  </a:lnTo>
                  <a:lnTo>
                    <a:pt x="5675287" y="729386"/>
                  </a:lnTo>
                  <a:lnTo>
                    <a:pt x="5694616" y="762787"/>
                  </a:lnTo>
                  <a:lnTo>
                    <a:pt x="5695099" y="773887"/>
                  </a:lnTo>
                  <a:lnTo>
                    <a:pt x="5695099" y="730199"/>
                  </a:lnTo>
                  <a:lnTo>
                    <a:pt x="5694096" y="729386"/>
                  </a:lnTo>
                  <a:lnTo>
                    <a:pt x="5684621" y="721817"/>
                  </a:lnTo>
                  <a:lnTo>
                    <a:pt x="5666752" y="718413"/>
                  </a:lnTo>
                  <a:lnTo>
                    <a:pt x="5648350" y="721880"/>
                  </a:lnTo>
                  <a:lnTo>
                    <a:pt x="5635206" y="732282"/>
                  </a:lnTo>
                  <a:lnTo>
                    <a:pt x="5627319" y="749617"/>
                  </a:lnTo>
                  <a:lnTo>
                    <a:pt x="5624690" y="773887"/>
                  </a:lnTo>
                  <a:lnTo>
                    <a:pt x="5625338" y="787171"/>
                  </a:lnTo>
                  <a:lnTo>
                    <a:pt x="5648045" y="825055"/>
                  </a:lnTo>
                  <a:lnTo>
                    <a:pt x="5665533" y="828294"/>
                  </a:lnTo>
                  <a:lnTo>
                    <a:pt x="5683936" y="824826"/>
                  </a:lnTo>
                  <a:lnTo>
                    <a:pt x="5693410" y="817321"/>
                  </a:lnTo>
                  <a:lnTo>
                    <a:pt x="5697080" y="814425"/>
                  </a:lnTo>
                  <a:lnTo>
                    <a:pt x="5704967" y="797090"/>
                  </a:lnTo>
                  <a:lnTo>
                    <a:pt x="5707596" y="772820"/>
                  </a:lnTo>
                  <a:close/>
                </a:path>
                <a:path w="5814695" h="2957829">
                  <a:moveTo>
                    <a:pt x="5720537" y="500329"/>
                  </a:moveTo>
                  <a:lnTo>
                    <a:pt x="5720537" y="500329"/>
                  </a:lnTo>
                  <a:lnTo>
                    <a:pt x="5487073" y="500329"/>
                  </a:lnTo>
                  <a:lnTo>
                    <a:pt x="5487073" y="510082"/>
                  </a:lnTo>
                  <a:lnTo>
                    <a:pt x="5540108" y="510082"/>
                  </a:lnTo>
                  <a:lnTo>
                    <a:pt x="5540108" y="521512"/>
                  </a:lnTo>
                  <a:lnTo>
                    <a:pt x="5513489" y="528269"/>
                  </a:lnTo>
                  <a:lnTo>
                    <a:pt x="5507596" y="531317"/>
                  </a:lnTo>
                  <a:lnTo>
                    <a:pt x="5500078" y="539445"/>
                  </a:lnTo>
                  <a:lnTo>
                    <a:pt x="5498236" y="544703"/>
                  </a:lnTo>
                  <a:lnTo>
                    <a:pt x="5498198" y="557123"/>
                  </a:lnTo>
                  <a:lnTo>
                    <a:pt x="5499493" y="562203"/>
                  </a:lnTo>
                  <a:lnTo>
                    <a:pt x="5504675" y="571347"/>
                  </a:lnTo>
                  <a:lnTo>
                    <a:pt x="5508358" y="574548"/>
                  </a:lnTo>
                  <a:lnTo>
                    <a:pt x="5513133" y="576376"/>
                  </a:lnTo>
                  <a:lnTo>
                    <a:pt x="5513133" y="576986"/>
                  </a:lnTo>
                  <a:lnTo>
                    <a:pt x="5506224" y="580440"/>
                  </a:lnTo>
                  <a:lnTo>
                    <a:pt x="5502770" y="585978"/>
                  </a:lnTo>
                  <a:lnTo>
                    <a:pt x="5502770" y="599592"/>
                  </a:lnTo>
                  <a:lnTo>
                    <a:pt x="5504904" y="604545"/>
                  </a:lnTo>
                  <a:lnTo>
                    <a:pt x="5513438" y="612368"/>
                  </a:lnTo>
                  <a:lnTo>
                    <a:pt x="5518924" y="614324"/>
                  </a:lnTo>
                  <a:lnTo>
                    <a:pt x="5533555" y="614324"/>
                  </a:lnTo>
                  <a:lnTo>
                    <a:pt x="5539930" y="611886"/>
                  </a:lnTo>
                  <a:lnTo>
                    <a:pt x="5547169" y="604570"/>
                  </a:lnTo>
                  <a:lnTo>
                    <a:pt x="5549582" y="602132"/>
                  </a:lnTo>
                  <a:lnTo>
                    <a:pt x="5552554" y="596392"/>
                  </a:lnTo>
                  <a:lnTo>
                    <a:pt x="5553672" y="589788"/>
                  </a:lnTo>
                  <a:lnTo>
                    <a:pt x="5554281" y="589788"/>
                  </a:lnTo>
                  <a:lnTo>
                    <a:pt x="5561901" y="602894"/>
                  </a:lnTo>
                  <a:lnTo>
                    <a:pt x="5575008" y="599236"/>
                  </a:lnTo>
                  <a:lnTo>
                    <a:pt x="5567731" y="589788"/>
                  </a:lnTo>
                  <a:lnTo>
                    <a:pt x="5560695" y="580644"/>
                  </a:lnTo>
                  <a:lnTo>
                    <a:pt x="5555653" y="574090"/>
                  </a:lnTo>
                  <a:lnTo>
                    <a:pt x="5558244" y="571500"/>
                  </a:lnTo>
                  <a:lnTo>
                    <a:pt x="5559209" y="570534"/>
                  </a:lnTo>
                  <a:lnTo>
                    <a:pt x="5560987" y="566318"/>
                  </a:lnTo>
                  <a:lnTo>
                    <a:pt x="5560987" y="558393"/>
                  </a:lnTo>
                  <a:lnTo>
                    <a:pt x="5560199" y="555828"/>
                  </a:lnTo>
                  <a:lnTo>
                    <a:pt x="5557050" y="551662"/>
                  </a:lnTo>
                  <a:lnTo>
                    <a:pt x="5555246" y="550164"/>
                  </a:lnTo>
                  <a:lnTo>
                    <a:pt x="5553214" y="549249"/>
                  </a:lnTo>
                  <a:lnTo>
                    <a:pt x="5545442" y="552030"/>
                  </a:lnTo>
                  <a:lnTo>
                    <a:pt x="5545442" y="580948"/>
                  </a:lnTo>
                  <a:lnTo>
                    <a:pt x="5545239" y="587959"/>
                  </a:lnTo>
                  <a:lnTo>
                    <a:pt x="5543486" y="593648"/>
                  </a:lnTo>
                  <a:lnTo>
                    <a:pt x="5536882" y="602386"/>
                  </a:lnTo>
                  <a:lnTo>
                    <a:pt x="5532183" y="604570"/>
                  </a:lnTo>
                  <a:lnTo>
                    <a:pt x="5522226" y="604570"/>
                  </a:lnTo>
                  <a:lnTo>
                    <a:pt x="5519280" y="603504"/>
                  </a:lnTo>
                  <a:lnTo>
                    <a:pt x="5515216" y="599236"/>
                  </a:lnTo>
                  <a:lnTo>
                    <a:pt x="5514200" y="596646"/>
                  </a:lnTo>
                  <a:lnTo>
                    <a:pt x="5514200" y="589635"/>
                  </a:lnTo>
                  <a:lnTo>
                    <a:pt x="5515775" y="586486"/>
                  </a:lnTo>
                  <a:lnTo>
                    <a:pt x="5522074" y="581812"/>
                  </a:lnTo>
                  <a:lnTo>
                    <a:pt x="5526798" y="580644"/>
                  </a:lnTo>
                  <a:lnTo>
                    <a:pt x="5539092" y="580644"/>
                  </a:lnTo>
                  <a:lnTo>
                    <a:pt x="5543207" y="580745"/>
                  </a:lnTo>
                  <a:lnTo>
                    <a:pt x="5545442" y="580948"/>
                  </a:lnTo>
                  <a:lnTo>
                    <a:pt x="5545442" y="552030"/>
                  </a:lnTo>
                  <a:lnTo>
                    <a:pt x="5544680" y="552297"/>
                  </a:lnTo>
                  <a:lnTo>
                    <a:pt x="5544680" y="567994"/>
                  </a:lnTo>
                  <a:lnTo>
                    <a:pt x="5541429" y="570331"/>
                  </a:lnTo>
                  <a:lnTo>
                    <a:pt x="5536857" y="571500"/>
                  </a:lnTo>
                  <a:lnTo>
                    <a:pt x="5524766" y="571500"/>
                  </a:lnTo>
                  <a:lnTo>
                    <a:pt x="5519712" y="569772"/>
                  </a:lnTo>
                  <a:lnTo>
                    <a:pt x="5511889" y="562864"/>
                  </a:lnTo>
                  <a:lnTo>
                    <a:pt x="5509933" y="558495"/>
                  </a:lnTo>
                  <a:lnTo>
                    <a:pt x="5509933" y="548436"/>
                  </a:lnTo>
                  <a:lnTo>
                    <a:pt x="5511279" y="544703"/>
                  </a:lnTo>
                  <a:lnTo>
                    <a:pt x="5516664" y="539318"/>
                  </a:lnTo>
                  <a:lnTo>
                    <a:pt x="5521363" y="537159"/>
                  </a:lnTo>
                  <a:lnTo>
                    <a:pt x="5551690" y="529590"/>
                  </a:lnTo>
                  <a:lnTo>
                    <a:pt x="5551690" y="510082"/>
                  </a:lnTo>
                  <a:lnTo>
                    <a:pt x="5569369" y="510082"/>
                  </a:lnTo>
                  <a:lnTo>
                    <a:pt x="5576074" y="510082"/>
                  </a:lnTo>
                  <a:lnTo>
                    <a:pt x="5587809" y="510082"/>
                  </a:lnTo>
                  <a:lnTo>
                    <a:pt x="5587809" y="598170"/>
                  </a:lnTo>
                  <a:lnTo>
                    <a:pt x="5599239" y="598170"/>
                  </a:lnTo>
                  <a:lnTo>
                    <a:pt x="5599239" y="510082"/>
                  </a:lnTo>
                  <a:lnTo>
                    <a:pt x="5610974" y="510082"/>
                  </a:lnTo>
                  <a:lnTo>
                    <a:pt x="5617680" y="510082"/>
                  </a:lnTo>
                  <a:lnTo>
                    <a:pt x="5649988" y="510082"/>
                  </a:lnTo>
                  <a:lnTo>
                    <a:pt x="5649988" y="543763"/>
                  </a:lnTo>
                  <a:lnTo>
                    <a:pt x="5646572" y="547116"/>
                  </a:lnTo>
                  <a:lnTo>
                    <a:pt x="5634494" y="547116"/>
                  </a:lnTo>
                  <a:lnTo>
                    <a:pt x="5629808" y="544728"/>
                  </a:lnTo>
                  <a:lnTo>
                    <a:pt x="5625757" y="539953"/>
                  </a:lnTo>
                  <a:lnTo>
                    <a:pt x="5617070" y="546811"/>
                  </a:lnTo>
                  <a:lnTo>
                    <a:pt x="5656542" y="598627"/>
                  </a:lnTo>
                  <a:lnTo>
                    <a:pt x="5665838" y="592378"/>
                  </a:lnTo>
                  <a:lnTo>
                    <a:pt x="5648160" y="569214"/>
                  </a:lnTo>
                  <a:lnTo>
                    <a:pt x="5645201" y="565454"/>
                  </a:lnTo>
                  <a:lnTo>
                    <a:pt x="5641695" y="561238"/>
                  </a:lnTo>
                  <a:lnTo>
                    <a:pt x="5637644" y="556564"/>
                  </a:lnTo>
                  <a:lnTo>
                    <a:pt x="5637796" y="556107"/>
                  </a:lnTo>
                  <a:lnTo>
                    <a:pt x="5639105" y="556514"/>
                  </a:lnTo>
                  <a:lnTo>
                    <a:pt x="5640844" y="556717"/>
                  </a:lnTo>
                  <a:lnTo>
                    <a:pt x="5642978" y="556717"/>
                  </a:lnTo>
                  <a:lnTo>
                    <a:pt x="5648249" y="556514"/>
                  </a:lnTo>
                  <a:lnTo>
                    <a:pt x="5649328" y="556107"/>
                  </a:lnTo>
                  <a:lnTo>
                    <a:pt x="5652655" y="554863"/>
                  </a:lnTo>
                  <a:lnTo>
                    <a:pt x="5659666" y="548665"/>
                  </a:lnTo>
                  <a:lnTo>
                    <a:pt x="5660263" y="547116"/>
                  </a:lnTo>
                  <a:lnTo>
                    <a:pt x="5661418" y="544118"/>
                  </a:lnTo>
                  <a:lnTo>
                    <a:pt x="5661418" y="510082"/>
                  </a:lnTo>
                  <a:lnTo>
                    <a:pt x="5672226" y="510082"/>
                  </a:lnTo>
                  <a:lnTo>
                    <a:pt x="5678944" y="510082"/>
                  </a:lnTo>
                  <a:lnTo>
                    <a:pt x="5690667" y="510082"/>
                  </a:lnTo>
                  <a:lnTo>
                    <a:pt x="5690667" y="598170"/>
                  </a:lnTo>
                  <a:lnTo>
                    <a:pt x="5702097" y="598170"/>
                  </a:lnTo>
                  <a:lnTo>
                    <a:pt x="5702097" y="510082"/>
                  </a:lnTo>
                  <a:lnTo>
                    <a:pt x="5720537" y="510082"/>
                  </a:lnTo>
                  <a:lnTo>
                    <a:pt x="5720537" y="500329"/>
                  </a:lnTo>
                  <a:close/>
                </a:path>
                <a:path w="5814695" h="2957829">
                  <a:moveTo>
                    <a:pt x="5790044" y="815949"/>
                  </a:moveTo>
                  <a:lnTo>
                    <a:pt x="5743410" y="815949"/>
                  </a:lnTo>
                  <a:lnTo>
                    <a:pt x="5743410" y="778002"/>
                  </a:lnTo>
                  <a:lnTo>
                    <a:pt x="5782576" y="778002"/>
                  </a:lnTo>
                  <a:lnTo>
                    <a:pt x="5782576" y="767181"/>
                  </a:lnTo>
                  <a:lnTo>
                    <a:pt x="5743410" y="767181"/>
                  </a:lnTo>
                  <a:lnTo>
                    <a:pt x="5743410" y="730758"/>
                  </a:lnTo>
                  <a:lnTo>
                    <a:pt x="5787910" y="730758"/>
                  </a:lnTo>
                  <a:lnTo>
                    <a:pt x="5787910" y="719937"/>
                  </a:lnTo>
                  <a:lnTo>
                    <a:pt x="5731218" y="719937"/>
                  </a:lnTo>
                  <a:lnTo>
                    <a:pt x="5731218" y="826770"/>
                  </a:lnTo>
                  <a:lnTo>
                    <a:pt x="5790044" y="826770"/>
                  </a:lnTo>
                  <a:lnTo>
                    <a:pt x="5790044" y="815949"/>
                  </a:lnTo>
                  <a:close/>
                </a:path>
                <a:path w="5814695" h="2957829">
                  <a:moveTo>
                    <a:pt x="5814263" y="271729"/>
                  </a:moveTo>
                  <a:lnTo>
                    <a:pt x="5814263" y="271729"/>
                  </a:lnTo>
                  <a:lnTo>
                    <a:pt x="5649836" y="271729"/>
                  </a:lnTo>
                  <a:lnTo>
                    <a:pt x="5649849" y="251206"/>
                  </a:lnTo>
                  <a:lnTo>
                    <a:pt x="5651512" y="246837"/>
                  </a:lnTo>
                  <a:lnTo>
                    <a:pt x="5658218" y="240538"/>
                  </a:lnTo>
                  <a:lnTo>
                    <a:pt x="5662485" y="238963"/>
                  </a:lnTo>
                  <a:lnTo>
                    <a:pt x="5675490" y="238963"/>
                  </a:lnTo>
                  <a:lnTo>
                    <a:pt x="5682221" y="241185"/>
                  </a:lnTo>
                  <a:lnTo>
                    <a:pt x="5693499" y="250012"/>
                  </a:lnTo>
                  <a:lnTo>
                    <a:pt x="5698147" y="255371"/>
                  </a:lnTo>
                  <a:lnTo>
                    <a:pt x="5701804" y="261670"/>
                  </a:lnTo>
                  <a:lnTo>
                    <a:pt x="5710491" y="255727"/>
                  </a:lnTo>
                  <a:lnTo>
                    <a:pt x="5708142" y="251561"/>
                  </a:lnTo>
                  <a:lnTo>
                    <a:pt x="5705233" y="247573"/>
                  </a:lnTo>
                  <a:lnTo>
                    <a:pt x="5698223" y="239953"/>
                  </a:lnTo>
                  <a:lnTo>
                    <a:pt x="5696826" y="238963"/>
                  </a:lnTo>
                  <a:lnTo>
                    <a:pt x="5693359" y="236474"/>
                  </a:lnTo>
                  <a:lnTo>
                    <a:pt x="5680976" y="230174"/>
                  </a:lnTo>
                  <a:lnTo>
                    <a:pt x="5674474" y="228600"/>
                  </a:lnTo>
                  <a:lnTo>
                    <a:pt x="5659336" y="228600"/>
                  </a:lnTo>
                  <a:lnTo>
                    <a:pt x="5652351" y="231190"/>
                  </a:lnTo>
                  <a:lnTo>
                    <a:pt x="5641073" y="241554"/>
                  </a:lnTo>
                  <a:lnTo>
                    <a:pt x="5638254" y="248361"/>
                  </a:lnTo>
                  <a:lnTo>
                    <a:pt x="5638254" y="271729"/>
                  </a:lnTo>
                  <a:lnTo>
                    <a:pt x="5626671" y="271729"/>
                  </a:lnTo>
                  <a:lnTo>
                    <a:pt x="5619966" y="271729"/>
                  </a:lnTo>
                  <a:lnTo>
                    <a:pt x="5611126" y="271729"/>
                  </a:lnTo>
                  <a:lnTo>
                    <a:pt x="5607570" y="270205"/>
                  </a:lnTo>
                  <a:lnTo>
                    <a:pt x="5604649" y="267944"/>
                  </a:lnTo>
                  <a:lnTo>
                    <a:pt x="5600077" y="261950"/>
                  </a:lnTo>
                  <a:lnTo>
                    <a:pt x="5598934" y="258521"/>
                  </a:lnTo>
                  <a:lnTo>
                    <a:pt x="5598934" y="251206"/>
                  </a:lnTo>
                  <a:lnTo>
                    <a:pt x="5600052" y="248361"/>
                  </a:lnTo>
                  <a:lnTo>
                    <a:pt x="5604522" y="243890"/>
                  </a:lnTo>
                  <a:lnTo>
                    <a:pt x="5607520" y="242773"/>
                  </a:lnTo>
                  <a:lnTo>
                    <a:pt x="5615038" y="242773"/>
                  </a:lnTo>
                  <a:lnTo>
                    <a:pt x="5618340" y="243789"/>
                  </a:lnTo>
                  <a:lnTo>
                    <a:pt x="5621185" y="245821"/>
                  </a:lnTo>
                  <a:lnTo>
                    <a:pt x="5622442" y="242773"/>
                  </a:lnTo>
                  <a:lnTo>
                    <a:pt x="5625147" y="236220"/>
                  </a:lnTo>
                  <a:lnTo>
                    <a:pt x="5621083" y="233680"/>
                  </a:lnTo>
                  <a:lnTo>
                    <a:pt x="5616054" y="232410"/>
                  </a:lnTo>
                  <a:lnTo>
                    <a:pt x="5604065" y="232410"/>
                  </a:lnTo>
                  <a:lnTo>
                    <a:pt x="5598858" y="234416"/>
                  </a:lnTo>
                  <a:lnTo>
                    <a:pt x="5590019" y="242443"/>
                  </a:lnTo>
                  <a:lnTo>
                    <a:pt x="5587847" y="247345"/>
                  </a:lnTo>
                  <a:lnTo>
                    <a:pt x="5587809" y="257606"/>
                  </a:lnTo>
                  <a:lnTo>
                    <a:pt x="5588698" y="261213"/>
                  </a:lnTo>
                  <a:lnTo>
                    <a:pt x="5592254" y="267309"/>
                  </a:lnTo>
                  <a:lnTo>
                    <a:pt x="5594362" y="269595"/>
                  </a:lnTo>
                  <a:lnTo>
                    <a:pt x="5596801" y="271119"/>
                  </a:lnTo>
                  <a:lnTo>
                    <a:pt x="5596801" y="271729"/>
                  </a:lnTo>
                  <a:lnTo>
                    <a:pt x="5585066" y="271729"/>
                  </a:lnTo>
                  <a:lnTo>
                    <a:pt x="5578360" y="271729"/>
                  </a:lnTo>
                  <a:lnTo>
                    <a:pt x="5542242" y="271729"/>
                  </a:lnTo>
                  <a:lnTo>
                    <a:pt x="5542242" y="281482"/>
                  </a:lnTo>
                  <a:lnTo>
                    <a:pt x="5555348" y="281482"/>
                  </a:lnTo>
                  <a:lnTo>
                    <a:pt x="5555348" y="322529"/>
                  </a:lnTo>
                  <a:lnTo>
                    <a:pt x="5552884" y="328676"/>
                  </a:lnTo>
                  <a:lnTo>
                    <a:pt x="5543029" y="338836"/>
                  </a:lnTo>
                  <a:lnTo>
                    <a:pt x="5536196" y="341376"/>
                  </a:lnTo>
                  <a:lnTo>
                    <a:pt x="5521464" y="341376"/>
                  </a:lnTo>
                  <a:lnTo>
                    <a:pt x="5517045" y="340080"/>
                  </a:lnTo>
                  <a:lnTo>
                    <a:pt x="5511355" y="334899"/>
                  </a:lnTo>
                  <a:lnTo>
                    <a:pt x="5510022" y="331927"/>
                  </a:lnTo>
                  <a:lnTo>
                    <a:pt x="5509933" y="324205"/>
                  </a:lnTo>
                  <a:lnTo>
                    <a:pt x="5511254" y="321233"/>
                  </a:lnTo>
                  <a:lnTo>
                    <a:pt x="5516537" y="316865"/>
                  </a:lnTo>
                  <a:lnTo>
                    <a:pt x="5520499" y="315772"/>
                  </a:lnTo>
                  <a:lnTo>
                    <a:pt x="5535231" y="315772"/>
                  </a:lnTo>
                  <a:lnTo>
                    <a:pt x="5535231" y="305714"/>
                  </a:lnTo>
                  <a:lnTo>
                    <a:pt x="5519839" y="305714"/>
                  </a:lnTo>
                  <a:lnTo>
                    <a:pt x="5515749" y="304622"/>
                  </a:lnTo>
                  <a:lnTo>
                    <a:pt x="5510365" y="300253"/>
                  </a:lnTo>
                  <a:lnTo>
                    <a:pt x="5509018" y="297434"/>
                  </a:lnTo>
                  <a:lnTo>
                    <a:pt x="5509018" y="287985"/>
                  </a:lnTo>
                  <a:lnTo>
                    <a:pt x="5512727" y="283819"/>
                  </a:lnTo>
                  <a:lnTo>
                    <a:pt x="5520144" y="281482"/>
                  </a:lnTo>
                  <a:lnTo>
                    <a:pt x="5517858" y="271729"/>
                  </a:lnTo>
                  <a:lnTo>
                    <a:pt x="5392128" y="271729"/>
                  </a:lnTo>
                  <a:lnTo>
                    <a:pt x="5392128" y="252069"/>
                  </a:lnTo>
                  <a:lnTo>
                    <a:pt x="5394160" y="247345"/>
                  </a:lnTo>
                  <a:lnTo>
                    <a:pt x="5402288" y="240639"/>
                  </a:lnTo>
                  <a:lnTo>
                    <a:pt x="5407977" y="238963"/>
                  </a:lnTo>
                  <a:lnTo>
                    <a:pt x="5415292" y="238963"/>
                  </a:lnTo>
                  <a:lnTo>
                    <a:pt x="5454002" y="255473"/>
                  </a:lnTo>
                  <a:lnTo>
                    <a:pt x="5458269" y="261670"/>
                  </a:lnTo>
                  <a:lnTo>
                    <a:pt x="5466575" y="255473"/>
                  </a:lnTo>
                  <a:lnTo>
                    <a:pt x="5449494" y="238963"/>
                  </a:lnTo>
                  <a:lnTo>
                    <a:pt x="5446458" y="236905"/>
                  </a:lnTo>
                  <a:lnTo>
                    <a:pt x="5439448" y="233273"/>
                  </a:lnTo>
                  <a:lnTo>
                    <a:pt x="5431917" y="230682"/>
                  </a:lnTo>
                  <a:lnTo>
                    <a:pt x="5423865" y="229120"/>
                  </a:lnTo>
                  <a:lnTo>
                    <a:pt x="5415292" y="228600"/>
                  </a:lnTo>
                  <a:lnTo>
                    <a:pt x="5407761" y="229108"/>
                  </a:lnTo>
                  <a:lnTo>
                    <a:pt x="5380698" y="249072"/>
                  </a:lnTo>
                  <a:lnTo>
                    <a:pt x="5380698" y="271729"/>
                  </a:lnTo>
                  <a:lnTo>
                    <a:pt x="5362257" y="271729"/>
                  </a:lnTo>
                  <a:lnTo>
                    <a:pt x="5362257" y="281482"/>
                  </a:lnTo>
                  <a:lnTo>
                    <a:pt x="5380698" y="281482"/>
                  </a:lnTo>
                  <a:lnTo>
                    <a:pt x="5380698" y="369570"/>
                  </a:lnTo>
                  <a:lnTo>
                    <a:pt x="5392128" y="369570"/>
                  </a:lnTo>
                  <a:lnTo>
                    <a:pt x="5392128" y="281482"/>
                  </a:lnTo>
                  <a:lnTo>
                    <a:pt x="5403862" y="281482"/>
                  </a:lnTo>
                  <a:lnTo>
                    <a:pt x="5410568" y="281482"/>
                  </a:lnTo>
                  <a:lnTo>
                    <a:pt x="5458879" y="281482"/>
                  </a:lnTo>
                  <a:lnTo>
                    <a:pt x="5458879" y="309676"/>
                  </a:lnTo>
                  <a:lnTo>
                    <a:pt x="5419864" y="309676"/>
                  </a:lnTo>
                  <a:lnTo>
                    <a:pt x="5411330" y="316534"/>
                  </a:lnTo>
                  <a:lnTo>
                    <a:pt x="5421388" y="336499"/>
                  </a:lnTo>
                  <a:lnTo>
                    <a:pt x="5428399" y="334060"/>
                  </a:lnTo>
                  <a:lnTo>
                    <a:pt x="5428399" y="320040"/>
                  </a:lnTo>
                  <a:lnTo>
                    <a:pt x="5458879" y="320040"/>
                  </a:lnTo>
                  <a:lnTo>
                    <a:pt x="5458879" y="369570"/>
                  </a:lnTo>
                  <a:lnTo>
                    <a:pt x="5470309" y="369570"/>
                  </a:lnTo>
                  <a:lnTo>
                    <a:pt x="5470309" y="320040"/>
                  </a:lnTo>
                  <a:lnTo>
                    <a:pt x="5470309" y="281482"/>
                  </a:lnTo>
                  <a:lnTo>
                    <a:pt x="5482044" y="281482"/>
                  </a:lnTo>
                  <a:lnTo>
                    <a:pt x="5488749" y="281482"/>
                  </a:lnTo>
                  <a:lnTo>
                    <a:pt x="5503989" y="281482"/>
                  </a:lnTo>
                  <a:lnTo>
                    <a:pt x="5503989" y="282092"/>
                  </a:lnTo>
                  <a:lnTo>
                    <a:pt x="5502160" y="283006"/>
                  </a:lnTo>
                  <a:lnTo>
                    <a:pt x="5500509" y="284556"/>
                  </a:lnTo>
                  <a:lnTo>
                    <a:pt x="5497563" y="288925"/>
                  </a:lnTo>
                  <a:lnTo>
                    <a:pt x="5496826" y="291541"/>
                  </a:lnTo>
                  <a:lnTo>
                    <a:pt x="5496826" y="299161"/>
                  </a:lnTo>
                  <a:lnTo>
                    <a:pt x="5498198" y="302818"/>
                  </a:lnTo>
                  <a:lnTo>
                    <a:pt x="5503684" y="308305"/>
                  </a:lnTo>
                  <a:lnTo>
                    <a:pt x="5507088" y="309930"/>
                  </a:lnTo>
                  <a:lnTo>
                    <a:pt x="5511152" y="310438"/>
                  </a:lnTo>
                  <a:lnTo>
                    <a:pt x="5511152" y="311048"/>
                  </a:lnTo>
                  <a:lnTo>
                    <a:pt x="5507596" y="311962"/>
                  </a:lnTo>
                  <a:lnTo>
                    <a:pt x="5504497" y="313944"/>
                  </a:lnTo>
                  <a:lnTo>
                    <a:pt x="5499201" y="320065"/>
                  </a:lnTo>
                  <a:lnTo>
                    <a:pt x="5497893" y="323850"/>
                  </a:lnTo>
                  <a:lnTo>
                    <a:pt x="5497919" y="334899"/>
                  </a:lnTo>
                  <a:lnTo>
                    <a:pt x="5500382" y="340283"/>
                  </a:lnTo>
                  <a:lnTo>
                    <a:pt x="5510339" y="349326"/>
                  </a:lnTo>
                  <a:lnTo>
                    <a:pt x="5517350" y="351586"/>
                  </a:lnTo>
                  <a:lnTo>
                    <a:pt x="5533504" y="351586"/>
                  </a:lnTo>
                  <a:lnTo>
                    <a:pt x="5539397" y="350316"/>
                  </a:lnTo>
                  <a:lnTo>
                    <a:pt x="5548744" y="345236"/>
                  </a:lnTo>
                  <a:lnTo>
                    <a:pt x="5552249" y="342442"/>
                  </a:lnTo>
                  <a:lnTo>
                    <a:pt x="5553062" y="341376"/>
                  </a:lnTo>
                  <a:lnTo>
                    <a:pt x="5554586" y="339394"/>
                  </a:lnTo>
                  <a:lnTo>
                    <a:pt x="5555196" y="339394"/>
                  </a:lnTo>
                  <a:lnTo>
                    <a:pt x="5555196" y="369570"/>
                  </a:lnTo>
                  <a:lnTo>
                    <a:pt x="5566778" y="369570"/>
                  </a:lnTo>
                  <a:lnTo>
                    <a:pt x="5566778" y="339394"/>
                  </a:lnTo>
                  <a:lnTo>
                    <a:pt x="5566778" y="281482"/>
                  </a:lnTo>
                  <a:lnTo>
                    <a:pt x="5578360" y="281482"/>
                  </a:lnTo>
                  <a:lnTo>
                    <a:pt x="5585066" y="281482"/>
                  </a:lnTo>
                  <a:lnTo>
                    <a:pt x="5596801" y="281482"/>
                  </a:lnTo>
                  <a:lnTo>
                    <a:pt x="5596801" y="369570"/>
                  </a:lnTo>
                  <a:lnTo>
                    <a:pt x="5608231" y="369570"/>
                  </a:lnTo>
                  <a:lnTo>
                    <a:pt x="5608231" y="281482"/>
                  </a:lnTo>
                  <a:lnTo>
                    <a:pt x="5619966" y="281482"/>
                  </a:lnTo>
                  <a:lnTo>
                    <a:pt x="5626671" y="281482"/>
                  </a:lnTo>
                  <a:lnTo>
                    <a:pt x="5638406" y="281482"/>
                  </a:lnTo>
                  <a:lnTo>
                    <a:pt x="5638406" y="369570"/>
                  </a:lnTo>
                  <a:lnTo>
                    <a:pt x="5649836" y="369570"/>
                  </a:lnTo>
                  <a:lnTo>
                    <a:pt x="5649836" y="281482"/>
                  </a:lnTo>
                  <a:lnTo>
                    <a:pt x="5661571" y="281482"/>
                  </a:lnTo>
                  <a:lnTo>
                    <a:pt x="5668276" y="281482"/>
                  </a:lnTo>
                  <a:lnTo>
                    <a:pt x="5700585" y="281482"/>
                  </a:lnTo>
                  <a:lnTo>
                    <a:pt x="5700585" y="315163"/>
                  </a:lnTo>
                  <a:lnTo>
                    <a:pt x="5697169" y="318516"/>
                  </a:lnTo>
                  <a:lnTo>
                    <a:pt x="5685091" y="318516"/>
                  </a:lnTo>
                  <a:lnTo>
                    <a:pt x="5680405" y="316128"/>
                  </a:lnTo>
                  <a:lnTo>
                    <a:pt x="5676354" y="311353"/>
                  </a:lnTo>
                  <a:lnTo>
                    <a:pt x="5667667" y="318211"/>
                  </a:lnTo>
                  <a:lnTo>
                    <a:pt x="5707138" y="370027"/>
                  </a:lnTo>
                  <a:lnTo>
                    <a:pt x="5716435" y="363778"/>
                  </a:lnTo>
                  <a:lnTo>
                    <a:pt x="5698477" y="340271"/>
                  </a:lnTo>
                  <a:lnTo>
                    <a:pt x="5695797" y="336854"/>
                  </a:lnTo>
                  <a:lnTo>
                    <a:pt x="5692292" y="332638"/>
                  </a:lnTo>
                  <a:lnTo>
                    <a:pt x="5688241" y="327964"/>
                  </a:lnTo>
                  <a:lnTo>
                    <a:pt x="5688393" y="327507"/>
                  </a:lnTo>
                  <a:lnTo>
                    <a:pt x="5689701" y="327914"/>
                  </a:lnTo>
                  <a:lnTo>
                    <a:pt x="5691441" y="328117"/>
                  </a:lnTo>
                  <a:lnTo>
                    <a:pt x="5693575" y="328117"/>
                  </a:lnTo>
                  <a:lnTo>
                    <a:pt x="5698845" y="327914"/>
                  </a:lnTo>
                  <a:lnTo>
                    <a:pt x="5699925" y="327507"/>
                  </a:lnTo>
                  <a:lnTo>
                    <a:pt x="5703252" y="326263"/>
                  </a:lnTo>
                  <a:lnTo>
                    <a:pt x="5710263" y="320040"/>
                  </a:lnTo>
                  <a:lnTo>
                    <a:pt x="5710860" y="318516"/>
                  </a:lnTo>
                  <a:lnTo>
                    <a:pt x="5711914" y="315772"/>
                  </a:lnTo>
                  <a:lnTo>
                    <a:pt x="5712015" y="281482"/>
                  </a:lnTo>
                  <a:lnTo>
                    <a:pt x="5722836" y="281482"/>
                  </a:lnTo>
                  <a:lnTo>
                    <a:pt x="5729541" y="281482"/>
                  </a:lnTo>
                  <a:lnTo>
                    <a:pt x="5784393" y="281482"/>
                  </a:lnTo>
                  <a:lnTo>
                    <a:pt x="5784393" y="302818"/>
                  </a:lnTo>
                  <a:lnTo>
                    <a:pt x="5753201" y="302818"/>
                  </a:lnTo>
                  <a:lnTo>
                    <a:pt x="5746775" y="305333"/>
                  </a:lnTo>
                  <a:lnTo>
                    <a:pt x="5736514" y="315391"/>
                  </a:lnTo>
                  <a:lnTo>
                    <a:pt x="5733948" y="322122"/>
                  </a:lnTo>
                  <a:lnTo>
                    <a:pt x="5734012" y="339394"/>
                  </a:lnTo>
                  <a:lnTo>
                    <a:pt x="5735828" y="346760"/>
                  </a:lnTo>
                  <a:lnTo>
                    <a:pt x="5743346" y="360375"/>
                  </a:lnTo>
                  <a:lnTo>
                    <a:pt x="5748223" y="366064"/>
                  </a:lnTo>
                  <a:lnTo>
                    <a:pt x="5754217" y="370636"/>
                  </a:lnTo>
                  <a:lnTo>
                    <a:pt x="5763361" y="363778"/>
                  </a:lnTo>
                  <a:lnTo>
                    <a:pt x="5755691" y="356806"/>
                  </a:lnTo>
                  <a:lnTo>
                    <a:pt x="5750217" y="348957"/>
                  </a:lnTo>
                  <a:lnTo>
                    <a:pt x="5746928" y="340283"/>
                  </a:lnTo>
                  <a:lnTo>
                    <a:pt x="5745950" y="331724"/>
                  </a:lnTo>
                  <a:lnTo>
                    <a:pt x="5745835" y="325221"/>
                  </a:lnTo>
                  <a:lnTo>
                    <a:pt x="5747410" y="320929"/>
                  </a:lnTo>
                  <a:lnTo>
                    <a:pt x="5753709" y="314731"/>
                  </a:lnTo>
                  <a:lnTo>
                    <a:pt x="5757875" y="313182"/>
                  </a:lnTo>
                  <a:lnTo>
                    <a:pt x="5784393" y="313182"/>
                  </a:lnTo>
                  <a:lnTo>
                    <a:pt x="5784393" y="369570"/>
                  </a:lnTo>
                  <a:lnTo>
                    <a:pt x="5795823" y="369570"/>
                  </a:lnTo>
                  <a:lnTo>
                    <a:pt x="5795823" y="313182"/>
                  </a:lnTo>
                  <a:lnTo>
                    <a:pt x="5795823" y="281482"/>
                  </a:lnTo>
                  <a:lnTo>
                    <a:pt x="5814263" y="281482"/>
                  </a:lnTo>
                  <a:lnTo>
                    <a:pt x="5814263" y="27172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025163" y="8821273"/>
              <a:ext cx="179603" cy="18557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429173" y="7436332"/>
              <a:ext cx="1393190" cy="621665"/>
            </a:xfrm>
            <a:custGeom>
              <a:avLst/>
              <a:gdLst/>
              <a:ahLst/>
              <a:cxnLst/>
              <a:rect l="l" t="t" r="r" b="b"/>
              <a:pathLst>
                <a:path w="1393190" h="621665">
                  <a:moveTo>
                    <a:pt x="297180" y="44259"/>
                  </a:moveTo>
                  <a:lnTo>
                    <a:pt x="297180" y="44259"/>
                  </a:lnTo>
                  <a:lnTo>
                    <a:pt x="0" y="44259"/>
                  </a:lnTo>
                  <a:lnTo>
                    <a:pt x="0" y="54813"/>
                  </a:lnTo>
                  <a:lnTo>
                    <a:pt x="61087" y="54813"/>
                  </a:lnTo>
                  <a:lnTo>
                    <a:pt x="61087" y="103581"/>
                  </a:lnTo>
                  <a:lnTo>
                    <a:pt x="59270" y="108585"/>
                  </a:lnTo>
                  <a:lnTo>
                    <a:pt x="52006" y="116293"/>
                  </a:lnTo>
                  <a:lnTo>
                    <a:pt x="47269" y="118211"/>
                  </a:lnTo>
                  <a:lnTo>
                    <a:pt x="36271" y="118211"/>
                  </a:lnTo>
                  <a:lnTo>
                    <a:pt x="47879" y="84035"/>
                  </a:lnTo>
                  <a:lnTo>
                    <a:pt x="47688" y="82943"/>
                  </a:lnTo>
                  <a:lnTo>
                    <a:pt x="45897" y="72644"/>
                  </a:lnTo>
                  <a:lnTo>
                    <a:pt x="39166" y="72351"/>
                  </a:lnTo>
                  <a:lnTo>
                    <a:pt x="32867" y="73266"/>
                  </a:lnTo>
                  <a:lnTo>
                    <a:pt x="26949" y="75425"/>
                  </a:lnTo>
                  <a:lnTo>
                    <a:pt x="21551" y="78752"/>
                  </a:lnTo>
                  <a:lnTo>
                    <a:pt x="14554" y="84035"/>
                  </a:lnTo>
                  <a:lnTo>
                    <a:pt x="11061" y="91528"/>
                  </a:lnTo>
                  <a:lnTo>
                    <a:pt x="11061" y="109461"/>
                  </a:lnTo>
                  <a:lnTo>
                    <a:pt x="13817" y="116243"/>
                  </a:lnTo>
                  <a:lnTo>
                    <a:pt x="24815" y="126809"/>
                  </a:lnTo>
                  <a:lnTo>
                    <a:pt x="31419" y="129438"/>
                  </a:lnTo>
                  <a:lnTo>
                    <a:pt x="48374" y="129438"/>
                  </a:lnTo>
                  <a:lnTo>
                    <a:pt x="55473" y="126314"/>
                  </a:lnTo>
                  <a:lnTo>
                    <a:pt x="60426" y="120027"/>
                  </a:lnTo>
                  <a:lnTo>
                    <a:pt x="61087" y="120027"/>
                  </a:lnTo>
                  <a:lnTo>
                    <a:pt x="61087" y="150241"/>
                  </a:lnTo>
                  <a:lnTo>
                    <a:pt x="73469" y="150241"/>
                  </a:lnTo>
                  <a:lnTo>
                    <a:pt x="73469" y="120027"/>
                  </a:lnTo>
                  <a:lnTo>
                    <a:pt x="73469" y="118211"/>
                  </a:lnTo>
                  <a:lnTo>
                    <a:pt x="73469" y="98679"/>
                  </a:lnTo>
                  <a:lnTo>
                    <a:pt x="75285" y="93675"/>
                  </a:lnTo>
                  <a:lnTo>
                    <a:pt x="82550" y="85966"/>
                  </a:lnTo>
                  <a:lnTo>
                    <a:pt x="87287" y="84035"/>
                  </a:lnTo>
                  <a:lnTo>
                    <a:pt x="98285" y="84035"/>
                  </a:lnTo>
                  <a:lnTo>
                    <a:pt x="102476" y="85636"/>
                  </a:lnTo>
                  <a:lnTo>
                    <a:pt x="108851" y="92024"/>
                  </a:lnTo>
                  <a:lnTo>
                    <a:pt x="110451" y="96151"/>
                  </a:lnTo>
                  <a:lnTo>
                    <a:pt x="110451" y="107708"/>
                  </a:lnTo>
                  <a:lnTo>
                    <a:pt x="108089" y="112407"/>
                  </a:lnTo>
                  <a:lnTo>
                    <a:pt x="98615" y="118249"/>
                  </a:lnTo>
                  <a:lnTo>
                    <a:pt x="93065" y="119151"/>
                  </a:lnTo>
                  <a:lnTo>
                    <a:pt x="86677" y="118046"/>
                  </a:lnTo>
                  <a:lnTo>
                    <a:pt x="88658" y="129438"/>
                  </a:lnTo>
                  <a:lnTo>
                    <a:pt x="118618" y="119151"/>
                  </a:lnTo>
                  <a:lnTo>
                    <a:pt x="119811" y="118249"/>
                  </a:lnTo>
                  <a:lnTo>
                    <a:pt x="119938" y="118046"/>
                  </a:lnTo>
                  <a:lnTo>
                    <a:pt x="123329" y="110731"/>
                  </a:lnTo>
                  <a:lnTo>
                    <a:pt x="123329" y="92684"/>
                  </a:lnTo>
                  <a:lnTo>
                    <a:pt x="120637" y="85890"/>
                  </a:lnTo>
                  <a:lnTo>
                    <a:pt x="118719" y="84035"/>
                  </a:lnTo>
                  <a:lnTo>
                    <a:pt x="117017" y="82384"/>
                  </a:lnTo>
                  <a:lnTo>
                    <a:pt x="109842" y="75425"/>
                  </a:lnTo>
                  <a:lnTo>
                    <a:pt x="103301" y="72809"/>
                  </a:lnTo>
                  <a:lnTo>
                    <a:pt x="85902" y="72809"/>
                  </a:lnTo>
                  <a:lnTo>
                    <a:pt x="78752" y="76009"/>
                  </a:lnTo>
                  <a:lnTo>
                    <a:pt x="74129" y="82384"/>
                  </a:lnTo>
                  <a:lnTo>
                    <a:pt x="73469" y="82384"/>
                  </a:lnTo>
                  <a:lnTo>
                    <a:pt x="73469" y="54813"/>
                  </a:lnTo>
                  <a:lnTo>
                    <a:pt x="127127" y="54813"/>
                  </a:lnTo>
                  <a:lnTo>
                    <a:pt x="134391" y="54813"/>
                  </a:lnTo>
                  <a:lnTo>
                    <a:pt x="219748" y="54813"/>
                  </a:lnTo>
                  <a:lnTo>
                    <a:pt x="219748" y="80416"/>
                  </a:lnTo>
                  <a:lnTo>
                    <a:pt x="219087" y="80416"/>
                  </a:lnTo>
                  <a:lnTo>
                    <a:pt x="215887" y="76771"/>
                  </a:lnTo>
                  <a:lnTo>
                    <a:pt x="211213" y="74968"/>
                  </a:lnTo>
                  <a:lnTo>
                    <a:pt x="200863" y="74968"/>
                  </a:lnTo>
                  <a:lnTo>
                    <a:pt x="197129" y="76174"/>
                  </a:lnTo>
                  <a:lnTo>
                    <a:pt x="190525" y="81013"/>
                  </a:lnTo>
                  <a:lnTo>
                    <a:pt x="188264" y="84429"/>
                  </a:lnTo>
                  <a:lnTo>
                    <a:pt x="187058" y="88823"/>
                  </a:lnTo>
                  <a:lnTo>
                    <a:pt x="186397" y="88823"/>
                  </a:lnTo>
                  <a:lnTo>
                    <a:pt x="185801" y="87007"/>
                  </a:lnTo>
                  <a:lnTo>
                    <a:pt x="185077" y="84759"/>
                  </a:lnTo>
                  <a:lnTo>
                    <a:pt x="182676" y="81534"/>
                  </a:lnTo>
                  <a:lnTo>
                    <a:pt x="175742" y="76809"/>
                  </a:lnTo>
                  <a:lnTo>
                    <a:pt x="171373" y="75615"/>
                  </a:lnTo>
                  <a:lnTo>
                    <a:pt x="158826" y="75615"/>
                  </a:lnTo>
                  <a:lnTo>
                    <a:pt x="152577" y="78295"/>
                  </a:lnTo>
                  <a:lnTo>
                    <a:pt x="142125" y="88963"/>
                  </a:lnTo>
                  <a:lnTo>
                    <a:pt x="139534" y="96151"/>
                  </a:lnTo>
                  <a:lnTo>
                    <a:pt x="139534" y="106006"/>
                  </a:lnTo>
                  <a:lnTo>
                    <a:pt x="157124" y="143179"/>
                  </a:lnTo>
                  <a:lnTo>
                    <a:pt x="168732" y="151396"/>
                  </a:lnTo>
                  <a:lnTo>
                    <a:pt x="177152" y="142494"/>
                  </a:lnTo>
                  <a:lnTo>
                    <a:pt x="166306" y="135191"/>
                  </a:lnTo>
                  <a:lnTo>
                    <a:pt x="158572" y="126644"/>
                  </a:lnTo>
                  <a:lnTo>
                    <a:pt x="153924" y="116865"/>
                  </a:lnTo>
                  <a:lnTo>
                    <a:pt x="152400" y="106006"/>
                  </a:lnTo>
                  <a:lnTo>
                    <a:pt x="152387" y="99555"/>
                  </a:lnTo>
                  <a:lnTo>
                    <a:pt x="153784" y="94856"/>
                  </a:lnTo>
                  <a:lnTo>
                    <a:pt x="159397" y="88582"/>
                  </a:lnTo>
                  <a:lnTo>
                    <a:pt x="162953" y="87007"/>
                  </a:lnTo>
                  <a:lnTo>
                    <a:pt x="171424" y="87007"/>
                  </a:lnTo>
                  <a:lnTo>
                    <a:pt x="174726" y="88366"/>
                  </a:lnTo>
                  <a:lnTo>
                    <a:pt x="179565" y="93751"/>
                  </a:lnTo>
                  <a:lnTo>
                    <a:pt x="180708" y="97523"/>
                  </a:lnTo>
                  <a:lnTo>
                    <a:pt x="180784" y="118706"/>
                  </a:lnTo>
                  <a:lnTo>
                    <a:pt x="192836" y="118706"/>
                  </a:lnTo>
                  <a:lnTo>
                    <a:pt x="192836" y="97523"/>
                  </a:lnTo>
                  <a:lnTo>
                    <a:pt x="194068" y="93370"/>
                  </a:lnTo>
                  <a:lnTo>
                    <a:pt x="198069" y="88823"/>
                  </a:lnTo>
                  <a:lnTo>
                    <a:pt x="199021" y="87757"/>
                  </a:lnTo>
                  <a:lnTo>
                    <a:pt x="202349" y="86347"/>
                  </a:lnTo>
                  <a:lnTo>
                    <a:pt x="211709" y="86347"/>
                  </a:lnTo>
                  <a:lnTo>
                    <a:pt x="216115" y="88163"/>
                  </a:lnTo>
                  <a:lnTo>
                    <a:pt x="219748" y="91795"/>
                  </a:lnTo>
                  <a:lnTo>
                    <a:pt x="219748" y="150241"/>
                  </a:lnTo>
                  <a:lnTo>
                    <a:pt x="232295" y="150241"/>
                  </a:lnTo>
                  <a:lnTo>
                    <a:pt x="232295" y="86347"/>
                  </a:lnTo>
                  <a:lnTo>
                    <a:pt x="232295" y="80416"/>
                  </a:lnTo>
                  <a:lnTo>
                    <a:pt x="232295" y="54813"/>
                  </a:lnTo>
                  <a:lnTo>
                    <a:pt x="244843" y="54813"/>
                  </a:lnTo>
                  <a:lnTo>
                    <a:pt x="252107" y="54813"/>
                  </a:lnTo>
                  <a:lnTo>
                    <a:pt x="264820" y="54813"/>
                  </a:lnTo>
                  <a:lnTo>
                    <a:pt x="264820" y="150241"/>
                  </a:lnTo>
                  <a:lnTo>
                    <a:pt x="277202" y="150241"/>
                  </a:lnTo>
                  <a:lnTo>
                    <a:pt x="277202" y="54813"/>
                  </a:lnTo>
                  <a:lnTo>
                    <a:pt x="297180" y="54813"/>
                  </a:lnTo>
                  <a:lnTo>
                    <a:pt x="297180" y="44259"/>
                  </a:lnTo>
                  <a:close/>
                </a:path>
                <a:path w="1393190" h="621665">
                  <a:moveTo>
                    <a:pt x="298831" y="501459"/>
                  </a:moveTo>
                  <a:lnTo>
                    <a:pt x="214299" y="501459"/>
                  </a:lnTo>
                  <a:lnTo>
                    <a:pt x="206870" y="501459"/>
                  </a:lnTo>
                  <a:lnTo>
                    <a:pt x="181940" y="501459"/>
                  </a:lnTo>
                  <a:lnTo>
                    <a:pt x="181940" y="512025"/>
                  </a:lnTo>
                  <a:lnTo>
                    <a:pt x="181825" y="555142"/>
                  </a:lnTo>
                  <a:lnTo>
                    <a:pt x="179628" y="561479"/>
                  </a:lnTo>
                  <a:lnTo>
                    <a:pt x="170383" y="571042"/>
                  </a:lnTo>
                  <a:lnTo>
                    <a:pt x="164325" y="573443"/>
                  </a:lnTo>
                  <a:lnTo>
                    <a:pt x="149364" y="573443"/>
                  </a:lnTo>
                  <a:lnTo>
                    <a:pt x="143522" y="571296"/>
                  </a:lnTo>
                  <a:lnTo>
                    <a:pt x="135166" y="562711"/>
                  </a:lnTo>
                  <a:lnTo>
                    <a:pt x="132689" y="557872"/>
                  </a:lnTo>
                  <a:lnTo>
                    <a:pt x="131914" y="552475"/>
                  </a:lnTo>
                  <a:lnTo>
                    <a:pt x="138518" y="550938"/>
                  </a:lnTo>
                  <a:lnTo>
                    <a:pt x="143852" y="548132"/>
                  </a:lnTo>
                  <a:lnTo>
                    <a:pt x="152006" y="539978"/>
                  </a:lnTo>
                  <a:lnTo>
                    <a:pt x="154038" y="535139"/>
                  </a:lnTo>
                  <a:lnTo>
                    <a:pt x="154038" y="523036"/>
                  </a:lnTo>
                  <a:lnTo>
                    <a:pt x="151841" y="517423"/>
                  </a:lnTo>
                  <a:lnTo>
                    <a:pt x="147434" y="512686"/>
                  </a:lnTo>
                  <a:lnTo>
                    <a:pt x="147434" y="512025"/>
                  </a:lnTo>
                  <a:lnTo>
                    <a:pt x="181940" y="512025"/>
                  </a:lnTo>
                  <a:lnTo>
                    <a:pt x="181940" y="501459"/>
                  </a:lnTo>
                  <a:lnTo>
                    <a:pt x="113588" y="501459"/>
                  </a:lnTo>
                  <a:lnTo>
                    <a:pt x="106324" y="501459"/>
                  </a:lnTo>
                  <a:lnTo>
                    <a:pt x="0" y="501459"/>
                  </a:lnTo>
                  <a:lnTo>
                    <a:pt x="0" y="512025"/>
                  </a:lnTo>
                  <a:lnTo>
                    <a:pt x="81229" y="512025"/>
                  </a:lnTo>
                  <a:lnTo>
                    <a:pt x="81229" y="556653"/>
                  </a:lnTo>
                  <a:lnTo>
                    <a:pt x="78676" y="563892"/>
                  </a:lnTo>
                  <a:lnTo>
                    <a:pt x="68440" y="574573"/>
                  </a:lnTo>
                  <a:lnTo>
                    <a:pt x="61798" y="577240"/>
                  </a:lnTo>
                  <a:lnTo>
                    <a:pt x="47599" y="577240"/>
                  </a:lnTo>
                  <a:lnTo>
                    <a:pt x="42760" y="575640"/>
                  </a:lnTo>
                  <a:lnTo>
                    <a:pt x="35496" y="569264"/>
                  </a:lnTo>
                  <a:lnTo>
                    <a:pt x="33680" y="565188"/>
                  </a:lnTo>
                  <a:lnTo>
                    <a:pt x="33769" y="554837"/>
                  </a:lnTo>
                  <a:lnTo>
                    <a:pt x="35420" y="550875"/>
                  </a:lnTo>
                  <a:lnTo>
                    <a:pt x="42354" y="544499"/>
                  </a:lnTo>
                  <a:lnTo>
                    <a:pt x="47167" y="542899"/>
                  </a:lnTo>
                  <a:lnTo>
                    <a:pt x="66205" y="542899"/>
                  </a:lnTo>
                  <a:lnTo>
                    <a:pt x="66205" y="531837"/>
                  </a:lnTo>
                  <a:lnTo>
                    <a:pt x="6273" y="531837"/>
                  </a:lnTo>
                  <a:lnTo>
                    <a:pt x="6273" y="543064"/>
                  </a:lnTo>
                  <a:lnTo>
                    <a:pt x="29057" y="543064"/>
                  </a:lnTo>
                  <a:lnTo>
                    <a:pt x="29057" y="543725"/>
                  </a:lnTo>
                  <a:lnTo>
                    <a:pt x="23444" y="547903"/>
                  </a:lnTo>
                  <a:lnTo>
                    <a:pt x="20650" y="553796"/>
                  </a:lnTo>
                  <a:lnTo>
                    <a:pt x="20739" y="569264"/>
                  </a:lnTo>
                  <a:lnTo>
                    <a:pt x="23495" y="575424"/>
                  </a:lnTo>
                  <a:lnTo>
                    <a:pt x="34950" y="585990"/>
                  </a:lnTo>
                  <a:lnTo>
                    <a:pt x="42379" y="588632"/>
                  </a:lnTo>
                  <a:lnTo>
                    <a:pt x="58775" y="588632"/>
                  </a:lnTo>
                  <a:lnTo>
                    <a:pt x="64858" y="587311"/>
                  </a:lnTo>
                  <a:lnTo>
                    <a:pt x="74650" y="582028"/>
                  </a:lnTo>
                  <a:lnTo>
                    <a:pt x="78257" y="579056"/>
                  </a:lnTo>
                  <a:lnTo>
                    <a:pt x="79527" y="577240"/>
                  </a:lnTo>
                  <a:lnTo>
                    <a:pt x="80568" y="575754"/>
                  </a:lnTo>
                  <a:lnTo>
                    <a:pt x="81229" y="575754"/>
                  </a:lnTo>
                  <a:lnTo>
                    <a:pt x="81229" y="607453"/>
                  </a:lnTo>
                  <a:lnTo>
                    <a:pt x="93611" y="607453"/>
                  </a:lnTo>
                  <a:lnTo>
                    <a:pt x="93611" y="575754"/>
                  </a:lnTo>
                  <a:lnTo>
                    <a:pt x="93611" y="512025"/>
                  </a:lnTo>
                  <a:lnTo>
                    <a:pt x="106324" y="512025"/>
                  </a:lnTo>
                  <a:lnTo>
                    <a:pt x="113588" y="512025"/>
                  </a:lnTo>
                  <a:lnTo>
                    <a:pt x="134226" y="512025"/>
                  </a:lnTo>
                  <a:lnTo>
                    <a:pt x="138963" y="516204"/>
                  </a:lnTo>
                  <a:lnTo>
                    <a:pt x="141325" y="521436"/>
                  </a:lnTo>
                  <a:lnTo>
                    <a:pt x="141325" y="532663"/>
                  </a:lnTo>
                  <a:lnTo>
                    <a:pt x="139344" y="536625"/>
                  </a:lnTo>
                  <a:lnTo>
                    <a:pt x="131419" y="542569"/>
                  </a:lnTo>
                  <a:lnTo>
                    <a:pt x="125476" y="544931"/>
                  </a:lnTo>
                  <a:lnTo>
                    <a:pt x="117551" y="546696"/>
                  </a:lnTo>
                  <a:lnTo>
                    <a:pt x="119049" y="555142"/>
                  </a:lnTo>
                  <a:lnTo>
                    <a:pt x="147802" y="584200"/>
                  </a:lnTo>
                  <a:lnTo>
                    <a:pt x="155028" y="584835"/>
                  </a:lnTo>
                  <a:lnTo>
                    <a:pt x="163093" y="584098"/>
                  </a:lnTo>
                  <a:lnTo>
                    <a:pt x="170129" y="581863"/>
                  </a:lnTo>
                  <a:lnTo>
                    <a:pt x="176136" y="578154"/>
                  </a:lnTo>
                  <a:lnTo>
                    <a:pt x="180632" y="573443"/>
                  </a:lnTo>
                  <a:lnTo>
                    <a:pt x="181114" y="572947"/>
                  </a:lnTo>
                  <a:lnTo>
                    <a:pt x="181775" y="572947"/>
                  </a:lnTo>
                  <a:lnTo>
                    <a:pt x="181775" y="607453"/>
                  </a:lnTo>
                  <a:lnTo>
                    <a:pt x="194322" y="607453"/>
                  </a:lnTo>
                  <a:lnTo>
                    <a:pt x="194322" y="572947"/>
                  </a:lnTo>
                  <a:lnTo>
                    <a:pt x="194322" y="512025"/>
                  </a:lnTo>
                  <a:lnTo>
                    <a:pt x="206870" y="512025"/>
                  </a:lnTo>
                  <a:lnTo>
                    <a:pt x="214299" y="512025"/>
                  </a:lnTo>
                  <a:lnTo>
                    <a:pt x="266471" y="512025"/>
                  </a:lnTo>
                  <a:lnTo>
                    <a:pt x="266471" y="542569"/>
                  </a:lnTo>
                  <a:lnTo>
                    <a:pt x="224205" y="542569"/>
                  </a:lnTo>
                  <a:lnTo>
                    <a:pt x="214960" y="549998"/>
                  </a:lnTo>
                  <a:lnTo>
                    <a:pt x="225856" y="571627"/>
                  </a:lnTo>
                  <a:lnTo>
                    <a:pt x="233451" y="568985"/>
                  </a:lnTo>
                  <a:lnTo>
                    <a:pt x="233451" y="553796"/>
                  </a:lnTo>
                  <a:lnTo>
                    <a:pt x="266471" y="553796"/>
                  </a:lnTo>
                  <a:lnTo>
                    <a:pt x="266471" y="607453"/>
                  </a:lnTo>
                  <a:lnTo>
                    <a:pt x="278853" y="607453"/>
                  </a:lnTo>
                  <a:lnTo>
                    <a:pt x="278853" y="553796"/>
                  </a:lnTo>
                  <a:lnTo>
                    <a:pt x="278853" y="512025"/>
                  </a:lnTo>
                  <a:lnTo>
                    <a:pt x="298831" y="512025"/>
                  </a:lnTo>
                  <a:lnTo>
                    <a:pt x="298831" y="501459"/>
                  </a:lnTo>
                  <a:close/>
                </a:path>
                <a:path w="1393190" h="621665">
                  <a:moveTo>
                    <a:pt x="439369" y="14097"/>
                  </a:moveTo>
                  <a:lnTo>
                    <a:pt x="438492" y="11811"/>
                  </a:lnTo>
                  <a:lnTo>
                    <a:pt x="434962" y="8178"/>
                  </a:lnTo>
                  <a:lnTo>
                    <a:pt x="432714" y="7277"/>
                  </a:lnTo>
                  <a:lnTo>
                    <a:pt x="427316" y="7277"/>
                  </a:lnTo>
                  <a:lnTo>
                    <a:pt x="425119" y="8178"/>
                  </a:lnTo>
                  <a:lnTo>
                    <a:pt x="421589" y="11811"/>
                  </a:lnTo>
                  <a:lnTo>
                    <a:pt x="420712" y="14097"/>
                  </a:lnTo>
                  <a:lnTo>
                    <a:pt x="420712" y="19380"/>
                  </a:lnTo>
                  <a:lnTo>
                    <a:pt x="421614" y="21501"/>
                  </a:lnTo>
                  <a:lnTo>
                    <a:pt x="425246" y="24904"/>
                  </a:lnTo>
                  <a:lnTo>
                    <a:pt x="427431" y="25755"/>
                  </a:lnTo>
                  <a:lnTo>
                    <a:pt x="432714" y="25755"/>
                  </a:lnTo>
                  <a:lnTo>
                    <a:pt x="434962" y="24904"/>
                  </a:lnTo>
                  <a:lnTo>
                    <a:pt x="438492" y="21501"/>
                  </a:lnTo>
                  <a:lnTo>
                    <a:pt x="439369" y="19380"/>
                  </a:lnTo>
                  <a:lnTo>
                    <a:pt x="439369" y="14097"/>
                  </a:lnTo>
                  <a:close/>
                </a:path>
                <a:path w="1393190" h="621665">
                  <a:moveTo>
                    <a:pt x="559841" y="501459"/>
                  </a:moveTo>
                  <a:lnTo>
                    <a:pt x="539699" y="501459"/>
                  </a:lnTo>
                  <a:lnTo>
                    <a:pt x="538289" y="491426"/>
                  </a:lnTo>
                  <a:lnTo>
                    <a:pt x="535711" y="482422"/>
                  </a:lnTo>
                  <a:lnTo>
                    <a:pt x="531977" y="474459"/>
                  </a:lnTo>
                  <a:lnTo>
                    <a:pt x="527075" y="467525"/>
                  </a:lnTo>
                  <a:lnTo>
                    <a:pt x="525094" y="465632"/>
                  </a:lnTo>
                  <a:lnTo>
                    <a:pt x="521233" y="461937"/>
                  </a:lnTo>
                  <a:lnTo>
                    <a:pt x="514705" y="457936"/>
                  </a:lnTo>
                  <a:lnTo>
                    <a:pt x="507479" y="455536"/>
                  </a:lnTo>
                  <a:lnTo>
                    <a:pt x="499579" y="454736"/>
                  </a:lnTo>
                  <a:lnTo>
                    <a:pt x="491985" y="454736"/>
                  </a:lnTo>
                  <a:lnTo>
                    <a:pt x="485825" y="456882"/>
                  </a:lnTo>
                  <a:lnTo>
                    <a:pt x="476364" y="465467"/>
                  </a:lnTo>
                  <a:lnTo>
                    <a:pt x="473989" y="470801"/>
                  </a:lnTo>
                  <a:lnTo>
                    <a:pt x="473989" y="483133"/>
                  </a:lnTo>
                  <a:lnTo>
                    <a:pt x="475754" y="487972"/>
                  </a:lnTo>
                  <a:lnTo>
                    <a:pt x="479272" y="491718"/>
                  </a:lnTo>
                  <a:lnTo>
                    <a:pt x="491820" y="489077"/>
                  </a:lnTo>
                  <a:lnTo>
                    <a:pt x="488518" y="485889"/>
                  </a:lnTo>
                  <a:lnTo>
                    <a:pt x="486867" y="482028"/>
                  </a:lnTo>
                  <a:lnTo>
                    <a:pt x="486867" y="474002"/>
                  </a:lnTo>
                  <a:lnTo>
                    <a:pt x="488061" y="471131"/>
                  </a:lnTo>
                  <a:lnTo>
                    <a:pt x="492785" y="466737"/>
                  </a:lnTo>
                  <a:lnTo>
                    <a:pt x="495947" y="465632"/>
                  </a:lnTo>
                  <a:lnTo>
                    <a:pt x="507733" y="465632"/>
                  </a:lnTo>
                  <a:lnTo>
                    <a:pt x="527481" y="501459"/>
                  </a:lnTo>
                  <a:lnTo>
                    <a:pt x="514769" y="501459"/>
                  </a:lnTo>
                  <a:lnTo>
                    <a:pt x="507504" y="501459"/>
                  </a:lnTo>
                  <a:lnTo>
                    <a:pt x="431076" y="501459"/>
                  </a:lnTo>
                  <a:lnTo>
                    <a:pt x="423799" y="501459"/>
                  </a:lnTo>
                  <a:lnTo>
                    <a:pt x="339115" y="501459"/>
                  </a:lnTo>
                  <a:lnTo>
                    <a:pt x="339115" y="512025"/>
                  </a:lnTo>
                  <a:lnTo>
                    <a:pt x="398716" y="512025"/>
                  </a:lnTo>
                  <a:lnTo>
                    <a:pt x="398716" y="542569"/>
                  </a:lnTo>
                  <a:lnTo>
                    <a:pt x="356450" y="542569"/>
                  </a:lnTo>
                  <a:lnTo>
                    <a:pt x="347205" y="549998"/>
                  </a:lnTo>
                  <a:lnTo>
                    <a:pt x="347205" y="554507"/>
                  </a:lnTo>
                  <a:lnTo>
                    <a:pt x="348221" y="558749"/>
                  </a:lnTo>
                  <a:lnTo>
                    <a:pt x="352285" y="566674"/>
                  </a:lnTo>
                  <a:lnTo>
                    <a:pt x="354901" y="569645"/>
                  </a:lnTo>
                  <a:lnTo>
                    <a:pt x="358101" y="571627"/>
                  </a:lnTo>
                  <a:lnTo>
                    <a:pt x="365696" y="568985"/>
                  </a:lnTo>
                  <a:lnTo>
                    <a:pt x="365696" y="553796"/>
                  </a:lnTo>
                  <a:lnTo>
                    <a:pt x="398716" y="553796"/>
                  </a:lnTo>
                  <a:lnTo>
                    <a:pt x="398716" y="607453"/>
                  </a:lnTo>
                  <a:lnTo>
                    <a:pt x="411099" y="607453"/>
                  </a:lnTo>
                  <a:lnTo>
                    <a:pt x="411099" y="553796"/>
                  </a:lnTo>
                  <a:lnTo>
                    <a:pt x="411099" y="512025"/>
                  </a:lnTo>
                  <a:lnTo>
                    <a:pt x="423799" y="512025"/>
                  </a:lnTo>
                  <a:lnTo>
                    <a:pt x="431076" y="512025"/>
                  </a:lnTo>
                  <a:lnTo>
                    <a:pt x="485216" y="512025"/>
                  </a:lnTo>
                  <a:lnTo>
                    <a:pt x="485216" y="528370"/>
                  </a:lnTo>
                  <a:lnTo>
                    <a:pt x="453021" y="528370"/>
                  </a:lnTo>
                  <a:lnTo>
                    <a:pt x="448132" y="529932"/>
                  </a:lnTo>
                  <a:lnTo>
                    <a:pt x="441083" y="536219"/>
                  </a:lnTo>
                  <a:lnTo>
                    <a:pt x="439318" y="540258"/>
                  </a:lnTo>
                  <a:lnTo>
                    <a:pt x="439318" y="553910"/>
                  </a:lnTo>
                  <a:lnTo>
                    <a:pt x="443344" y="560781"/>
                  </a:lnTo>
                  <a:lnTo>
                    <a:pt x="451370" y="565848"/>
                  </a:lnTo>
                  <a:lnTo>
                    <a:pt x="444334" y="571131"/>
                  </a:lnTo>
                  <a:lnTo>
                    <a:pt x="440804" y="577850"/>
                  </a:lnTo>
                  <a:lnTo>
                    <a:pt x="440842" y="586320"/>
                  </a:lnTo>
                  <a:lnTo>
                    <a:pt x="441655" y="593280"/>
                  </a:lnTo>
                  <a:lnTo>
                    <a:pt x="471030" y="617550"/>
                  </a:lnTo>
                  <a:lnTo>
                    <a:pt x="492810" y="621157"/>
                  </a:lnTo>
                  <a:lnTo>
                    <a:pt x="498094" y="610425"/>
                  </a:lnTo>
                  <a:lnTo>
                    <a:pt x="478586" y="607999"/>
                  </a:lnTo>
                  <a:lnTo>
                    <a:pt x="464654" y="603161"/>
                  </a:lnTo>
                  <a:lnTo>
                    <a:pt x="456298" y="595947"/>
                  </a:lnTo>
                  <a:lnTo>
                    <a:pt x="453517" y="586320"/>
                  </a:lnTo>
                  <a:lnTo>
                    <a:pt x="453517" y="581367"/>
                  </a:lnTo>
                  <a:lnTo>
                    <a:pt x="455612" y="577265"/>
                  </a:lnTo>
                  <a:lnTo>
                    <a:pt x="463981" y="570776"/>
                  </a:lnTo>
                  <a:lnTo>
                    <a:pt x="469480" y="569150"/>
                  </a:lnTo>
                  <a:lnTo>
                    <a:pt x="480923" y="569150"/>
                  </a:lnTo>
                  <a:lnTo>
                    <a:pt x="484505" y="570191"/>
                  </a:lnTo>
                  <a:lnTo>
                    <a:pt x="489572" y="574382"/>
                  </a:lnTo>
                  <a:lnTo>
                    <a:pt x="490829" y="577024"/>
                  </a:lnTo>
                  <a:lnTo>
                    <a:pt x="490829" y="584504"/>
                  </a:lnTo>
                  <a:lnTo>
                    <a:pt x="488632" y="588416"/>
                  </a:lnTo>
                  <a:lnTo>
                    <a:pt x="484225" y="591934"/>
                  </a:lnTo>
                  <a:lnTo>
                    <a:pt x="495122" y="598208"/>
                  </a:lnTo>
                  <a:lnTo>
                    <a:pt x="500405" y="593369"/>
                  </a:lnTo>
                  <a:lnTo>
                    <a:pt x="503047" y="587527"/>
                  </a:lnTo>
                  <a:lnTo>
                    <a:pt x="503021" y="574382"/>
                  </a:lnTo>
                  <a:lnTo>
                    <a:pt x="500722" y="569150"/>
                  </a:lnTo>
                  <a:lnTo>
                    <a:pt x="491642" y="560565"/>
                  </a:lnTo>
                  <a:lnTo>
                    <a:pt x="491350" y="560285"/>
                  </a:lnTo>
                  <a:lnTo>
                    <a:pt x="484670" y="558088"/>
                  </a:lnTo>
                  <a:lnTo>
                    <a:pt x="470471" y="558088"/>
                  </a:lnTo>
                  <a:lnTo>
                    <a:pt x="465569" y="558914"/>
                  </a:lnTo>
                  <a:lnTo>
                    <a:pt x="461276" y="560565"/>
                  </a:lnTo>
                  <a:lnTo>
                    <a:pt x="455002" y="556933"/>
                  </a:lnTo>
                  <a:lnTo>
                    <a:pt x="451866" y="552361"/>
                  </a:lnTo>
                  <a:lnTo>
                    <a:pt x="451866" y="541693"/>
                  </a:lnTo>
                  <a:lnTo>
                    <a:pt x="455282" y="539102"/>
                  </a:lnTo>
                  <a:lnTo>
                    <a:pt x="497268" y="539102"/>
                  </a:lnTo>
                  <a:lnTo>
                    <a:pt x="497268" y="512025"/>
                  </a:lnTo>
                  <a:lnTo>
                    <a:pt x="507504" y="512025"/>
                  </a:lnTo>
                  <a:lnTo>
                    <a:pt x="514769" y="512025"/>
                  </a:lnTo>
                  <a:lnTo>
                    <a:pt x="527481" y="512025"/>
                  </a:lnTo>
                  <a:lnTo>
                    <a:pt x="527481" y="607453"/>
                  </a:lnTo>
                  <a:lnTo>
                    <a:pt x="539864" y="607453"/>
                  </a:lnTo>
                  <a:lnTo>
                    <a:pt x="539864" y="512025"/>
                  </a:lnTo>
                  <a:lnTo>
                    <a:pt x="559841" y="512025"/>
                  </a:lnTo>
                  <a:lnTo>
                    <a:pt x="559841" y="501459"/>
                  </a:lnTo>
                  <a:close/>
                </a:path>
                <a:path w="1393190" h="621665">
                  <a:moveTo>
                    <a:pt x="560006" y="474764"/>
                  </a:moveTo>
                  <a:lnTo>
                    <a:pt x="559879" y="469150"/>
                  </a:lnTo>
                  <a:lnTo>
                    <a:pt x="559130" y="467194"/>
                  </a:lnTo>
                  <a:lnTo>
                    <a:pt x="555612" y="463575"/>
                  </a:lnTo>
                  <a:lnTo>
                    <a:pt x="553402" y="462661"/>
                  </a:lnTo>
                  <a:lnTo>
                    <a:pt x="548119" y="462661"/>
                  </a:lnTo>
                  <a:lnTo>
                    <a:pt x="545922" y="463575"/>
                  </a:lnTo>
                  <a:lnTo>
                    <a:pt x="542404" y="467194"/>
                  </a:lnTo>
                  <a:lnTo>
                    <a:pt x="541515" y="469480"/>
                  </a:lnTo>
                  <a:lnTo>
                    <a:pt x="541515" y="474764"/>
                  </a:lnTo>
                  <a:lnTo>
                    <a:pt x="542404" y="476910"/>
                  </a:lnTo>
                  <a:lnTo>
                    <a:pt x="545922" y="480441"/>
                  </a:lnTo>
                  <a:lnTo>
                    <a:pt x="548119" y="481317"/>
                  </a:lnTo>
                  <a:lnTo>
                    <a:pt x="553402" y="481317"/>
                  </a:lnTo>
                  <a:lnTo>
                    <a:pt x="555612" y="480441"/>
                  </a:lnTo>
                  <a:lnTo>
                    <a:pt x="559130" y="476910"/>
                  </a:lnTo>
                  <a:lnTo>
                    <a:pt x="560006" y="474764"/>
                  </a:lnTo>
                  <a:close/>
                </a:path>
                <a:path w="1393190" h="621665">
                  <a:moveTo>
                    <a:pt x="564972" y="273329"/>
                  </a:moveTo>
                  <a:lnTo>
                    <a:pt x="437845" y="273329"/>
                  </a:lnTo>
                  <a:lnTo>
                    <a:pt x="430580" y="273329"/>
                  </a:lnTo>
                  <a:lnTo>
                    <a:pt x="405485" y="273329"/>
                  </a:lnTo>
                  <a:lnTo>
                    <a:pt x="405485" y="283489"/>
                  </a:lnTo>
                  <a:lnTo>
                    <a:pt x="405485" y="319049"/>
                  </a:lnTo>
                  <a:lnTo>
                    <a:pt x="403631" y="325399"/>
                  </a:lnTo>
                  <a:lnTo>
                    <a:pt x="399948" y="329209"/>
                  </a:lnTo>
                  <a:lnTo>
                    <a:pt x="396265" y="334289"/>
                  </a:lnTo>
                  <a:lnTo>
                    <a:pt x="391121" y="335559"/>
                  </a:lnTo>
                  <a:lnTo>
                    <a:pt x="379006" y="335559"/>
                  </a:lnTo>
                  <a:lnTo>
                    <a:pt x="374878" y="334289"/>
                  </a:lnTo>
                  <a:lnTo>
                    <a:pt x="369379" y="329209"/>
                  </a:lnTo>
                  <a:lnTo>
                    <a:pt x="368007" y="324129"/>
                  </a:lnTo>
                  <a:lnTo>
                    <a:pt x="368007" y="315239"/>
                  </a:lnTo>
                  <a:lnTo>
                    <a:pt x="368007" y="307619"/>
                  </a:lnTo>
                  <a:lnTo>
                    <a:pt x="368007" y="283489"/>
                  </a:lnTo>
                  <a:lnTo>
                    <a:pt x="405485" y="283489"/>
                  </a:lnTo>
                  <a:lnTo>
                    <a:pt x="405485" y="273329"/>
                  </a:lnTo>
                  <a:lnTo>
                    <a:pt x="269938" y="273329"/>
                  </a:lnTo>
                  <a:lnTo>
                    <a:pt x="262674" y="273329"/>
                  </a:lnTo>
                  <a:lnTo>
                    <a:pt x="249961" y="273329"/>
                  </a:lnTo>
                  <a:lnTo>
                    <a:pt x="249961" y="256819"/>
                  </a:lnTo>
                  <a:lnTo>
                    <a:pt x="254254" y="249199"/>
                  </a:lnTo>
                  <a:lnTo>
                    <a:pt x="262839" y="245389"/>
                  </a:lnTo>
                  <a:lnTo>
                    <a:pt x="270370" y="241579"/>
                  </a:lnTo>
                  <a:lnTo>
                    <a:pt x="280123" y="240309"/>
                  </a:lnTo>
                  <a:lnTo>
                    <a:pt x="292087" y="239039"/>
                  </a:lnTo>
                  <a:lnTo>
                    <a:pt x="306260" y="237769"/>
                  </a:lnTo>
                  <a:lnTo>
                    <a:pt x="352018" y="241579"/>
                  </a:lnTo>
                  <a:lnTo>
                    <a:pt x="396430" y="258089"/>
                  </a:lnTo>
                  <a:lnTo>
                    <a:pt x="403669" y="263169"/>
                  </a:lnTo>
                  <a:lnTo>
                    <a:pt x="410273" y="254279"/>
                  </a:lnTo>
                  <a:lnTo>
                    <a:pt x="403110" y="249199"/>
                  </a:lnTo>
                  <a:lnTo>
                    <a:pt x="394017" y="244119"/>
                  </a:lnTo>
                  <a:lnTo>
                    <a:pt x="383006" y="239039"/>
                  </a:lnTo>
                  <a:lnTo>
                    <a:pt x="378688" y="237769"/>
                  </a:lnTo>
                  <a:lnTo>
                    <a:pt x="370065" y="235229"/>
                  </a:lnTo>
                  <a:lnTo>
                    <a:pt x="355638" y="231419"/>
                  </a:lnTo>
                  <a:lnTo>
                    <a:pt x="340194" y="228879"/>
                  </a:lnTo>
                  <a:lnTo>
                    <a:pt x="306260" y="226339"/>
                  </a:lnTo>
                  <a:lnTo>
                    <a:pt x="276199" y="228879"/>
                  </a:lnTo>
                  <a:lnTo>
                    <a:pt x="254736" y="236499"/>
                  </a:lnTo>
                  <a:lnTo>
                    <a:pt x="241858" y="249199"/>
                  </a:lnTo>
                  <a:lnTo>
                    <a:pt x="237578" y="265709"/>
                  </a:lnTo>
                  <a:lnTo>
                    <a:pt x="237578" y="273329"/>
                  </a:lnTo>
                  <a:lnTo>
                    <a:pt x="224866" y="273329"/>
                  </a:lnTo>
                  <a:lnTo>
                    <a:pt x="217601" y="273329"/>
                  </a:lnTo>
                  <a:lnTo>
                    <a:pt x="97739" y="273329"/>
                  </a:lnTo>
                  <a:lnTo>
                    <a:pt x="90474" y="273329"/>
                  </a:lnTo>
                  <a:lnTo>
                    <a:pt x="78105" y="273329"/>
                  </a:lnTo>
                  <a:lnTo>
                    <a:pt x="61582" y="228879"/>
                  </a:lnTo>
                  <a:lnTo>
                    <a:pt x="47713" y="231419"/>
                  </a:lnTo>
                  <a:lnTo>
                    <a:pt x="70497" y="273329"/>
                  </a:lnTo>
                  <a:lnTo>
                    <a:pt x="70002" y="273329"/>
                  </a:lnTo>
                  <a:lnTo>
                    <a:pt x="24104" y="228879"/>
                  </a:lnTo>
                  <a:lnTo>
                    <a:pt x="12382" y="236499"/>
                  </a:lnTo>
                  <a:lnTo>
                    <a:pt x="40779" y="259359"/>
                  </a:lnTo>
                  <a:lnTo>
                    <a:pt x="60299" y="273329"/>
                  </a:lnTo>
                  <a:lnTo>
                    <a:pt x="0" y="273329"/>
                  </a:lnTo>
                  <a:lnTo>
                    <a:pt x="0" y="283489"/>
                  </a:lnTo>
                  <a:lnTo>
                    <a:pt x="65379" y="283489"/>
                  </a:lnTo>
                  <a:lnTo>
                    <a:pt x="65379" y="331749"/>
                  </a:lnTo>
                  <a:lnTo>
                    <a:pt x="63373" y="338099"/>
                  </a:lnTo>
                  <a:lnTo>
                    <a:pt x="55333" y="346989"/>
                  </a:lnTo>
                  <a:lnTo>
                    <a:pt x="50076" y="349529"/>
                  </a:lnTo>
                  <a:lnTo>
                    <a:pt x="37858" y="349529"/>
                  </a:lnTo>
                  <a:lnTo>
                    <a:pt x="33210" y="346989"/>
                  </a:lnTo>
                  <a:lnTo>
                    <a:pt x="26060" y="340639"/>
                  </a:lnTo>
                  <a:lnTo>
                    <a:pt x="24269" y="335559"/>
                  </a:lnTo>
                  <a:lnTo>
                    <a:pt x="24269" y="322859"/>
                  </a:lnTo>
                  <a:lnTo>
                    <a:pt x="27051" y="317779"/>
                  </a:lnTo>
                  <a:lnTo>
                    <a:pt x="38163" y="311429"/>
                  </a:lnTo>
                  <a:lnTo>
                    <a:pt x="44526" y="310159"/>
                  </a:lnTo>
                  <a:lnTo>
                    <a:pt x="51676" y="312699"/>
                  </a:lnTo>
                  <a:lnTo>
                    <a:pt x="51435" y="310159"/>
                  </a:lnTo>
                  <a:lnTo>
                    <a:pt x="50520" y="299999"/>
                  </a:lnTo>
                  <a:lnTo>
                    <a:pt x="36195" y="299999"/>
                  </a:lnTo>
                  <a:lnTo>
                    <a:pt x="11061" y="330479"/>
                  </a:lnTo>
                  <a:lnTo>
                    <a:pt x="11061" y="339369"/>
                  </a:lnTo>
                  <a:lnTo>
                    <a:pt x="14033" y="346989"/>
                  </a:lnTo>
                  <a:lnTo>
                    <a:pt x="25920" y="357149"/>
                  </a:lnTo>
                  <a:lnTo>
                    <a:pt x="33070" y="360959"/>
                  </a:lnTo>
                  <a:lnTo>
                    <a:pt x="51676" y="360959"/>
                  </a:lnTo>
                  <a:lnTo>
                    <a:pt x="59436" y="357149"/>
                  </a:lnTo>
                  <a:lnTo>
                    <a:pt x="64719" y="350799"/>
                  </a:lnTo>
                  <a:lnTo>
                    <a:pt x="65379" y="350799"/>
                  </a:lnTo>
                  <a:lnTo>
                    <a:pt x="65379" y="380009"/>
                  </a:lnTo>
                  <a:lnTo>
                    <a:pt x="77762" y="380009"/>
                  </a:lnTo>
                  <a:lnTo>
                    <a:pt x="77762" y="350799"/>
                  </a:lnTo>
                  <a:lnTo>
                    <a:pt x="77762" y="349529"/>
                  </a:lnTo>
                  <a:lnTo>
                    <a:pt x="77762" y="283489"/>
                  </a:lnTo>
                  <a:lnTo>
                    <a:pt x="90474" y="283489"/>
                  </a:lnTo>
                  <a:lnTo>
                    <a:pt x="97739" y="283489"/>
                  </a:lnTo>
                  <a:lnTo>
                    <a:pt x="151561" y="283489"/>
                  </a:lnTo>
                  <a:lnTo>
                    <a:pt x="151561" y="333019"/>
                  </a:lnTo>
                  <a:lnTo>
                    <a:pt x="149745" y="338099"/>
                  </a:lnTo>
                  <a:lnTo>
                    <a:pt x="142481" y="345719"/>
                  </a:lnTo>
                  <a:lnTo>
                    <a:pt x="137744" y="346989"/>
                  </a:lnTo>
                  <a:lnTo>
                    <a:pt x="126733" y="346989"/>
                  </a:lnTo>
                  <a:lnTo>
                    <a:pt x="138353" y="312699"/>
                  </a:lnTo>
                  <a:lnTo>
                    <a:pt x="136372" y="301269"/>
                  </a:lnTo>
                  <a:lnTo>
                    <a:pt x="129641" y="301269"/>
                  </a:lnTo>
                  <a:lnTo>
                    <a:pt x="123342" y="302539"/>
                  </a:lnTo>
                  <a:lnTo>
                    <a:pt x="117462" y="305079"/>
                  </a:lnTo>
                  <a:lnTo>
                    <a:pt x="112014" y="307619"/>
                  </a:lnTo>
                  <a:lnTo>
                    <a:pt x="105029" y="312699"/>
                  </a:lnTo>
                  <a:lnTo>
                    <a:pt x="101536" y="320319"/>
                  </a:lnTo>
                  <a:lnTo>
                    <a:pt x="101536" y="338099"/>
                  </a:lnTo>
                  <a:lnTo>
                    <a:pt x="104279" y="345719"/>
                  </a:lnTo>
                  <a:lnTo>
                    <a:pt x="115290" y="355879"/>
                  </a:lnTo>
                  <a:lnTo>
                    <a:pt x="121894" y="358419"/>
                  </a:lnTo>
                  <a:lnTo>
                    <a:pt x="138849" y="358419"/>
                  </a:lnTo>
                  <a:lnTo>
                    <a:pt x="145948" y="355879"/>
                  </a:lnTo>
                  <a:lnTo>
                    <a:pt x="150901" y="349529"/>
                  </a:lnTo>
                  <a:lnTo>
                    <a:pt x="151561" y="349529"/>
                  </a:lnTo>
                  <a:lnTo>
                    <a:pt x="151561" y="380009"/>
                  </a:lnTo>
                  <a:lnTo>
                    <a:pt x="163944" y="380009"/>
                  </a:lnTo>
                  <a:lnTo>
                    <a:pt x="163944" y="349529"/>
                  </a:lnTo>
                  <a:lnTo>
                    <a:pt x="163944" y="346989"/>
                  </a:lnTo>
                  <a:lnTo>
                    <a:pt x="163944" y="327939"/>
                  </a:lnTo>
                  <a:lnTo>
                    <a:pt x="165760" y="322859"/>
                  </a:lnTo>
                  <a:lnTo>
                    <a:pt x="173024" y="315239"/>
                  </a:lnTo>
                  <a:lnTo>
                    <a:pt x="177749" y="312699"/>
                  </a:lnTo>
                  <a:lnTo>
                    <a:pt x="188760" y="312699"/>
                  </a:lnTo>
                  <a:lnTo>
                    <a:pt x="192938" y="315239"/>
                  </a:lnTo>
                  <a:lnTo>
                    <a:pt x="199326" y="321589"/>
                  </a:lnTo>
                  <a:lnTo>
                    <a:pt x="200926" y="325399"/>
                  </a:lnTo>
                  <a:lnTo>
                    <a:pt x="200926" y="336829"/>
                  </a:lnTo>
                  <a:lnTo>
                    <a:pt x="198551" y="341909"/>
                  </a:lnTo>
                  <a:lnTo>
                    <a:pt x="189090" y="346989"/>
                  </a:lnTo>
                  <a:lnTo>
                    <a:pt x="183527" y="348259"/>
                  </a:lnTo>
                  <a:lnTo>
                    <a:pt x="177152" y="346989"/>
                  </a:lnTo>
                  <a:lnTo>
                    <a:pt x="179133" y="358419"/>
                  </a:lnTo>
                  <a:lnTo>
                    <a:pt x="185839" y="359689"/>
                  </a:lnTo>
                  <a:lnTo>
                    <a:pt x="192125" y="358419"/>
                  </a:lnTo>
                  <a:lnTo>
                    <a:pt x="197980" y="355879"/>
                  </a:lnTo>
                  <a:lnTo>
                    <a:pt x="203403" y="353339"/>
                  </a:lnTo>
                  <a:lnTo>
                    <a:pt x="208940" y="348259"/>
                  </a:lnTo>
                  <a:lnTo>
                    <a:pt x="210337" y="346989"/>
                  </a:lnTo>
                  <a:lnTo>
                    <a:pt x="213804" y="339369"/>
                  </a:lnTo>
                  <a:lnTo>
                    <a:pt x="213804" y="321589"/>
                  </a:lnTo>
                  <a:lnTo>
                    <a:pt x="211099" y="315239"/>
                  </a:lnTo>
                  <a:lnTo>
                    <a:pt x="208394" y="312699"/>
                  </a:lnTo>
                  <a:lnTo>
                    <a:pt x="207048" y="311429"/>
                  </a:lnTo>
                  <a:lnTo>
                    <a:pt x="200317" y="305079"/>
                  </a:lnTo>
                  <a:lnTo>
                    <a:pt x="193763" y="302539"/>
                  </a:lnTo>
                  <a:lnTo>
                    <a:pt x="176377" y="302539"/>
                  </a:lnTo>
                  <a:lnTo>
                    <a:pt x="169227" y="305079"/>
                  </a:lnTo>
                  <a:lnTo>
                    <a:pt x="164604" y="311429"/>
                  </a:lnTo>
                  <a:lnTo>
                    <a:pt x="163944" y="311429"/>
                  </a:lnTo>
                  <a:lnTo>
                    <a:pt x="163944" y="283489"/>
                  </a:lnTo>
                  <a:lnTo>
                    <a:pt x="217601" y="283489"/>
                  </a:lnTo>
                  <a:lnTo>
                    <a:pt x="224866" y="283489"/>
                  </a:lnTo>
                  <a:lnTo>
                    <a:pt x="237578" y="283489"/>
                  </a:lnTo>
                  <a:lnTo>
                    <a:pt x="237578" y="380009"/>
                  </a:lnTo>
                  <a:lnTo>
                    <a:pt x="249961" y="380009"/>
                  </a:lnTo>
                  <a:lnTo>
                    <a:pt x="249961" y="283489"/>
                  </a:lnTo>
                  <a:lnTo>
                    <a:pt x="262674" y="283489"/>
                  </a:lnTo>
                  <a:lnTo>
                    <a:pt x="269938" y="283489"/>
                  </a:lnTo>
                  <a:lnTo>
                    <a:pt x="355625" y="283489"/>
                  </a:lnTo>
                  <a:lnTo>
                    <a:pt x="355625" y="307619"/>
                  </a:lnTo>
                  <a:lnTo>
                    <a:pt x="351663" y="305079"/>
                  </a:lnTo>
                  <a:lnTo>
                    <a:pt x="347141" y="303809"/>
                  </a:lnTo>
                  <a:lnTo>
                    <a:pt x="337235" y="303809"/>
                  </a:lnTo>
                  <a:lnTo>
                    <a:pt x="333108" y="305079"/>
                  </a:lnTo>
                  <a:lnTo>
                    <a:pt x="326288" y="310159"/>
                  </a:lnTo>
                  <a:lnTo>
                    <a:pt x="323926" y="313969"/>
                  </a:lnTo>
                  <a:lnTo>
                    <a:pt x="322605" y="317779"/>
                  </a:lnTo>
                  <a:lnTo>
                    <a:pt x="321945" y="317779"/>
                  </a:lnTo>
                  <a:lnTo>
                    <a:pt x="321500" y="316509"/>
                  </a:lnTo>
                  <a:lnTo>
                    <a:pt x="320624" y="313969"/>
                  </a:lnTo>
                  <a:lnTo>
                    <a:pt x="318223" y="310159"/>
                  </a:lnTo>
                  <a:lnTo>
                    <a:pt x="311289" y="306349"/>
                  </a:lnTo>
                  <a:lnTo>
                    <a:pt x="306920" y="305079"/>
                  </a:lnTo>
                  <a:lnTo>
                    <a:pt x="294373" y="305079"/>
                  </a:lnTo>
                  <a:lnTo>
                    <a:pt x="288124" y="307619"/>
                  </a:lnTo>
                  <a:lnTo>
                    <a:pt x="277660" y="317779"/>
                  </a:lnTo>
                  <a:lnTo>
                    <a:pt x="275056" y="325399"/>
                  </a:lnTo>
                  <a:lnTo>
                    <a:pt x="275132" y="335559"/>
                  </a:lnTo>
                  <a:lnTo>
                    <a:pt x="275564" y="341909"/>
                  </a:lnTo>
                  <a:lnTo>
                    <a:pt x="277114" y="348259"/>
                  </a:lnTo>
                  <a:lnTo>
                    <a:pt x="279692" y="355879"/>
                  </a:lnTo>
                  <a:lnTo>
                    <a:pt x="283311" y="360959"/>
                  </a:lnTo>
                  <a:lnTo>
                    <a:pt x="287705" y="367309"/>
                  </a:lnTo>
                  <a:lnTo>
                    <a:pt x="292671" y="372389"/>
                  </a:lnTo>
                  <a:lnTo>
                    <a:pt x="298196" y="377469"/>
                  </a:lnTo>
                  <a:lnTo>
                    <a:pt x="304279" y="380009"/>
                  </a:lnTo>
                  <a:lnTo>
                    <a:pt x="312699" y="371119"/>
                  </a:lnTo>
                  <a:lnTo>
                    <a:pt x="301853" y="364769"/>
                  </a:lnTo>
                  <a:lnTo>
                    <a:pt x="294119" y="355879"/>
                  </a:lnTo>
                  <a:lnTo>
                    <a:pt x="289471" y="345719"/>
                  </a:lnTo>
                  <a:lnTo>
                    <a:pt x="287934" y="335559"/>
                  </a:lnTo>
                  <a:lnTo>
                    <a:pt x="287934" y="329209"/>
                  </a:lnTo>
                  <a:lnTo>
                    <a:pt x="289331" y="324129"/>
                  </a:lnTo>
                  <a:lnTo>
                    <a:pt x="294944" y="317779"/>
                  </a:lnTo>
                  <a:lnTo>
                    <a:pt x="298500" y="316509"/>
                  </a:lnTo>
                  <a:lnTo>
                    <a:pt x="306971" y="316509"/>
                  </a:lnTo>
                  <a:lnTo>
                    <a:pt x="310273" y="317779"/>
                  </a:lnTo>
                  <a:lnTo>
                    <a:pt x="315112" y="322859"/>
                  </a:lnTo>
                  <a:lnTo>
                    <a:pt x="316331" y="326669"/>
                  </a:lnTo>
                  <a:lnTo>
                    <a:pt x="316331" y="348259"/>
                  </a:lnTo>
                  <a:lnTo>
                    <a:pt x="328383" y="348259"/>
                  </a:lnTo>
                  <a:lnTo>
                    <a:pt x="328383" y="326669"/>
                  </a:lnTo>
                  <a:lnTo>
                    <a:pt x="329666" y="322859"/>
                  </a:lnTo>
                  <a:lnTo>
                    <a:pt x="333806" y="317779"/>
                  </a:lnTo>
                  <a:lnTo>
                    <a:pt x="334848" y="316509"/>
                  </a:lnTo>
                  <a:lnTo>
                    <a:pt x="338391" y="315239"/>
                  </a:lnTo>
                  <a:lnTo>
                    <a:pt x="347421" y="315239"/>
                  </a:lnTo>
                  <a:lnTo>
                    <a:pt x="351663" y="317779"/>
                  </a:lnTo>
                  <a:lnTo>
                    <a:pt x="355625" y="320319"/>
                  </a:lnTo>
                  <a:lnTo>
                    <a:pt x="355625" y="329209"/>
                  </a:lnTo>
                  <a:lnTo>
                    <a:pt x="358127" y="335559"/>
                  </a:lnTo>
                  <a:lnTo>
                    <a:pt x="368134" y="344449"/>
                  </a:lnTo>
                  <a:lnTo>
                    <a:pt x="374611" y="346989"/>
                  </a:lnTo>
                  <a:lnTo>
                    <a:pt x="392874" y="346989"/>
                  </a:lnTo>
                  <a:lnTo>
                    <a:pt x="400304" y="344449"/>
                  </a:lnTo>
                  <a:lnTo>
                    <a:pt x="404825" y="336829"/>
                  </a:lnTo>
                  <a:lnTo>
                    <a:pt x="405485" y="336829"/>
                  </a:lnTo>
                  <a:lnTo>
                    <a:pt x="405485" y="380009"/>
                  </a:lnTo>
                  <a:lnTo>
                    <a:pt x="417868" y="380009"/>
                  </a:lnTo>
                  <a:lnTo>
                    <a:pt x="417868" y="336829"/>
                  </a:lnTo>
                  <a:lnTo>
                    <a:pt x="417868" y="335559"/>
                  </a:lnTo>
                  <a:lnTo>
                    <a:pt x="417868" y="283489"/>
                  </a:lnTo>
                  <a:lnTo>
                    <a:pt x="430580" y="283489"/>
                  </a:lnTo>
                  <a:lnTo>
                    <a:pt x="437845" y="283489"/>
                  </a:lnTo>
                  <a:lnTo>
                    <a:pt x="491667" y="283489"/>
                  </a:lnTo>
                  <a:lnTo>
                    <a:pt x="491667" y="333019"/>
                  </a:lnTo>
                  <a:lnTo>
                    <a:pt x="489851" y="338099"/>
                  </a:lnTo>
                  <a:lnTo>
                    <a:pt x="482587" y="345719"/>
                  </a:lnTo>
                  <a:lnTo>
                    <a:pt x="477850" y="346989"/>
                  </a:lnTo>
                  <a:lnTo>
                    <a:pt x="466839" y="346989"/>
                  </a:lnTo>
                  <a:lnTo>
                    <a:pt x="478459" y="312699"/>
                  </a:lnTo>
                  <a:lnTo>
                    <a:pt x="476478" y="301269"/>
                  </a:lnTo>
                  <a:lnTo>
                    <a:pt x="469747" y="301269"/>
                  </a:lnTo>
                  <a:lnTo>
                    <a:pt x="463448" y="302539"/>
                  </a:lnTo>
                  <a:lnTo>
                    <a:pt x="457568" y="305079"/>
                  </a:lnTo>
                  <a:lnTo>
                    <a:pt x="452120" y="307619"/>
                  </a:lnTo>
                  <a:lnTo>
                    <a:pt x="445135" y="312699"/>
                  </a:lnTo>
                  <a:lnTo>
                    <a:pt x="441642" y="320319"/>
                  </a:lnTo>
                  <a:lnTo>
                    <a:pt x="441642" y="338099"/>
                  </a:lnTo>
                  <a:lnTo>
                    <a:pt x="444385" y="345719"/>
                  </a:lnTo>
                  <a:lnTo>
                    <a:pt x="455396" y="355879"/>
                  </a:lnTo>
                  <a:lnTo>
                    <a:pt x="462000" y="358419"/>
                  </a:lnTo>
                  <a:lnTo>
                    <a:pt x="478955" y="358419"/>
                  </a:lnTo>
                  <a:lnTo>
                    <a:pt x="486054" y="355879"/>
                  </a:lnTo>
                  <a:lnTo>
                    <a:pt x="491007" y="349529"/>
                  </a:lnTo>
                  <a:lnTo>
                    <a:pt x="491667" y="349529"/>
                  </a:lnTo>
                  <a:lnTo>
                    <a:pt x="491667" y="380009"/>
                  </a:lnTo>
                  <a:lnTo>
                    <a:pt x="504050" y="380009"/>
                  </a:lnTo>
                  <a:lnTo>
                    <a:pt x="504050" y="349529"/>
                  </a:lnTo>
                  <a:lnTo>
                    <a:pt x="504050" y="346989"/>
                  </a:lnTo>
                  <a:lnTo>
                    <a:pt x="504050" y="327939"/>
                  </a:lnTo>
                  <a:lnTo>
                    <a:pt x="505866" y="322859"/>
                  </a:lnTo>
                  <a:lnTo>
                    <a:pt x="513130" y="315239"/>
                  </a:lnTo>
                  <a:lnTo>
                    <a:pt x="517855" y="312699"/>
                  </a:lnTo>
                  <a:lnTo>
                    <a:pt x="528866" y="312699"/>
                  </a:lnTo>
                  <a:lnTo>
                    <a:pt x="533044" y="315239"/>
                  </a:lnTo>
                  <a:lnTo>
                    <a:pt x="539432" y="321589"/>
                  </a:lnTo>
                  <a:lnTo>
                    <a:pt x="541032" y="325399"/>
                  </a:lnTo>
                  <a:lnTo>
                    <a:pt x="541032" y="336829"/>
                  </a:lnTo>
                  <a:lnTo>
                    <a:pt x="538657" y="341909"/>
                  </a:lnTo>
                  <a:lnTo>
                    <a:pt x="529196" y="346989"/>
                  </a:lnTo>
                  <a:lnTo>
                    <a:pt x="523633" y="348259"/>
                  </a:lnTo>
                  <a:lnTo>
                    <a:pt x="517258" y="346989"/>
                  </a:lnTo>
                  <a:lnTo>
                    <a:pt x="519239" y="358419"/>
                  </a:lnTo>
                  <a:lnTo>
                    <a:pt x="525945" y="359689"/>
                  </a:lnTo>
                  <a:lnTo>
                    <a:pt x="532231" y="358419"/>
                  </a:lnTo>
                  <a:lnTo>
                    <a:pt x="538086" y="355879"/>
                  </a:lnTo>
                  <a:lnTo>
                    <a:pt x="543509" y="353339"/>
                  </a:lnTo>
                  <a:lnTo>
                    <a:pt x="549046" y="348259"/>
                  </a:lnTo>
                  <a:lnTo>
                    <a:pt x="550443" y="346989"/>
                  </a:lnTo>
                  <a:lnTo>
                    <a:pt x="553910" y="339369"/>
                  </a:lnTo>
                  <a:lnTo>
                    <a:pt x="553910" y="321589"/>
                  </a:lnTo>
                  <a:lnTo>
                    <a:pt x="551205" y="315239"/>
                  </a:lnTo>
                  <a:lnTo>
                    <a:pt x="548500" y="312699"/>
                  </a:lnTo>
                  <a:lnTo>
                    <a:pt x="547154" y="311429"/>
                  </a:lnTo>
                  <a:lnTo>
                    <a:pt x="540423" y="305079"/>
                  </a:lnTo>
                  <a:lnTo>
                    <a:pt x="533869" y="302539"/>
                  </a:lnTo>
                  <a:lnTo>
                    <a:pt x="516483" y="302539"/>
                  </a:lnTo>
                  <a:lnTo>
                    <a:pt x="509333" y="305079"/>
                  </a:lnTo>
                  <a:lnTo>
                    <a:pt x="504710" y="311429"/>
                  </a:lnTo>
                  <a:lnTo>
                    <a:pt x="504050" y="311429"/>
                  </a:lnTo>
                  <a:lnTo>
                    <a:pt x="504050" y="283489"/>
                  </a:lnTo>
                  <a:lnTo>
                    <a:pt x="564972" y="283489"/>
                  </a:lnTo>
                  <a:lnTo>
                    <a:pt x="564972" y="273329"/>
                  </a:lnTo>
                  <a:close/>
                </a:path>
                <a:path w="1393190" h="621665">
                  <a:moveTo>
                    <a:pt x="729119" y="44259"/>
                  </a:moveTo>
                  <a:lnTo>
                    <a:pt x="696760" y="44259"/>
                  </a:lnTo>
                  <a:lnTo>
                    <a:pt x="696760" y="54813"/>
                  </a:lnTo>
                  <a:lnTo>
                    <a:pt x="696658" y="97929"/>
                  </a:lnTo>
                  <a:lnTo>
                    <a:pt x="694448" y="104267"/>
                  </a:lnTo>
                  <a:lnTo>
                    <a:pt x="685203" y="113842"/>
                  </a:lnTo>
                  <a:lnTo>
                    <a:pt x="679145" y="116243"/>
                  </a:lnTo>
                  <a:lnTo>
                    <a:pt x="664171" y="116243"/>
                  </a:lnTo>
                  <a:lnTo>
                    <a:pt x="658342" y="114084"/>
                  </a:lnTo>
                  <a:lnTo>
                    <a:pt x="649973" y="105511"/>
                  </a:lnTo>
                  <a:lnTo>
                    <a:pt x="647496" y="100660"/>
                  </a:lnTo>
                  <a:lnTo>
                    <a:pt x="646734" y="95275"/>
                  </a:lnTo>
                  <a:lnTo>
                    <a:pt x="653338" y="93726"/>
                  </a:lnTo>
                  <a:lnTo>
                    <a:pt x="658672" y="90919"/>
                  </a:lnTo>
                  <a:lnTo>
                    <a:pt x="666813" y="82778"/>
                  </a:lnTo>
                  <a:lnTo>
                    <a:pt x="668858" y="77927"/>
                  </a:lnTo>
                  <a:lnTo>
                    <a:pt x="668858" y="65824"/>
                  </a:lnTo>
                  <a:lnTo>
                    <a:pt x="666648" y="60210"/>
                  </a:lnTo>
                  <a:lnTo>
                    <a:pt x="662254" y="55473"/>
                  </a:lnTo>
                  <a:lnTo>
                    <a:pt x="662254" y="54813"/>
                  </a:lnTo>
                  <a:lnTo>
                    <a:pt x="696760" y="54813"/>
                  </a:lnTo>
                  <a:lnTo>
                    <a:pt x="696760" y="44259"/>
                  </a:lnTo>
                  <a:lnTo>
                    <a:pt x="628408" y="44259"/>
                  </a:lnTo>
                  <a:lnTo>
                    <a:pt x="621144" y="44259"/>
                  </a:lnTo>
                  <a:lnTo>
                    <a:pt x="423684" y="44259"/>
                  </a:lnTo>
                  <a:lnTo>
                    <a:pt x="423684" y="54813"/>
                  </a:lnTo>
                  <a:lnTo>
                    <a:pt x="423684" y="92290"/>
                  </a:lnTo>
                  <a:lnTo>
                    <a:pt x="419163" y="93726"/>
                  </a:lnTo>
                  <a:lnTo>
                    <a:pt x="413943" y="94437"/>
                  </a:lnTo>
                  <a:lnTo>
                    <a:pt x="401726" y="94437"/>
                  </a:lnTo>
                  <a:lnTo>
                    <a:pt x="395833" y="93675"/>
                  </a:lnTo>
                  <a:lnTo>
                    <a:pt x="390334" y="92125"/>
                  </a:lnTo>
                  <a:lnTo>
                    <a:pt x="390766" y="90703"/>
                  </a:lnTo>
                  <a:lnTo>
                    <a:pt x="390880" y="89687"/>
                  </a:lnTo>
                  <a:lnTo>
                    <a:pt x="390994" y="54813"/>
                  </a:lnTo>
                  <a:lnTo>
                    <a:pt x="423684" y="54813"/>
                  </a:lnTo>
                  <a:lnTo>
                    <a:pt x="423684" y="44259"/>
                  </a:lnTo>
                  <a:lnTo>
                    <a:pt x="336677" y="44259"/>
                  </a:lnTo>
                  <a:lnTo>
                    <a:pt x="336677" y="54813"/>
                  </a:lnTo>
                  <a:lnTo>
                    <a:pt x="378612" y="54813"/>
                  </a:lnTo>
                  <a:lnTo>
                    <a:pt x="378612" y="92684"/>
                  </a:lnTo>
                  <a:lnTo>
                    <a:pt x="374980" y="96253"/>
                  </a:lnTo>
                  <a:lnTo>
                    <a:pt x="361873" y="96253"/>
                  </a:lnTo>
                  <a:lnTo>
                    <a:pt x="356870" y="93776"/>
                  </a:lnTo>
                  <a:lnTo>
                    <a:pt x="352691" y="88823"/>
                  </a:lnTo>
                  <a:lnTo>
                    <a:pt x="343281" y="96253"/>
                  </a:lnTo>
                  <a:lnTo>
                    <a:pt x="385876" y="152069"/>
                  </a:lnTo>
                  <a:lnTo>
                    <a:pt x="395947" y="145453"/>
                  </a:lnTo>
                  <a:lnTo>
                    <a:pt x="376631" y="120357"/>
                  </a:lnTo>
                  <a:lnTo>
                    <a:pt x="374091" y="116954"/>
                  </a:lnTo>
                  <a:lnTo>
                    <a:pt x="370293" y="112382"/>
                  </a:lnTo>
                  <a:lnTo>
                    <a:pt x="365239" y="106654"/>
                  </a:lnTo>
                  <a:lnTo>
                    <a:pt x="365569" y="106172"/>
                  </a:lnTo>
                  <a:lnTo>
                    <a:pt x="366560" y="106489"/>
                  </a:lnTo>
                  <a:lnTo>
                    <a:pt x="368376" y="106654"/>
                  </a:lnTo>
                  <a:lnTo>
                    <a:pt x="371017" y="106654"/>
                  </a:lnTo>
                  <a:lnTo>
                    <a:pt x="376961" y="106438"/>
                  </a:lnTo>
                  <a:lnTo>
                    <a:pt x="377698" y="106172"/>
                  </a:lnTo>
                  <a:lnTo>
                    <a:pt x="381685" y="104736"/>
                  </a:lnTo>
                  <a:lnTo>
                    <a:pt x="385216" y="101536"/>
                  </a:lnTo>
                  <a:lnTo>
                    <a:pt x="392150" y="104178"/>
                  </a:lnTo>
                  <a:lnTo>
                    <a:pt x="399910" y="105511"/>
                  </a:lnTo>
                  <a:lnTo>
                    <a:pt x="414540" y="105511"/>
                  </a:lnTo>
                  <a:lnTo>
                    <a:pt x="419608" y="105067"/>
                  </a:lnTo>
                  <a:lnTo>
                    <a:pt x="423684" y="104178"/>
                  </a:lnTo>
                  <a:lnTo>
                    <a:pt x="423684" y="150241"/>
                  </a:lnTo>
                  <a:lnTo>
                    <a:pt x="436232" y="150241"/>
                  </a:lnTo>
                  <a:lnTo>
                    <a:pt x="436232" y="104178"/>
                  </a:lnTo>
                  <a:lnTo>
                    <a:pt x="436232" y="101536"/>
                  </a:lnTo>
                  <a:lnTo>
                    <a:pt x="436232" y="96253"/>
                  </a:lnTo>
                  <a:lnTo>
                    <a:pt x="436232" y="94437"/>
                  </a:lnTo>
                  <a:lnTo>
                    <a:pt x="436232" y="54813"/>
                  </a:lnTo>
                  <a:lnTo>
                    <a:pt x="448945" y="54813"/>
                  </a:lnTo>
                  <a:lnTo>
                    <a:pt x="456209" y="54813"/>
                  </a:lnTo>
                  <a:lnTo>
                    <a:pt x="510032" y="54813"/>
                  </a:lnTo>
                  <a:lnTo>
                    <a:pt x="510032" y="103581"/>
                  </a:lnTo>
                  <a:lnTo>
                    <a:pt x="508215" y="108585"/>
                  </a:lnTo>
                  <a:lnTo>
                    <a:pt x="500951" y="116293"/>
                  </a:lnTo>
                  <a:lnTo>
                    <a:pt x="496214" y="118211"/>
                  </a:lnTo>
                  <a:lnTo>
                    <a:pt x="485203" y="118211"/>
                  </a:lnTo>
                  <a:lnTo>
                    <a:pt x="481025" y="116598"/>
                  </a:lnTo>
                  <a:lnTo>
                    <a:pt x="474637" y="110096"/>
                  </a:lnTo>
                  <a:lnTo>
                    <a:pt x="473113" y="106172"/>
                  </a:lnTo>
                  <a:lnTo>
                    <a:pt x="473049" y="94437"/>
                  </a:lnTo>
                  <a:lnTo>
                    <a:pt x="475411" y="89687"/>
                  </a:lnTo>
                  <a:lnTo>
                    <a:pt x="484873" y="83845"/>
                  </a:lnTo>
                  <a:lnTo>
                    <a:pt x="490435" y="82943"/>
                  </a:lnTo>
                  <a:lnTo>
                    <a:pt x="496824" y="84035"/>
                  </a:lnTo>
                  <a:lnTo>
                    <a:pt x="496633" y="82943"/>
                  </a:lnTo>
                  <a:lnTo>
                    <a:pt x="494842" y="72644"/>
                  </a:lnTo>
                  <a:lnTo>
                    <a:pt x="488111" y="72351"/>
                  </a:lnTo>
                  <a:lnTo>
                    <a:pt x="481812" y="73266"/>
                  </a:lnTo>
                  <a:lnTo>
                    <a:pt x="475932" y="75399"/>
                  </a:lnTo>
                  <a:lnTo>
                    <a:pt x="470484" y="78752"/>
                  </a:lnTo>
                  <a:lnTo>
                    <a:pt x="463499" y="84035"/>
                  </a:lnTo>
                  <a:lnTo>
                    <a:pt x="460006" y="91528"/>
                  </a:lnTo>
                  <a:lnTo>
                    <a:pt x="460006" y="109461"/>
                  </a:lnTo>
                  <a:lnTo>
                    <a:pt x="462749" y="116243"/>
                  </a:lnTo>
                  <a:lnTo>
                    <a:pt x="473760" y="126809"/>
                  </a:lnTo>
                  <a:lnTo>
                    <a:pt x="480364" y="129438"/>
                  </a:lnTo>
                  <a:lnTo>
                    <a:pt x="497319" y="129438"/>
                  </a:lnTo>
                  <a:lnTo>
                    <a:pt x="504418" y="126314"/>
                  </a:lnTo>
                  <a:lnTo>
                    <a:pt x="509371" y="120027"/>
                  </a:lnTo>
                  <a:lnTo>
                    <a:pt x="510032" y="120027"/>
                  </a:lnTo>
                  <a:lnTo>
                    <a:pt x="510032" y="150241"/>
                  </a:lnTo>
                  <a:lnTo>
                    <a:pt x="522414" y="150241"/>
                  </a:lnTo>
                  <a:lnTo>
                    <a:pt x="522414" y="120027"/>
                  </a:lnTo>
                  <a:lnTo>
                    <a:pt x="522414" y="118211"/>
                  </a:lnTo>
                  <a:lnTo>
                    <a:pt x="522414" y="98679"/>
                  </a:lnTo>
                  <a:lnTo>
                    <a:pt x="524230" y="93675"/>
                  </a:lnTo>
                  <a:lnTo>
                    <a:pt x="531495" y="85966"/>
                  </a:lnTo>
                  <a:lnTo>
                    <a:pt x="536219" y="84035"/>
                  </a:lnTo>
                  <a:lnTo>
                    <a:pt x="547230" y="84035"/>
                  </a:lnTo>
                  <a:lnTo>
                    <a:pt x="551408" y="85636"/>
                  </a:lnTo>
                  <a:lnTo>
                    <a:pt x="557796" y="92024"/>
                  </a:lnTo>
                  <a:lnTo>
                    <a:pt x="559396" y="96151"/>
                  </a:lnTo>
                  <a:lnTo>
                    <a:pt x="559396" y="107708"/>
                  </a:lnTo>
                  <a:lnTo>
                    <a:pt x="557022" y="112407"/>
                  </a:lnTo>
                  <a:lnTo>
                    <a:pt x="547560" y="118249"/>
                  </a:lnTo>
                  <a:lnTo>
                    <a:pt x="541997" y="119151"/>
                  </a:lnTo>
                  <a:lnTo>
                    <a:pt x="535622" y="118046"/>
                  </a:lnTo>
                  <a:lnTo>
                    <a:pt x="537603" y="129438"/>
                  </a:lnTo>
                  <a:lnTo>
                    <a:pt x="567563" y="119151"/>
                  </a:lnTo>
                  <a:lnTo>
                    <a:pt x="568756" y="118249"/>
                  </a:lnTo>
                  <a:lnTo>
                    <a:pt x="568883" y="118046"/>
                  </a:lnTo>
                  <a:lnTo>
                    <a:pt x="572274" y="110731"/>
                  </a:lnTo>
                  <a:lnTo>
                    <a:pt x="572274" y="92684"/>
                  </a:lnTo>
                  <a:lnTo>
                    <a:pt x="569569" y="85890"/>
                  </a:lnTo>
                  <a:lnTo>
                    <a:pt x="567651" y="84035"/>
                  </a:lnTo>
                  <a:lnTo>
                    <a:pt x="565950" y="82384"/>
                  </a:lnTo>
                  <a:lnTo>
                    <a:pt x="558812" y="75450"/>
                  </a:lnTo>
                  <a:lnTo>
                    <a:pt x="552234" y="72809"/>
                  </a:lnTo>
                  <a:lnTo>
                    <a:pt x="534847" y="72809"/>
                  </a:lnTo>
                  <a:lnTo>
                    <a:pt x="527697" y="76009"/>
                  </a:lnTo>
                  <a:lnTo>
                    <a:pt x="523074" y="82384"/>
                  </a:lnTo>
                  <a:lnTo>
                    <a:pt x="522414" y="82384"/>
                  </a:lnTo>
                  <a:lnTo>
                    <a:pt x="522414" y="54813"/>
                  </a:lnTo>
                  <a:lnTo>
                    <a:pt x="576072" y="54813"/>
                  </a:lnTo>
                  <a:lnTo>
                    <a:pt x="583336" y="54813"/>
                  </a:lnTo>
                  <a:lnTo>
                    <a:pt x="596049" y="54813"/>
                  </a:lnTo>
                  <a:lnTo>
                    <a:pt x="596049" y="150241"/>
                  </a:lnTo>
                  <a:lnTo>
                    <a:pt x="608431" y="150241"/>
                  </a:lnTo>
                  <a:lnTo>
                    <a:pt x="608431" y="54813"/>
                  </a:lnTo>
                  <a:lnTo>
                    <a:pt x="621144" y="54813"/>
                  </a:lnTo>
                  <a:lnTo>
                    <a:pt x="628408" y="54813"/>
                  </a:lnTo>
                  <a:lnTo>
                    <a:pt x="649046" y="54813"/>
                  </a:lnTo>
                  <a:lnTo>
                    <a:pt x="653770" y="59004"/>
                  </a:lnTo>
                  <a:lnTo>
                    <a:pt x="656145" y="64236"/>
                  </a:lnTo>
                  <a:lnTo>
                    <a:pt x="656145" y="75450"/>
                  </a:lnTo>
                  <a:lnTo>
                    <a:pt x="654164" y="79425"/>
                  </a:lnTo>
                  <a:lnTo>
                    <a:pt x="646239" y="85369"/>
                  </a:lnTo>
                  <a:lnTo>
                    <a:pt x="640295" y="87731"/>
                  </a:lnTo>
                  <a:lnTo>
                    <a:pt x="632371" y="89484"/>
                  </a:lnTo>
                  <a:lnTo>
                    <a:pt x="633869" y="97929"/>
                  </a:lnTo>
                  <a:lnTo>
                    <a:pt x="662622" y="127000"/>
                  </a:lnTo>
                  <a:lnTo>
                    <a:pt x="669848" y="127622"/>
                  </a:lnTo>
                  <a:lnTo>
                    <a:pt x="677913" y="126885"/>
                  </a:lnTo>
                  <a:lnTo>
                    <a:pt x="684949" y="124663"/>
                  </a:lnTo>
                  <a:lnTo>
                    <a:pt x="690956" y="120942"/>
                  </a:lnTo>
                  <a:lnTo>
                    <a:pt x="695452" y="116243"/>
                  </a:lnTo>
                  <a:lnTo>
                    <a:pt x="695934" y="115747"/>
                  </a:lnTo>
                  <a:lnTo>
                    <a:pt x="696595" y="115747"/>
                  </a:lnTo>
                  <a:lnTo>
                    <a:pt x="696595" y="150241"/>
                  </a:lnTo>
                  <a:lnTo>
                    <a:pt x="709142" y="150241"/>
                  </a:lnTo>
                  <a:lnTo>
                    <a:pt x="709142" y="115747"/>
                  </a:lnTo>
                  <a:lnTo>
                    <a:pt x="709142" y="54813"/>
                  </a:lnTo>
                  <a:lnTo>
                    <a:pt x="729119" y="54813"/>
                  </a:lnTo>
                  <a:lnTo>
                    <a:pt x="729119" y="44259"/>
                  </a:lnTo>
                  <a:close/>
                </a:path>
                <a:path w="1393190" h="621665">
                  <a:moveTo>
                    <a:pt x="902843" y="44259"/>
                  </a:moveTo>
                  <a:lnTo>
                    <a:pt x="840397" y="44259"/>
                  </a:lnTo>
                  <a:lnTo>
                    <a:pt x="804608" y="0"/>
                  </a:lnTo>
                  <a:lnTo>
                    <a:pt x="790409" y="3302"/>
                  </a:lnTo>
                  <a:lnTo>
                    <a:pt x="818261" y="34353"/>
                  </a:lnTo>
                  <a:lnTo>
                    <a:pt x="828967" y="44259"/>
                  </a:lnTo>
                  <a:lnTo>
                    <a:pt x="768451" y="44259"/>
                  </a:lnTo>
                  <a:lnTo>
                    <a:pt x="768451" y="54813"/>
                  </a:lnTo>
                  <a:lnTo>
                    <a:pt x="829538" y="54813"/>
                  </a:lnTo>
                  <a:lnTo>
                    <a:pt x="829538" y="103581"/>
                  </a:lnTo>
                  <a:lnTo>
                    <a:pt x="827722" y="108585"/>
                  </a:lnTo>
                  <a:lnTo>
                    <a:pt x="820458" y="116293"/>
                  </a:lnTo>
                  <a:lnTo>
                    <a:pt x="815721" y="118211"/>
                  </a:lnTo>
                  <a:lnTo>
                    <a:pt x="804710" y="118211"/>
                  </a:lnTo>
                  <a:lnTo>
                    <a:pt x="800531" y="116598"/>
                  </a:lnTo>
                  <a:lnTo>
                    <a:pt x="794143" y="110096"/>
                  </a:lnTo>
                  <a:lnTo>
                    <a:pt x="792556" y="106006"/>
                  </a:lnTo>
                  <a:lnTo>
                    <a:pt x="792556" y="94437"/>
                  </a:lnTo>
                  <a:lnTo>
                    <a:pt x="794918" y="89687"/>
                  </a:lnTo>
                  <a:lnTo>
                    <a:pt x="804379" y="83845"/>
                  </a:lnTo>
                  <a:lnTo>
                    <a:pt x="809942" y="82943"/>
                  </a:lnTo>
                  <a:lnTo>
                    <a:pt x="816330" y="84035"/>
                  </a:lnTo>
                  <a:lnTo>
                    <a:pt x="816140" y="82943"/>
                  </a:lnTo>
                  <a:lnTo>
                    <a:pt x="814349" y="72644"/>
                  </a:lnTo>
                  <a:lnTo>
                    <a:pt x="807618" y="72351"/>
                  </a:lnTo>
                  <a:lnTo>
                    <a:pt x="801319" y="73266"/>
                  </a:lnTo>
                  <a:lnTo>
                    <a:pt x="795401" y="75425"/>
                  </a:lnTo>
                  <a:lnTo>
                    <a:pt x="789990" y="78752"/>
                  </a:lnTo>
                  <a:lnTo>
                    <a:pt x="783005" y="84035"/>
                  </a:lnTo>
                  <a:lnTo>
                    <a:pt x="779513" y="91528"/>
                  </a:lnTo>
                  <a:lnTo>
                    <a:pt x="779513" y="109461"/>
                  </a:lnTo>
                  <a:lnTo>
                    <a:pt x="782256" y="116243"/>
                  </a:lnTo>
                  <a:lnTo>
                    <a:pt x="793267" y="126809"/>
                  </a:lnTo>
                  <a:lnTo>
                    <a:pt x="799871" y="129438"/>
                  </a:lnTo>
                  <a:lnTo>
                    <a:pt x="816825" y="129438"/>
                  </a:lnTo>
                  <a:lnTo>
                    <a:pt x="823925" y="126314"/>
                  </a:lnTo>
                  <a:lnTo>
                    <a:pt x="828878" y="120027"/>
                  </a:lnTo>
                  <a:lnTo>
                    <a:pt x="829538" y="120027"/>
                  </a:lnTo>
                  <a:lnTo>
                    <a:pt x="829538" y="150241"/>
                  </a:lnTo>
                  <a:lnTo>
                    <a:pt x="841921" y="150241"/>
                  </a:lnTo>
                  <a:lnTo>
                    <a:pt x="841921" y="120027"/>
                  </a:lnTo>
                  <a:lnTo>
                    <a:pt x="841921" y="118211"/>
                  </a:lnTo>
                  <a:lnTo>
                    <a:pt x="841921" y="98679"/>
                  </a:lnTo>
                  <a:lnTo>
                    <a:pt x="843737" y="93675"/>
                  </a:lnTo>
                  <a:lnTo>
                    <a:pt x="851001" y="85966"/>
                  </a:lnTo>
                  <a:lnTo>
                    <a:pt x="855726" y="84035"/>
                  </a:lnTo>
                  <a:lnTo>
                    <a:pt x="866736" y="84035"/>
                  </a:lnTo>
                  <a:lnTo>
                    <a:pt x="870915" y="85636"/>
                  </a:lnTo>
                  <a:lnTo>
                    <a:pt x="877303" y="92024"/>
                  </a:lnTo>
                  <a:lnTo>
                    <a:pt x="878903" y="96151"/>
                  </a:lnTo>
                  <a:lnTo>
                    <a:pt x="878903" y="107708"/>
                  </a:lnTo>
                  <a:lnTo>
                    <a:pt x="876528" y="112407"/>
                  </a:lnTo>
                  <a:lnTo>
                    <a:pt x="867067" y="118249"/>
                  </a:lnTo>
                  <a:lnTo>
                    <a:pt x="861504" y="119151"/>
                  </a:lnTo>
                  <a:lnTo>
                    <a:pt x="855129" y="118046"/>
                  </a:lnTo>
                  <a:lnTo>
                    <a:pt x="857110" y="129438"/>
                  </a:lnTo>
                  <a:lnTo>
                    <a:pt x="887069" y="119151"/>
                  </a:lnTo>
                  <a:lnTo>
                    <a:pt x="888263" y="118249"/>
                  </a:lnTo>
                  <a:lnTo>
                    <a:pt x="888390" y="118046"/>
                  </a:lnTo>
                  <a:lnTo>
                    <a:pt x="891781" y="110731"/>
                  </a:lnTo>
                  <a:lnTo>
                    <a:pt x="891781" y="92684"/>
                  </a:lnTo>
                  <a:lnTo>
                    <a:pt x="889076" y="85890"/>
                  </a:lnTo>
                  <a:lnTo>
                    <a:pt x="887158" y="84035"/>
                  </a:lnTo>
                  <a:lnTo>
                    <a:pt x="885456" y="82384"/>
                  </a:lnTo>
                  <a:lnTo>
                    <a:pt x="878293" y="75425"/>
                  </a:lnTo>
                  <a:lnTo>
                    <a:pt x="871740" y="72809"/>
                  </a:lnTo>
                  <a:lnTo>
                    <a:pt x="854354" y="72809"/>
                  </a:lnTo>
                  <a:lnTo>
                    <a:pt x="847204" y="76009"/>
                  </a:lnTo>
                  <a:lnTo>
                    <a:pt x="842581" y="82384"/>
                  </a:lnTo>
                  <a:lnTo>
                    <a:pt x="841921" y="82384"/>
                  </a:lnTo>
                  <a:lnTo>
                    <a:pt x="841921" y="54813"/>
                  </a:lnTo>
                  <a:lnTo>
                    <a:pt x="902843" y="54813"/>
                  </a:lnTo>
                  <a:lnTo>
                    <a:pt x="902843" y="46558"/>
                  </a:lnTo>
                  <a:lnTo>
                    <a:pt x="902843" y="44259"/>
                  </a:lnTo>
                  <a:close/>
                </a:path>
                <a:path w="1393190" h="621665">
                  <a:moveTo>
                    <a:pt x="930656" y="501459"/>
                  </a:moveTo>
                  <a:lnTo>
                    <a:pt x="930656" y="501459"/>
                  </a:lnTo>
                  <a:lnTo>
                    <a:pt x="600125" y="501459"/>
                  </a:lnTo>
                  <a:lnTo>
                    <a:pt x="600125" y="512025"/>
                  </a:lnTo>
                  <a:lnTo>
                    <a:pt x="661212" y="512025"/>
                  </a:lnTo>
                  <a:lnTo>
                    <a:pt x="661212" y="560781"/>
                  </a:lnTo>
                  <a:lnTo>
                    <a:pt x="659396" y="565797"/>
                  </a:lnTo>
                  <a:lnTo>
                    <a:pt x="652132" y="573493"/>
                  </a:lnTo>
                  <a:lnTo>
                    <a:pt x="647395" y="575424"/>
                  </a:lnTo>
                  <a:lnTo>
                    <a:pt x="636397" y="575424"/>
                  </a:lnTo>
                  <a:lnTo>
                    <a:pt x="648004" y="541248"/>
                  </a:lnTo>
                  <a:lnTo>
                    <a:pt x="647801" y="540143"/>
                  </a:lnTo>
                  <a:lnTo>
                    <a:pt x="646023" y="529856"/>
                  </a:lnTo>
                  <a:lnTo>
                    <a:pt x="639292" y="529564"/>
                  </a:lnTo>
                  <a:lnTo>
                    <a:pt x="632993" y="530479"/>
                  </a:lnTo>
                  <a:lnTo>
                    <a:pt x="611187" y="566674"/>
                  </a:lnTo>
                  <a:lnTo>
                    <a:pt x="613943" y="573443"/>
                  </a:lnTo>
                  <a:lnTo>
                    <a:pt x="624941" y="584009"/>
                  </a:lnTo>
                  <a:lnTo>
                    <a:pt x="631545" y="586651"/>
                  </a:lnTo>
                  <a:lnTo>
                    <a:pt x="648500" y="586651"/>
                  </a:lnTo>
                  <a:lnTo>
                    <a:pt x="655599" y="583514"/>
                  </a:lnTo>
                  <a:lnTo>
                    <a:pt x="660552" y="577240"/>
                  </a:lnTo>
                  <a:lnTo>
                    <a:pt x="661212" y="577240"/>
                  </a:lnTo>
                  <a:lnTo>
                    <a:pt x="661212" y="607453"/>
                  </a:lnTo>
                  <a:lnTo>
                    <a:pt x="673595" y="607453"/>
                  </a:lnTo>
                  <a:lnTo>
                    <a:pt x="673595" y="577240"/>
                  </a:lnTo>
                  <a:lnTo>
                    <a:pt x="673595" y="575424"/>
                  </a:lnTo>
                  <a:lnTo>
                    <a:pt x="673595" y="555891"/>
                  </a:lnTo>
                  <a:lnTo>
                    <a:pt x="675411" y="550875"/>
                  </a:lnTo>
                  <a:lnTo>
                    <a:pt x="682675" y="543179"/>
                  </a:lnTo>
                  <a:lnTo>
                    <a:pt x="687412" y="541248"/>
                  </a:lnTo>
                  <a:lnTo>
                    <a:pt x="698411" y="541248"/>
                  </a:lnTo>
                  <a:lnTo>
                    <a:pt x="702602" y="542848"/>
                  </a:lnTo>
                  <a:lnTo>
                    <a:pt x="708977" y="549224"/>
                  </a:lnTo>
                  <a:lnTo>
                    <a:pt x="710577" y="553351"/>
                  </a:lnTo>
                  <a:lnTo>
                    <a:pt x="710577" y="564908"/>
                  </a:lnTo>
                  <a:lnTo>
                    <a:pt x="708215" y="569620"/>
                  </a:lnTo>
                  <a:lnTo>
                    <a:pt x="698741" y="575449"/>
                  </a:lnTo>
                  <a:lnTo>
                    <a:pt x="693191" y="576364"/>
                  </a:lnTo>
                  <a:lnTo>
                    <a:pt x="686803" y="575259"/>
                  </a:lnTo>
                  <a:lnTo>
                    <a:pt x="688784" y="586651"/>
                  </a:lnTo>
                  <a:lnTo>
                    <a:pt x="718743" y="576364"/>
                  </a:lnTo>
                  <a:lnTo>
                    <a:pt x="719950" y="575449"/>
                  </a:lnTo>
                  <a:lnTo>
                    <a:pt x="720064" y="575259"/>
                  </a:lnTo>
                  <a:lnTo>
                    <a:pt x="723455" y="567944"/>
                  </a:lnTo>
                  <a:lnTo>
                    <a:pt x="723455" y="549884"/>
                  </a:lnTo>
                  <a:lnTo>
                    <a:pt x="720763" y="543090"/>
                  </a:lnTo>
                  <a:lnTo>
                    <a:pt x="718858" y="541248"/>
                  </a:lnTo>
                  <a:lnTo>
                    <a:pt x="717143" y="539597"/>
                  </a:lnTo>
                  <a:lnTo>
                    <a:pt x="709968" y="532638"/>
                  </a:lnTo>
                  <a:lnTo>
                    <a:pt x="703427" y="530021"/>
                  </a:lnTo>
                  <a:lnTo>
                    <a:pt x="686028" y="530021"/>
                  </a:lnTo>
                  <a:lnTo>
                    <a:pt x="678878" y="533209"/>
                  </a:lnTo>
                  <a:lnTo>
                    <a:pt x="674255" y="539597"/>
                  </a:lnTo>
                  <a:lnTo>
                    <a:pt x="673595" y="539597"/>
                  </a:lnTo>
                  <a:lnTo>
                    <a:pt x="673595" y="512025"/>
                  </a:lnTo>
                  <a:lnTo>
                    <a:pt x="727252" y="512025"/>
                  </a:lnTo>
                  <a:lnTo>
                    <a:pt x="734517" y="512025"/>
                  </a:lnTo>
                  <a:lnTo>
                    <a:pt x="769518" y="512025"/>
                  </a:lnTo>
                  <a:lnTo>
                    <a:pt x="769518" y="548513"/>
                  </a:lnTo>
                  <a:lnTo>
                    <a:pt x="765835" y="552145"/>
                  </a:lnTo>
                  <a:lnTo>
                    <a:pt x="752729" y="552145"/>
                  </a:lnTo>
                  <a:lnTo>
                    <a:pt x="747674" y="549554"/>
                  </a:lnTo>
                  <a:lnTo>
                    <a:pt x="743267" y="544385"/>
                  </a:lnTo>
                  <a:lnTo>
                    <a:pt x="733856" y="551815"/>
                  </a:lnTo>
                  <a:lnTo>
                    <a:pt x="776617" y="607949"/>
                  </a:lnTo>
                  <a:lnTo>
                    <a:pt x="786688" y="601179"/>
                  </a:lnTo>
                  <a:lnTo>
                    <a:pt x="767016" y="575424"/>
                  </a:lnTo>
                  <a:lnTo>
                    <a:pt x="764349" y="572008"/>
                  </a:lnTo>
                  <a:lnTo>
                    <a:pt x="760425" y="567309"/>
                  </a:lnTo>
                  <a:lnTo>
                    <a:pt x="756145" y="562381"/>
                  </a:lnTo>
                  <a:lnTo>
                    <a:pt x="756310" y="561886"/>
                  </a:lnTo>
                  <a:lnTo>
                    <a:pt x="757745" y="562330"/>
                  </a:lnTo>
                  <a:lnTo>
                    <a:pt x="759612" y="562546"/>
                  </a:lnTo>
                  <a:lnTo>
                    <a:pt x="761923" y="562546"/>
                  </a:lnTo>
                  <a:lnTo>
                    <a:pt x="767651" y="562330"/>
                  </a:lnTo>
                  <a:lnTo>
                    <a:pt x="768832" y="561886"/>
                  </a:lnTo>
                  <a:lnTo>
                    <a:pt x="772414" y="560539"/>
                  </a:lnTo>
                  <a:lnTo>
                    <a:pt x="780008" y="553796"/>
                  </a:lnTo>
                  <a:lnTo>
                    <a:pt x="780643" y="552145"/>
                  </a:lnTo>
                  <a:lnTo>
                    <a:pt x="781773" y="549224"/>
                  </a:lnTo>
                  <a:lnTo>
                    <a:pt x="781900" y="512025"/>
                  </a:lnTo>
                  <a:lnTo>
                    <a:pt x="793623" y="512025"/>
                  </a:lnTo>
                  <a:lnTo>
                    <a:pt x="800887" y="512025"/>
                  </a:lnTo>
                  <a:lnTo>
                    <a:pt x="853224" y="512025"/>
                  </a:lnTo>
                  <a:lnTo>
                    <a:pt x="853224" y="542569"/>
                  </a:lnTo>
                  <a:lnTo>
                    <a:pt x="810958" y="542569"/>
                  </a:lnTo>
                  <a:lnTo>
                    <a:pt x="801712" y="549998"/>
                  </a:lnTo>
                  <a:lnTo>
                    <a:pt x="801712" y="554507"/>
                  </a:lnTo>
                  <a:lnTo>
                    <a:pt x="802728" y="558749"/>
                  </a:lnTo>
                  <a:lnTo>
                    <a:pt x="806805" y="566674"/>
                  </a:lnTo>
                  <a:lnTo>
                    <a:pt x="809409" y="569645"/>
                  </a:lnTo>
                  <a:lnTo>
                    <a:pt x="812609" y="571627"/>
                  </a:lnTo>
                  <a:lnTo>
                    <a:pt x="820204" y="568985"/>
                  </a:lnTo>
                  <a:lnTo>
                    <a:pt x="820204" y="553796"/>
                  </a:lnTo>
                  <a:lnTo>
                    <a:pt x="853224" y="553796"/>
                  </a:lnTo>
                  <a:lnTo>
                    <a:pt x="853224" y="607453"/>
                  </a:lnTo>
                  <a:lnTo>
                    <a:pt x="865606" y="607453"/>
                  </a:lnTo>
                  <a:lnTo>
                    <a:pt x="865606" y="553796"/>
                  </a:lnTo>
                  <a:lnTo>
                    <a:pt x="865606" y="512025"/>
                  </a:lnTo>
                  <a:lnTo>
                    <a:pt x="878319" y="512025"/>
                  </a:lnTo>
                  <a:lnTo>
                    <a:pt x="885583" y="512025"/>
                  </a:lnTo>
                  <a:lnTo>
                    <a:pt x="898296" y="512025"/>
                  </a:lnTo>
                  <a:lnTo>
                    <a:pt x="898296" y="607453"/>
                  </a:lnTo>
                  <a:lnTo>
                    <a:pt x="910678" y="607453"/>
                  </a:lnTo>
                  <a:lnTo>
                    <a:pt x="910678" y="512025"/>
                  </a:lnTo>
                  <a:lnTo>
                    <a:pt x="930656" y="512025"/>
                  </a:lnTo>
                  <a:lnTo>
                    <a:pt x="930656" y="501459"/>
                  </a:lnTo>
                  <a:close/>
                </a:path>
                <a:path w="1393190" h="621665">
                  <a:moveTo>
                    <a:pt x="984808" y="242201"/>
                  </a:moveTo>
                  <a:lnTo>
                    <a:pt x="983932" y="239928"/>
                  </a:lnTo>
                  <a:lnTo>
                    <a:pt x="980401" y="236296"/>
                  </a:lnTo>
                  <a:lnTo>
                    <a:pt x="978154" y="235381"/>
                  </a:lnTo>
                  <a:lnTo>
                    <a:pt x="972756" y="235381"/>
                  </a:lnTo>
                  <a:lnTo>
                    <a:pt x="970559" y="236296"/>
                  </a:lnTo>
                  <a:lnTo>
                    <a:pt x="967028" y="239928"/>
                  </a:lnTo>
                  <a:lnTo>
                    <a:pt x="966152" y="242201"/>
                  </a:lnTo>
                  <a:lnTo>
                    <a:pt x="966190" y="247484"/>
                  </a:lnTo>
                  <a:lnTo>
                    <a:pt x="967066" y="249466"/>
                  </a:lnTo>
                  <a:lnTo>
                    <a:pt x="970686" y="252996"/>
                  </a:lnTo>
                  <a:lnTo>
                    <a:pt x="972870" y="253873"/>
                  </a:lnTo>
                  <a:lnTo>
                    <a:pt x="978154" y="253873"/>
                  </a:lnTo>
                  <a:lnTo>
                    <a:pt x="980401" y="253022"/>
                  </a:lnTo>
                  <a:lnTo>
                    <a:pt x="983907" y="249631"/>
                  </a:lnTo>
                  <a:lnTo>
                    <a:pt x="983983" y="249466"/>
                  </a:lnTo>
                  <a:lnTo>
                    <a:pt x="984808" y="247484"/>
                  </a:lnTo>
                  <a:lnTo>
                    <a:pt x="984808" y="242201"/>
                  </a:lnTo>
                  <a:close/>
                </a:path>
                <a:path w="1393190" h="621665">
                  <a:moveTo>
                    <a:pt x="988110" y="272859"/>
                  </a:moveTo>
                  <a:lnTo>
                    <a:pt x="967143" y="272859"/>
                  </a:lnTo>
                  <a:lnTo>
                    <a:pt x="931151" y="228612"/>
                  </a:lnTo>
                  <a:lnTo>
                    <a:pt x="916952" y="231914"/>
                  </a:lnTo>
                  <a:lnTo>
                    <a:pt x="942911" y="260972"/>
                  </a:lnTo>
                  <a:lnTo>
                    <a:pt x="955421" y="272859"/>
                  </a:lnTo>
                  <a:lnTo>
                    <a:pt x="943203" y="272859"/>
                  </a:lnTo>
                  <a:lnTo>
                    <a:pt x="935774" y="272859"/>
                  </a:lnTo>
                  <a:lnTo>
                    <a:pt x="910844" y="272859"/>
                  </a:lnTo>
                  <a:lnTo>
                    <a:pt x="910844" y="283425"/>
                  </a:lnTo>
                  <a:lnTo>
                    <a:pt x="910729" y="326542"/>
                  </a:lnTo>
                  <a:lnTo>
                    <a:pt x="908532" y="332879"/>
                  </a:lnTo>
                  <a:lnTo>
                    <a:pt x="899287" y="342455"/>
                  </a:lnTo>
                  <a:lnTo>
                    <a:pt x="893229" y="344843"/>
                  </a:lnTo>
                  <a:lnTo>
                    <a:pt x="878268" y="344843"/>
                  </a:lnTo>
                  <a:lnTo>
                    <a:pt x="860818" y="323875"/>
                  </a:lnTo>
                  <a:lnTo>
                    <a:pt x="867422" y="322338"/>
                  </a:lnTo>
                  <a:lnTo>
                    <a:pt x="872756" y="319532"/>
                  </a:lnTo>
                  <a:lnTo>
                    <a:pt x="880910" y="311378"/>
                  </a:lnTo>
                  <a:lnTo>
                    <a:pt x="882942" y="306539"/>
                  </a:lnTo>
                  <a:lnTo>
                    <a:pt x="882942" y="294436"/>
                  </a:lnTo>
                  <a:lnTo>
                    <a:pt x="880745" y="288823"/>
                  </a:lnTo>
                  <a:lnTo>
                    <a:pt x="876338" y="284086"/>
                  </a:lnTo>
                  <a:lnTo>
                    <a:pt x="876338" y="283425"/>
                  </a:lnTo>
                  <a:lnTo>
                    <a:pt x="910844" y="283425"/>
                  </a:lnTo>
                  <a:lnTo>
                    <a:pt x="910844" y="272859"/>
                  </a:lnTo>
                  <a:lnTo>
                    <a:pt x="842492" y="272859"/>
                  </a:lnTo>
                  <a:lnTo>
                    <a:pt x="835228" y="272859"/>
                  </a:lnTo>
                  <a:lnTo>
                    <a:pt x="810463" y="272859"/>
                  </a:lnTo>
                  <a:lnTo>
                    <a:pt x="810463" y="283425"/>
                  </a:lnTo>
                  <a:lnTo>
                    <a:pt x="810361" y="316331"/>
                  </a:lnTo>
                  <a:lnTo>
                    <a:pt x="810082" y="318376"/>
                  </a:lnTo>
                  <a:lnTo>
                    <a:pt x="809307" y="320573"/>
                  </a:lnTo>
                  <a:lnTo>
                    <a:pt x="805510" y="316928"/>
                  </a:lnTo>
                  <a:lnTo>
                    <a:pt x="805510" y="328993"/>
                  </a:lnTo>
                  <a:lnTo>
                    <a:pt x="801662" y="334162"/>
                  </a:lnTo>
                  <a:lnTo>
                    <a:pt x="795985" y="336753"/>
                  </a:lnTo>
                  <a:lnTo>
                    <a:pt x="776617" y="336753"/>
                  </a:lnTo>
                  <a:lnTo>
                    <a:pt x="770674" y="330923"/>
                  </a:lnTo>
                  <a:lnTo>
                    <a:pt x="770597" y="308025"/>
                  </a:lnTo>
                  <a:lnTo>
                    <a:pt x="770013" y="294487"/>
                  </a:lnTo>
                  <a:lnTo>
                    <a:pt x="781075" y="305549"/>
                  </a:lnTo>
                  <a:lnTo>
                    <a:pt x="805510" y="328993"/>
                  </a:lnTo>
                  <a:lnTo>
                    <a:pt x="805510" y="316928"/>
                  </a:lnTo>
                  <a:lnTo>
                    <a:pt x="782167" y="294487"/>
                  </a:lnTo>
                  <a:lnTo>
                    <a:pt x="770674" y="283425"/>
                  </a:lnTo>
                  <a:lnTo>
                    <a:pt x="810463" y="283425"/>
                  </a:lnTo>
                  <a:lnTo>
                    <a:pt x="810463" y="272859"/>
                  </a:lnTo>
                  <a:lnTo>
                    <a:pt x="748055" y="272859"/>
                  </a:lnTo>
                  <a:lnTo>
                    <a:pt x="740791" y="272859"/>
                  </a:lnTo>
                  <a:lnTo>
                    <a:pt x="657580" y="272859"/>
                  </a:lnTo>
                  <a:lnTo>
                    <a:pt x="650316" y="272859"/>
                  </a:lnTo>
                  <a:lnTo>
                    <a:pt x="637603" y="272859"/>
                  </a:lnTo>
                  <a:lnTo>
                    <a:pt x="637705" y="251460"/>
                  </a:lnTo>
                  <a:lnTo>
                    <a:pt x="639940" y="246443"/>
                  </a:lnTo>
                  <a:lnTo>
                    <a:pt x="649300" y="239179"/>
                  </a:lnTo>
                  <a:lnTo>
                    <a:pt x="655993" y="237363"/>
                  </a:lnTo>
                  <a:lnTo>
                    <a:pt x="664679" y="237363"/>
                  </a:lnTo>
                  <a:lnTo>
                    <a:pt x="705751" y="252590"/>
                  </a:lnTo>
                  <a:lnTo>
                    <a:pt x="714375" y="261962"/>
                  </a:lnTo>
                  <a:lnTo>
                    <a:pt x="723290" y="255028"/>
                  </a:lnTo>
                  <a:lnTo>
                    <a:pt x="692391" y="231152"/>
                  </a:lnTo>
                  <a:lnTo>
                    <a:pt x="664679" y="226136"/>
                  </a:lnTo>
                  <a:lnTo>
                    <a:pt x="655955" y="226695"/>
                  </a:lnTo>
                  <a:lnTo>
                    <a:pt x="625881" y="251460"/>
                  </a:lnTo>
                  <a:lnTo>
                    <a:pt x="625221" y="258495"/>
                  </a:lnTo>
                  <a:lnTo>
                    <a:pt x="625221" y="272859"/>
                  </a:lnTo>
                  <a:lnTo>
                    <a:pt x="605243" y="272859"/>
                  </a:lnTo>
                  <a:lnTo>
                    <a:pt x="605243" y="283425"/>
                  </a:lnTo>
                  <a:lnTo>
                    <a:pt x="625221" y="283425"/>
                  </a:lnTo>
                  <a:lnTo>
                    <a:pt x="625221" y="378853"/>
                  </a:lnTo>
                  <a:lnTo>
                    <a:pt x="637603" y="378853"/>
                  </a:lnTo>
                  <a:lnTo>
                    <a:pt x="637603" y="283425"/>
                  </a:lnTo>
                  <a:lnTo>
                    <a:pt x="650316" y="283425"/>
                  </a:lnTo>
                  <a:lnTo>
                    <a:pt x="657580" y="283425"/>
                  </a:lnTo>
                  <a:lnTo>
                    <a:pt x="715695" y="283425"/>
                  </a:lnTo>
                  <a:lnTo>
                    <a:pt x="715695" y="331520"/>
                  </a:lnTo>
                  <a:lnTo>
                    <a:pt x="713689" y="337223"/>
                  </a:lnTo>
                  <a:lnTo>
                    <a:pt x="705650" y="346354"/>
                  </a:lnTo>
                  <a:lnTo>
                    <a:pt x="700405" y="348640"/>
                  </a:lnTo>
                  <a:lnTo>
                    <a:pt x="688187" y="348640"/>
                  </a:lnTo>
                  <a:lnTo>
                    <a:pt x="683526" y="346824"/>
                  </a:lnTo>
                  <a:lnTo>
                    <a:pt x="676376" y="339559"/>
                  </a:lnTo>
                  <a:lnTo>
                    <a:pt x="674585" y="334987"/>
                  </a:lnTo>
                  <a:lnTo>
                    <a:pt x="674585" y="322338"/>
                  </a:lnTo>
                  <a:lnTo>
                    <a:pt x="677367" y="317106"/>
                  </a:lnTo>
                  <a:lnTo>
                    <a:pt x="688479" y="310502"/>
                  </a:lnTo>
                  <a:lnTo>
                    <a:pt x="694842" y="309791"/>
                  </a:lnTo>
                  <a:lnTo>
                    <a:pt x="701992" y="311658"/>
                  </a:lnTo>
                  <a:lnTo>
                    <a:pt x="701802" y="309791"/>
                  </a:lnTo>
                  <a:lnTo>
                    <a:pt x="700836" y="299935"/>
                  </a:lnTo>
                  <a:lnTo>
                    <a:pt x="693496" y="299275"/>
                  </a:lnTo>
                  <a:lnTo>
                    <a:pt x="686511" y="299935"/>
                  </a:lnTo>
                  <a:lnTo>
                    <a:pt x="661441" y="328993"/>
                  </a:lnTo>
                  <a:lnTo>
                    <a:pt x="661377" y="338569"/>
                  </a:lnTo>
                  <a:lnTo>
                    <a:pt x="664349" y="345833"/>
                  </a:lnTo>
                  <a:lnTo>
                    <a:pt x="676236" y="357060"/>
                  </a:lnTo>
                  <a:lnTo>
                    <a:pt x="683399" y="359867"/>
                  </a:lnTo>
                  <a:lnTo>
                    <a:pt x="701992" y="359867"/>
                  </a:lnTo>
                  <a:lnTo>
                    <a:pt x="709752" y="356565"/>
                  </a:lnTo>
                  <a:lnTo>
                    <a:pt x="715035" y="349961"/>
                  </a:lnTo>
                  <a:lnTo>
                    <a:pt x="715695" y="349961"/>
                  </a:lnTo>
                  <a:lnTo>
                    <a:pt x="715695" y="378853"/>
                  </a:lnTo>
                  <a:lnTo>
                    <a:pt x="728078" y="378853"/>
                  </a:lnTo>
                  <a:lnTo>
                    <a:pt x="728078" y="349961"/>
                  </a:lnTo>
                  <a:lnTo>
                    <a:pt x="728078" y="348640"/>
                  </a:lnTo>
                  <a:lnTo>
                    <a:pt x="728078" y="283425"/>
                  </a:lnTo>
                  <a:lnTo>
                    <a:pt x="740791" y="283425"/>
                  </a:lnTo>
                  <a:lnTo>
                    <a:pt x="748055" y="283425"/>
                  </a:lnTo>
                  <a:lnTo>
                    <a:pt x="758621" y="283425"/>
                  </a:lnTo>
                  <a:lnTo>
                    <a:pt x="758710" y="329272"/>
                  </a:lnTo>
                  <a:lnTo>
                    <a:pt x="761238" y="335686"/>
                  </a:lnTo>
                  <a:lnTo>
                    <a:pt x="771690" y="345262"/>
                  </a:lnTo>
                  <a:lnTo>
                    <a:pt x="778319" y="347649"/>
                  </a:lnTo>
                  <a:lnTo>
                    <a:pt x="791857" y="347649"/>
                  </a:lnTo>
                  <a:lnTo>
                    <a:pt x="796594" y="346633"/>
                  </a:lnTo>
                  <a:lnTo>
                    <a:pt x="804519" y="342557"/>
                  </a:lnTo>
                  <a:lnTo>
                    <a:pt x="807491" y="339940"/>
                  </a:lnTo>
                  <a:lnTo>
                    <a:pt x="809472" y="336753"/>
                  </a:lnTo>
                  <a:lnTo>
                    <a:pt x="810133" y="336753"/>
                  </a:lnTo>
                  <a:lnTo>
                    <a:pt x="810133" y="378853"/>
                  </a:lnTo>
                  <a:lnTo>
                    <a:pt x="822515" y="378853"/>
                  </a:lnTo>
                  <a:lnTo>
                    <a:pt x="822515" y="320573"/>
                  </a:lnTo>
                  <a:lnTo>
                    <a:pt x="822515" y="283425"/>
                  </a:lnTo>
                  <a:lnTo>
                    <a:pt x="835228" y="283425"/>
                  </a:lnTo>
                  <a:lnTo>
                    <a:pt x="842492" y="283425"/>
                  </a:lnTo>
                  <a:lnTo>
                    <a:pt x="863130" y="283425"/>
                  </a:lnTo>
                  <a:lnTo>
                    <a:pt x="867867" y="287604"/>
                  </a:lnTo>
                  <a:lnTo>
                    <a:pt x="870229" y="292836"/>
                  </a:lnTo>
                  <a:lnTo>
                    <a:pt x="870229" y="304063"/>
                  </a:lnTo>
                  <a:lnTo>
                    <a:pt x="868248" y="308025"/>
                  </a:lnTo>
                  <a:lnTo>
                    <a:pt x="860323" y="313969"/>
                  </a:lnTo>
                  <a:lnTo>
                    <a:pt x="854379" y="316331"/>
                  </a:lnTo>
                  <a:lnTo>
                    <a:pt x="846455" y="318096"/>
                  </a:lnTo>
                  <a:lnTo>
                    <a:pt x="847953" y="326542"/>
                  </a:lnTo>
                  <a:lnTo>
                    <a:pt x="876706" y="355612"/>
                  </a:lnTo>
                  <a:lnTo>
                    <a:pt x="883932" y="356235"/>
                  </a:lnTo>
                  <a:lnTo>
                    <a:pt x="891997" y="355498"/>
                  </a:lnTo>
                  <a:lnTo>
                    <a:pt x="899033" y="353263"/>
                  </a:lnTo>
                  <a:lnTo>
                    <a:pt x="905040" y="349554"/>
                  </a:lnTo>
                  <a:lnTo>
                    <a:pt x="909535" y="344843"/>
                  </a:lnTo>
                  <a:lnTo>
                    <a:pt x="910018" y="344347"/>
                  </a:lnTo>
                  <a:lnTo>
                    <a:pt x="910678" y="344347"/>
                  </a:lnTo>
                  <a:lnTo>
                    <a:pt x="910678" y="378853"/>
                  </a:lnTo>
                  <a:lnTo>
                    <a:pt x="923226" y="378853"/>
                  </a:lnTo>
                  <a:lnTo>
                    <a:pt x="923226" y="344347"/>
                  </a:lnTo>
                  <a:lnTo>
                    <a:pt x="923226" y="283425"/>
                  </a:lnTo>
                  <a:lnTo>
                    <a:pt x="935774" y="283425"/>
                  </a:lnTo>
                  <a:lnTo>
                    <a:pt x="943203" y="283425"/>
                  </a:lnTo>
                  <a:lnTo>
                    <a:pt x="955751" y="283425"/>
                  </a:lnTo>
                  <a:lnTo>
                    <a:pt x="955751" y="378853"/>
                  </a:lnTo>
                  <a:lnTo>
                    <a:pt x="968133" y="378853"/>
                  </a:lnTo>
                  <a:lnTo>
                    <a:pt x="968133" y="283425"/>
                  </a:lnTo>
                  <a:lnTo>
                    <a:pt x="988110" y="283425"/>
                  </a:lnTo>
                  <a:lnTo>
                    <a:pt x="988110" y="272859"/>
                  </a:lnTo>
                  <a:close/>
                </a:path>
                <a:path w="1393190" h="621665">
                  <a:moveTo>
                    <a:pt x="1061910" y="501459"/>
                  </a:moveTo>
                  <a:lnTo>
                    <a:pt x="1044702" y="501459"/>
                  </a:lnTo>
                  <a:lnTo>
                    <a:pt x="1045006" y="502450"/>
                  </a:lnTo>
                  <a:lnTo>
                    <a:pt x="1032014" y="460349"/>
                  </a:lnTo>
                  <a:lnTo>
                    <a:pt x="1018806" y="462165"/>
                  </a:lnTo>
                  <a:lnTo>
                    <a:pt x="1037882" y="501459"/>
                  </a:lnTo>
                  <a:lnTo>
                    <a:pt x="1035850" y="501459"/>
                  </a:lnTo>
                  <a:lnTo>
                    <a:pt x="1008075" y="472567"/>
                  </a:lnTo>
                  <a:lnTo>
                    <a:pt x="995527" y="478510"/>
                  </a:lnTo>
                  <a:lnTo>
                    <a:pt x="1009510" y="489153"/>
                  </a:lnTo>
                  <a:lnTo>
                    <a:pt x="1020914" y="497624"/>
                  </a:lnTo>
                  <a:lnTo>
                    <a:pt x="1026261" y="501459"/>
                  </a:lnTo>
                  <a:lnTo>
                    <a:pt x="970940" y="501459"/>
                  </a:lnTo>
                  <a:lnTo>
                    <a:pt x="970940" y="512025"/>
                  </a:lnTo>
                  <a:lnTo>
                    <a:pt x="1032357" y="512025"/>
                  </a:lnTo>
                  <a:lnTo>
                    <a:pt x="1032357" y="528370"/>
                  </a:lnTo>
                  <a:lnTo>
                    <a:pt x="1000163" y="528370"/>
                  </a:lnTo>
                  <a:lnTo>
                    <a:pt x="995260" y="529932"/>
                  </a:lnTo>
                  <a:lnTo>
                    <a:pt x="988212" y="536219"/>
                  </a:lnTo>
                  <a:lnTo>
                    <a:pt x="986459" y="540258"/>
                  </a:lnTo>
                  <a:lnTo>
                    <a:pt x="986459" y="553910"/>
                  </a:lnTo>
                  <a:lnTo>
                    <a:pt x="990473" y="560781"/>
                  </a:lnTo>
                  <a:lnTo>
                    <a:pt x="998512" y="565848"/>
                  </a:lnTo>
                  <a:lnTo>
                    <a:pt x="991463" y="571131"/>
                  </a:lnTo>
                  <a:lnTo>
                    <a:pt x="987945" y="577850"/>
                  </a:lnTo>
                  <a:lnTo>
                    <a:pt x="987983" y="586320"/>
                  </a:lnTo>
                  <a:lnTo>
                    <a:pt x="988796" y="593280"/>
                  </a:lnTo>
                  <a:lnTo>
                    <a:pt x="1018171" y="617550"/>
                  </a:lnTo>
                  <a:lnTo>
                    <a:pt x="1039952" y="621157"/>
                  </a:lnTo>
                  <a:lnTo>
                    <a:pt x="1045235" y="610425"/>
                  </a:lnTo>
                  <a:lnTo>
                    <a:pt x="1025728" y="607999"/>
                  </a:lnTo>
                  <a:lnTo>
                    <a:pt x="1011796" y="603161"/>
                  </a:lnTo>
                  <a:lnTo>
                    <a:pt x="1003439" y="595947"/>
                  </a:lnTo>
                  <a:lnTo>
                    <a:pt x="1000658" y="586320"/>
                  </a:lnTo>
                  <a:lnTo>
                    <a:pt x="1000658" y="581367"/>
                  </a:lnTo>
                  <a:lnTo>
                    <a:pt x="1002741" y="577265"/>
                  </a:lnTo>
                  <a:lnTo>
                    <a:pt x="1011110" y="570776"/>
                  </a:lnTo>
                  <a:lnTo>
                    <a:pt x="1016609" y="569150"/>
                  </a:lnTo>
                  <a:lnTo>
                    <a:pt x="1028065" y="569150"/>
                  </a:lnTo>
                  <a:lnTo>
                    <a:pt x="1031633" y="570191"/>
                  </a:lnTo>
                  <a:lnTo>
                    <a:pt x="1036701" y="574382"/>
                  </a:lnTo>
                  <a:lnTo>
                    <a:pt x="1037971" y="577024"/>
                  </a:lnTo>
                  <a:lnTo>
                    <a:pt x="1037971" y="584504"/>
                  </a:lnTo>
                  <a:lnTo>
                    <a:pt x="1035761" y="588416"/>
                  </a:lnTo>
                  <a:lnTo>
                    <a:pt x="1031367" y="591934"/>
                  </a:lnTo>
                  <a:lnTo>
                    <a:pt x="1042263" y="598208"/>
                  </a:lnTo>
                  <a:lnTo>
                    <a:pt x="1047546" y="593369"/>
                  </a:lnTo>
                  <a:lnTo>
                    <a:pt x="1050188" y="587527"/>
                  </a:lnTo>
                  <a:lnTo>
                    <a:pt x="1050163" y="574382"/>
                  </a:lnTo>
                  <a:lnTo>
                    <a:pt x="1047851" y="569150"/>
                  </a:lnTo>
                  <a:lnTo>
                    <a:pt x="1038783" y="560565"/>
                  </a:lnTo>
                  <a:lnTo>
                    <a:pt x="1038491" y="560285"/>
                  </a:lnTo>
                  <a:lnTo>
                    <a:pt x="1031798" y="558088"/>
                  </a:lnTo>
                  <a:lnTo>
                    <a:pt x="1017600" y="558088"/>
                  </a:lnTo>
                  <a:lnTo>
                    <a:pt x="1012710" y="558914"/>
                  </a:lnTo>
                  <a:lnTo>
                    <a:pt x="1008418" y="560565"/>
                  </a:lnTo>
                  <a:lnTo>
                    <a:pt x="1002144" y="556933"/>
                  </a:lnTo>
                  <a:lnTo>
                    <a:pt x="999007" y="552361"/>
                  </a:lnTo>
                  <a:lnTo>
                    <a:pt x="999007" y="541693"/>
                  </a:lnTo>
                  <a:lnTo>
                    <a:pt x="1002411" y="539102"/>
                  </a:lnTo>
                  <a:lnTo>
                    <a:pt x="1044409" y="539102"/>
                  </a:lnTo>
                  <a:lnTo>
                    <a:pt x="1044409" y="512025"/>
                  </a:lnTo>
                  <a:lnTo>
                    <a:pt x="1061910" y="512025"/>
                  </a:lnTo>
                  <a:lnTo>
                    <a:pt x="1061910" y="508063"/>
                  </a:lnTo>
                  <a:lnTo>
                    <a:pt x="1061910" y="501459"/>
                  </a:lnTo>
                  <a:close/>
                </a:path>
                <a:path w="1393190" h="621665">
                  <a:moveTo>
                    <a:pt x="1103998" y="501459"/>
                  </a:moveTo>
                  <a:lnTo>
                    <a:pt x="1091285" y="501459"/>
                  </a:lnTo>
                  <a:lnTo>
                    <a:pt x="1091285" y="607453"/>
                  </a:lnTo>
                  <a:lnTo>
                    <a:pt x="1103998" y="607453"/>
                  </a:lnTo>
                  <a:lnTo>
                    <a:pt x="1103998" y="501459"/>
                  </a:lnTo>
                  <a:close/>
                </a:path>
                <a:path w="1393190" h="621665">
                  <a:moveTo>
                    <a:pt x="1207858" y="272859"/>
                  </a:moveTo>
                  <a:lnTo>
                    <a:pt x="1162786" y="272859"/>
                  </a:lnTo>
                  <a:lnTo>
                    <a:pt x="1155522" y="272859"/>
                  </a:lnTo>
                  <a:lnTo>
                    <a:pt x="1028395" y="272859"/>
                  </a:lnTo>
                  <a:lnTo>
                    <a:pt x="1028395" y="283425"/>
                  </a:lnTo>
                  <a:lnTo>
                    <a:pt x="1089482" y="283425"/>
                  </a:lnTo>
                  <a:lnTo>
                    <a:pt x="1089482" y="332181"/>
                  </a:lnTo>
                  <a:lnTo>
                    <a:pt x="1087666" y="337197"/>
                  </a:lnTo>
                  <a:lnTo>
                    <a:pt x="1080401" y="344893"/>
                  </a:lnTo>
                  <a:lnTo>
                    <a:pt x="1075664" y="346824"/>
                  </a:lnTo>
                  <a:lnTo>
                    <a:pt x="1064653" y="346824"/>
                  </a:lnTo>
                  <a:lnTo>
                    <a:pt x="1076274" y="312648"/>
                  </a:lnTo>
                  <a:lnTo>
                    <a:pt x="1076071" y="311543"/>
                  </a:lnTo>
                  <a:lnTo>
                    <a:pt x="1074293" y="301256"/>
                  </a:lnTo>
                  <a:lnTo>
                    <a:pt x="1067562" y="300964"/>
                  </a:lnTo>
                  <a:lnTo>
                    <a:pt x="1061262" y="301879"/>
                  </a:lnTo>
                  <a:lnTo>
                    <a:pt x="1055344" y="304038"/>
                  </a:lnTo>
                  <a:lnTo>
                    <a:pt x="1049934" y="307365"/>
                  </a:lnTo>
                  <a:lnTo>
                    <a:pt x="1042949" y="312648"/>
                  </a:lnTo>
                  <a:lnTo>
                    <a:pt x="1039456" y="320128"/>
                  </a:lnTo>
                  <a:lnTo>
                    <a:pt x="1039456" y="338074"/>
                  </a:lnTo>
                  <a:lnTo>
                    <a:pt x="1042200" y="344843"/>
                  </a:lnTo>
                  <a:lnTo>
                    <a:pt x="1053211" y="355409"/>
                  </a:lnTo>
                  <a:lnTo>
                    <a:pt x="1059815" y="358051"/>
                  </a:lnTo>
                  <a:lnTo>
                    <a:pt x="1076769" y="358051"/>
                  </a:lnTo>
                  <a:lnTo>
                    <a:pt x="1083868" y="354914"/>
                  </a:lnTo>
                  <a:lnTo>
                    <a:pt x="1088821" y="348640"/>
                  </a:lnTo>
                  <a:lnTo>
                    <a:pt x="1089482" y="348640"/>
                  </a:lnTo>
                  <a:lnTo>
                    <a:pt x="1089482" y="378853"/>
                  </a:lnTo>
                  <a:lnTo>
                    <a:pt x="1101864" y="378853"/>
                  </a:lnTo>
                  <a:lnTo>
                    <a:pt x="1101864" y="348640"/>
                  </a:lnTo>
                  <a:lnTo>
                    <a:pt x="1101864" y="346824"/>
                  </a:lnTo>
                  <a:lnTo>
                    <a:pt x="1101864" y="327291"/>
                  </a:lnTo>
                  <a:lnTo>
                    <a:pt x="1103680" y="322275"/>
                  </a:lnTo>
                  <a:lnTo>
                    <a:pt x="1110945" y="314579"/>
                  </a:lnTo>
                  <a:lnTo>
                    <a:pt x="1115669" y="312648"/>
                  </a:lnTo>
                  <a:lnTo>
                    <a:pt x="1126680" y="312648"/>
                  </a:lnTo>
                  <a:lnTo>
                    <a:pt x="1130858" y="314248"/>
                  </a:lnTo>
                  <a:lnTo>
                    <a:pt x="1137246" y="320624"/>
                  </a:lnTo>
                  <a:lnTo>
                    <a:pt x="1138847" y="324751"/>
                  </a:lnTo>
                  <a:lnTo>
                    <a:pt x="1138847" y="336308"/>
                  </a:lnTo>
                  <a:lnTo>
                    <a:pt x="1136472" y="341020"/>
                  </a:lnTo>
                  <a:lnTo>
                    <a:pt x="1127010" y="346849"/>
                  </a:lnTo>
                  <a:lnTo>
                    <a:pt x="1121448" y="347764"/>
                  </a:lnTo>
                  <a:lnTo>
                    <a:pt x="1115072" y="346659"/>
                  </a:lnTo>
                  <a:lnTo>
                    <a:pt x="1117053" y="358051"/>
                  </a:lnTo>
                  <a:lnTo>
                    <a:pt x="1147013" y="347764"/>
                  </a:lnTo>
                  <a:lnTo>
                    <a:pt x="1148219" y="346849"/>
                  </a:lnTo>
                  <a:lnTo>
                    <a:pt x="1148334" y="346659"/>
                  </a:lnTo>
                  <a:lnTo>
                    <a:pt x="1151724" y="339344"/>
                  </a:lnTo>
                  <a:lnTo>
                    <a:pt x="1151724" y="321284"/>
                  </a:lnTo>
                  <a:lnTo>
                    <a:pt x="1149019" y="314490"/>
                  </a:lnTo>
                  <a:lnTo>
                    <a:pt x="1147114" y="312648"/>
                  </a:lnTo>
                  <a:lnTo>
                    <a:pt x="1145413" y="310997"/>
                  </a:lnTo>
                  <a:lnTo>
                    <a:pt x="1138237" y="304038"/>
                  </a:lnTo>
                  <a:lnTo>
                    <a:pt x="1131684" y="301421"/>
                  </a:lnTo>
                  <a:lnTo>
                    <a:pt x="1114298" y="301421"/>
                  </a:lnTo>
                  <a:lnTo>
                    <a:pt x="1107147" y="304609"/>
                  </a:lnTo>
                  <a:lnTo>
                    <a:pt x="1102525" y="310997"/>
                  </a:lnTo>
                  <a:lnTo>
                    <a:pt x="1101864" y="310997"/>
                  </a:lnTo>
                  <a:lnTo>
                    <a:pt x="1101864" y="283425"/>
                  </a:lnTo>
                  <a:lnTo>
                    <a:pt x="1155522" y="283425"/>
                  </a:lnTo>
                  <a:lnTo>
                    <a:pt x="1162786" y="283425"/>
                  </a:lnTo>
                  <a:lnTo>
                    <a:pt x="1175499" y="283425"/>
                  </a:lnTo>
                  <a:lnTo>
                    <a:pt x="1175499" y="378853"/>
                  </a:lnTo>
                  <a:lnTo>
                    <a:pt x="1187881" y="378853"/>
                  </a:lnTo>
                  <a:lnTo>
                    <a:pt x="1187881" y="283425"/>
                  </a:lnTo>
                  <a:lnTo>
                    <a:pt x="1207858" y="283425"/>
                  </a:lnTo>
                  <a:lnTo>
                    <a:pt x="1207858" y="272859"/>
                  </a:lnTo>
                  <a:close/>
                </a:path>
                <a:path w="1393190" h="621665">
                  <a:moveTo>
                    <a:pt x="1392885" y="44259"/>
                  </a:moveTo>
                  <a:lnTo>
                    <a:pt x="1360690" y="44259"/>
                  </a:lnTo>
                  <a:lnTo>
                    <a:pt x="1360690" y="54813"/>
                  </a:lnTo>
                  <a:lnTo>
                    <a:pt x="1360690" y="97637"/>
                  </a:lnTo>
                  <a:lnTo>
                    <a:pt x="1358404" y="104178"/>
                  </a:lnTo>
                  <a:lnTo>
                    <a:pt x="1349146" y="113842"/>
                  </a:lnTo>
                  <a:lnTo>
                    <a:pt x="1343088" y="116243"/>
                  </a:lnTo>
                  <a:lnTo>
                    <a:pt x="1328115" y="116243"/>
                  </a:lnTo>
                  <a:lnTo>
                    <a:pt x="1310665" y="95275"/>
                  </a:lnTo>
                  <a:lnTo>
                    <a:pt x="1317269" y="93726"/>
                  </a:lnTo>
                  <a:lnTo>
                    <a:pt x="1322616" y="90919"/>
                  </a:lnTo>
                  <a:lnTo>
                    <a:pt x="1330756" y="82778"/>
                  </a:lnTo>
                  <a:lnTo>
                    <a:pt x="1332801" y="77927"/>
                  </a:lnTo>
                  <a:lnTo>
                    <a:pt x="1332801" y="65824"/>
                  </a:lnTo>
                  <a:lnTo>
                    <a:pt x="1330591" y="60210"/>
                  </a:lnTo>
                  <a:lnTo>
                    <a:pt x="1326184" y="55473"/>
                  </a:lnTo>
                  <a:lnTo>
                    <a:pt x="1326184" y="54813"/>
                  </a:lnTo>
                  <a:lnTo>
                    <a:pt x="1360690" y="54813"/>
                  </a:lnTo>
                  <a:lnTo>
                    <a:pt x="1360690" y="44259"/>
                  </a:lnTo>
                  <a:lnTo>
                    <a:pt x="1247609" y="44259"/>
                  </a:lnTo>
                  <a:lnTo>
                    <a:pt x="1240332" y="44259"/>
                  </a:lnTo>
                  <a:lnTo>
                    <a:pt x="1202537" y="44259"/>
                  </a:lnTo>
                  <a:lnTo>
                    <a:pt x="1195273" y="44259"/>
                  </a:lnTo>
                  <a:lnTo>
                    <a:pt x="1170178" y="44259"/>
                  </a:lnTo>
                  <a:lnTo>
                    <a:pt x="1170178" y="54813"/>
                  </a:lnTo>
                  <a:lnTo>
                    <a:pt x="1170178" y="94107"/>
                  </a:lnTo>
                  <a:lnTo>
                    <a:pt x="1135176" y="94107"/>
                  </a:lnTo>
                  <a:lnTo>
                    <a:pt x="1135176" y="54813"/>
                  </a:lnTo>
                  <a:lnTo>
                    <a:pt x="1170178" y="54813"/>
                  </a:lnTo>
                  <a:lnTo>
                    <a:pt x="1170178" y="44259"/>
                  </a:lnTo>
                  <a:lnTo>
                    <a:pt x="1029347" y="44259"/>
                  </a:lnTo>
                  <a:lnTo>
                    <a:pt x="1029347" y="54813"/>
                  </a:lnTo>
                  <a:lnTo>
                    <a:pt x="1029347" y="92290"/>
                  </a:lnTo>
                  <a:lnTo>
                    <a:pt x="1024826" y="93726"/>
                  </a:lnTo>
                  <a:lnTo>
                    <a:pt x="1019606" y="94437"/>
                  </a:lnTo>
                  <a:lnTo>
                    <a:pt x="1007389" y="94437"/>
                  </a:lnTo>
                  <a:lnTo>
                    <a:pt x="1001496" y="93675"/>
                  </a:lnTo>
                  <a:lnTo>
                    <a:pt x="995997" y="92125"/>
                  </a:lnTo>
                  <a:lnTo>
                    <a:pt x="996429" y="90703"/>
                  </a:lnTo>
                  <a:lnTo>
                    <a:pt x="996657" y="88823"/>
                  </a:lnTo>
                  <a:lnTo>
                    <a:pt x="996657" y="54813"/>
                  </a:lnTo>
                  <a:lnTo>
                    <a:pt x="1029347" y="54813"/>
                  </a:lnTo>
                  <a:lnTo>
                    <a:pt x="1029347" y="44259"/>
                  </a:lnTo>
                  <a:lnTo>
                    <a:pt x="942340" y="44259"/>
                  </a:lnTo>
                  <a:lnTo>
                    <a:pt x="942340" y="54813"/>
                  </a:lnTo>
                  <a:lnTo>
                    <a:pt x="984275" y="54813"/>
                  </a:lnTo>
                  <a:lnTo>
                    <a:pt x="984161" y="92786"/>
                  </a:lnTo>
                  <a:lnTo>
                    <a:pt x="980643" y="96253"/>
                  </a:lnTo>
                  <a:lnTo>
                    <a:pt x="967536" y="96253"/>
                  </a:lnTo>
                  <a:lnTo>
                    <a:pt x="962533" y="93776"/>
                  </a:lnTo>
                  <a:lnTo>
                    <a:pt x="958354" y="88823"/>
                  </a:lnTo>
                  <a:lnTo>
                    <a:pt x="948944" y="96253"/>
                  </a:lnTo>
                  <a:lnTo>
                    <a:pt x="991539" y="152069"/>
                  </a:lnTo>
                  <a:lnTo>
                    <a:pt x="1001610" y="145453"/>
                  </a:lnTo>
                  <a:lnTo>
                    <a:pt x="982294" y="120357"/>
                  </a:lnTo>
                  <a:lnTo>
                    <a:pt x="979754" y="116954"/>
                  </a:lnTo>
                  <a:lnTo>
                    <a:pt x="975956" y="112382"/>
                  </a:lnTo>
                  <a:lnTo>
                    <a:pt x="970902" y="106654"/>
                  </a:lnTo>
                  <a:lnTo>
                    <a:pt x="971232" y="106172"/>
                  </a:lnTo>
                  <a:lnTo>
                    <a:pt x="972223" y="106489"/>
                  </a:lnTo>
                  <a:lnTo>
                    <a:pt x="974039" y="106654"/>
                  </a:lnTo>
                  <a:lnTo>
                    <a:pt x="976680" y="106654"/>
                  </a:lnTo>
                  <a:lnTo>
                    <a:pt x="982624" y="106438"/>
                  </a:lnTo>
                  <a:lnTo>
                    <a:pt x="983361" y="106172"/>
                  </a:lnTo>
                  <a:lnTo>
                    <a:pt x="987348" y="104736"/>
                  </a:lnTo>
                  <a:lnTo>
                    <a:pt x="990879" y="101536"/>
                  </a:lnTo>
                  <a:lnTo>
                    <a:pt x="997813" y="104178"/>
                  </a:lnTo>
                  <a:lnTo>
                    <a:pt x="1005573" y="105511"/>
                  </a:lnTo>
                  <a:lnTo>
                    <a:pt x="1020203" y="105511"/>
                  </a:lnTo>
                  <a:lnTo>
                    <a:pt x="1025271" y="105067"/>
                  </a:lnTo>
                  <a:lnTo>
                    <a:pt x="1029347" y="104178"/>
                  </a:lnTo>
                  <a:lnTo>
                    <a:pt x="1029347" y="150241"/>
                  </a:lnTo>
                  <a:lnTo>
                    <a:pt x="1041895" y="150241"/>
                  </a:lnTo>
                  <a:lnTo>
                    <a:pt x="1041895" y="104178"/>
                  </a:lnTo>
                  <a:lnTo>
                    <a:pt x="1041895" y="101536"/>
                  </a:lnTo>
                  <a:lnTo>
                    <a:pt x="1041895" y="96253"/>
                  </a:lnTo>
                  <a:lnTo>
                    <a:pt x="1041895" y="94437"/>
                  </a:lnTo>
                  <a:lnTo>
                    <a:pt x="1041895" y="54813"/>
                  </a:lnTo>
                  <a:lnTo>
                    <a:pt x="1054608" y="54813"/>
                  </a:lnTo>
                  <a:lnTo>
                    <a:pt x="1061872" y="54813"/>
                  </a:lnTo>
                  <a:lnTo>
                    <a:pt x="1074585" y="54813"/>
                  </a:lnTo>
                  <a:lnTo>
                    <a:pt x="1074585" y="150241"/>
                  </a:lnTo>
                  <a:lnTo>
                    <a:pt x="1086967" y="150241"/>
                  </a:lnTo>
                  <a:lnTo>
                    <a:pt x="1086967" y="54813"/>
                  </a:lnTo>
                  <a:lnTo>
                    <a:pt x="1099680" y="54813"/>
                  </a:lnTo>
                  <a:lnTo>
                    <a:pt x="1106944" y="54813"/>
                  </a:lnTo>
                  <a:lnTo>
                    <a:pt x="1122794" y="54813"/>
                  </a:lnTo>
                  <a:lnTo>
                    <a:pt x="1122794" y="94437"/>
                  </a:lnTo>
                  <a:lnTo>
                    <a:pt x="1114704" y="100558"/>
                  </a:lnTo>
                  <a:lnTo>
                    <a:pt x="1114793" y="104178"/>
                  </a:lnTo>
                  <a:lnTo>
                    <a:pt x="1115771" y="108254"/>
                  </a:lnTo>
                  <a:lnTo>
                    <a:pt x="1119403" y="116624"/>
                  </a:lnTo>
                  <a:lnTo>
                    <a:pt x="1121740" y="119926"/>
                  </a:lnTo>
                  <a:lnTo>
                    <a:pt x="1124610" y="122339"/>
                  </a:lnTo>
                  <a:lnTo>
                    <a:pt x="1135011" y="122339"/>
                  </a:lnTo>
                  <a:lnTo>
                    <a:pt x="1135011" y="105511"/>
                  </a:lnTo>
                  <a:lnTo>
                    <a:pt x="1170178" y="105511"/>
                  </a:lnTo>
                  <a:lnTo>
                    <a:pt x="1170178" y="150241"/>
                  </a:lnTo>
                  <a:lnTo>
                    <a:pt x="1182560" y="150241"/>
                  </a:lnTo>
                  <a:lnTo>
                    <a:pt x="1182560" y="105511"/>
                  </a:lnTo>
                  <a:lnTo>
                    <a:pt x="1182560" y="94107"/>
                  </a:lnTo>
                  <a:lnTo>
                    <a:pt x="1182560" y="54813"/>
                  </a:lnTo>
                  <a:lnTo>
                    <a:pt x="1195273" y="54813"/>
                  </a:lnTo>
                  <a:lnTo>
                    <a:pt x="1202537" y="54813"/>
                  </a:lnTo>
                  <a:lnTo>
                    <a:pt x="1215250" y="54813"/>
                  </a:lnTo>
                  <a:lnTo>
                    <a:pt x="1215250" y="150241"/>
                  </a:lnTo>
                  <a:lnTo>
                    <a:pt x="1227632" y="150241"/>
                  </a:lnTo>
                  <a:lnTo>
                    <a:pt x="1227632" y="54813"/>
                  </a:lnTo>
                  <a:lnTo>
                    <a:pt x="1240332" y="54813"/>
                  </a:lnTo>
                  <a:lnTo>
                    <a:pt x="1247609" y="54813"/>
                  </a:lnTo>
                  <a:lnTo>
                    <a:pt x="1312976" y="54813"/>
                  </a:lnTo>
                  <a:lnTo>
                    <a:pt x="1317713" y="59004"/>
                  </a:lnTo>
                  <a:lnTo>
                    <a:pt x="1320076" y="64236"/>
                  </a:lnTo>
                  <a:lnTo>
                    <a:pt x="1320076" y="77000"/>
                  </a:lnTo>
                  <a:lnTo>
                    <a:pt x="1316443" y="81953"/>
                  </a:lnTo>
                  <a:lnTo>
                    <a:pt x="1309192" y="85369"/>
                  </a:lnTo>
                  <a:lnTo>
                    <a:pt x="1257668" y="85369"/>
                  </a:lnTo>
                  <a:lnTo>
                    <a:pt x="1248537" y="92684"/>
                  </a:lnTo>
                  <a:lnTo>
                    <a:pt x="1259319" y="114414"/>
                  </a:lnTo>
                  <a:lnTo>
                    <a:pt x="1266926" y="111772"/>
                  </a:lnTo>
                  <a:lnTo>
                    <a:pt x="1266926" y="96583"/>
                  </a:lnTo>
                  <a:lnTo>
                    <a:pt x="1297457" y="96583"/>
                  </a:lnTo>
                  <a:lnTo>
                    <a:pt x="1324864" y="127622"/>
                  </a:lnTo>
                  <a:lnTo>
                    <a:pt x="1333779" y="127622"/>
                  </a:lnTo>
                  <a:lnTo>
                    <a:pt x="1341843" y="126885"/>
                  </a:lnTo>
                  <a:lnTo>
                    <a:pt x="1348879" y="124663"/>
                  </a:lnTo>
                  <a:lnTo>
                    <a:pt x="1354886" y="120942"/>
                  </a:lnTo>
                  <a:lnTo>
                    <a:pt x="1359382" y="116243"/>
                  </a:lnTo>
                  <a:lnTo>
                    <a:pt x="1359865" y="115747"/>
                  </a:lnTo>
                  <a:lnTo>
                    <a:pt x="1360525" y="115747"/>
                  </a:lnTo>
                  <a:lnTo>
                    <a:pt x="1360525" y="150241"/>
                  </a:lnTo>
                  <a:lnTo>
                    <a:pt x="1373085" y="150241"/>
                  </a:lnTo>
                  <a:lnTo>
                    <a:pt x="1373085" y="115747"/>
                  </a:lnTo>
                  <a:lnTo>
                    <a:pt x="1373085" y="54813"/>
                  </a:lnTo>
                  <a:lnTo>
                    <a:pt x="1392885" y="54813"/>
                  </a:lnTo>
                  <a:lnTo>
                    <a:pt x="1392885" y="4425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356520"/>
            <a:ext cx="10050182" cy="24043"/>
          </a:xfrm>
          <a:custGeom>
            <a:avLst/>
            <a:gdLst/>
            <a:ahLst/>
            <a:cxnLst/>
            <a:rect l="l" t="t" r="r" b="b"/>
            <a:pathLst>
              <a:path w="7766050" h="31115">
                <a:moveTo>
                  <a:pt x="7766050" y="0"/>
                </a:moveTo>
                <a:lnTo>
                  <a:pt x="0" y="0"/>
                </a:lnTo>
                <a:lnTo>
                  <a:pt x="0" y="30505"/>
                </a:lnTo>
                <a:lnTo>
                  <a:pt x="7766050" y="30505"/>
                </a:lnTo>
                <a:lnTo>
                  <a:pt x="776605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2513" y="7225801"/>
            <a:ext cx="161131" cy="7866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220" y="242025"/>
            <a:ext cx="10041965" cy="375862"/>
            <a:chOff x="6350" y="313207"/>
            <a:chExt cx="7759700" cy="486409"/>
          </a:xfrm>
        </p:grpSpPr>
        <p:sp>
          <p:nvSpPr>
            <p:cNvPr id="5" name="object 5"/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880010" y="-2114547"/>
            <a:ext cx="4298374" cy="10058401"/>
          </a:xfrm>
          <a:prstGeom prst="rect">
            <a:avLst/>
          </a:prstGeom>
        </p:spPr>
      </p:pic>
      <p:pic>
        <p:nvPicPr>
          <p:cNvPr id="9" name="object 8">
            <a:extLst>
              <a:ext uri="{FF2B5EF4-FFF2-40B4-BE49-F238E27FC236}">
                <a16:creationId xmlns:a16="http://schemas.microsoft.com/office/drawing/2014/main" id="{1861D2AE-A999-42D3-827D-CAB0BE0A258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68621" y="5240483"/>
            <a:ext cx="4452253" cy="239767"/>
          </a:xfrm>
          <a:prstGeom prst="rect">
            <a:avLst/>
          </a:prstGeom>
        </p:spPr>
      </p:pic>
      <p:grpSp>
        <p:nvGrpSpPr>
          <p:cNvPr id="10" name="object 9">
            <a:extLst>
              <a:ext uri="{FF2B5EF4-FFF2-40B4-BE49-F238E27FC236}">
                <a16:creationId xmlns:a16="http://schemas.microsoft.com/office/drawing/2014/main" id="{12995BEE-CE9B-49BC-8C2B-9FA857C570C8}"/>
              </a:ext>
            </a:extLst>
          </p:cNvPr>
          <p:cNvGrpSpPr/>
          <p:nvPr/>
        </p:nvGrpSpPr>
        <p:grpSpPr>
          <a:xfrm>
            <a:off x="1160367" y="5710596"/>
            <a:ext cx="8134924" cy="922306"/>
            <a:chOff x="896647" y="1282319"/>
            <a:chExt cx="5979160" cy="845185"/>
          </a:xfrm>
        </p:grpSpPr>
        <p:pic>
          <p:nvPicPr>
            <p:cNvPr id="11" name="object 10">
              <a:extLst>
                <a:ext uri="{FF2B5EF4-FFF2-40B4-BE49-F238E27FC236}">
                  <a16:creationId xmlns:a16="http://schemas.microsoft.com/office/drawing/2014/main" id="{C9C77609-9AD2-4FE9-876B-33034256BD0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6652" y="1282319"/>
              <a:ext cx="5619102" cy="185166"/>
            </a:xfrm>
            <a:prstGeom prst="rect">
              <a:avLst/>
            </a:prstGeom>
          </p:spPr>
        </p:pic>
        <p:pic>
          <p:nvPicPr>
            <p:cNvPr id="12" name="object 11">
              <a:extLst>
                <a:ext uri="{FF2B5EF4-FFF2-40B4-BE49-F238E27FC236}">
                  <a16:creationId xmlns:a16="http://schemas.microsoft.com/office/drawing/2014/main" id="{33A7CAC4-B599-4CC0-BB43-825884738E82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4725" y="1510614"/>
              <a:ext cx="5971032" cy="184861"/>
            </a:xfrm>
            <a:prstGeom prst="rect">
              <a:avLst/>
            </a:prstGeom>
          </p:spPr>
        </p:pic>
        <p:pic>
          <p:nvPicPr>
            <p:cNvPr id="13" name="object 12">
              <a:extLst>
                <a:ext uri="{FF2B5EF4-FFF2-40B4-BE49-F238E27FC236}">
                  <a16:creationId xmlns:a16="http://schemas.microsoft.com/office/drawing/2014/main" id="{220F6CEE-F5E2-466D-826F-764E06B4E9E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6647" y="1739519"/>
              <a:ext cx="5979109" cy="186537"/>
            </a:xfrm>
            <a:prstGeom prst="rect">
              <a:avLst/>
            </a:prstGeom>
          </p:spPr>
        </p:pic>
        <p:pic>
          <p:nvPicPr>
            <p:cNvPr id="14" name="object 13">
              <a:extLst>
                <a:ext uri="{FF2B5EF4-FFF2-40B4-BE49-F238E27FC236}">
                  <a16:creationId xmlns:a16="http://schemas.microsoft.com/office/drawing/2014/main" id="{E3B3AFD0-8ADB-486E-B29A-6A1FAB2FAC38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6647" y="1967814"/>
              <a:ext cx="5979109" cy="159410"/>
            </a:xfrm>
            <a:prstGeom prst="rect">
              <a:avLst/>
            </a:prstGeom>
          </p:spPr>
        </p:pic>
      </p:grpSp>
      <p:pic>
        <p:nvPicPr>
          <p:cNvPr id="15" name="object 14">
            <a:extLst>
              <a:ext uri="{FF2B5EF4-FFF2-40B4-BE49-F238E27FC236}">
                <a16:creationId xmlns:a16="http://schemas.microsoft.com/office/drawing/2014/main" id="{F01CF3EF-B2C0-429F-B151-EAA891B6F3C0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72990" y="6721205"/>
            <a:ext cx="8121585" cy="167969"/>
          </a:xfrm>
          <a:prstGeom prst="rect">
            <a:avLst/>
          </a:prstGeom>
        </p:spPr>
      </p:pic>
      <p:pic>
        <p:nvPicPr>
          <p:cNvPr id="16" name="object 15">
            <a:extLst>
              <a:ext uri="{FF2B5EF4-FFF2-40B4-BE49-F238E27FC236}">
                <a16:creationId xmlns:a16="http://schemas.microsoft.com/office/drawing/2014/main" id="{B911E06E-526D-4A36-B3E2-040998A1C77E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60368" y="7006938"/>
            <a:ext cx="6531352" cy="1676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571714"/>
            <a:ext cx="10041965" cy="24043"/>
          </a:xfrm>
          <a:custGeom>
            <a:avLst/>
            <a:gdLst/>
            <a:ahLst/>
            <a:cxnLst/>
            <a:rect l="l" t="t" r="r" b="b"/>
            <a:pathLst>
              <a:path w="7759700" h="31115">
                <a:moveTo>
                  <a:pt x="7759700" y="0"/>
                </a:moveTo>
                <a:lnTo>
                  <a:pt x="0" y="0"/>
                </a:lnTo>
                <a:lnTo>
                  <a:pt x="0" y="30505"/>
                </a:lnTo>
                <a:lnTo>
                  <a:pt x="7759700" y="30505"/>
                </a:lnTo>
                <a:lnTo>
                  <a:pt x="775970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42916" y="7342330"/>
            <a:ext cx="171782" cy="7678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222" y="-706581"/>
            <a:ext cx="10041965" cy="375862"/>
            <a:chOff x="6353" y="313207"/>
            <a:chExt cx="7759700" cy="486409"/>
          </a:xfrm>
        </p:grpSpPr>
        <p:sp>
          <p:nvSpPr>
            <p:cNvPr id="5" name="object 5"/>
            <p:cNvSpPr/>
            <p:nvPr/>
          </p:nvSpPr>
          <p:spPr>
            <a:xfrm>
              <a:off x="6353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7759700" y="0"/>
                  </a:moveTo>
                  <a:lnTo>
                    <a:pt x="950531" y="0"/>
                  </a:lnTo>
                  <a:lnTo>
                    <a:pt x="610412" y="221653"/>
                  </a:lnTo>
                  <a:lnTo>
                    <a:pt x="267449" y="64414"/>
                  </a:lnTo>
                  <a:lnTo>
                    <a:pt x="0" y="184619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901" y="313207"/>
              <a:ext cx="437464" cy="485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6533" y="515556"/>
              <a:ext cx="1367789" cy="162864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26258" y="637978"/>
            <a:ext cx="7258650" cy="186368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1160368" y="909353"/>
            <a:ext cx="7723766" cy="739340"/>
            <a:chOff x="896647" y="2990519"/>
            <a:chExt cx="5979160" cy="631190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6647" y="2990519"/>
              <a:ext cx="5979109" cy="18516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6647" y="3219119"/>
              <a:ext cx="5979109" cy="18653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6647" y="3443147"/>
              <a:ext cx="4790630" cy="178155"/>
            </a:xfrm>
            <a:prstGeom prst="rect">
              <a:avLst/>
            </a:prstGeom>
          </p:spPr>
        </p:pic>
      </p:grp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686719"/>
              </p:ext>
            </p:extLst>
          </p:nvPr>
        </p:nvGraphicFramePr>
        <p:xfrm>
          <a:off x="1164708" y="1936604"/>
          <a:ext cx="7723768" cy="4210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0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8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59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21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C7EA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C7EA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C7EA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C7EA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1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3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7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54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8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88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98972" y="2034820"/>
            <a:ext cx="205704" cy="78548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3149958" y="2000551"/>
            <a:ext cx="416635" cy="112367"/>
          </a:xfrm>
          <a:custGeom>
            <a:avLst/>
            <a:gdLst/>
            <a:ahLst/>
            <a:cxnLst/>
            <a:rect l="l" t="t" r="r" b="b"/>
            <a:pathLst>
              <a:path w="321944" h="145414">
                <a:moveTo>
                  <a:pt x="34594" y="58369"/>
                </a:moveTo>
                <a:lnTo>
                  <a:pt x="16916" y="58369"/>
                </a:lnTo>
                <a:lnTo>
                  <a:pt x="16916" y="144932"/>
                </a:lnTo>
                <a:lnTo>
                  <a:pt x="34594" y="144932"/>
                </a:lnTo>
                <a:lnTo>
                  <a:pt x="34594" y="58369"/>
                </a:lnTo>
                <a:close/>
              </a:path>
              <a:path w="321944" h="145414">
                <a:moveTo>
                  <a:pt x="120548" y="122224"/>
                </a:moveTo>
                <a:lnTo>
                  <a:pt x="102870" y="122224"/>
                </a:lnTo>
                <a:lnTo>
                  <a:pt x="102870" y="144932"/>
                </a:lnTo>
                <a:lnTo>
                  <a:pt x="120548" y="144932"/>
                </a:lnTo>
                <a:lnTo>
                  <a:pt x="120548" y="122224"/>
                </a:lnTo>
                <a:close/>
              </a:path>
              <a:path w="321944" h="145414">
                <a:moveTo>
                  <a:pt x="210312" y="110642"/>
                </a:moveTo>
                <a:lnTo>
                  <a:pt x="192481" y="110642"/>
                </a:lnTo>
                <a:lnTo>
                  <a:pt x="192481" y="144932"/>
                </a:lnTo>
                <a:lnTo>
                  <a:pt x="210312" y="144932"/>
                </a:lnTo>
                <a:lnTo>
                  <a:pt x="210312" y="110642"/>
                </a:lnTo>
                <a:close/>
              </a:path>
              <a:path w="321944" h="145414">
                <a:moveTo>
                  <a:pt x="304800" y="117805"/>
                </a:moveTo>
                <a:lnTo>
                  <a:pt x="287121" y="117805"/>
                </a:lnTo>
                <a:lnTo>
                  <a:pt x="287121" y="144932"/>
                </a:lnTo>
                <a:lnTo>
                  <a:pt x="304800" y="144932"/>
                </a:lnTo>
                <a:lnTo>
                  <a:pt x="304800" y="117805"/>
                </a:lnTo>
                <a:close/>
              </a:path>
              <a:path w="321944" h="145414">
                <a:moveTo>
                  <a:pt x="83215" y="70685"/>
                </a:moveTo>
                <a:lnTo>
                  <a:pt x="52822" y="99466"/>
                </a:lnTo>
                <a:lnTo>
                  <a:pt x="52730" y="109067"/>
                </a:lnTo>
                <a:lnTo>
                  <a:pt x="55575" y="116103"/>
                </a:lnTo>
                <a:lnTo>
                  <a:pt x="66954" y="126974"/>
                </a:lnTo>
                <a:lnTo>
                  <a:pt x="74015" y="129692"/>
                </a:lnTo>
                <a:lnTo>
                  <a:pt x="91084" y="129692"/>
                </a:lnTo>
                <a:lnTo>
                  <a:pt x="97688" y="127203"/>
                </a:lnTo>
                <a:lnTo>
                  <a:pt x="102260" y="122224"/>
                </a:lnTo>
                <a:lnTo>
                  <a:pt x="120548" y="122224"/>
                </a:lnTo>
                <a:lnTo>
                  <a:pt x="120548" y="114452"/>
                </a:lnTo>
                <a:lnTo>
                  <a:pt x="81280" y="114452"/>
                </a:lnTo>
                <a:lnTo>
                  <a:pt x="77749" y="113157"/>
                </a:lnTo>
                <a:lnTo>
                  <a:pt x="72364" y="107975"/>
                </a:lnTo>
                <a:lnTo>
                  <a:pt x="71018" y="104546"/>
                </a:lnTo>
                <a:lnTo>
                  <a:pt x="71018" y="94589"/>
                </a:lnTo>
                <a:lnTo>
                  <a:pt x="73177" y="90551"/>
                </a:lnTo>
                <a:lnTo>
                  <a:pt x="81813" y="85775"/>
                </a:lnTo>
                <a:lnTo>
                  <a:pt x="86614" y="85344"/>
                </a:lnTo>
                <a:lnTo>
                  <a:pt x="91762" y="85344"/>
                </a:lnTo>
                <a:lnTo>
                  <a:pt x="90525" y="71323"/>
                </a:lnTo>
                <a:lnTo>
                  <a:pt x="83215" y="70685"/>
                </a:lnTo>
                <a:close/>
              </a:path>
              <a:path w="321944" h="145414">
                <a:moveTo>
                  <a:pt x="260756" y="58369"/>
                </a:moveTo>
                <a:lnTo>
                  <a:pt x="244297" y="58369"/>
                </a:lnTo>
                <a:lnTo>
                  <a:pt x="247751" y="62128"/>
                </a:lnTo>
                <a:lnTo>
                  <a:pt x="249478" y="66548"/>
                </a:lnTo>
                <a:lnTo>
                  <a:pt x="249478" y="76200"/>
                </a:lnTo>
                <a:lnTo>
                  <a:pt x="247700" y="79756"/>
                </a:lnTo>
                <a:lnTo>
                  <a:pt x="240588" y="84836"/>
                </a:lnTo>
                <a:lnTo>
                  <a:pt x="235407" y="86817"/>
                </a:lnTo>
                <a:lnTo>
                  <a:pt x="228600" y="88239"/>
                </a:lnTo>
                <a:lnTo>
                  <a:pt x="229690" y="96612"/>
                </a:lnTo>
                <a:lnTo>
                  <a:pt x="257408" y="125701"/>
                </a:lnTo>
                <a:lnTo>
                  <a:pt x="264566" y="126339"/>
                </a:lnTo>
                <a:lnTo>
                  <a:pt x="274116" y="126339"/>
                </a:lnTo>
                <a:lnTo>
                  <a:pt x="281432" y="123494"/>
                </a:lnTo>
                <a:lnTo>
                  <a:pt x="286512" y="117805"/>
                </a:lnTo>
                <a:lnTo>
                  <a:pt x="304800" y="117805"/>
                </a:lnTo>
                <a:lnTo>
                  <a:pt x="304800" y="111252"/>
                </a:lnTo>
                <a:lnTo>
                  <a:pt x="261569" y="111252"/>
                </a:lnTo>
                <a:lnTo>
                  <a:pt x="257149" y="109677"/>
                </a:lnTo>
                <a:lnTo>
                  <a:pt x="250647" y="103378"/>
                </a:lnTo>
                <a:lnTo>
                  <a:pt x="248666" y="99466"/>
                </a:lnTo>
                <a:lnTo>
                  <a:pt x="247954" y="94792"/>
                </a:lnTo>
                <a:lnTo>
                  <a:pt x="253441" y="93675"/>
                </a:lnTo>
                <a:lnTo>
                  <a:pt x="258038" y="91262"/>
                </a:lnTo>
                <a:lnTo>
                  <a:pt x="265455" y="83845"/>
                </a:lnTo>
                <a:lnTo>
                  <a:pt x="267309" y="79349"/>
                </a:lnTo>
                <a:lnTo>
                  <a:pt x="267309" y="67970"/>
                </a:lnTo>
                <a:lnTo>
                  <a:pt x="265125" y="62941"/>
                </a:lnTo>
                <a:lnTo>
                  <a:pt x="260756" y="58978"/>
                </a:lnTo>
                <a:lnTo>
                  <a:pt x="260756" y="58369"/>
                </a:lnTo>
                <a:close/>
              </a:path>
              <a:path w="321944" h="145414">
                <a:moveTo>
                  <a:pt x="163525" y="58369"/>
                </a:moveTo>
                <a:lnTo>
                  <a:pt x="144932" y="58369"/>
                </a:lnTo>
                <a:lnTo>
                  <a:pt x="145041" y="100431"/>
                </a:lnTo>
                <a:lnTo>
                  <a:pt x="147269" y="106680"/>
                </a:lnTo>
                <a:lnTo>
                  <a:pt x="156616" y="116433"/>
                </a:lnTo>
                <a:lnTo>
                  <a:pt x="163068" y="118872"/>
                </a:lnTo>
                <a:lnTo>
                  <a:pt x="175361" y="118872"/>
                </a:lnTo>
                <a:lnTo>
                  <a:pt x="179273" y="118160"/>
                </a:lnTo>
                <a:lnTo>
                  <a:pt x="186791" y="115316"/>
                </a:lnTo>
                <a:lnTo>
                  <a:pt x="189738" y="113284"/>
                </a:lnTo>
                <a:lnTo>
                  <a:pt x="191871" y="110642"/>
                </a:lnTo>
                <a:lnTo>
                  <a:pt x="210312" y="110642"/>
                </a:lnTo>
                <a:lnTo>
                  <a:pt x="210312" y="104089"/>
                </a:lnTo>
                <a:lnTo>
                  <a:pt x="171500" y="104089"/>
                </a:lnTo>
                <a:lnTo>
                  <a:pt x="168224" y="102997"/>
                </a:lnTo>
                <a:lnTo>
                  <a:pt x="163245" y="98628"/>
                </a:lnTo>
                <a:lnTo>
                  <a:pt x="162001" y="95300"/>
                </a:lnTo>
                <a:lnTo>
                  <a:pt x="161993" y="83845"/>
                </a:lnTo>
                <a:lnTo>
                  <a:pt x="161086" y="69646"/>
                </a:lnTo>
                <a:lnTo>
                  <a:pt x="174862" y="69646"/>
                </a:lnTo>
                <a:lnTo>
                  <a:pt x="163525" y="58369"/>
                </a:lnTo>
                <a:close/>
              </a:path>
              <a:path w="321944" h="145414">
                <a:moveTo>
                  <a:pt x="120548" y="58369"/>
                </a:moveTo>
                <a:lnTo>
                  <a:pt x="102870" y="58369"/>
                </a:lnTo>
                <a:lnTo>
                  <a:pt x="102828" y="100812"/>
                </a:lnTo>
                <a:lnTo>
                  <a:pt x="101346" y="105308"/>
                </a:lnTo>
                <a:lnTo>
                  <a:pt x="95250" y="112623"/>
                </a:lnTo>
                <a:lnTo>
                  <a:pt x="91033" y="114452"/>
                </a:lnTo>
                <a:lnTo>
                  <a:pt x="120548" y="114452"/>
                </a:lnTo>
                <a:lnTo>
                  <a:pt x="120548" y="58369"/>
                </a:lnTo>
                <a:close/>
              </a:path>
              <a:path w="321944" h="145414">
                <a:moveTo>
                  <a:pt x="304800" y="58369"/>
                </a:moveTo>
                <a:lnTo>
                  <a:pt x="287121" y="58369"/>
                </a:lnTo>
                <a:lnTo>
                  <a:pt x="287121" y="97129"/>
                </a:lnTo>
                <a:lnTo>
                  <a:pt x="285343" y="102108"/>
                </a:lnTo>
                <a:lnTo>
                  <a:pt x="278231" y="109423"/>
                </a:lnTo>
                <a:lnTo>
                  <a:pt x="273354" y="111252"/>
                </a:lnTo>
                <a:lnTo>
                  <a:pt x="304800" y="111252"/>
                </a:lnTo>
                <a:lnTo>
                  <a:pt x="304800" y="58369"/>
                </a:lnTo>
                <a:close/>
              </a:path>
              <a:path w="321944" h="145414">
                <a:moveTo>
                  <a:pt x="174862" y="69646"/>
                </a:moveTo>
                <a:lnTo>
                  <a:pt x="161086" y="69646"/>
                </a:lnTo>
                <a:lnTo>
                  <a:pt x="170535" y="80010"/>
                </a:lnTo>
                <a:lnTo>
                  <a:pt x="188823" y="97993"/>
                </a:lnTo>
                <a:lnTo>
                  <a:pt x="185877" y="102057"/>
                </a:lnTo>
                <a:lnTo>
                  <a:pt x="181457" y="104089"/>
                </a:lnTo>
                <a:lnTo>
                  <a:pt x="210312" y="104089"/>
                </a:lnTo>
                <a:lnTo>
                  <a:pt x="210312" y="87020"/>
                </a:lnTo>
                <a:lnTo>
                  <a:pt x="192328" y="87020"/>
                </a:lnTo>
                <a:lnTo>
                  <a:pt x="174862" y="69646"/>
                </a:lnTo>
                <a:close/>
              </a:path>
              <a:path w="321944" h="145414">
                <a:moveTo>
                  <a:pt x="210312" y="58369"/>
                </a:moveTo>
                <a:lnTo>
                  <a:pt x="192938" y="58369"/>
                </a:lnTo>
                <a:lnTo>
                  <a:pt x="192812" y="85344"/>
                </a:lnTo>
                <a:lnTo>
                  <a:pt x="192735" y="85902"/>
                </a:lnTo>
                <a:lnTo>
                  <a:pt x="192328" y="87020"/>
                </a:lnTo>
                <a:lnTo>
                  <a:pt x="210312" y="87020"/>
                </a:lnTo>
                <a:lnTo>
                  <a:pt x="210312" y="58369"/>
                </a:lnTo>
                <a:close/>
              </a:path>
              <a:path w="321944" h="145414">
                <a:moveTo>
                  <a:pt x="91762" y="85344"/>
                </a:moveTo>
                <a:lnTo>
                  <a:pt x="86614" y="85344"/>
                </a:lnTo>
                <a:lnTo>
                  <a:pt x="91897" y="86868"/>
                </a:lnTo>
                <a:lnTo>
                  <a:pt x="91762" y="85344"/>
                </a:lnTo>
                <a:close/>
              </a:path>
              <a:path w="321944" h="145414">
                <a:moveTo>
                  <a:pt x="43281" y="44348"/>
                </a:moveTo>
                <a:lnTo>
                  <a:pt x="0" y="44348"/>
                </a:lnTo>
                <a:lnTo>
                  <a:pt x="0" y="58369"/>
                </a:lnTo>
                <a:lnTo>
                  <a:pt x="43281" y="58369"/>
                </a:lnTo>
                <a:lnTo>
                  <a:pt x="43281" y="44348"/>
                </a:lnTo>
                <a:close/>
              </a:path>
              <a:path w="321944" h="145414">
                <a:moveTo>
                  <a:pt x="51511" y="44348"/>
                </a:moveTo>
                <a:lnTo>
                  <a:pt x="43281" y="44348"/>
                </a:lnTo>
                <a:lnTo>
                  <a:pt x="43281" y="58369"/>
                </a:lnTo>
                <a:lnTo>
                  <a:pt x="51511" y="58369"/>
                </a:lnTo>
                <a:lnTo>
                  <a:pt x="51511" y="44348"/>
                </a:lnTo>
                <a:close/>
              </a:path>
              <a:path w="321944" h="145414">
                <a:moveTo>
                  <a:pt x="129235" y="44348"/>
                </a:moveTo>
                <a:lnTo>
                  <a:pt x="51511" y="44348"/>
                </a:lnTo>
                <a:lnTo>
                  <a:pt x="51511" y="58369"/>
                </a:lnTo>
                <a:lnTo>
                  <a:pt x="129235" y="58369"/>
                </a:lnTo>
                <a:lnTo>
                  <a:pt x="129235" y="44348"/>
                </a:lnTo>
                <a:close/>
              </a:path>
              <a:path w="321944" h="145414">
                <a:moveTo>
                  <a:pt x="137464" y="44348"/>
                </a:moveTo>
                <a:lnTo>
                  <a:pt x="129235" y="44348"/>
                </a:lnTo>
                <a:lnTo>
                  <a:pt x="129235" y="58369"/>
                </a:lnTo>
                <a:lnTo>
                  <a:pt x="137464" y="58369"/>
                </a:lnTo>
                <a:lnTo>
                  <a:pt x="137464" y="44348"/>
                </a:lnTo>
                <a:close/>
              </a:path>
              <a:path w="321944" h="145414">
                <a:moveTo>
                  <a:pt x="218998" y="44348"/>
                </a:moveTo>
                <a:lnTo>
                  <a:pt x="137464" y="44348"/>
                </a:lnTo>
                <a:lnTo>
                  <a:pt x="137464" y="58369"/>
                </a:lnTo>
                <a:lnTo>
                  <a:pt x="218998" y="58369"/>
                </a:lnTo>
                <a:lnTo>
                  <a:pt x="218998" y="44348"/>
                </a:lnTo>
                <a:close/>
              </a:path>
              <a:path w="321944" h="145414">
                <a:moveTo>
                  <a:pt x="227228" y="44348"/>
                </a:moveTo>
                <a:lnTo>
                  <a:pt x="218998" y="44348"/>
                </a:lnTo>
                <a:lnTo>
                  <a:pt x="218998" y="58369"/>
                </a:lnTo>
                <a:lnTo>
                  <a:pt x="227228" y="58369"/>
                </a:lnTo>
                <a:lnTo>
                  <a:pt x="227228" y="44348"/>
                </a:lnTo>
                <a:close/>
              </a:path>
              <a:path w="321944" h="145414">
                <a:moveTo>
                  <a:pt x="321716" y="44348"/>
                </a:moveTo>
                <a:lnTo>
                  <a:pt x="227228" y="44348"/>
                </a:lnTo>
                <a:lnTo>
                  <a:pt x="227228" y="58369"/>
                </a:lnTo>
                <a:lnTo>
                  <a:pt x="321716" y="58369"/>
                </a:lnTo>
                <a:lnTo>
                  <a:pt x="321716" y="44348"/>
                </a:lnTo>
                <a:close/>
              </a:path>
              <a:path w="321944" h="145414">
                <a:moveTo>
                  <a:pt x="58521" y="0"/>
                </a:moveTo>
                <a:lnTo>
                  <a:pt x="19697" y="19392"/>
                </a:lnTo>
                <a:lnTo>
                  <a:pt x="16916" y="44348"/>
                </a:lnTo>
                <a:lnTo>
                  <a:pt x="34594" y="44348"/>
                </a:lnTo>
                <a:lnTo>
                  <a:pt x="34594" y="33223"/>
                </a:lnTo>
                <a:lnTo>
                  <a:pt x="36080" y="25355"/>
                </a:lnTo>
                <a:lnTo>
                  <a:pt x="40538" y="19735"/>
                </a:lnTo>
                <a:lnTo>
                  <a:pt x="47967" y="16363"/>
                </a:lnTo>
                <a:lnTo>
                  <a:pt x="58369" y="15240"/>
                </a:lnTo>
                <a:lnTo>
                  <a:pt x="106073" y="15240"/>
                </a:lnTo>
                <a:lnTo>
                  <a:pt x="101603" y="12192"/>
                </a:lnTo>
                <a:lnTo>
                  <a:pt x="94335" y="8077"/>
                </a:lnTo>
                <a:lnTo>
                  <a:pt x="86267" y="4543"/>
                </a:lnTo>
                <a:lnTo>
                  <a:pt x="77609" y="2019"/>
                </a:lnTo>
                <a:lnTo>
                  <a:pt x="68360" y="504"/>
                </a:lnTo>
                <a:lnTo>
                  <a:pt x="58521" y="0"/>
                </a:lnTo>
                <a:close/>
              </a:path>
              <a:path w="321944" h="145414">
                <a:moveTo>
                  <a:pt x="106073" y="15240"/>
                </a:moveTo>
                <a:lnTo>
                  <a:pt x="58369" y="15240"/>
                </a:lnTo>
                <a:lnTo>
                  <a:pt x="66065" y="15611"/>
                </a:lnTo>
                <a:lnTo>
                  <a:pt x="73304" y="16725"/>
                </a:lnTo>
                <a:lnTo>
                  <a:pt x="106222" y="35966"/>
                </a:lnTo>
                <a:lnTo>
                  <a:pt x="117348" y="25450"/>
                </a:lnTo>
                <a:lnTo>
                  <a:pt x="113109" y="20878"/>
                </a:lnTo>
                <a:lnTo>
                  <a:pt x="107861" y="16459"/>
                </a:lnTo>
                <a:lnTo>
                  <a:pt x="106073" y="152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215824" y="2034820"/>
            <a:ext cx="205704" cy="78548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7028999" y="2000551"/>
            <a:ext cx="416635" cy="112367"/>
          </a:xfrm>
          <a:custGeom>
            <a:avLst/>
            <a:gdLst/>
            <a:ahLst/>
            <a:cxnLst/>
            <a:rect l="l" t="t" r="r" b="b"/>
            <a:pathLst>
              <a:path w="321945" h="145414">
                <a:moveTo>
                  <a:pt x="34594" y="58369"/>
                </a:moveTo>
                <a:lnTo>
                  <a:pt x="16916" y="58369"/>
                </a:lnTo>
                <a:lnTo>
                  <a:pt x="16916" y="144932"/>
                </a:lnTo>
                <a:lnTo>
                  <a:pt x="34594" y="144932"/>
                </a:lnTo>
                <a:lnTo>
                  <a:pt x="34594" y="58369"/>
                </a:lnTo>
                <a:close/>
              </a:path>
              <a:path w="321945" h="145414">
                <a:moveTo>
                  <a:pt x="120548" y="122224"/>
                </a:moveTo>
                <a:lnTo>
                  <a:pt x="102869" y="122224"/>
                </a:lnTo>
                <a:lnTo>
                  <a:pt x="102869" y="144932"/>
                </a:lnTo>
                <a:lnTo>
                  <a:pt x="120548" y="144932"/>
                </a:lnTo>
                <a:lnTo>
                  <a:pt x="120548" y="122224"/>
                </a:lnTo>
                <a:close/>
              </a:path>
              <a:path w="321945" h="145414">
                <a:moveTo>
                  <a:pt x="210311" y="110642"/>
                </a:moveTo>
                <a:lnTo>
                  <a:pt x="192481" y="110642"/>
                </a:lnTo>
                <a:lnTo>
                  <a:pt x="192481" y="144932"/>
                </a:lnTo>
                <a:lnTo>
                  <a:pt x="210311" y="144932"/>
                </a:lnTo>
                <a:lnTo>
                  <a:pt x="210311" y="110642"/>
                </a:lnTo>
                <a:close/>
              </a:path>
              <a:path w="321945" h="145414">
                <a:moveTo>
                  <a:pt x="304799" y="117805"/>
                </a:moveTo>
                <a:lnTo>
                  <a:pt x="287121" y="117805"/>
                </a:lnTo>
                <a:lnTo>
                  <a:pt x="287121" y="144932"/>
                </a:lnTo>
                <a:lnTo>
                  <a:pt x="304799" y="144932"/>
                </a:lnTo>
                <a:lnTo>
                  <a:pt x="304799" y="117805"/>
                </a:lnTo>
                <a:close/>
              </a:path>
              <a:path w="321945" h="145414">
                <a:moveTo>
                  <a:pt x="83215" y="70685"/>
                </a:moveTo>
                <a:lnTo>
                  <a:pt x="52822" y="99466"/>
                </a:lnTo>
                <a:lnTo>
                  <a:pt x="52730" y="109067"/>
                </a:lnTo>
                <a:lnTo>
                  <a:pt x="55575" y="116103"/>
                </a:lnTo>
                <a:lnTo>
                  <a:pt x="66954" y="126974"/>
                </a:lnTo>
                <a:lnTo>
                  <a:pt x="74015" y="129692"/>
                </a:lnTo>
                <a:lnTo>
                  <a:pt x="91084" y="129692"/>
                </a:lnTo>
                <a:lnTo>
                  <a:pt x="97688" y="127203"/>
                </a:lnTo>
                <a:lnTo>
                  <a:pt x="102260" y="122224"/>
                </a:lnTo>
                <a:lnTo>
                  <a:pt x="120548" y="122224"/>
                </a:lnTo>
                <a:lnTo>
                  <a:pt x="120548" y="114452"/>
                </a:lnTo>
                <a:lnTo>
                  <a:pt x="81279" y="114452"/>
                </a:lnTo>
                <a:lnTo>
                  <a:pt x="77749" y="113157"/>
                </a:lnTo>
                <a:lnTo>
                  <a:pt x="72364" y="107975"/>
                </a:lnTo>
                <a:lnTo>
                  <a:pt x="71018" y="104546"/>
                </a:lnTo>
                <a:lnTo>
                  <a:pt x="71018" y="94589"/>
                </a:lnTo>
                <a:lnTo>
                  <a:pt x="73177" y="90551"/>
                </a:lnTo>
                <a:lnTo>
                  <a:pt x="81813" y="85775"/>
                </a:lnTo>
                <a:lnTo>
                  <a:pt x="86613" y="85344"/>
                </a:lnTo>
                <a:lnTo>
                  <a:pt x="91762" y="85344"/>
                </a:lnTo>
                <a:lnTo>
                  <a:pt x="90525" y="71323"/>
                </a:lnTo>
                <a:lnTo>
                  <a:pt x="83215" y="70685"/>
                </a:lnTo>
                <a:close/>
              </a:path>
              <a:path w="321945" h="145414">
                <a:moveTo>
                  <a:pt x="260756" y="58369"/>
                </a:moveTo>
                <a:lnTo>
                  <a:pt x="244297" y="58369"/>
                </a:lnTo>
                <a:lnTo>
                  <a:pt x="247751" y="62128"/>
                </a:lnTo>
                <a:lnTo>
                  <a:pt x="249478" y="66548"/>
                </a:lnTo>
                <a:lnTo>
                  <a:pt x="249478" y="76200"/>
                </a:lnTo>
                <a:lnTo>
                  <a:pt x="247700" y="79756"/>
                </a:lnTo>
                <a:lnTo>
                  <a:pt x="240588" y="84836"/>
                </a:lnTo>
                <a:lnTo>
                  <a:pt x="235407" y="86817"/>
                </a:lnTo>
                <a:lnTo>
                  <a:pt x="228599" y="88239"/>
                </a:lnTo>
                <a:lnTo>
                  <a:pt x="229690" y="96612"/>
                </a:lnTo>
                <a:lnTo>
                  <a:pt x="257408" y="125701"/>
                </a:lnTo>
                <a:lnTo>
                  <a:pt x="264566" y="126339"/>
                </a:lnTo>
                <a:lnTo>
                  <a:pt x="274116" y="126339"/>
                </a:lnTo>
                <a:lnTo>
                  <a:pt x="281431" y="123494"/>
                </a:lnTo>
                <a:lnTo>
                  <a:pt x="286511" y="117805"/>
                </a:lnTo>
                <a:lnTo>
                  <a:pt x="304799" y="117805"/>
                </a:lnTo>
                <a:lnTo>
                  <a:pt x="304799" y="111252"/>
                </a:lnTo>
                <a:lnTo>
                  <a:pt x="261569" y="111252"/>
                </a:lnTo>
                <a:lnTo>
                  <a:pt x="257149" y="109677"/>
                </a:lnTo>
                <a:lnTo>
                  <a:pt x="250647" y="103378"/>
                </a:lnTo>
                <a:lnTo>
                  <a:pt x="248665" y="99466"/>
                </a:lnTo>
                <a:lnTo>
                  <a:pt x="247954" y="94792"/>
                </a:lnTo>
                <a:lnTo>
                  <a:pt x="253441" y="93675"/>
                </a:lnTo>
                <a:lnTo>
                  <a:pt x="258038" y="91262"/>
                </a:lnTo>
                <a:lnTo>
                  <a:pt x="265455" y="83845"/>
                </a:lnTo>
                <a:lnTo>
                  <a:pt x="267309" y="79349"/>
                </a:lnTo>
                <a:lnTo>
                  <a:pt x="267309" y="67970"/>
                </a:lnTo>
                <a:lnTo>
                  <a:pt x="265125" y="62941"/>
                </a:lnTo>
                <a:lnTo>
                  <a:pt x="260756" y="58978"/>
                </a:lnTo>
                <a:lnTo>
                  <a:pt x="260756" y="58369"/>
                </a:lnTo>
                <a:close/>
              </a:path>
              <a:path w="321945" h="145414">
                <a:moveTo>
                  <a:pt x="163525" y="58369"/>
                </a:moveTo>
                <a:lnTo>
                  <a:pt x="144932" y="58369"/>
                </a:lnTo>
                <a:lnTo>
                  <a:pt x="145041" y="100431"/>
                </a:lnTo>
                <a:lnTo>
                  <a:pt x="147269" y="106680"/>
                </a:lnTo>
                <a:lnTo>
                  <a:pt x="156616" y="116433"/>
                </a:lnTo>
                <a:lnTo>
                  <a:pt x="163067" y="118872"/>
                </a:lnTo>
                <a:lnTo>
                  <a:pt x="175361" y="118872"/>
                </a:lnTo>
                <a:lnTo>
                  <a:pt x="179273" y="118160"/>
                </a:lnTo>
                <a:lnTo>
                  <a:pt x="186791" y="115316"/>
                </a:lnTo>
                <a:lnTo>
                  <a:pt x="189737" y="113284"/>
                </a:lnTo>
                <a:lnTo>
                  <a:pt x="191871" y="110642"/>
                </a:lnTo>
                <a:lnTo>
                  <a:pt x="210311" y="110642"/>
                </a:lnTo>
                <a:lnTo>
                  <a:pt x="210311" y="104089"/>
                </a:lnTo>
                <a:lnTo>
                  <a:pt x="171500" y="104089"/>
                </a:lnTo>
                <a:lnTo>
                  <a:pt x="168224" y="102997"/>
                </a:lnTo>
                <a:lnTo>
                  <a:pt x="163245" y="98628"/>
                </a:lnTo>
                <a:lnTo>
                  <a:pt x="162001" y="95300"/>
                </a:lnTo>
                <a:lnTo>
                  <a:pt x="161993" y="83845"/>
                </a:lnTo>
                <a:lnTo>
                  <a:pt x="161086" y="69646"/>
                </a:lnTo>
                <a:lnTo>
                  <a:pt x="174862" y="69646"/>
                </a:lnTo>
                <a:lnTo>
                  <a:pt x="163525" y="58369"/>
                </a:lnTo>
                <a:close/>
              </a:path>
              <a:path w="321945" h="145414">
                <a:moveTo>
                  <a:pt x="120548" y="58369"/>
                </a:moveTo>
                <a:lnTo>
                  <a:pt x="102869" y="58369"/>
                </a:lnTo>
                <a:lnTo>
                  <a:pt x="102828" y="100812"/>
                </a:lnTo>
                <a:lnTo>
                  <a:pt x="101345" y="105308"/>
                </a:lnTo>
                <a:lnTo>
                  <a:pt x="95249" y="112623"/>
                </a:lnTo>
                <a:lnTo>
                  <a:pt x="91033" y="114452"/>
                </a:lnTo>
                <a:lnTo>
                  <a:pt x="120548" y="114452"/>
                </a:lnTo>
                <a:lnTo>
                  <a:pt x="120548" y="58369"/>
                </a:lnTo>
                <a:close/>
              </a:path>
              <a:path w="321945" h="145414">
                <a:moveTo>
                  <a:pt x="304799" y="58369"/>
                </a:moveTo>
                <a:lnTo>
                  <a:pt x="287121" y="58369"/>
                </a:lnTo>
                <a:lnTo>
                  <a:pt x="287121" y="97129"/>
                </a:lnTo>
                <a:lnTo>
                  <a:pt x="285343" y="102108"/>
                </a:lnTo>
                <a:lnTo>
                  <a:pt x="278231" y="109423"/>
                </a:lnTo>
                <a:lnTo>
                  <a:pt x="273354" y="111252"/>
                </a:lnTo>
                <a:lnTo>
                  <a:pt x="304799" y="111252"/>
                </a:lnTo>
                <a:lnTo>
                  <a:pt x="304799" y="58369"/>
                </a:lnTo>
                <a:close/>
              </a:path>
              <a:path w="321945" h="145414">
                <a:moveTo>
                  <a:pt x="174862" y="69646"/>
                </a:moveTo>
                <a:lnTo>
                  <a:pt x="161086" y="69646"/>
                </a:lnTo>
                <a:lnTo>
                  <a:pt x="170535" y="80010"/>
                </a:lnTo>
                <a:lnTo>
                  <a:pt x="188823" y="97993"/>
                </a:lnTo>
                <a:lnTo>
                  <a:pt x="185877" y="102057"/>
                </a:lnTo>
                <a:lnTo>
                  <a:pt x="181457" y="104089"/>
                </a:lnTo>
                <a:lnTo>
                  <a:pt x="210311" y="104089"/>
                </a:lnTo>
                <a:lnTo>
                  <a:pt x="210311" y="87020"/>
                </a:lnTo>
                <a:lnTo>
                  <a:pt x="192328" y="87020"/>
                </a:lnTo>
                <a:lnTo>
                  <a:pt x="174862" y="69646"/>
                </a:lnTo>
                <a:close/>
              </a:path>
              <a:path w="321945" h="145414">
                <a:moveTo>
                  <a:pt x="210311" y="58369"/>
                </a:moveTo>
                <a:lnTo>
                  <a:pt x="192938" y="58369"/>
                </a:lnTo>
                <a:lnTo>
                  <a:pt x="192812" y="85344"/>
                </a:lnTo>
                <a:lnTo>
                  <a:pt x="192735" y="85902"/>
                </a:lnTo>
                <a:lnTo>
                  <a:pt x="192328" y="87020"/>
                </a:lnTo>
                <a:lnTo>
                  <a:pt x="210311" y="87020"/>
                </a:lnTo>
                <a:lnTo>
                  <a:pt x="210311" y="58369"/>
                </a:lnTo>
                <a:close/>
              </a:path>
              <a:path w="321945" h="145414">
                <a:moveTo>
                  <a:pt x="91762" y="85344"/>
                </a:moveTo>
                <a:lnTo>
                  <a:pt x="86613" y="85344"/>
                </a:lnTo>
                <a:lnTo>
                  <a:pt x="91897" y="86868"/>
                </a:lnTo>
                <a:lnTo>
                  <a:pt x="91762" y="85344"/>
                </a:lnTo>
                <a:close/>
              </a:path>
              <a:path w="321945" h="145414">
                <a:moveTo>
                  <a:pt x="43281" y="44348"/>
                </a:moveTo>
                <a:lnTo>
                  <a:pt x="0" y="44348"/>
                </a:lnTo>
                <a:lnTo>
                  <a:pt x="0" y="58369"/>
                </a:lnTo>
                <a:lnTo>
                  <a:pt x="43281" y="58369"/>
                </a:lnTo>
                <a:lnTo>
                  <a:pt x="43281" y="44348"/>
                </a:lnTo>
                <a:close/>
              </a:path>
              <a:path w="321945" h="145414">
                <a:moveTo>
                  <a:pt x="51511" y="44348"/>
                </a:moveTo>
                <a:lnTo>
                  <a:pt x="43281" y="44348"/>
                </a:lnTo>
                <a:lnTo>
                  <a:pt x="43281" y="58369"/>
                </a:lnTo>
                <a:lnTo>
                  <a:pt x="51511" y="58369"/>
                </a:lnTo>
                <a:lnTo>
                  <a:pt x="51511" y="44348"/>
                </a:lnTo>
                <a:close/>
              </a:path>
              <a:path w="321945" h="145414">
                <a:moveTo>
                  <a:pt x="129235" y="44348"/>
                </a:moveTo>
                <a:lnTo>
                  <a:pt x="51511" y="44348"/>
                </a:lnTo>
                <a:lnTo>
                  <a:pt x="51511" y="58369"/>
                </a:lnTo>
                <a:lnTo>
                  <a:pt x="129235" y="58369"/>
                </a:lnTo>
                <a:lnTo>
                  <a:pt x="129235" y="44348"/>
                </a:lnTo>
                <a:close/>
              </a:path>
              <a:path w="321945" h="145414">
                <a:moveTo>
                  <a:pt x="137464" y="44348"/>
                </a:moveTo>
                <a:lnTo>
                  <a:pt x="129235" y="44348"/>
                </a:lnTo>
                <a:lnTo>
                  <a:pt x="129235" y="58369"/>
                </a:lnTo>
                <a:lnTo>
                  <a:pt x="137464" y="58369"/>
                </a:lnTo>
                <a:lnTo>
                  <a:pt x="137464" y="44348"/>
                </a:lnTo>
                <a:close/>
              </a:path>
              <a:path w="321945" h="145414">
                <a:moveTo>
                  <a:pt x="218998" y="44348"/>
                </a:moveTo>
                <a:lnTo>
                  <a:pt x="137464" y="44348"/>
                </a:lnTo>
                <a:lnTo>
                  <a:pt x="137464" y="58369"/>
                </a:lnTo>
                <a:lnTo>
                  <a:pt x="218998" y="58369"/>
                </a:lnTo>
                <a:lnTo>
                  <a:pt x="218998" y="44348"/>
                </a:lnTo>
                <a:close/>
              </a:path>
              <a:path w="321945" h="145414">
                <a:moveTo>
                  <a:pt x="227228" y="44348"/>
                </a:moveTo>
                <a:lnTo>
                  <a:pt x="218998" y="44348"/>
                </a:lnTo>
                <a:lnTo>
                  <a:pt x="218998" y="58369"/>
                </a:lnTo>
                <a:lnTo>
                  <a:pt x="227228" y="58369"/>
                </a:lnTo>
                <a:lnTo>
                  <a:pt x="227228" y="44348"/>
                </a:lnTo>
                <a:close/>
              </a:path>
              <a:path w="321945" h="145414">
                <a:moveTo>
                  <a:pt x="321716" y="44348"/>
                </a:moveTo>
                <a:lnTo>
                  <a:pt x="227228" y="44348"/>
                </a:lnTo>
                <a:lnTo>
                  <a:pt x="227228" y="58369"/>
                </a:lnTo>
                <a:lnTo>
                  <a:pt x="321716" y="58369"/>
                </a:lnTo>
                <a:lnTo>
                  <a:pt x="321716" y="44348"/>
                </a:lnTo>
                <a:close/>
              </a:path>
              <a:path w="321945" h="145414">
                <a:moveTo>
                  <a:pt x="58521" y="0"/>
                </a:moveTo>
                <a:lnTo>
                  <a:pt x="19697" y="19392"/>
                </a:lnTo>
                <a:lnTo>
                  <a:pt x="16916" y="44348"/>
                </a:lnTo>
                <a:lnTo>
                  <a:pt x="34594" y="44348"/>
                </a:lnTo>
                <a:lnTo>
                  <a:pt x="34594" y="33223"/>
                </a:lnTo>
                <a:lnTo>
                  <a:pt x="36080" y="25355"/>
                </a:lnTo>
                <a:lnTo>
                  <a:pt x="40538" y="19735"/>
                </a:lnTo>
                <a:lnTo>
                  <a:pt x="47967" y="16363"/>
                </a:lnTo>
                <a:lnTo>
                  <a:pt x="58369" y="15240"/>
                </a:lnTo>
                <a:lnTo>
                  <a:pt x="106073" y="15240"/>
                </a:lnTo>
                <a:lnTo>
                  <a:pt x="101603" y="12192"/>
                </a:lnTo>
                <a:lnTo>
                  <a:pt x="94335" y="8077"/>
                </a:lnTo>
                <a:lnTo>
                  <a:pt x="86267" y="4543"/>
                </a:lnTo>
                <a:lnTo>
                  <a:pt x="77609" y="2019"/>
                </a:lnTo>
                <a:lnTo>
                  <a:pt x="68360" y="504"/>
                </a:lnTo>
                <a:lnTo>
                  <a:pt x="58521" y="0"/>
                </a:lnTo>
                <a:close/>
              </a:path>
              <a:path w="321945" h="145414">
                <a:moveTo>
                  <a:pt x="106073" y="15240"/>
                </a:moveTo>
                <a:lnTo>
                  <a:pt x="58369" y="15240"/>
                </a:lnTo>
                <a:lnTo>
                  <a:pt x="66065" y="15611"/>
                </a:lnTo>
                <a:lnTo>
                  <a:pt x="73304" y="16725"/>
                </a:lnTo>
                <a:lnTo>
                  <a:pt x="106222" y="35966"/>
                </a:lnTo>
                <a:lnTo>
                  <a:pt x="117347" y="25450"/>
                </a:lnTo>
                <a:lnTo>
                  <a:pt x="113109" y="20878"/>
                </a:lnTo>
                <a:lnTo>
                  <a:pt x="107861" y="16459"/>
                </a:lnTo>
                <a:lnTo>
                  <a:pt x="106073" y="152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71646" y="2237913"/>
            <a:ext cx="54236" cy="77037"/>
          </a:xfrm>
          <a:custGeom>
            <a:avLst/>
            <a:gdLst/>
            <a:ahLst/>
            <a:cxnLst/>
            <a:rect l="l" t="t" r="r" b="b"/>
            <a:pathLst>
              <a:path w="41909" h="99695">
                <a:moveTo>
                  <a:pt x="41757" y="0"/>
                </a:moveTo>
                <a:lnTo>
                  <a:pt x="29108" y="0"/>
                </a:lnTo>
                <a:lnTo>
                  <a:pt x="0" y="19202"/>
                </a:lnTo>
                <a:lnTo>
                  <a:pt x="7010" y="28803"/>
                </a:lnTo>
                <a:lnTo>
                  <a:pt x="18745" y="20726"/>
                </a:lnTo>
                <a:lnTo>
                  <a:pt x="29870" y="12344"/>
                </a:lnTo>
                <a:lnTo>
                  <a:pt x="30480" y="12344"/>
                </a:lnTo>
                <a:lnTo>
                  <a:pt x="30022" y="39166"/>
                </a:lnTo>
                <a:lnTo>
                  <a:pt x="30022" y="99364"/>
                </a:lnTo>
                <a:lnTo>
                  <a:pt x="41757" y="99364"/>
                </a:lnTo>
                <a:lnTo>
                  <a:pt x="4175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10620" y="2207177"/>
            <a:ext cx="1963540" cy="112229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35521" y="2237913"/>
            <a:ext cx="171782" cy="76781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646133" y="2206049"/>
            <a:ext cx="1605185" cy="122671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68589" y="2439485"/>
            <a:ext cx="77246" cy="77528"/>
          </a:xfrm>
          <a:custGeom>
            <a:avLst/>
            <a:gdLst/>
            <a:ahLst/>
            <a:cxnLst/>
            <a:rect l="l" t="t" r="r" b="b"/>
            <a:pathLst>
              <a:path w="59690" h="100329">
                <a:moveTo>
                  <a:pt x="38760" y="0"/>
                </a:moveTo>
                <a:lnTo>
                  <a:pt x="22504" y="0"/>
                </a:lnTo>
                <a:lnTo>
                  <a:pt x="16154" y="2057"/>
                </a:lnTo>
                <a:lnTo>
                  <a:pt x="6400" y="10286"/>
                </a:lnTo>
                <a:lnTo>
                  <a:pt x="3251" y="15544"/>
                </a:lnTo>
                <a:lnTo>
                  <a:pt x="1828" y="21945"/>
                </a:lnTo>
                <a:lnTo>
                  <a:pt x="13868" y="24688"/>
                </a:lnTo>
                <a:lnTo>
                  <a:pt x="15900" y="15138"/>
                </a:lnTo>
                <a:lnTo>
                  <a:pt x="21081" y="10363"/>
                </a:lnTo>
                <a:lnTo>
                  <a:pt x="34289" y="10363"/>
                </a:lnTo>
                <a:lnTo>
                  <a:pt x="38176" y="11810"/>
                </a:lnTo>
                <a:lnTo>
                  <a:pt x="43967" y="17602"/>
                </a:lnTo>
                <a:lnTo>
                  <a:pt x="45415" y="21488"/>
                </a:lnTo>
                <a:lnTo>
                  <a:pt x="45415" y="26365"/>
                </a:lnTo>
                <a:lnTo>
                  <a:pt x="6019" y="83191"/>
                </a:lnTo>
                <a:lnTo>
                  <a:pt x="0" y="89458"/>
                </a:lnTo>
                <a:lnTo>
                  <a:pt x="1981" y="100126"/>
                </a:lnTo>
                <a:lnTo>
                  <a:pt x="59588" y="100126"/>
                </a:lnTo>
                <a:lnTo>
                  <a:pt x="59588" y="89458"/>
                </a:lnTo>
                <a:lnTo>
                  <a:pt x="29870" y="89458"/>
                </a:lnTo>
                <a:lnTo>
                  <a:pt x="14325" y="89763"/>
                </a:lnTo>
                <a:lnTo>
                  <a:pt x="14325" y="89153"/>
                </a:lnTo>
                <a:lnTo>
                  <a:pt x="43586" y="57607"/>
                </a:lnTo>
                <a:lnTo>
                  <a:pt x="57759" y="25145"/>
                </a:lnTo>
                <a:lnTo>
                  <a:pt x="57759" y="17525"/>
                </a:lnTo>
                <a:lnTo>
                  <a:pt x="55295" y="11429"/>
                </a:lnTo>
                <a:lnTo>
                  <a:pt x="45440" y="2285"/>
                </a:lnTo>
                <a:lnTo>
                  <a:pt x="3876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723241" y="2407925"/>
            <a:ext cx="2595626" cy="13413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135521" y="2440073"/>
            <a:ext cx="167047" cy="77724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646135" y="2408866"/>
            <a:ext cx="1889581" cy="133190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1367408" y="2659448"/>
            <a:ext cx="78068" cy="79000"/>
          </a:xfrm>
          <a:custGeom>
            <a:avLst/>
            <a:gdLst/>
            <a:ahLst/>
            <a:cxnLst/>
            <a:rect l="l" t="t" r="r" b="b"/>
            <a:pathLst>
              <a:path w="60325" h="102235">
                <a:moveTo>
                  <a:pt x="38201" y="0"/>
                </a:moveTo>
                <a:lnTo>
                  <a:pt x="22047" y="0"/>
                </a:lnTo>
                <a:lnTo>
                  <a:pt x="15798" y="2032"/>
                </a:lnTo>
                <a:lnTo>
                  <a:pt x="5842" y="10160"/>
                </a:lnTo>
                <a:lnTo>
                  <a:pt x="2743" y="15290"/>
                </a:lnTo>
                <a:lnTo>
                  <a:pt x="1524" y="21488"/>
                </a:lnTo>
                <a:lnTo>
                  <a:pt x="13258" y="23622"/>
                </a:lnTo>
                <a:lnTo>
                  <a:pt x="14986" y="14884"/>
                </a:lnTo>
                <a:lnTo>
                  <a:pt x="20320" y="10515"/>
                </a:lnTo>
                <a:lnTo>
                  <a:pt x="34544" y="10515"/>
                </a:lnTo>
                <a:lnTo>
                  <a:pt x="38557" y="12039"/>
                </a:lnTo>
                <a:lnTo>
                  <a:pt x="44043" y="18135"/>
                </a:lnTo>
                <a:lnTo>
                  <a:pt x="45415" y="22098"/>
                </a:lnTo>
                <a:lnTo>
                  <a:pt x="45415" y="33274"/>
                </a:lnTo>
                <a:lnTo>
                  <a:pt x="43891" y="37973"/>
                </a:lnTo>
                <a:lnTo>
                  <a:pt x="37795" y="44170"/>
                </a:lnTo>
                <a:lnTo>
                  <a:pt x="32918" y="45720"/>
                </a:lnTo>
                <a:lnTo>
                  <a:pt x="19812" y="45720"/>
                </a:lnTo>
                <a:lnTo>
                  <a:pt x="19812" y="55930"/>
                </a:lnTo>
                <a:lnTo>
                  <a:pt x="33934" y="55930"/>
                </a:lnTo>
                <a:lnTo>
                  <a:pt x="39598" y="57200"/>
                </a:lnTo>
                <a:lnTo>
                  <a:pt x="46812" y="62280"/>
                </a:lnTo>
                <a:lnTo>
                  <a:pt x="48615" y="66649"/>
                </a:lnTo>
                <a:lnTo>
                  <a:pt x="48615" y="72847"/>
                </a:lnTo>
                <a:lnTo>
                  <a:pt x="47424" y="80914"/>
                </a:lnTo>
                <a:lnTo>
                  <a:pt x="43853" y="86677"/>
                </a:lnTo>
                <a:lnTo>
                  <a:pt x="37899" y="90135"/>
                </a:lnTo>
                <a:lnTo>
                  <a:pt x="29565" y="91287"/>
                </a:lnTo>
                <a:lnTo>
                  <a:pt x="21031" y="91287"/>
                </a:lnTo>
                <a:lnTo>
                  <a:pt x="14630" y="87528"/>
                </a:lnTo>
                <a:lnTo>
                  <a:pt x="10363" y="80010"/>
                </a:lnTo>
                <a:lnTo>
                  <a:pt x="0" y="86563"/>
                </a:lnTo>
                <a:lnTo>
                  <a:pt x="2235" y="90830"/>
                </a:lnTo>
                <a:lnTo>
                  <a:pt x="5816" y="94437"/>
                </a:lnTo>
                <a:lnTo>
                  <a:pt x="15671" y="100330"/>
                </a:lnTo>
                <a:lnTo>
                  <a:pt x="21488" y="101803"/>
                </a:lnTo>
                <a:lnTo>
                  <a:pt x="38354" y="101803"/>
                </a:lnTo>
                <a:lnTo>
                  <a:pt x="46202" y="99237"/>
                </a:lnTo>
                <a:lnTo>
                  <a:pt x="57277" y="88976"/>
                </a:lnTo>
                <a:lnTo>
                  <a:pt x="60045" y="81686"/>
                </a:lnTo>
                <a:lnTo>
                  <a:pt x="60045" y="65125"/>
                </a:lnTo>
                <a:lnTo>
                  <a:pt x="58394" y="59817"/>
                </a:lnTo>
                <a:lnTo>
                  <a:pt x="51790" y="52806"/>
                </a:lnTo>
                <a:lnTo>
                  <a:pt x="47548" y="50698"/>
                </a:lnTo>
                <a:lnTo>
                  <a:pt x="42367" y="49987"/>
                </a:lnTo>
                <a:lnTo>
                  <a:pt x="42367" y="49530"/>
                </a:lnTo>
                <a:lnTo>
                  <a:pt x="46837" y="48412"/>
                </a:lnTo>
                <a:lnTo>
                  <a:pt x="50495" y="45821"/>
                </a:lnTo>
                <a:lnTo>
                  <a:pt x="53340" y="41757"/>
                </a:lnTo>
                <a:lnTo>
                  <a:pt x="56184" y="37693"/>
                </a:lnTo>
                <a:lnTo>
                  <a:pt x="57607" y="32410"/>
                </a:lnTo>
                <a:lnTo>
                  <a:pt x="57607" y="17678"/>
                </a:lnTo>
                <a:lnTo>
                  <a:pt x="55092" y="11303"/>
                </a:lnTo>
                <a:lnTo>
                  <a:pt x="45034" y="2260"/>
                </a:lnTo>
                <a:lnTo>
                  <a:pt x="38201" y="0"/>
                </a:lnTo>
                <a:close/>
              </a:path>
            </a:pathLst>
          </a:custGeom>
          <a:solidFill>
            <a:srgbClr val="39393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710635" y="2628238"/>
            <a:ext cx="1816593" cy="120943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730951" y="2818782"/>
            <a:ext cx="2123472" cy="120236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135523" y="2660388"/>
            <a:ext cx="168231" cy="77842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646132" y="2629652"/>
            <a:ext cx="2015608" cy="117764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666447" y="2818782"/>
            <a:ext cx="3084626" cy="120707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364845" y="3039195"/>
            <a:ext cx="89539" cy="76781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710636" y="3007047"/>
            <a:ext cx="1493753" cy="110227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730950" y="3197589"/>
            <a:ext cx="2545333" cy="120707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135521" y="3039195"/>
            <a:ext cx="156003" cy="76781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646132" y="3007045"/>
            <a:ext cx="2465458" cy="134604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1369968" y="3418003"/>
            <a:ext cx="79710" cy="78018"/>
          </a:xfrm>
          <a:custGeom>
            <a:avLst/>
            <a:gdLst/>
            <a:ahLst/>
            <a:cxnLst/>
            <a:rect l="l" t="t" r="r" b="b"/>
            <a:pathLst>
              <a:path w="61594" h="100964">
                <a:moveTo>
                  <a:pt x="56540" y="0"/>
                </a:moveTo>
                <a:lnTo>
                  <a:pt x="8382" y="0"/>
                </a:lnTo>
                <a:lnTo>
                  <a:pt x="4114" y="50139"/>
                </a:lnTo>
                <a:lnTo>
                  <a:pt x="16459" y="54406"/>
                </a:lnTo>
                <a:lnTo>
                  <a:pt x="20116" y="50546"/>
                </a:lnTo>
                <a:lnTo>
                  <a:pt x="24790" y="48615"/>
                </a:lnTo>
                <a:lnTo>
                  <a:pt x="30480" y="48615"/>
                </a:lnTo>
                <a:lnTo>
                  <a:pt x="38547" y="49863"/>
                </a:lnTo>
                <a:lnTo>
                  <a:pt x="44310" y="53606"/>
                </a:lnTo>
                <a:lnTo>
                  <a:pt x="47767" y="59845"/>
                </a:lnTo>
                <a:lnTo>
                  <a:pt x="48920" y="68580"/>
                </a:lnTo>
                <a:lnTo>
                  <a:pt x="48920" y="75387"/>
                </a:lnTo>
                <a:lnTo>
                  <a:pt x="47371" y="80670"/>
                </a:lnTo>
                <a:lnTo>
                  <a:pt x="41173" y="88188"/>
                </a:lnTo>
                <a:lnTo>
                  <a:pt x="36576" y="90068"/>
                </a:lnTo>
                <a:lnTo>
                  <a:pt x="21539" y="90068"/>
                </a:lnTo>
                <a:lnTo>
                  <a:pt x="15290" y="86004"/>
                </a:lnTo>
                <a:lnTo>
                  <a:pt x="11734" y="77876"/>
                </a:lnTo>
                <a:lnTo>
                  <a:pt x="0" y="83515"/>
                </a:lnTo>
                <a:lnTo>
                  <a:pt x="5200" y="90982"/>
                </a:lnTo>
                <a:lnTo>
                  <a:pt x="11811" y="96316"/>
                </a:lnTo>
                <a:lnTo>
                  <a:pt x="19831" y="99517"/>
                </a:lnTo>
                <a:lnTo>
                  <a:pt x="29260" y="100584"/>
                </a:lnTo>
                <a:lnTo>
                  <a:pt x="39014" y="100584"/>
                </a:lnTo>
                <a:lnTo>
                  <a:pt x="61112" y="67360"/>
                </a:lnTo>
                <a:lnTo>
                  <a:pt x="61112" y="57912"/>
                </a:lnTo>
                <a:lnTo>
                  <a:pt x="58674" y="50774"/>
                </a:lnTo>
                <a:lnTo>
                  <a:pt x="48920" y="41122"/>
                </a:lnTo>
                <a:lnTo>
                  <a:pt x="41910" y="38709"/>
                </a:lnTo>
                <a:lnTo>
                  <a:pt x="26365" y="38709"/>
                </a:lnTo>
                <a:lnTo>
                  <a:pt x="20980" y="40335"/>
                </a:lnTo>
                <a:lnTo>
                  <a:pt x="16611" y="43586"/>
                </a:lnTo>
                <a:lnTo>
                  <a:pt x="15849" y="43586"/>
                </a:lnTo>
                <a:lnTo>
                  <a:pt x="18745" y="10515"/>
                </a:lnTo>
                <a:lnTo>
                  <a:pt x="56540" y="10515"/>
                </a:lnTo>
                <a:lnTo>
                  <a:pt x="56540" y="0"/>
                </a:lnTo>
                <a:close/>
              </a:path>
            </a:pathLst>
          </a:custGeom>
          <a:solidFill>
            <a:srgbClr val="39393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object 46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710638" y="3385853"/>
            <a:ext cx="3036996" cy="122945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730948" y="3576393"/>
            <a:ext cx="3197568" cy="120707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5135520" y="3416941"/>
            <a:ext cx="172176" cy="78902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5646132" y="3385852"/>
            <a:ext cx="1843020" cy="134132"/>
          </a:xfrm>
          <a:prstGeom prst="rect">
            <a:avLst/>
          </a:prstGeom>
        </p:spPr>
      </p:pic>
      <p:sp>
        <p:nvSpPr>
          <p:cNvPr id="50" name="object 50"/>
          <p:cNvSpPr/>
          <p:nvPr/>
        </p:nvSpPr>
        <p:spPr>
          <a:xfrm>
            <a:off x="1370561" y="3796810"/>
            <a:ext cx="79710" cy="78018"/>
          </a:xfrm>
          <a:custGeom>
            <a:avLst/>
            <a:gdLst/>
            <a:ahLst/>
            <a:cxnLst/>
            <a:rect l="l" t="t" r="r" b="b"/>
            <a:pathLst>
              <a:path w="61594" h="100964">
                <a:moveTo>
                  <a:pt x="50901" y="0"/>
                </a:moveTo>
                <a:lnTo>
                  <a:pt x="34290" y="0"/>
                </a:lnTo>
                <a:lnTo>
                  <a:pt x="27522" y="4924"/>
                </a:lnTo>
                <a:lnTo>
                  <a:pt x="2533" y="43700"/>
                </a:lnTo>
                <a:lnTo>
                  <a:pt x="0" y="63703"/>
                </a:lnTo>
                <a:lnTo>
                  <a:pt x="1876" y="79905"/>
                </a:lnTo>
                <a:lnTo>
                  <a:pt x="7505" y="91478"/>
                </a:lnTo>
                <a:lnTo>
                  <a:pt x="16887" y="98421"/>
                </a:lnTo>
                <a:lnTo>
                  <a:pt x="30022" y="100736"/>
                </a:lnTo>
                <a:lnTo>
                  <a:pt x="39370" y="100736"/>
                </a:lnTo>
                <a:lnTo>
                  <a:pt x="46913" y="97637"/>
                </a:lnTo>
                <a:lnTo>
                  <a:pt x="52654" y="91439"/>
                </a:lnTo>
                <a:lnTo>
                  <a:pt x="53335" y="90525"/>
                </a:lnTo>
                <a:lnTo>
                  <a:pt x="25146" y="90525"/>
                </a:lnTo>
                <a:lnTo>
                  <a:pt x="20497" y="88366"/>
                </a:lnTo>
                <a:lnTo>
                  <a:pt x="13487" y="79730"/>
                </a:lnTo>
                <a:lnTo>
                  <a:pt x="11734" y="72847"/>
                </a:lnTo>
                <a:lnTo>
                  <a:pt x="11734" y="58115"/>
                </a:lnTo>
                <a:lnTo>
                  <a:pt x="12141" y="53797"/>
                </a:lnTo>
                <a:lnTo>
                  <a:pt x="12954" y="50444"/>
                </a:lnTo>
                <a:lnTo>
                  <a:pt x="17932" y="47396"/>
                </a:lnTo>
                <a:lnTo>
                  <a:pt x="23723" y="45872"/>
                </a:lnTo>
                <a:lnTo>
                  <a:pt x="56187" y="45872"/>
                </a:lnTo>
                <a:lnTo>
                  <a:pt x="49804" y="39166"/>
                </a:lnTo>
                <a:lnTo>
                  <a:pt x="16916" y="39166"/>
                </a:lnTo>
                <a:lnTo>
                  <a:pt x="16459" y="38709"/>
                </a:lnTo>
                <a:lnTo>
                  <a:pt x="19812" y="30581"/>
                </a:lnTo>
                <a:lnTo>
                  <a:pt x="50901" y="1371"/>
                </a:lnTo>
                <a:lnTo>
                  <a:pt x="50901" y="0"/>
                </a:lnTo>
                <a:close/>
              </a:path>
              <a:path w="61594" h="100964">
                <a:moveTo>
                  <a:pt x="56187" y="45872"/>
                </a:moveTo>
                <a:lnTo>
                  <a:pt x="30327" y="45872"/>
                </a:lnTo>
                <a:lnTo>
                  <a:pt x="38595" y="47263"/>
                </a:lnTo>
                <a:lnTo>
                  <a:pt x="44500" y="51434"/>
                </a:lnTo>
                <a:lnTo>
                  <a:pt x="48044" y="58388"/>
                </a:lnTo>
                <a:lnTo>
                  <a:pt x="49225" y="68122"/>
                </a:lnTo>
                <a:lnTo>
                  <a:pt x="48082" y="77924"/>
                </a:lnTo>
                <a:lnTo>
                  <a:pt x="44653" y="84924"/>
                </a:lnTo>
                <a:lnTo>
                  <a:pt x="38938" y="89125"/>
                </a:lnTo>
                <a:lnTo>
                  <a:pt x="30937" y="90525"/>
                </a:lnTo>
                <a:lnTo>
                  <a:pt x="53335" y="90525"/>
                </a:lnTo>
                <a:lnTo>
                  <a:pt x="56421" y="86382"/>
                </a:lnTo>
                <a:lnTo>
                  <a:pt x="59112" y="80505"/>
                </a:lnTo>
                <a:lnTo>
                  <a:pt x="60726" y="73809"/>
                </a:lnTo>
                <a:lnTo>
                  <a:pt x="61264" y="66293"/>
                </a:lnTo>
                <a:lnTo>
                  <a:pt x="61264" y="56235"/>
                </a:lnTo>
                <a:lnTo>
                  <a:pt x="58750" y="48564"/>
                </a:lnTo>
                <a:lnTo>
                  <a:pt x="56187" y="45872"/>
                </a:lnTo>
                <a:close/>
              </a:path>
              <a:path w="61594" h="100964">
                <a:moveTo>
                  <a:pt x="41859" y="35356"/>
                </a:moveTo>
                <a:lnTo>
                  <a:pt x="26111" y="35356"/>
                </a:lnTo>
                <a:lnTo>
                  <a:pt x="20675" y="36626"/>
                </a:lnTo>
                <a:lnTo>
                  <a:pt x="16916" y="39166"/>
                </a:lnTo>
                <a:lnTo>
                  <a:pt x="49804" y="39166"/>
                </a:lnTo>
                <a:lnTo>
                  <a:pt x="48691" y="37998"/>
                </a:lnTo>
                <a:lnTo>
                  <a:pt x="41859" y="35356"/>
                </a:lnTo>
                <a:close/>
              </a:path>
            </a:pathLst>
          </a:custGeom>
          <a:solidFill>
            <a:srgbClr val="39393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" name="object 51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710636" y="3764660"/>
            <a:ext cx="1472455" cy="120943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730952" y="3955200"/>
            <a:ext cx="2877441" cy="120236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5135522" y="3795747"/>
            <a:ext cx="164680" cy="77842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5646131" y="3766424"/>
            <a:ext cx="2549672" cy="141316"/>
          </a:xfrm>
          <a:prstGeom prst="rect">
            <a:avLst/>
          </a:prstGeom>
        </p:spPr>
      </p:pic>
      <p:sp>
        <p:nvSpPr>
          <p:cNvPr id="55" name="object 55"/>
          <p:cNvSpPr/>
          <p:nvPr/>
        </p:nvSpPr>
        <p:spPr>
          <a:xfrm>
            <a:off x="1367901" y="4175616"/>
            <a:ext cx="78068" cy="77037"/>
          </a:xfrm>
          <a:custGeom>
            <a:avLst/>
            <a:gdLst/>
            <a:ahLst/>
            <a:cxnLst/>
            <a:rect l="l" t="t" r="r" b="b"/>
            <a:pathLst>
              <a:path w="60325" h="99695">
                <a:moveTo>
                  <a:pt x="57454" y="0"/>
                </a:moveTo>
                <a:lnTo>
                  <a:pt x="0" y="0"/>
                </a:lnTo>
                <a:lnTo>
                  <a:pt x="0" y="11277"/>
                </a:lnTo>
                <a:lnTo>
                  <a:pt x="36880" y="11277"/>
                </a:lnTo>
                <a:lnTo>
                  <a:pt x="42722" y="11125"/>
                </a:lnTo>
                <a:lnTo>
                  <a:pt x="47396" y="10820"/>
                </a:lnTo>
                <a:lnTo>
                  <a:pt x="47396" y="11430"/>
                </a:lnTo>
                <a:lnTo>
                  <a:pt x="25069" y="57873"/>
                </a:lnTo>
                <a:lnTo>
                  <a:pt x="17526" y="95250"/>
                </a:lnTo>
                <a:lnTo>
                  <a:pt x="17526" y="99364"/>
                </a:lnTo>
                <a:lnTo>
                  <a:pt x="29260" y="99364"/>
                </a:lnTo>
                <a:lnTo>
                  <a:pt x="29260" y="95250"/>
                </a:lnTo>
                <a:lnTo>
                  <a:pt x="30051" y="84239"/>
                </a:lnTo>
                <a:lnTo>
                  <a:pt x="32423" y="72694"/>
                </a:lnTo>
                <a:lnTo>
                  <a:pt x="36375" y="60617"/>
                </a:lnTo>
                <a:lnTo>
                  <a:pt x="41910" y="48006"/>
                </a:lnTo>
                <a:lnTo>
                  <a:pt x="59893" y="11582"/>
                </a:lnTo>
                <a:lnTo>
                  <a:pt x="57454" y="0"/>
                </a:lnTo>
                <a:close/>
              </a:path>
            </a:pathLst>
          </a:custGeom>
          <a:solidFill>
            <a:srgbClr val="39393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object 56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710618" y="4150415"/>
            <a:ext cx="2885150" cy="136135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5138876" y="4174555"/>
            <a:ext cx="183024" cy="78902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5646130" y="4143466"/>
            <a:ext cx="2114992" cy="118706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5666447" y="4334008"/>
            <a:ext cx="2861285" cy="120236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367212" y="4553360"/>
            <a:ext cx="83425" cy="78900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710637" y="4522271"/>
            <a:ext cx="3022007" cy="134604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138876" y="4553832"/>
            <a:ext cx="143776" cy="77370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5646131" y="4522273"/>
            <a:ext cx="1192791" cy="110227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5666449" y="4712814"/>
            <a:ext cx="2321485" cy="120236"/>
          </a:xfrm>
          <a:prstGeom prst="rect">
            <a:avLst/>
          </a:prstGeom>
        </p:spPr>
      </p:pic>
      <p:sp>
        <p:nvSpPr>
          <p:cNvPr id="65" name="object 65"/>
          <p:cNvSpPr/>
          <p:nvPr/>
        </p:nvSpPr>
        <p:spPr>
          <a:xfrm>
            <a:off x="1367899" y="4932159"/>
            <a:ext cx="79710" cy="78018"/>
          </a:xfrm>
          <a:custGeom>
            <a:avLst/>
            <a:gdLst/>
            <a:ahLst/>
            <a:cxnLst/>
            <a:rect l="l" t="t" r="r" b="b"/>
            <a:pathLst>
              <a:path w="61594" h="100965">
                <a:moveTo>
                  <a:pt x="57461" y="60502"/>
                </a:moveTo>
                <a:lnTo>
                  <a:pt x="44805" y="60502"/>
                </a:lnTo>
                <a:lnTo>
                  <a:pt x="45262" y="60807"/>
                </a:lnTo>
                <a:lnTo>
                  <a:pt x="39843" y="71961"/>
                </a:lnTo>
                <a:lnTo>
                  <a:pt x="32270" y="82105"/>
                </a:lnTo>
                <a:lnTo>
                  <a:pt x="22545" y="91239"/>
                </a:lnTo>
                <a:lnTo>
                  <a:pt x="10668" y="99364"/>
                </a:lnTo>
                <a:lnTo>
                  <a:pt x="10668" y="100736"/>
                </a:lnTo>
                <a:lnTo>
                  <a:pt x="27584" y="100736"/>
                </a:lnTo>
                <a:lnTo>
                  <a:pt x="34147" y="95859"/>
                </a:lnTo>
                <a:lnTo>
                  <a:pt x="40271" y="89915"/>
                </a:lnTo>
                <a:lnTo>
                  <a:pt x="45958" y="82905"/>
                </a:lnTo>
                <a:lnTo>
                  <a:pt x="51206" y="74828"/>
                </a:lnTo>
                <a:lnTo>
                  <a:pt x="55606" y="65989"/>
                </a:lnTo>
                <a:lnTo>
                  <a:pt x="57461" y="60502"/>
                </a:lnTo>
                <a:close/>
              </a:path>
              <a:path w="61594" h="100965">
                <a:moveTo>
                  <a:pt x="31394" y="0"/>
                </a:moveTo>
                <a:lnTo>
                  <a:pt x="22148" y="0"/>
                </a:lnTo>
                <a:lnTo>
                  <a:pt x="14605" y="3047"/>
                </a:lnTo>
                <a:lnTo>
                  <a:pt x="0" y="33832"/>
                </a:lnTo>
                <a:lnTo>
                  <a:pt x="0" y="43789"/>
                </a:lnTo>
                <a:lnTo>
                  <a:pt x="2565" y="51333"/>
                </a:lnTo>
                <a:lnTo>
                  <a:pt x="12827" y="61594"/>
                </a:lnTo>
                <a:lnTo>
                  <a:pt x="19710" y="64160"/>
                </a:lnTo>
                <a:lnTo>
                  <a:pt x="34848" y="64160"/>
                </a:lnTo>
                <a:lnTo>
                  <a:pt x="40335" y="62941"/>
                </a:lnTo>
                <a:lnTo>
                  <a:pt x="44805" y="60502"/>
                </a:lnTo>
                <a:lnTo>
                  <a:pt x="57461" y="60502"/>
                </a:lnTo>
                <a:lnTo>
                  <a:pt x="58750" y="56692"/>
                </a:lnTo>
                <a:lnTo>
                  <a:pt x="59310" y="53797"/>
                </a:lnTo>
                <a:lnTo>
                  <a:pt x="31242" y="53797"/>
                </a:lnTo>
                <a:lnTo>
                  <a:pt x="22840" y="52435"/>
                </a:lnTo>
                <a:lnTo>
                  <a:pt x="16840" y="48348"/>
                </a:lnTo>
                <a:lnTo>
                  <a:pt x="13239" y="41538"/>
                </a:lnTo>
                <a:lnTo>
                  <a:pt x="12039" y="32003"/>
                </a:lnTo>
                <a:lnTo>
                  <a:pt x="13182" y="22602"/>
                </a:lnTo>
                <a:lnTo>
                  <a:pt x="16611" y="15887"/>
                </a:lnTo>
                <a:lnTo>
                  <a:pt x="22326" y="11858"/>
                </a:lnTo>
                <a:lnTo>
                  <a:pt x="30327" y="10515"/>
                </a:lnTo>
                <a:lnTo>
                  <a:pt x="54447" y="10515"/>
                </a:lnTo>
                <a:lnTo>
                  <a:pt x="53797" y="9182"/>
                </a:lnTo>
                <a:lnTo>
                  <a:pt x="44462" y="2295"/>
                </a:lnTo>
                <a:lnTo>
                  <a:pt x="31394" y="0"/>
                </a:lnTo>
                <a:close/>
              </a:path>
              <a:path w="61594" h="100965">
                <a:moveTo>
                  <a:pt x="54447" y="10515"/>
                </a:moveTo>
                <a:lnTo>
                  <a:pt x="30327" y="10515"/>
                </a:lnTo>
                <a:lnTo>
                  <a:pt x="38595" y="12182"/>
                </a:lnTo>
                <a:lnTo>
                  <a:pt x="44500" y="17183"/>
                </a:lnTo>
                <a:lnTo>
                  <a:pt x="48044" y="25517"/>
                </a:lnTo>
                <a:lnTo>
                  <a:pt x="49178" y="36728"/>
                </a:lnTo>
                <a:lnTo>
                  <a:pt x="49210" y="41538"/>
                </a:lnTo>
                <a:lnTo>
                  <a:pt x="48920" y="45211"/>
                </a:lnTo>
                <a:lnTo>
                  <a:pt x="48310" y="48767"/>
                </a:lnTo>
                <a:lnTo>
                  <a:pt x="43129" y="52120"/>
                </a:lnTo>
                <a:lnTo>
                  <a:pt x="37439" y="53797"/>
                </a:lnTo>
                <a:lnTo>
                  <a:pt x="59310" y="53797"/>
                </a:lnTo>
                <a:lnTo>
                  <a:pt x="60636" y="46939"/>
                </a:lnTo>
                <a:lnTo>
                  <a:pt x="61264" y="36728"/>
                </a:lnTo>
                <a:lnTo>
                  <a:pt x="59397" y="20659"/>
                </a:lnTo>
                <a:lnTo>
                  <a:pt x="54447" y="10515"/>
                </a:lnTo>
                <a:close/>
              </a:path>
            </a:pathLst>
          </a:custGeom>
          <a:solidFill>
            <a:srgbClr val="39393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6" name="object 66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710637" y="4900842"/>
            <a:ext cx="2321879" cy="134368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5138875" y="4932639"/>
            <a:ext cx="170204" cy="77370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5646133" y="4901068"/>
            <a:ext cx="2238257" cy="120943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5666449" y="5091611"/>
            <a:ext cx="2577086" cy="120236"/>
          </a:xfrm>
          <a:prstGeom prst="rect">
            <a:avLst/>
          </a:prstGeom>
        </p:spPr>
      </p:pic>
      <p:sp>
        <p:nvSpPr>
          <p:cNvPr id="70" name="object 70"/>
          <p:cNvSpPr/>
          <p:nvPr/>
        </p:nvSpPr>
        <p:spPr>
          <a:xfrm>
            <a:off x="5656387" y="5268255"/>
            <a:ext cx="759311" cy="120708"/>
          </a:xfrm>
          <a:custGeom>
            <a:avLst/>
            <a:gdLst/>
            <a:ahLst/>
            <a:cxnLst/>
            <a:rect l="l" t="t" r="r" b="b"/>
            <a:pathLst>
              <a:path w="586739" h="156209">
                <a:moveTo>
                  <a:pt x="7315" y="105003"/>
                </a:moveTo>
                <a:lnTo>
                  <a:pt x="0" y="113842"/>
                </a:lnTo>
                <a:lnTo>
                  <a:pt x="2844" y="116789"/>
                </a:lnTo>
                <a:lnTo>
                  <a:pt x="6832" y="119278"/>
                </a:lnTo>
                <a:lnTo>
                  <a:pt x="17094" y="123342"/>
                </a:lnTo>
                <a:lnTo>
                  <a:pt x="22859" y="124358"/>
                </a:lnTo>
                <a:lnTo>
                  <a:pt x="38607" y="124358"/>
                </a:lnTo>
                <a:lnTo>
                  <a:pt x="45872" y="121996"/>
                </a:lnTo>
                <a:lnTo>
                  <a:pt x="54480" y="114147"/>
                </a:lnTo>
                <a:lnTo>
                  <a:pt x="20726" y="114147"/>
                </a:lnTo>
                <a:lnTo>
                  <a:pt x="13207" y="111099"/>
                </a:lnTo>
                <a:lnTo>
                  <a:pt x="7315" y="105003"/>
                </a:lnTo>
                <a:close/>
              </a:path>
              <a:path w="586739" h="156209">
                <a:moveTo>
                  <a:pt x="33527" y="38709"/>
                </a:moveTo>
                <a:lnTo>
                  <a:pt x="24891" y="38709"/>
                </a:lnTo>
                <a:lnTo>
                  <a:pt x="18008" y="40970"/>
                </a:lnTo>
                <a:lnTo>
                  <a:pt x="7746" y="50012"/>
                </a:lnTo>
                <a:lnTo>
                  <a:pt x="5181" y="55422"/>
                </a:lnTo>
                <a:lnTo>
                  <a:pt x="5181" y="66903"/>
                </a:lnTo>
                <a:lnTo>
                  <a:pt x="36372" y="88442"/>
                </a:lnTo>
                <a:lnTo>
                  <a:pt x="39852" y="90271"/>
                </a:lnTo>
                <a:lnTo>
                  <a:pt x="45643" y="94742"/>
                </a:lnTo>
                <a:lnTo>
                  <a:pt x="47091" y="97586"/>
                </a:lnTo>
                <a:lnTo>
                  <a:pt x="46994" y="105003"/>
                </a:lnTo>
                <a:lnTo>
                  <a:pt x="45592" y="107924"/>
                </a:lnTo>
                <a:lnTo>
                  <a:pt x="39598" y="112903"/>
                </a:lnTo>
                <a:lnTo>
                  <a:pt x="35356" y="114147"/>
                </a:lnTo>
                <a:lnTo>
                  <a:pt x="54480" y="114147"/>
                </a:lnTo>
                <a:lnTo>
                  <a:pt x="56235" y="112547"/>
                </a:lnTo>
                <a:lnTo>
                  <a:pt x="58826" y="107035"/>
                </a:lnTo>
                <a:lnTo>
                  <a:pt x="58826" y="95554"/>
                </a:lnTo>
                <a:lnTo>
                  <a:pt x="27635" y="73863"/>
                </a:lnTo>
                <a:lnTo>
                  <a:pt x="24155" y="72034"/>
                </a:lnTo>
                <a:lnTo>
                  <a:pt x="18364" y="67564"/>
                </a:lnTo>
                <a:lnTo>
                  <a:pt x="16916" y="64770"/>
                </a:lnTo>
                <a:lnTo>
                  <a:pt x="16916" y="57861"/>
                </a:lnTo>
                <a:lnTo>
                  <a:pt x="18287" y="54914"/>
                </a:lnTo>
                <a:lnTo>
                  <a:pt x="23774" y="50241"/>
                </a:lnTo>
                <a:lnTo>
                  <a:pt x="27838" y="49072"/>
                </a:lnTo>
                <a:lnTo>
                  <a:pt x="56348" y="49072"/>
                </a:lnTo>
                <a:lnTo>
                  <a:pt x="57759" y="47548"/>
                </a:lnTo>
                <a:lnTo>
                  <a:pt x="53101" y="43681"/>
                </a:lnTo>
                <a:lnTo>
                  <a:pt x="47510" y="40919"/>
                </a:lnTo>
                <a:lnTo>
                  <a:pt x="40986" y="39262"/>
                </a:lnTo>
                <a:lnTo>
                  <a:pt x="33527" y="38709"/>
                </a:lnTo>
                <a:close/>
              </a:path>
              <a:path w="586739" h="156209">
                <a:moveTo>
                  <a:pt x="56348" y="49072"/>
                </a:moveTo>
                <a:lnTo>
                  <a:pt x="40233" y="49072"/>
                </a:lnTo>
                <a:lnTo>
                  <a:pt x="45872" y="51308"/>
                </a:lnTo>
                <a:lnTo>
                  <a:pt x="50139" y="55778"/>
                </a:lnTo>
                <a:lnTo>
                  <a:pt x="56348" y="49072"/>
                </a:lnTo>
                <a:close/>
              </a:path>
              <a:path w="586739" h="156209">
                <a:moveTo>
                  <a:pt x="120751" y="38709"/>
                </a:moveTo>
                <a:lnTo>
                  <a:pt x="111099" y="38709"/>
                </a:lnTo>
                <a:lnTo>
                  <a:pt x="103870" y="39371"/>
                </a:lnTo>
                <a:lnTo>
                  <a:pt x="76523" y="71146"/>
                </a:lnTo>
                <a:lnTo>
                  <a:pt x="75895" y="81076"/>
                </a:lnTo>
                <a:lnTo>
                  <a:pt x="76461" y="91644"/>
                </a:lnTo>
                <a:lnTo>
                  <a:pt x="103751" y="123420"/>
                </a:lnTo>
                <a:lnTo>
                  <a:pt x="112318" y="124053"/>
                </a:lnTo>
                <a:lnTo>
                  <a:pt x="120005" y="123586"/>
                </a:lnTo>
                <a:lnTo>
                  <a:pt x="126911" y="122186"/>
                </a:lnTo>
                <a:lnTo>
                  <a:pt x="133035" y="119853"/>
                </a:lnTo>
                <a:lnTo>
                  <a:pt x="138379" y="116586"/>
                </a:lnTo>
                <a:lnTo>
                  <a:pt x="136690" y="113690"/>
                </a:lnTo>
                <a:lnTo>
                  <a:pt x="105409" y="113690"/>
                </a:lnTo>
                <a:lnTo>
                  <a:pt x="99059" y="111506"/>
                </a:lnTo>
                <a:lnTo>
                  <a:pt x="90525" y="102768"/>
                </a:lnTo>
                <a:lnTo>
                  <a:pt x="88137" y="95554"/>
                </a:lnTo>
                <a:lnTo>
                  <a:pt x="87629" y="85496"/>
                </a:lnTo>
                <a:lnTo>
                  <a:pt x="140360" y="85496"/>
                </a:lnTo>
                <a:lnTo>
                  <a:pt x="140969" y="80213"/>
                </a:lnTo>
                <a:lnTo>
                  <a:pt x="141255" y="75742"/>
                </a:lnTo>
                <a:lnTo>
                  <a:pt x="87782" y="75742"/>
                </a:lnTo>
                <a:lnTo>
                  <a:pt x="88290" y="66395"/>
                </a:lnTo>
                <a:lnTo>
                  <a:pt x="90627" y="59588"/>
                </a:lnTo>
                <a:lnTo>
                  <a:pt x="98958" y="51054"/>
                </a:lnTo>
                <a:lnTo>
                  <a:pt x="104038" y="48920"/>
                </a:lnTo>
                <a:lnTo>
                  <a:pt x="134803" y="48920"/>
                </a:lnTo>
                <a:lnTo>
                  <a:pt x="128193" y="41605"/>
                </a:lnTo>
                <a:lnTo>
                  <a:pt x="120751" y="38709"/>
                </a:lnTo>
                <a:close/>
              </a:path>
              <a:path w="586739" h="156209">
                <a:moveTo>
                  <a:pt x="133045" y="107442"/>
                </a:moveTo>
                <a:lnTo>
                  <a:pt x="131114" y="109169"/>
                </a:lnTo>
                <a:lnTo>
                  <a:pt x="128396" y="110642"/>
                </a:lnTo>
                <a:lnTo>
                  <a:pt x="121386" y="113080"/>
                </a:lnTo>
                <a:lnTo>
                  <a:pt x="117703" y="113690"/>
                </a:lnTo>
                <a:lnTo>
                  <a:pt x="136690" y="113690"/>
                </a:lnTo>
                <a:lnTo>
                  <a:pt x="133045" y="107442"/>
                </a:lnTo>
                <a:close/>
              </a:path>
              <a:path w="586739" h="156209">
                <a:moveTo>
                  <a:pt x="134803" y="48920"/>
                </a:moveTo>
                <a:lnTo>
                  <a:pt x="110032" y="48920"/>
                </a:lnTo>
                <a:lnTo>
                  <a:pt x="118567" y="50301"/>
                </a:lnTo>
                <a:lnTo>
                  <a:pt x="124663" y="54444"/>
                </a:lnTo>
                <a:lnTo>
                  <a:pt x="128320" y="61350"/>
                </a:lnTo>
                <a:lnTo>
                  <a:pt x="129539" y="71018"/>
                </a:lnTo>
                <a:lnTo>
                  <a:pt x="129489" y="74523"/>
                </a:lnTo>
                <a:lnTo>
                  <a:pt x="129387" y="75742"/>
                </a:lnTo>
                <a:lnTo>
                  <a:pt x="141255" y="75742"/>
                </a:lnTo>
                <a:lnTo>
                  <a:pt x="141274" y="61112"/>
                </a:lnTo>
                <a:lnTo>
                  <a:pt x="138658" y="53187"/>
                </a:lnTo>
                <a:lnTo>
                  <a:pt x="134803" y="48920"/>
                </a:lnTo>
                <a:close/>
              </a:path>
              <a:path w="586739" h="156209">
                <a:moveTo>
                  <a:pt x="172059" y="40081"/>
                </a:moveTo>
                <a:lnTo>
                  <a:pt x="163067" y="40081"/>
                </a:lnTo>
                <a:lnTo>
                  <a:pt x="163067" y="122986"/>
                </a:lnTo>
                <a:lnTo>
                  <a:pt x="174802" y="122986"/>
                </a:lnTo>
                <a:lnTo>
                  <a:pt x="174802" y="61264"/>
                </a:lnTo>
                <a:lnTo>
                  <a:pt x="176733" y="57708"/>
                </a:lnTo>
                <a:lnTo>
                  <a:pt x="179527" y="55041"/>
                </a:lnTo>
                <a:lnTo>
                  <a:pt x="186842" y="51485"/>
                </a:lnTo>
                <a:lnTo>
                  <a:pt x="190855" y="50596"/>
                </a:lnTo>
                <a:lnTo>
                  <a:pt x="204520" y="50596"/>
                </a:lnTo>
                <a:lnTo>
                  <a:pt x="204520" y="49225"/>
                </a:lnTo>
                <a:lnTo>
                  <a:pt x="174650" y="49225"/>
                </a:lnTo>
                <a:lnTo>
                  <a:pt x="172059" y="40081"/>
                </a:lnTo>
                <a:close/>
              </a:path>
              <a:path w="586739" h="156209">
                <a:moveTo>
                  <a:pt x="204520" y="50596"/>
                </a:moveTo>
                <a:lnTo>
                  <a:pt x="198678" y="50596"/>
                </a:lnTo>
                <a:lnTo>
                  <a:pt x="201777" y="51003"/>
                </a:lnTo>
                <a:lnTo>
                  <a:pt x="204520" y="51816"/>
                </a:lnTo>
                <a:lnTo>
                  <a:pt x="204520" y="50596"/>
                </a:lnTo>
                <a:close/>
              </a:path>
              <a:path w="586739" h="156209">
                <a:moveTo>
                  <a:pt x="199694" y="38709"/>
                </a:moveTo>
                <a:lnTo>
                  <a:pt x="191465" y="38709"/>
                </a:lnTo>
                <a:lnTo>
                  <a:pt x="187299" y="39674"/>
                </a:lnTo>
                <a:lnTo>
                  <a:pt x="179984" y="43535"/>
                </a:lnTo>
                <a:lnTo>
                  <a:pt x="177190" y="46075"/>
                </a:lnTo>
                <a:lnTo>
                  <a:pt x="175259" y="49225"/>
                </a:lnTo>
                <a:lnTo>
                  <a:pt x="204520" y="49225"/>
                </a:lnTo>
                <a:lnTo>
                  <a:pt x="204520" y="39471"/>
                </a:lnTo>
                <a:lnTo>
                  <a:pt x="202488" y="38963"/>
                </a:lnTo>
                <a:lnTo>
                  <a:pt x="199694" y="38709"/>
                </a:lnTo>
                <a:close/>
              </a:path>
              <a:path w="586739" h="156209">
                <a:moveTo>
                  <a:pt x="220065" y="40081"/>
                </a:moveTo>
                <a:lnTo>
                  <a:pt x="207111" y="40081"/>
                </a:lnTo>
                <a:lnTo>
                  <a:pt x="235610" y="122986"/>
                </a:lnTo>
                <a:lnTo>
                  <a:pt x="249326" y="122986"/>
                </a:lnTo>
                <a:lnTo>
                  <a:pt x="253192" y="111556"/>
                </a:lnTo>
                <a:lnTo>
                  <a:pt x="242315" y="111556"/>
                </a:lnTo>
                <a:lnTo>
                  <a:pt x="240487" y="103733"/>
                </a:lnTo>
                <a:lnTo>
                  <a:pt x="238455" y="96469"/>
                </a:lnTo>
                <a:lnTo>
                  <a:pt x="236219" y="89763"/>
                </a:lnTo>
                <a:lnTo>
                  <a:pt x="220065" y="40081"/>
                </a:lnTo>
                <a:close/>
              </a:path>
              <a:path w="586739" h="156209">
                <a:moveTo>
                  <a:pt x="277367" y="40081"/>
                </a:moveTo>
                <a:lnTo>
                  <a:pt x="265023" y="40081"/>
                </a:lnTo>
                <a:lnTo>
                  <a:pt x="249173" y="89763"/>
                </a:lnTo>
                <a:lnTo>
                  <a:pt x="246024" y="99822"/>
                </a:lnTo>
                <a:lnTo>
                  <a:pt x="243941" y="107086"/>
                </a:lnTo>
                <a:lnTo>
                  <a:pt x="242925" y="111556"/>
                </a:lnTo>
                <a:lnTo>
                  <a:pt x="253192" y="111556"/>
                </a:lnTo>
                <a:lnTo>
                  <a:pt x="277367" y="40081"/>
                </a:lnTo>
                <a:close/>
              </a:path>
              <a:path w="586739" h="156209">
                <a:moveTo>
                  <a:pt x="307543" y="40081"/>
                </a:moveTo>
                <a:lnTo>
                  <a:pt x="295655" y="40081"/>
                </a:lnTo>
                <a:lnTo>
                  <a:pt x="295655" y="122986"/>
                </a:lnTo>
                <a:lnTo>
                  <a:pt x="307543" y="122986"/>
                </a:lnTo>
                <a:lnTo>
                  <a:pt x="307543" y="40081"/>
                </a:lnTo>
                <a:close/>
              </a:path>
              <a:path w="586739" h="156209">
                <a:moveTo>
                  <a:pt x="303377" y="7162"/>
                </a:moveTo>
                <a:lnTo>
                  <a:pt x="298500" y="7162"/>
                </a:lnTo>
                <a:lnTo>
                  <a:pt x="296494" y="7975"/>
                </a:lnTo>
                <a:lnTo>
                  <a:pt x="293141" y="11226"/>
                </a:lnTo>
                <a:lnTo>
                  <a:pt x="292303" y="13309"/>
                </a:lnTo>
                <a:lnTo>
                  <a:pt x="292303" y="18288"/>
                </a:lnTo>
                <a:lnTo>
                  <a:pt x="293141" y="20320"/>
                </a:lnTo>
                <a:lnTo>
                  <a:pt x="296494" y="23571"/>
                </a:lnTo>
                <a:lnTo>
                  <a:pt x="298500" y="24384"/>
                </a:lnTo>
                <a:lnTo>
                  <a:pt x="303377" y="24384"/>
                </a:lnTo>
                <a:lnTo>
                  <a:pt x="305485" y="23571"/>
                </a:lnTo>
                <a:lnTo>
                  <a:pt x="308838" y="20320"/>
                </a:lnTo>
                <a:lnTo>
                  <a:pt x="309676" y="18288"/>
                </a:lnTo>
                <a:lnTo>
                  <a:pt x="309676" y="13309"/>
                </a:lnTo>
                <a:lnTo>
                  <a:pt x="308838" y="11226"/>
                </a:lnTo>
                <a:lnTo>
                  <a:pt x="305485" y="7975"/>
                </a:lnTo>
                <a:lnTo>
                  <a:pt x="303377" y="7162"/>
                </a:lnTo>
                <a:close/>
              </a:path>
              <a:path w="586739" h="156209">
                <a:moveTo>
                  <a:pt x="377189" y="38709"/>
                </a:moveTo>
                <a:lnTo>
                  <a:pt x="366521" y="38709"/>
                </a:lnTo>
                <a:lnTo>
                  <a:pt x="358921" y="39400"/>
                </a:lnTo>
                <a:lnTo>
                  <a:pt x="331917" y="72461"/>
                </a:lnTo>
                <a:lnTo>
                  <a:pt x="331317" y="82753"/>
                </a:lnTo>
                <a:lnTo>
                  <a:pt x="333411" y="100955"/>
                </a:lnTo>
                <a:lnTo>
                  <a:pt x="339694" y="113957"/>
                </a:lnTo>
                <a:lnTo>
                  <a:pt x="350171" y="121758"/>
                </a:lnTo>
                <a:lnTo>
                  <a:pt x="364845" y="124358"/>
                </a:lnTo>
                <a:lnTo>
                  <a:pt x="372665" y="123805"/>
                </a:lnTo>
                <a:lnTo>
                  <a:pt x="379361" y="122148"/>
                </a:lnTo>
                <a:lnTo>
                  <a:pt x="384933" y="119386"/>
                </a:lnTo>
                <a:lnTo>
                  <a:pt x="389381" y="115519"/>
                </a:lnTo>
                <a:lnTo>
                  <a:pt x="387891" y="113842"/>
                </a:lnTo>
                <a:lnTo>
                  <a:pt x="365912" y="113842"/>
                </a:lnTo>
                <a:lnTo>
                  <a:pt x="356111" y="111804"/>
                </a:lnTo>
                <a:lnTo>
                  <a:pt x="349110" y="105689"/>
                </a:lnTo>
                <a:lnTo>
                  <a:pt x="344909" y="95497"/>
                </a:lnTo>
                <a:lnTo>
                  <a:pt x="343509" y="81229"/>
                </a:lnTo>
                <a:lnTo>
                  <a:pt x="344909" y="67227"/>
                </a:lnTo>
                <a:lnTo>
                  <a:pt x="349110" y="57226"/>
                </a:lnTo>
                <a:lnTo>
                  <a:pt x="356111" y="51225"/>
                </a:lnTo>
                <a:lnTo>
                  <a:pt x="365912" y="49225"/>
                </a:lnTo>
                <a:lnTo>
                  <a:pt x="388475" y="49225"/>
                </a:lnTo>
                <a:lnTo>
                  <a:pt x="390143" y="47396"/>
                </a:lnTo>
                <a:lnTo>
                  <a:pt x="385051" y="41605"/>
                </a:lnTo>
                <a:lnTo>
                  <a:pt x="377189" y="38709"/>
                </a:lnTo>
                <a:close/>
              </a:path>
              <a:path w="586739" h="156209">
                <a:moveTo>
                  <a:pt x="382066" y="107289"/>
                </a:moveTo>
                <a:lnTo>
                  <a:pt x="378193" y="111658"/>
                </a:lnTo>
                <a:lnTo>
                  <a:pt x="372808" y="113842"/>
                </a:lnTo>
                <a:lnTo>
                  <a:pt x="387891" y="113842"/>
                </a:lnTo>
                <a:lnTo>
                  <a:pt x="382066" y="107289"/>
                </a:lnTo>
                <a:close/>
              </a:path>
              <a:path w="586739" h="156209">
                <a:moveTo>
                  <a:pt x="388475" y="49225"/>
                </a:moveTo>
                <a:lnTo>
                  <a:pt x="372402" y="49225"/>
                </a:lnTo>
                <a:lnTo>
                  <a:pt x="377850" y="51511"/>
                </a:lnTo>
                <a:lnTo>
                  <a:pt x="382219" y="56083"/>
                </a:lnTo>
                <a:lnTo>
                  <a:pt x="388475" y="49225"/>
                </a:lnTo>
                <a:close/>
              </a:path>
              <a:path w="586739" h="156209">
                <a:moveTo>
                  <a:pt x="448094" y="38709"/>
                </a:moveTo>
                <a:lnTo>
                  <a:pt x="438442" y="38709"/>
                </a:lnTo>
                <a:lnTo>
                  <a:pt x="431212" y="39371"/>
                </a:lnTo>
                <a:lnTo>
                  <a:pt x="403866" y="71146"/>
                </a:lnTo>
                <a:lnTo>
                  <a:pt x="403237" y="81076"/>
                </a:lnTo>
                <a:lnTo>
                  <a:pt x="403804" y="91644"/>
                </a:lnTo>
                <a:lnTo>
                  <a:pt x="431093" y="123420"/>
                </a:lnTo>
                <a:lnTo>
                  <a:pt x="439661" y="124053"/>
                </a:lnTo>
                <a:lnTo>
                  <a:pt x="447347" y="123586"/>
                </a:lnTo>
                <a:lnTo>
                  <a:pt x="454253" y="122186"/>
                </a:lnTo>
                <a:lnTo>
                  <a:pt x="460378" y="119853"/>
                </a:lnTo>
                <a:lnTo>
                  <a:pt x="465721" y="116586"/>
                </a:lnTo>
                <a:lnTo>
                  <a:pt x="464032" y="113690"/>
                </a:lnTo>
                <a:lnTo>
                  <a:pt x="432752" y="113690"/>
                </a:lnTo>
                <a:lnTo>
                  <a:pt x="426402" y="111506"/>
                </a:lnTo>
                <a:lnTo>
                  <a:pt x="417868" y="102768"/>
                </a:lnTo>
                <a:lnTo>
                  <a:pt x="415480" y="95554"/>
                </a:lnTo>
                <a:lnTo>
                  <a:pt x="414972" y="85496"/>
                </a:lnTo>
                <a:lnTo>
                  <a:pt x="467702" y="85496"/>
                </a:lnTo>
                <a:lnTo>
                  <a:pt x="468312" y="80213"/>
                </a:lnTo>
                <a:lnTo>
                  <a:pt x="468597" y="75742"/>
                </a:lnTo>
                <a:lnTo>
                  <a:pt x="415124" y="75742"/>
                </a:lnTo>
                <a:lnTo>
                  <a:pt x="415632" y="66395"/>
                </a:lnTo>
                <a:lnTo>
                  <a:pt x="417969" y="59588"/>
                </a:lnTo>
                <a:lnTo>
                  <a:pt x="426300" y="51054"/>
                </a:lnTo>
                <a:lnTo>
                  <a:pt x="431380" y="48920"/>
                </a:lnTo>
                <a:lnTo>
                  <a:pt x="462145" y="48920"/>
                </a:lnTo>
                <a:lnTo>
                  <a:pt x="455536" y="41605"/>
                </a:lnTo>
                <a:lnTo>
                  <a:pt x="448094" y="38709"/>
                </a:lnTo>
                <a:close/>
              </a:path>
              <a:path w="586739" h="156209">
                <a:moveTo>
                  <a:pt x="460387" y="107442"/>
                </a:moveTo>
                <a:lnTo>
                  <a:pt x="458457" y="109169"/>
                </a:lnTo>
                <a:lnTo>
                  <a:pt x="455739" y="110642"/>
                </a:lnTo>
                <a:lnTo>
                  <a:pt x="448729" y="113080"/>
                </a:lnTo>
                <a:lnTo>
                  <a:pt x="445046" y="113690"/>
                </a:lnTo>
                <a:lnTo>
                  <a:pt x="464032" y="113690"/>
                </a:lnTo>
                <a:lnTo>
                  <a:pt x="460387" y="107442"/>
                </a:lnTo>
                <a:close/>
              </a:path>
              <a:path w="586739" h="156209">
                <a:moveTo>
                  <a:pt x="462145" y="48920"/>
                </a:moveTo>
                <a:lnTo>
                  <a:pt x="437375" y="48920"/>
                </a:lnTo>
                <a:lnTo>
                  <a:pt x="445909" y="50301"/>
                </a:lnTo>
                <a:lnTo>
                  <a:pt x="452005" y="54444"/>
                </a:lnTo>
                <a:lnTo>
                  <a:pt x="455663" y="61350"/>
                </a:lnTo>
                <a:lnTo>
                  <a:pt x="456882" y="71018"/>
                </a:lnTo>
                <a:lnTo>
                  <a:pt x="456831" y="74523"/>
                </a:lnTo>
                <a:lnTo>
                  <a:pt x="456730" y="75742"/>
                </a:lnTo>
                <a:lnTo>
                  <a:pt x="468597" y="75742"/>
                </a:lnTo>
                <a:lnTo>
                  <a:pt x="468617" y="61112"/>
                </a:lnTo>
                <a:lnTo>
                  <a:pt x="466001" y="53187"/>
                </a:lnTo>
                <a:lnTo>
                  <a:pt x="462145" y="48920"/>
                </a:lnTo>
                <a:close/>
              </a:path>
              <a:path w="586739" h="156209">
                <a:moveTo>
                  <a:pt x="489648" y="105003"/>
                </a:moveTo>
                <a:lnTo>
                  <a:pt x="482333" y="113842"/>
                </a:lnTo>
                <a:lnTo>
                  <a:pt x="485178" y="116789"/>
                </a:lnTo>
                <a:lnTo>
                  <a:pt x="489165" y="119278"/>
                </a:lnTo>
                <a:lnTo>
                  <a:pt x="499427" y="123342"/>
                </a:lnTo>
                <a:lnTo>
                  <a:pt x="505193" y="124358"/>
                </a:lnTo>
                <a:lnTo>
                  <a:pt x="520941" y="124358"/>
                </a:lnTo>
                <a:lnTo>
                  <a:pt x="528205" y="121996"/>
                </a:lnTo>
                <a:lnTo>
                  <a:pt x="536813" y="114147"/>
                </a:lnTo>
                <a:lnTo>
                  <a:pt x="503059" y="114147"/>
                </a:lnTo>
                <a:lnTo>
                  <a:pt x="495541" y="111099"/>
                </a:lnTo>
                <a:lnTo>
                  <a:pt x="489648" y="105003"/>
                </a:lnTo>
                <a:close/>
              </a:path>
              <a:path w="586739" h="156209">
                <a:moveTo>
                  <a:pt x="515861" y="38709"/>
                </a:moveTo>
                <a:lnTo>
                  <a:pt x="507225" y="38709"/>
                </a:lnTo>
                <a:lnTo>
                  <a:pt x="500341" y="40970"/>
                </a:lnTo>
                <a:lnTo>
                  <a:pt x="490080" y="50012"/>
                </a:lnTo>
                <a:lnTo>
                  <a:pt x="487514" y="55422"/>
                </a:lnTo>
                <a:lnTo>
                  <a:pt x="487514" y="66903"/>
                </a:lnTo>
                <a:lnTo>
                  <a:pt x="518706" y="88442"/>
                </a:lnTo>
                <a:lnTo>
                  <a:pt x="522185" y="90271"/>
                </a:lnTo>
                <a:lnTo>
                  <a:pt x="527977" y="94742"/>
                </a:lnTo>
                <a:lnTo>
                  <a:pt x="529424" y="97586"/>
                </a:lnTo>
                <a:lnTo>
                  <a:pt x="529327" y="105003"/>
                </a:lnTo>
                <a:lnTo>
                  <a:pt x="527926" y="107924"/>
                </a:lnTo>
                <a:lnTo>
                  <a:pt x="521931" y="112903"/>
                </a:lnTo>
                <a:lnTo>
                  <a:pt x="517690" y="114147"/>
                </a:lnTo>
                <a:lnTo>
                  <a:pt x="536813" y="114147"/>
                </a:lnTo>
                <a:lnTo>
                  <a:pt x="538568" y="112547"/>
                </a:lnTo>
                <a:lnTo>
                  <a:pt x="541159" y="107035"/>
                </a:lnTo>
                <a:lnTo>
                  <a:pt x="541159" y="95554"/>
                </a:lnTo>
                <a:lnTo>
                  <a:pt x="509968" y="73863"/>
                </a:lnTo>
                <a:lnTo>
                  <a:pt x="506488" y="72034"/>
                </a:lnTo>
                <a:lnTo>
                  <a:pt x="500697" y="67564"/>
                </a:lnTo>
                <a:lnTo>
                  <a:pt x="499249" y="64770"/>
                </a:lnTo>
                <a:lnTo>
                  <a:pt x="499249" y="57861"/>
                </a:lnTo>
                <a:lnTo>
                  <a:pt x="500621" y="54914"/>
                </a:lnTo>
                <a:lnTo>
                  <a:pt x="506107" y="50241"/>
                </a:lnTo>
                <a:lnTo>
                  <a:pt x="510171" y="49072"/>
                </a:lnTo>
                <a:lnTo>
                  <a:pt x="538681" y="49072"/>
                </a:lnTo>
                <a:lnTo>
                  <a:pt x="540092" y="47548"/>
                </a:lnTo>
                <a:lnTo>
                  <a:pt x="535435" y="43681"/>
                </a:lnTo>
                <a:lnTo>
                  <a:pt x="529843" y="40919"/>
                </a:lnTo>
                <a:lnTo>
                  <a:pt x="523319" y="39262"/>
                </a:lnTo>
                <a:lnTo>
                  <a:pt x="515861" y="38709"/>
                </a:lnTo>
                <a:close/>
              </a:path>
              <a:path w="586739" h="156209">
                <a:moveTo>
                  <a:pt x="538681" y="49072"/>
                </a:moveTo>
                <a:lnTo>
                  <a:pt x="522566" y="49072"/>
                </a:lnTo>
                <a:lnTo>
                  <a:pt x="528205" y="51308"/>
                </a:lnTo>
                <a:lnTo>
                  <a:pt x="532472" y="55778"/>
                </a:lnTo>
                <a:lnTo>
                  <a:pt x="538681" y="49072"/>
                </a:lnTo>
                <a:close/>
              </a:path>
              <a:path w="586739" h="156209">
                <a:moveTo>
                  <a:pt x="555180" y="0"/>
                </a:moveTo>
                <a:lnTo>
                  <a:pt x="542531" y="0"/>
                </a:lnTo>
                <a:lnTo>
                  <a:pt x="542531" y="1066"/>
                </a:lnTo>
                <a:lnTo>
                  <a:pt x="549246" y="8043"/>
                </a:lnTo>
                <a:lnTo>
                  <a:pt x="555370" y="15868"/>
                </a:lnTo>
                <a:lnTo>
                  <a:pt x="572820" y="54959"/>
                </a:lnTo>
                <a:lnTo>
                  <a:pt x="575144" y="77876"/>
                </a:lnTo>
                <a:lnTo>
                  <a:pt x="574563" y="89520"/>
                </a:lnTo>
                <a:lnTo>
                  <a:pt x="560901" y="131064"/>
                </a:lnTo>
                <a:lnTo>
                  <a:pt x="542531" y="154533"/>
                </a:lnTo>
                <a:lnTo>
                  <a:pt x="542531" y="155600"/>
                </a:lnTo>
                <a:lnTo>
                  <a:pt x="555180" y="155600"/>
                </a:lnTo>
                <a:lnTo>
                  <a:pt x="557415" y="153771"/>
                </a:lnTo>
                <a:lnTo>
                  <a:pt x="578211" y="120205"/>
                </a:lnTo>
                <a:lnTo>
                  <a:pt x="586117" y="77876"/>
                </a:lnTo>
                <a:lnTo>
                  <a:pt x="585884" y="70318"/>
                </a:lnTo>
                <a:lnTo>
                  <a:pt x="575797" y="29584"/>
                </a:lnTo>
                <a:lnTo>
                  <a:pt x="557415" y="1828"/>
                </a:lnTo>
                <a:lnTo>
                  <a:pt x="55518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1" name="object 71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318199" y="5487609"/>
            <a:ext cx="173557" cy="78900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723258" y="5456522"/>
            <a:ext cx="1781108" cy="110227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5138875" y="5487729"/>
            <a:ext cx="170598" cy="78666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730951" y="5647061"/>
            <a:ext cx="1936307" cy="120707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5646132" y="5456520"/>
            <a:ext cx="2796382" cy="134604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1331513" y="5867478"/>
            <a:ext cx="134309" cy="76781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1710622" y="5835998"/>
            <a:ext cx="1875411" cy="133465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1730950" y="6025870"/>
            <a:ext cx="2248513" cy="120707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5138875" y="5866889"/>
            <a:ext cx="181248" cy="77370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5646132" y="5835328"/>
            <a:ext cx="2733484" cy="134604"/>
          </a:xfrm>
          <a:prstGeom prst="rect">
            <a:avLst/>
          </a:prstGeom>
        </p:spPr>
      </p:pic>
      <p:grpSp>
        <p:nvGrpSpPr>
          <p:cNvPr id="81" name="object 4">
            <a:extLst>
              <a:ext uri="{FF2B5EF4-FFF2-40B4-BE49-F238E27FC236}">
                <a16:creationId xmlns:a16="http://schemas.microsoft.com/office/drawing/2014/main" id="{5BDA5A85-B283-4915-AACC-F28F1209A680}"/>
              </a:ext>
            </a:extLst>
          </p:cNvPr>
          <p:cNvGrpSpPr/>
          <p:nvPr/>
        </p:nvGrpSpPr>
        <p:grpSpPr>
          <a:xfrm>
            <a:off x="8220" y="-11740"/>
            <a:ext cx="10041965" cy="482797"/>
            <a:chOff x="6350" y="313207"/>
            <a:chExt cx="7759700" cy="486409"/>
          </a:xfrm>
        </p:grpSpPr>
        <p:sp>
          <p:nvSpPr>
            <p:cNvPr id="82" name="object 5">
              <a:extLst>
                <a:ext uri="{FF2B5EF4-FFF2-40B4-BE49-F238E27FC236}">
                  <a16:creationId xmlns:a16="http://schemas.microsoft.com/office/drawing/2014/main" id="{388DC5C7-247E-454D-857F-ACA9E92BF7E2}"/>
                </a:ext>
              </a:extLst>
            </p:cNvPr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6">
              <a:extLst>
                <a:ext uri="{FF2B5EF4-FFF2-40B4-BE49-F238E27FC236}">
                  <a16:creationId xmlns:a16="http://schemas.microsoft.com/office/drawing/2014/main" id="{4A8E04BF-941B-499C-B758-66017290E81A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84" name="object 7">
              <a:extLst>
                <a:ext uri="{FF2B5EF4-FFF2-40B4-BE49-F238E27FC236}">
                  <a16:creationId xmlns:a16="http://schemas.microsoft.com/office/drawing/2014/main" id="{F1D12AD9-2A64-4037-A2D9-475B50E29540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8220" y="448484"/>
            <a:ext cx="10041965" cy="375862"/>
            <a:chOff x="6350" y="313207"/>
            <a:chExt cx="7759700" cy="486409"/>
          </a:xfrm>
        </p:grpSpPr>
        <p:sp>
          <p:nvSpPr>
            <p:cNvPr id="5" name="object 5"/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164707" y="1258601"/>
            <a:ext cx="7729519" cy="861147"/>
            <a:chOff x="899999" y="899998"/>
            <a:chExt cx="5972810" cy="1114425"/>
          </a:xfrm>
        </p:grpSpPr>
        <p:sp>
          <p:nvSpPr>
            <p:cNvPr id="9" name="object 9"/>
            <p:cNvSpPr/>
            <p:nvPr/>
          </p:nvSpPr>
          <p:spPr>
            <a:xfrm>
              <a:off x="903173" y="903172"/>
              <a:ext cx="5966460" cy="261620"/>
            </a:xfrm>
            <a:custGeom>
              <a:avLst/>
              <a:gdLst/>
              <a:ahLst/>
              <a:cxnLst/>
              <a:rect l="l" t="t" r="r" b="b"/>
              <a:pathLst>
                <a:path w="5966459" h="261619">
                  <a:moveTo>
                    <a:pt x="5966053" y="0"/>
                  </a:moveTo>
                  <a:lnTo>
                    <a:pt x="3412299" y="0"/>
                  </a:lnTo>
                  <a:lnTo>
                    <a:pt x="3012249" y="0"/>
                  </a:lnTo>
                  <a:lnTo>
                    <a:pt x="371221" y="0"/>
                  </a:lnTo>
                  <a:lnTo>
                    <a:pt x="0" y="0"/>
                  </a:lnTo>
                  <a:lnTo>
                    <a:pt x="0" y="261620"/>
                  </a:lnTo>
                  <a:lnTo>
                    <a:pt x="371221" y="261620"/>
                  </a:lnTo>
                  <a:lnTo>
                    <a:pt x="3012249" y="261620"/>
                  </a:lnTo>
                  <a:lnTo>
                    <a:pt x="3412299" y="261620"/>
                  </a:lnTo>
                  <a:lnTo>
                    <a:pt x="5966053" y="261620"/>
                  </a:lnTo>
                  <a:lnTo>
                    <a:pt x="5966053" y="0"/>
                  </a:lnTo>
                  <a:close/>
                </a:path>
              </a:pathLst>
            </a:custGeom>
            <a:solidFill>
              <a:srgbClr val="C7EA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99998" y="899997"/>
              <a:ext cx="5972810" cy="1114425"/>
            </a:xfrm>
            <a:custGeom>
              <a:avLst/>
              <a:gdLst/>
              <a:ahLst/>
              <a:cxnLst/>
              <a:rect l="l" t="t" r="r" b="b"/>
              <a:pathLst>
                <a:path w="5972809" h="1114425">
                  <a:moveTo>
                    <a:pt x="5972403" y="0"/>
                  </a:moveTo>
                  <a:lnTo>
                    <a:pt x="5966053" y="0"/>
                  </a:lnTo>
                  <a:lnTo>
                    <a:pt x="5966053" y="6350"/>
                  </a:lnTo>
                  <a:lnTo>
                    <a:pt x="5966053" y="261620"/>
                  </a:lnTo>
                  <a:lnTo>
                    <a:pt x="5966053" y="267970"/>
                  </a:lnTo>
                  <a:lnTo>
                    <a:pt x="5966053" y="621030"/>
                  </a:lnTo>
                  <a:lnTo>
                    <a:pt x="5966053" y="1108075"/>
                  </a:lnTo>
                  <a:lnTo>
                    <a:pt x="3418649" y="1108075"/>
                  </a:lnTo>
                  <a:lnTo>
                    <a:pt x="3418649" y="621030"/>
                  </a:lnTo>
                  <a:lnTo>
                    <a:pt x="3418649" y="267970"/>
                  </a:lnTo>
                  <a:lnTo>
                    <a:pt x="5966053" y="267970"/>
                  </a:lnTo>
                  <a:lnTo>
                    <a:pt x="5966053" y="261620"/>
                  </a:lnTo>
                  <a:lnTo>
                    <a:pt x="3418649" y="261620"/>
                  </a:lnTo>
                  <a:lnTo>
                    <a:pt x="3418649" y="6350"/>
                  </a:lnTo>
                  <a:lnTo>
                    <a:pt x="5966053" y="6350"/>
                  </a:lnTo>
                  <a:lnTo>
                    <a:pt x="5966053" y="0"/>
                  </a:lnTo>
                  <a:lnTo>
                    <a:pt x="3415474" y="0"/>
                  </a:lnTo>
                  <a:lnTo>
                    <a:pt x="3412299" y="0"/>
                  </a:lnTo>
                  <a:lnTo>
                    <a:pt x="3412299" y="1108075"/>
                  </a:lnTo>
                  <a:lnTo>
                    <a:pt x="3018599" y="1108075"/>
                  </a:lnTo>
                  <a:lnTo>
                    <a:pt x="3018599" y="624205"/>
                  </a:lnTo>
                  <a:lnTo>
                    <a:pt x="3018599" y="617855"/>
                  </a:lnTo>
                  <a:lnTo>
                    <a:pt x="3018599" y="267970"/>
                  </a:lnTo>
                  <a:lnTo>
                    <a:pt x="3412299" y="267970"/>
                  </a:lnTo>
                  <a:lnTo>
                    <a:pt x="3412299" y="261620"/>
                  </a:lnTo>
                  <a:lnTo>
                    <a:pt x="3018599" y="261620"/>
                  </a:lnTo>
                  <a:lnTo>
                    <a:pt x="3018599" y="6350"/>
                  </a:lnTo>
                  <a:lnTo>
                    <a:pt x="3412299" y="6350"/>
                  </a:lnTo>
                  <a:lnTo>
                    <a:pt x="3412299" y="0"/>
                  </a:lnTo>
                  <a:lnTo>
                    <a:pt x="3015424" y="0"/>
                  </a:lnTo>
                  <a:lnTo>
                    <a:pt x="3012249" y="0"/>
                  </a:lnTo>
                  <a:lnTo>
                    <a:pt x="3012249" y="1108075"/>
                  </a:lnTo>
                  <a:lnTo>
                    <a:pt x="377571" y="1108075"/>
                  </a:lnTo>
                  <a:lnTo>
                    <a:pt x="377571" y="624205"/>
                  </a:lnTo>
                  <a:lnTo>
                    <a:pt x="3012249" y="624205"/>
                  </a:lnTo>
                  <a:lnTo>
                    <a:pt x="3012249" y="617855"/>
                  </a:lnTo>
                  <a:lnTo>
                    <a:pt x="377571" y="617855"/>
                  </a:lnTo>
                  <a:lnTo>
                    <a:pt x="377571" y="271145"/>
                  </a:lnTo>
                  <a:lnTo>
                    <a:pt x="3012249" y="271145"/>
                  </a:lnTo>
                  <a:lnTo>
                    <a:pt x="3012249" y="258445"/>
                  </a:lnTo>
                  <a:lnTo>
                    <a:pt x="377571" y="258445"/>
                  </a:lnTo>
                  <a:lnTo>
                    <a:pt x="377571" y="6350"/>
                  </a:lnTo>
                  <a:lnTo>
                    <a:pt x="3012249" y="6350"/>
                  </a:lnTo>
                  <a:lnTo>
                    <a:pt x="3012249" y="0"/>
                  </a:lnTo>
                  <a:lnTo>
                    <a:pt x="374396" y="0"/>
                  </a:lnTo>
                  <a:lnTo>
                    <a:pt x="371221" y="0"/>
                  </a:lnTo>
                  <a:lnTo>
                    <a:pt x="371221" y="6350"/>
                  </a:lnTo>
                  <a:lnTo>
                    <a:pt x="371221" y="1108075"/>
                  </a:lnTo>
                  <a:lnTo>
                    <a:pt x="6350" y="1108075"/>
                  </a:lnTo>
                  <a:lnTo>
                    <a:pt x="6350" y="624205"/>
                  </a:lnTo>
                  <a:lnTo>
                    <a:pt x="371221" y="624205"/>
                  </a:lnTo>
                  <a:lnTo>
                    <a:pt x="371221" y="617855"/>
                  </a:lnTo>
                  <a:lnTo>
                    <a:pt x="6350" y="617855"/>
                  </a:lnTo>
                  <a:lnTo>
                    <a:pt x="6350" y="271145"/>
                  </a:lnTo>
                  <a:lnTo>
                    <a:pt x="371221" y="271145"/>
                  </a:lnTo>
                  <a:lnTo>
                    <a:pt x="371221" y="258445"/>
                  </a:lnTo>
                  <a:lnTo>
                    <a:pt x="6350" y="258445"/>
                  </a:lnTo>
                  <a:lnTo>
                    <a:pt x="6350" y="6350"/>
                  </a:lnTo>
                  <a:lnTo>
                    <a:pt x="371221" y="6350"/>
                  </a:lnTo>
                  <a:lnTo>
                    <a:pt x="371221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264795"/>
                  </a:lnTo>
                  <a:lnTo>
                    <a:pt x="0" y="617855"/>
                  </a:lnTo>
                  <a:lnTo>
                    <a:pt x="0" y="624205"/>
                  </a:lnTo>
                  <a:lnTo>
                    <a:pt x="0" y="1108075"/>
                  </a:lnTo>
                  <a:lnTo>
                    <a:pt x="0" y="1114425"/>
                  </a:lnTo>
                  <a:lnTo>
                    <a:pt x="374396" y="1114425"/>
                  </a:lnTo>
                  <a:lnTo>
                    <a:pt x="3015424" y="1114425"/>
                  </a:lnTo>
                  <a:lnTo>
                    <a:pt x="3415474" y="1114425"/>
                  </a:lnTo>
                  <a:lnTo>
                    <a:pt x="5972403" y="1114425"/>
                  </a:lnTo>
                  <a:lnTo>
                    <a:pt x="5972403" y="1108075"/>
                  </a:lnTo>
                  <a:lnTo>
                    <a:pt x="5972403" y="621030"/>
                  </a:lnTo>
                  <a:lnTo>
                    <a:pt x="5972403" y="267970"/>
                  </a:lnTo>
                  <a:lnTo>
                    <a:pt x="5972403" y="261620"/>
                  </a:lnTo>
                  <a:lnTo>
                    <a:pt x="5972403" y="6350"/>
                  </a:lnTo>
                  <a:lnTo>
                    <a:pt x="597240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3749" y="1013409"/>
              <a:ext cx="158953" cy="10165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434056" y="969060"/>
              <a:ext cx="321945" cy="145415"/>
            </a:xfrm>
            <a:custGeom>
              <a:avLst/>
              <a:gdLst/>
              <a:ahLst/>
              <a:cxnLst/>
              <a:rect l="l" t="t" r="r" b="b"/>
              <a:pathLst>
                <a:path w="321944" h="145415">
                  <a:moveTo>
                    <a:pt x="34594" y="58369"/>
                  </a:moveTo>
                  <a:lnTo>
                    <a:pt x="16916" y="58369"/>
                  </a:lnTo>
                  <a:lnTo>
                    <a:pt x="16916" y="144932"/>
                  </a:lnTo>
                  <a:lnTo>
                    <a:pt x="34594" y="144932"/>
                  </a:lnTo>
                  <a:lnTo>
                    <a:pt x="34594" y="58369"/>
                  </a:lnTo>
                  <a:close/>
                </a:path>
                <a:path w="321944" h="145415">
                  <a:moveTo>
                    <a:pt x="120548" y="122224"/>
                  </a:moveTo>
                  <a:lnTo>
                    <a:pt x="102870" y="122224"/>
                  </a:lnTo>
                  <a:lnTo>
                    <a:pt x="102870" y="144932"/>
                  </a:lnTo>
                  <a:lnTo>
                    <a:pt x="120548" y="144932"/>
                  </a:lnTo>
                  <a:lnTo>
                    <a:pt x="120548" y="122224"/>
                  </a:lnTo>
                  <a:close/>
                </a:path>
                <a:path w="321944" h="145415">
                  <a:moveTo>
                    <a:pt x="210312" y="110642"/>
                  </a:moveTo>
                  <a:lnTo>
                    <a:pt x="192481" y="110642"/>
                  </a:lnTo>
                  <a:lnTo>
                    <a:pt x="192481" y="144932"/>
                  </a:lnTo>
                  <a:lnTo>
                    <a:pt x="210312" y="144932"/>
                  </a:lnTo>
                  <a:lnTo>
                    <a:pt x="210312" y="110642"/>
                  </a:lnTo>
                  <a:close/>
                </a:path>
                <a:path w="321944" h="145415">
                  <a:moveTo>
                    <a:pt x="304800" y="117805"/>
                  </a:moveTo>
                  <a:lnTo>
                    <a:pt x="287121" y="117805"/>
                  </a:lnTo>
                  <a:lnTo>
                    <a:pt x="287121" y="144932"/>
                  </a:lnTo>
                  <a:lnTo>
                    <a:pt x="304800" y="144932"/>
                  </a:lnTo>
                  <a:lnTo>
                    <a:pt x="304800" y="117805"/>
                  </a:lnTo>
                  <a:close/>
                </a:path>
                <a:path w="321944" h="145415">
                  <a:moveTo>
                    <a:pt x="83215" y="70685"/>
                  </a:moveTo>
                  <a:lnTo>
                    <a:pt x="52822" y="99466"/>
                  </a:lnTo>
                  <a:lnTo>
                    <a:pt x="52730" y="109067"/>
                  </a:lnTo>
                  <a:lnTo>
                    <a:pt x="55575" y="116103"/>
                  </a:lnTo>
                  <a:lnTo>
                    <a:pt x="66954" y="126974"/>
                  </a:lnTo>
                  <a:lnTo>
                    <a:pt x="74015" y="129692"/>
                  </a:lnTo>
                  <a:lnTo>
                    <a:pt x="91084" y="129692"/>
                  </a:lnTo>
                  <a:lnTo>
                    <a:pt x="97688" y="127203"/>
                  </a:lnTo>
                  <a:lnTo>
                    <a:pt x="102260" y="122224"/>
                  </a:lnTo>
                  <a:lnTo>
                    <a:pt x="120548" y="122224"/>
                  </a:lnTo>
                  <a:lnTo>
                    <a:pt x="120548" y="114452"/>
                  </a:lnTo>
                  <a:lnTo>
                    <a:pt x="81280" y="114452"/>
                  </a:lnTo>
                  <a:lnTo>
                    <a:pt x="77749" y="113156"/>
                  </a:lnTo>
                  <a:lnTo>
                    <a:pt x="72364" y="107975"/>
                  </a:lnTo>
                  <a:lnTo>
                    <a:pt x="71018" y="104546"/>
                  </a:lnTo>
                  <a:lnTo>
                    <a:pt x="71018" y="94589"/>
                  </a:lnTo>
                  <a:lnTo>
                    <a:pt x="73177" y="90550"/>
                  </a:lnTo>
                  <a:lnTo>
                    <a:pt x="81813" y="85775"/>
                  </a:lnTo>
                  <a:lnTo>
                    <a:pt x="86614" y="85343"/>
                  </a:lnTo>
                  <a:lnTo>
                    <a:pt x="91762" y="85343"/>
                  </a:lnTo>
                  <a:lnTo>
                    <a:pt x="90525" y="71323"/>
                  </a:lnTo>
                  <a:lnTo>
                    <a:pt x="83215" y="70685"/>
                  </a:lnTo>
                  <a:close/>
                </a:path>
                <a:path w="321944" h="145415">
                  <a:moveTo>
                    <a:pt x="260756" y="58369"/>
                  </a:moveTo>
                  <a:lnTo>
                    <a:pt x="244297" y="58369"/>
                  </a:lnTo>
                  <a:lnTo>
                    <a:pt x="247751" y="62128"/>
                  </a:lnTo>
                  <a:lnTo>
                    <a:pt x="249478" y="66547"/>
                  </a:lnTo>
                  <a:lnTo>
                    <a:pt x="249478" y="76199"/>
                  </a:lnTo>
                  <a:lnTo>
                    <a:pt x="247700" y="79755"/>
                  </a:lnTo>
                  <a:lnTo>
                    <a:pt x="240588" y="84835"/>
                  </a:lnTo>
                  <a:lnTo>
                    <a:pt x="235407" y="86817"/>
                  </a:lnTo>
                  <a:lnTo>
                    <a:pt x="228600" y="88239"/>
                  </a:lnTo>
                  <a:lnTo>
                    <a:pt x="229690" y="96612"/>
                  </a:lnTo>
                  <a:lnTo>
                    <a:pt x="257408" y="125701"/>
                  </a:lnTo>
                  <a:lnTo>
                    <a:pt x="264566" y="126339"/>
                  </a:lnTo>
                  <a:lnTo>
                    <a:pt x="274116" y="126339"/>
                  </a:lnTo>
                  <a:lnTo>
                    <a:pt x="281432" y="123494"/>
                  </a:lnTo>
                  <a:lnTo>
                    <a:pt x="286512" y="117805"/>
                  </a:lnTo>
                  <a:lnTo>
                    <a:pt x="304800" y="117805"/>
                  </a:lnTo>
                  <a:lnTo>
                    <a:pt x="304800" y="111251"/>
                  </a:lnTo>
                  <a:lnTo>
                    <a:pt x="261569" y="111251"/>
                  </a:lnTo>
                  <a:lnTo>
                    <a:pt x="257149" y="109677"/>
                  </a:lnTo>
                  <a:lnTo>
                    <a:pt x="250647" y="103377"/>
                  </a:lnTo>
                  <a:lnTo>
                    <a:pt x="248666" y="99466"/>
                  </a:lnTo>
                  <a:lnTo>
                    <a:pt x="247954" y="94792"/>
                  </a:lnTo>
                  <a:lnTo>
                    <a:pt x="253441" y="93675"/>
                  </a:lnTo>
                  <a:lnTo>
                    <a:pt x="258038" y="91262"/>
                  </a:lnTo>
                  <a:lnTo>
                    <a:pt x="265455" y="83845"/>
                  </a:lnTo>
                  <a:lnTo>
                    <a:pt x="267309" y="79349"/>
                  </a:lnTo>
                  <a:lnTo>
                    <a:pt x="267309" y="67970"/>
                  </a:lnTo>
                  <a:lnTo>
                    <a:pt x="265125" y="62941"/>
                  </a:lnTo>
                  <a:lnTo>
                    <a:pt x="260756" y="58978"/>
                  </a:lnTo>
                  <a:lnTo>
                    <a:pt x="260756" y="58369"/>
                  </a:lnTo>
                  <a:close/>
                </a:path>
                <a:path w="321944" h="145415">
                  <a:moveTo>
                    <a:pt x="163525" y="58369"/>
                  </a:moveTo>
                  <a:lnTo>
                    <a:pt x="144932" y="58369"/>
                  </a:lnTo>
                  <a:lnTo>
                    <a:pt x="145041" y="100431"/>
                  </a:lnTo>
                  <a:lnTo>
                    <a:pt x="147269" y="106679"/>
                  </a:lnTo>
                  <a:lnTo>
                    <a:pt x="156616" y="116433"/>
                  </a:lnTo>
                  <a:lnTo>
                    <a:pt x="163068" y="118871"/>
                  </a:lnTo>
                  <a:lnTo>
                    <a:pt x="175361" y="118871"/>
                  </a:lnTo>
                  <a:lnTo>
                    <a:pt x="179273" y="118160"/>
                  </a:lnTo>
                  <a:lnTo>
                    <a:pt x="186791" y="115315"/>
                  </a:lnTo>
                  <a:lnTo>
                    <a:pt x="189738" y="113283"/>
                  </a:lnTo>
                  <a:lnTo>
                    <a:pt x="191871" y="110642"/>
                  </a:lnTo>
                  <a:lnTo>
                    <a:pt x="210312" y="110642"/>
                  </a:lnTo>
                  <a:lnTo>
                    <a:pt x="210312" y="104089"/>
                  </a:lnTo>
                  <a:lnTo>
                    <a:pt x="171500" y="104089"/>
                  </a:lnTo>
                  <a:lnTo>
                    <a:pt x="168224" y="102996"/>
                  </a:lnTo>
                  <a:lnTo>
                    <a:pt x="163245" y="98628"/>
                  </a:lnTo>
                  <a:lnTo>
                    <a:pt x="162001" y="95300"/>
                  </a:lnTo>
                  <a:lnTo>
                    <a:pt x="161993" y="83845"/>
                  </a:lnTo>
                  <a:lnTo>
                    <a:pt x="161086" y="69646"/>
                  </a:lnTo>
                  <a:lnTo>
                    <a:pt x="174862" y="69646"/>
                  </a:lnTo>
                  <a:lnTo>
                    <a:pt x="163525" y="58369"/>
                  </a:lnTo>
                  <a:close/>
                </a:path>
                <a:path w="321944" h="145415">
                  <a:moveTo>
                    <a:pt x="120548" y="58369"/>
                  </a:moveTo>
                  <a:lnTo>
                    <a:pt x="102870" y="58369"/>
                  </a:lnTo>
                  <a:lnTo>
                    <a:pt x="102828" y="100812"/>
                  </a:lnTo>
                  <a:lnTo>
                    <a:pt x="101346" y="105308"/>
                  </a:lnTo>
                  <a:lnTo>
                    <a:pt x="95250" y="112623"/>
                  </a:lnTo>
                  <a:lnTo>
                    <a:pt x="91033" y="114452"/>
                  </a:lnTo>
                  <a:lnTo>
                    <a:pt x="120548" y="114452"/>
                  </a:lnTo>
                  <a:lnTo>
                    <a:pt x="120548" y="58369"/>
                  </a:lnTo>
                  <a:close/>
                </a:path>
                <a:path w="321944" h="145415">
                  <a:moveTo>
                    <a:pt x="304800" y="58369"/>
                  </a:moveTo>
                  <a:lnTo>
                    <a:pt x="287121" y="58369"/>
                  </a:lnTo>
                  <a:lnTo>
                    <a:pt x="287121" y="97129"/>
                  </a:lnTo>
                  <a:lnTo>
                    <a:pt x="285343" y="102107"/>
                  </a:lnTo>
                  <a:lnTo>
                    <a:pt x="278231" y="109423"/>
                  </a:lnTo>
                  <a:lnTo>
                    <a:pt x="273354" y="111251"/>
                  </a:lnTo>
                  <a:lnTo>
                    <a:pt x="304800" y="111251"/>
                  </a:lnTo>
                  <a:lnTo>
                    <a:pt x="304800" y="58369"/>
                  </a:lnTo>
                  <a:close/>
                </a:path>
                <a:path w="321944" h="145415">
                  <a:moveTo>
                    <a:pt x="174862" y="69646"/>
                  </a:moveTo>
                  <a:lnTo>
                    <a:pt x="161086" y="69646"/>
                  </a:lnTo>
                  <a:lnTo>
                    <a:pt x="170535" y="80009"/>
                  </a:lnTo>
                  <a:lnTo>
                    <a:pt x="188823" y="97993"/>
                  </a:lnTo>
                  <a:lnTo>
                    <a:pt x="185877" y="102057"/>
                  </a:lnTo>
                  <a:lnTo>
                    <a:pt x="181457" y="104089"/>
                  </a:lnTo>
                  <a:lnTo>
                    <a:pt x="210312" y="104089"/>
                  </a:lnTo>
                  <a:lnTo>
                    <a:pt x="210312" y="87020"/>
                  </a:lnTo>
                  <a:lnTo>
                    <a:pt x="192328" y="87020"/>
                  </a:lnTo>
                  <a:lnTo>
                    <a:pt x="174862" y="69646"/>
                  </a:lnTo>
                  <a:close/>
                </a:path>
                <a:path w="321944" h="145415">
                  <a:moveTo>
                    <a:pt x="210312" y="58369"/>
                  </a:moveTo>
                  <a:lnTo>
                    <a:pt x="192938" y="58369"/>
                  </a:lnTo>
                  <a:lnTo>
                    <a:pt x="192812" y="85343"/>
                  </a:lnTo>
                  <a:lnTo>
                    <a:pt x="192735" y="85902"/>
                  </a:lnTo>
                  <a:lnTo>
                    <a:pt x="192328" y="87020"/>
                  </a:lnTo>
                  <a:lnTo>
                    <a:pt x="210312" y="87020"/>
                  </a:lnTo>
                  <a:lnTo>
                    <a:pt x="210312" y="58369"/>
                  </a:lnTo>
                  <a:close/>
                </a:path>
                <a:path w="321944" h="145415">
                  <a:moveTo>
                    <a:pt x="91762" y="85343"/>
                  </a:moveTo>
                  <a:lnTo>
                    <a:pt x="86614" y="85343"/>
                  </a:lnTo>
                  <a:lnTo>
                    <a:pt x="91897" y="86867"/>
                  </a:lnTo>
                  <a:lnTo>
                    <a:pt x="91762" y="85343"/>
                  </a:lnTo>
                  <a:close/>
                </a:path>
                <a:path w="321944" h="145415">
                  <a:moveTo>
                    <a:pt x="43281" y="44348"/>
                  </a:moveTo>
                  <a:lnTo>
                    <a:pt x="0" y="44348"/>
                  </a:lnTo>
                  <a:lnTo>
                    <a:pt x="0" y="58369"/>
                  </a:lnTo>
                  <a:lnTo>
                    <a:pt x="43281" y="58369"/>
                  </a:lnTo>
                  <a:lnTo>
                    <a:pt x="43281" y="44348"/>
                  </a:lnTo>
                  <a:close/>
                </a:path>
                <a:path w="321944" h="145415">
                  <a:moveTo>
                    <a:pt x="51511" y="44348"/>
                  </a:moveTo>
                  <a:lnTo>
                    <a:pt x="43281" y="44348"/>
                  </a:lnTo>
                  <a:lnTo>
                    <a:pt x="43281" y="58369"/>
                  </a:lnTo>
                  <a:lnTo>
                    <a:pt x="51511" y="58369"/>
                  </a:lnTo>
                  <a:lnTo>
                    <a:pt x="51511" y="44348"/>
                  </a:lnTo>
                  <a:close/>
                </a:path>
                <a:path w="321944" h="145415">
                  <a:moveTo>
                    <a:pt x="129235" y="44348"/>
                  </a:moveTo>
                  <a:lnTo>
                    <a:pt x="51511" y="44348"/>
                  </a:lnTo>
                  <a:lnTo>
                    <a:pt x="51511" y="58369"/>
                  </a:lnTo>
                  <a:lnTo>
                    <a:pt x="129235" y="58369"/>
                  </a:lnTo>
                  <a:lnTo>
                    <a:pt x="129235" y="44348"/>
                  </a:lnTo>
                  <a:close/>
                </a:path>
                <a:path w="321944" h="145415">
                  <a:moveTo>
                    <a:pt x="137464" y="44348"/>
                  </a:moveTo>
                  <a:lnTo>
                    <a:pt x="129235" y="44348"/>
                  </a:lnTo>
                  <a:lnTo>
                    <a:pt x="129235" y="58369"/>
                  </a:lnTo>
                  <a:lnTo>
                    <a:pt x="137464" y="58369"/>
                  </a:lnTo>
                  <a:lnTo>
                    <a:pt x="137464" y="44348"/>
                  </a:lnTo>
                  <a:close/>
                </a:path>
                <a:path w="321944" h="145415">
                  <a:moveTo>
                    <a:pt x="218998" y="44348"/>
                  </a:moveTo>
                  <a:lnTo>
                    <a:pt x="137464" y="44348"/>
                  </a:lnTo>
                  <a:lnTo>
                    <a:pt x="137464" y="58369"/>
                  </a:lnTo>
                  <a:lnTo>
                    <a:pt x="218998" y="58369"/>
                  </a:lnTo>
                  <a:lnTo>
                    <a:pt x="218998" y="44348"/>
                  </a:lnTo>
                  <a:close/>
                </a:path>
                <a:path w="321944" h="145415">
                  <a:moveTo>
                    <a:pt x="227228" y="44348"/>
                  </a:moveTo>
                  <a:lnTo>
                    <a:pt x="218998" y="44348"/>
                  </a:lnTo>
                  <a:lnTo>
                    <a:pt x="218998" y="58369"/>
                  </a:lnTo>
                  <a:lnTo>
                    <a:pt x="227228" y="58369"/>
                  </a:lnTo>
                  <a:lnTo>
                    <a:pt x="227228" y="44348"/>
                  </a:lnTo>
                  <a:close/>
                </a:path>
                <a:path w="321944" h="145415">
                  <a:moveTo>
                    <a:pt x="321716" y="44348"/>
                  </a:moveTo>
                  <a:lnTo>
                    <a:pt x="227228" y="44348"/>
                  </a:lnTo>
                  <a:lnTo>
                    <a:pt x="227228" y="58369"/>
                  </a:lnTo>
                  <a:lnTo>
                    <a:pt x="321716" y="58369"/>
                  </a:lnTo>
                  <a:lnTo>
                    <a:pt x="321716" y="44348"/>
                  </a:lnTo>
                  <a:close/>
                </a:path>
                <a:path w="321944" h="145415">
                  <a:moveTo>
                    <a:pt x="58521" y="0"/>
                  </a:moveTo>
                  <a:lnTo>
                    <a:pt x="19697" y="19392"/>
                  </a:lnTo>
                  <a:lnTo>
                    <a:pt x="16916" y="44348"/>
                  </a:lnTo>
                  <a:lnTo>
                    <a:pt x="34594" y="44348"/>
                  </a:lnTo>
                  <a:lnTo>
                    <a:pt x="34594" y="33223"/>
                  </a:lnTo>
                  <a:lnTo>
                    <a:pt x="36080" y="25355"/>
                  </a:lnTo>
                  <a:lnTo>
                    <a:pt x="40538" y="19735"/>
                  </a:lnTo>
                  <a:lnTo>
                    <a:pt x="47967" y="16363"/>
                  </a:lnTo>
                  <a:lnTo>
                    <a:pt x="58369" y="15239"/>
                  </a:lnTo>
                  <a:lnTo>
                    <a:pt x="106073" y="15239"/>
                  </a:lnTo>
                  <a:lnTo>
                    <a:pt x="101603" y="12191"/>
                  </a:lnTo>
                  <a:lnTo>
                    <a:pt x="94335" y="8077"/>
                  </a:lnTo>
                  <a:lnTo>
                    <a:pt x="86267" y="4543"/>
                  </a:lnTo>
                  <a:lnTo>
                    <a:pt x="77609" y="2019"/>
                  </a:lnTo>
                  <a:lnTo>
                    <a:pt x="68360" y="504"/>
                  </a:lnTo>
                  <a:lnTo>
                    <a:pt x="58521" y="0"/>
                  </a:lnTo>
                  <a:close/>
                </a:path>
                <a:path w="321944" h="145415">
                  <a:moveTo>
                    <a:pt x="106073" y="15239"/>
                  </a:moveTo>
                  <a:lnTo>
                    <a:pt x="58369" y="15239"/>
                  </a:lnTo>
                  <a:lnTo>
                    <a:pt x="66065" y="15611"/>
                  </a:lnTo>
                  <a:lnTo>
                    <a:pt x="73304" y="16725"/>
                  </a:lnTo>
                  <a:lnTo>
                    <a:pt x="106222" y="35966"/>
                  </a:lnTo>
                  <a:lnTo>
                    <a:pt x="117348" y="25450"/>
                  </a:lnTo>
                  <a:lnTo>
                    <a:pt x="113109" y="20878"/>
                  </a:lnTo>
                  <a:lnTo>
                    <a:pt x="107861" y="16459"/>
                  </a:lnTo>
                  <a:lnTo>
                    <a:pt x="106073" y="152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30408" y="1013409"/>
              <a:ext cx="158953" cy="10165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431498" y="969060"/>
              <a:ext cx="321945" cy="145415"/>
            </a:xfrm>
            <a:custGeom>
              <a:avLst/>
              <a:gdLst/>
              <a:ahLst/>
              <a:cxnLst/>
              <a:rect l="l" t="t" r="r" b="b"/>
              <a:pathLst>
                <a:path w="321945" h="145415">
                  <a:moveTo>
                    <a:pt x="34594" y="58369"/>
                  </a:moveTo>
                  <a:lnTo>
                    <a:pt x="16916" y="58369"/>
                  </a:lnTo>
                  <a:lnTo>
                    <a:pt x="16916" y="144932"/>
                  </a:lnTo>
                  <a:lnTo>
                    <a:pt x="34594" y="144932"/>
                  </a:lnTo>
                  <a:lnTo>
                    <a:pt x="34594" y="58369"/>
                  </a:lnTo>
                  <a:close/>
                </a:path>
                <a:path w="321945" h="145415">
                  <a:moveTo>
                    <a:pt x="120548" y="122224"/>
                  </a:moveTo>
                  <a:lnTo>
                    <a:pt x="102869" y="122224"/>
                  </a:lnTo>
                  <a:lnTo>
                    <a:pt x="102869" y="144932"/>
                  </a:lnTo>
                  <a:lnTo>
                    <a:pt x="120548" y="144932"/>
                  </a:lnTo>
                  <a:lnTo>
                    <a:pt x="120548" y="122224"/>
                  </a:lnTo>
                  <a:close/>
                </a:path>
                <a:path w="321945" h="145415">
                  <a:moveTo>
                    <a:pt x="210311" y="110642"/>
                  </a:moveTo>
                  <a:lnTo>
                    <a:pt x="192481" y="110642"/>
                  </a:lnTo>
                  <a:lnTo>
                    <a:pt x="192481" y="144932"/>
                  </a:lnTo>
                  <a:lnTo>
                    <a:pt x="210311" y="144932"/>
                  </a:lnTo>
                  <a:lnTo>
                    <a:pt x="210311" y="110642"/>
                  </a:lnTo>
                  <a:close/>
                </a:path>
                <a:path w="321945" h="145415">
                  <a:moveTo>
                    <a:pt x="304799" y="117805"/>
                  </a:moveTo>
                  <a:lnTo>
                    <a:pt x="287121" y="117805"/>
                  </a:lnTo>
                  <a:lnTo>
                    <a:pt x="287121" y="144932"/>
                  </a:lnTo>
                  <a:lnTo>
                    <a:pt x="304799" y="144932"/>
                  </a:lnTo>
                  <a:lnTo>
                    <a:pt x="304799" y="117805"/>
                  </a:lnTo>
                  <a:close/>
                </a:path>
                <a:path w="321945" h="145415">
                  <a:moveTo>
                    <a:pt x="83215" y="70685"/>
                  </a:moveTo>
                  <a:lnTo>
                    <a:pt x="52822" y="99466"/>
                  </a:lnTo>
                  <a:lnTo>
                    <a:pt x="52730" y="109067"/>
                  </a:lnTo>
                  <a:lnTo>
                    <a:pt x="55575" y="116103"/>
                  </a:lnTo>
                  <a:lnTo>
                    <a:pt x="66954" y="126974"/>
                  </a:lnTo>
                  <a:lnTo>
                    <a:pt x="74015" y="129692"/>
                  </a:lnTo>
                  <a:lnTo>
                    <a:pt x="91084" y="129692"/>
                  </a:lnTo>
                  <a:lnTo>
                    <a:pt x="97688" y="127203"/>
                  </a:lnTo>
                  <a:lnTo>
                    <a:pt x="102260" y="122224"/>
                  </a:lnTo>
                  <a:lnTo>
                    <a:pt x="120548" y="122224"/>
                  </a:lnTo>
                  <a:lnTo>
                    <a:pt x="120548" y="114452"/>
                  </a:lnTo>
                  <a:lnTo>
                    <a:pt x="81279" y="114452"/>
                  </a:lnTo>
                  <a:lnTo>
                    <a:pt x="77749" y="113156"/>
                  </a:lnTo>
                  <a:lnTo>
                    <a:pt x="72364" y="107975"/>
                  </a:lnTo>
                  <a:lnTo>
                    <a:pt x="71018" y="104546"/>
                  </a:lnTo>
                  <a:lnTo>
                    <a:pt x="71018" y="94589"/>
                  </a:lnTo>
                  <a:lnTo>
                    <a:pt x="73177" y="90550"/>
                  </a:lnTo>
                  <a:lnTo>
                    <a:pt x="81813" y="85775"/>
                  </a:lnTo>
                  <a:lnTo>
                    <a:pt x="86613" y="85343"/>
                  </a:lnTo>
                  <a:lnTo>
                    <a:pt x="91762" y="85343"/>
                  </a:lnTo>
                  <a:lnTo>
                    <a:pt x="90525" y="71323"/>
                  </a:lnTo>
                  <a:lnTo>
                    <a:pt x="83215" y="70685"/>
                  </a:lnTo>
                  <a:close/>
                </a:path>
                <a:path w="321945" h="145415">
                  <a:moveTo>
                    <a:pt x="260756" y="58369"/>
                  </a:moveTo>
                  <a:lnTo>
                    <a:pt x="244297" y="58369"/>
                  </a:lnTo>
                  <a:lnTo>
                    <a:pt x="247751" y="62128"/>
                  </a:lnTo>
                  <a:lnTo>
                    <a:pt x="249478" y="66547"/>
                  </a:lnTo>
                  <a:lnTo>
                    <a:pt x="249478" y="76199"/>
                  </a:lnTo>
                  <a:lnTo>
                    <a:pt x="247700" y="79755"/>
                  </a:lnTo>
                  <a:lnTo>
                    <a:pt x="240588" y="84835"/>
                  </a:lnTo>
                  <a:lnTo>
                    <a:pt x="235407" y="86817"/>
                  </a:lnTo>
                  <a:lnTo>
                    <a:pt x="228599" y="88239"/>
                  </a:lnTo>
                  <a:lnTo>
                    <a:pt x="229690" y="96612"/>
                  </a:lnTo>
                  <a:lnTo>
                    <a:pt x="257408" y="125701"/>
                  </a:lnTo>
                  <a:lnTo>
                    <a:pt x="264566" y="126339"/>
                  </a:lnTo>
                  <a:lnTo>
                    <a:pt x="274116" y="126339"/>
                  </a:lnTo>
                  <a:lnTo>
                    <a:pt x="281431" y="123494"/>
                  </a:lnTo>
                  <a:lnTo>
                    <a:pt x="286511" y="117805"/>
                  </a:lnTo>
                  <a:lnTo>
                    <a:pt x="304799" y="117805"/>
                  </a:lnTo>
                  <a:lnTo>
                    <a:pt x="304799" y="111251"/>
                  </a:lnTo>
                  <a:lnTo>
                    <a:pt x="261569" y="111251"/>
                  </a:lnTo>
                  <a:lnTo>
                    <a:pt x="257149" y="109677"/>
                  </a:lnTo>
                  <a:lnTo>
                    <a:pt x="250647" y="103377"/>
                  </a:lnTo>
                  <a:lnTo>
                    <a:pt x="248665" y="99466"/>
                  </a:lnTo>
                  <a:lnTo>
                    <a:pt x="247954" y="94792"/>
                  </a:lnTo>
                  <a:lnTo>
                    <a:pt x="253441" y="93675"/>
                  </a:lnTo>
                  <a:lnTo>
                    <a:pt x="258038" y="91262"/>
                  </a:lnTo>
                  <a:lnTo>
                    <a:pt x="265455" y="83845"/>
                  </a:lnTo>
                  <a:lnTo>
                    <a:pt x="267309" y="79349"/>
                  </a:lnTo>
                  <a:lnTo>
                    <a:pt x="267309" y="67970"/>
                  </a:lnTo>
                  <a:lnTo>
                    <a:pt x="265125" y="62941"/>
                  </a:lnTo>
                  <a:lnTo>
                    <a:pt x="260756" y="58978"/>
                  </a:lnTo>
                  <a:lnTo>
                    <a:pt x="260756" y="58369"/>
                  </a:lnTo>
                  <a:close/>
                </a:path>
                <a:path w="321945" h="145415">
                  <a:moveTo>
                    <a:pt x="163525" y="58369"/>
                  </a:moveTo>
                  <a:lnTo>
                    <a:pt x="144932" y="58369"/>
                  </a:lnTo>
                  <a:lnTo>
                    <a:pt x="145041" y="100431"/>
                  </a:lnTo>
                  <a:lnTo>
                    <a:pt x="147269" y="106679"/>
                  </a:lnTo>
                  <a:lnTo>
                    <a:pt x="156616" y="116433"/>
                  </a:lnTo>
                  <a:lnTo>
                    <a:pt x="163067" y="118871"/>
                  </a:lnTo>
                  <a:lnTo>
                    <a:pt x="175361" y="118871"/>
                  </a:lnTo>
                  <a:lnTo>
                    <a:pt x="179273" y="118160"/>
                  </a:lnTo>
                  <a:lnTo>
                    <a:pt x="186791" y="115315"/>
                  </a:lnTo>
                  <a:lnTo>
                    <a:pt x="189737" y="113283"/>
                  </a:lnTo>
                  <a:lnTo>
                    <a:pt x="191871" y="110642"/>
                  </a:lnTo>
                  <a:lnTo>
                    <a:pt x="210311" y="110642"/>
                  </a:lnTo>
                  <a:lnTo>
                    <a:pt x="210311" y="104089"/>
                  </a:lnTo>
                  <a:lnTo>
                    <a:pt x="171500" y="104089"/>
                  </a:lnTo>
                  <a:lnTo>
                    <a:pt x="168224" y="102996"/>
                  </a:lnTo>
                  <a:lnTo>
                    <a:pt x="163245" y="98628"/>
                  </a:lnTo>
                  <a:lnTo>
                    <a:pt x="162001" y="95300"/>
                  </a:lnTo>
                  <a:lnTo>
                    <a:pt x="161993" y="83845"/>
                  </a:lnTo>
                  <a:lnTo>
                    <a:pt x="161086" y="69646"/>
                  </a:lnTo>
                  <a:lnTo>
                    <a:pt x="174862" y="69646"/>
                  </a:lnTo>
                  <a:lnTo>
                    <a:pt x="163525" y="58369"/>
                  </a:lnTo>
                  <a:close/>
                </a:path>
                <a:path w="321945" h="145415">
                  <a:moveTo>
                    <a:pt x="120548" y="58369"/>
                  </a:moveTo>
                  <a:lnTo>
                    <a:pt x="102869" y="58369"/>
                  </a:lnTo>
                  <a:lnTo>
                    <a:pt x="102828" y="100812"/>
                  </a:lnTo>
                  <a:lnTo>
                    <a:pt x="101345" y="105308"/>
                  </a:lnTo>
                  <a:lnTo>
                    <a:pt x="95249" y="112623"/>
                  </a:lnTo>
                  <a:lnTo>
                    <a:pt x="91033" y="114452"/>
                  </a:lnTo>
                  <a:lnTo>
                    <a:pt x="120548" y="114452"/>
                  </a:lnTo>
                  <a:lnTo>
                    <a:pt x="120548" y="58369"/>
                  </a:lnTo>
                  <a:close/>
                </a:path>
                <a:path w="321945" h="145415">
                  <a:moveTo>
                    <a:pt x="304799" y="58369"/>
                  </a:moveTo>
                  <a:lnTo>
                    <a:pt x="287121" y="58369"/>
                  </a:lnTo>
                  <a:lnTo>
                    <a:pt x="287121" y="97129"/>
                  </a:lnTo>
                  <a:lnTo>
                    <a:pt x="285343" y="102107"/>
                  </a:lnTo>
                  <a:lnTo>
                    <a:pt x="278231" y="109423"/>
                  </a:lnTo>
                  <a:lnTo>
                    <a:pt x="273354" y="111251"/>
                  </a:lnTo>
                  <a:lnTo>
                    <a:pt x="304799" y="111251"/>
                  </a:lnTo>
                  <a:lnTo>
                    <a:pt x="304799" y="58369"/>
                  </a:lnTo>
                  <a:close/>
                </a:path>
                <a:path w="321945" h="145415">
                  <a:moveTo>
                    <a:pt x="174862" y="69646"/>
                  </a:moveTo>
                  <a:lnTo>
                    <a:pt x="161086" y="69646"/>
                  </a:lnTo>
                  <a:lnTo>
                    <a:pt x="170535" y="80009"/>
                  </a:lnTo>
                  <a:lnTo>
                    <a:pt x="188823" y="97993"/>
                  </a:lnTo>
                  <a:lnTo>
                    <a:pt x="185877" y="102057"/>
                  </a:lnTo>
                  <a:lnTo>
                    <a:pt x="181457" y="104089"/>
                  </a:lnTo>
                  <a:lnTo>
                    <a:pt x="210311" y="104089"/>
                  </a:lnTo>
                  <a:lnTo>
                    <a:pt x="210311" y="87020"/>
                  </a:lnTo>
                  <a:lnTo>
                    <a:pt x="192328" y="87020"/>
                  </a:lnTo>
                  <a:lnTo>
                    <a:pt x="174862" y="69646"/>
                  </a:lnTo>
                  <a:close/>
                </a:path>
                <a:path w="321945" h="145415">
                  <a:moveTo>
                    <a:pt x="210311" y="58369"/>
                  </a:moveTo>
                  <a:lnTo>
                    <a:pt x="192938" y="58369"/>
                  </a:lnTo>
                  <a:lnTo>
                    <a:pt x="192812" y="85343"/>
                  </a:lnTo>
                  <a:lnTo>
                    <a:pt x="192735" y="85902"/>
                  </a:lnTo>
                  <a:lnTo>
                    <a:pt x="192328" y="87020"/>
                  </a:lnTo>
                  <a:lnTo>
                    <a:pt x="210311" y="87020"/>
                  </a:lnTo>
                  <a:lnTo>
                    <a:pt x="210311" y="58369"/>
                  </a:lnTo>
                  <a:close/>
                </a:path>
                <a:path w="321945" h="145415">
                  <a:moveTo>
                    <a:pt x="91762" y="85343"/>
                  </a:moveTo>
                  <a:lnTo>
                    <a:pt x="86613" y="85343"/>
                  </a:lnTo>
                  <a:lnTo>
                    <a:pt x="91897" y="86867"/>
                  </a:lnTo>
                  <a:lnTo>
                    <a:pt x="91762" y="85343"/>
                  </a:lnTo>
                  <a:close/>
                </a:path>
                <a:path w="321945" h="145415">
                  <a:moveTo>
                    <a:pt x="43281" y="44348"/>
                  </a:moveTo>
                  <a:lnTo>
                    <a:pt x="0" y="44348"/>
                  </a:lnTo>
                  <a:lnTo>
                    <a:pt x="0" y="58369"/>
                  </a:lnTo>
                  <a:lnTo>
                    <a:pt x="43281" y="58369"/>
                  </a:lnTo>
                  <a:lnTo>
                    <a:pt x="43281" y="44348"/>
                  </a:lnTo>
                  <a:close/>
                </a:path>
                <a:path w="321945" h="145415">
                  <a:moveTo>
                    <a:pt x="51511" y="44348"/>
                  </a:moveTo>
                  <a:lnTo>
                    <a:pt x="43281" y="44348"/>
                  </a:lnTo>
                  <a:lnTo>
                    <a:pt x="43281" y="58369"/>
                  </a:lnTo>
                  <a:lnTo>
                    <a:pt x="51511" y="58369"/>
                  </a:lnTo>
                  <a:lnTo>
                    <a:pt x="51511" y="44348"/>
                  </a:lnTo>
                  <a:close/>
                </a:path>
                <a:path w="321945" h="145415">
                  <a:moveTo>
                    <a:pt x="129235" y="44348"/>
                  </a:moveTo>
                  <a:lnTo>
                    <a:pt x="51511" y="44348"/>
                  </a:lnTo>
                  <a:lnTo>
                    <a:pt x="51511" y="58369"/>
                  </a:lnTo>
                  <a:lnTo>
                    <a:pt x="129235" y="58369"/>
                  </a:lnTo>
                  <a:lnTo>
                    <a:pt x="129235" y="44348"/>
                  </a:lnTo>
                  <a:close/>
                </a:path>
                <a:path w="321945" h="145415">
                  <a:moveTo>
                    <a:pt x="137464" y="44348"/>
                  </a:moveTo>
                  <a:lnTo>
                    <a:pt x="129235" y="44348"/>
                  </a:lnTo>
                  <a:lnTo>
                    <a:pt x="129235" y="58369"/>
                  </a:lnTo>
                  <a:lnTo>
                    <a:pt x="137464" y="58369"/>
                  </a:lnTo>
                  <a:lnTo>
                    <a:pt x="137464" y="44348"/>
                  </a:lnTo>
                  <a:close/>
                </a:path>
                <a:path w="321945" h="145415">
                  <a:moveTo>
                    <a:pt x="218998" y="44348"/>
                  </a:moveTo>
                  <a:lnTo>
                    <a:pt x="137464" y="44348"/>
                  </a:lnTo>
                  <a:lnTo>
                    <a:pt x="137464" y="58369"/>
                  </a:lnTo>
                  <a:lnTo>
                    <a:pt x="218998" y="58369"/>
                  </a:lnTo>
                  <a:lnTo>
                    <a:pt x="218998" y="44348"/>
                  </a:lnTo>
                  <a:close/>
                </a:path>
                <a:path w="321945" h="145415">
                  <a:moveTo>
                    <a:pt x="227228" y="44348"/>
                  </a:moveTo>
                  <a:lnTo>
                    <a:pt x="218998" y="44348"/>
                  </a:lnTo>
                  <a:lnTo>
                    <a:pt x="218998" y="58369"/>
                  </a:lnTo>
                  <a:lnTo>
                    <a:pt x="227228" y="58369"/>
                  </a:lnTo>
                  <a:lnTo>
                    <a:pt x="227228" y="44348"/>
                  </a:lnTo>
                  <a:close/>
                </a:path>
                <a:path w="321945" h="145415">
                  <a:moveTo>
                    <a:pt x="321716" y="44348"/>
                  </a:moveTo>
                  <a:lnTo>
                    <a:pt x="227228" y="44348"/>
                  </a:lnTo>
                  <a:lnTo>
                    <a:pt x="227228" y="58369"/>
                  </a:lnTo>
                  <a:lnTo>
                    <a:pt x="321716" y="58369"/>
                  </a:lnTo>
                  <a:lnTo>
                    <a:pt x="321716" y="44348"/>
                  </a:lnTo>
                  <a:close/>
                </a:path>
                <a:path w="321945" h="145415">
                  <a:moveTo>
                    <a:pt x="58521" y="0"/>
                  </a:moveTo>
                  <a:lnTo>
                    <a:pt x="19697" y="19392"/>
                  </a:lnTo>
                  <a:lnTo>
                    <a:pt x="16916" y="44348"/>
                  </a:lnTo>
                  <a:lnTo>
                    <a:pt x="34594" y="44348"/>
                  </a:lnTo>
                  <a:lnTo>
                    <a:pt x="34594" y="33223"/>
                  </a:lnTo>
                  <a:lnTo>
                    <a:pt x="36080" y="25355"/>
                  </a:lnTo>
                  <a:lnTo>
                    <a:pt x="40538" y="19735"/>
                  </a:lnTo>
                  <a:lnTo>
                    <a:pt x="47967" y="16363"/>
                  </a:lnTo>
                  <a:lnTo>
                    <a:pt x="58369" y="15239"/>
                  </a:lnTo>
                  <a:lnTo>
                    <a:pt x="106073" y="15239"/>
                  </a:lnTo>
                  <a:lnTo>
                    <a:pt x="101603" y="12191"/>
                  </a:lnTo>
                  <a:lnTo>
                    <a:pt x="94335" y="8077"/>
                  </a:lnTo>
                  <a:lnTo>
                    <a:pt x="86267" y="4543"/>
                  </a:lnTo>
                  <a:lnTo>
                    <a:pt x="77609" y="2019"/>
                  </a:lnTo>
                  <a:lnTo>
                    <a:pt x="68360" y="504"/>
                  </a:lnTo>
                  <a:lnTo>
                    <a:pt x="58521" y="0"/>
                  </a:lnTo>
                  <a:close/>
                </a:path>
                <a:path w="321945" h="145415">
                  <a:moveTo>
                    <a:pt x="106073" y="15239"/>
                  </a:moveTo>
                  <a:lnTo>
                    <a:pt x="58369" y="15239"/>
                  </a:lnTo>
                  <a:lnTo>
                    <a:pt x="66065" y="15611"/>
                  </a:lnTo>
                  <a:lnTo>
                    <a:pt x="73304" y="16725"/>
                  </a:lnTo>
                  <a:lnTo>
                    <a:pt x="106222" y="35966"/>
                  </a:lnTo>
                  <a:lnTo>
                    <a:pt x="117347" y="25450"/>
                  </a:lnTo>
                  <a:lnTo>
                    <a:pt x="113109" y="20878"/>
                  </a:lnTo>
                  <a:lnTo>
                    <a:pt x="107861" y="16459"/>
                  </a:lnTo>
                  <a:lnTo>
                    <a:pt x="106073" y="152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3942" y="1275486"/>
              <a:ext cx="124206" cy="10012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21841" y="1234998"/>
              <a:ext cx="1949018" cy="17383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70947" y="1275486"/>
              <a:ext cx="136398" cy="10134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362919" y="1234643"/>
              <a:ext cx="861060" cy="147320"/>
            </a:xfrm>
            <a:custGeom>
              <a:avLst/>
              <a:gdLst/>
              <a:ahLst/>
              <a:cxnLst/>
              <a:rect l="l" t="t" r="r" b="b"/>
              <a:pathLst>
                <a:path w="861060" h="147319">
                  <a:moveTo>
                    <a:pt x="354939" y="76606"/>
                  </a:moveTo>
                  <a:lnTo>
                    <a:pt x="329082" y="76606"/>
                  </a:lnTo>
                  <a:lnTo>
                    <a:pt x="322656" y="79146"/>
                  </a:lnTo>
                  <a:lnTo>
                    <a:pt x="312394" y="89306"/>
                  </a:lnTo>
                  <a:lnTo>
                    <a:pt x="309829" y="95656"/>
                  </a:lnTo>
                  <a:lnTo>
                    <a:pt x="309829" y="112166"/>
                  </a:lnTo>
                  <a:lnTo>
                    <a:pt x="311734" y="119786"/>
                  </a:lnTo>
                  <a:lnTo>
                    <a:pt x="319354" y="133756"/>
                  </a:lnTo>
                  <a:lnTo>
                    <a:pt x="324205" y="138836"/>
                  </a:lnTo>
                  <a:lnTo>
                    <a:pt x="330098" y="142646"/>
                  </a:lnTo>
                  <a:lnTo>
                    <a:pt x="339242" y="136296"/>
                  </a:lnTo>
                  <a:lnTo>
                    <a:pt x="331574" y="129946"/>
                  </a:lnTo>
                  <a:lnTo>
                    <a:pt x="326097" y="122326"/>
                  </a:lnTo>
                  <a:lnTo>
                    <a:pt x="322811" y="113436"/>
                  </a:lnTo>
                  <a:lnTo>
                    <a:pt x="321716" y="104546"/>
                  </a:lnTo>
                  <a:lnTo>
                    <a:pt x="321716" y="99466"/>
                  </a:lnTo>
                  <a:lnTo>
                    <a:pt x="323291" y="94386"/>
                  </a:lnTo>
                  <a:lnTo>
                    <a:pt x="329590" y="88036"/>
                  </a:lnTo>
                  <a:lnTo>
                    <a:pt x="333755" y="86766"/>
                  </a:lnTo>
                  <a:lnTo>
                    <a:pt x="363795" y="86766"/>
                  </a:lnTo>
                  <a:lnTo>
                    <a:pt x="361492" y="84226"/>
                  </a:lnTo>
                  <a:lnTo>
                    <a:pt x="354939" y="76606"/>
                  </a:lnTo>
                  <a:close/>
                </a:path>
                <a:path w="861060" h="147319">
                  <a:moveTo>
                    <a:pt x="363795" y="86766"/>
                  </a:moveTo>
                  <a:lnTo>
                    <a:pt x="349148" y="86766"/>
                  </a:lnTo>
                  <a:lnTo>
                    <a:pt x="351739" y="90576"/>
                  </a:lnTo>
                  <a:lnTo>
                    <a:pt x="391058" y="142646"/>
                  </a:lnTo>
                  <a:lnTo>
                    <a:pt x="400354" y="136296"/>
                  </a:lnTo>
                  <a:lnTo>
                    <a:pt x="382676" y="112166"/>
                  </a:lnTo>
                  <a:lnTo>
                    <a:pt x="379628" y="108356"/>
                  </a:lnTo>
                  <a:lnTo>
                    <a:pt x="376072" y="104546"/>
                  </a:lnTo>
                  <a:lnTo>
                    <a:pt x="372008" y="100736"/>
                  </a:lnTo>
                  <a:lnTo>
                    <a:pt x="372313" y="99466"/>
                  </a:lnTo>
                  <a:lnTo>
                    <a:pt x="382371" y="99466"/>
                  </a:lnTo>
                  <a:lnTo>
                    <a:pt x="386384" y="98196"/>
                  </a:lnTo>
                  <a:lnTo>
                    <a:pt x="389534" y="95656"/>
                  </a:lnTo>
                  <a:lnTo>
                    <a:pt x="437540" y="95656"/>
                  </a:lnTo>
                  <a:lnTo>
                    <a:pt x="437540" y="90576"/>
                  </a:lnTo>
                  <a:lnTo>
                    <a:pt x="369214" y="90576"/>
                  </a:lnTo>
                  <a:lnTo>
                    <a:pt x="364947" y="88036"/>
                  </a:lnTo>
                  <a:lnTo>
                    <a:pt x="363795" y="86766"/>
                  </a:lnTo>
                  <a:close/>
                </a:path>
                <a:path w="861060" h="147319">
                  <a:moveTo>
                    <a:pt x="29870" y="53746"/>
                  </a:moveTo>
                  <a:lnTo>
                    <a:pt x="18440" y="53746"/>
                  </a:lnTo>
                  <a:lnTo>
                    <a:pt x="18440" y="141376"/>
                  </a:lnTo>
                  <a:lnTo>
                    <a:pt x="29870" y="141376"/>
                  </a:lnTo>
                  <a:lnTo>
                    <a:pt x="29870" y="53746"/>
                  </a:lnTo>
                  <a:close/>
                </a:path>
                <a:path w="861060" h="147319">
                  <a:moveTo>
                    <a:pt x="128015" y="112166"/>
                  </a:moveTo>
                  <a:lnTo>
                    <a:pt x="116585" y="112166"/>
                  </a:lnTo>
                  <a:lnTo>
                    <a:pt x="116585" y="141376"/>
                  </a:lnTo>
                  <a:lnTo>
                    <a:pt x="128015" y="141376"/>
                  </a:lnTo>
                  <a:lnTo>
                    <a:pt x="128015" y="112166"/>
                  </a:lnTo>
                  <a:close/>
                </a:path>
                <a:path w="861060" h="147319">
                  <a:moveTo>
                    <a:pt x="169621" y="53746"/>
                  </a:moveTo>
                  <a:lnTo>
                    <a:pt x="158191" y="53746"/>
                  </a:lnTo>
                  <a:lnTo>
                    <a:pt x="158191" y="141376"/>
                  </a:lnTo>
                  <a:lnTo>
                    <a:pt x="169621" y="141376"/>
                  </a:lnTo>
                  <a:lnTo>
                    <a:pt x="169621" y="53746"/>
                  </a:lnTo>
                  <a:close/>
                </a:path>
                <a:path w="861060" h="147319">
                  <a:moveTo>
                    <a:pt x="249173" y="113436"/>
                  </a:moveTo>
                  <a:lnTo>
                    <a:pt x="237743" y="113436"/>
                  </a:lnTo>
                  <a:lnTo>
                    <a:pt x="237743" y="141376"/>
                  </a:lnTo>
                  <a:lnTo>
                    <a:pt x="249173" y="141376"/>
                  </a:lnTo>
                  <a:lnTo>
                    <a:pt x="249173" y="113436"/>
                  </a:lnTo>
                  <a:close/>
                </a:path>
                <a:path w="861060" h="147319">
                  <a:moveTo>
                    <a:pt x="437540" y="99466"/>
                  </a:moveTo>
                  <a:lnTo>
                    <a:pt x="425957" y="99466"/>
                  </a:lnTo>
                  <a:lnTo>
                    <a:pt x="425957" y="141376"/>
                  </a:lnTo>
                  <a:lnTo>
                    <a:pt x="437540" y="141376"/>
                  </a:lnTo>
                  <a:lnTo>
                    <a:pt x="437540" y="99466"/>
                  </a:lnTo>
                  <a:close/>
                </a:path>
                <a:path w="861060" h="147319">
                  <a:moveTo>
                    <a:pt x="479145" y="53746"/>
                  </a:moveTo>
                  <a:lnTo>
                    <a:pt x="467715" y="53746"/>
                  </a:lnTo>
                  <a:lnTo>
                    <a:pt x="467715" y="141376"/>
                  </a:lnTo>
                  <a:lnTo>
                    <a:pt x="479145" y="141376"/>
                  </a:lnTo>
                  <a:lnTo>
                    <a:pt x="479145" y="53746"/>
                  </a:lnTo>
                  <a:close/>
                </a:path>
                <a:path w="861060" h="147319">
                  <a:moveTo>
                    <a:pt x="85140" y="81686"/>
                  </a:moveTo>
                  <a:lnTo>
                    <a:pt x="68427" y="81686"/>
                  </a:lnTo>
                  <a:lnTo>
                    <a:pt x="68427" y="82956"/>
                  </a:lnTo>
                  <a:lnTo>
                    <a:pt x="63245" y="86766"/>
                  </a:lnTo>
                  <a:lnTo>
                    <a:pt x="60655" y="91846"/>
                  </a:lnTo>
                  <a:lnTo>
                    <a:pt x="60655" y="105816"/>
                  </a:lnTo>
                  <a:lnTo>
                    <a:pt x="63296" y="112166"/>
                  </a:lnTo>
                  <a:lnTo>
                    <a:pt x="73863" y="122326"/>
                  </a:lnTo>
                  <a:lnTo>
                    <a:pt x="80721" y="123596"/>
                  </a:lnTo>
                  <a:lnTo>
                    <a:pt x="101472" y="123596"/>
                  </a:lnTo>
                  <a:lnTo>
                    <a:pt x="110515" y="118516"/>
                  </a:lnTo>
                  <a:lnTo>
                    <a:pt x="113842" y="115976"/>
                  </a:lnTo>
                  <a:lnTo>
                    <a:pt x="115265" y="113436"/>
                  </a:lnTo>
                  <a:lnTo>
                    <a:pt x="85547" y="113436"/>
                  </a:lnTo>
                  <a:lnTo>
                    <a:pt x="81076" y="112166"/>
                  </a:lnTo>
                  <a:lnTo>
                    <a:pt x="74371" y="105816"/>
                  </a:lnTo>
                  <a:lnTo>
                    <a:pt x="72694" y="102006"/>
                  </a:lnTo>
                  <a:lnTo>
                    <a:pt x="72694" y="93116"/>
                  </a:lnTo>
                  <a:lnTo>
                    <a:pt x="74294" y="89306"/>
                  </a:lnTo>
                  <a:lnTo>
                    <a:pt x="80695" y="82956"/>
                  </a:lnTo>
                  <a:lnTo>
                    <a:pt x="85140" y="81686"/>
                  </a:lnTo>
                  <a:close/>
                </a:path>
                <a:path w="861060" h="147319">
                  <a:moveTo>
                    <a:pt x="261365" y="112166"/>
                  </a:moveTo>
                  <a:lnTo>
                    <a:pt x="263194" y="122326"/>
                  </a:lnTo>
                  <a:lnTo>
                    <a:pt x="271729" y="123596"/>
                  </a:lnTo>
                  <a:lnTo>
                    <a:pt x="279196" y="122326"/>
                  </a:lnTo>
                  <a:lnTo>
                    <a:pt x="290398" y="113436"/>
                  </a:lnTo>
                  <a:lnTo>
                    <a:pt x="267258" y="113436"/>
                  </a:lnTo>
                  <a:lnTo>
                    <a:pt x="261365" y="112166"/>
                  </a:lnTo>
                  <a:close/>
                </a:path>
                <a:path w="861060" h="147319">
                  <a:moveTo>
                    <a:pt x="215188" y="68986"/>
                  </a:moveTo>
                  <a:lnTo>
                    <a:pt x="207695" y="70256"/>
                  </a:lnTo>
                  <a:lnTo>
                    <a:pt x="194792" y="80416"/>
                  </a:lnTo>
                  <a:lnTo>
                    <a:pt x="191566" y="86766"/>
                  </a:lnTo>
                  <a:lnTo>
                    <a:pt x="191566" y="104546"/>
                  </a:lnTo>
                  <a:lnTo>
                    <a:pt x="194106" y="109626"/>
                  </a:lnTo>
                  <a:lnTo>
                    <a:pt x="204266" y="119786"/>
                  </a:lnTo>
                  <a:lnTo>
                    <a:pt x="210362" y="122326"/>
                  </a:lnTo>
                  <a:lnTo>
                    <a:pt x="226009" y="122326"/>
                  </a:lnTo>
                  <a:lnTo>
                    <a:pt x="232562" y="119786"/>
                  </a:lnTo>
                  <a:lnTo>
                    <a:pt x="237134" y="113436"/>
                  </a:lnTo>
                  <a:lnTo>
                    <a:pt x="249173" y="113436"/>
                  </a:lnTo>
                  <a:lnTo>
                    <a:pt x="249173" y="112166"/>
                  </a:lnTo>
                  <a:lnTo>
                    <a:pt x="214833" y="112166"/>
                  </a:lnTo>
                  <a:lnTo>
                    <a:pt x="210972" y="110896"/>
                  </a:lnTo>
                  <a:lnTo>
                    <a:pt x="205079" y="104546"/>
                  </a:lnTo>
                  <a:lnTo>
                    <a:pt x="203606" y="100736"/>
                  </a:lnTo>
                  <a:lnTo>
                    <a:pt x="203606" y="90576"/>
                  </a:lnTo>
                  <a:lnTo>
                    <a:pt x="205790" y="85496"/>
                  </a:lnTo>
                  <a:lnTo>
                    <a:pt x="214528" y="80416"/>
                  </a:lnTo>
                  <a:lnTo>
                    <a:pt x="219659" y="79146"/>
                  </a:lnTo>
                  <a:lnTo>
                    <a:pt x="225323" y="79146"/>
                  </a:lnTo>
                  <a:lnTo>
                    <a:pt x="223723" y="70256"/>
                  </a:lnTo>
                  <a:lnTo>
                    <a:pt x="215188" y="68986"/>
                  </a:lnTo>
                  <a:close/>
                </a:path>
                <a:path w="861060" h="147319">
                  <a:moveTo>
                    <a:pt x="128015" y="53746"/>
                  </a:moveTo>
                  <a:lnTo>
                    <a:pt x="116585" y="53746"/>
                  </a:lnTo>
                  <a:lnTo>
                    <a:pt x="116585" y="94386"/>
                  </a:lnTo>
                  <a:lnTo>
                    <a:pt x="114223" y="102006"/>
                  </a:lnTo>
                  <a:lnTo>
                    <a:pt x="104774" y="110896"/>
                  </a:lnTo>
                  <a:lnTo>
                    <a:pt x="98653" y="113436"/>
                  </a:lnTo>
                  <a:lnTo>
                    <a:pt x="115265" y="113436"/>
                  </a:lnTo>
                  <a:lnTo>
                    <a:pt x="115976" y="112166"/>
                  </a:lnTo>
                  <a:lnTo>
                    <a:pt x="128015" y="112166"/>
                  </a:lnTo>
                  <a:lnTo>
                    <a:pt x="128015" y="53746"/>
                  </a:lnTo>
                  <a:close/>
                </a:path>
                <a:path w="861060" h="147319">
                  <a:moveTo>
                    <a:pt x="291287" y="80416"/>
                  </a:moveTo>
                  <a:lnTo>
                    <a:pt x="272084" y="80416"/>
                  </a:lnTo>
                  <a:lnTo>
                    <a:pt x="275945" y="81686"/>
                  </a:lnTo>
                  <a:lnTo>
                    <a:pt x="281838" y="88036"/>
                  </a:lnTo>
                  <a:lnTo>
                    <a:pt x="283311" y="91846"/>
                  </a:lnTo>
                  <a:lnTo>
                    <a:pt x="283311" y="102006"/>
                  </a:lnTo>
                  <a:lnTo>
                    <a:pt x="281127" y="107086"/>
                  </a:lnTo>
                  <a:lnTo>
                    <a:pt x="272389" y="112166"/>
                  </a:lnTo>
                  <a:lnTo>
                    <a:pt x="267258" y="113436"/>
                  </a:lnTo>
                  <a:lnTo>
                    <a:pt x="290398" y="113436"/>
                  </a:lnTo>
                  <a:lnTo>
                    <a:pt x="291998" y="112166"/>
                  </a:lnTo>
                  <a:lnTo>
                    <a:pt x="295198" y="104546"/>
                  </a:lnTo>
                  <a:lnTo>
                    <a:pt x="295198" y="88036"/>
                  </a:lnTo>
                  <a:lnTo>
                    <a:pt x="292709" y="81686"/>
                  </a:lnTo>
                  <a:lnTo>
                    <a:pt x="291287" y="80416"/>
                  </a:lnTo>
                  <a:close/>
                </a:path>
                <a:path w="861060" h="147319">
                  <a:moveTo>
                    <a:pt x="249173" y="53746"/>
                  </a:moveTo>
                  <a:lnTo>
                    <a:pt x="237743" y="53746"/>
                  </a:lnTo>
                  <a:lnTo>
                    <a:pt x="237743" y="98196"/>
                  </a:lnTo>
                  <a:lnTo>
                    <a:pt x="236067" y="103276"/>
                  </a:lnTo>
                  <a:lnTo>
                    <a:pt x="229361" y="109626"/>
                  </a:lnTo>
                  <a:lnTo>
                    <a:pt x="224993" y="112166"/>
                  </a:lnTo>
                  <a:lnTo>
                    <a:pt x="249173" y="112166"/>
                  </a:lnTo>
                  <a:lnTo>
                    <a:pt x="249173" y="94386"/>
                  </a:lnTo>
                  <a:lnTo>
                    <a:pt x="250850" y="89306"/>
                  </a:lnTo>
                  <a:lnTo>
                    <a:pt x="257555" y="81686"/>
                  </a:lnTo>
                  <a:lnTo>
                    <a:pt x="261924" y="80416"/>
                  </a:lnTo>
                  <a:lnTo>
                    <a:pt x="291287" y="80416"/>
                  </a:lnTo>
                  <a:lnTo>
                    <a:pt x="289864" y="79146"/>
                  </a:lnTo>
                  <a:lnTo>
                    <a:pt x="249173" y="79146"/>
                  </a:lnTo>
                  <a:lnTo>
                    <a:pt x="249173" y="53746"/>
                  </a:lnTo>
                  <a:close/>
                </a:path>
                <a:path w="861060" h="147319">
                  <a:moveTo>
                    <a:pt x="382371" y="99466"/>
                  </a:moveTo>
                  <a:lnTo>
                    <a:pt x="373532" y="99466"/>
                  </a:lnTo>
                  <a:lnTo>
                    <a:pt x="375259" y="100736"/>
                  </a:lnTo>
                  <a:lnTo>
                    <a:pt x="377494" y="100736"/>
                  </a:lnTo>
                  <a:lnTo>
                    <a:pt x="382371" y="99466"/>
                  </a:lnTo>
                  <a:close/>
                </a:path>
                <a:path w="861060" h="147319">
                  <a:moveTo>
                    <a:pt x="437540" y="95656"/>
                  </a:moveTo>
                  <a:lnTo>
                    <a:pt x="389534" y="95656"/>
                  </a:lnTo>
                  <a:lnTo>
                    <a:pt x="395630" y="99466"/>
                  </a:lnTo>
                  <a:lnTo>
                    <a:pt x="403148" y="100736"/>
                  </a:lnTo>
                  <a:lnTo>
                    <a:pt x="417271" y="100736"/>
                  </a:lnTo>
                  <a:lnTo>
                    <a:pt x="421893" y="99466"/>
                  </a:lnTo>
                  <a:lnTo>
                    <a:pt x="437540" y="99466"/>
                  </a:lnTo>
                  <a:lnTo>
                    <a:pt x="437540" y="95656"/>
                  </a:lnTo>
                  <a:close/>
                </a:path>
                <a:path w="861060" h="147319">
                  <a:moveTo>
                    <a:pt x="395782" y="53746"/>
                  </a:moveTo>
                  <a:lnTo>
                    <a:pt x="384352" y="53746"/>
                  </a:lnTo>
                  <a:lnTo>
                    <a:pt x="384352" y="86766"/>
                  </a:lnTo>
                  <a:lnTo>
                    <a:pt x="380999" y="90576"/>
                  </a:lnTo>
                  <a:lnTo>
                    <a:pt x="405383" y="90576"/>
                  </a:lnTo>
                  <a:lnTo>
                    <a:pt x="399897" y="89306"/>
                  </a:lnTo>
                  <a:lnTo>
                    <a:pt x="395020" y="88036"/>
                  </a:lnTo>
                  <a:lnTo>
                    <a:pt x="395782" y="84226"/>
                  </a:lnTo>
                  <a:lnTo>
                    <a:pt x="395782" y="53746"/>
                  </a:lnTo>
                  <a:close/>
                </a:path>
                <a:path w="861060" h="147319">
                  <a:moveTo>
                    <a:pt x="437540" y="53746"/>
                  </a:moveTo>
                  <a:lnTo>
                    <a:pt x="425957" y="53746"/>
                  </a:lnTo>
                  <a:lnTo>
                    <a:pt x="425957" y="88036"/>
                  </a:lnTo>
                  <a:lnTo>
                    <a:pt x="422300" y="89306"/>
                  </a:lnTo>
                  <a:lnTo>
                    <a:pt x="417474" y="90576"/>
                  </a:lnTo>
                  <a:lnTo>
                    <a:pt x="437540" y="90576"/>
                  </a:lnTo>
                  <a:lnTo>
                    <a:pt x="437540" y="53746"/>
                  </a:lnTo>
                  <a:close/>
                </a:path>
                <a:path w="861060" h="147319">
                  <a:moveTo>
                    <a:pt x="102717" y="71526"/>
                  </a:moveTo>
                  <a:lnTo>
                    <a:pt x="47396" y="71526"/>
                  </a:lnTo>
                  <a:lnTo>
                    <a:pt x="47396" y="81686"/>
                  </a:lnTo>
                  <a:lnTo>
                    <a:pt x="102717" y="81686"/>
                  </a:lnTo>
                  <a:lnTo>
                    <a:pt x="102717" y="71526"/>
                  </a:lnTo>
                  <a:close/>
                </a:path>
                <a:path w="861060" h="147319">
                  <a:moveTo>
                    <a:pt x="225323" y="79146"/>
                  </a:moveTo>
                  <a:lnTo>
                    <a:pt x="219659" y="79146"/>
                  </a:lnTo>
                  <a:lnTo>
                    <a:pt x="225551" y="80416"/>
                  </a:lnTo>
                  <a:lnTo>
                    <a:pt x="225323" y="79146"/>
                  </a:lnTo>
                  <a:close/>
                </a:path>
                <a:path w="861060" h="147319">
                  <a:moveTo>
                    <a:pt x="276707" y="70256"/>
                  </a:moveTo>
                  <a:lnTo>
                    <a:pt x="260654" y="70256"/>
                  </a:lnTo>
                  <a:lnTo>
                    <a:pt x="254050" y="72796"/>
                  </a:lnTo>
                  <a:lnTo>
                    <a:pt x="249783" y="79146"/>
                  </a:lnTo>
                  <a:lnTo>
                    <a:pt x="289864" y="79146"/>
                  </a:lnTo>
                  <a:lnTo>
                    <a:pt x="282752" y="72796"/>
                  </a:lnTo>
                  <a:lnTo>
                    <a:pt x="276707" y="70256"/>
                  </a:lnTo>
                  <a:close/>
                </a:path>
                <a:path w="861060" h="147319">
                  <a:moveTo>
                    <a:pt x="41605" y="43586"/>
                  </a:moveTo>
                  <a:lnTo>
                    <a:pt x="0" y="43586"/>
                  </a:lnTo>
                  <a:lnTo>
                    <a:pt x="0" y="53746"/>
                  </a:lnTo>
                  <a:lnTo>
                    <a:pt x="41605" y="53746"/>
                  </a:lnTo>
                  <a:lnTo>
                    <a:pt x="41605" y="43586"/>
                  </a:lnTo>
                  <a:close/>
                </a:path>
                <a:path w="861060" h="147319">
                  <a:moveTo>
                    <a:pt x="48310" y="43586"/>
                  </a:moveTo>
                  <a:lnTo>
                    <a:pt x="41605" y="43586"/>
                  </a:lnTo>
                  <a:lnTo>
                    <a:pt x="41605" y="53746"/>
                  </a:lnTo>
                  <a:lnTo>
                    <a:pt x="48310" y="53746"/>
                  </a:lnTo>
                  <a:lnTo>
                    <a:pt x="48310" y="43586"/>
                  </a:lnTo>
                  <a:close/>
                </a:path>
                <a:path w="861060" h="147319">
                  <a:moveTo>
                    <a:pt x="139750" y="43586"/>
                  </a:moveTo>
                  <a:lnTo>
                    <a:pt x="48310" y="43586"/>
                  </a:lnTo>
                  <a:lnTo>
                    <a:pt x="48310" y="53746"/>
                  </a:lnTo>
                  <a:lnTo>
                    <a:pt x="139750" y="53746"/>
                  </a:lnTo>
                  <a:lnTo>
                    <a:pt x="139750" y="43586"/>
                  </a:lnTo>
                  <a:close/>
                </a:path>
                <a:path w="861060" h="147319">
                  <a:moveTo>
                    <a:pt x="146456" y="43586"/>
                  </a:moveTo>
                  <a:lnTo>
                    <a:pt x="139750" y="43586"/>
                  </a:lnTo>
                  <a:lnTo>
                    <a:pt x="139750" y="53746"/>
                  </a:lnTo>
                  <a:lnTo>
                    <a:pt x="146456" y="53746"/>
                  </a:lnTo>
                  <a:lnTo>
                    <a:pt x="146456" y="43586"/>
                  </a:lnTo>
                  <a:close/>
                </a:path>
                <a:path w="861060" h="147319">
                  <a:moveTo>
                    <a:pt x="181355" y="43586"/>
                  </a:moveTo>
                  <a:lnTo>
                    <a:pt x="146456" y="43586"/>
                  </a:lnTo>
                  <a:lnTo>
                    <a:pt x="146456" y="53746"/>
                  </a:lnTo>
                  <a:lnTo>
                    <a:pt x="181355" y="53746"/>
                  </a:lnTo>
                  <a:lnTo>
                    <a:pt x="181355" y="43586"/>
                  </a:lnTo>
                  <a:close/>
                </a:path>
                <a:path w="861060" h="147319">
                  <a:moveTo>
                    <a:pt x="188061" y="43586"/>
                  </a:moveTo>
                  <a:lnTo>
                    <a:pt x="181355" y="43586"/>
                  </a:lnTo>
                  <a:lnTo>
                    <a:pt x="181355" y="53746"/>
                  </a:lnTo>
                  <a:lnTo>
                    <a:pt x="188061" y="53746"/>
                  </a:lnTo>
                  <a:lnTo>
                    <a:pt x="188061" y="43586"/>
                  </a:lnTo>
                  <a:close/>
                </a:path>
                <a:path w="861060" h="147319">
                  <a:moveTo>
                    <a:pt x="298703" y="43586"/>
                  </a:moveTo>
                  <a:lnTo>
                    <a:pt x="188061" y="43586"/>
                  </a:lnTo>
                  <a:lnTo>
                    <a:pt x="188061" y="53746"/>
                  </a:lnTo>
                  <a:lnTo>
                    <a:pt x="298703" y="53746"/>
                  </a:lnTo>
                  <a:lnTo>
                    <a:pt x="298703" y="43586"/>
                  </a:lnTo>
                  <a:close/>
                </a:path>
                <a:path w="861060" h="147319">
                  <a:moveTo>
                    <a:pt x="305409" y="43586"/>
                  </a:moveTo>
                  <a:lnTo>
                    <a:pt x="298703" y="43586"/>
                  </a:lnTo>
                  <a:lnTo>
                    <a:pt x="298703" y="53746"/>
                  </a:lnTo>
                  <a:lnTo>
                    <a:pt x="305409" y="53746"/>
                  </a:lnTo>
                  <a:lnTo>
                    <a:pt x="305409" y="43586"/>
                  </a:lnTo>
                  <a:close/>
                </a:path>
                <a:path w="861060" h="147319">
                  <a:moveTo>
                    <a:pt x="449275" y="43586"/>
                  </a:moveTo>
                  <a:lnTo>
                    <a:pt x="305409" y="43586"/>
                  </a:lnTo>
                  <a:lnTo>
                    <a:pt x="305409" y="53746"/>
                  </a:lnTo>
                  <a:lnTo>
                    <a:pt x="449275" y="53746"/>
                  </a:lnTo>
                  <a:lnTo>
                    <a:pt x="449275" y="43586"/>
                  </a:lnTo>
                  <a:close/>
                </a:path>
                <a:path w="861060" h="147319">
                  <a:moveTo>
                    <a:pt x="455980" y="43586"/>
                  </a:moveTo>
                  <a:lnTo>
                    <a:pt x="449275" y="43586"/>
                  </a:lnTo>
                  <a:lnTo>
                    <a:pt x="449275" y="53746"/>
                  </a:lnTo>
                  <a:lnTo>
                    <a:pt x="455980" y="53746"/>
                  </a:lnTo>
                  <a:lnTo>
                    <a:pt x="455980" y="43586"/>
                  </a:lnTo>
                  <a:close/>
                </a:path>
                <a:path w="861060" h="147319">
                  <a:moveTo>
                    <a:pt x="497585" y="43586"/>
                  </a:moveTo>
                  <a:lnTo>
                    <a:pt x="455980" y="43586"/>
                  </a:lnTo>
                  <a:lnTo>
                    <a:pt x="455980" y="53746"/>
                  </a:lnTo>
                  <a:lnTo>
                    <a:pt x="497585" y="53746"/>
                  </a:lnTo>
                  <a:lnTo>
                    <a:pt x="497585" y="43586"/>
                  </a:lnTo>
                  <a:close/>
                </a:path>
                <a:path w="861060" h="147319">
                  <a:moveTo>
                    <a:pt x="60197" y="406"/>
                  </a:moveTo>
                  <a:lnTo>
                    <a:pt x="22047" y="14376"/>
                  </a:lnTo>
                  <a:lnTo>
                    <a:pt x="18440" y="21996"/>
                  </a:lnTo>
                  <a:lnTo>
                    <a:pt x="18440" y="43586"/>
                  </a:lnTo>
                  <a:lnTo>
                    <a:pt x="29870" y="43586"/>
                  </a:lnTo>
                  <a:lnTo>
                    <a:pt x="29870" y="32156"/>
                  </a:lnTo>
                  <a:lnTo>
                    <a:pt x="31765" y="23266"/>
                  </a:lnTo>
                  <a:lnTo>
                    <a:pt x="37452" y="15646"/>
                  </a:lnTo>
                  <a:lnTo>
                    <a:pt x="46929" y="11836"/>
                  </a:lnTo>
                  <a:lnTo>
                    <a:pt x="60197" y="10566"/>
                  </a:lnTo>
                  <a:lnTo>
                    <a:pt x="100798" y="10566"/>
                  </a:lnTo>
                  <a:lnTo>
                    <a:pt x="98221" y="9296"/>
                  </a:lnTo>
                  <a:lnTo>
                    <a:pt x="89644" y="5486"/>
                  </a:lnTo>
                  <a:lnTo>
                    <a:pt x="80448" y="2946"/>
                  </a:lnTo>
                  <a:lnTo>
                    <a:pt x="60197" y="406"/>
                  </a:lnTo>
                  <a:close/>
                </a:path>
                <a:path w="861060" h="147319">
                  <a:moveTo>
                    <a:pt x="194614" y="406"/>
                  </a:moveTo>
                  <a:lnTo>
                    <a:pt x="158191" y="20726"/>
                  </a:lnTo>
                  <a:lnTo>
                    <a:pt x="158191" y="43586"/>
                  </a:lnTo>
                  <a:lnTo>
                    <a:pt x="169621" y="43586"/>
                  </a:lnTo>
                  <a:lnTo>
                    <a:pt x="169621" y="24536"/>
                  </a:lnTo>
                  <a:lnTo>
                    <a:pt x="171780" y="19456"/>
                  </a:lnTo>
                  <a:lnTo>
                    <a:pt x="180416" y="13106"/>
                  </a:lnTo>
                  <a:lnTo>
                    <a:pt x="186588" y="10566"/>
                  </a:lnTo>
                  <a:lnTo>
                    <a:pt x="229830" y="10566"/>
                  </a:lnTo>
                  <a:lnTo>
                    <a:pt x="227609" y="9296"/>
                  </a:lnTo>
                  <a:lnTo>
                    <a:pt x="220203" y="5486"/>
                  </a:lnTo>
                  <a:lnTo>
                    <a:pt x="212236" y="2946"/>
                  </a:lnTo>
                  <a:lnTo>
                    <a:pt x="194614" y="406"/>
                  </a:lnTo>
                  <a:close/>
                </a:path>
                <a:path w="861060" h="147319">
                  <a:moveTo>
                    <a:pt x="100798" y="10566"/>
                  </a:moveTo>
                  <a:lnTo>
                    <a:pt x="60197" y="10566"/>
                  </a:lnTo>
                  <a:lnTo>
                    <a:pt x="77781" y="13106"/>
                  </a:lnTo>
                  <a:lnTo>
                    <a:pt x="85701" y="14376"/>
                  </a:lnTo>
                  <a:lnTo>
                    <a:pt x="93040" y="18186"/>
                  </a:lnTo>
                  <a:lnTo>
                    <a:pt x="99702" y="20726"/>
                  </a:lnTo>
                  <a:lnTo>
                    <a:pt x="105594" y="24536"/>
                  </a:lnTo>
                  <a:lnTo>
                    <a:pt x="110713" y="29616"/>
                  </a:lnTo>
                  <a:lnTo>
                    <a:pt x="115061" y="33426"/>
                  </a:lnTo>
                  <a:lnTo>
                    <a:pt x="122681" y="27076"/>
                  </a:lnTo>
                  <a:lnTo>
                    <a:pt x="118181" y="21996"/>
                  </a:lnTo>
                  <a:lnTo>
                    <a:pt x="112604" y="16916"/>
                  </a:lnTo>
                  <a:lnTo>
                    <a:pt x="105951" y="13106"/>
                  </a:lnTo>
                  <a:lnTo>
                    <a:pt x="100798" y="10566"/>
                  </a:lnTo>
                  <a:close/>
                </a:path>
                <a:path w="861060" h="147319">
                  <a:moveTo>
                    <a:pt x="229830" y="10566"/>
                  </a:moveTo>
                  <a:lnTo>
                    <a:pt x="194614" y="10566"/>
                  </a:lnTo>
                  <a:lnTo>
                    <a:pt x="202215" y="11836"/>
                  </a:lnTo>
                  <a:lnTo>
                    <a:pt x="209321" y="13106"/>
                  </a:lnTo>
                  <a:lnTo>
                    <a:pt x="215931" y="14376"/>
                  </a:lnTo>
                  <a:lnTo>
                    <a:pt x="222046" y="18186"/>
                  </a:lnTo>
                  <a:lnTo>
                    <a:pt x="229869" y="21996"/>
                  </a:lnTo>
                  <a:lnTo>
                    <a:pt x="236016" y="27076"/>
                  </a:lnTo>
                  <a:lnTo>
                    <a:pt x="240487" y="33426"/>
                  </a:lnTo>
                  <a:lnTo>
                    <a:pt x="248716" y="27076"/>
                  </a:lnTo>
                  <a:lnTo>
                    <a:pt x="244825" y="21996"/>
                  </a:lnTo>
                  <a:lnTo>
                    <a:pt x="240010" y="18186"/>
                  </a:lnTo>
                  <a:lnTo>
                    <a:pt x="234272" y="13106"/>
                  </a:lnTo>
                  <a:lnTo>
                    <a:pt x="229830" y="10566"/>
                  </a:lnTo>
                  <a:close/>
                </a:path>
                <a:path w="861060" h="147319">
                  <a:moveTo>
                    <a:pt x="726234" y="126949"/>
                  </a:moveTo>
                  <a:lnTo>
                    <a:pt x="714743" y="126949"/>
                  </a:lnTo>
                  <a:lnTo>
                    <a:pt x="725868" y="147065"/>
                  </a:lnTo>
                  <a:lnTo>
                    <a:pt x="739432" y="143713"/>
                  </a:lnTo>
                  <a:lnTo>
                    <a:pt x="726234" y="126949"/>
                  </a:lnTo>
                  <a:close/>
                </a:path>
                <a:path w="861060" h="147319">
                  <a:moveTo>
                    <a:pt x="564629" y="52882"/>
                  </a:moveTo>
                  <a:lnTo>
                    <a:pt x="553199" y="52882"/>
                  </a:lnTo>
                  <a:lnTo>
                    <a:pt x="553199" y="140969"/>
                  </a:lnTo>
                  <a:lnTo>
                    <a:pt x="564629" y="140969"/>
                  </a:lnTo>
                  <a:lnTo>
                    <a:pt x="564629" y="52882"/>
                  </a:lnTo>
                  <a:close/>
                </a:path>
                <a:path w="861060" h="147319">
                  <a:moveTo>
                    <a:pt x="642810" y="91439"/>
                  </a:moveTo>
                  <a:lnTo>
                    <a:pt x="631380" y="91439"/>
                  </a:lnTo>
                  <a:lnTo>
                    <a:pt x="631380" y="140969"/>
                  </a:lnTo>
                  <a:lnTo>
                    <a:pt x="642810" y="140969"/>
                  </a:lnTo>
                  <a:lnTo>
                    <a:pt x="642810" y="91439"/>
                  </a:lnTo>
                  <a:close/>
                </a:path>
                <a:path w="861060" h="147319">
                  <a:moveTo>
                    <a:pt x="764120" y="52882"/>
                  </a:moveTo>
                  <a:lnTo>
                    <a:pt x="752690" y="52882"/>
                  </a:lnTo>
                  <a:lnTo>
                    <a:pt x="752690" y="140969"/>
                  </a:lnTo>
                  <a:lnTo>
                    <a:pt x="764120" y="140969"/>
                  </a:lnTo>
                  <a:lnTo>
                    <a:pt x="764120" y="52882"/>
                  </a:lnTo>
                  <a:close/>
                </a:path>
                <a:path w="861060" h="147319">
                  <a:moveTo>
                    <a:pt x="842302" y="91439"/>
                  </a:moveTo>
                  <a:lnTo>
                    <a:pt x="830872" y="91439"/>
                  </a:lnTo>
                  <a:lnTo>
                    <a:pt x="830872" y="140969"/>
                  </a:lnTo>
                  <a:lnTo>
                    <a:pt x="842302" y="140969"/>
                  </a:lnTo>
                  <a:lnTo>
                    <a:pt x="842302" y="91439"/>
                  </a:lnTo>
                  <a:close/>
                </a:path>
                <a:path w="861060" h="147319">
                  <a:moveTo>
                    <a:pt x="718553" y="52882"/>
                  </a:moveTo>
                  <a:lnTo>
                    <a:pt x="706970" y="52882"/>
                  </a:lnTo>
                  <a:lnTo>
                    <a:pt x="706970" y="68122"/>
                  </a:lnTo>
                  <a:lnTo>
                    <a:pt x="688682" y="72694"/>
                  </a:lnTo>
                  <a:lnTo>
                    <a:pt x="665060" y="106679"/>
                  </a:lnTo>
                  <a:lnTo>
                    <a:pt x="668286" y="114122"/>
                  </a:lnTo>
                  <a:lnTo>
                    <a:pt x="699960" y="129997"/>
                  </a:lnTo>
                  <a:lnTo>
                    <a:pt x="705548" y="129997"/>
                  </a:lnTo>
                  <a:lnTo>
                    <a:pt x="710476" y="128981"/>
                  </a:lnTo>
                  <a:lnTo>
                    <a:pt x="714743" y="126949"/>
                  </a:lnTo>
                  <a:lnTo>
                    <a:pt x="726234" y="126949"/>
                  </a:lnTo>
                  <a:lnTo>
                    <a:pt x="722515" y="122224"/>
                  </a:lnTo>
                  <a:lnTo>
                    <a:pt x="725498" y="119583"/>
                  </a:lnTo>
                  <a:lnTo>
                    <a:pt x="692238" y="119583"/>
                  </a:lnTo>
                  <a:lnTo>
                    <a:pt x="687082" y="117703"/>
                  </a:lnTo>
                  <a:lnTo>
                    <a:pt x="678853" y="109981"/>
                  </a:lnTo>
                  <a:lnTo>
                    <a:pt x="676905" y="105460"/>
                  </a:lnTo>
                  <a:lnTo>
                    <a:pt x="676795" y="95046"/>
                  </a:lnTo>
                  <a:lnTo>
                    <a:pt x="678141" y="91439"/>
                  </a:lnTo>
                  <a:lnTo>
                    <a:pt x="683526" y="85953"/>
                  </a:lnTo>
                  <a:lnTo>
                    <a:pt x="688124" y="83718"/>
                  </a:lnTo>
                  <a:lnTo>
                    <a:pt x="694626" y="81991"/>
                  </a:lnTo>
                  <a:lnTo>
                    <a:pt x="718553" y="76199"/>
                  </a:lnTo>
                  <a:lnTo>
                    <a:pt x="718553" y="52882"/>
                  </a:lnTo>
                  <a:close/>
                </a:path>
                <a:path w="861060" h="147319">
                  <a:moveTo>
                    <a:pt x="720229" y="97078"/>
                  </a:moveTo>
                  <a:lnTo>
                    <a:pt x="711847" y="100126"/>
                  </a:lnTo>
                  <a:lnTo>
                    <a:pt x="711847" y="115671"/>
                  </a:lnTo>
                  <a:lnTo>
                    <a:pt x="709002" y="118211"/>
                  </a:lnTo>
                  <a:lnTo>
                    <a:pt x="704532" y="119481"/>
                  </a:lnTo>
                  <a:lnTo>
                    <a:pt x="698436" y="119481"/>
                  </a:lnTo>
                  <a:lnTo>
                    <a:pt x="692238" y="119583"/>
                  </a:lnTo>
                  <a:lnTo>
                    <a:pt x="725498" y="119583"/>
                  </a:lnTo>
                  <a:lnTo>
                    <a:pt x="726071" y="119075"/>
                  </a:lnTo>
                  <a:lnTo>
                    <a:pt x="727849" y="114858"/>
                  </a:lnTo>
                  <a:lnTo>
                    <a:pt x="727849" y="106629"/>
                  </a:lnTo>
                  <a:lnTo>
                    <a:pt x="727087" y="104063"/>
                  </a:lnTo>
                  <a:lnTo>
                    <a:pt x="724039" y="99694"/>
                  </a:lnTo>
                  <a:lnTo>
                    <a:pt x="722261" y="98094"/>
                  </a:lnTo>
                  <a:lnTo>
                    <a:pt x="720229" y="97078"/>
                  </a:lnTo>
                  <a:close/>
                </a:path>
                <a:path w="861060" h="147319">
                  <a:moveTo>
                    <a:pt x="642810" y="52882"/>
                  </a:moveTo>
                  <a:lnTo>
                    <a:pt x="631380" y="52882"/>
                  </a:lnTo>
                  <a:lnTo>
                    <a:pt x="631380" y="81076"/>
                  </a:lnTo>
                  <a:lnTo>
                    <a:pt x="592366" y="81076"/>
                  </a:lnTo>
                  <a:lnTo>
                    <a:pt x="583831" y="87934"/>
                  </a:lnTo>
                  <a:lnTo>
                    <a:pt x="583831" y="92100"/>
                  </a:lnTo>
                  <a:lnTo>
                    <a:pt x="584771" y="96011"/>
                  </a:lnTo>
                  <a:lnTo>
                    <a:pt x="588530" y="103327"/>
                  </a:lnTo>
                  <a:lnTo>
                    <a:pt x="590943" y="106070"/>
                  </a:lnTo>
                  <a:lnTo>
                    <a:pt x="593890" y="107899"/>
                  </a:lnTo>
                  <a:lnTo>
                    <a:pt x="600900" y="105460"/>
                  </a:lnTo>
                  <a:lnTo>
                    <a:pt x="600900" y="91439"/>
                  </a:lnTo>
                  <a:lnTo>
                    <a:pt x="642810" y="91439"/>
                  </a:lnTo>
                  <a:lnTo>
                    <a:pt x="642810" y="52882"/>
                  </a:lnTo>
                  <a:close/>
                </a:path>
                <a:path w="861060" h="147319">
                  <a:moveTo>
                    <a:pt x="842302" y="52882"/>
                  </a:moveTo>
                  <a:lnTo>
                    <a:pt x="830872" y="52882"/>
                  </a:lnTo>
                  <a:lnTo>
                    <a:pt x="830872" y="81076"/>
                  </a:lnTo>
                  <a:lnTo>
                    <a:pt x="791857" y="81076"/>
                  </a:lnTo>
                  <a:lnTo>
                    <a:pt x="783323" y="87934"/>
                  </a:lnTo>
                  <a:lnTo>
                    <a:pt x="783323" y="92100"/>
                  </a:lnTo>
                  <a:lnTo>
                    <a:pt x="784263" y="96011"/>
                  </a:lnTo>
                  <a:lnTo>
                    <a:pt x="788022" y="103327"/>
                  </a:lnTo>
                  <a:lnTo>
                    <a:pt x="790435" y="106070"/>
                  </a:lnTo>
                  <a:lnTo>
                    <a:pt x="793381" y="107899"/>
                  </a:lnTo>
                  <a:lnTo>
                    <a:pt x="800392" y="105460"/>
                  </a:lnTo>
                  <a:lnTo>
                    <a:pt x="800392" y="91439"/>
                  </a:lnTo>
                  <a:lnTo>
                    <a:pt x="842302" y="91439"/>
                  </a:lnTo>
                  <a:lnTo>
                    <a:pt x="842302" y="52882"/>
                  </a:lnTo>
                  <a:close/>
                </a:path>
                <a:path w="861060" h="147319">
                  <a:moveTo>
                    <a:pt x="576364" y="43129"/>
                  </a:moveTo>
                  <a:lnTo>
                    <a:pt x="534758" y="43129"/>
                  </a:lnTo>
                  <a:lnTo>
                    <a:pt x="534758" y="52882"/>
                  </a:lnTo>
                  <a:lnTo>
                    <a:pt x="576364" y="52882"/>
                  </a:lnTo>
                  <a:lnTo>
                    <a:pt x="576364" y="43129"/>
                  </a:lnTo>
                  <a:close/>
                </a:path>
                <a:path w="861060" h="147319">
                  <a:moveTo>
                    <a:pt x="583069" y="43129"/>
                  </a:moveTo>
                  <a:lnTo>
                    <a:pt x="576364" y="43129"/>
                  </a:lnTo>
                  <a:lnTo>
                    <a:pt x="576364" y="52882"/>
                  </a:lnTo>
                  <a:lnTo>
                    <a:pt x="583069" y="52882"/>
                  </a:lnTo>
                  <a:lnTo>
                    <a:pt x="583069" y="43129"/>
                  </a:lnTo>
                  <a:close/>
                </a:path>
                <a:path w="861060" h="147319">
                  <a:moveTo>
                    <a:pt x="654545" y="43129"/>
                  </a:moveTo>
                  <a:lnTo>
                    <a:pt x="583069" y="43129"/>
                  </a:lnTo>
                  <a:lnTo>
                    <a:pt x="583069" y="52882"/>
                  </a:lnTo>
                  <a:lnTo>
                    <a:pt x="654545" y="52882"/>
                  </a:lnTo>
                  <a:lnTo>
                    <a:pt x="654545" y="43129"/>
                  </a:lnTo>
                  <a:close/>
                </a:path>
                <a:path w="861060" h="147319">
                  <a:moveTo>
                    <a:pt x="661250" y="43129"/>
                  </a:moveTo>
                  <a:lnTo>
                    <a:pt x="654545" y="43129"/>
                  </a:lnTo>
                  <a:lnTo>
                    <a:pt x="654545" y="52882"/>
                  </a:lnTo>
                  <a:lnTo>
                    <a:pt x="661250" y="52882"/>
                  </a:lnTo>
                  <a:lnTo>
                    <a:pt x="661250" y="43129"/>
                  </a:lnTo>
                  <a:close/>
                </a:path>
                <a:path w="861060" h="147319">
                  <a:moveTo>
                    <a:pt x="734250" y="43129"/>
                  </a:moveTo>
                  <a:lnTo>
                    <a:pt x="661250" y="43129"/>
                  </a:lnTo>
                  <a:lnTo>
                    <a:pt x="661250" y="52882"/>
                  </a:lnTo>
                  <a:lnTo>
                    <a:pt x="734250" y="52882"/>
                  </a:lnTo>
                  <a:lnTo>
                    <a:pt x="734250" y="43129"/>
                  </a:lnTo>
                  <a:close/>
                </a:path>
                <a:path w="861060" h="147319">
                  <a:moveTo>
                    <a:pt x="740956" y="43129"/>
                  </a:moveTo>
                  <a:lnTo>
                    <a:pt x="734250" y="43129"/>
                  </a:lnTo>
                  <a:lnTo>
                    <a:pt x="734250" y="52882"/>
                  </a:lnTo>
                  <a:lnTo>
                    <a:pt x="740956" y="52882"/>
                  </a:lnTo>
                  <a:lnTo>
                    <a:pt x="740956" y="43129"/>
                  </a:lnTo>
                  <a:close/>
                </a:path>
                <a:path w="861060" h="147319">
                  <a:moveTo>
                    <a:pt x="775855" y="43129"/>
                  </a:moveTo>
                  <a:lnTo>
                    <a:pt x="740956" y="43129"/>
                  </a:lnTo>
                  <a:lnTo>
                    <a:pt x="740956" y="52882"/>
                  </a:lnTo>
                  <a:lnTo>
                    <a:pt x="775855" y="52882"/>
                  </a:lnTo>
                  <a:lnTo>
                    <a:pt x="775855" y="43129"/>
                  </a:lnTo>
                  <a:close/>
                </a:path>
                <a:path w="861060" h="147319">
                  <a:moveTo>
                    <a:pt x="782561" y="43129"/>
                  </a:moveTo>
                  <a:lnTo>
                    <a:pt x="775855" y="43129"/>
                  </a:lnTo>
                  <a:lnTo>
                    <a:pt x="775855" y="52882"/>
                  </a:lnTo>
                  <a:lnTo>
                    <a:pt x="782561" y="52882"/>
                  </a:lnTo>
                  <a:lnTo>
                    <a:pt x="782561" y="43129"/>
                  </a:lnTo>
                  <a:close/>
                </a:path>
                <a:path w="861060" h="147319">
                  <a:moveTo>
                    <a:pt x="860742" y="43129"/>
                  </a:moveTo>
                  <a:lnTo>
                    <a:pt x="782561" y="43129"/>
                  </a:lnTo>
                  <a:lnTo>
                    <a:pt x="782561" y="52882"/>
                  </a:lnTo>
                  <a:lnTo>
                    <a:pt x="860742" y="52882"/>
                  </a:lnTo>
                  <a:lnTo>
                    <a:pt x="860742" y="43129"/>
                  </a:lnTo>
                  <a:close/>
                </a:path>
                <a:path w="861060" h="147319">
                  <a:moveTo>
                    <a:pt x="587794" y="0"/>
                  </a:moveTo>
                  <a:lnTo>
                    <a:pt x="553199" y="20472"/>
                  </a:lnTo>
                  <a:lnTo>
                    <a:pt x="553199" y="43129"/>
                  </a:lnTo>
                  <a:lnTo>
                    <a:pt x="564629" y="43129"/>
                  </a:lnTo>
                  <a:lnTo>
                    <a:pt x="564629" y="23469"/>
                  </a:lnTo>
                  <a:lnTo>
                    <a:pt x="566661" y="18745"/>
                  </a:lnTo>
                  <a:lnTo>
                    <a:pt x="574789" y="12039"/>
                  </a:lnTo>
                  <a:lnTo>
                    <a:pt x="580478" y="10363"/>
                  </a:lnTo>
                  <a:lnTo>
                    <a:pt x="622003" y="10363"/>
                  </a:lnTo>
                  <a:lnTo>
                    <a:pt x="618959" y="8305"/>
                  </a:lnTo>
                  <a:lnTo>
                    <a:pt x="611954" y="4672"/>
                  </a:lnTo>
                  <a:lnTo>
                    <a:pt x="604424" y="2076"/>
                  </a:lnTo>
                  <a:lnTo>
                    <a:pt x="596371" y="519"/>
                  </a:lnTo>
                  <a:lnTo>
                    <a:pt x="587794" y="0"/>
                  </a:lnTo>
                  <a:close/>
                </a:path>
                <a:path w="861060" h="147319">
                  <a:moveTo>
                    <a:pt x="622003" y="10363"/>
                  </a:moveTo>
                  <a:lnTo>
                    <a:pt x="587794" y="10363"/>
                  </a:lnTo>
                  <a:lnTo>
                    <a:pt x="594880" y="10782"/>
                  </a:lnTo>
                  <a:lnTo>
                    <a:pt x="601510" y="12039"/>
                  </a:lnTo>
                  <a:lnTo>
                    <a:pt x="630770" y="33070"/>
                  </a:lnTo>
                  <a:lnTo>
                    <a:pt x="639152" y="26822"/>
                  </a:lnTo>
                  <a:lnTo>
                    <a:pt x="635376" y="21836"/>
                  </a:lnTo>
                  <a:lnTo>
                    <a:pt x="630728" y="17068"/>
                  </a:lnTo>
                  <a:lnTo>
                    <a:pt x="625279" y="12577"/>
                  </a:lnTo>
                  <a:lnTo>
                    <a:pt x="622003" y="1036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78616" y="1481226"/>
              <a:ext cx="1502333" cy="15621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3179" y="1631264"/>
              <a:ext cx="124510" cy="10180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21841" y="1590878"/>
              <a:ext cx="916063" cy="18516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37538" y="1837461"/>
              <a:ext cx="1572285" cy="156210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72300" y="2391823"/>
            <a:ext cx="6438343" cy="25580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626257" y="2803998"/>
            <a:ext cx="6878846" cy="220676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1172992" y="3051075"/>
            <a:ext cx="7307622" cy="469101"/>
            <a:chOff x="906400" y="2709278"/>
            <a:chExt cx="5969355" cy="368993"/>
          </a:xfrm>
        </p:grpSpPr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06400" y="2709278"/>
              <a:ext cx="5935522" cy="18973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6400" y="2894782"/>
              <a:ext cx="5969355" cy="183489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72990" y="3510578"/>
            <a:ext cx="4303467" cy="198977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169047" y="4115013"/>
            <a:ext cx="2972649" cy="219768"/>
          </a:xfrm>
          <a:prstGeom prst="rect">
            <a:avLst/>
          </a:prstGeom>
        </p:spPr>
      </p:pic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670959"/>
              </p:ext>
            </p:extLst>
          </p:nvPr>
        </p:nvGraphicFramePr>
        <p:xfrm>
          <a:off x="1164705" y="4466529"/>
          <a:ext cx="7714729" cy="28374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0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7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56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14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61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C7EA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C7EA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C7EA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C7EA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C7EA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431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43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66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43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422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43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43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43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431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243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242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931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1" name="object 3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390003" y="4520606"/>
            <a:ext cx="238048" cy="111285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1910076" y="4553107"/>
            <a:ext cx="617967" cy="81452"/>
          </a:xfrm>
          <a:custGeom>
            <a:avLst/>
            <a:gdLst/>
            <a:ahLst/>
            <a:cxnLst/>
            <a:rect l="l" t="t" r="r" b="b"/>
            <a:pathLst>
              <a:path w="477519" h="105410">
                <a:moveTo>
                  <a:pt x="106527" y="48158"/>
                </a:moveTo>
                <a:lnTo>
                  <a:pt x="96316" y="61417"/>
                </a:lnTo>
                <a:lnTo>
                  <a:pt x="108356" y="70713"/>
                </a:lnTo>
                <a:lnTo>
                  <a:pt x="144932" y="105155"/>
                </a:lnTo>
                <a:lnTo>
                  <a:pt x="159562" y="94945"/>
                </a:lnTo>
                <a:lnTo>
                  <a:pt x="143103" y="79705"/>
                </a:lnTo>
                <a:lnTo>
                  <a:pt x="137820" y="74726"/>
                </a:lnTo>
                <a:lnTo>
                  <a:pt x="131775" y="70053"/>
                </a:lnTo>
                <a:lnTo>
                  <a:pt x="124967" y="65684"/>
                </a:lnTo>
                <a:lnTo>
                  <a:pt x="124967" y="65074"/>
                </a:lnTo>
                <a:lnTo>
                  <a:pt x="157119" y="51206"/>
                </a:lnTo>
                <a:lnTo>
                  <a:pt x="116484" y="51206"/>
                </a:lnTo>
                <a:lnTo>
                  <a:pt x="111302" y="50190"/>
                </a:lnTo>
                <a:lnTo>
                  <a:pt x="106527" y="48158"/>
                </a:lnTo>
                <a:close/>
              </a:path>
              <a:path w="477519" h="105410">
                <a:moveTo>
                  <a:pt x="34899" y="15392"/>
                </a:moveTo>
                <a:lnTo>
                  <a:pt x="17068" y="15392"/>
                </a:lnTo>
                <a:lnTo>
                  <a:pt x="17068" y="54051"/>
                </a:lnTo>
                <a:lnTo>
                  <a:pt x="19202" y="59740"/>
                </a:lnTo>
                <a:lnTo>
                  <a:pt x="27736" y="67055"/>
                </a:lnTo>
                <a:lnTo>
                  <a:pt x="33273" y="68986"/>
                </a:lnTo>
                <a:lnTo>
                  <a:pt x="40081" y="69189"/>
                </a:lnTo>
                <a:lnTo>
                  <a:pt x="40081" y="69799"/>
                </a:lnTo>
                <a:lnTo>
                  <a:pt x="8686" y="94335"/>
                </a:lnTo>
                <a:lnTo>
                  <a:pt x="25145" y="104851"/>
                </a:lnTo>
                <a:lnTo>
                  <a:pt x="63398" y="69494"/>
                </a:lnTo>
                <a:lnTo>
                  <a:pt x="81838" y="69494"/>
                </a:lnTo>
                <a:lnTo>
                  <a:pt x="81838" y="56692"/>
                </a:lnTo>
                <a:lnTo>
                  <a:pt x="42976" y="56692"/>
                </a:lnTo>
                <a:lnTo>
                  <a:pt x="39852" y="55625"/>
                </a:lnTo>
                <a:lnTo>
                  <a:pt x="35890" y="51358"/>
                </a:lnTo>
                <a:lnTo>
                  <a:pt x="34944" y="48158"/>
                </a:lnTo>
                <a:lnTo>
                  <a:pt x="34899" y="15392"/>
                </a:lnTo>
                <a:close/>
              </a:path>
              <a:path w="477519" h="105410">
                <a:moveTo>
                  <a:pt x="81838" y="69494"/>
                </a:moveTo>
                <a:lnTo>
                  <a:pt x="64007" y="69494"/>
                </a:lnTo>
                <a:lnTo>
                  <a:pt x="64007" y="101955"/>
                </a:lnTo>
                <a:lnTo>
                  <a:pt x="81838" y="101955"/>
                </a:lnTo>
                <a:lnTo>
                  <a:pt x="81838" y="69494"/>
                </a:lnTo>
                <a:close/>
              </a:path>
              <a:path w="477519" h="105410">
                <a:moveTo>
                  <a:pt x="81838" y="15392"/>
                </a:moveTo>
                <a:lnTo>
                  <a:pt x="64007" y="15392"/>
                </a:lnTo>
                <a:lnTo>
                  <a:pt x="64007" y="49682"/>
                </a:lnTo>
                <a:lnTo>
                  <a:pt x="62382" y="51612"/>
                </a:lnTo>
                <a:lnTo>
                  <a:pt x="59994" y="53263"/>
                </a:lnTo>
                <a:lnTo>
                  <a:pt x="53695" y="56006"/>
                </a:lnTo>
                <a:lnTo>
                  <a:pt x="50495" y="56692"/>
                </a:lnTo>
                <a:lnTo>
                  <a:pt x="81838" y="56692"/>
                </a:lnTo>
                <a:lnTo>
                  <a:pt x="81838" y="15392"/>
                </a:lnTo>
                <a:close/>
              </a:path>
              <a:path w="477519" h="105410">
                <a:moveTo>
                  <a:pt x="161495" y="14325"/>
                </a:moveTo>
                <a:lnTo>
                  <a:pt x="137769" y="14325"/>
                </a:lnTo>
                <a:lnTo>
                  <a:pt x="140588" y="15671"/>
                </a:lnTo>
                <a:lnTo>
                  <a:pt x="145160" y="21056"/>
                </a:lnTo>
                <a:lnTo>
                  <a:pt x="146303" y="24841"/>
                </a:lnTo>
                <a:lnTo>
                  <a:pt x="146303" y="36321"/>
                </a:lnTo>
                <a:lnTo>
                  <a:pt x="144068" y="41554"/>
                </a:lnTo>
                <a:lnTo>
                  <a:pt x="135127" y="49275"/>
                </a:lnTo>
                <a:lnTo>
                  <a:pt x="129285" y="51206"/>
                </a:lnTo>
                <a:lnTo>
                  <a:pt x="157119" y="51206"/>
                </a:lnTo>
                <a:lnTo>
                  <a:pt x="157619" y="50696"/>
                </a:lnTo>
                <a:lnTo>
                  <a:pt x="161239" y="44596"/>
                </a:lnTo>
                <a:lnTo>
                  <a:pt x="163410" y="37552"/>
                </a:lnTo>
                <a:lnTo>
                  <a:pt x="164035" y="30657"/>
                </a:lnTo>
                <a:lnTo>
                  <a:pt x="164030" y="21056"/>
                </a:lnTo>
                <a:lnTo>
                  <a:pt x="161518" y="14350"/>
                </a:lnTo>
                <a:close/>
              </a:path>
              <a:path w="477519" h="105410">
                <a:moveTo>
                  <a:pt x="143560" y="0"/>
                </a:moveTo>
                <a:lnTo>
                  <a:pt x="126187" y="0"/>
                </a:lnTo>
                <a:lnTo>
                  <a:pt x="119862" y="2285"/>
                </a:lnTo>
                <a:lnTo>
                  <a:pt x="109804" y="11429"/>
                </a:lnTo>
                <a:lnTo>
                  <a:pt x="107289" y="16916"/>
                </a:lnTo>
                <a:lnTo>
                  <a:pt x="107289" y="28295"/>
                </a:lnTo>
                <a:lnTo>
                  <a:pt x="108559" y="32537"/>
                </a:lnTo>
                <a:lnTo>
                  <a:pt x="113639" y="39547"/>
                </a:lnTo>
                <a:lnTo>
                  <a:pt x="117297" y="41960"/>
                </a:lnTo>
                <a:lnTo>
                  <a:pt x="122072" y="43281"/>
                </a:lnTo>
                <a:lnTo>
                  <a:pt x="132435" y="32613"/>
                </a:lnTo>
                <a:lnTo>
                  <a:pt x="129997" y="31902"/>
                </a:lnTo>
                <a:lnTo>
                  <a:pt x="128117" y="30657"/>
                </a:lnTo>
                <a:lnTo>
                  <a:pt x="125475" y="27101"/>
                </a:lnTo>
                <a:lnTo>
                  <a:pt x="124815" y="25145"/>
                </a:lnTo>
                <a:lnTo>
                  <a:pt x="124815" y="20573"/>
                </a:lnTo>
                <a:lnTo>
                  <a:pt x="125653" y="18516"/>
                </a:lnTo>
                <a:lnTo>
                  <a:pt x="129006" y="15163"/>
                </a:lnTo>
                <a:lnTo>
                  <a:pt x="131368" y="14325"/>
                </a:lnTo>
                <a:lnTo>
                  <a:pt x="161495" y="14325"/>
                </a:lnTo>
                <a:lnTo>
                  <a:pt x="151053" y="2870"/>
                </a:lnTo>
                <a:lnTo>
                  <a:pt x="143560" y="0"/>
                </a:lnTo>
                <a:close/>
              </a:path>
              <a:path w="477519" h="105410">
                <a:moveTo>
                  <a:pt x="98755" y="1371"/>
                </a:moveTo>
                <a:lnTo>
                  <a:pt x="0" y="1371"/>
                </a:lnTo>
                <a:lnTo>
                  <a:pt x="0" y="15392"/>
                </a:lnTo>
                <a:lnTo>
                  <a:pt x="98755" y="15392"/>
                </a:lnTo>
                <a:lnTo>
                  <a:pt x="98755" y="1371"/>
                </a:lnTo>
                <a:close/>
              </a:path>
              <a:path w="477519" h="105410">
                <a:moveTo>
                  <a:pt x="240182" y="54101"/>
                </a:moveTo>
                <a:lnTo>
                  <a:pt x="222503" y="54101"/>
                </a:lnTo>
                <a:lnTo>
                  <a:pt x="222503" y="101955"/>
                </a:lnTo>
                <a:lnTo>
                  <a:pt x="240182" y="101955"/>
                </a:lnTo>
                <a:lnTo>
                  <a:pt x="240182" y="54101"/>
                </a:lnTo>
                <a:close/>
              </a:path>
              <a:path w="477519" h="105410">
                <a:moveTo>
                  <a:pt x="240182" y="15392"/>
                </a:moveTo>
                <a:lnTo>
                  <a:pt x="222503" y="15392"/>
                </a:lnTo>
                <a:lnTo>
                  <a:pt x="222503" y="38709"/>
                </a:lnTo>
                <a:lnTo>
                  <a:pt x="185927" y="38709"/>
                </a:lnTo>
                <a:lnTo>
                  <a:pt x="173431" y="47701"/>
                </a:lnTo>
                <a:lnTo>
                  <a:pt x="173532" y="54101"/>
                </a:lnTo>
                <a:lnTo>
                  <a:pt x="174904" y="59512"/>
                </a:lnTo>
                <a:lnTo>
                  <a:pt x="180187" y="68351"/>
                </a:lnTo>
                <a:lnTo>
                  <a:pt x="183641" y="71627"/>
                </a:lnTo>
                <a:lnTo>
                  <a:pt x="187909" y="73761"/>
                </a:lnTo>
                <a:lnTo>
                  <a:pt x="196748" y="69799"/>
                </a:lnTo>
                <a:lnTo>
                  <a:pt x="196748" y="54101"/>
                </a:lnTo>
                <a:lnTo>
                  <a:pt x="240182" y="54101"/>
                </a:lnTo>
                <a:lnTo>
                  <a:pt x="240182" y="15392"/>
                </a:lnTo>
                <a:close/>
              </a:path>
              <a:path w="477519" h="105410">
                <a:moveTo>
                  <a:pt x="257098" y="1371"/>
                </a:moveTo>
                <a:lnTo>
                  <a:pt x="175107" y="1371"/>
                </a:lnTo>
                <a:lnTo>
                  <a:pt x="175107" y="15392"/>
                </a:lnTo>
                <a:lnTo>
                  <a:pt x="257098" y="15392"/>
                </a:lnTo>
                <a:lnTo>
                  <a:pt x="257098" y="1371"/>
                </a:lnTo>
                <a:close/>
              </a:path>
              <a:path w="477519" h="105410">
                <a:moveTo>
                  <a:pt x="371855" y="66598"/>
                </a:moveTo>
                <a:lnTo>
                  <a:pt x="354177" y="66598"/>
                </a:lnTo>
                <a:lnTo>
                  <a:pt x="354177" y="101955"/>
                </a:lnTo>
                <a:lnTo>
                  <a:pt x="371855" y="101955"/>
                </a:lnTo>
                <a:lnTo>
                  <a:pt x="371855" y="66598"/>
                </a:lnTo>
                <a:close/>
              </a:path>
              <a:path w="477519" h="105410">
                <a:moveTo>
                  <a:pt x="460552" y="68579"/>
                </a:moveTo>
                <a:lnTo>
                  <a:pt x="442722" y="68579"/>
                </a:lnTo>
                <a:lnTo>
                  <a:pt x="442722" y="101955"/>
                </a:lnTo>
                <a:lnTo>
                  <a:pt x="460552" y="101955"/>
                </a:lnTo>
                <a:lnTo>
                  <a:pt x="460552" y="68579"/>
                </a:lnTo>
                <a:close/>
              </a:path>
              <a:path w="477519" h="105410">
                <a:moveTo>
                  <a:pt x="441589" y="43891"/>
                </a:moveTo>
                <a:lnTo>
                  <a:pt x="421995" y="43891"/>
                </a:lnTo>
                <a:lnTo>
                  <a:pt x="428332" y="48005"/>
                </a:lnTo>
                <a:lnTo>
                  <a:pt x="432511" y="56235"/>
                </a:lnTo>
                <a:lnTo>
                  <a:pt x="392125" y="82295"/>
                </a:lnTo>
                <a:lnTo>
                  <a:pt x="404774" y="95402"/>
                </a:lnTo>
                <a:lnTo>
                  <a:pt x="442112" y="68579"/>
                </a:lnTo>
                <a:lnTo>
                  <a:pt x="460552" y="68579"/>
                </a:lnTo>
                <a:lnTo>
                  <a:pt x="460552" y="44957"/>
                </a:lnTo>
                <a:lnTo>
                  <a:pt x="442112" y="44957"/>
                </a:lnTo>
                <a:lnTo>
                  <a:pt x="441589" y="43891"/>
                </a:lnTo>
                <a:close/>
              </a:path>
              <a:path w="477519" h="105410">
                <a:moveTo>
                  <a:pt x="325373" y="15392"/>
                </a:moveTo>
                <a:lnTo>
                  <a:pt x="307695" y="15392"/>
                </a:lnTo>
                <a:lnTo>
                  <a:pt x="307695" y="55778"/>
                </a:lnTo>
                <a:lnTo>
                  <a:pt x="310006" y="62331"/>
                </a:lnTo>
                <a:lnTo>
                  <a:pt x="319252" y="72085"/>
                </a:lnTo>
                <a:lnTo>
                  <a:pt x="325627" y="74523"/>
                </a:lnTo>
                <a:lnTo>
                  <a:pt x="342391" y="74523"/>
                </a:lnTo>
                <a:lnTo>
                  <a:pt x="348995" y="71881"/>
                </a:lnTo>
                <a:lnTo>
                  <a:pt x="353567" y="66598"/>
                </a:lnTo>
                <a:lnTo>
                  <a:pt x="371855" y="66598"/>
                </a:lnTo>
                <a:lnTo>
                  <a:pt x="371855" y="59435"/>
                </a:lnTo>
                <a:lnTo>
                  <a:pt x="329387" y="59435"/>
                </a:lnTo>
                <a:lnTo>
                  <a:pt x="325373" y="54965"/>
                </a:lnTo>
                <a:lnTo>
                  <a:pt x="325373" y="15392"/>
                </a:lnTo>
                <a:close/>
              </a:path>
              <a:path w="477519" h="105410">
                <a:moveTo>
                  <a:pt x="371855" y="15392"/>
                </a:moveTo>
                <a:lnTo>
                  <a:pt x="354177" y="15392"/>
                </a:lnTo>
                <a:lnTo>
                  <a:pt x="354177" y="45669"/>
                </a:lnTo>
                <a:lnTo>
                  <a:pt x="352678" y="50418"/>
                </a:lnTo>
                <a:lnTo>
                  <a:pt x="346684" y="57632"/>
                </a:lnTo>
                <a:lnTo>
                  <a:pt x="342595" y="59435"/>
                </a:lnTo>
                <a:lnTo>
                  <a:pt x="371855" y="59435"/>
                </a:lnTo>
                <a:lnTo>
                  <a:pt x="371855" y="15392"/>
                </a:lnTo>
                <a:close/>
              </a:path>
              <a:path w="477519" h="105410">
                <a:moveTo>
                  <a:pt x="419252" y="26974"/>
                </a:moveTo>
                <a:lnTo>
                  <a:pt x="411632" y="26974"/>
                </a:lnTo>
                <a:lnTo>
                  <a:pt x="404248" y="27574"/>
                </a:lnTo>
                <a:lnTo>
                  <a:pt x="397187" y="29375"/>
                </a:lnTo>
                <a:lnTo>
                  <a:pt x="390452" y="32375"/>
                </a:lnTo>
                <a:lnTo>
                  <a:pt x="384048" y="36575"/>
                </a:lnTo>
                <a:lnTo>
                  <a:pt x="395477" y="51511"/>
                </a:lnTo>
                <a:lnTo>
                  <a:pt x="401154" y="46431"/>
                </a:lnTo>
                <a:lnTo>
                  <a:pt x="407149" y="43891"/>
                </a:lnTo>
                <a:lnTo>
                  <a:pt x="441589" y="43891"/>
                </a:lnTo>
                <a:lnTo>
                  <a:pt x="439673" y="39979"/>
                </a:lnTo>
                <a:lnTo>
                  <a:pt x="435876" y="35737"/>
                </a:lnTo>
                <a:lnTo>
                  <a:pt x="425615" y="28727"/>
                </a:lnTo>
                <a:lnTo>
                  <a:pt x="419252" y="26974"/>
                </a:lnTo>
                <a:close/>
              </a:path>
              <a:path w="477519" h="105410">
                <a:moveTo>
                  <a:pt x="460552" y="15392"/>
                </a:moveTo>
                <a:lnTo>
                  <a:pt x="442722" y="15392"/>
                </a:lnTo>
                <a:lnTo>
                  <a:pt x="442722" y="44957"/>
                </a:lnTo>
                <a:lnTo>
                  <a:pt x="460552" y="44957"/>
                </a:lnTo>
                <a:lnTo>
                  <a:pt x="460552" y="15392"/>
                </a:lnTo>
                <a:close/>
              </a:path>
              <a:path w="477519" h="105410">
                <a:moveTo>
                  <a:pt x="380542" y="1371"/>
                </a:moveTo>
                <a:lnTo>
                  <a:pt x="291998" y="1371"/>
                </a:lnTo>
                <a:lnTo>
                  <a:pt x="291998" y="15392"/>
                </a:lnTo>
                <a:lnTo>
                  <a:pt x="380542" y="15392"/>
                </a:lnTo>
                <a:lnTo>
                  <a:pt x="380542" y="1371"/>
                </a:lnTo>
                <a:close/>
              </a:path>
              <a:path w="477519" h="105410">
                <a:moveTo>
                  <a:pt x="388772" y="1371"/>
                </a:moveTo>
                <a:lnTo>
                  <a:pt x="380542" y="1371"/>
                </a:lnTo>
                <a:lnTo>
                  <a:pt x="380542" y="15392"/>
                </a:lnTo>
                <a:lnTo>
                  <a:pt x="388772" y="15392"/>
                </a:lnTo>
                <a:lnTo>
                  <a:pt x="388772" y="1371"/>
                </a:lnTo>
                <a:close/>
              </a:path>
              <a:path w="477519" h="105410">
                <a:moveTo>
                  <a:pt x="477469" y="1371"/>
                </a:moveTo>
                <a:lnTo>
                  <a:pt x="388772" y="1371"/>
                </a:lnTo>
                <a:lnTo>
                  <a:pt x="388772" y="15392"/>
                </a:lnTo>
                <a:lnTo>
                  <a:pt x="477469" y="15392"/>
                </a:lnTo>
                <a:lnTo>
                  <a:pt x="477469" y="137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714301" y="4519898"/>
            <a:ext cx="416635" cy="112367"/>
          </a:xfrm>
          <a:custGeom>
            <a:avLst/>
            <a:gdLst/>
            <a:ahLst/>
            <a:cxnLst/>
            <a:rect l="l" t="t" r="r" b="b"/>
            <a:pathLst>
              <a:path w="321945" h="145414">
                <a:moveTo>
                  <a:pt x="34594" y="58369"/>
                </a:moveTo>
                <a:lnTo>
                  <a:pt x="16916" y="58369"/>
                </a:lnTo>
                <a:lnTo>
                  <a:pt x="16916" y="144932"/>
                </a:lnTo>
                <a:lnTo>
                  <a:pt x="34594" y="144932"/>
                </a:lnTo>
                <a:lnTo>
                  <a:pt x="34594" y="58369"/>
                </a:lnTo>
                <a:close/>
              </a:path>
              <a:path w="321945" h="145414">
                <a:moveTo>
                  <a:pt x="120548" y="122224"/>
                </a:moveTo>
                <a:lnTo>
                  <a:pt x="102869" y="122224"/>
                </a:lnTo>
                <a:lnTo>
                  <a:pt x="102869" y="144932"/>
                </a:lnTo>
                <a:lnTo>
                  <a:pt x="120548" y="144932"/>
                </a:lnTo>
                <a:lnTo>
                  <a:pt x="120548" y="122224"/>
                </a:lnTo>
                <a:close/>
              </a:path>
              <a:path w="321945" h="145414">
                <a:moveTo>
                  <a:pt x="210311" y="110642"/>
                </a:moveTo>
                <a:lnTo>
                  <a:pt x="192481" y="110642"/>
                </a:lnTo>
                <a:lnTo>
                  <a:pt x="192481" y="144932"/>
                </a:lnTo>
                <a:lnTo>
                  <a:pt x="210311" y="144932"/>
                </a:lnTo>
                <a:lnTo>
                  <a:pt x="210311" y="110642"/>
                </a:lnTo>
                <a:close/>
              </a:path>
              <a:path w="321945" h="145414">
                <a:moveTo>
                  <a:pt x="304799" y="117805"/>
                </a:moveTo>
                <a:lnTo>
                  <a:pt x="287121" y="117805"/>
                </a:lnTo>
                <a:lnTo>
                  <a:pt x="287121" y="144932"/>
                </a:lnTo>
                <a:lnTo>
                  <a:pt x="304799" y="144932"/>
                </a:lnTo>
                <a:lnTo>
                  <a:pt x="304799" y="117805"/>
                </a:lnTo>
                <a:close/>
              </a:path>
              <a:path w="321945" h="145414">
                <a:moveTo>
                  <a:pt x="83215" y="70685"/>
                </a:moveTo>
                <a:lnTo>
                  <a:pt x="52822" y="99466"/>
                </a:lnTo>
                <a:lnTo>
                  <a:pt x="52730" y="109067"/>
                </a:lnTo>
                <a:lnTo>
                  <a:pt x="55575" y="116103"/>
                </a:lnTo>
                <a:lnTo>
                  <a:pt x="66954" y="126974"/>
                </a:lnTo>
                <a:lnTo>
                  <a:pt x="74015" y="129692"/>
                </a:lnTo>
                <a:lnTo>
                  <a:pt x="91084" y="129692"/>
                </a:lnTo>
                <a:lnTo>
                  <a:pt x="97688" y="127203"/>
                </a:lnTo>
                <a:lnTo>
                  <a:pt x="102260" y="122224"/>
                </a:lnTo>
                <a:lnTo>
                  <a:pt x="120548" y="122224"/>
                </a:lnTo>
                <a:lnTo>
                  <a:pt x="120548" y="114452"/>
                </a:lnTo>
                <a:lnTo>
                  <a:pt x="81279" y="114452"/>
                </a:lnTo>
                <a:lnTo>
                  <a:pt x="77749" y="113157"/>
                </a:lnTo>
                <a:lnTo>
                  <a:pt x="72364" y="107975"/>
                </a:lnTo>
                <a:lnTo>
                  <a:pt x="71018" y="104546"/>
                </a:lnTo>
                <a:lnTo>
                  <a:pt x="71018" y="94589"/>
                </a:lnTo>
                <a:lnTo>
                  <a:pt x="73177" y="90551"/>
                </a:lnTo>
                <a:lnTo>
                  <a:pt x="81813" y="85775"/>
                </a:lnTo>
                <a:lnTo>
                  <a:pt x="86613" y="85344"/>
                </a:lnTo>
                <a:lnTo>
                  <a:pt x="91762" y="85344"/>
                </a:lnTo>
                <a:lnTo>
                  <a:pt x="90525" y="71323"/>
                </a:lnTo>
                <a:lnTo>
                  <a:pt x="83215" y="70685"/>
                </a:lnTo>
                <a:close/>
              </a:path>
              <a:path w="321945" h="145414">
                <a:moveTo>
                  <a:pt x="260756" y="58369"/>
                </a:moveTo>
                <a:lnTo>
                  <a:pt x="244297" y="58369"/>
                </a:lnTo>
                <a:lnTo>
                  <a:pt x="247751" y="62128"/>
                </a:lnTo>
                <a:lnTo>
                  <a:pt x="249478" y="66548"/>
                </a:lnTo>
                <a:lnTo>
                  <a:pt x="249478" y="76200"/>
                </a:lnTo>
                <a:lnTo>
                  <a:pt x="247700" y="79756"/>
                </a:lnTo>
                <a:lnTo>
                  <a:pt x="240588" y="84836"/>
                </a:lnTo>
                <a:lnTo>
                  <a:pt x="235407" y="86817"/>
                </a:lnTo>
                <a:lnTo>
                  <a:pt x="228599" y="88239"/>
                </a:lnTo>
                <a:lnTo>
                  <a:pt x="229690" y="96612"/>
                </a:lnTo>
                <a:lnTo>
                  <a:pt x="257408" y="125701"/>
                </a:lnTo>
                <a:lnTo>
                  <a:pt x="264566" y="126339"/>
                </a:lnTo>
                <a:lnTo>
                  <a:pt x="274116" y="126339"/>
                </a:lnTo>
                <a:lnTo>
                  <a:pt x="281431" y="123494"/>
                </a:lnTo>
                <a:lnTo>
                  <a:pt x="286511" y="117805"/>
                </a:lnTo>
                <a:lnTo>
                  <a:pt x="304799" y="117805"/>
                </a:lnTo>
                <a:lnTo>
                  <a:pt x="304799" y="111252"/>
                </a:lnTo>
                <a:lnTo>
                  <a:pt x="261569" y="111252"/>
                </a:lnTo>
                <a:lnTo>
                  <a:pt x="257149" y="109677"/>
                </a:lnTo>
                <a:lnTo>
                  <a:pt x="250647" y="103378"/>
                </a:lnTo>
                <a:lnTo>
                  <a:pt x="248665" y="99466"/>
                </a:lnTo>
                <a:lnTo>
                  <a:pt x="247954" y="94792"/>
                </a:lnTo>
                <a:lnTo>
                  <a:pt x="253441" y="93675"/>
                </a:lnTo>
                <a:lnTo>
                  <a:pt x="258038" y="91262"/>
                </a:lnTo>
                <a:lnTo>
                  <a:pt x="265455" y="83845"/>
                </a:lnTo>
                <a:lnTo>
                  <a:pt x="267309" y="79349"/>
                </a:lnTo>
                <a:lnTo>
                  <a:pt x="267309" y="67970"/>
                </a:lnTo>
                <a:lnTo>
                  <a:pt x="265125" y="62941"/>
                </a:lnTo>
                <a:lnTo>
                  <a:pt x="260756" y="58978"/>
                </a:lnTo>
                <a:lnTo>
                  <a:pt x="260756" y="58369"/>
                </a:lnTo>
                <a:close/>
              </a:path>
              <a:path w="321945" h="145414">
                <a:moveTo>
                  <a:pt x="163525" y="58369"/>
                </a:moveTo>
                <a:lnTo>
                  <a:pt x="144932" y="58369"/>
                </a:lnTo>
                <a:lnTo>
                  <a:pt x="145041" y="100431"/>
                </a:lnTo>
                <a:lnTo>
                  <a:pt x="147269" y="106680"/>
                </a:lnTo>
                <a:lnTo>
                  <a:pt x="156616" y="116433"/>
                </a:lnTo>
                <a:lnTo>
                  <a:pt x="163067" y="118872"/>
                </a:lnTo>
                <a:lnTo>
                  <a:pt x="175361" y="118872"/>
                </a:lnTo>
                <a:lnTo>
                  <a:pt x="179273" y="118160"/>
                </a:lnTo>
                <a:lnTo>
                  <a:pt x="186791" y="115316"/>
                </a:lnTo>
                <a:lnTo>
                  <a:pt x="189737" y="113284"/>
                </a:lnTo>
                <a:lnTo>
                  <a:pt x="191871" y="110642"/>
                </a:lnTo>
                <a:lnTo>
                  <a:pt x="210311" y="110642"/>
                </a:lnTo>
                <a:lnTo>
                  <a:pt x="210311" y="104089"/>
                </a:lnTo>
                <a:lnTo>
                  <a:pt x="171500" y="104089"/>
                </a:lnTo>
                <a:lnTo>
                  <a:pt x="168224" y="102997"/>
                </a:lnTo>
                <a:lnTo>
                  <a:pt x="163245" y="98628"/>
                </a:lnTo>
                <a:lnTo>
                  <a:pt x="162001" y="95300"/>
                </a:lnTo>
                <a:lnTo>
                  <a:pt x="161993" y="83845"/>
                </a:lnTo>
                <a:lnTo>
                  <a:pt x="161086" y="69646"/>
                </a:lnTo>
                <a:lnTo>
                  <a:pt x="174862" y="69646"/>
                </a:lnTo>
                <a:lnTo>
                  <a:pt x="163525" y="58369"/>
                </a:lnTo>
                <a:close/>
              </a:path>
              <a:path w="321945" h="145414">
                <a:moveTo>
                  <a:pt x="120548" y="58369"/>
                </a:moveTo>
                <a:lnTo>
                  <a:pt x="102869" y="58369"/>
                </a:lnTo>
                <a:lnTo>
                  <a:pt x="102828" y="100812"/>
                </a:lnTo>
                <a:lnTo>
                  <a:pt x="101345" y="105308"/>
                </a:lnTo>
                <a:lnTo>
                  <a:pt x="95249" y="112623"/>
                </a:lnTo>
                <a:lnTo>
                  <a:pt x="91033" y="114452"/>
                </a:lnTo>
                <a:lnTo>
                  <a:pt x="120548" y="114452"/>
                </a:lnTo>
                <a:lnTo>
                  <a:pt x="120548" y="58369"/>
                </a:lnTo>
                <a:close/>
              </a:path>
              <a:path w="321945" h="145414">
                <a:moveTo>
                  <a:pt x="304799" y="58369"/>
                </a:moveTo>
                <a:lnTo>
                  <a:pt x="287121" y="58369"/>
                </a:lnTo>
                <a:lnTo>
                  <a:pt x="287121" y="97129"/>
                </a:lnTo>
                <a:lnTo>
                  <a:pt x="285343" y="102108"/>
                </a:lnTo>
                <a:lnTo>
                  <a:pt x="278231" y="109423"/>
                </a:lnTo>
                <a:lnTo>
                  <a:pt x="273354" y="111252"/>
                </a:lnTo>
                <a:lnTo>
                  <a:pt x="304799" y="111252"/>
                </a:lnTo>
                <a:lnTo>
                  <a:pt x="304799" y="58369"/>
                </a:lnTo>
                <a:close/>
              </a:path>
              <a:path w="321945" h="145414">
                <a:moveTo>
                  <a:pt x="174862" y="69646"/>
                </a:moveTo>
                <a:lnTo>
                  <a:pt x="161086" y="69646"/>
                </a:lnTo>
                <a:lnTo>
                  <a:pt x="170535" y="80010"/>
                </a:lnTo>
                <a:lnTo>
                  <a:pt x="188823" y="97993"/>
                </a:lnTo>
                <a:lnTo>
                  <a:pt x="185877" y="102057"/>
                </a:lnTo>
                <a:lnTo>
                  <a:pt x="181457" y="104089"/>
                </a:lnTo>
                <a:lnTo>
                  <a:pt x="210311" y="104089"/>
                </a:lnTo>
                <a:lnTo>
                  <a:pt x="210311" y="87020"/>
                </a:lnTo>
                <a:lnTo>
                  <a:pt x="192328" y="87020"/>
                </a:lnTo>
                <a:lnTo>
                  <a:pt x="174862" y="69646"/>
                </a:lnTo>
                <a:close/>
              </a:path>
              <a:path w="321945" h="145414">
                <a:moveTo>
                  <a:pt x="210311" y="58369"/>
                </a:moveTo>
                <a:lnTo>
                  <a:pt x="192938" y="58369"/>
                </a:lnTo>
                <a:lnTo>
                  <a:pt x="192812" y="85344"/>
                </a:lnTo>
                <a:lnTo>
                  <a:pt x="192735" y="85902"/>
                </a:lnTo>
                <a:lnTo>
                  <a:pt x="192328" y="87020"/>
                </a:lnTo>
                <a:lnTo>
                  <a:pt x="210311" y="87020"/>
                </a:lnTo>
                <a:lnTo>
                  <a:pt x="210311" y="58369"/>
                </a:lnTo>
                <a:close/>
              </a:path>
              <a:path w="321945" h="145414">
                <a:moveTo>
                  <a:pt x="91762" y="85344"/>
                </a:moveTo>
                <a:lnTo>
                  <a:pt x="86613" y="85344"/>
                </a:lnTo>
                <a:lnTo>
                  <a:pt x="91897" y="86868"/>
                </a:lnTo>
                <a:lnTo>
                  <a:pt x="91762" y="85344"/>
                </a:lnTo>
                <a:close/>
              </a:path>
              <a:path w="321945" h="145414">
                <a:moveTo>
                  <a:pt x="43281" y="44348"/>
                </a:moveTo>
                <a:lnTo>
                  <a:pt x="0" y="44348"/>
                </a:lnTo>
                <a:lnTo>
                  <a:pt x="0" y="58369"/>
                </a:lnTo>
                <a:lnTo>
                  <a:pt x="43281" y="58369"/>
                </a:lnTo>
                <a:lnTo>
                  <a:pt x="43281" y="44348"/>
                </a:lnTo>
                <a:close/>
              </a:path>
              <a:path w="321945" h="145414">
                <a:moveTo>
                  <a:pt x="51511" y="44348"/>
                </a:moveTo>
                <a:lnTo>
                  <a:pt x="43281" y="44348"/>
                </a:lnTo>
                <a:lnTo>
                  <a:pt x="43281" y="58369"/>
                </a:lnTo>
                <a:lnTo>
                  <a:pt x="51511" y="58369"/>
                </a:lnTo>
                <a:lnTo>
                  <a:pt x="51511" y="44348"/>
                </a:lnTo>
                <a:close/>
              </a:path>
              <a:path w="321945" h="145414">
                <a:moveTo>
                  <a:pt x="129235" y="44348"/>
                </a:moveTo>
                <a:lnTo>
                  <a:pt x="51511" y="44348"/>
                </a:lnTo>
                <a:lnTo>
                  <a:pt x="51511" y="58369"/>
                </a:lnTo>
                <a:lnTo>
                  <a:pt x="129235" y="58369"/>
                </a:lnTo>
                <a:lnTo>
                  <a:pt x="129235" y="44348"/>
                </a:lnTo>
                <a:close/>
              </a:path>
              <a:path w="321945" h="145414">
                <a:moveTo>
                  <a:pt x="137464" y="44348"/>
                </a:moveTo>
                <a:lnTo>
                  <a:pt x="129235" y="44348"/>
                </a:lnTo>
                <a:lnTo>
                  <a:pt x="129235" y="58369"/>
                </a:lnTo>
                <a:lnTo>
                  <a:pt x="137464" y="58369"/>
                </a:lnTo>
                <a:lnTo>
                  <a:pt x="137464" y="44348"/>
                </a:lnTo>
                <a:close/>
              </a:path>
              <a:path w="321945" h="145414">
                <a:moveTo>
                  <a:pt x="218998" y="44348"/>
                </a:moveTo>
                <a:lnTo>
                  <a:pt x="137464" y="44348"/>
                </a:lnTo>
                <a:lnTo>
                  <a:pt x="137464" y="58369"/>
                </a:lnTo>
                <a:lnTo>
                  <a:pt x="218998" y="58369"/>
                </a:lnTo>
                <a:lnTo>
                  <a:pt x="218998" y="44348"/>
                </a:lnTo>
                <a:close/>
              </a:path>
              <a:path w="321945" h="145414">
                <a:moveTo>
                  <a:pt x="227228" y="44348"/>
                </a:moveTo>
                <a:lnTo>
                  <a:pt x="218998" y="44348"/>
                </a:lnTo>
                <a:lnTo>
                  <a:pt x="218998" y="58369"/>
                </a:lnTo>
                <a:lnTo>
                  <a:pt x="227228" y="58369"/>
                </a:lnTo>
                <a:lnTo>
                  <a:pt x="227228" y="44348"/>
                </a:lnTo>
                <a:close/>
              </a:path>
              <a:path w="321945" h="145414">
                <a:moveTo>
                  <a:pt x="321716" y="44348"/>
                </a:moveTo>
                <a:lnTo>
                  <a:pt x="227228" y="44348"/>
                </a:lnTo>
                <a:lnTo>
                  <a:pt x="227228" y="58369"/>
                </a:lnTo>
                <a:lnTo>
                  <a:pt x="321716" y="58369"/>
                </a:lnTo>
                <a:lnTo>
                  <a:pt x="321716" y="44348"/>
                </a:lnTo>
                <a:close/>
              </a:path>
              <a:path w="321945" h="145414">
                <a:moveTo>
                  <a:pt x="58521" y="0"/>
                </a:moveTo>
                <a:lnTo>
                  <a:pt x="19697" y="19392"/>
                </a:lnTo>
                <a:lnTo>
                  <a:pt x="16916" y="44348"/>
                </a:lnTo>
                <a:lnTo>
                  <a:pt x="34594" y="44348"/>
                </a:lnTo>
                <a:lnTo>
                  <a:pt x="34594" y="33223"/>
                </a:lnTo>
                <a:lnTo>
                  <a:pt x="36080" y="25355"/>
                </a:lnTo>
                <a:lnTo>
                  <a:pt x="40538" y="19735"/>
                </a:lnTo>
                <a:lnTo>
                  <a:pt x="47967" y="16363"/>
                </a:lnTo>
                <a:lnTo>
                  <a:pt x="58369" y="15240"/>
                </a:lnTo>
                <a:lnTo>
                  <a:pt x="106073" y="15240"/>
                </a:lnTo>
                <a:lnTo>
                  <a:pt x="101603" y="12192"/>
                </a:lnTo>
                <a:lnTo>
                  <a:pt x="94335" y="8077"/>
                </a:lnTo>
                <a:lnTo>
                  <a:pt x="86267" y="4543"/>
                </a:lnTo>
                <a:lnTo>
                  <a:pt x="77609" y="2019"/>
                </a:lnTo>
                <a:lnTo>
                  <a:pt x="68360" y="504"/>
                </a:lnTo>
                <a:lnTo>
                  <a:pt x="58521" y="0"/>
                </a:lnTo>
                <a:close/>
              </a:path>
              <a:path w="321945" h="145414">
                <a:moveTo>
                  <a:pt x="106073" y="15240"/>
                </a:moveTo>
                <a:lnTo>
                  <a:pt x="58369" y="15240"/>
                </a:lnTo>
                <a:lnTo>
                  <a:pt x="66065" y="15611"/>
                </a:lnTo>
                <a:lnTo>
                  <a:pt x="73304" y="16725"/>
                </a:lnTo>
                <a:lnTo>
                  <a:pt x="106222" y="35966"/>
                </a:lnTo>
                <a:lnTo>
                  <a:pt x="117347" y="25450"/>
                </a:lnTo>
                <a:lnTo>
                  <a:pt x="113109" y="20878"/>
                </a:lnTo>
                <a:lnTo>
                  <a:pt x="107861" y="16459"/>
                </a:lnTo>
                <a:lnTo>
                  <a:pt x="106073" y="152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441704" y="4525784"/>
            <a:ext cx="304118" cy="106105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8183068" y="4519895"/>
            <a:ext cx="438822" cy="112858"/>
          </a:xfrm>
          <a:custGeom>
            <a:avLst/>
            <a:gdLst/>
            <a:ahLst/>
            <a:cxnLst/>
            <a:rect l="l" t="t" r="r" b="b"/>
            <a:pathLst>
              <a:path w="339090" h="146050">
                <a:moveTo>
                  <a:pt x="36423" y="69494"/>
                </a:moveTo>
                <a:lnTo>
                  <a:pt x="28422" y="71627"/>
                </a:lnTo>
                <a:lnTo>
                  <a:pt x="14706" y="81991"/>
                </a:lnTo>
                <a:lnTo>
                  <a:pt x="11277" y="89052"/>
                </a:lnTo>
                <a:lnTo>
                  <a:pt x="11360" y="104952"/>
                </a:lnTo>
                <a:lnTo>
                  <a:pt x="13081" y="110210"/>
                </a:lnTo>
                <a:lnTo>
                  <a:pt x="20294" y="118846"/>
                </a:lnTo>
                <a:lnTo>
                  <a:pt x="24434" y="121513"/>
                </a:lnTo>
                <a:lnTo>
                  <a:pt x="29108" y="122529"/>
                </a:lnTo>
                <a:lnTo>
                  <a:pt x="29108" y="123139"/>
                </a:lnTo>
                <a:lnTo>
                  <a:pt x="8839" y="133654"/>
                </a:lnTo>
                <a:lnTo>
                  <a:pt x="22555" y="145999"/>
                </a:lnTo>
                <a:lnTo>
                  <a:pt x="56845" y="120700"/>
                </a:lnTo>
                <a:lnTo>
                  <a:pt x="74980" y="120700"/>
                </a:lnTo>
                <a:lnTo>
                  <a:pt x="74980" y="112318"/>
                </a:lnTo>
                <a:lnTo>
                  <a:pt x="38557" y="112318"/>
                </a:lnTo>
                <a:lnTo>
                  <a:pt x="35331" y="111099"/>
                </a:lnTo>
                <a:lnTo>
                  <a:pt x="30353" y="106222"/>
                </a:lnTo>
                <a:lnTo>
                  <a:pt x="29128" y="103123"/>
                </a:lnTo>
                <a:lnTo>
                  <a:pt x="29241" y="94056"/>
                </a:lnTo>
                <a:lnTo>
                  <a:pt x="30861" y="90652"/>
                </a:lnTo>
                <a:lnTo>
                  <a:pt x="37871" y="85674"/>
                </a:lnTo>
                <a:lnTo>
                  <a:pt x="42519" y="84937"/>
                </a:lnTo>
                <a:lnTo>
                  <a:pt x="48131" y="84937"/>
                </a:lnTo>
                <a:lnTo>
                  <a:pt x="45567" y="70408"/>
                </a:lnTo>
                <a:lnTo>
                  <a:pt x="36423" y="69494"/>
                </a:lnTo>
                <a:close/>
              </a:path>
              <a:path w="339090" h="146050">
                <a:moveTo>
                  <a:pt x="185318" y="108661"/>
                </a:moveTo>
                <a:lnTo>
                  <a:pt x="173583" y="117500"/>
                </a:lnTo>
                <a:lnTo>
                  <a:pt x="177444" y="125120"/>
                </a:lnTo>
                <a:lnTo>
                  <a:pt x="182803" y="131622"/>
                </a:lnTo>
                <a:lnTo>
                  <a:pt x="214884" y="145084"/>
                </a:lnTo>
                <a:lnTo>
                  <a:pt x="224637" y="145084"/>
                </a:lnTo>
                <a:lnTo>
                  <a:pt x="232537" y="142392"/>
                </a:lnTo>
                <a:lnTo>
                  <a:pt x="244627" y="131622"/>
                </a:lnTo>
                <a:lnTo>
                  <a:pt x="245218" y="130301"/>
                </a:lnTo>
                <a:lnTo>
                  <a:pt x="208889" y="130301"/>
                </a:lnTo>
                <a:lnTo>
                  <a:pt x="203098" y="128346"/>
                </a:lnTo>
                <a:lnTo>
                  <a:pt x="192532" y="120522"/>
                </a:lnTo>
                <a:lnTo>
                  <a:pt x="188366" y="115265"/>
                </a:lnTo>
                <a:lnTo>
                  <a:pt x="185318" y="108661"/>
                </a:lnTo>
                <a:close/>
              </a:path>
              <a:path w="339090" h="146050">
                <a:moveTo>
                  <a:pt x="74980" y="120700"/>
                </a:moveTo>
                <a:lnTo>
                  <a:pt x="57454" y="120700"/>
                </a:lnTo>
                <a:lnTo>
                  <a:pt x="57454" y="144932"/>
                </a:lnTo>
                <a:lnTo>
                  <a:pt x="74980" y="144932"/>
                </a:lnTo>
                <a:lnTo>
                  <a:pt x="74980" y="120700"/>
                </a:lnTo>
                <a:close/>
              </a:path>
              <a:path w="339090" h="146050">
                <a:moveTo>
                  <a:pt x="156514" y="58369"/>
                </a:moveTo>
                <a:lnTo>
                  <a:pt x="138836" y="58369"/>
                </a:lnTo>
                <a:lnTo>
                  <a:pt x="138836" y="144932"/>
                </a:lnTo>
                <a:lnTo>
                  <a:pt x="156514" y="144932"/>
                </a:lnTo>
                <a:lnTo>
                  <a:pt x="156514" y="58369"/>
                </a:lnTo>
                <a:close/>
              </a:path>
              <a:path w="339090" h="146050">
                <a:moveTo>
                  <a:pt x="318668" y="58369"/>
                </a:moveTo>
                <a:lnTo>
                  <a:pt x="300532" y="58369"/>
                </a:lnTo>
                <a:lnTo>
                  <a:pt x="300532" y="71627"/>
                </a:lnTo>
                <a:lnTo>
                  <a:pt x="286512" y="75742"/>
                </a:lnTo>
                <a:lnTo>
                  <a:pt x="277774" y="78181"/>
                </a:lnTo>
                <a:lnTo>
                  <a:pt x="271373" y="81686"/>
                </a:lnTo>
                <a:lnTo>
                  <a:pt x="263245" y="90830"/>
                </a:lnTo>
                <a:lnTo>
                  <a:pt x="261213" y="96824"/>
                </a:lnTo>
                <a:lnTo>
                  <a:pt x="261284" y="104952"/>
                </a:lnTo>
                <a:lnTo>
                  <a:pt x="285121" y="137540"/>
                </a:lnTo>
                <a:lnTo>
                  <a:pt x="300837" y="140207"/>
                </a:lnTo>
                <a:lnTo>
                  <a:pt x="310305" y="139417"/>
                </a:lnTo>
                <a:lnTo>
                  <a:pt x="318897" y="137045"/>
                </a:lnTo>
                <a:lnTo>
                  <a:pt x="326612" y="133092"/>
                </a:lnTo>
                <a:lnTo>
                  <a:pt x="333451" y="127558"/>
                </a:lnTo>
                <a:lnTo>
                  <a:pt x="331740" y="124815"/>
                </a:lnTo>
                <a:lnTo>
                  <a:pt x="292201" y="124815"/>
                </a:lnTo>
                <a:lnTo>
                  <a:pt x="287197" y="123088"/>
                </a:lnTo>
                <a:lnTo>
                  <a:pt x="280187" y="116179"/>
                </a:lnTo>
                <a:lnTo>
                  <a:pt x="278501" y="112318"/>
                </a:lnTo>
                <a:lnTo>
                  <a:pt x="278451" y="103073"/>
                </a:lnTo>
                <a:lnTo>
                  <a:pt x="279628" y="99542"/>
                </a:lnTo>
                <a:lnTo>
                  <a:pt x="284403" y="94157"/>
                </a:lnTo>
                <a:lnTo>
                  <a:pt x="289255" y="91795"/>
                </a:lnTo>
                <a:lnTo>
                  <a:pt x="318668" y="83819"/>
                </a:lnTo>
                <a:lnTo>
                  <a:pt x="318668" y="58369"/>
                </a:lnTo>
                <a:close/>
              </a:path>
              <a:path w="339090" h="146050">
                <a:moveTo>
                  <a:pt x="247168" y="109423"/>
                </a:moveTo>
                <a:lnTo>
                  <a:pt x="228142" y="109423"/>
                </a:lnTo>
                <a:lnTo>
                  <a:pt x="230479" y="111048"/>
                </a:lnTo>
                <a:lnTo>
                  <a:pt x="231554" y="113385"/>
                </a:lnTo>
                <a:lnTo>
                  <a:pt x="231648" y="121208"/>
                </a:lnTo>
                <a:lnTo>
                  <a:pt x="230174" y="124459"/>
                </a:lnTo>
                <a:lnTo>
                  <a:pt x="224282" y="129133"/>
                </a:lnTo>
                <a:lnTo>
                  <a:pt x="220268" y="130301"/>
                </a:lnTo>
                <a:lnTo>
                  <a:pt x="245218" y="130301"/>
                </a:lnTo>
                <a:lnTo>
                  <a:pt x="247536" y="125120"/>
                </a:lnTo>
                <a:lnTo>
                  <a:pt x="247564" y="110845"/>
                </a:lnTo>
                <a:lnTo>
                  <a:pt x="247168" y="109423"/>
                </a:lnTo>
                <a:close/>
              </a:path>
              <a:path w="339090" h="146050">
                <a:moveTo>
                  <a:pt x="84124" y="112928"/>
                </a:moveTo>
                <a:lnTo>
                  <a:pt x="87020" y="128320"/>
                </a:lnTo>
                <a:lnTo>
                  <a:pt x="96266" y="129235"/>
                </a:lnTo>
                <a:lnTo>
                  <a:pt x="104216" y="127101"/>
                </a:lnTo>
                <a:lnTo>
                  <a:pt x="117525" y="116738"/>
                </a:lnTo>
                <a:lnTo>
                  <a:pt x="118779" y="113944"/>
                </a:lnTo>
                <a:lnTo>
                  <a:pt x="89814" y="113944"/>
                </a:lnTo>
                <a:lnTo>
                  <a:pt x="84124" y="112928"/>
                </a:lnTo>
                <a:close/>
              </a:path>
              <a:path w="339090" h="146050">
                <a:moveTo>
                  <a:pt x="324612" y="113385"/>
                </a:moveTo>
                <a:lnTo>
                  <a:pt x="318935" y="118386"/>
                </a:lnTo>
                <a:lnTo>
                  <a:pt x="312724" y="121958"/>
                </a:lnTo>
                <a:lnTo>
                  <a:pt x="305981" y="124101"/>
                </a:lnTo>
                <a:lnTo>
                  <a:pt x="298704" y="124815"/>
                </a:lnTo>
                <a:lnTo>
                  <a:pt x="331740" y="124815"/>
                </a:lnTo>
                <a:lnTo>
                  <a:pt x="324612" y="113385"/>
                </a:lnTo>
                <a:close/>
              </a:path>
              <a:path w="339090" h="146050">
                <a:moveTo>
                  <a:pt x="239572" y="58369"/>
                </a:moveTo>
                <a:lnTo>
                  <a:pt x="222199" y="58369"/>
                </a:lnTo>
                <a:lnTo>
                  <a:pt x="222199" y="69341"/>
                </a:lnTo>
                <a:lnTo>
                  <a:pt x="196342" y="69341"/>
                </a:lnTo>
                <a:lnTo>
                  <a:pt x="191566" y="70789"/>
                </a:lnTo>
                <a:lnTo>
                  <a:pt x="184861" y="76580"/>
                </a:lnTo>
                <a:lnTo>
                  <a:pt x="183184" y="80568"/>
                </a:lnTo>
                <a:lnTo>
                  <a:pt x="183278" y="91795"/>
                </a:lnTo>
                <a:lnTo>
                  <a:pt x="185242" y="97129"/>
                </a:lnTo>
                <a:lnTo>
                  <a:pt x="193471" y="107695"/>
                </a:lnTo>
                <a:lnTo>
                  <a:pt x="199136" y="111759"/>
                </a:lnTo>
                <a:lnTo>
                  <a:pt x="206349" y="114604"/>
                </a:lnTo>
                <a:lnTo>
                  <a:pt x="228142" y="109423"/>
                </a:lnTo>
                <a:lnTo>
                  <a:pt x="247168" y="109423"/>
                </a:lnTo>
                <a:lnTo>
                  <a:pt x="246303" y="106324"/>
                </a:lnTo>
                <a:lnTo>
                  <a:pt x="241592" y="99212"/>
                </a:lnTo>
                <a:lnTo>
                  <a:pt x="208178" y="99212"/>
                </a:lnTo>
                <a:lnTo>
                  <a:pt x="205841" y="98399"/>
                </a:lnTo>
                <a:lnTo>
                  <a:pt x="204012" y="97027"/>
                </a:lnTo>
                <a:lnTo>
                  <a:pt x="201371" y="93167"/>
                </a:lnTo>
                <a:lnTo>
                  <a:pt x="200764" y="91439"/>
                </a:lnTo>
                <a:lnTo>
                  <a:pt x="200710" y="87325"/>
                </a:lnTo>
                <a:lnTo>
                  <a:pt x="201447" y="85801"/>
                </a:lnTo>
                <a:lnTo>
                  <a:pt x="204393" y="83972"/>
                </a:lnTo>
                <a:lnTo>
                  <a:pt x="207264" y="83515"/>
                </a:lnTo>
                <a:lnTo>
                  <a:pt x="239572" y="83515"/>
                </a:lnTo>
                <a:lnTo>
                  <a:pt x="239572" y="58369"/>
                </a:lnTo>
                <a:close/>
              </a:path>
              <a:path w="339090" h="146050">
                <a:moveTo>
                  <a:pt x="118932" y="86563"/>
                </a:moveTo>
                <a:lnTo>
                  <a:pt x="93929" y="86563"/>
                </a:lnTo>
                <a:lnTo>
                  <a:pt x="97078" y="87756"/>
                </a:lnTo>
                <a:lnTo>
                  <a:pt x="101955" y="92532"/>
                </a:lnTo>
                <a:lnTo>
                  <a:pt x="102956" y="95097"/>
                </a:lnTo>
                <a:lnTo>
                  <a:pt x="103079" y="104698"/>
                </a:lnTo>
                <a:lnTo>
                  <a:pt x="101422" y="108229"/>
                </a:lnTo>
                <a:lnTo>
                  <a:pt x="94411" y="113207"/>
                </a:lnTo>
                <a:lnTo>
                  <a:pt x="89814" y="113944"/>
                </a:lnTo>
                <a:lnTo>
                  <a:pt x="118779" y="113944"/>
                </a:lnTo>
                <a:lnTo>
                  <a:pt x="120807" y="109423"/>
                </a:lnTo>
                <a:lnTo>
                  <a:pt x="120793" y="91287"/>
                </a:lnTo>
                <a:lnTo>
                  <a:pt x="118932" y="86563"/>
                </a:lnTo>
                <a:close/>
              </a:path>
              <a:path w="339090" h="146050">
                <a:moveTo>
                  <a:pt x="74980" y="58369"/>
                </a:moveTo>
                <a:lnTo>
                  <a:pt x="57454" y="58369"/>
                </a:lnTo>
                <a:lnTo>
                  <a:pt x="57454" y="101142"/>
                </a:lnTo>
                <a:lnTo>
                  <a:pt x="56057" y="104952"/>
                </a:lnTo>
                <a:lnTo>
                  <a:pt x="50469" y="110845"/>
                </a:lnTo>
                <a:lnTo>
                  <a:pt x="46888" y="112318"/>
                </a:lnTo>
                <a:lnTo>
                  <a:pt x="74980" y="112318"/>
                </a:lnTo>
                <a:lnTo>
                  <a:pt x="74980" y="97840"/>
                </a:lnTo>
                <a:lnTo>
                  <a:pt x="76377" y="94056"/>
                </a:lnTo>
                <a:lnTo>
                  <a:pt x="81965" y="88061"/>
                </a:lnTo>
                <a:lnTo>
                  <a:pt x="85598" y="86563"/>
                </a:lnTo>
                <a:lnTo>
                  <a:pt x="118932" y="86563"/>
                </a:lnTo>
                <a:lnTo>
                  <a:pt x="118211" y="84734"/>
                </a:lnTo>
                <a:lnTo>
                  <a:pt x="112151" y="78790"/>
                </a:lnTo>
                <a:lnTo>
                  <a:pt x="74980" y="78790"/>
                </a:lnTo>
                <a:lnTo>
                  <a:pt x="74980" y="58369"/>
                </a:lnTo>
                <a:close/>
              </a:path>
              <a:path w="339090" h="146050">
                <a:moveTo>
                  <a:pt x="232867" y="93878"/>
                </a:moveTo>
                <a:lnTo>
                  <a:pt x="208178" y="99212"/>
                </a:lnTo>
                <a:lnTo>
                  <a:pt x="241592" y="99212"/>
                </a:lnTo>
                <a:lnTo>
                  <a:pt x="240919" y="98196"/>
                </a:lnTo>
                <a:lnTo>
                  <a:pt x="237337" y="95402"/>
                </a:lnTo>
                <a:lnTo>
                  <a:pt x="232867" y="93878"/>
                </a:lnTo>
                <a:close/>
              </a:path>
              <a:path w="339090" h="146050">
                <a:moveTo>
                  <a:pt x="48131" y="84937"/>
                </a:moveTo>
                <a:lnTo>
                  <a:pt x="42519" y="84937"/>
                </a:lnTo>
                <a:lnTo>
                  <a:pt x="48310" y="85953"/>
                </a:lnTo>
                <a:lnTo>
                  <a:pt x="48131" y="84937"/>
                </a:lnTo>
                <a:close/>
              </a:path>
              <a:path w="339090" h="146050">
                <a:moveTo>
                  <a:pt x="101142" y="71780"/>
                </a:moveTo>
                <a:lnTo>
                  <a:pt x="86004" y="71780"/>
                </a:lnTo>
                <a:lnTo>
                  <a:pt x="80060" y="74117"/>
                </a:lnTo>
                <a:lnTo>
                  <a:pt x="75590" y="78790"/>
                </a:lnTo>
                <a:lnTo>
                  <a:pt x="112151" y="78790"/>
                </a:lnTo>
                <a:lnTo>
                  <a:pt x="107645" y="74371"/>
                </a:lnTo>
                <a:lnTo>
                  <a:pt x="101142" y="71780"/>
                </a:lnTo>
                <a:close/>
              </a:path>
              <a:path w="339090" h="146050">
                <a:moveTo>
                  <a:pt x="56968" y="44348"/>
                </a:moveTo>
                <a:lnTo>
                  <a:pt x="0" y="44348"/>
                </a:lnTo>
                <a:lnTo>
                  <a:pt x="0" y="58369"/>
                </a:lnTo>
                <a:lnTo>
                  <a:pt x="121920" y="58369"/>
                </a:lnTo>
                <a:lnTo>
                  <a:pt x="121920" y="45719"/>
                </a:lnTo>
                <a:lnTo>
                  <a:pt x="59131" y="45719"/>
                </a:lnTo>
                <a:lnTo>
                  <a:pt x="58064" y="45110"/>
                </a:lnTo>
                <a:lnTo>
                  <a:pt x="56968" y="44348"/>
                </a:lnTo>
                <a:close/>
              </a:path>
              <a:path w="339090" h="146050">
                <a:moveTo>
                  <a:pt x="130149" y="44348"/>
                </a:moveTo>
                <a:lnTo>
                  <a:pt x="121920" y="44348"/>
                </a:lnTo>
                <a:lnTo>
                  <a:pt x="121920" y="58369"/>
                </a:lnTo>
                <a:lnTo>
                  <a:pt x="130149" y="58369"/>
                </a:lnTo>
                <a:lnTo>
                  <a:pt x="130149" y="44348"/>
                </a:lnTo>
                <a:close/>
              </a:path>
              <a:path w="339090" h="146050">
                <a:moveTo>
                  <a:pt x="165201" y="44348"/>
                </a:moveTo>
                <a:lnTo>
                  <a:pt x="130149" y="44348"/>
                </a:lnTo>
                <a:lnTo>
                  <a:pt x="130149" y="58369"/>
                </a:lnTo>
                <a:lnTo>
                  <a:pt x="165201" y="58369"/>
                </a:lnTo>
                <a:lnTo>
                  <a:pt x="165201" y="44348"/>
                </a:lnTo>
                <a:close/>
              </a:path>
              <a:path w="339090" h="146050">
                <a:moveTo>
                  <a:pt x="173431" y="44348"/>
                </a:moveTo>
                <a:lnTo>
                  <a:pt x="165201" y="44348"/>
                </a:lnTo>
                <a:lnTo>
                  <a:pt x="165201" y="58369"/>
                </a:lnTo>
                <a:lnTo>
                  <a:pt x="173431" y="58369"/>
                </a:lnTo>
                <a:lnTo>
                  <a:pt x="173431" y="44348"/>
                </a:lnTo>
                <a:close/>
              </a:path>
              <a:path w="339090" h="146050">
                <a:moveTo>
                  <a:pt x="250698" y="44348"/>
                </a:moveTo>
                <a:lnTo>
                  <a:pt x="173431" y="44348"/>
                </a:lnTo>
                <a:lnTo>
                  <a:pt x="173431" y="58369"/>
                </a:lnTo>
                <a:lnTo>
                  <a:pt x="250698" y="58369"/>
                </a:lnTo>
                <a:lnTo>
                  <a:pt x="250698" y="44348"/>
                </a:lnTo>
                <a:close/>
              </a:path>
              <a:path w="339090" h="146050">
                <a:moveTo>
                  <a:pt x="258927" y="44348"/>
                </a:moveTo>
                <a:lnTo>
                  <a:pt x="250698" y="44348"/>
                </a:lnTo>
                <a:lnTo>
                  <a:pt x="250698" y="58369"/>
                </a:lnTo>
                <a:lnTo>
                  <a:pt x="258927" y="58369"/>
                </a:lnTo>
                <a:lnTo>
                  <a:pt x="258927" y="44348"/>
                </a:lnTo>
                <a:close/>
              </a:path>
              <a:path w="339090" h="146050">
                <a:moveTo>
                  <a:pt x="339090" y="44348"/>
                </a:moveTo>
                <a:lnTo>
                  <a:pt x="258927" y="44348"/>
                </a:lnTo>
                <a:lnTo>
                  <a:pt x="258927" y="58369"/>
                </a:lnTo>
                <a:lnTo>
                  <a:pt x="339090" y="58369"/>
                </a:lnTo>
                <a:lnTo>
                  <a:pt x="339090" y="44348"/>
                </a:lnTo>
                <a:close/>
              </a:path>
              <a:path w="339090" h="146050">
                <a:moveTo>
                  <a:pt x="38100" y="1828"/>
                </a:moveTo>
                <a:lnTo>
                  <a:pt x="18288" y="6095"/>
                </a:lnTo>
                <a:lnTo>
                  <a:pt x="30937" y="20573"/>
                </a:lnTo>
                <a:lnTo>
                  <a:pt x="38347" y="28565"/>
                </a:lnTo>
                <a:lnTo>
                  <a:pt x="45339" y="35318"/>
                </a:lnTo>
                <a:lnTo>
                  <a:pt x="51911" y="40833"/>
                </a:lnTo>
                <a:lnTo>
                  <a:pt x="58064" y="45110"/>
                </a:lnTo>
                <a:lnTo>
                  <a:pt x="59131" y="45719"/>
                </a:lnTo>
                <a:lnTo>
                  <a:pt x="74066" y="45262"/>
                </a:lnTo>
                <a:lnTo>
                  <a:pt x="38100" y="1828"/>
                </a:lnTo>
                <a:close/>
              </a:path>
              <a:path w="339090" h="146050">
                <a:moveTo>
                  <a:pt x="121920" y="44348"/>
                </a:moveTo>
                <a:lnTo>
                  <a:pt x="73309" y="44348"/>
                </a:lnTo>
                <a:lnTo>
                  <a:pt x="74066" y="45262"/>
                </a:lnTo>
                <a:lnTo>
                  <a:pt x="59131" y="45719"/>
                </a:lnTo>
                <a:lnTo>
                  <a:pt x="121920" y="45719"/>
                </a:lnTo>
                <a:lnTo>
                  <a:pt x="121920" y="44348"/>
                </a:lnTo>
                <a:close/>
              </a:path>
              <a:path w="339090" h="146050">
                <a:moveTo>
                  <a:pt x="178765" y="0"/>
                </a:moveTo>
                <a:lnTo>
                  <a:pt x="141522" y="19088"/>
                </a:lnTo>
                <a:lnTo>
                  <a:pt x="138836" y="32918"/>
                </a:lnTo>
                <a:lnTo>
                  <a:pt x="138836" y="44348"/>
                </a:lnTo>
                <a:lnTo>
                  <a:pt x="156514" y="44348"/>
                </a:lnTo>
                <a:lnTo>
                  <a:pt x="156514" y="32918"/>
                </a:lnTo>
                <a:lnTo>
                  <a:pt x="157826" y="25574"/>
                </a:lnTo>
                <a:lnTo>
                  <a:pt x="157924" y="25145"/>
                </a:lnTo>
                <a:lnTo>
                  <a:pt x="162039" y="19659"/>
                </a:lnTo>
                <a:lnTo>
                  <a:pt x="168944" y="16344"/>
                </a:lnTo>
                <a:lnTo>
                  <a:pt x="178612" y="15239"/>
                </a:lnTo>
                <a:lnTo>
                  <a:pt x="223946" y="15239"/>
                </a:lnTo>
                <a:lnTo>
                  <a:pt x="219741" y="12191"/>
                </a:lnTo>
                <a:lnTo>
                  <a:pt x="212902" y="8077"/>
                </a:lnTo>
                <a:lnTo>
                  <a:pt x="205282" y="4543"/>
                </a:lnTo>
                <a:lnTo>
                  <a:pt x="197053" y="2019"/>
                </a:lnTo>
                <a:lnTo>
                  <a:pt x="188214" y="504"/>
                </a:lnTo>
                <a:lnTo>
                  <a:pt x="178765" y="0"/>
                </a:lnTo>
                <a:close/>
              </a:path>
              <a:path w="339090" h="146050">
                <a:moveTo>
                  <a:pt x="223946" y="15239"/>
                </a:moveTo>
                <a:lnTo>
                  <a:pt x="178612" y="15239"/>
                </a:lnTo>
                <a:lnTo>
                  <a:pt x="185785" y="15611"/>
                </a:lnTo>
                <a:lnTo>
                  <a:pt x="192519" y="16725"/>
                </a:lnTo>
                <a:lnTo>
                  <a:pt x="223113" y="35966"/>
                </a:lnTo>
                <a:lnTo>
                  <a:pt x="234543" y="25450"/>
                </a:lnTo>
                <a:lnTo>
                  <a:pt x="230562" y="20878"/>
                </a:lnTo>
                <a:lnTo>
                  <a:pt x="225628" y="16459"/>
                </a:lnTo>
                <a:lnTo>
                  <a:pt x="223946" y="152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30219" y="4993533"/>
            <a:ext cx="365685" cy="78509"/>
          </a:xfrm>
          <a:custGeom>
            <a:avLst/>
            <a:gdLst/>
            <a:ahLst/>
            <a:cxnLst/>
            <a:rect l="l" t="t" r="r" b="b"/>
            <a:pathLst>
              <a:path w="282575" h="101600">
                <a:moveTo>
                  <a:pt x="60929" y="66751"/>
                </a:moveTo>
                <a:lnTo>
                  <a:pt x="44805" y="66751"/>
                </a:lnTo>
                <a:lnTo>
                  <a:pt x="44805" y="67360"/>
                </a:lnTo>
                <a:lnTo>
                  <a:pt x="11887" y="94487"/>
                </a:lnTo>
                <a:lnTo>
                  <a:pt x="23622" y="101041"/>
                </a:lnTo>
                <a:lnTo>
                  <a:pt x="60929" y="66751"/>
                </a:lnTo>
                <a:close/>
              </a:path>
              <a:path w="282575" h="101600">
                <a:moveTo>
                  <a:pt x="77266" y="62941"/>
                </a:moveTo>
                <a:lnTo>
                  <a:pt x="65684" y="62941"/>
                </a:lnTo>
                <a:lnTo>
                  <a:pt x="65684" y="99364"/>
                </a:lnTo>
                <a:lnTo>
                  <a:pt x="77266" y="99364"/>
                </a:lnTo>
                <a:lnTo>
                  <a:pt x="77266" y="62941"/>
                </a:lnTo>
                <a:close/>
              </a:path>
              <a:path w="282575" h="101600">
                <a:moveTo>
                  <a:pt x="30022" y="11277"/>
                </a:moveTo>
                <a:lnTo>
                  <a:pt x="18440" y="11277"/>
                </a:lnTo>
                <a:lnTo>
                  <a:pt x="18440" y="52019"/>
                </a:lnTo>
                <a:lnTo>
                  <a:pt x="20904" y="57988"/>
                </a:lnTo>
                <a:lnTo>
                  <a:pt x="30759" y="65608"/>
                </a:lnTo>
                <a:lnTo>
                  <a:pt x="37084" y="67259"/>
                </a:lnTo>
                <a:lnTo>
                  <a:pt x="44805" y="66751"/>
                </a:lnTo>
                <a:lnTo>
                  <a:pt x="60929" y="66751"/>
                </a:lnTo>
                <a:lnTo>
                  <a:pt x="65074" y="62941"/>
                </a:lnTo>
                <a:lnTo>
                  <a:pt x="77266" y="62941"/>
                </a:lnTo>
                <a:lnTo>
                  <a:pt x="77266" y="57759"/>
                </a:lnTo>
                <a:lnTo>
                  <a:pt x="40182" y="57759"/>
                </a:lnTo>
                <a:lnTo>
                  <a:pt x="36245" y="56489"/>
                </a:lnTo>
                <a:lnTo>
                  <a:pt x="31267" y="51409"/>
                </a:lnTo>
                <a:lnTo>
                  <a:pt x="30022" y="47345"/>
                </a:lnTo>
                <a:lnTo>
                  <a:pt x="30022" y="11277"/>
                </a:lnTo>
                <a:close/>
              </a:path>
              <a:path w="282575" h="101600">
                <a:moveTo>
                  <a:pt x="77266" y="11277"/>
                </a:moveTo>
                <a:lnTo>
                  <a:pt x="65684" y="11277"/>
                </a:lnTo>
                <a:lnTo>
                  <a:pt x="65684" y="49987"/>
                </a:lnTo>
                <a:lnTo>
                  <a:pt x="63652" y="51917"/>
                </a:lnTo>
                <a:lnTo>
                  <a:pt x="60706" y="53695"/>
                </a:lnTo>
                <a:lnTo>
                  <a:pt x="52984" y="56946"/>
                </a:lnTo>
                <a:lnTo>
                  <a:pt x="49225" y="57759"/>
                </a:lnTo>
                <a:lnTo>
                  <a:pt x="77266" y="57759"/>
                </a:lnTo>
                <a:lnTo>
                  <a:pt x="77266" y="11277"/>
                </a:lnTo>
                <a:close/>
              </a:path>
              <a:path w="282575" h="101600">
                <a:moveTo>
                  <a:pt x="95707" y="1523"/>
                </a:moveTo>
                <a:lnTo>
                  <a:pt x="0" y="1523"/>
                </a:lnTo>
                <a:lnTo>
                  <a:pt x="0" y="11277"/>
                </a:lnTo>
                <a:lnTo>
                  <a:pt x="95707" y="11277"/>
                </a:lnTo>
                <a:lnTo>
                  <a:pt x="95707" y="1523"/>
                </a:lnTo>
                <a:close/>
              </a:path>
              <a:path w="282575" h="101600">
                <a:moveTo>
                  <a:pt x="175412" y="70103"/>
                </a:moveTo>
                <a:lnTo>
                  <a:pt x="163982" y="70103"/>
                </a:lnTo>
                <a:lnTo>
                  <a:pt x="163982" y="99364"/>
                </a:lnTo>
                <a:lnTo>
                  <a:pt x="175412" y="99364"/>
                </a:lnTo>
                <a:lnTo>
                  <a:pt x="175412" y="70103"/>
                </a:lnTo>
                <a:close/>
              </a:path>
              <a:path w="282575" h="101600">
                <a:moveTo>
                  <a:pt x="263652" y="58064"/>
                </a:moveTo>
                <a:lnTo>
                  <a:pt x="252222" y="58064"/>
                </a:lnTo>
                <a:lnTo>
                  <a:pt x="252222" y="99364"/>
                </a:lnTo>
                <a:lnTo>
                  <a:pt x="263652" y="99364"/>
                </a:lnTo>
                <a:lnTo>
                  <a:pt x="263652" y="58064"/>
                </a:lnTo>
                <a:close/>
              </a:path>
              <a:path w="282575" h="101600">
                <a:moveTo>
                  <a:pt x="147524" y="10363"/>
                </a:moveTo>
                <a:lnTo>
                  <a:pt x="130657" y="10363"/>
                </a:lnTo>
                <a:lnTo>
                  <a:pt x="133223" y="11328"/>
                </a:lnTo>
                <a:lnTo>
                  <a:pt x="136982" y="15189"/>
                </a:lnTo>
                <a:lnTo>
                  <a:pt x="137922" y="17779"/>
                </a:lnTo>
                <a:lnTo>
                  <a:pt x="137922" y="25704"/>
                </a:lnTo>
                <a:lnTo>
                  <a:pt x="136194" y="29616"/>
                </a:lnTo>
                <a:lnTo>
                  <a:pt x="129286" y="35915"/>
                </a:lnTo>
                <a:lnTo>
                  <a:pt x="122529" y="38912"/>
                </a:lnTo>
                <a:lnTo>
                  <a:pt x="97078" y="46024"/>
                </a:lnTo>
                <a:lnTo>
                  <a:pt x="98107" y="53821"/>
                </a:lnTo>
                <a:lnTo>
                  <a:pt x="126739" y="82853"/>
                </a:lnTo>
                <a:lnTo>
                  <a:pt x="134569" y="83515"/>
                </a:lnTo>
                <a:lnTo>
                  <a:pt x="141681" y="83515"/>
                </a:lnTo>
                <a:lnTo>
                  <a:pt x="147701" y="82143"/>
                </a:lnTo>
                <a:lnTo>
                  <a:pt x="157556" y="76657"/>
                </a:lnTo>
                <a:lnTo>
                  <a:pt x="161137" y="73558"/>
                </a:lnTo>
                <a:lnTo>
                  <a:pt x="161499" y="72999"/>
                </a:lnTo>
                <a:lnTo>
                  <a:pt x="131267" y="72999"/>
                </a:lnTo>
                <a:lnTo>
                  <a:pt x="127584" y="72237"/>
                </a:lnTo>
                <a:lnTo>
                  <a:pt x="110794" y="52425"/>
                </a:lnTo>
                <a:lnTo>
                  <a:pt x="117246" y="50698"/>
                </a:lnTo>
                <a:lnTo>
                  <a:pt x="119786" y="49987"/>
                </a:lnTo>
                <a:lnTo>
                  <a:pt x="132721" y="45167"/>
                </a:lnTo>
                <a:lnTo>
                  <a:pt x="141960" y="38785"/>
                </a:lnTo>
                <a:lnTo>
                  <a:pt x="147504" y="30841"/>
                </a:lnTo>
                <a:lnTo>
                  <a:pt x="149352" y="21335"/>
                </a:lnTo>
                <a:lnTo>
                  <a:pt x="149262" y="14808"/>
                </a:lnTo>
                <a:lnTo>
                  <a:pt x="147524" y="10363"/>
                </a:lnTo>
                <a:close/>
              </a:path>
              <a:path w="282575" h="101600">
                <a:moveTo>
                  <a:pt x="219913" y="11277"/>
                </a:moveTo>
                <a:lnTo>
                  <a:pt x="208483" y="11277"/>
                </a:lnTo>
                <a:lnTo>
                  <a:pt x="208483" y="47853"/>
                </a:lnTo>
                <a:lnTo>
                  <a:pt x="201015" y="53492"/>
                </a:lnTo>
                <a:lnTo>
                  <a:pt x="210159" y="73609"/>
                </a:lnTo>
                <a:lnTo>
                  <a:pt x="219760" y="73609"/>
                </a:lnTo>
                <a:lnTo>
                  <a:pt x="219760" y="58064"/>
                </a:lnTo>
                <a:lnTo>
                  <a:pt x="263652" y="58064"/>
                </a:lnTo>
                <a:lnTo>
                  <a:pt x="263652" y="47548"/>
                </a:lnTo>
                <a:lnTo>
                  <a:pt x="219913" y="47548"/>
                </a:lnTo>
                <a:lnTo>
                  <a:pt x="219913" y="11277"/>
                </a:lnTo>
                <a:close/>
              </a:path>
              <a:path w="282575" h="101600">
                <a:moveTo>
                  <a:pt x="187147" y="1523"/>
                </a:moveTo>
                <a:lnTo>
                  <a:pt x="163982" y="1523"/>
                </a:lnTo>
                <a:lnTo>
                  <a:pt x="163982" y="51917"/>
                </a:lnTo>
                <a:lnTo>
                  <a:pt x="161518" y="58902"/>
                </a:lnTo>
                <a:lnTo>
                  <a:pt x="151663" y="70180"/>
                </a:lnTo>
                <a:lnTo>
                  <a:pt x="144576" y="72999"/>
                </a:lnTo>
                <a:lnTo>
                  <a:pt x="161499" y="72999"/>
                </a:lnTo>
                <a:lnTo>
                  <a:pt x="163372" y="70103"/>
                </a:lnTo>
                <a:lnTo>
                  <a:pt x="175412" y="70103"/>
                </a:lnTo>
                <a:lnTo>
                  <a:pt x="175412" y="11277"/>
                </a:lnTo>
                <a:lnTo>
                  <a:pt x="187147" y="11277"/>
                </a:lnTo>
                <a:lnTo>
                  <a:pt x="187147" y="1523"/>
                </a:lnTo>
                <a:close/>
              </a:path>
              <a:path w="282575" h="101600">
                <a:moveTo>
                  <a:pt x="263652" y="11277"/>
                </a:moveTo>
                <a:lnTo>
                  <a:pt x="252222" y="11277"/>
                </a:lnTo>
                <a:lnTo>
                  <a:pt x="252222" y="47548"/>
                </a:lnTo>
                <a:lnTo>
                  <a:pt x="263652" y="47548"/>
                </a:lnTo>
                <a:lnTo>
                  <a:pt x="263652" y="11277"/>
                </a:lnTo>
                <a:close/>
              </a:path>
              <a:path w="282575" h="101600">
                <a:moveTo>
                  <a:pt x="134010" y="0"/>
                </a:moveTo>
                <a:lnTo>
                  <a:pt x="121005" y="0"/>
                </a:lnTo>
                <a:lnTo>
                  <a:pt x="115747" y="1930"/>
                </a:lnTo>
                <a:lnTo>
                  <a:pt x="107518" y="9651"/>
                </a:lnTo>
                <a:lnTo>
                  <a:pt x="105460" y="14325"/>
                </a:lnTo>
                <a:lnTo>
                  <a:pt x="105460" y="25095"/>
                </a:lnTo>
                <a:lnTo>
                  <a:pt x="107086" y="29362"/>
                </a:lnTo>
                <a:lnTo>
                  <a:pt x="110337" y="32613"/>
                </a:lnTo>
                <a:lnTo>
                  <a:pt x="121158" y="29413"/>
                </a:lnTo>
                <a:lnTo>
                  <a:pt x="118313" y="26873"/>
                </a:lnTo>
                <a:lnTo>
                  <a:pt x="116890" y="23825"/>
                </a:lnTo>
                <a:lnTo>
                  <a:pt x="116890" y="17221"/>
                </a:lnTo>
                <a:lnTo>
                  <a:pt x="117856" y="14808"/>
                </a:lnTo>
                <a:lnTo>
                  <a:pt x="121716" y="11252"/>
                </a:lnTo>
                <a:lnTo>
                  <a:pt x="124256" y="10363"/>
                </a:lnTo>
                <a:lnTo>
                  <a:pt x="147524" y="10363"/>
                </a:lnTo>
                <a:lnTo>
                  <a:pt x="147345" y="9905"/>
                </a:lnTo>
                <a:lnTo>
                  <a:pt x="139319" y="1981"/>
                </a:lnTo>
                <a:lnTo>
                  <a:pt x="134010" y="0"/>
                </a:lnTo>
                <a:close/>
              </a:path>
              <a:path w="282575" h="101600">
                <a:moveTo>
                  <a:pt x="193852" y="1523"/>
                </a:moveTo>
                <a:lnTo>
                  <a:pt x="187147" y="1523"/>
                </a:lnTo>
                <a:lnTo>
                  <a:pt x="187147" y="11277"/>
                </a:lnTo>
                <a:lnTo>
                  <a:pt x="193852" y="11277"/>
                </a:lnTo>
                <a:lnTo>
                  <a:pt x="193852" y="1523"/>
                </a:lnTo>
                <a:close/>
              </a:path>
              <a:path w="282575" h="101600">
                <a:moveTo>
                  <a:pt x="282092" y="1523"/>
                </a:moveTo>
                <a:lnTo>
                  <a:pt x="193852" y="1523"/>
                </a:lnTo>
                <a:lnTo>
                  <a:pt x="193852" y="11277"/>
                </a:lnTo>
                <a:lnTo>
                  <a:pt x="282092" y="11277"/>
                </a:lnTo>
                <a:lnTo>
                  <a:pt x="282092" y="15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910638" y="4872089"/>
            <a:ext cx="365685" cy="78509"/>
          </a:xfrm>
          <a:custGeom>
            <a:avLst/>
            <a:gdLst/>
            <a:ahLst/>
            <a:cxnLst/>
            <a:rect l="l" t="t" r="r" b="b"/>
            <a:pathLst>
              <a:path w="282575" h="101600">
                <a:moveTo>
                  <a:pt x="60929" y="66751"/>
                </a:moveTo>
                <a:lnTo>
                  <a:pt x="44805" y="66751"/>
                </a:lnTo>
                <a:lnTo>
                  <a:pt x="44805" y="67360"/>
                </a:lnTo>
                <a:lnTo>
                  <a:pt x="11887" y="94487"/>
                </a:lnTo>
                <a:lnTo>
                  <a:pt x="23622" y="101041"/>
                </a:lnTo>
                <a:lnTo>
                  <a:pt x="60929" y="66751"/>
                </a:lnTo>
                <a:close/>
              </a:path>
              <a:path w="282575" h="101600">
                <a:moveTo>
                  <a:pt x="77266" y="62941"/>
                </a:moveTo>
                <a:lnTo>
                  <a:pt x="65684" y="62941"/>
                </a:lnTo>
                <a:lnTo>
                  <a:pt x="65684" y="99364"/>
                </a:lnTo>
                <a:lnTo>
                  <a:pt x="77266" y="99364"/>
                </a:lnTo>
                <a:lnTo>
                  <a:pt x="77266" y="62941"/>
                </a:lnTo>
                <a:close/>
              </a:path>
              <a:path w="282575" h="101600">
                <a:moveTo>
                  <a:pt x="30022" y="11277"/>
                </a:moveTo>
                <a:lnTo>
                  <a:pt x="18440" y="11277"/>
                </a:lnTo>
                <a:lnTo>
                  <a:pt x="18440" y="52019"/>
                </a:lnTo>
                <a:lnTo>
                  <a:pt x="20904" y="57988"/>
                </a:lnTo>
                <a:lnTo>
                  <a:pt x="30759" y="65608"/>
                </a:lnTo>
                <a:lnTo>
                  <a:pt x="37084" y="67259"/>
                </a:lnTo>
                <a:lnTo>
                  <a:pt x="44805" y="66751"/>
                </a:lnTo>
                <a:lnTo>
                  <a:pt x="60929" y="66751"/>
                </a:lnTo>
                <a:lnTo>
                  <a:pt x="65074" y="62941"/>
                </a:lnTo>
                <a:lnTo>
                  <a:pt x="77266" y="62941"/>
                </a:lnTo>
                <a:lnTo>
                  <a:pt x="77266" y="57759"/>
                </a:lnTo>
                <a:lnTo>
                  <a:pt x="40182" y="57759"/>
                </a:lnTo>
                <a:lnTo>
                  <a:pt x="36245" y="56489"/>
                </a:lnTo>
                <a:lnTo>
                  <a:pt x="31267" y="51409"/>
                </a:lnTo>
                <a:lnTo>
                  <a:pt x="30022" y="47345"/>
                </a:lnTo>
                <a:lnTo>
                  <a:pt x="30022" y="11277"/>
                </a:lnTo>
                <a:close/>
              </a:path>
              <a:path w="282575" h="101600">
                <a:moveTo>
                  <a:pt x="77266" y="11277"/>
                </a:moveTo>
                <a:lnTo>
                  <a:pt x="65684" y="11277"/>
                </a:lnTo>
                <a:lnTo>
                  <a:pt x="65684" y="49987"/>
                </a:lnTo>
                <a:lnTo>
                  <a:pt x="63652" y="51917"/>
                </a:lnTo>
                <a:lnTo>
                  <a:pt x="60706" y="53695"/>
                </a:lnTo>
                <a:lnTo>
                  <a:pt x="52984" y="56946"/>
                </a:lnTo>
                <a:lnTo>
                  <a:pt x="49225" y="57759"/>
                </a:lnTo>
                <a:lnTo>
                  <a:pt x="77266" y="57759"/>
                </a:lnTo>
                <a:lnTo>
                  <a:pt x="77266" y="11277"/>
                </a:lnTo>
                <a:close/>
              </a:path>
              <a:path w="282575" h="101600">
                <a:moveTo>
                  <a:pt x="95707" y="1523"/>
                </a:moveTo>
                <a:lnTo>
                  <a:pt x="0" y="1523"/>
                </a:lnTo>
                <a:lnTo>
                  <a:pt x="0" y="11277"/>
                </a:lnTo>
                <a:lnTo>
                  <a:pt x="95707" y="11277"/>
                </a:lnTo>
                <a:lnTo>
                  <a:pt x="95707" y="1523"/>
                </a:lnTo>
                <a:close/>
              </a:path>
              <a:path w="282575" h="101600">
                <a:moveTo>
                  <a:pt x="175412" y="70103"/>
                </a:moveTo>
                <a:lnTo>
                  <a:pt x="163982" y="70103"/>
                </a:lnTo>
                <a:lnTo>
                  <a:pt x="163982" y="99364"/>
                </a:lnTo>
                <a:lnTo>
                  <a:pt x="175412" y="99364"/>
                </a:lnTo>
                <a:lnTo>
                  <a:pt x="175412" y="70103"/>
                </a:lnTo>
                <a:close/>
              </a:path>
              <a:path w="282575" h="101600">
                <a:moveTo>
                  <a:pt x="263652" y="58064"/>
                </a:moveTo>
                <a:lnTo>
                  <a:pt x="252222" y="58064"/>
                </a:lnTo>
                <a:lnTo>
                  <a:pt x="252222" y="99364"/>
                </a:lnTo>
                <a:lnTo>
                  <a:pt x="263652" y="99364"/>
                </a:lnTo>
                <a:lnTo>
                  <a:pt x="263652" y="58064"/>
                </a:lnTo>
                <a:close/>
              </a:path>
              <a:path w="282575" h="101600">
                <a:moveTo>
                  <a:pt x="147524" y="10363"/>
                </a:moveTo>
                <a:lnTo>
                  <a:pt x="130657" y="10363"/>
                </a:lnTo>
                <a:lnTo>
                  <a:pt x="133223" y="11328"/>
                </a:lnTo>
                <a:lnTo>
                  <a:pt x="136982" y="15189"/>
                </a:lnTo>
                <a:lnTo>
                  <a:pt x="137922" y="17779"/>
                </a:lnTo>
                <a:lnTo>
                  <a:pt x="137922" y="25704"/>
                </a:lnTo>
                <a:lnTo>
                  <a:pt x="136194" y="29616"/>
                </a:lnTo>
                <a:lnTo>
                  <a:pt x="129286" y="35915"/>
                </a:lnTo>
                <a:lnTo>
                  <a:pt x="122529" y="38912"/>
                </a:lnTo>
                <a:lnTo>
                  <a:pt x="97078" y="46024"/>
                </a:lnTo>
                <a:lnTo>
                  <a:pt x="98107" y="53821"/>
                </a:lnTo>
                <a:lnTo>
                  <a:pt x="126739" y="82853"/>
                </a:lnTo>
                <a:lnTo>
                  <a:pt x="134569" y="83515"/>
                </a:lnTo>
                <a:lnTo>
                  <a:pt x="141681" y="83515"/>
                </a:lnTo>
                <a:lnTo>
                  <a:pt x="147701" y="82143"/>
                </a:lnTo>
                <a:lnTo>
                  <a:pt x="157556" y="76657"/>
                </a:lnTo>
                <a:lnTo>
                  <a:pt x="161137" y="73558"/>
                </a:lnTo>
                <a:lnTo>
                  <a:pt x="161499" y="72999"/>
                </a:lnTo>
                <a:lnTo>
                  <a:pt x="131267" y="72999"/>
                </a:lnTo>
                <a:lnTo>
                  <a:pt x="127584" y="72237"/>
                </a:lnTo>
                <a:lnTo>
                  <a:pt x="110794" y="52425"/>
                </a:lnTo>
                <a:lnTo>
                  <a:pt x="117246" y="50698"/>
                </a:lnTo>
                <a:lnTo>
                  <a:pt x="119786" y="49987"/>
                </a:lnTo>
                <a:lnTo>
                  <a:pt x="132721" y="45167"/>
                </a:lnTo>
                <a:lnTo>
                  <a:pt x="141960" y="38785"/>
                </a:lnTo>
                <a:lnTo>
                  <a:pt x="147504" y="30841"/>
                </a:lnTo>
                <a:lnTo>
                  <a:pt x="149352" y="21335"/>
                </a:lnTo>
                <a:lnTo>
                  <a:pt x="149262" y="14808"/>
                </a:lnTo>
                <a:lnTo>
                  <a:pt x="147524" y="10363"/>
                </a:lnTo>
                <a:close/>
              </a:path>
              <a:path w="282575" h="101600">
                <a:moveTo>
                  <a:pt x="219913" y="11277"/>
                </a:moveTo>
                <a:lnTo>
                  <a:pt x="208483" y="11277"/>
                </a:lnTo>
                <a:lnTo>
                  <a:pt x="208483" y="47853"/>
                </a:lnTo>
                <a:lnTo>
                  <a:pt x="201015" y="53492"/>
                </a:lnTo>
                <a:lnTo>
                  <a:pt x="210159" y="73609"/>
                </a:lnTo>
                <a:lnTo>
                  <a:pt x="219760" y="73609"/>
                </a:lnTo>
                <a:lnTo>
                  <a:pt x="219760" y="58064"/>
                </a:lnTo>
                <a:lnTo>
                  <a:pt x="263652" y="58064"/>
                </a:lnTo>
                <a:lnTo>
                  <a:pt x="263652" y="47548"/>
                </a:lnTo>
                <a:lnTo>
                  <a:pt x="219913" y="47548"/>
                </a:lnTo>
                <a:lnTo>
                  <a:pt x="219913" y="11277"/>
                </a:lnTo>
                <a:close/>
              </a:path>
              <a:path w="282575" h="101600">
                <a:moveTo>
                  <a:pt x="187147" y="1523"/>
                </a:moveTo>
                <a:lnTo>
                  <a:pt x="163982" y="1523"/>
                </a:lnTo>
                <a:lnTo>
                  <a:pt x="163982" y="51917"/>
                </a:lnTo>
                <a:lnTo>
                  <a:pt x="161518" y="58902"/>
                </a:lnTo>
                <a:lnTo>
                  <a:pt x="151663" y="70180"/>
                </a:lnTo>
                <a:lnTo>
                  <a:pt x="144576" y="72999"/>
                </a:lnTo>
                <a:lnTo>
                  <a:pt x="161499" y="72999"/>
                </a:lnTo>
                <a:lnTo>
                  <a:pt x="163372" y="70103"/>
                </a:lnTo>
                <a:lnTo>
                  <a:pt x="175412" y="70103"/>
                </a:lnTo>
                <a:lnTo>
                  <a:pt x="175412" y="11277"/>
                </a:lnTo>
                <a:lnTo>
                  <a:pt x="187147" y="11277"/>
                </a:lnTo>
                <a:lnTo>
                  <a:pt x="187147" y="1523"/>
                </a:lnTo>
                <a:close/>
              </a:path>
              <a:path w="282575" h="101600">
                <a:moveTo>
                  <a:pt x="263652" y="11277"/>
                </a:moveTo>
                <a:lnTo>
                  <a:pt x="252222" y="11277"/>
                </a:lnTo>
                <a:lnTo>
                  <a:pt x="252222" y="47548"/>
                </a:lnTo>
                <a:lnTo>
                  <a:pt x="263652" y="47548"/>
                </a:lnTo>
                <a:lnTo>
                  <a:pt x="263652" y="11277"/>
                </a:lnTo>
                <a:close/>
              </a:path>
              <a:path w="282575" h="101600">
                <a:moveTo>
                  <a:pt x="134010" y="0"/>
                </a:moveTo>
                <a:lnTo>
                  <a:pt x="121005" y="0"/>
                </a:lnTo>
                <a:lnTo>
                  <a:pt x="115747" y="1930"/>
                </a:lnTo>
                <a:lnTo>
                  <a:pt x="107518" y="9651"/>
                </a:lnTo>
                <a:lnTo>
                  <a:pt x="105460" y="14325"/>
                </a:lnTo>
                <a:lnTo>
                  <a:pt x="105460" y="25095"/>
                </a:lnTo>
                <a:lnTo>
                  <a:pt x="107086" y="29362"/>
                </a:lnTo>
                <a:lnTo>
                  <a:pt x="110337" y="32613"/>
                </a:lnTo>
                <a:lnTo>
                  <a:pt x="121158" y="29413"/>
                </a:lnTo>
                <a:lnTo>
                  <a:pt x="118313" y="26873"/>
                </a:lnTo>
                <a:lnTo>
                  <a:pt x="116890" y="23825"/>
                </a:lnTo>
                <a:lnTo>
                  <a:pt x="116890" y="17221"/>
                </a:lnTo>
                <a:lnTo>
                  <a:pt x="117856" y="14808"/>
                </a:lnTo>
                <a:lnTo>
                  <a:pt x="121716" y="11252"/>
                </a:lnTo>
                <a:lnTo>
                  <a:pt x="124256" y="10363"/>
                </a:lnTo>
                <a:lnTo>
                  <a:pt x="147524" y="10363"/>
                </a:lnTo>
                <a:lnTo>
                  <a:pt x="147345" y="9905"/>
                </a:lnTo>
                <a:lnTo>
                  <a:pt x="139319" y="1981"/>
                </a:lnTo>
                <a:lnTo>
                  <a:pt x="134010" y="0"/>
                </a:lnTo>
                <a:close/>
              </a:path>
              <a:path w="282575" h="101600">
                <a:moveTo>
                  <a:pt x="193852" y="1523"/>
                </a:moveTo>
                <a:lnTo>
                  <a:pt x="187147" y="1523"/>
                </a:lnTo>
                <a:lnTo>
                  <a:pt x="187147" y="11277"/>
                </a:lnTo>
                <a:lnTo>
                  <a:pt x="193852" y="11277"/>
                </a:lnTo>
                <a:lnTo>
                  <a:pt x="193852" y="1523"/>
                </a:lnTo>
                <a:close/>
              </a:path>
              <a:path w="282575" h="101600">
                <a:moveTo>
                  <a:pt x="282092" y="1523"/>
                </a:moveTo>
                <a:lnTo>
                  <a:pt x="193852" y="1523"/>
                </a:lnTo>
                <a:lnTo>
                  <a:pt x="193852" y="11277"/>
                </a:lnTo>
                <a:lnTo>
                  <a:pt x="282092" y="11277"/>
                </a:lnTo>
                <a:lnTo>
                  <a:pt x="282092" y="15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650225" y="4738859"/>
            <a:ext cx="373082" cy="118745"/>
          </a:xfrm>
          <a:custGeom>
            <a:avLst/>
            <a:gdLst/>
            <a:ahLst/>
            <a:cxnLst/>
            <a:rect l="l" t="t" r="r" b="b"/>
            <a:pathLst>
              <a:path w="288289" h="153670">
                <a:moveTo>
                  <a:pt x="109423" y="52882"/>
                </a:moveTo>
                <a:lnTo>
                  <a:pt x="98298" y="52882"/>
                </a:lnTo>
                <a:lnTo>
                  <a:pt x="98298" y="67970"/>
                </a:lnTo>
                <a:lnTo>
                  <a:pt x="68580" y="67970"/>
                </a:lnTo>
                <a:lnTo>
                  <a:pt x="64058" y="69418"/>
                </a:lnTo>
                <a:lnTo>
                  <a:pt x="57556" y="75209"/>
                </a:lnTo>
                <a:lnTo>
                  <a:pt x="55930" y="78943"/>
                </a:lnTo>
                <a:lnTo>
                  <a:pt x="55930" y="91541"/>
                </a:lnTo>
                <a:lnTo>
                  <a:pt x="59639" y="97891"/>
                </a:lnTo>
                <a:lnTo>
                  <a:pt x="67056" y="102565"/>
                </a:lnTo>
                <a:lnTo>
                  <a:pt x="60553" y="107442"/>
                </a:lnTo>
                <a:lnTo>
                  <a:pt x="57302" y="113639"/>
                </a:lnTo>
                <a:lnTo>
                  <a:pt x="57428" y="122224"/>
                </a:lnTo>
                <a:lnTo>
                  <a:pt x="58066" y="127615"/>
                </a:lnTo>
                <a:lnTo>
                  <a:pt x="94645" y="152366"/>
                </a:lnTo>
                <a:lnTo>
                  <a:pt x="105308" y="153619"/>
                </a:lnTo>
                <a:lnTo>
                  <a:pt x="110185" y="143713"/>
                </a:lnTo>
                <a:lnTo>
                  <a:pt x="92182" y="141465"/>
                </a:lnTo>
                <a:lnTo>
                  <a:pt x="79324" y="137007"/>
                </a:lnTo>
                <a:lnTo>
                  <a:pt x="71608" y="130340"/>
                </a:lnTo>
                <a:lnTo>
                  <a:pt x="69037" y="121462"/>
                </a:lnTo>
                <a:lnTo>
                  <a:pt x="69037" y="116890"/>
                </a:lnTo>
                <a:lnTo>
                  <a:pt x="70967" y="113106"/>
                </a:lnTo>
                <a:lnTo>
                  <a:pt x="78689" y="107111"/>
                </a:lnTo>
                <a:lnTo>
                  <a:pt x="83769" y="105613"/>
                </a:lnTo>
                <a:lnTo>
                  <a:pt x="112620" y="105613"/>
                </a:lnTo>
                <a:lnTo>
                  <a:pt x="104232" y="97688"/>
                </a:lnTo>
                <a:lnTo>
                  <a:pt x="76200" y="97688"/>
                </a:lnTo>
                <a:lnTo>
                  <a:pt x="70408" y="94335"/>
                </a:lnTo>
                <a:lnTo>
                  <a:pt x="67513" y="90119"/>
                </a:lnTo>
                <a:lnTo>
                  <a:pt x="67513" y="80264"/>
                </a:lnTo>
                <a:lnTo>
                  <a:pt x="70662" y="77876"/>
                </a:lnTo>
                <a:lnTo>
                  <a:pt x="109423" y="77876"/>
                </a:lnTo>
                <a:lnTo>
                  <a:pt x="109423" y="52882"/>
                </a:lnTo>
                <a:close/>
              </a:path>
              <a:path w="288289" h="153670">
                <a:moveTo>
                  <a:pt x="231862" y="126949"/>
                </a:moveTo>
                <a:lnTo>
                  <a:pt x="220370" y="126949"/>
                </a:lnTo>
                <a:lnTo>
                  <a:pt x="231495" y="147066"/>
                </a:lnTo>
                <a:lnTo>
                  <a:pt x="245059" y="143713"/>
                </a:lnTo>
                <a:lnTo>
                  <a:pt x="231862" y="126949"/>
                </a:lnTo>
                <a:close/>
              </a:path>
              <a:path w="288289" h="153670">
                <a:moveTo>
                  <a:pt x="29870" y="52882"/>
                </a:moveTo>
                <a:lnTo>
                  <a:pt x="18440" y="52882"/>
                </a:lnTo>
                <a:lnTo>
                  <a:pt x="18440" y="140970"/>
                </a:lnTo>
                <a:lnTo>
                  <a:pt x="29870" y="140970"/>
                </a:lnTo>
                <a:lnTo>
                  <a:pt x="29870" y="52882"/>
                </a:lnTo>
                <a:close/>
              </a:path>
              <a:path w="288289" h="153670">
                <a:moveTo>
                  <a:pt x="269748" y="52882"/>
                </a:moveTo>
                <a:lnTo>
                  <a:pt x="258318" y="52882"/>
                </a:lnTo>
                <a:lnTo>
                  <a:pt x="258318" y="140970"/>
                </a:lnTo>
                <a:lnTo>
                  <a:pt x="269748" y="140970"/>
                </a:lnTo>
                <a:lnTo>
                  <a:pt x="269748" y="52882"/>
                </a:lnTo>
                <a:close/>
              </a:path>
              <a:path w="288289" h="153670">
                <a:moveTo>
                  <a:pt x="112620" y="105613"/>
                </a:moveTo>
                <a:lnTo>
                  <a:pt x="94335" y="105613"/>
                </a:lnTo>
                <a:lnTo>
                  <a:pt x="97637" y="106578"/>
                </a:lnTo>
                <a:lnTo>
                  <a:pt x="102311" y="110439"/>
                </a:lnTo>
                <a:lnTo>
                  <a:pt x="103479" y="112877"/>
                </a:lnTo>
                <a:lnTo>
                  <a:pt x="103479" y="119786"/>
                </a:lnTo>
                <a:lnTo>
                  <a:pt x="101447" y="123393"/>
                </a:lnTo>
                <a:lnTo>
                  <a:pt x="97383" y="126644"/>
                </a:lnTo>
                <a:lnTo>
                  <a:pt x="107442" y="132435"/>
                </a:lnTo>
                <a:lnTo>
                  <a:pt x="112318" y="127965"/>
                </a:lnTo>
                <a:lnTo>
                  <a:pt x="114757" y="122580"/>
                </a:lnTo>
                <a:lnTo>
                  <a:pt x="114734" y="110439"/>
                </a:lnTo>
                <a:lnTo>
                  <a:pt x="112620" y="105613"/>
                </a:lnTo>
                <a:close/>
              </a:path>
              <a:path w="288289" h="153670">
                <a:moveTo>
                  <a:pt x="183769" y="91440"/>
                </a:moveTo>
                <a:lnTo>
                  <a:pt x="171450" y="91440"/>
                </a:lnTo>
                <a:lnTo>
                  <a:pt x="170942" y="93776"/>
                </a:lnTo>
                <a:lnTo>
                  <a:pt x="170797" y="95046"/>
                </a:lnTo>
                <a:lnTo>
                  <a:pt x="170688" y="106680"/>
                </a:lnTo>
                <a:lnTo>
                  <a:pt x="173913" y="114122"/>
                </a:lnTo>
                <a:lnTo>
                  <a:pt x="205587" y="129997"/>
                </a:lnTo>
                <a:lnTo>
                  <a:pt x="211175" y="129997"/>
                </a:lnTo>
                <a:lnTo>
                  <a:pt x="216103" y="128981"/>
                </a:lnTo>
                <a:lnTo>
                  <a:pt x="220370" y="126949"/>
                </a:lnTo>
                <a:lnTo>
                  <a:pt x="231862" y="126949"/>
                </a:lnTo>
                <a:lnTo>
                  <a:pt x="228142" y="122224"/>
                </a:lnTo>
                <a:lnTo>
                  <a:pt x="231125" y="119583"/>
                </a:lnTo>
                <a:lnTo>
                  <a:pt x="197866" y="119583"/>
                </a:lnTo>
                <a:lnTo>
                  <a:pt x="192709" y="117703"/>
                </a:lnTo>
                <a:lnTo>
                  <a:pt x="184480" y="109982"/>
                </a:lnTo>
                <a:lnTo>
                  <a:pt x="182532" y="105460"/>
                </a:lnTo>
                <a:lnTo>
                  <a:pt x="182422" y="95046"/>
                </a:lnTo>
                <a:lnTo>
                  <a:pt x="183769" y="91440"/>
                </a:lnTo>
                <a:close/>
              </a:path>
              <a:path w="288289" h="153670">
                <a:moveTo>
                  <a:pt x="225856" y="97078"/>
                </a:moveTo>
                <a:lnTo>
                  <a:pt x="217474" y="100126"/>
                </a:lnTo>
                <a:lnTo>
                  <a:pt x="217474" y="115671"/>
                </a:lnTo>
                <a:lnTo>
                  <a:pt x="214630" y="118211"/>
                </a:lnTo>
                <a:lnTo>
                  <a:pt x="210159" y="119481"/>
                </a:lnTo>
                <a:lnTo>
                  <a:pt x="204063" y="119481"/>
                </a:lnTo>
                <a:lnTo>
                  <a:pt x="197866" y="119583"/>
                </a:lnTo>
                <a:lnTo>
                  <a:pt x="231125" y="119583"/>
                </a:lnTo>
                <a:lnTo>
                  <a:pt x="231698" y="119075"/>
                </a:lnTo>
                <a:lnTo>
                  <a:pt x="233476" y="114858"/>
                </a:lnTo>
                <a:lnTo>
                  <a:pt x="233461" y="106578"/>
                </a:lnTo>
                <a:lnTo>
                  <a:pt x="232714" y="104063"/>
                </a:lnTo>
                <a:lnTo>
                  <a:pt x="229666" y="99695"/>
                </a:lnTo>
                <a:lnTo>
                  <a:pt x="227888" y="98094"/>
                </a:lnTo>
                <a:lnTo>
                  <a:pt x="225856" y="97078"/>
                </a:lnTo>
                <a:close/>
              </a:path>
              <a:path w="288289" h="153670">
                <a:moveTo>
                  <a:pt x="224180" y="52882"/>
                </a:moveTo>
                <a:lnTo>
                  <a:pt x="212598" y="52882"/>
                </a:lnTo>
                <a:lnTo>
                  <a:pt x="212598" y="68122"/>
                </a:lnTo>
                <a:lnTo>
                  <a:pt x="186893" y="74523"/>
                </a:lnTo>
                <a:lnTo>
                  <a:pt x="181254" y="77317"/>
                </a:lnTo>
                <a:lnTo>
                  <a:pt x="177393" y="81076"/>
                </a:lnTo>
                <a:lnTo>
                  <a:pt x="134874" y="81076"/>
                </a:lnTo>
                <a:lnTo>
                  <a:pt x="126339" y="87934"/>
                </a:lnTo>
                <a:lnTo>
                  <a:pt x="126339" y="92100"/>
                </a:lnTo>
                <a:lnTo>
                  <a:pt x="127279" y="96012"/>
                </a:lnTo>
                <a:lnTo>
                  <a:pt x="131038" y="103327"/>
                </a:lnTo>
                <a:lnTo>
                  <a:pt x="133451" y="106070"/>
                </a:lnTo>
                <a:lnTo>
                  <a:pt x="136398" y="107899"/>
                </a:lnTo>
                <a:lnTo>
                  <a:pt x="143408" y="105460"/>
                </a:lnTo>
                <a:lnTo>
                  <a:pt x="143408" y="91440"/>
                </a:lnTo>
                <a:lnTo>
                  <a:pt x="183769" y="91440"/>
                </a:lnTo>
                <a:lnTo>
                  <a:pt x="189153" y="85953"/>
                </a:lnTo>
                <a:lnTo>
                  <a:pt x="193751" y="83718"/>
                </a:lnTo>
                <a:lnTo>
                  <a:pt x="200253" y="81991"/>
                </a:lnTo>
                <a:lnTo>
                  <a:pt x="224180" y="76200"/>
                </a:lnTo>
                <a:lnTo>
                  <a:pt x="224180" y="52882"/>
                </a:lnTo>
                <a:close/>
              </a:path>
              <a:path w="288289" h="153670">
                <a:moveTo>
                  <a:pt x="97790" y="95402"/>
                </a:moveTo>
                <a:lnTo>
                  <a:pt x="84683" y="95402"/>
                </a:lnTo>
                <a:lnTo>
                  <a:pt x="80162" y="96164"/>
                </a:lnTo>
                <a:lnTo>
                  <a:pt x="76200" y="97688"/>
                </a:lnTo>
                <a:lnTo>
                  <a:pt x="104232" y="97688"/>
                </a:lnTo>
                <a:lnTo>
                  <a:pt x="103962" y="97434"/>
                </a:lnTo>
                <a:lnTo>
                  <a:pt x="97790" y="95402"/>
                </a:lnTo>
                <a:close/>
              </a:path>
              <a:path w="288289" h="153670">
                <a:moveTo>
                  <a:pt x="41605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41605" y="52882"/>
                </a:lnTo>
                <a:lnTo>
                  <a:pt x="41605" y="43129"/>
                </a:lnTo>
                <a:close/>
              </a:path>
              <a:path w="288289" h="153670">
                <a:moveTo>
                  <a:pt x="48310" y="43129"/>
                </a:moveTo>
                <a:lnTo>
                  <a:pt x="41605" y="43129"/>
                </a:lnTo>
                <a:lnTo>
                  <a:pt x="41605" y="52882"/>
                </a:lnTo>
                <a:lnTo>
                  <a:pt x="48310" y="52882"/>
                </a:lnTo>
                <a:lnTo>
                  <a:pt x="48310" y="43129"/>
                </a:lnTo>
                <a:close/>
              </a:path>
              <a:path w="288289" h="153670">
                <a:moveTo>
                  <a:pt x="118872" y="43129"/>
                </a:moveTo>
                <a:lnTo>
                  <a:pt x="48310" y="43129"/>
                </a:lnTo>
                <a:lnTo>
                  <a:pt x="48310" y="52882"/>
                </a:lnTo>
                <a:lnTo>
                  <a:pt x="118872" y="52882"/>
                </a:lnTo>
                <a:lnTo>
                  <a:pt x="118872" y="43129"/>
                </a:lnTo>
                <a:close/>
              </a:path>
              <a:path w="288289" h="153670">
                <a:moveTo>
                  <a:pt x="125577" y="43129"/>
                </a:moveTo>
                <a:lnTo>
                  <a:pt x="118872" y="43129"/>
                </a:lnTo>
                <a:lnTo>
                  <a:pt x="118872" y="52882"/>
                </a:lnTo>
                <a:lnTo>
                  <a:pt x="125577" y="52882"/>
                </a:lnTo>
                <a:lnTo>
                  <a:pt x="125577" y="43129"/>
                </a:lnTo>
                <a:close/>
              </a:path>
              <a:path w="288289" h="153670">
                <a:moveTo>
                  <a:pt x="239877" y="43129"/>
                </a:moveTo>
                <a:lnTo>
                  <a:pt x="125577" y="43129"/>
                </a:lnTo>
                <a:lnTo>
                  <a:pt x="125577" y="52882"/>
                </a:lnTo>
                <a:lnTo>
                  <a:pt x="239877" y="52882"/>
                </a:lnTo>
                <a:lnTo>
                  <a:pt x="239877" y="43129"/>
                </a:lnTo>
                <a:close/>
              </a:path>
              <a:path w="288289" h="153670">
                <a:moveTo>
                  <a:pt x="246583" y="43129"/>
                </a:moveTo>
                <a:lnTo>
                  <a:pt x="239877" y="43129"/>
                </a:lnTo>
                <a:lnTo>
                  <a:pt x="239877" y="52882"/>
                </a:lnTo>
                <a:lnTo>
                  <a:pt x="246583" y="52882"/>
                </a:lnTo>
                <a:lnTo>
                  <a:pt x="246583" y="43129"/>
                </a:lnTo>
                <a:close/>
              </a:path>
              <a:path w="288289" h="153670">
                <a:moveTo>
                  <a:pt x="288188" y="43129"/>
                </a:moveTo>
                <a:lnTo>
                  <a:pt x="246583" y="43129"/>
                </a:lnTo>
                <a:lnTo>
                  <a:pt x="246583" y="52882"/>
                </a:lnTo>
                <a:lnTo>
                  <a:pt x="288188" y="52882"/>
                </a:lnTo>
                <a:lnTo>
                  <a:pt x="288188" y="43129"/>
                </a:lnTo>
                <a:close/>
              </a:path>
              <a:path w="288289" h="153670">
                <a:moveTo>
                  <a:pt x="54864" y="0"/>
                </a:moveTo>
                <a:lnTo>
                  <a:pt x="18440" y="20726"/>
                </a:lnTo>
                <a:lnTo>
                  <a:pt x="18440" y="43129"/>
                </a:lnTo>
                <a:lnTo>
                  <a:pt x="29870" y="43129"/>
                </a:lnTo>
                <a:lnTo>
                  <a:pt x="29870" y="23571"/>
                </a:lnTo>
                <a:lnTo>
                  <a:pt x="32029" y="18745"/>
                </a:lnTo>
                <a:lnTo>
                  <a:pt x="40665" y="12039"/>
                </a:lnTo>
                <a:lnTo>
                  <a:pt x="46837" y="10363"/>
                </a:lnTo>
                <a:lnTo>
                  <a:pt x="91212" y="10363"/>
                </a:lnTo>
                <a:lnTo>
                  <a:pt x="87858" y="8229"/>
                </a:lnTo>
                <a:lnTo>
                  <a:pt x="80452" y="4629"/>
                </a:lnTo>
                <a:lnTo>
                  <a:pt x="72485" y="2057"/>
                </a:lnTo>
                <a:lnTo>
                  <a:pt x="63955" y="514"/>
                </a:lnTo>
                <a:lnTo>
                  <a:pt x="54864" y="0"/>
                </a:lnTo>
                <a:close/>
              </a:path>
              <a:path w="288289" h="153670">
                <a:moveTo>
                  <a:pt x="256110" y="10058"/>
                </a:moveTo>
                <a:lnTo>
                  <a:pt x="240080" y="10058"/>
                </a:lnTo>
                <a:lnTo>
                  <a:pt x="245999" y="13309"/>
                </a:lnTo>
                <a:lnTo>
                  <a:pt x="255244" y="26314"/>
                </a:lnTo>
                <a:lnTo>
                  <a:pt x="257734" y="33856"/>
                </a:lnTo>
                <a:lnTo>
                  <a:pt x="257812" y="34137"/>
                </a:lnTo>
                <a:lnTo>
                  <a:pt x="258318" y="43129"/>
                </a:lnTo>
                <a:lnTo>
                  <a:pt x="269595" y="43129"/>
                </a:lnTo>
                <a:lnTo>
                  <a:pt x="268295" y="33856"/>
                </a:lnTo>
                <a:lnTo>
                  <a:pt x="265918" y="25546"/>
                </a:lnTo>
                <a:lnTo>
                  <a:pt x="262466" y="18197"/>
                </a:lnTo>
                <a:lnTo>
                  <a:pt x="257937" y="11811"/>
                </a:lnTo>
                <a:lnTo>
                  <a:pt x="256110" y="10058"/>
                </a:lnTo>
                <a:close/>
              </a:path>
              <a:path w="288289" h="153670">
                <a:moveTo>
                  <a:pt x="232562" y="0"/>
                </a:moveTo>
                <a:lnTo>
                  <a:pt x="225552" y="0"/>
                </a:lnTo>
                <a:lnTo>
                  <a:pt x="219862" y="1981"/>
                </a:lnTo>
                <a:lnTo>
                  <a:pt x="211124" y="9906"/>
                </a:lnTo>
                <a:lnTo>
                  <a:pt x="208940" y="14833"/>
                </a:lnTo>
                <a:lnTo>
                  <a:pt x="208977" y="26314"/>
                </a:lnTo>
                <a:lnTo>
                  <a:pt x="210566" y="30683"/>
                </a:lnTo>
                <a:lnTo>
                  <a:pt x="213817" y="34137"/>
                </a:lnTo>
                <a:lnTo>
                  <a:pt x="225399" y="31699"/>
                </a:lnTo>
                <a:lnTo>
                  <a:pt x="222351" y="28752"/>
                </a:lnTo>
                <a:lnTo>
                  <a:pt x="220827" y="25196"/>
                </a:lnTo>
                <a:lnTo>
                  <a:pt x="220827" y="17780"/>
                </a:lnTo>
                <a:lnTo>
                  <a:pt x="221919" y="15138"/>
                </a:lnTo>
                <a:lnTo>
                  <a:pt x="226288" y="11074"/>
                </a:lnTo>
                <a:lnTo>
                  <a:pt x="229209" y="10058"/>
                </a:lnTo>
                <a:lnTo>
                  <a:pt x="256110" y="10058"/>
                </a:lnTo>
                <a:lnTo>
                  <a:pt x="252550" y="6643"/>
                </a:lnTo>
                <a:lnTo>
                  <a:pt x="246526" y="2952"/>
                </a:lnTo>
                <a:lnTo>
                  <a:pt x="239863" y="738"/>
                </a:lnTo>
                <a:lnTo>
                  <a:pt x="232562" y="0"/>
                </a:lnTo>
                <a:close/>
              </a:path>
              <a:path w="288289" h="153670">
                <a:moveTo>
                  <a:pt x="91212" y="10363"/>
                </a:moveTo>
                <a:lnTo>
                  <a:pt x="54864" y="10363"/>
                </a:lnTo>
                <a:lnTo>
                  <a:pt x="62464" y="10782"/>
                </a:lnTo>
                <a:lnTo>
                  <a:pt x="69570" y="12039"/>
                </a:lnTo>
                <a:lnTo>
                  <a:pt x="100736" y="33070"/>
                </a:lnTo>
                <a:lnTo>
                  <a:pt x="108966" y="26670"/>
                </a:lnTo>
                <a:lnTo>
                  <a:pt x="105075" y="21688"/>
                </a:lnTo>
                <a:lnTo>
                  <a:pt x="100260" y="16954"/>
                </a:lnTo>
                <a:lnTo>
                  <a:pt x="94521" y="12468"/>
                </a:lnTo>
                <a:lnTo>
                  <a:pt x="91212" y="103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object 3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496436" y="4769949"/>
            <a:ext cx="184601" cy="78902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8181491" y="4871500"/>
            <a:ext cx="444575" cy="77528"/>
          </a:xfrm>
          <a:custGeom>
            <a:avLst/>
            <a:gdLst/>
            <a:ahLst/>
            <a:cxnLst/>
            <a:rect l="l" t="t" r="r" b="b"/>
            <a:pathLst>
              <a:path w="343534" h="100329">
                <a:moveTo>
                  <a:pt x="54146" y="10363"/>
                </a:moveTo>
                <a:lnTo>
                  <a:pt x="34290" y="10363"/>
                </a:lnTo>
                <a:lnTo>
                  <a:pt x="38176" y="11810"/>
                </a:lnTo>
                <a:lnTo>
                  <a:pt x="43967" y="17602"/>
                </a:lnTo>
                <a:lnTo>
                  <a:pt x="45415" y="21488"/>
                </a:lnTo>
                <a:lnTo>
                  <a:pt x="45415" y="26365"/>
                </a:lnTo>
                <a:lnTo>
                  <a:pt x="25107" y="61879"/>
                </a:lnTo>
                <a:lnTo>
                  <a:pt x="0" y="89458"/>
                </a:lnTo>
                <a:lnTo>
                  <a:pt x="1981" y="100126"/>
                </a:lnTo>
                <a:lnTo>
                  <a:pt x="59588" y="100126"/>
                </a:lnTo>
                <a:lnTo>
                  <a:pt x="59588" y="89763"/>
                </a:lnTo>
                <a:lnTo>
                  <a:pt x="14325" y="89763"/>
                </a:lnTo>
                <a:lnTo>
                  <a:pt x="14325" y="89153"/>
                </a:lnTo>
                <a:lnTo>
                  <a:pt x="14732" y="88849"/>
                </a:lnTo>
                <a:lnTo>
                  <a:pt x="16078" y="87502"/>
                </a:lnTo>
                <a:lnTo>
                  <a:pt x="29260" y="73761"/>
                </a:lnTo>
                <a:lnTo>
                  <a:pt x="31496" y="71526"/>
                </a:lnTo>
                <a:lnTo>
                  <a:pt x="56873" y="33061"/>
                </a:lnTo>
                <a:lnTo>
                  <a:pt x="57759" y="25145"/>
                </a:lnTo>
                <a:lnTo>
                  <a:pt x="57759" y="17525"/>
                </a:lnTo>
                <a:lnTo>
                  <a:pt x="55295" y="11429"/>
                </a:lnTo>
                <a:lnTo>
                  <a:pt x="54146" y="10363"/>
                </a:lnTo>
                <a:close/>
              </a:path>
              <a:path w="343534" h="100329">
                <a:moveTo>
                  <a:pt x="59588" y="89458"/>
                </a:moveTo>
                <a:lnTo>
                  <a:pt x="29870" y="89458"/>
                </a:lnTo>
                <a:lnTo>
                  <a:pt x="14325" y="89763"/>
                </a:lnTo>
                <a:lnTo>
                  <a:pt x="59588" y="89763"/>
                </a:lnTo>
                <a:lnTo>
                  <a:pt x="59588" y="89458"/>
                </a:lnTo>
                <a:close/>
              </a:path>
              <a:path w="343534" h="100329">
                <a:moveTo>
                  <a:pt x="38760" y="0"/>
                </a:moveTo>
                <a:lnTo>
                  <a:pt x="22504" y="0"/>
                </a:lnTo>
                <a:lnTo>
                  <a:pt x="16154" y="2057"/>
                </a:lnTo>
                <a:lnTo>
                  <a:pt x="6400" y="10286"/>
                </a:lnTo>
                <a:lnTo>
                  <a:pt x="3251" y="15544"/>
                </a:lnTo>
                <a:lnTo>
                  <a:pt x="1828" y="21945"/>
                </a:lnTo>
                <a:lnTo>
                  <a:pt x="13868" y="24688"/>
                </a:lnTo>
                <a:lnTo>
                  <a:pt x="15900" y="15138"/>
                </a:lnTo>
                <a:lnTo>
                  <a:pt x="21082" y="10363"/>
                </a:lnTo>
                <a:lnTo>
                  <a:pt x="54146" y="10363"/>
                </a:lnTo>
                <a:lnTo>
                  <a:pt x="45440" y="2285"/>
                </a:lnTo>
                <a:lnTo>
                  <a:pt x="38760" y="0"/>
                </a:lnTo>
                <a:close/>
              </a:path>
              <a:path w="343534" h="100329">
                <a:moveTo>
                  <a:pt x="114909" y="49377"/>
                </a:moveTo>
                <a:lnTo>
                  <a:pt x="70866" y="49377"/>
                </a:lnTo>
                <a:lnTo>
                  <a:pt x="70866" y="60045"/>
                </a:lnTo>
                <a:lnTo>
                  <a:pt x="114909" y="60045"/>
                </a:lnTo>
                <a:lnTo>
                  <a:pt x="114909" y="49377"/>
                </a:lnTo>
                <a:close/>
              </a:path>
              <a:path w="343534" h="100329">
                <a:moveTo>
                  <a:pt x="177437" y="10363"/>
                </a:moveTo>
                <a:lnTo>
                  <a:pt x="157581" y="10363"/>
                </a:lnTo>
                <a:lnTo>
                  <a:pt x="161467" y="11810"/>
                </a:lnTo>
                <a:lnTo>
                  <a:pt x="167259" y="17602"/>
                </a:lnTo>
                <a:lnTo>
                  <a:pt x="168706" y="21488"/>
                </a:lnTo>
                <a:lnTo>
                  <a:pt x="168706" y="26365"/>
                </a:lnTo>
                <a:lnTo>
                  <a:pt x="148399" y="61879"/>
                </a:lnTo>
                <a:lnTo>
                  <a:pt x="123291" y="89458"/>
                </a:lnTo>
                <a:lnTo>
                  <a:pt x="125272" y="100126"/>
                </a:lnTo>
                <a:lnTo>
                  <a:pt x="182880" y="100126"/>
                </a:lnTo>
                <a:lnTo>
                  <a:pt x="182880" y="89763"/>
                </a:lnTo>
                <a:lnTo>
                  <a:pt x="137617" y="89763"/>
                </a:lnTo>
                <a:lnTo>
                  <a:pt x="137617" y="89153"/>
                </a:lnTo>
                <a:lnTo>
                  <a:pt x="138023" y="88849"/>
                </a:lnTo>
                <a:lnTo>
                  <a:pt x="139369" y="87502"/>
                </a:lnTo>
                <a:lnTo>
                  <a:pt x="152552" y="73761"/>
                </a:lnTo>
                <a:lnTo>
                  <a:pt x="154787" y="71526"/>
                </a:lnTo>
                <a:lnTo>
                  <a:pt x="180165" y="33061"/>
                </a:lnTo>
                <a:lnTo>
                  <a:pt x="181051" y="25145"/>
                </a:lnTo>
                <a:lnTo>
                  <a:pt x="181051" y="17525"/>
                </a:lnTo>
                <a:lnTo>
                  <a:pt x="178587" y="11429"/>
                </a:lnTo>
                <a:lnTo>
                  <a:pt x="177437" y="10363"/>
                </a:lnTo>
                <a:close/>
              </a:path>
              <a:path w="343534" h="100329">
                <a:moveTo>
                  <a:pt x="182880" y="89458"/>
                </a:moveTo>
                <a:lnTo>
                  <a:pt x="153162" y="89458"/>
                </a:lnTo>
                <a:lnTo>
                  <a:pt x="137617" y="89763"/>
                </a:lnTo>
                <a:lnTo>
                  <a:pt x="182880" y="89763"/>
                </a:lnTo>
                <a:lnTo>
                  <a:pt x="182880" y="89458"/>
                </a:lnTo>
                <a:close/>
              </a:path>
              <a:path w="343534" h="100329">
                <a:moveTo>
                  <a:pt x="162052" y="0"/>
                </a:moveTo>
                <a:lnTo>
                  <a:pt x="145796" y="0"/>
                </a:lnTo>
                <a:lnTo>
                  <a:pt x="139446" y="2057"/>
                </a:lnTo>
                <a:lnTo>
                  <a:pt x="129692" y="10286"/>
                </a:lnTo>
                <a:lnTo>
                  <a:pt x="126542" y="15544"/>
                </a:lnTo>
                <a:lnTo>
                  <a:pt x="125120" y="21945"/>
                </a:lnTo>
                <a:lnTo>
                  <a:pt x="137160" y="24688"/>
                </a:lnTo>
                <a:lnTo>
                  <a:pt x="139192" y="15138"/>
                </a:lnTo>
                <a:lnTo>
                  <a:pt x="144373" y="10363"/>
                </a:lnTo>
                <a:lnTo>
                  <a:pt x="177437" y="10363"/>
                </a:lnTo>
                <a:lnTo>
                  <a:pt x="168732" y="2285"/>
                </a:lnTo>
                <a:lnTo>
                  <a:pt x="162052" y="0"/>
                </a:lnTo>
                <a:close/>
              </a:path>
              <a:path w="343534" h="100329">
                <a:moveTo>
                  <a:pt x="266090" y="26060"/>
                </a:moveTo>
                <a:lnTo>
                  <a:pt x="195072" y="26060"/>
                </a:lnTo>
                <a:lnTo>
                  <a:pt x="195072" y="36575"/>
                </a:lnTo>
                <a:lnTo>
                  <a:pt x="266090" y="36575"/>
                </a:lnTo>
                <a:lnTo>
                  <a:pt x="266090" y="26060"/>
                </a:lnTo>
                <a:close/>
              </a:path>
              <a:path w="343534" h="100329">
                <a:moveTo>
                  <a:pt x="266090" y="60197"/>
                </a:moveTo>
                <a:lnTo>
                  <a:pt x="195072" y="60197"/>
                </a:lnTo>
                <a:lnTo>
                  <a:pt x="195072" y="70713"/>
                </a:lnTo>
                <a:lnTo>
                  <a:pt x="266090" y="70713"/>
                </a:lnTo>
                <a:lnTo>
                  <a:pt x="266090" y="60197"/>
                </a:lnTo>
                <a:close/>
              </a:path>
              <a:path w="343534" h="100329">
                <a:moveTo>
                  <a:pt x="329323" y="76199"/>
                </a:moveTo>
                <a:lnTo>
                  <a:pt x="317893" y="76199"/>
                </a:lnTo>
                <a:lnTo>
                  <a:pt x="317893" y="100126"/>
                </a:lnTo>
                <a:lnTo>
                  <a:pt x="329323" y="100126"/>
                </a:lnTo>
                <a:lnTo>
                  <a:pt x="329323" y="76199"/>
                </a:lnTo>
                <a:close/>
              </a:path>
              <a:path w="343534" h="100329">
                <a:moveTo>
                  <a:pt x="329323" y="761"/>
                </a:moveTo>
                <a:lnTo>
                  <a:pt x="314236" y="761"/>
                </a:lnTo>
                <a:lnTo>
                  <a:pt x="274307" y="65989"/>
                </a:lnTo>
                <a:lnTo>
                  <a:pt x="277050" y="76199"/>
                </a:lnTo>
                <a:lnTo>
                  <a:pt x="343496" y="76199"/>
                </a:lnTo>
                <a:lnTo>
                  <a:pt x="343496" y="65989"/>
                </a:lnTo>
                <a:lnTo>
                  <a:pt x="286804" y="65989"/>
                </a:lnTo>
                <a:lnTo>
                  <a:pt x="307682" y="31394"/>
                </a:lnTo>
                <a:lnTo>
                  <a:pt x="318046" y="13106"/>
                </a:lnTo>
                <a:lnTo>
                  <a:pt x="329323" y="13106"/>
                </a:lnTo>
                <a:lnTo>
                  <a:pt x="329323" y="761"/>
                </a:lnTo>
                <a:close/>
              </a:path>
              <a:path w="343534" h="100329">
                <a:moveTo>
                  <a:pt x="329323" y="13106"/>
                </a:moveTo>
                <a:lnTo>
                  <a:pt x="318655" y="13106"/>
                </a:lnTo>
                <a:lnTo>
                  <a:pt x="318011" y="31394"/>
                </a:lnTo>
                <a:lnTo>
                  <a:pt x="317893" y="65989"/>
                </a:lnTo>
                <a:lnTo>
                  <a:pt x="329323" y="65989"/>
                </a:lnTo>
                <a:lnTo>
                  <a:pt x="329323" y="1310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662849" y="4941020"/>
            <a:ext cx="449505" cy="111385"/>
          </a:xfrm>
          <a:custGeom>
            <a:avLst/>
            <a:gdLst/>
            <a:ahLst/>
            <a:cxnLst/>
            <a:rect l="l" t="t" r="r" b="b"/>
            <a:pathLst>
              <a:path w="347344" h="144145">
                <a:moveTo>
                  <a:pt x="173888" y="52882"/>
                </a:moveTo>
                <a:lnTo>
                  <a:pt x="162458" y="52882"/>
                </a:lnTo>
                <a:lnTo>
                  <a:pt x="162458" y="101803"/>
                </a:lnTo>
                <a:lnTo>
                  <a:pt x="115062" y="136245"/>
                </a:lnTo>
                <a:lnTo>
                  <a:pt x="125425" y="143713"/>
                </a:lnTo>
                <a:lnTo>
                  <a:pt x="161848" y="114604"/>
                </a:lnTo>
                <a:lnTo>
                  <a:pt x="173888" y="114604"/>
                </a:lnTo>
                <a:lnTo>
                  <a:pt x="173888" y="52882"/>
                </a:lnTo>
                <a:close/>
              </a:path>
              <a:path w="347344" h="144145">
                <a:moveTo>
                  <a:pt x="89001" y="101346"/>
                </a:moveTo>
                <a:lnTo>
                  <a:pt x="77419" y="101346"/>
                </a:lnTo>
                <a:lnTo>
                  <a:pt x="77419" y="140970"/>
                </a:lnTo>
                <a:lnTo>
                  <a:pt x="89001" y="140970"/>
                </a:lnTo>
                <a:lnTo>
                  <a:pt x="89001" y="101346"/>
                </a:lnTo>
                <a:close/>
              </a:path>
              <a:path w="347344" h="144145">
                <a:moveTo>
                  <a:pt x="173888" y="114604"/>
                </a:moveTo>
                <a:lnTo>
                  <a:pt x="162458" y="114604"/>
                </a:lnTo>
                <a:lnTo>
                  <a:pt x="162458" y="140970"/>
                </a:lnTo>
                <a:lnTo>
                  <a:pt x="173888" y="140970"/>
                </a:lnTo>
                <a:lnTo>
                  <a:pt x="173888" y="114604"/>
                </a:lnTo>
                <a:close/>
              </a:path>
              <a:path w="347344" h="144145">
                <a:moveTo>
                  <a:pt x="286816" y="83972"/>
                </a:moveTo>
                <a:lnTo>
                  <a:pt x="275234" y="83972"/>
                </a:lnTo>
                <a:lnTo>
                  <a:pt x="275234" y="140970"/>
                </a:lnTo>
                <a:lnTo>
                  <a:pt x="286816" y="140970"/>
                </a:lnTo>
                <a:lnTo>
                  <a:pt x="286816" y="83972"/>
                </a:lnTo>
                <a:close/>
              </a:path>
              <a:path w="347344" h="144145">
                <a:moveTo>
                  <a:pt x="328422" y="52882"/>
                </a:moveTo>
                <a:lnTo>
                  <a:pt x="316992" y="52882"/>
                </a:lnTo>
                <a:lnTo>
                  <a:pt x="316992" y="140970"/>
                </a:lnTo>
                <a:lnTo>
                  <a:pt x="328422" y="140970"/>
                </a:lnTo>
                <a:lnTo>
                  <a:pt x="328422" y="52882"/>
                </a:lnTo>
                <a:close/>
              </a:path>
              <a:path w="347344" h="144145">
                <a:moveTo>
                  <a:pt x="7924" y="111252"/>
                </a:moveTo>
                <a:lnTo>
                  <a:pt x="0" y="119176"/>
                </a:lnTo>
                <a:lnTo>
                  <a:pt x="5943" y="124244"/>
                </a:lnTo>
                <a:lnTo>
                  <a:pt x="12496" y="127863"/>
                </a:lnTo>
                <a:lnTo>
                  <a:pt x="19659" y="130035"/>
                </a:lnTo>
                <a:lnTo>
                  <a:pt x="27432" y="130759"/>
                </a:lnTo>
                <a:lnTo>
                  <a:pt x="36068" y="130759"/>
                </a:lnTo>
                <a:lnTo>
                  <a:pt x="43002" y="128295"/>
                </a:lnTo>
                <a:lnTo>
                  <a:pt x="51228" y="120548"/>
                </a:lnTo>
                <a:lnTo>
                  <a:pt x="19710" y="120548"/>
                </a:lnTo>
                <a:lnTo>
                  <a:pt x="13208" y="117449"/>
                </a:lnTo>
                <a:lnTo>
                  <a:pt x="7924" y="111252"/>
                </a:lnTo>
                <a:close/>
              </a:path>
              <a:path w="347344" h="144145">
                <a:moveTo>
                  <a:pt x="204520" y="74980"/>
                </a:moveTo>
                <a:lnTo>
                  <a:pt x="193243" y="79552"/>
                </a:lnTo>
                <a:lnTo>
                  <a:pt x="193649" y="83413"/>
                </a:lnTo>
                <a:lnTo>
                  <a:pt x="194452" y="87325"/>
                </a:lnTo>
                <a:lnTo>
                  <a:pt x="222859" y="122504"/>
                </a:lnTo>
                <a:lnTo>
                  <a:pt x="227330" y="123444"/>
                </a:lnTo>
                <a:lnTo>
                  <a:pt x="239318" y="123444"/>
                </a:lnTo>
                <a:lnTo>
                  <a:pt x="245110" y="121310"/>
                </a:lnTo>
                <a:lnTo>
                  <a:pt x="253691" y="112928"/>
                </a:lnTo>
                <a:lnTo>
                  <a:pt x="223621" y="112928"/>
                </a:lnTo>
                <a:lnTo>
                  <a:pt x="217322" y="109093"/>
                </a:lnTo>
                <a:lnTo>
                  <a:pt x="212404" y="101346"/>
                </a:lnTo>
                <a:lnTo>
                  <a:pt x="209207" y="95454"/>
                </a:lnTo>
                <a:lnTo>
                  <a:pt x="206806" y="89058"/>
                </a:lnTo>
                <a:lnTo>
                  <a:pt x="205244" y="82234"/>
                </a:lnTo>
                <a:lnTo>
                  <a:pt x="204520" y="74980"/>
                </a:lnTo>
                <a:close/>
              </a:path>
              <a:path w="347344" h="144145">
                <a:moveTo>
                  <a:pt x="49011" y="53340"/>
                </a:moveTo>
                <a:lnTo>
                  <a:pt x="30886" y="53340"/>
                </a:lnTo>
                <a:lnTo>
                  <a:pt x="34112" y="54533"/>
                </a:lnTo>
                <a:lnTo>
                  <a:pt x="38887" y="59309"/>
                </a:lnTo>
                <a:lnTo>
                  <a:pt x="40081" y="62484"/>
                </a:lnTo>
                <a:lnTo>
                  <a:pt x="40081" y="71018"/>
                </a:lnTo>
                <a:lnTo>
                  <a:pt x="38633" y="74625"/>
                </a:lnTo>
                <a:lnTo>
                  <a:pt x="32842" y="79908"/>
                </a:lnTo>
                <a:lnTo>
                  <a:pt x="29006" y="81229"/>
                </a:lnTo>
                <a:lnTo>
                  <a:pt x="19507" y="81229"/>
                </a:lnTo>
                <a:lnTo>
                  <a:pt x="19507" y="91440"/>
                </a:lnTo>
                <a:lnTo>
                  <a:pt x="33121" y="91440"/>
                </a:lnTo>
                <a:lnTo>
                  <a:pt x="37261" y="92633"/>
                </a:lnTo>
                <a:lnTo>
                  <a:pt x="43053" y="97409"/>
                </a:lnTo>
                <a:lnTo>
                  <a:pt x="44500" y="100736"/>
                </a:lnTo>
                <a:lnTo>
                  <a:pt x="44500" y="109474"/>
                </a:lnTo>
                <a:lnTo>
                  <a:pt x="43027" y="113182"/>
                </a:lnTo>
                <a:lnTo>
                  <a:pt x="37134" y="119075"/>
                </a:lnTo>
                <a:lnTo>
                  <a:pt x="32918" y="120548"/>
                </a:lnTo>
                <a:lnTo>
                  <a:pt x="51228" y="120548"/>
                </a:lnTo>
                <a:lnTo>
                  <a:pt x="53467" y="118440"/>
                </a:lnTo>
                <a:lnTo>
                  <a:pt x="56083" y="112268"/>
                </a:lnTo>
                <a:lnTo>
                  <a:pt x="55981" y="102666"/>
                </a:lnTo>
                <a:lnTo>
                  <a:pt x="55778" y="101041"/>
                </a:lnTo>
                <a:lnTo>
                  <a:pt x="89001" y="101041"/>
                </a:lnTo>
                <a:lnTo>
                  <a:pt x="89001" y="93573"/>
                </a:lnTo>
                <a:lnTo>
                  <a:pt x="59029" y="93573"/>
                </a:lnTo>
                <a:lnTo>
                  <a:pt x="54203" y="92303"/>
                </a:lnTo>
                <a:lnTo>
                  <a:pt x="49834" y="89763"/>
                </a:lnTo>
                <a:lnTo>
                  <a:pt x="47091" y="87325"/>
                </a:lnTo>
                <a:lnTo>
                  <a:pt x="44094" y="85699"/>
                </a:lnTo>
                <a:lnTo>
                  <a:pt x="40843" y="84886"/>
                </a:lnTo>
                <a:lnTo>
                  <a:pt x="40843" y="84277"/>
                </a:lnTo>
                <a:lnTo>
                  <a:pt x="43688" y="82854"/>
                </a:lnTo>
                <a:lnTo>
                  <a:pt x="46202" y="80492"/>
                </a:lnTo>
                <a:lnTo>
                  <a:pt x="50571" y="73888"/>
                </a:lnTo>
                <a:lnTo>
                  <a:pt x="51663" y="70053"/>
                </a:lnTo>
                <a:lnTo>
                  <a:pt x="51663" y="59182"/>
                </a:lnTo>
                <a:lnTo>
                  <a:pt x="49453" y="53771"/>
                </a:lnTo>
                <a:lnTo>
                  <a:pt x="49011" y="53340"/>
                </a:lnTo>
                <a:close/>
              </a:path>
              <a:path w="347344" h="144145">
                <a:moveTo>
                  <a:pt x="286816" y="52882"/>
                </a:moveTo>
                <a:lnTo>
                  <a:pt x="275234" y="52882"/>
                </a:lnTo>
                <a:lnTo>
                  <a:pt x="275234" y="74066"/>
                </a:lnTo>
                <a:lnTo>
                  <a:pt x="235610" y="74066"/>
                </a:lnTo>
                <a:lnTo>
                  <a:pt x="230610" y="82854"/>
                </a:lnTo>
                <a:lnTo>
                  <a:pt x="230581" y="83820"/>
                </a:lnTo>
                <a:lnTo>
                  <a:pt x="234137" y="84836"/>
                </a:lnTo>
                <a:lnTo>
                  <a:pt x="237363" y="86741"/>
                </a:lnTo>
                <a:lnTo>
                  <a:pt x="243154" y="92329"/>
                </a:lnTo>
                <a:lnTo>
                  <a:pt x="244478" y="95605"/>
                </a:lnTo>
                <a:lnTo>
                  <a:pt x="244602" y="104038"/>
                </a:lnTo>
                <a:lnTo>
                  <a:pt x="243408" y="107086"/>
                </a:lnTo>
                <a:lnTo>
                  <a:pt x="238633" y="111760"/>
                </a:lnTo>
                <a:lnTo>
                  <a:pt x="235407" y="112928"/>
                </a:lnTo>
                <a:lnTo>
                  <a:pt x="253691" y="112928"/>
                </a:lnTo>
                <a:lnTo>
                  <a:pt x="253847" y="112776"/>
                </a:lnTo>
                <a:lnTo>
                  <a:pt x="256032" y="107492"/>
                </a:lnTo>
                <a:lnTo>
                  <a:pt x="256032" y="94183"/>
                </a:lnTo>
                <a:lnTo>
                  <a:pt x="253593" y="88646"/>
                </a:lnTo>
                <a:lnTo>
                  <a:pt x="248716" y="84582"/>
                </a:lnTo>
                <a:lnTo>
                  <a:pt x="248716" y="83972"/>
                </a:lnTo>
                <a:lnTo>
                  <a:pt x="286816" y="83972"/>
                </a:lnTo>
                <a:lnTo>
                  <a:pt x="286816" y="52882"/>
                </a:lnTo>
                <a:close/>
              </a:path>
              <a:path w="347344" h="144145">
                <a:moveTo>
                  <a:pt x="134721" y="52882"/>
                </a:moveTo>
                <a:lnTo>
                  <a:pt x="123291" y="52882"/>
                </a:lnTo>
                <a:lnTo>
                  <a:pt x="123291" y="81229"/>
                </a:lnTo>
                <a:lnTo>
                  <a:pt x="114300" y="87782"/>
                </a:lnTo>
                <a:lnTo>
                  <a:pt x="114503" y="95605"/>
                </a:lnTo>
                <a:lnTo>
                  <a:pt x="117195" y="101600"/>
                </a:lnTo>
                <a:lnTo>
                  <a:pt x="122377" y="105765"/>
                </a:lnTo>
                <a:lnTo>
                  <a:pt x="134721" y="105765"/>
                </a:lnTo>
                <a:lnTo>
                  <a:pt x="134721" y="52882"/>
                </a:lnTo>
                <a:close/>
              </a:path>
              <a:path w="347344" h="144145">
                <a:moveTo>
                  <a:pt x="89001" y="101041"/>
                </a:moveTo>
                <a:lnTo>
                  <a:pt x="55778" y="101041"/>
                </a:lnTo>
                <a:lnTo>
                  <a:pt x="59232" y="102666"/>
                </a:lnTo>
                <a:lnTo>
                  <a:pt x="63042" y="103479"/>
                </a:lnTo>
                <a:lnTo>
                  <a:pt x="70764" y="103479"/>
                </a:lnTo>
                <a:lnTo>
                  <a:pt x="74168" y="102768"/>
                </a:lnTo>
                <a:lnTo>
                  <a:pt x="77419" y="101346"/>
                </a:lnTo>
                <a:lnTo>
                  <a:pt x="89001" y="101346"/>
                </a:lnTo>
                <a:lnTo>
                  <a:pt x="89001" y="101041"/>
                </a:lnTo>
                <a:close/>
              </a:path>
              <a:path w="347344" h="144145">
                <a:moveTo>
                  <a:pt x="89001" y="52882"/>
                </a:moveTo>
                <a:lnTo>
                  <a:pt x="77419" y="52882"/>
                </a:lnTo>
                <a:lnTo>
                  <a:pt x="77419" y="90373"/>
                </a:lnTo>
                <a:lnTo>
                  <a:pt x="73964" y="92506"/>
                </a:lnTo>
                <a:lnTo>
                  <a:pt x="69596" y="93573"/>
                </a:lnTo>
                <a:lnTo>
                  <a:pt x="89001" y="93573"/>
                </a:lnTo>
                <a:lnTo>
                  <a:pt x="89001" y="52882"/>
                </a:lnTo>
                <a:close/>
              </a:path>
              <a:path w="347344" h="144145">
                <a:moveTo>
                  <a:pt x="34645" y="42976"/>
                </a:moveTo>
                <a:lnTo>
                  <a:pt x="17678" y="42976"/>
                </a:lnTo>
                <a:lnTo>
                  <a:pt x="10464" y="46228"/>
                </a:lnTo>
                <a:lnTo>
                  <a:pt x="5486" y="52730"/>
                </a:lnTo>
                <a:lnTo>
                  <a:pt x="13563" y="60045"/>
                </a:lnTo>
                <a:lnTo>
                  <a:pt x="16713" y="55575"/>
                </a:lnTo>
                <a:lnTo>
                  <a:pt x="21132" y="53340"/>
                </a:lnTo>
                <a:lnTo>
                  <a:pt x="49011" y="53340"/>
                </a:lnTo>
                <a:lnTo>
                  <a:pt x="40614" y="45135"/>
                </a:lnTo>
                <a:lnTo>
                  <a:pt x="34645" y="42976"/>
                </a:lnTo>
                <a:close/>
              </a:path>
              <a:path w="347344" h="144145">
                <a:moveTo>
                  <a:pt x="100736" y="43129"/>
                </a:moveTo>
                <a:lnTo>
                  <a:pt x="61112" y="43129"/>
                </a:lnTo>
                <a:lnTo>
                  <a:pt x="61112" y="52882"/>
                </a:lnTo>
                <a:lnTo>
                  <a:pt x="100736" y="52882"/>
                </a:lnTo>
                <a:lnTo>
                  <a:pt x="100736" y="43129"/>
                </a:lnTo>
                <a:close/>
              </a:path>
              <a:path w="347344" h="144145">
                <a:moveTo>
                  <a:pt x="107442" y="43129"/>
                </a:moveTo>
                <a:lnTo>
                  <a:pt x="100736" y="43129"/>
                </a:lnTo>
                <a:lnTo>
                  <a:pt x="100736" y="52882"/>
                </a:lnTo>
                <a:lnTo>
                  <a:pt x="107442" y="52882"/>
                </a:lnTo>
                <a:lnTo>
                  <a:pt x="107442" y="43129"/>
                </a:lnTo>
                <a:close/>
              </a:path>
              <a:path w="347344" h="144145">
                <a:moveTo>
                  <a:pt x="161924" y="43129"/>
                </a:moveTo>
                <a:lnTo>
                  <a:pt x="107442" y="43129"/>
                </a:lnTo>
                <a:lnTo>
                  <a:pt x="107442" y="52882"/>
                </a:lnTo>
                <a:lnTo>
                  <a:pt x="185623" y="52882"/>
                </a:lnTo>
                <a:lnTo>
                  <a:pt x="185623" y="45262"/>
                </a:lnTo>
                <a:lnTo>
                  <a:pt x="164439" y="45262"/>
                </a:lnTo>
                <a:lnTo>
                  <a:pt x="163677" y="44653"/>
                </a:lnTo>
                <a:lnTo>
                  <a:pt x="161924" y="43129"/>
                </a:lnTo>
                <a:close/>
              </a:path>
              <a:path w="347344" h="144145">
                <a:moveTo>
                  <a:pt x="192176" y="43129"/>
                </a:moveTo>
                <a:lnTo>
                  <a:pt x="185623" y="43129"/>
                </a:lnTo>
                <a:lnTo>
                  <a:pt x="185623" y="52882"/>
                </a:lnTo>
                <a:lnTo>
                  <a:pt x="192176" y="52882"/>
                </a:lnTo>
                <a:lnTo>
                  <a:pt x="192176" y="43129"/>
                </a:lnTo>
                <a:close/>
              </a:path>
              <a:path w="347344" h="144145">
                <a:moveTo>
                  <a:pt x="298551" y="43129"/>
                </a:moveTo>
                <a:lnTo>
                  <a:pt x="192176" y="43129"/>
                </a:lnTo>
                <a:lnTo>
                  <a:pt x="192176" y="52882"/>
                </a:lnTo>
                <a:lnTo>
                  <a:pt x="298551" y="52882"/>
                </a:lnTo>
                <a:lnTo>
                  <a:pt x="298551" y="43129"/>
                </a:lnTo>
                <a:close/>
              </a:path>
              <a:path w="347344" h="144145">
                <a:moveTo>
                  <a:pt x="305257" y="43129"/>
                </a:moveTo>
                <a:lnTo>
                  <a:pt x="298551" y="43129"/>
                </a:lnTo>
                <a:lnTo>
                  <a:pt x="298551" y="52882"/>
                </a:lnTo>
                <a:lnTo>
                  <a:pt x="305257" y="52882"/>
                </a:lnTo>
                <a:lnTo>
                  <a:pt x="305257" y="43129"/>
                </a:lnTo>
                <a:close/>
              </a:path>
              <a:path w="347344" h="144145">
                <a:moveTo>
                  <a:pt x="346862" y="43129"/>
                </a:moveTo>
                <a:lnTo>
                  <a:pt x="305257" y="43129"/>
                </a:lnTo>
                <a:lnTo>
                  <a:pt x="305257" y="52882"/>
                </a:lnTo>
                <a:lnTo>
                  <a:pt x="346862" y="52882"/>
                </a:lnTo>
                <a:lnTo>
                  <a:pt x="346862" y="43129"/>
                </a:lnTo>
                <a:close/>
              </a:path>
              <a:path w="347344" h="144145">
                <a:moveTo>
                  <a:pt x="139446" y="2286"/>
                </a:moveTo>
                <a:lnTo>
                  <a:pt x="126339" y="5334"/>
                </a:lnTo>
                <a:lnTo>
                  <a:pt x="138836" y="19659"/>
                </a:lnTo>
                <a:lnTo>
                  <a:pt x="145646" y="27279"/>
                </a:lnTo>
                <a:lnTo>
                  <a:pt x="152215" y="34137"/>
                </a:lnTo>
                <a:lnTo>
                  <a:pt x="158067" y="39776"/>
                </a:lnTo>
                <a:lnTo>
                  <a:pt x="163677" y="44653"/>
                </a:lnTo>
                <a:lnTo>
                  <a:pt x="164439" y="45262"/>
                </a:lnTo>
                <a:lnTo>
                  <a:pt x="172974" y="43738"/>
                </a:lnTo>
                <a:lnTo>
                  <a:pt x="139446" y="2286"/>
                </a:lnTo>
                <a:close/>
              </a:path>
              <a:path w="347344" h="144145">
                <a:moveTo>
                  <a:pt x="185623" y="43129"/>
                </a:moveTo>
                <a:lnTo>
                  <a:pt x="172480" y="43129"/>
                </a:lnTo>
                <a:lnTo>
                  <a:pt x="172974" y="43738"/>
                </a:lnTo>
                <a:lnTo>
                  <a:pt x="164439" y="45262"/>
                </a:lnTo>
                <a:lnTo>
                  <a:pt x="185623" y="45262"/>
                </a:lnTo>
                <a:lnTo>
                  <a:pt x="185623" y="43129"/>
                </a:lnTo>
                <a:close/>
              </a:path>
              <a:path w="347344" h="144145">
                <a:moveTo>
                  <a:pt x="314784" y="10058"/>
                </a:moveTo>
                <a:lnTo>
                  <a:pt x="298754" y="10058"/>
                </a:lnTo>
                <a:lnTo>
                  <a:pt x="304673" y="13309"/>
                </a:lnTo>
                <a:lnTo>
                  <a:pt x="313918" y="26314"/>
                </a:lnTo>
                <a:lnTo>
                  <a:pt x="316408" y="33856"/>
                </a:lnTo>
                <a:lnTo>
                  <a:pt x="316486" y="34137"/>
                </a:lnTo>
                <a:lnTo>
                  <a:pt x="316992" y="43129"/>
                </a:lnTo>
                <a:lnTo>
                  <a:pt x="328269" y="43129"/>
                </a:lnTo>
                <a:lnTo>
                  <a:pt x="326969" y="33856"/>
                </a:lnTo>
                <a:lnTo>
                  <a:pt x="324592" y="25546"/>
                </a:lnTo>
                <a:lnTo>
                  <a:pt x="321140" y="18197"/>
                </a:lnTo>
                <a:lnTo>
                  <a:pt x="316611" y="11811"/>
                </a:lnTo>
                <a:lnTo>
                  <a:pt x="314784" y="10058"/>
                </a:lnTo>
                <a:close/>
              </a:path>
              <a:path w="347344" h="144145">
                <a:moveTo>
                  <a:pt x="291236" y="0"/>
                </a:moveTo>
                <a:lnTo>
                  <a:pt x="284226" y="0"/>
                </a:lnTo>
                <a:lnTo>
                  <a:pt x="278536" y="1981"/>
                </a:lnTo>
                <a:lnTo>
                  <a:pt x="269798" y="9906"/>
                </a:lnTo>
                <a:lnTo>
                  <a:pt x="267614" y="14833"/>
                </a:lnTo>
                <a:lnTo>
                  <a:pt x="267651" y="26314"/>
                </a:lnTo>
                <a:lnTo>
                  <a:pt x="269240" y="30683"/>
                </a:lnTo>
                <a:lnTo>
                  <a:pt x="272491" y="34137"/>
                </a:lnTo>
                <a:lnTo>
                  <a:pt x="284073" y="31699"/>
                </a:lnTo>
                <a:lnTo>
                  <a:pt x="281025" y="28752"/>
                </a:lnTo>
                <a:lnTo>
                  <a:pt x="279534" y="25273"/>
                </a:lnTo>
                <a:lnTo>
                  <a:pt x="279501" y="17780"/>
                </a:lnTo>
                <a:lnTo>
                  <a:pt x="280593" y="15138"/>
                </a:lnTo>
                <a:lnTo>
                  <a:pt x="284962" y="11074"/>
                </a:lnTo>
                <a:lnTo>
                  <a:pt x="287883" y="10058"/>
                </a:lnTo>
                <a:lnTo>
                  <a:pt x="314784" y="10058"/>
                </a:lnTo>
                <a:lnTo>
                  <a:pt x="311224" y="6643"/>
                </a:lnTo>
                <a:lnTo>
                  <a:pt x="305200" y="2952"/>
                </a:lnTo>
                <a:lnTo>
                  <a:pt x="298537" y="738"/>
                </a:lnTo>
                <a:lnTo>
                  <a:pt x="291236" y="0"/>
                </a:lnTo>
                <a:close/>
              </a:path>
              <a:path w="347344" h="144145">
                <a:moveTo>
                  <a:pt x="85750" y="8991"/>
                </a:moveTo>
                <a:lnTo>
                  <a:pt x="80772" y="8991"/>
                </a:lnTo>
                <a:lnTo>
                  <a:pt x="78740" y="9829"/>
                </a:lnTo>
                <a:lnTo>
                  <a:pt x="75488" y="13182"/>
                </a:lnTo>
                <a:lnTo>
                  <a:pt x="74734" y="15138"/>
                </a:lnTo>
                <a:lnTo>
                  <a:pt x="74676" y="20167"/>
                </a:lnTo>
                <a:lnTo>
                  <a:pt x="75514" y="22123"/>
                </a:lnTo>
                <a:lnTo>
                  <a:pt x="78867" y="25273"/>
                </a:lnTo>
                <a:lnTo>
                  <a:pt x="80873" y="26060"/>
                </a:lnTo>
                <a:lnTo>
                  <a:pt x="85750" y="26060"/>
                </a:lnTo>
                <a:lnTo>
                  <a:pt x="87833" y="25273"/>
                </a:lnTo>
                <a:lnTo>
                  <a:pt x="91084" y="22123"/>
                </a:lnTo>
                <a:lnTo>
                  <a:pt x="91897" y="20167"/>
                </a:lnTo>
                <a:lnTo>
                  <a:pt x="91838" y="15138"/>
                </a:lnTo>
                <a:lnTo>
                  <a:pt x="91084" y="13182"/>
                </a:lnTo>
                <a:lnTo>
                  <a:pt x="87833" y="9829"/>
                </a:lnTo>
                <a:lnTo>
                  <a:pt x="85750" y="89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object 4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496436" y="4972108"/>
            <a:ext cx="184601" cy="78902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>
            <a:off x="1910635" y="5251857"/>
            <a:ext cx="453614" cy="121689"/>
          </a:xfrm>
          <a:custGeom>
            <a:avLst/>
            <a:gdLst/>
            <a:ahLst/>
            <a:cxnLst/>
            <a:rect l="l" t="t" r="r" b="b"/>
            <a:pathLst>
              <a:path w="350519" h="157479">
                <a:moveTo>
                  <a:pt x="106222" y="52882"/>
                </a:moveTo>
                <a:lnTo>
                  <a:pt x="94640" y="52882"/>
                </a:lnTo>
                <a:lnTo>
                  <a:pt x="94640" y="64312"/>
                </a:lnTo>
                <a:lnTo>
                  <a:pt x="68021" y="71069"/>
                </a:lnTo>
                <a:lnTo>
                  <a:pt x="62128" y="74117"/>
                </a:lnTo>
                <a:lnTo>
                  <a:pt x="54610" y="82245"/>
                </a:lnTo>
                <a:lnTo>
                  <a:pt x="52774" y="87503"/>
                </a:lnTo>
                <a:lnTo>
                  <a:pt x="52730" y="99923"/>
                </a:lnTo>
                <a:lnTo>
                  <a:pt x="54025" y="105003"/>
                </a:lnTo>
                <a:lnTo>
                  <a:pt x="59207" y="114147"/>
                </a:lnTo>
                <a:lnTo>
                  <a:pt x="62890" y="117348"/>
                </a:lnTo>
                <a:lnTo>
                  <a:pt x="67665" y="119176"/>
                </a:lnTo>
                <a:lnTo>
                  <a:pt x="67665" y="119786"/>
                </a:lnTo>
                <a:lnTo>
                  <a:pt x="60756" y="123240"/>
                </a:lnTo>
                <a:lnTo>
                  <a:pt x="57302" y="128778"/>
                </a:lnTo>
                <a:lnTo>
                  <a:pt x="57302" y="142392"/>
                </a:lnTo>
                <a:lnTo>
                  <a:pt x="59436" y="147345"/>
                </a:lnTo>
                <a:lnTo>
                  <a:pt x="67970" y="155168"/>
                </a:lnTo>
                <a:lnTo>
                  <a:pt x="73456" y="157124"/>
                </a:lnTo>
                <a:lnTo>
                  <a:pt x="88087" y="157124"/>
                </a:lnTo>
                <a:lnTo>
                  <a:pt x="94462" y="154686"/>
                </a:lnTo>
                <a:lnTo>
                  <a:pt x="101701" y="147370"/>
                </a:lnTo>
                <a:lnTo>
                  <a:pt x="76758" y="147370"/>
                </a:lnTo>
                <a:lnTo>
                  <a:pt x="73812" y="146304"/>
                </a:lnTo>
                <a:lnTo>
                  <a:pt x="69748" y="142036"/>
                </a:lnTo>
                <a:lnTo>
                  <a:pt x="68732" y="139446"/>
                </a:lnTo>
                <a:lnTo>
                  <a:pt x="68732" y="132435"/>
                </a:lnTo>
                <a:lnTo>
                  <a:pt x="70307" y="129286"/>
                </a:lnTo>
                <a:lnTo>
                  <a:pt x="76606" y="124612"/>
                </a:lnTo>
                <a:lnTo>
                  <a:pt x="81330" y="123444"/>
                </a:lnTo>
                <a:lnTo>
                  <a:pt x="115229" y="123444"/>
                </a:lnTo>
                <a:lnTo>
                  <a:pt x="110185" y="116890"/>
                </a:lnTo>
                <a:lnTo>
                  <a:pt x="112776" y="114300"/>
                </a:lnTo>
                <a:lnTo>
                  <a:pt x="79298" y="114300"/>
                </a:lnTo>
                <a:lnTo>
                  <a:pt x="74244" y="112572"/>
                </a:lnTo>
                <a:lnTo>
                  <a:pt x="66421" y="105664"/>
                </a:lnTo>
                <a:lnTo>
                  <a:pt x="64465" y="101295"/>
                </a:lnTo>
                <a:lnTo>
                  <a:pt x="64465" y="91236"/>
                </a:lnTo>
                <a:lnTo>
                  <a:pt x="65811" y="87503"/>
                </a:lnTo>
                <a:lnTo>
                  <a:pt x="71196" y="82118"/>
                </a:lnTo>
                <a:lnTo>
                  <a:pt x="75895" y="79959"/>
                </a:lnTo>
                <a:lnTo>
                  <a:pt x="106222" y="72390"/>
                </a:lnTo>
                <a:lnTo>
                  <a:pt x="106222" y="52882"/>
                </a:lnTo>
                <a:close/>
              </a:path>
              <a:path w="350519" h="157479">
                <a:moveTo>
                  <a:pt x="115229" y="123444"/>
                </a:moveTo>
                <a:lnTo>
                  <a:pt x="93624" y="123444"/>
                </a:lnTo>
                <a:lnTo>
                  <a:pt x="97739" y="123545"/>
                </a:lnTo>
                <a:lnTo>
                  <a:pt x="99974" y="123748"/>
                </a:lnTo>
                <a:lnTo>
                  <a:pt x="99771" y="130759"/>
                </a:lnTo>
                <a:lnTo>
                  <a:pt x="98018" y="136448"/>
                </a:lnTo>
                <a:lnTo>
                  <a:pt x="91414" y="145186"/>
                </a:lnTo>
                <a:lnTo>
                  <a:pt x="86715" y="147370"/>
                </a:lnTo>
                <a:lnTo>
                  <a:pt x="101701" y="147370"/>
                </a:lnTo>
                <a:lnTo>
                  <a:pt x="104114" y="144932"/>
                </a:lnTo>
                <a:lnTo>
                  <a:pt x="107086" y="139192"/>
                </a:lnTo>
                <a:lnTo>
                  <a:pt x="108204" y="132588"/>
                </a:lnTo>
                <a:lnTo>
                  <a:pt x="122267" y="132588"/>
                </a:lnTo>
                <a:lnTo>
                  <a:pt x="115229" y="123444"/>
                </a:lnTo>
                <a:close/>
              </a:path>
              <a:path w="350519" h="157479">
                <a:moveTo>
                  <a:pt x="122267" y="132588"/>
                </a:moveTo>
                <a:lnTo>
                  <a:pt x="108813" y="132588"/>
                </a:lnTo>
                <a:lnTo>
                  <a:pt x="116433" y="145694"/>
                </a:lnTo>
                <a:lnTo>
                  <a:pt x="129540" y="142036"/>
                </a:lnTo>
                <a:lnTo>
                  <a:pt x="122267" y="132588"/>
                </a:lnTo>
                <a:close/>
              </a:path>
              <a:path w="350519" h="157479">
                <a:moveTo>
                  <a:pt x="196900" y="52882"/>
                </a:moveTo>
                <a:lnTo>
                  <a:pt x="185470" y="52882"/>
                </a:lnTo>
                <a:lnTo>
                  <a:pt x="185470" y="74218"/>
                </a:lnTo>
                <a:lnTo>
                  <a:pt x="154279" y="74218"/>
                </a:lnTo>
                <a:lnTo>
                  <a:pt x="147853" y="76733"/>
                </a:lnTo>
                <a:lnTo>
                  <a:pt x="137591" y="86791"/>
                </a:lnTo>
                <a:lnTo>
                  <a:pt x="135026" y="93522"/>
                </a:lnTo>
                <a:lnTo>
                  <a:pt x="135101" y="110794"/>
                </a:lnTo>
                <a:lnTo>
                  <a:pt x="136906" y="118160"/>
                </a:lnTo>
                <a:lnTo>
                  <a:pt x="144424" y="131775"/>
                </a:lnTo>
                <a:lnTo>
                  <a:pt x="149301" y="137464"/>
                </a:lnTo>
                <a:lnTo>
                  <a:pt x="155295" y="142036"/>
                </a:lnTo>
                <a:lnTo>
                  <a:pt x="164439" y="135178"/>
                </a:lnTo>
                <a:lnTo>
                  <a:pt x="156771" y="128196"/>
                </a:lnTo>
                <a:lnTo>
                  <a:pt x="151295" y="120357"/>
                </a:lnTo>
                <a:lnTo>
                  <a:pt x="148008" y="111661"/>
                </a:lnTo>
                <a:lnTo>
                  <a:pt x="146913" y="102108"/>
                </a:lnTo>
                <a:lnTo>
                  <a:pt x="146913" y="96621"/>
                </a:lnTo>
                <a:lnTo>
                  <a:pt x="148488" y="92329"/>
                </a:lnTo>
                <a:lnTo>
                  <a:pt x="154787" y="86131"/>
                </a:lnTo>
                <a:lnTo>
                  <a:pt x="158953" y="84582"/>
                </a:lnTo>
                <a:lnTo>
                  <a:pt x="196900" y="84582"/>
                </a:lnTo>
                <a:lnTo>
                  <a:pt x="196900" y="52882"/>
                </a:lnTo>
                <a:close/>
              </a:path>
              <a:path w="350519" h="157479">
                <a:moveTo>
                  <a:pt x="29870" y="52882"/>
                </a:moveTo>
                <a:lnTo>
                  <a:pt x="18440" y="52882"/>
                </a:lnTo>
                <a:lnTo>
                  <a:pt x="18440" y="140970"/>
                </a:lnTo>
                <a:lnTo>
                  <a:pt x="29870" y="140970"/>
                </a:lnTo>
                <a:lnTo>
                  <a:pt x="29870" y="52882"/>
                </a:lnTo>
                <a:close/>
              </a:path>
              <a:path w="350519" h="157479">
                <a:moveTo>
                  <a:pt x="196900" y="84582"/>
                </a:moveTo>
                <a:lnTo>
                  <a:pt x="185470" y="84582"/>
                </a:lnTo>
                <a:lnTo>
                  <a:pt x="185470" y="140970"/>
                </a:lnTo>
                <a:lnTo>
                  <a:pt x="196900" y="140970"/>
                </a:lnTo>
                <a:lnTo>
                  <a:pt x="196900" y="84582"/>
                </a:lnTo>
                <a:close/>
              </a:path>
              <a:path w="350519" h="157479">
                <a:moveTo>
                  <a:pt x="238506" y="52882"/>
                </a:moveTo>
                <a:lnTo>
                  <a:pt x="227076" y="52882"/>
                </a:lnTo>
                <a:lnTo>
                  <a:pt x="227076" y="140970"/>
                </a:lnTo>
                <a:lnTo>
                  <a:pt x="238506" y="140970"/>
                </a:lnTo>
                <a:lnTo>
                  <a:pt x="238506" y="52882"/>
                </a:lnTo>
                <a:close/>
              </a:path>
              <a:path w="350519" h="157479">
                <a:moveTo>
                  <a:pt x="331470" y="109118"/>
                </a:moveTo>
                <a:lnTo>
                  <a:pt x="319887" y="109118"/>
                </a:lnTo>
                <a:lnTo>
                  <a:pt x="319887" y="140970"/>
                </a:lnTo>
                <a:lnTo>
                  <a:pt x="331470" y="140970"/>
                </a:lnTo>
                <a:lnTo>
                  <a:pt x="331470" y="109118"/>
                </a:lnTo>
                <a:close/>
              </a:path>
              <a:path w="350519" h="157479">
                <a:moveTo>
                  <a:pt x="288188" y="52882"/>
                </a:moveTo>
                <a:lnTo>
                  <a:pt x="275996" y="52882"/>
                </a:lnTo>
                <a:lnTo>
                  <a:pt x="280365" y="56743"/>
                </a:lnTo>
                <a:lnTo>
                  <a:pt x="282549" y="61569"/>
                </a:lnTo>
                <a:lnTo>
                  <a:pt x="282549" y="71932"/>
                </a:lnTo>
                <a:lnTo>
                  <a:pt x="280720" y="75590"/>
                </a:lnTo>
                <a:lnTo>
                  <a:pt x="273405" y="81076"/>
                </a:lnTo>
                <a:lnTo>
                  <a:pt x="267919" y="83261"/>
                </a:lnTo>
                <a:lnTo>
                  <a:pt x="260604" y="84886"/>
                </a:lnTo>
                <a:lnTo>
                  <a:pt x="261994" y="92673"/>
                </a:lnTo>
                <a:lnTo>
                  <a:pt x="285953" y="120091"/>
                </a:lnTo>
                <a:lnTo>
                  <a:pt x="295198" y="120091"/>
                </a:lnTo>
                <a:lnTo>
                  <a:pt x="302647" y="119405"/>
                </a:lnTo>
                <a:lnTo>
                  <a:pt x="309143" y="117348"/>
                </a:lnTo>
                <a:lnTo>
                  <a:pt x="314686" y="113919"/>
                </a:lnTo>
                <a:lnTo>
                  <a:pt x="318840" y="109575"/>
                </a:lnTo>
                <a:lnTo>
                  <a:pt x="289966" y="109575"/>
                </a:lnTo>
                <a:lnTo>
                  <a:pt x="284581" y="107594"/>
                </a:lnTo>
                <a:lnTo>
                  <a:pt x="276860" y="99669"/>
                </a:lnTo>
                <a:lnTo>
                  <a:pt x="274574" y="95199"/>
                </a:lnTo>
                <a:lnTo>
                  <a:pt x="273862" y="90220"/>
                </a:lnTo>
                <a:lnTo>
                  <a:pt x="279958" y="88798"/>
                </a:lnTo>
                <a:lnTo>
                  <a:pt x="284886" y="86207"/>
                </a:lnTo>
                <a:lnTo>
                  <a:pt x="292404" y="78689"/>
                </a:lnTo>
                <a:lnTo>
                  <a:pt x="294284" y="74218"/>
                </a:lnTo>
                <a:lnTo>
                  <a:pt x="294284" y="63042"/>
                </a:lnTo>
                <a:lnTo>
                  <a:pt x="292252" y="57861"/>
                </a:lnTo>
                <a:lnTo>
                  <a:pt x="288188" y="53492"/>
                </a:lnTo>
                <a:lnTo>
                  <a:pt x="288188" y="52882"/>
                </a:lnTo>
                <a:close/>
              </a:path>
              <a:path w="350519" h="157479">
                <a:moveTo>
                  <a:pt x="107746" y="92049"/>
                </a:moveTo>
                <a:lnTo>
                  <a:pt x="99212" y="95097"/>
                </a:lnTo>
                <a:lnTo>
                  <a:pt x="99212" y="110794"/>
                </a:lnTo>
                <a:lnTo>
                  <a:pt x="95961" y="113131"/>
                </a:lnTo>
                <a:lnTo>
                  <a:pt x="91389" y="114300"/>
                </a:lnTo>
                <a:lnTo>
                  <a:pt x="112776" y="114300"/>
                </a:lnTo>
                <a:lnTo>
                  <a:pt x="113741" y="113334"/>
                </a:lnTo>
                <a:lnTo>
                  <a:pt x="115519" y="109118"/>
                </a:lnTo>
                <a:lnTo>
                  <a:pt x="115519" y="101193"/>
                </a:lnTo>
                <a:lnTo>
                  <a:pt x="114731" y="98628"/>
                </a:lnTo>
                <a:lnTo>
                  <a:pt x="111582" y="94462"/>
                </a:lnTo>
                <a:lnTo>
                  <a:pt x="109778" y="92964"/>
                </a:lnTo>
                <a:lnTo>
                  <a:pt x="107746" y="92049"/>
                </a:lnTo>
                <a:close/>
              </a:path>
              <a:path w="350519" h="157479">
                <a:moveTo>
                  <a:pt x="331470" y="52882"/>
                </a:moveTo>
                <a:lnTo>
                  <a:pt x="320040" y="52882"/>
                </a:lnTo>
                <a:lnTo>
                  <a:pt x="319946" y="92673"/>
                </a:lnTo>
                <a:lnTo>
                  <a:pt x="317906" y="98526"/>
                </a:lnTo>
                <a:lnTo>
                  <a:pt x="309372" y="107365"/>
                </a:lnTo>
                <a:lnTo>
                  <a:pt x="303784" y="109575"/>
                </a:lnTo>
                <a:lnTo>
                  <a:pt x="318840" y="109575"/>
                </a:lnTo>
                <a:lnTo>
                  <a:pt x="319278" y="109118"/>
                </a:lnTo>
                <a:lnTo>
                  <a:pt x="331470" y="109118"/>
                </a:lnTo>
                <a:lnTo>
                  <a:pt x="331470" y="52882"/>
                </a:lnTo>
                <a:close/>
              </a:path>
              <a:path w="350519" h="157479">
                <a:moveTo>
                  <a:pt x="41605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41605" y="52882"/>
                </a:lnTo>
                <a:lnTo>
                  <a:pt x="41605" y="43129"/>
                </a:lnTo>
                <a:close/>
              </a:path>
              <a:path w="350519" h="157479">
                <a:moveTo>
                  <a:pt x="48310" y="43129"/>
                </a:moveTo>
                <a:lnTo>
                  <a:pt x="41605" y="43129"/>
                </a:lnTo>
                <a:lnTo>
                  <a:pt x="41605" y="52882"/>
                </a:lnTo>
                <a:lnTo>
                  <a:pt x="48310" y="52882"/>
                </a:lnTo>
                <a:lnTo>
                  <a:pt x="48310" y="43129"/>
                </a:lnTo>
                <a:close/>
              </a:path>
              <a:path w="350519" h="157479">
                <a:moveTo>
                  <a:pt x="123901" y="43129"/>
                </a:moveTo>
                <a:lnTo>
                  <a:pt x="48310" y="43129"/>
                </a:lnTo>
                <a:lnTo>
                  <a:pt x="48310" y="52882"/>
                </a:lnTo>
                <a:lnTo>
                  <a:pt x="123901" y="52882"/>
                </a:lnTo>
                <a:lnTo>
                  <a:pt x="123901" y="43129"/>
                </a:lnTo>
                <a:close/>
              </a:path>
              <a:path w="350519" h="157479">
                <a:moveTo>
                  <a:pt x="130606" y="43129"/>
                </a:moveTo>
                <a:lnTo>
                  <a:pt x="123901" y="43129"/>
                </a:lnTo>
                <a:lnTo>
                  <a:pt x="123901" y="52882"/>
                </a:lnTo>
                <a:lnTo>
                  <a:pt x="130606" y="52882"/>
                </a:lnTo>
                <a:lnTo>
                  <a:pt x="130606" y="43129"/>
                </a:lnTo>
                <a:close/>
              </a:path>
              <a:path w="350519" h="157479">
                <a:moveTo>
                  <a:pt x="208635" y="43129"/>
                </a:moveTo>
                <a:lnTo>
                  <a:pt x="130606" y="43129"/>
                </a:lnTo>
                <a:lnTo>
                  <a:pt x="130606" y="52882"/>
                </a:lnTo>
                <a:lnTo>
                  <a:pt x="208635" y="52882"/>
                </a:lnTo>
                <a:lnTo>
                  <a:pt x="208635" y="43129"/>
                </a:lnTo>
                <a:close/>
              </a:path>
              <a:path w="350519" h="157479">
                <a:moveTo>
                  <a:pt x="215341" y="43129"/>
                </a:moveTo>
                <a:lnTo>
                  <a:pt x="208635" y="43129"/>
                </a:lnTo>
                <a:lnTo>
                  <a:pt x="208635" y="52882"/>
                </a:lnTo>
                <a:lnTo>
                  <a:pt x="215341" y="52882"/>
                </a:lnTo>
                <a:lnTo>
                  <a:pt x="215341" y="43129"/>
                </a:lnTo>
                <a:close/>
              </a:path>
              <a:path w="350519" h="157479">
                <a:moveTo>
                  <a:pt x="250240" y="43129"/>
                </a:moveTo>
                <a:lnTo>
                  <a:pt x="215341" y="43129"/>
                </a:lnTo>
                <a:lnTo>
                  <a:pt x="215341" y="52882"/>
                </a:lnTo>
                <a:lnTo>
                  <a:pt x="250240" y="52882"/>
                </a:lnTo>
                <a:lnTo>
                  <a:pt x="250240" y="43129"/>
                </a:lnTo>
                <a:close/>
              </a:path>
              <a:path w="350519" h="157479">
                <a:moveTo>
                  <a:pt x="256946" y="43129"/>
                </a:moveTo>
                <a:lnTo>
                  <a:pt x="250240" y="43129"/>
                </a:lnTo>
                <a:lnTo>
                  <a:pt x="250240" y="52882"/>
                </a:lnTo>
                <a:lnTo>
                  <a:pt x="256946" y="52882"/>
                </a:lnTo>
                <a:lnTo>
                  <a:pt x="256946" y="43129"/>
                </a:lnTo>
                <a:close/>
              </a:path>
              <a:path w="350519" h="157479">
                <a:moveTo>
                  <a:pt x="349910" y="43129"/>
                </a:moveTo>
                <a:lnTo>
                  <a:pt x="256946" y="43129"/>
                </a:lnTo>
                <a:lnTo>
                  <a:pt x="256946" y="52882"/>
                </a:lnTo>
                <a:lnTo>
                  <a:pt x="349910" y="52882"/>
                </a:lnTo>
                <a:lnTo>
                  <a:pt x="349910" y="43129"/>
                </a:lnTo>
                <a:close/>
              </a:path>
              <a:path w="350519" h="157479">
                <a:moveTo>
                  <a:pt x="53035" y="0"/>
                </a:moveTo>
                <a:lnTo>
                  <a:pt x="18440" y="20472"/>
                </a:lnTo>
                <a:lnTo>
                  <a:pt x="18440" y="43129"/>
                </a:lnTo>
                <a:lnTo>
                  <a:pt x="29870" y="43129"/>
                </a:lnTo>
                <a:lnTo>
                  <a:pt x="29870" y="23469"/>
                </a:lnTo>
                <a:lnTo>
                  <a:pt x="31902" y="18745"/>
                </a:lnTo>
                <a:lnTo>
                  <a:pt x="40030" y="12039"/>
                </a:lnTo>
                <a:lnTo>
                  <a:pt x="45720" y="10363"/>
                </a:lnTo>
                <a:lnTo>
                  <a:pt x="87244" y="10363"/>
                </a:lnTo>
                <a:lnTo>
                  <a:pt x="84201" y="8305"/>
                </a:lnTo>
                <a:lnTo>
                  <a:pt x="77195" y="4672"/>
                </a:lnTo>
                <a:lnTo>
                  <a:pt x="69665" y="2076"/>
                </a:lnTo>
                <a:lnTo>
                  <a:pt x="61612" y="519"/>
                </a:lnTo>
                <a:lnTo>
                  <a:pt x="53035" y="0"/>
                </a:lnTo>
                <a:close/>
              </a:path>
              <a:path w="350519" h="157479">
                <a:moveTo>
                  <a:pt x="224868" y="10058"/>
                </a:moveTo>
                <a:lnTo>
                  <a:pt x="208838" y="10058"/>
                </a:lnTo>
                <a:lnTo>
                  <a:pt x="214757" y="13309"/>
                </a:lnTo>
                <a:lnTo>
                  <a:pt x="224002" y="26314"/>
                </a:lnTo>
                <a:lnTo>
                  <a:pt x="226492" y="33856"/>
                </a:lnTo>
                <a:lnTo>
                  <a:pt x="226570" y="34137"/>
                </a:lnTo>
                <a:lnTo>
                  <a:pt x="227076" y="43129"/>
                </a:lnTo>
                <a:lnTo>
                  <a:pt x="238353" y="43129"/>
                </a:lnTo>
                <a:lnTo>
                  <a:pt x="237053" y="33856"/>
                </a:lnTo>
                <a:lnTo>
                  <a:pt x="234676" y="25546"/>
                </a:lnTo>
                <a:lnTo>
                  <a:pt x="231224" y="18197"/>
                </a:lnTo>
                <a:lnTo>
                  <a:pt x="226695" y="11811"/>
                </a:lnTo>
                <a:lnTo>
                  <a:pt x="224868" y="10058"/>
                </a:lnTo>
                <a:close/>
              </a:path>
              <a:path w="350519" h="157479">
                <a:moveTo>
                  <a:pt x="201320" y="0"/>
                </a:moveTo>
                <a:lnTo>
                  <a:pt x="194310" y="0"/>
                </a:lnTo>
                <a:lnTo>
                  <a:pt x="188620" y="1981"/>
                </a:lnTo>
                <a:lnTo>
                  <a:pt x="179882" y="9906"/>
                </a:lnTo>
                <a:lnTo>
                  <a:pt x="177698" y="14833"/>
                </a:lnTo>
                <a:lnTo>
                  <a:pt x="177735" y="26314"/>
                </a:lnTo>
                <a:lnTo>
                  <a:pt x="179324" y="30683"/>
                </a:lnTo>
                <a:lnTo>
                  <a:pt x="182575" y="34137"/>
                </a:lnTo>
                <a:lnTo>
                  <a:pt x="194157" y="31699"/>
                </a:lnTo>
                <a:lnTo>
                  <a:pt x="191109" y="28752"/>
                </a:lnTo>
                <a:lnTo>
                  <a:pt x="189585" y="25196"/>
                </a:lnTo>
                <a:lnTo>
                  <a:pt x="189585" y="17780"/>
                </a:lnTo>
                <a:lnTo>
                  <a:pt x="190677" y="15138"/>
                </a:lnTo>
                <a:lnTo>
                  <a:pt x="195046" y="11074"/>
                </a:lnTo>
                <a:lnTo>
                  <a:pt x="197967" y="10058"/>
                </a:lnTo>
                <a:lnTo>
                  <a:pt x="224868" y="10058"/>
                </a:lnTo>
                <a:lnTo>
                  <a:pt x="221308" y="6643"/>
                </a:lnTo>
                <a:lnTo>
                  <a:pt x="215284" y="2952"/>
                </a:lnTo>
                <a:lnTo>
                  <a:pt x="208621" y="738"/>
                </a:lnTo>
                <a:lnTo>
                  <a:pt x="201320" y="0"/>
                </a:lnTo>
                <a:close/>
              </a:path>
              <a:path w="350519" h="157479">
                <a:moveTo>
                  <a:pt x="87244" y="10363"/>
                </a:moveTo>
                <a:lnTo>
                  <a:pt x="53035" y="10363"/>
                </a:lnTo>
                <a:lnTo>
                  <a:pt x="60121" y="10782"/>
                </a:lnTo>
                <a:lnTo>
                  <a:pt x="66751" y="12039"/>
                </a:lnTo>
                <a:lnTo>
                  <a:pt x="96012" y="33070"/>
                </a:lnTo>
                <a:lnTo>
                  <a:pt x="104394" y="26822"/>
                </a:lnTo>
                <a:lnTo>
                  <a:pt x="100617" y="21836"/>
                </a:lnTo>
                <a:lnTo>
                  <a:pt x="95969" y="17068"/>
                </a:lnTo>
                <a:lnTo>
                  <a:pt x="90520" y="12577"/>
                </a:lnTo>
                <a:lnTo>
                  <a:pt x="87244" y="103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object 4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496436" y="5174261"/>
            <a:ext cx="184601" cy="78902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650226" y="5146115"/>
            <a:ext cx="3312319" cy="131188"/>
          </a:xfrm>
          <a:prstGeom prst="rect">
            <a:avLst/>
          </a:prstGeom>
        </p:spPr>
      </p:pic>
      <p:sp>
        <p:nvSpPr>
          <p:cNvPr id="46" name="object 46"/>
          <p:cNvSpPr/>
          <p:nvPr/>
        </p:nvSpPr>
        <p:spPr>
          <a:xfrm>
            <a:off x="8181491" y="5283427"/>
            <a:ext cx="444575" cy="77528"/>
          </a:xfrm>
          <a:custGeom>
            <a:avLst/>
            <a:gdLst/>
            <a:ahLst/>
            <a:cxnLst/>
            <a:rect l="l" t="t" r="r" b="b"/>
            <a:pathLst>
              <a:path w="343534" h="100329">
                <a:moveTo>
                  <a:pt x="54146" y="10363"/>
                </a:moveTo>
                <a:lnTo>
                  <a:pt x="34290" y="10363"/>
                </a:lnTo>
                <a:lnTo>
                  <a:pt x="38176" y="11810"/>
                </a:lnTo>
                <a:lnTo>
                  <a:pt x="43967" y="17602"/>
                </a:lnTo>
                <a:lnTo>
                  <a:pt x="45415" y="21488"/>
                </a:lnTo>
                <a:lnTo>
                  <a:pt x="45415" y="26365"/>
                </a:lnTo>
                <a:lnTo>
                  <a:pt x="25107" y="61879"/>
                </a:lnTo>
                <a:lnTo>
                  <a:pt x="0" y="89458"/>
                </a:lnTo>
                <a:lnTo>
                  <a:pt x="1981" y="100126"/>
                </a:lnTo>
                <a:lnTo>
                  <a:pt x="59588" y="100126"/>
                </a:lnTo>
                <a:lnTo>
                  <a:pt x="59588" y="89763"/>
                </a:lnTo>
                <a:lnTo>
                  <a:pt x="14325" y="89763"/>
                </a:lnTo>
                <a:lnTo>
                  <a:pt x="14325" y="89153"/>
                </a:lnTo>
                <a:lnTo>
                  <a:pt x="14732" y="88849"/>
                </a:lnTo>
                <a:lnTo>
                  <a:pt x="16078" y="87502"/>
                </a:lnTo>
                <a:lnTo>
                  <a:pt x="29260" y="73761"/>
                </a:lnTo>
                <a:lnTo>
                  <a:pt x="31496" y="71526"/>
                </a:lnTo>
                <a:lnTo>
                  <a:pt x="56873" y="33061"/>
                </a:lnTo>
                <a:lnTo>
                  <a:pt x="57759" y="25145"/>
                </a:lnTo>
                <a:lnTo>
                  <a:pt x="57759" y="17525"/>
                </a:lnTo>
                <a:lnTo>
                  <a:pt x="55295" y="11429"/>
                </a:lnTo>
                <a:lnTo>
                  <a:pt x="54146" y="10363"/>
                </a:lnTo>
                <a:close/>
              </a:path>
              <a:path w="343534" h="100329">
                <a:moveTo>
                  <a:pt x="59588" y="89458"/>
                </a:moveTo>
                <a:lnTo>
                  <a:pt x="29870" y="89458"/>
                </a:lnTo>
                <a:lnTo>
                  <a:pt x="14325" y="89763"/>
                </a:lnTo>
                <a:lnTo>
                  <a:pt x="59588" y="89763"/>
                </a:lnTo>
                <a:lnTo>
                  <a:pt x="59588" y="89458"/>
                </a:lnTo>
                <a:close/>
              </a:path>
              <a:path w="343534" h="100329">
                <a:moveTo>
                  <a:pt x="38760" y="0"/>
                </a:moveTo>
                <a:lnTo>
                  <a:pt x="22504" y="0"/>
                </a:lnTo>
                <a:lnTo>
                  <a:pt x="16154" y="2057"/>
                </a:lnTo>
                <a:lnTo>
                  <a:pt x="6400" y="10286"/>
                </a:lnTo>
                <a:lnTo>
                  <a:pt x="3251" y="15544"/>
                </a:lnTo>
                <a:lnTo>
                  <a:pt x="1828" y="21945"/>
                </a:lnTo>
                <a:lnTo>
                  <a:pt x="13868" y="24688"/>
                </a:lnTo>
                <a:lnTo>
                  <a:pt x="15900" y="15138"/>
                </a:lnTo>
                <a:lnTo>
                  <a:pt x="21082" y="10363"/>
                </a:lnTo>
                <a:lnTo>
                  <a:pt x="54146" y="10363"/>
                </a:lnTo>
                <a:lnTo>
                  <a:pt x="45440" y="2285"/>
                </a:lnTo>
                <a:lnTo>
                  <a:pt x="38760" y="0"/>
                </a:lnTo>
                <a:close/>
              </a:path>
              <a:path w="343534" h="100329">
                <a:moveTo>
                  <a:pt x="114909" y="49377"/>
                </a:moveTo>
                <a:lnTo>
                  <a:pt x="70866" y="49377"/>
                </a:lnTo>
                <a:lnTo>
                  <a:pt x="70866" y="60045"/>
                </a:lnTo>
                <a:lnTo>
                  <a:pt x="114909" y="60045"/>
                </a:lnTo>
                <a:lnTo>
                  <a:pt x="114909" y="49377"/>
                </a:lnTo>
                <a:close/>
              </a:path>
              <a:path w="343534" h="100329">
                <a:moveTo>
                  <a:pt x="177437" y="10363"/>
                </a:moveTo>
                <a:lnTo>
                  <a:pt x="157581" y="10363"/>
                </a:lnTo>
                <a:lnTo>
                  <a:pt x="161467" y="11810"/>
                </a:lnTo>
                <a:lnTo>
                  <a:pt x="167259" y="17602"/>
                </a:lnTo>
                <a:lnTo>
                  <a:pt x="168706" y="21488"/>
                </a:lnTo>
                <a:lnTo>
                  <a:pt x="168706" y="26365"/>
                </a:lnTo>
                <a:lnTo>
                  <a:pt x="148399" y="61879"/>
                </a:lnTo>
                <a:lnTo>
                  <a:pt x="123291" y="89458"/>
                </a:lnTo>
                <a:lnTo>
                  <a:pt x="125272" y="100126"/>
                </a:lnTo>
                <a:lnTo>
                  <a:pt x="182880" y="100126"/>
                </a:lnTo>
                <a:lnTo>
                  <a:pt x="182880" y="89763"/>
                </a:lnTo>
                <a:lnTo>
                  <a:pt x="137617" y="89763"/>
                </a:lnTo>
                <a:lnTo>
                  <a:pt x="137617" y="89153"/>
                </a:lnTo>
                <a:lnTo>
                  <a:pt x="138023" y="88849"/>
                </a:lnTo>
                <a:lnTo>
                  <a:pt x="139369" y="87502"/>
                </a:lnTo>
                <a:lnTo>
                  <a:pt x="152552" y="73761"/>
                </a:lnTo>
                <a:lnTo>
                  <a:pt x="154787" y="71526"/>
                </a:lnTo>
                <a:lnTo>
                  <a:pt x="180165" y="33061"/>
                </a:lnTo>
                <a:lnTo>
                  <a:pt x="181051" y="25145"/>
                </a:lnTo>
                <a:lnTo>
                  <a:pt x="181051" y="17525"/>
                </a:lnTo>
                <a:lnTo>
                  <a:pt x="178587" y="11429"/>
                </a:lnTo>
                <a:lnTo>
                  <a:pt x="177437" y="10363"/>
                </a:lnTo>
                <a:close/>
              </a:path>
              <a:path w="343534" h="100329">
                <a:moveTo>
                  <a:pt x="182880" y="89458"/>
                </a:moveTo>
                <a:lnTo>
                  <a:pt x="153162" y="89458"/>
                </a:lnTo>
                <a:lnTo>
                  <a:pt x="137617" y="89763"/>
                </a:lnTo>
                <a:lnTo>
                  <a:pt x="182880" y="89763"/>
                </a:lnTo>
                <a:lnTo>
                  <a:pt x="182880" y="89458"/>
                </a:lnTo>
                <a:close/>
              </a:path>
              <a:path w="343534" h="100329">
                <a:moveTo>
                  <a:pt x="162052" y="0"/>
                </a:moveTo>
                <a:lnTo>
                  <a:pt x="145796" y="0"/>
                </a:lnTo>
                <a:lnTo>
                  <a:pt x="139446" y="2057"/>
                </a:lnTo>
                <a:lnTo>
                  <a:pt x="129692" y="10286"/>
                </a:lnTo>
                <a:lnTo>
                  <a:pt x="126542" y="15544"/>
                </a:lnTo>
                <a:lnTo>
                  <a:pt x="125120" y="21945"/>
                </a:lnTo>
                <a:lnTo>
                  <a:pt x="137160" y="24688"/>
                </a:lnTo>
                <a:lnTo>
                  <a:pt x="139192" y="15138"/>
                </a:lnTo>
                <a:lnTo>
                  <a:pt x="144373" y="10363"/>
                </a:lnTo>
                <a:lnTo>
                  <a:pt x="177437" y="10363"/>
                </a:lnTo>
                <a:lnTo>
                  <a:pt x="168732" y="2285"/>
                </a:lnTo>
                <a:lnTo>
                  <a:pt x="162052" y="0"/>
                </a:lnTo>
                <a:close/>
              </a:path>
              <a:path w="343534" h="100329">
                <a:moveTo>
                  <a:pt x="266090" y="26060"/>
                </a:moveTo>
                <a:lnTo>
                  <a:pt x="195072" y="26060"/>
                </a:lnTo>
                <a:lnTo>
                  <a:pt x="195072" y="36575"/>
                </a:lnTo>
                <a:lnTo>
                  <a:pt x="266090" y="36575"/>
                </a:lnTo>
                <a:lnTo>
                  <a:pt x="266090" y="26060"/>
                </a:lnTo>
                <a:close/>
              </a:path>
              <a:path w="343534" h="100329">
                <a:moveTo>
                  <a:pt x="266090" y="60197"/>
                </a:moveTo>
                <a:lnTo>
                  <a:pt x="195072" y="60197"/>
                </a:lnTo>
                <a:lnTo>
                  <a:pt x="195072" y="70713"/>
                </a:lnTo>
                <a:lnTo>
                  <a:pt x="266090" y="70713"/>
                </a:lnTo>
                <a:lnTo>
                  <a:pt x="266090" y="60197"/>
                </a:lnTo>
                <a:close/>
              </a:path>
              <a:path w="343534" h="100329">
                <a:moveTo>
                  <a:pt x="329323" y="76199"/>
                </a:moveTo>
                <a:lnTo>
                  <a:pt x="317893" y="76199"/>
                </a:lnTo>
                <a:lnTo>
                  <a:pt x="317893" y="100126"/>
                </a:lnTo>
                <a:lnTo>
                  <a:pt x="329323" y="100126"/>
                </a:lnTo>
                <a:lnTo>
                  <a:pt x="329323" y="76199"/>
                </a:lnTo>
                <a:close/>
              </a:path>
              <a:path w="343534" h="100329">
                <a:moveTo>
                  <a:pt x="329323" y="761"/>
                </a:moveTo>
                <a:lnTo>
                  <a:pt x="314236" y="761"/>
                </a:lnTo>
                <a:lnTo>
                  <a:pt x="274307" y="65989"/>
                </a:lnTo>
                <a:lnTo>
                  <a:pt x="277050" y="76199"/>
                </a:lnTo>
                <a:lnTo>
                  <a:pt x="343496" y="76199"/>
                </a:lnTo>
                <a:lnTo>
                  <a:pt x="343496" y="65989"/>
                </a:lnTo>
                <a:lnTo>
                  <a:pt x="286804" y="65989"/>
                </a:lnTo>
                <a:lnTo>
                  <a:pt x="307682" y="31394"/>
                </a:lnTo>
                <a:lnTo>
                  <a:pt x="318046" y="13106"/>
                </a:lnTo>
                <a:lnTo>
                  <a:pt x="329323" y="13106"/>
                </a:lnTo>
                <a:lnTo>
                  <a:pt x="329323" y="761"/>
                </a:lnTo>
                <a:close/>
              </a:path>
              <a:path w="343534" h="100329">
                <a:moveTo>
                  <a:pt x="329323" y="13106"/>
                </a:moveTo>
                <a:lnTo>
                  <a:pt x="318655" y="13106"/>
                </a:lnTo>
                <a:lnTo>
                  <a:pt x="318011" y="31394"/>
                </a:lnTo>
                <a:lnTo>
                  <a:pt x="317893" y="65989"/>
                </a:lnTo>
                <a:lnTo>
                  <a:pt x="329323" y="65989"/>
                </a:lnTo>
                <a:lnTo>
                  <a:pt x="329323" y="1310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object 4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650227" y="5362320"/>
            <a:ext cx="2737412" cy="132837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496436" y="5391642"/>
            <a:ext cx="184601" cy="78902"/>
          </a:xfrm>
          <a:prstGeom prst="rect">
            <a:avLst/>
          </a:prstGeom>
        </p:spPr>
      </p:pic>
      <p:sp>
        <p:nvSpPr>
          <p:cNvPr id="49" name="object 49"/>
          <p:cNvSpPr/>
          <p:nvPr/>
        </p:nvSpPr>
        <p:spPr>
          <a:xfrm>
            <a:off x="1230214" y="5865946"/>
            <a:ext cx="453614" cy="121689"/>
          </a:xfrm>
          <a:custGeom>
            <a:avLst/>
            <a:gdLst/>
            <a:ahLst/>
            <a:cxnLst/>
            <a:rect l="l" t="t" r="r" b="b"/>
            <a:pathLst>
              <a:path w="350519" h="157479">
                <a:moveTo>
                  <a:pt x="106222" y="52882"/>
                </a:moveTo>
                <a:lnTo>
                  <a:pt x="94640" y="52882"/>
                </a:lnTo>
                <a:lnTo>
                  <a:pt x="94640" y="64312"/>
                </a:lnTo>
                <a:lnTo>
                  <a:pt x="68021" y="71069"/>
                </a:lnTo>
                <a:lnTo>
                  <a:pt x="62128" y="74117"/>
                </a:lnTo>
                <a:lnTo>
                  <a:pt x="54610" y="82245"/>
                </a:lnTo>
                <a:lnTo>
                  <a:pt x="52774" y="87503"/>
                </a:lnTo>
                <a:lnTo>
                  <a:pt x="52730" y="99923"/>
                </a:lnTo>
                <a:lnTo>
                  <a:pt x="54025" y="105003"/>
                </a:lnTo>
                <a:lnTo>
                  <a:pt x="59207" y="114147"/>
                </a:lnTo>
                <a:lnTo>
                  <a:pt x="62890" y="117348"/>
                </a:lnTo>
                <a:lnTo>
                  <a:pt x="67665" y="119176"/>
                </a:lnTo>
                <a:lnTo>
                  <a:pt x="67665" y="119786"/>
                </a:lnTo>
                <a:lnTo>
                  <a:pt x="60756" y="123240"/>
                </a:lnTo>
                <a:lnTo>
                  <a:pt x="57302" y="128778"/>
                </a:lnTo>
                <a:lnTo>
                  <a:pt x="57302" y="142392"/>
                </a:lnTo>
                <a:lnTo>
                  <a:pt x="59436" y="147345"/>
                </a:lnTo>
                <a:lnTo>
                  <a:pt x="67970" y="155168"/>
                </a:lnTo>
                <a:lnTo>
                  <a:pt x="73456" y="157124"/>
                </a:lnTo>
                <a:lnTo>
                  <a:pt x="88087" y="157124"/>
                </a:lnTo>
                <a:lnTo>
                  <a:pt x="94462" y="154686"/>
                </a:lnTo>
                <a:lnTo>
                  <a:pt x="101701" y="147370"/>
                </a:lnTo>
                <a:lnTo>
                  <a:pt x="76758" y="147370"/>
                </a:lnTo>
                <a:lnTo>
                  <a:pt x="73812" y="146304"/>
                </a:lnTo>
                <a:lnTo>
                  <a:pt x="69748" y="142036"/>
                </a:lnTo>
                <a:lnTo>
                  <a:pt x="68732" y="139446"/>
                </a:lnTo>
                <a:lnTo>
                  <a:pt x="68732" y="132435"/>
                </a:lnTo>
                <a:lnTo>
                  <a:pt x="70307" y="129286"/>
                </a:lnTo>
                <a:lnTo>
                  <a:pt x="76606" y="124612"/>
                </a:lnTo>
                <a:lnTo>
                  <a:pt x="81330" y="123444"/>
                </a:lnTo>
                <a:lnTo>
                  <a:pt x="115229" y="123444"/>
                </a:lnTo>
                <a:lnTo>
                  <a:pt x="110185" y="116890"/>
                </a:lnTo>
                <a:lnTo>
                  <a:pt x="112776" y="114300"/>
                </a:lnTo>
                <a:lnTo>
                  <a:pt x="79298" y="114300"/>
                </a:lnTo>
                <a:lnTo>
                  <a:pt x="74244" y="112572"/>
                </a:lnTo>
                <a:lnTo>
                  <a:pt x="66421" y="105664"/>
                </a:lnTo>
                <a:lnTo>
                  <a:pt x="64465" y="101295"/>
                </a:lnTo>
                <a:lnTo>
                  <a:pt x="64465" y="91236"/>
                </a:lnTo>
                <a:lnTo>
                  <a:pt x="65811" y="87503"/>
                </a:lnTo>
                <a:lnTo>
                  <a:pt x="71196" y="82118"/>
                </a:lnTo>
                <a:lnTo>
                  <a:pt x="75895" y="79959"/>
                </a:lnTo>
                <a:lnTo>
                  <a:pt x="106222" y="72390"/>
                </a:lnTo>
                <a:lnTo>
                  <a:pt x="106222" y="52882"/>
                </a:lnTo>
                <a:close/>
              </a:path>
              <a:path w="350519" h="157479">
                <a:moveTo>
                  <a:pt x="115229" y="123444"/>
                </a:moveTo>
                <a:lnTo>
                  <a:pt x="93624" y="123444"/>
                </a:lnTo>
                <a:lnTo>
                  <a:pt x="97739" y="123545"/>
                </a:lnTo>
                <a:lnTo>
                  <a:pt x="99974" y="123748"/>
                </a:lnTo>
                <a:lnTo>
                  <a:pt x="99771" y="130759"/>
                </a:lnTo>
                <a:lnTo>
                  <a:pt x="98018" y="136448"/>
                </a:lnTo>
                <a:lnTo>
                  <a:pt x="91414" y="145186"/>
                </a:lnTo>
                <a:lnTo>
                  <a:pt x="86715" y="147370"/>
                </a:lnTo>
                <a:lnTo>
                  <a:pt x="101701" y="147370"/>
                </a:lnTo>
                <a:lnTo>
                  <a:pt x="104114" y="144932"/>
                </a:lnTo>
                <a:lnTo>
                  <a:pt x="107086" y="139192"/>
                </a:lnTo>
                <a:lnTo>
                  <a:pt x="108204" y="132588"/>
                </a:lnTo>
                <a:lnTo>
                  <a:pt x="122267" y="132588"/>
                </a:lnTo>
                <a:lnTo>
                  <a:pt x="115229" y="123444"/>
                </a:lnTo>
                <a:close/>
              </a:path>
              <a:path w="350519" h="157479">
                <a:moveTo>
                  <a:pt x="122267" y="132588"/>
                </a:moveTo>
                <a:lnTo>
                  <a:pt x="108813" y="132588"/>
                </a:lnTo>
                <a:lnTo>
                  <a:pt x="116433" y="145694"/>
                </a:lnTo>
                <a:lnTo>
                  <a:pt x="129540" y="142036"/>
                </a:lnTo>
                <a:lnTo>
                  <a:pt x="122267" y="132588"/>
                </a:lnTo>
                <a:close/>
              </a:path>
              <a:path w="350519" h="157479">
                <a:moveTo>
                  <a:pt x="196900" y="52882"/>
                </a:moveTo>
                <a:lnTo>
                  <a:pt x="185470" y="52882"/>
                </a:lnTo>
                <a:lnTo>
                  <a:pt x="185470" y="74218"/>
                </a:lnTo>
                <a:lnTo>
                  <a:pt x="154279" y="74218"/>
                </a:lnTo>
                <a:lnTo>
                  <a:pt x="147853" y="76733"/>
                </a:lnTo>
                <a:lnTo>
                  <a:pt x="137591" y="86791"/>
                </a:lnTo>
                <a:lnTo>
                  <a:pt x="135026" y="93522"/>
                </a:lnTo>
                <a:lnTo>
                  <a:pt x="135101" y="110794"/>
                </a:lnTo>
                <a:lnTo>
                  <a:pt x="136906" y="118160"/>
                </a:lnTo>
                <a:lnTo>
                  <a:pt x="144424" y="131775"/>
                </a:lnTo>
                <a:lnTo>
                  <a:pt x="149301" y="137464"/>
                </a:lnTo>
                <a:lnTo>
                  <a:pt x="155295" y="142036"/>
                </a:lnTo>
                <a:lnTo>
                  <a:pt x="164439" y="135178"/>
                </a:lnTo>
                <a:lnTo>
                  <a:pt x="156771" y="128196"/>
                </a:lnTo>
                <a:lnTo>
                  <a:pt x="151295" y="120357"/>
                </a:lnTo>
                <a:lnTo>
                  <a:pt x="148008" y="111661"/>
                </a:lnTo>
                <a:lnTo>
                  <a:pt x="146913" y="102108"/>
                </a:lnTo>
                <a:lnTo>
                  <a:pt x="146913" y="96621"/>
                </a:lnTo>
                <a:lnTo>
                  <a:pt x="148488" y="92329"/>
                </a:lnTo>
                <a:lnTo>
                  <a:pt x="154787" y="86131"/>
                </a:lnTo>
                <a:lnTo>
                  <a:pt x="158953" y="84582"/>
                </a:lnTo>
                <a:lnTo>
                  <a:pt x="196900" y="84582"/>
                </a:lnTo>
                <a:lnTo>
                  <a:pt x="196900" y="52882"/>
                </a:lnTo>
                <a:close/>
              </a:path>
              <a:path w="350519" h="157479">
                <a:moveTo>
                  <a:pt x="29870" y="52882"/>
                </a:moveTo>
                <a:lnTo>
                  <a:pt x="18440" y="52882"/>
                </a:lnTo>
                <a:lnTo>
                  <a:pt x="18440" y="140970"/>
                </a:lnTo>
                <a:lnTo>
                  <a:pt x="29870" y="140970"/>
                </a:lnTo>
                <a:lnTo>
                  <a:pt x="29870" y="52882"/>
                </a:lnTo>
                <a:close/>
              </a:path>
              <a:path w="350519" h="157479">
                <a:moveTo>
                  <a:pt x="196900" y="84582"/>
                </a:moveTo>
                <a:lnTo>
                  <a:pt x="185470" y="84582"/>
                </a:lnTo>
                <a:lnTo>
                  <a:pt x="185470" y="140970"/>
                </a:lnTo>
                <a:lnTo>
                  <a:pt x="196900" y="140970"/>
                </a:lnTo>
                <a:lnTo>
                  <a:pt x="196900" y="84582"/>
                </a:lnTo>
                <a:close/>
              </a:path>
              <a:path w="350519" h="157479">
                <a:moveTo>
                  <a:pt x="238506" y="52882"/>
                </a:moveTo>
                <a:lnTo>
                  <a:pt x="227076" y="52882"/>
                </a:lnTo>
                <a:lnTo>
                  <a:pt x="227076" y="140970"/>
                </a:lnTo>
                <a:lnTo>
                  <a:pt x="238506" y="140970"/>
                </a:lnTo>
                <a:lnTo>
                  <a:pt x="238506" y="52882"/>
                </a:lnTo>
                <a:close/>
              </a:path>
              <a:path w="350519" h="157479">
                <a:moveTo>
                  <a:pt x="331470" y="109118"/>
                </a:moveTo>
                <a:lnTo>
                  <a:pt x="319887" y="109118"/>
                </a:lnTo>
                <a:lnTo>
                  <a:pt x="319887" y="140970"/>
                </a:lnTo>
                <a:lnTo>
                  <a:pt x="331470" y="140970"/>
                </a:lnTo>
                <a:lnTo>
                  <a:pt x="331470" y="109118"/>
                </a:lnTo>
                <a:close/>
              </a:path>
              <a:path w="350519" h="157479">
                <a:moveTo>
                  <a:pt x="288188" y="52882"/>
                </a:moveTo>
                <a:lnTo>
                  <a:pt x="275996" y="52882"/>
                </a:lnTo>
                <a:lnTo>
                  <a:pt x="280365" y="56743"/>
                </a:lnTo>
                <a:lnTo>
                  <a:pt x="282549" y="61569"/>
                </a:lnTo>
                <a:lnTo>
                  <a:pt x="282549" y="71932"/>
                </a:lnTo>
                <a:lnTo>
                  <a:pt x="280720" y="75590"/>
                </a:lnTo>
                <a:lnTo>
                  <a:pt x="273405" y="81076"/>
                </a:lnTo>
                <a:lnTo>
                  <a:pt x="267919" y="83261"/>
                </a:lnTo>
                <a:lnTo>
                  <a:pt x="260604" y="84886"/>
                </a:lnTo>
                <a:lnTo>
                  <a:pt x="261994" y="92673"/>
                </a:lnTo>
                <a:lnTo>
                  <a:pt x="285953" y="120091"/>
                </a:lnTo>
                <a:lnTo>
                  <a:pt x="295198" y="120091"/>
                </a:lnTo>
                <a:lnTo>
                  <a:pt x="302647" y="119405"/>
                </a:lnTo>
                <a:lnTo>
                  <a:pt x="309143" y="117348"/>
                </a:lnTo>
                <a:lnTo>
                  <a:pt x="314686" y="113919"/>
                </a:lnTo>
                <a:lnTo>
                  <a:pt x="318840" y="109575"/>
                </a:lnTo>
                <a:lnTo>
                  <a:pt x="289966" y="109575"/>
                </a:lnTo>
                <a:lnTo>
                  <a:pt x="284581" y="107594"/>
                </a:lnTo>
                <a:lnTo>
                  <a:pt x="276860" y="99669"/>
                </a:lnTo>
                <a:lnTo>
                  <a:pt x="274574" y="95199"/>
                </a:lnTo>
                <a:lnTo>
                  <a:pt x="273862" y="90220"/>
                </a:lnTo>
                <a:lnTo>
                  <a:pt x="279958" y="88798"/>
                </a:lnTo>
                <a:lnTo>
                  <a:pt x="284886" y="86207"/>
                </a:lnTo>
                <a:lnTo>
                  <a:pt x="292404" y="78689"/>
                </a:lnTo>
                <a:lnTo>
                  <a:pt x="294284" y="74218"/>
                </a:lnTo>
                <a:lnTo>
                  <a:pt x="294284" y="63042"/>
                </a:lnTo>
                <a:lnTo>
                  <a:pt x="292252" y="57861"/>
                </a:lnTo>
                <a:lnTo>
                  <a:pt x="288188" y="53492"/>
                </a:lnTo>
                <a:lnTo>
                  <a:pt x="288188" y="52882"/>
                </a:lnTo>
                <a:close/>
              </a:path>
              <a:path w="350519" h="157479">
                <a:moveTo>
                  <a:pt x="107746" y="92049"/>
                </a:moveTo>
                <a:lnTo>
                  <a:pt x="99212" y="95097"/>
                </a:lnTo>
                <a:lnTo>
                  <a:pt x="99212" y="110794"/>
                </a:lnTo>
                <a:lnTo>
                  <a:pt x="95961" y="113131"/>
                </a:lnTo>
                <a:lnTo>
                  <a:pt x="91389" y="114300"/>
                </a:lnTo>
                <a:lnTo>
                  <a:pt x="112776" y="114300"/>
                </a:lnTo>
                <a:lnTo>
                  <a:pt x="113741" y="113334"/>
                </a:lnTo>
                <a:lnTo>
                  <a:pt x="115519" y="109118"/>
                </a:lnTo>
                <a:lnTo>
                  <a:pt x="115519" y="101193"/>
                </a:lnTo>
                <a:lnTo>
                  <a:pt x="114731" y="98628"/>
                </a:lnTo>
                <a:lnTo>
                  <a:pt x="111582" y="94462"/>
                </a:lnTo>
                <a:lnTo>
                  <a:pt x="109778" y="92964"/>
                </a:lnTo>
                <a:lnTo>
                  <a:pt x="107746" y="92049"/>
                </a:lnTo>
                <a:close/>
              </a:path>
              <a:path w="350519" h="157479">
                <a:moveTo>
                  <a:pt x="331470" y="52882"/>
                </a:moveTo>
                <a:lnTo>
                  <a:pt x="320040" y="52882"/>
                </a:lnTo>
                <a:lnTo>
                  <a:pt x="319946" y="92673"/>
                </a:lnTo>
                <a:lnTo>
                  <a:pt x="317906" y="98526"/>
                </a:lnTo>
                <a:lnTo>
                  <a:pt x="309372" y="107365"/>
                </a:lnTo>
                <a:lnTo>
                  <a:pt x="303784" y="109575"/>
                </a:lnTo>
                <a:lnTo>
                  <a:pt x="318840" y="109575"/>
                </a:lnTo>
                <a:lnTo>
                  <a:pt x="319278" y="109118"/>
                </a:lnTo>
                <a:lnTo>
                  <a:pt x="331470" y="109118"/>
                </a:lnTo>
                <a:lnTo>
                  <a:pt x="331470" y="52882"/>
                </a:lnTo>
                <a:close/>
              </a:path>
              <a:path w="350519" h="157479">
                <a:moveTo>
                  <a:pt x="41605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41605" y="52882"/>
                </a:lnTo>
                <a:lnTo>
                  <a:pt x="41605" y="43129"/>
                </a:lnTo>
                <a:close/>
              </a:path>
              <a:path w="350519" h="157479">
                <a:moveTo>
                  <a:pt x="48310" y="43129"/>
                </a:moveTo>
                <a:lnTo>
                  <a:pt x="41605" y="43129"/>
                </a:lnTo>
                <a:lnTo>
                  <a:pt x="41605" y="52882"/>
                </a:lnTo>
                <a:lnTo>
                  <a:pt x="48310" y="52882"/>
                </a:lnTo>
                <a:lnTo>
                  <a:pt x="48310" y="43129"/>
                </a:lnTo>
                <a:close/>
              </a:path>
              <a:path w="350519" h="157479">
                <a:moveTo>
                  <a:pt x="123901" y="43129"/>
                </a:moveTo>
                <a:lnTo>
                  <a:pt x="48310" y="43129"/>
                </a:lnTo>
                <a:lnTo>
                  <a:pt x="48310" y="52882"/>
                </a:lnTo>
                <a:lnTo>
                  <a:pt x="123901" y="52882"/>
                </a:lnTo>
                <a:lnTo>
                  <a:pt x="123901" y="43129"/>
                </a:lnTo>
                <a:close/>
              </a:path>
              <a:path w="350519" h="157479">
                <a:moveTo>
                  <a:pt x="130606" y="43129"/>
                </a:moveTo>
                <a:lnTo>
                  <a:pt x="123901" y="43129"/>
                </a:lnTo>
                <a:lnTo>
                  <a:pt x="123901" y="52882"/>
                </a:lnTo>
                <a:lnTo>
                  <a:pt x="130606" y="52882"/>
                </a:lnTo>
                <a:lnTo>
                  <a:pt x="130606" y="43129"/>
                </a:lnTo>
                <a:close/>
              </a:path>
              <a:path w="350519" h="157479">
                <a:moveTo>
                  <a:pt x="208635" y="43129"/>
                </a:moveTo>
                <a:lnTo>
                  <a:pt x="130606" y="43129"/>
                </a:lnTo>
                <a:lnTo>
                  <a:pt x="130606" y="52882"/>
                </a:lnTo>
                <a:lnTo>
                  <a:pt x="208635" y="52882"/>
                </a:lnTo>
                <a:lnTo>
                  <a:pt x="208635" y="43129"/>
                </a:lnTo>
                <a:close/>
              </a:path>
              <a:path w="350519" h="157479">
                <a:moveTo>
                  <a:pt x="215341" y="43129"/>
                </a:moveTo>
                <a:lnTo>
                  <a:pt x="208635" y="43129"/>
                </a:lnTo>
                <a:lnTo>
                  <a:pt x="208635" y="52882"/>
                </a:lnTo>
                <a:lnTo>
                  <a:pt x="215341" y="52882"/>
                </a:lnTo>
                <a:lnTo>
                  <a:pt x="215341" y="43129"/>
                </a:lnTo>
                <a:close/>
              </a:path>
              <a:path w="350519" h="157479">
                <a:moveTo>
                  <a:pt x="250240" y="43129"/>
                </a:moveTo>
                <a:lnTo>
                  <a:pt x="215341" y="43129"/>
                </a:lnTo>
                <a:lnTo>
                  <a:pt x="215341" y="52882"/>
                </a:lnTo>
                <a:lnTo>
                  <a:pt x="250240" y="52882"/>
                </a:lnTo>
                <a:lnTo>
                  <a:pt x="250240" y="43129"/>
                </a:lnTo>
                <a:close/>
              </a:path>
              <a:path w="350519" h="157479">
                <a:moveTo>
                  <a:pt x="256946" y="43129"/>
                </a:moveTo>
                <a:lnTo>
                  <a:pt x="250240" y="43129"/>
                </a:lnTo>
                <a:lnTo>
                  <a:pt x="250240" y="52882"/>
                </a:lnTo>
                <a:lnTo>
                  <a:pt x="256946" y="52882"/>
                </a:lnTo>
                <a:lnTo>
                  <a:pt x="256946" y="43129"/>
                </a:lnTo>
                <a:close/>
              </a:path>
              <a:path w="350519" h="157479">
                <a:moveTo>
                  <a:pt x="349910" y="43129"/>
                </a:moveTo>
                <a:lnTo>
                  <a:pt x="256946" y="43129"/>
                </a:lnTo>
                <a:lnTo>
                  <a:pt x="256946" y="52882"/>
                </a:lnTo>
                <a:lnTo>
                  <a:pt x="349910" y="52882"/>
                </a:lnTo>
                <a:lnTo>
                  <a:pt x="349910" y="43129"/>
                </a:lnTo>
                <a:close/>
              </a:path>
              <a:path w="350519" h="157479">
                <a:moveTo>
                  <a:pt x="53035" y="0"/>
                </a:moveTo>
                <a:lnTo>
                  <a:pt x="18440" y="20472"/>
                </a:lnTo>
                <a:lnTo>
                  <a:pt x="18440" y="43129"/>
                </a:lnTo>
                <a:lnTo>
                  <a:pt x="29870" y="43129"/>
                </a:lnTo>
                <a:lnTo>
                  <a:pt x="29870" y="23469"/>
                </a:lnTo>
                <a:lnTo>
                  <a:pt x="31902" y="18745"/>
                </a:lnTo>
                <a:lnTo>
                  <a:pt x="40030" y="12039"/>
                </a:lnTo>
                <a:lnTo>
                  <a:pt x="45720" y="10363"/>
                </a:lnTo>
                <a:lnTo>
                  <a:pt x="87244" y="10363"/>
                </a:lnTo>
                <a:lnTo>
                  <a:pt x="84201" y="8305"/>
                </a:lnTo>
                <a:lnTo>
                  <a:pt x="77195" y="4672"/>
                </a:lnTo>
                <a:lnTo>
                  <a:pt x="69665" y="2076"/>
                </a:lnTo>
                <a:lnTo>
                  <a:pt x="61612" y="519"/>
                </a:lnTo>
                <a:lnTo>
                  <a:pt x="53035" y="0"/>
                </a:lnTo>
                <a:close/>
              </a:path>
              <a:path w="350519" h="157479">
                <a:moveTo>
                  <a:pt x="224868" y="10058"/>
                </a:moveTo>
                <a:lnTo>
                  <a:pt x="208838" y="10058"/>
                </a:lnTo>
                <a:lnTo>
                  <a:pt x="214757" y="13309"/>
                </a:lnTo>
                <a:lnTo>
                  <a:pt x="224002" y="26314"/>
                </a:lnTo>
                <a:lnTo>
                  <a:pt x="226492" y="33856"/>
                </a:lnTo>
                <a:lnTo>
                  <a:pt x="226570" y="34137"/>
                </a:lnTo>
                <a:lnTo>
                  <a:pt x="227076" y="43129"/>
                </a:lnTo>
                <a:lnTo>
                  <a:pt x="238353" y="43129"/>
                </a:lnTo>
                <a:lnTo>
                  <a:pt x="237053" y="33856"/>
                </a:lnTo>
                <a:lnTo>
                  <a:pt x="234676" y="25546"/>
                </a:lnTo>
                <a:lnTo>
                  <a:pt x="231224" y="18197"/>
                </a:lnTo>
                <a:lnTo>
                  <a:pt x="226695" y="11811"/>
                </a:lnTo>
                <a:lnTo>
                  <a:pt x="224868" y="10058"/>
                </a:lnTo>
                <a:close/>
              </a:path>
              <a:path w="350519" h="157479">
                <a:moveTo>
                  <a:pt x="201320" y="0"/>
                </a:moveTo>
                <a:lnTo>
                  <a:pt x="194310" y="0"/>
                </a:lnTo>
                <a:lnTo>
                  <a:pt x="188620" y="1981"/>
                </a:lnTo>
                <a:lnTo>
                  <a:pt x="179882" y="9906"/>
                </a:lnTo>
                <a:lnTo>
                  <a:pt x="177698" y="14833"/>
                </a:lnTo>
                <a:lnTo>
                  <a:pt x="177735" y="26314"/>
                </a:lnTo>
                <a:lnTo>
                  <a:pt x="179324" y="30683"/>
                </a:lnTo>
                <a:lnTo>
                  <a:pt x="182575" y="34137"/>
                </a:lnTo>
                <a:lnTo>
                  <a:pt x="194157" y="31699"/>
                </a:lnTo>
                <a:lnTo>
                  <a:pt x="191109" y="28752"/>
                </a:lnTo>
                <a:lnTo>
                  <a:pt x="189585" y="25196"/>
                </a:lnTo>
                <a:lnTo>
                  <a:pt x="189585" y="17780"/>
                </a:lnTo>
                <a:lnTo>
                  <a:pt x="190677" y="15138"/>
                </a:lnTo>
                <a:lnTo>
                  <a:pt x="195046" y="11074"/>
                </a:lnTo>
                <a:lnTo>
                  <a:pt x="197967" y="10058"/>
                </a:lnTo>
                <a:lnTo>
                  <a:pt x="224868" y="10058"/>
                </a:lnTo>
                <a:lnTo>
                  <a:pt x="221308" y="6643"/>
                </a:lnTo>
                <a:lnTo>
                  <a:pt x="215284" y="2952"/>
                </a:lnTo>
                <a:lnTo>
                  <a:pt x="208621" y="738"/>
                </a:lnTo>
                <a:lnTo>
                  <a:pt x="201320" y="0"/>
                </a:lnTo>
                <a:close/>
              </a:path>
              <a:path w="350519" h="157479">
                <a:moveTo>
                  <a:pt x="87244" y="10363"/>
                </a:moveTo>
                <a:lnTo>
                  <a:pt x="53035" y="10363"/>
                </a:lnTo>
                <a:lnTo>
                  <a:pt x="60121" y="10782"/>
                </a:lnTo>
                <a:lnTo>
                  <a:pt x="66751" y="12039"/>
                </a:lnTo>
                <a:lnTo>
                  <a:pt x="96012" y="33070"/>
                </a:lnTo>
                <a:lnTo>
                  <a:pt x="104394" y="26822"/>
                </a:lnTo>
                <a:lnTo>
                  <a:pt x="100617" y="21836"/>
                </a:lnTo>
                <a:lnTo>
                  <a:pt x="95969" y="17068"/>
                </a:lnTo>
                <a:lnTo>
                  <a:pt x="90520" y="12577"/>
                </a:lnTo>
                <a:lnTo>
                  <a:pt x="87244" y="103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910638" y="5695935"/>
            <a:ext cx="365685" cy="78509"/>
          </a:xfrm>
          <a:custGeom>
            <a:avLst/>
            <a:gdLst/>
            <a:ahLst/>
            <a:cxnLst/>
            <a:rect l="l" t="t" r="r" b="b"/>
            <a:pathLst>
              <a:path w="282575" h="101600">
                <a:moveTo>
                  <a:pt x="60929" y="66751"/>
                </a:moveTo>
                <a:lnTo>
                  <a:pt x="44805" y="66751"/>
                </a:lnTo>
                <a:lnTo>
                  <a:pt x="44805" y="67360"/>
                </a:lnTo>
                <a:lnTo>
                  <a:pt x="11887" y="94487"/>
                </a:lnTo>
                <a:lnTo>
                  <a:pt x="23622" y="101041"/>
                </a:lnTo>
                <a:lnTo>
                  <a:pt x="60929" y="66751"/>
                </a:lnTo>
                <a:close/>
              </a:path>
              <a:path w="282575" h="101600">
                <a:moveTo>
                  <a:pt x="77266" y="62941"/>
                </a:moveTo>
                <a:lnTo>
                  <a:pt x="65684" y="62941"/>
                </a:lnTo>
                <a:lnTo>
                  <a:pt x="65684" y="99364"/>
                </a:lnTo>
                <a:lnTo>
                  <a:pt x="77266" y="99364"/>
                </a:lnTo>
                <a:lnTo>
                  <a:pt x="77266" y="62941"/>
                </a:lnTo>
                <a:close/>
              </a:path>
              <a:path w="282575" h="101600">
                <a:moveTo>
                  <a:pt x="30022" y="11277"/>
                </a:moveTo>
                <a:lnTo>
                  <a:pt x="18440" y="11277"/>
                </a:lnTo>
                <a:lnTo>
                  <a:pt x="18440" y="52019"/>
                </a:lnTo>
                <a:lnTo>
                  <a:pt x="20904" y="57988"/>
                </a:lnTo>
                <a:lnTo>
                  <a:pt x="30759" y="65608"/>
                </a:lnTo>
                <a:lnTo>
                  <a:pt x="37084" y="67259"/>
                </a:lnTo>
                <a:lnTo>
                  <a:pt x="44805" y="66751"/>
                </a:lnTo>
                <a:lnTo>
                  <a:pt x="60929" y="66751"/>
                </a:lnTo>
                <a:lnTo>
                  <a:pt x="65074" y="62941"/>
                </a:lnTo>
                <a:lnTo>
                  <a:pt x="77266" y="62941"/>
                </a:lnTo>
                <a:lnTo>
                  <a:pt x="77266" y="57759"/>
                </a:lnTo>
                <a:lnTo>
                  <a:pt x="40182" y="57759"/>
                </a:lnTo>
                <a:lnTo>
                  <a:pt x="36245" y="56489"/>
                </a:lnTo>
                <a:lnTo>
                  <a:pt x="31267" y="51409"/>
                </a:lnTo>
                <a:lnTo>
                  <a:pt x="30022" y="47345"/>
                </a:lnTo>
                <a:lnTo>
                  <a:pt x="30022" y="11277"/>
                </a:lnTo>
                <a:close/>
              </a:path>
              <a:path w="282575" h="101600">
                <a:moveTo>
                  <a:pt x="77266" y="11277"/>
                </a:moveTo>
                <a:lnTo>
                  <a:pt x="65684" y="11277"/>
                </a:lnTo>
                <a:lnTo>
                  <a:pt x="65684" y="49987"/>
                </a:lnTo>
                <a:lnTo>
                  <a:pt x="63652" y="51917"/>
                </a:lnTo>
                <a:lnTo>
                  <a:pt x="60706" y="53695"/>
                </a:lnTo>
                <a:lnTo>
                  <a:pt x="52984" y="56946"/>
                </a:lnTo>
                <a:lnTo>
                  <a:pt x="49225" y="57759"/>
                </a:lnTo>
                <a:lnTo>
                  <a:pt x="77266" y="57759"/>
                </a:lnTo>
                <a:lnTo>
                  <a:pt x="77266" y="11277"/>
                </a:lnTo>
                <a:close/>
              </a:path>
              <a:path w="282575" h="101600">
                <a:moveTo>
                  <a:pt x="95707" y="1523"/>
                </a:moveTo>
                <a:lnTo>
                  <a:pt x="0" y="1523"/>
                </a:lnTo>
                <a:lnTo>
                  <a:pt x="0" y="11277"/>
                </a:lnTo>
                <a:lnTo>
                  <a:pt x="95707" y="11277"/>
                </a:lnTo>
                <a:lnTo>
                  <a:pt x="95707" y="1523"/>
                </a:lnTo>
                <a:close/>
              </a:path>
              <a:path w="282575" h="101600">
                <a:moveTo>
                  <a:pt x="175412" y="70103"/>
                </a:moveTo>
                <a:lnTo>
                  <a:pt x="163982" y="70103"/>
                </a:lnTo>
                <a:lnTo>
                  <a:pt x="163982" y="99364"/>
                </a:lnTo>
                <a:lnTo>
                  <a:pt x="175412" y="99364"/>
                </a:lnTo>
                <a:lnTo>
                  <a:pt x="175412" y="70103"/>
                </a:lnTo>
                <a:close/>
              </a:path>
              <a:path w="282575" h="101600">
                <a:moveTo>
                  <a:pt x="263652" y="58064"/>
                </a:moveTo>
                <a:lnTo>
                  <a:pt x="252222" y="58064"/>
                </a:lnTo>
                <a:lnTo>
                  <a:pt x="252222" y="99364"/>
                </a:lnTo>
                <a:lnTo>
                  <a:pt x="263652" y="99364"/>
                </a:lnTo>
                <a:lnTo>
                  <a:pt x="263652" y="58064"/>
                </a:lnTo>
                <a:close/>
              </a:path>
              <a:path w="282575" h="101600">
                <a:moveTo>
                  <a:pt x="147524" y="10363"/>
                </a:moveTo>
                <a:lnTo>
                  <a:pt x="130657" y="10363"/>
                </a:lnTo>
                <a:lnTo>
                  <a:pt x="133223" y="11328"/>
                </a:lnTo>
                <a:lnTo>
                  <a:pt x="136982" y="15189"/>
                </a:lnTo>
                <a:lnTo>
                  <a:pt x="137922" y="17779"/>
                </a:lnTo>
                <a:lnTo>
                  <a:pt x="137922" y="25704"/>
                </a:lnTo>
                <a:lnTo>
                  <a:pt x="136194" y="29616"/>
                </a:lnTo>
                <a:lnTo>
                  <a:pt x="129286" y="35915"/>
                </a:lnTo>
                <a:lnTo>
                  <a:pt x="122529" y="38912"/>
                </a:lnTo>
                <a:lnTo>
                  <a:pt x="97078" y="46024"/>
                </a:lnTo>
                <a:lnTo>
                  <a:pt x="98107" y="53821"/>
                </a:lnTo>
                <a:lnTo>
                  <a:pt x="126739" y="82853"/>
                </a:lnTo>
                <a:lnTo>
                  <a:pt x="134569" y="83515"/>
                </a:lnTo>
                <a:lnTo>
                  <a:pt x="141681" y="83515"/>
                </a:lnTo>
                <a:lnTo>
                  <a:pt x="147701" y="82143"/>
                </a:lnTo>
                <a:lnTo>
                  <a:pt x="157556" y="76657"/>
                </a:lnTo>
                <a:lnTo>
                  <a:pt x="161137" y="73558"/>
                </a:lnTo>
                <a:lnTo>
                  <a:pt x="161499" y="72999"/>
                </a:lnTo>
                <a:lnTo>
                  <a:pt x="131267" y="72999"/>
                </a:lnTo>
                <a:lnTo>
                  <a:pt x="127584" y="72237"/>
                </a:lnTo>
                <a:lnTo>
                  <a:pt x="110794" y="52425"/>
                </a:lnTo>
                <a:lnTo>
                  <a:pt x="117246" y="50698"/>
                </a:lnTo>
                <a:lnTo>
                  <a:pt x="119786" y="49987"/>
                </a:lnTo>
                <a:lnTo>
                  <a:pt x="132721" y="45167"/>
                </a:lnTo>
                <a:lnTo>
                  <a:pt x="141960" y="38785"/>
                </a:lnTo>
                <a:lnTo>
                  <a:pt x="147504" y="30841"/>
                </a:lnTo>
                <a:lnTo>
                  <a:pt x="149352" y="21335"/>
                </a:lnTo>
                <a:lnTo>
                  <a:pt x="149262" y="14808"/>
                </a:lnTo>
                <a:lnTo>
                  <a:pt x="147524" y="10363"/>
                </a:lnTo>
                <a:close/>
              </a:path>
              <a:path w="282575" h="101600">
                <a:moveTo>
                  <a:pt x="219913" y="11277"/>
                </a:moveTo>
                <a:lnTo>
                  <a:pt x="208483" y="11277"/>
                </a:lnTo>
                <a:lnTo>
                  <a:pt x="208483" y="47853"/>
                </a:lnTo>
                <a:lnTo>
                  <a:pt x="201015" y="53492"/>
                </a:lnTo>
                <a:lnTo>
                  <a:pt x="210159" y="73609"/>
                </a:lnTo>
                <a:lnTo>
                  <a:pt x="219760" y="73609"/>
                </a:lnTo>
                <a:lnTo>
                  <a:pt x="219760" y="58064"/>
                </a:lnTo>
                <a:lnTo>
                  <a:pt x="263652" y="58064"/>
                </a:lnTo>
                <a:lnTo>
                  <a:pt x="263652" y="47548"/>
                </a:lnTo>
                <a:lnTo>
                  <a:pt x="219913" y="47548"/>
                </a:lnTo>
                <a:lnTo>
                  <a:pt x="219913" y="11277"/>
                </a:lnTo>
                <a:close/>
              </a:path>
              <a:path w="282575" h="101600">
                <a:moveTo>
                  <a:pt x="187147" y="1523"/>
                </a:moveTo>
                <a:lnTo>
                  <a:pt x="163982" y="1523"/>
                </a:lnTo>
                <a:lnTo>
                  <a:pt x="163982" y="51917"/>
                </a:lnTo>
                <a:lnTo>
                  <a:pt x="161518" y="58902"/>
                </a:lnTo>
                <a:lnTo>
                  <a:pt x="151663" y="70180"/>
                </a:lnTo>
                <a:lnTo>
                  <a:pt x="144576" y="72999"/>
                </a:lnTo>
                <a:lnTo>
                  <a:pt x="161499" y="72999"/>
                </a:lnTo>
                <a:lnTo>
                  <a:pt x="163372" y="70103"/>
                </a:lnTo>
                <a:lnTo>
                  <a:pt x="175412" y="70103"/>
                </a:lnTo>
                <a:lnTo>
                  <a:pt x="175412" y="11277"/>
                </a:lnTo>
                <a:lnTo>
                  <a:pt x="187147" y="11277"/>
                </a:lnTo>
                <a:lnTo>
                  <a:pt x="187147" y="1523"/>
                </a:lnTo>
                <a:close/>
              </a:path>
              <a:path w="282575" h="101600">
                <a:moveTo>
                  <a:pt x="263652" y="11277"/>
                </a:moveTo>
                <a:lnTo>
                  <a:pt x="252222" y="11277"/>
                </a:lnTo>
                <a:lnTo>
                  <a:pt x="252222" y="47548"/>
                </a:lnTo>
                <a:lnTo>
                  <a:pt x="263652" y="47548"/>
                </a:lnTo>
                <a:lnTo>
                  <a:pt x="263652" y="11277"/>
                </a:lnTo>
                <a:close/>
              </a:path>
              <a:path w="282575" h="101600">
                <a:moveTo>
                  <a:pt x="134010" y="0"/>
                </a:moveTo>
                <a:lnTo>
                  <a:pt x="121005" y="0"/>
                </a:lnTo>
                <a:lnTo>
                  <a:pt x="115747" y="1930"/>
                </a:lnTo>
                <a:lnTo>
                  <a:pt x="107518" y="9651"/>
                </a:lnTo>
                <a:lnTo>
                  <a:pt x="105460" y="14325"/>
                </a:lnTo>
                <a:lnTo>
                  <a:pt x="105460" y="25095"/>
                </a:lnTo>
                <a:lnTo>
                  <a:pt x="107086" y="29362"/>
                </a:lnTo>
                <a:lnTo>
                  <a:pt x="110337" y="32613"/>
                </a:lnTo>
                <a:lnTo>
                  <a:pt x="121158" y="29413"/>
                </a:lnTo>
                <a:lnTo>
                  <a:pt x="118313" y="26873"/>
                </a:lnTo>
                <a:lnTo>
                  <a:pt x="116890" y="23825"/>
                </a:lnTo>
                <a:lnTo>
                  <a:pt x="116890" y="17221"/>
                </a:lnTo>
                <a:lnTo>
                  <a:pt x="117856" y="14808"/>
                </a:lnTo>
                <a:lnTo>
                  <a:pt x="121716" y="11252"/>
                </a:lnTo>
                <a:lnTo>
                  <a:pt x="124256" y="10363"/>
                </a:lnTo>
                <a:lnTo>
                  <a:pt x="147524" y="10363"/>
                </a:lnTo>
                <a:lnTo>
                  <a:pt x="147345" y="9905"/>
                </a:lnTo>
                <a:lnTo>
                  <a:pt x="139319" y="1981"/>
                </a:lnTo>
                <a:lnTo>
                  <a:pt x="134010" y="0"/>
                </a:lnTo>
                <a:close/>
              </a:path>
              <a:path w="282575" h="101600">
                <a:moveTo>
                  <a:pt x="193852" y="1523"/>
                </a:moveTo>
                <a:lnTo>
                  <a:pt x="187147" y="1523"/>
                </a:lnTo>
                <a:lnTo>
                  <a:pt x="187147" y="11277"/>
                </a:lnTo>
                <a:lnTo>
                  <a:pt x="193852" y="11277"/>
                </a:lnTo>
                <a:lnTo>
                  <a:pt x="193852" y="1523"/>
                </a:lnTo>
                <a:close/>
              </a:path>
              <a:path w="282575" h="101600">
                <a:moveTo>
                  <a:pt x="282092" y="1523"/>
                </a:moveTo>
                <a:lnTo>
                  <a:pt x="193852" y="1523"/>
                </a:lnTo>
                <a:lnTo>
                  <a:pt x="193852" y="11277"/>
                </a:lnTo>
                <a:lnTo>
                  <a:pt x="282092" y="11277"/>
                </a:lnTo>
                <a:lnTo>
                  <a:pt x="282092" y="15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650225" y="5562704"/>
            <a:ext cx="373082" cy="118745"/>
          </a:xfrm>
          <a:custGeom>
            <a:avLst/>
            <a:gdLst/>
            <a:ahLst/>
            <a:cxnLst/>
            <a:rect l="l" t="t" r="r" b="b"/>
            <a:pathLst>
              <a:path w="288289" h="153670">
                <a:moveTo>
                  <a:pt x="109423" y="52882"/>
                </a:moveTo>
                <a:lnTo>
                  <a:pt x="98298" y="52882"/>
                </a:lnTo>
                <a:lnTo>
                  <a:pt x="98298" y="67970"/>
                </a:lnTo>
                <a:lnTo>
                  <a:pt x="68580" y="67970"/>
                </a:lnTo>
                <a:lnTo>
                  <a:pt x="64058" y="69418"/>
                </a:lnTo>
                <a:lnTo>
                  <a:pt x="57556" y="75209"/>
                </a:lnTo>
                <a:lnTo>
                  <a:pt x="55930" y="78943"/>
                </a:lnTo>
                <a:lnTo>
                  <a:pt x="55930" y="91541"/>
                </a:lnTo>
                <a:lnTo>
                  <a:pt x="59639" y="97891"/>
                </a:lnTo>
                <a:lnTo>
                  <a:pt x="67056" y="102565"/>
                </a:lnTo>
                <a:lnTo>
                  <a:pt x="60553" y="107442"/>
                </a:lnTo>
                <a:lnTo>
                  <a:pt x="57302" y="113639"/>
                </a:lnTo>
                <a:lnTo>
                  <a:pt x="57428" y="122224"/>
                </a:lnTo>
                <a:lnTo>
                  <a:pt x="58066" y="127615"/>
                </a:lnTo>
                <a:lnTo>
                  <a:pt x="94645" y="152366"/>
                </a:lnTo>
                <a:lnTo>
                  <a:pt x="105308" y="153619"/>
                </a:lnTo>
                <a:lnTo>
                  <a:pt x="110185" y="143713"/>
                </a:lnTo>
                <a:lnTo>
                  <a:pt x="92182" y="141465"/>
                </a:lnTo>
                <a:lnTo>
                  <a:pt x="79324" y="137007"/>
                </a:lnTo>
                <a:lnTo>
                  <a:pt x="71608" y="130340"/>
                </a:lnTo>
                <a:lnTo>
                  <a:pt x="69037" y="121462"/>
                </a:lnTo>
                <a:lnTo>
                  <a:pt x="69037" y="116890"/>
                </a:lnTo>
                <a:lnTo>
                  <a:pt x="70967" y="113106"/>
                </a:lnTo>
                <a:lnTo>
                  <a:pt x="78689" y="107111"/>
                </a:lnTo>
                <a:lnTo>
                  <a:pt x="83769" y="105613"/>
                </a:lnTo>
                <a:lnTo>
                  <a:pt x="112620" y="105613"/>
                </a:lnTo>
                <a:lnTo>
                  <a:pt x="104232" y="97688"/>
                </a:lnTo>
                <a:lnTo>
                  <a:pt x="76200" y="97688"/>
                </a:lnTo>
                <a:lnTo>
                  <a:pt x="70408" y="94335"/>
                </a:lnTo>
                <a:lnTo>
                  <a:pt x="67513" y="90119"/>
                </a:lnTo>
                <a:lnTo>
                  <a:pt x="67513" y="80264"/>
                </a:lnTo>
                <a:lnTo>
                  <a:pt x="70662" y="77876"/>
                </a:lnTo>
                <a:lnTo>
                  <a:pt x="109423" y="77876"/>
                </a:lnTo>
                <a:lnTo>
                  <a:pt x="109423" y="52882"/>
                </a:lnTo>
                <a:close/>
              </a:path>
              <a:path w="288289" h="153670">
                <a:moveTo>
                  <a:pt x="231862" y="126949"/>
                </a:moveTo>
                <a:lnTo>
                  <a:pt x="220370" y="126949"/>
                </a:lnTo>
                <a:lnTo>
                  <a:pt x="231495" y="147066"/>
                </a:lnTo>
                <a:lnTo>
                  <a:pt x="245059" y="143713"/>
                </a:lnTo>
                <a:lnTo>
                  <a:pt x="231862" y="126949"/>
                </a:lnTo>
                <a:close/>
              </a:path>
              <a:path w="288289" h="153670">
                <a:moveTo>
                  <a:pt x="29870" y="52882"/>
                </a:moveTo>
                <a:lnTo>
                  <a:pt x="18440" y="52882"/>
                </a:lnTo>
                <a:lnTo>
                  <a:pt x="18440" y="140970"/>
                </a:lnTo>
                <a:lnTo>
                  <a:pt x="29870" y="140970"/>
                </a:lnTo>
                <a:lnTo>
                  <a:pt x="29870" y="52882"/>
                </a:lnTo>
                <a:close/>
              </a:path>
              <a:path w="288289" h="153670">
                <a:moveTo>
                  <a:pt x="269748" y="52882"/>
                </a:moveTo>
                <a:lnTo>
                  <a:pt x="258318" y="52882"/>
                </a:lnTo>
                <a:lnTo>
                  <a:pt x="258318" y="140970"/>
                </a:lnTo>
                <a:lnTo>
                  <a:pt x="269748" y="140970"/>
                </a:lnTo>
                <a:lnTo>
                  <a:pt x="269748" y="52882"/>
                </a:lnTo>
                <a:close/>
              </a:path>
              <a:path w="288289" h="153670">
                <a:moveTo>
                  <a:pt x="112620" y="105613"/>
                </a:moveTo>
                <a:lnTo>
                  <a:pt x="94335" y="105613"/>
                </a:lnTo>
                <a:lnTo>
                  <a:pt x="97637" y="106578"/>
                </a:lnTo>
                <a:lnTo>
                  <a:pt x="102311" y="110439"/>
                </a:lnTo>
                <a:lnTo>
                  <a:pt x="103479" y="112877"/>
                </a:lnTo>
                <a:lnTo>
                  <a:pt x="103479" y="119786"/>
                </a:lnTo>
                <a:lnTo>
                  <a:pt x="101447" y="123393"/>
                </a:lnTo>
                <a:lnTo>
                  <a:pt x="97383" y="126644"/>
                </a:lnTo>
                <a:lnTo>
                  <a:pt x="107442" y="132435"/>
                </a:lnTo>
                <a:lnTo>
                  <a:pt x="112318" y="127965"/>
                </a:lnTo>
                <a:lnTo>
                  <a:pt x="114757" y="122580"/>
                </a:lnTo>
                <a:lnTo>
                  <a:pt x="114734" y="110439"/>
                </a:lnTo>
                <a:lnTo>
                  <a:pt x="112620" y="105613"/>
                </a:lnTo>
                <a:close/>
              </a:path>
              <a:path w="288289" h="153670">
                <a:moveTo>
                  <a:pt x="183769" y="91440"/>
                </a:moveTo>
                <a:lnTo>
                  <a:pt x="171450" y="91440"/>
                </a:lnTo>
                <a:lnTo>
                  <a:pt x="170942" y="93776"/>
                </a:lnTo>
                <a:lnTo>
                  <a:pt x="170797" y="95046"/>
                </a:lnTo>
                <a:lnTo>
                  <a:pt x="170688" y="106680"/>
                </a:lnTo>
                <a:lnTo>
                  <a:pt x="173913" y="114122"/>
                </a:lnTo>
                <a:lnTo>
                  <a:pt x="205587" y="129997"/>
                </a:lnTo>
                <a:lnTo>
                  <a:pt x="211175" y="129997"/>
                </a:lnTo>
                <a:lnTo>
                  <a:pt x="216103" y="128981"/>
                </a:lnTo>
                <a:lnTo>
                  <a:pt x="220370" y="126949"/>
                </a:lnTo>
                <a:lnTo>
                  <a:pt x="231862" y="126949"/>
                </a:lnTo>
                <a:lnTo>
                  <a:pt x="228142" y="122224"/>
                </a:lnTo>
                <a:lnTo>
                  <a:pt x="231125" y="119583"/>
                </a:lnTo>
                <a:lnTo>
                  <a:pt x="197866" y="119583"/>
                </a:lnTo>
                <a:lnTo>
                  <a:pt x="192709" y="117703"/>
                </a:lnTo>
                <a:lnTo>
                  <a:pt x="184480" y="109982"/>
                </a:lnTo>
                <a:lnTo>
                  <a:pt x="182532" y="105460"/>
                </a:lnTo>
                <a:lnTo>
                  <a:pt x="182422" y="95046"/>
                </a:lnTo>
                <a:lnTo>
                  <a:pt x="183769" y="91440"/>
                </a:lnTo>
                <a:close/>
              </a:path>
              <a:path w="288289" h="153670">
                <a:moveTo>
                  <a:pt x="225856" y="97078"/>
                </a:moveTo>
                <a:lnTo>
                  <a:pt x="217474" y="100126"/>
                </a:lnTo>
                <a:lnTo>
                  <a:pt x="217474" y="115671"/>
                </a:lnTo>
                <a:lnTo>
                  <a:pt x="214630" y="118211"/>
                </a:lnTo>
                <a:lnTo>
                  <a:pt x="210159" y="119481"/>
                </a:lnTo>
                <a:lnTo>
                  <a:pt x="204063" y="119481"/>
                </a:lnTo>
                <a:lnTo>
                  <a:pt x="197866" y="119583"/>
                </a:lnTo>
                <a:lnTo>
                  <a:pt x="231125" y="119583"/>
                </a:lnTo>
                <a:lnTo>
                  <a:pt x="231698" y="119075"/>
                </a:lnTo>
                <a:lnTo>
                  <a:pt x="233476" y="114858"/>
                </a:lnTo>
                <a:lnTo>
                  <a:pt x="233461" y="106578"/>
                </a:lnTo>
                <a:lnTo>
                  <a:pt x="232714" y="104063"/>
                </a:lnTo>
                <a:lnTo>
                  <a:pt x="229666" y="99695"/>
                </a:lnTo>
                <a:lnTo>
                  <a:pt x="227888" y="98094"/>
                </a:lnTo>
                <a:lnTo>
                  <a:pt x="225856" y="97078"/>
                </a:lnTo>
                <a:close/>
              </a:path>
              <a:path w="288289" h="153670">
                <a:moveTo>
                  <a:pt x="224180" y="52882"/>
                </a:moveTo>
                <a:lnTo>
                  <a:pt x="212598" y="52882"/>
                </a:lnTo>
                <a:lnTo>
                  <a:pt x="212598" y="68122"/>
                </a:lnTo>
                <a:lnTo>
                  <a:pt x="186893" y="74523"/>
                </a:lnTo>
                <a:lnTo>
                  <a:pt x="181254" y="77317"/>
                </a:lnTo>
                <a:lnTo>
                  <a:pt x="177393" y="81076"/>
                </a:lnTo>
                <a:lnTo>
                  <a:pt x="134874" y="81076"/>
                </a:lnTo>
                <a:lnTo>
                  <a:pt x="126339" y="87934"/>
                </a:lnTo>
                <a:lnTo>
                  <a:pt x="126339" y="92100"/>
                </a:lnTo>
                <a:lnTo>
                  <a:pt x="127279" y="96012"/>
                </a:lnTo>
                <a:lnTo>
                  <a:pt x="131038" y="103327"/>
                </a:lnTo>
                <a:lnTo>
                  <a:pt x="133451" y="106070"/>
                </a:lnTo>
                <a:lnTo>
                  <a:pt x="136398" y="107899"/>
                </a:lnTo>
                <a:lnTo>
                  <a:pt x="143408" y="105460"/>
                </a:lnTo>
                <a:lnTo>
                  <a:pt x="143408" y="91440"/>
                </a:lnTo>
                <a:lnTo>
                  <a:pt x="183769" y="91440"/>
                </a:lnTo>
                <a:lnTo>
                  <a:pt x="189153" y="85953"/>
                </a:lnTo>
                <a:lnTo>
                  <a:pt x="193751" y="83718"/>
                </a:lnTo>
                <a:lnTo>
                  <a:pt x="200253" y="81991"/>
                </a:lnTo>
                <a:lnTo>
                  <a:pt x="224180" y="76200"/>
                </a:lnTo>
                <a:lnTo>
                  <a:pt x="224180" y="52882"/>
                </a:lnTo>
                <a:close/>
              </a:path>
              <a:path w="288289" h="153670">
                <a:moveTo>
                  <a:pt x="97790" y="95402"/>
                </a:moveTo>
                <a:lnTo>
                  <a:pt x="84683" y="95402"/>
                </a:lnTo>
                <a:lnTo>
                  <a:pt x="80162" y="96164"/>
                </a:lnTo>
                <a:lnTo>
                  <a:pt x="76200" y="97688"/>
                </a:lnTo>
                <a:lnTo>
                  <a:pt x="104232" y="97688"/>
                </a:lnTo>
                <a:lnTo>
                  <a:pt x="103962" y="97434"/>
                </a:lnTo>
                <a:lnTo>
                  <a:pt x="97790" y="95402"/>
                </a:lnTo>
                <a:close/>
              </a:path>
              <a:path w="288289" h="153670">
                <a:moveTo>
                  <a:pt x="41605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41605" y="52882"/>
                </a:lnTo>
                <a:lnTo>
                  <a:pt x="41605" y="43129"/>
                </a:lnTo>
                <a:close/>
              </a:path>
              <a:path w="288289" h="153670">
                <a:moveTo>
                  <a:pt x="48310" y="43129"/>
                </a:moveTo>
                <a:lnTo>
                  <a:pt x="41605" y="43129"/>
                </a:lnTo>
                <a:lnTo>
                  <a:pt x="41605" y="52882"/>
                </a:lnTo>
                <a:lnTo>
                  <a:pt x="48310" y="52882"/>
                </a:lnTo>
                <a:lnTo>
                  <a:pt x="48310" y="43129"/>
                </a:lnTo>
                <a:close/>
              </a:path>
              <a:path w="288289" h="153670">
                <a:moveTo>
                  <a:pt x="118872" y="43129"/>
                </a:moveTo>
                <a:lnTo>
                  <a:pt x="48310" y="43129"/>
                </a:lnTo>
                <a:lnTo>
                  <a:pt x="48310" y="52882"/>
                </a:lnTo>
                <a:lnTo>
                  <a:pt x="118872" y="52882"/>
                </a:lnTo>
                <a:lnTo>
                  <a:pt x="118872" y="43129"/>
                </a:lnTo>
                <a:close/>
              </a:path>
              <a:path w="288289" h="153670">
                <a:moveTo>
                  <a:pt x="125577" y="43129"/>
                </a:moveTo>
                <a:lnTo>
                  <a:pt x="118872" y="43129"/>
                </a:lnTo>
                <a:lnTo>
                  <a:pt x="118872" y="52882"/>
                </a:lnTo>
                <a:lnTo>
                  <a:pt x="125577" y="52882"/>
                </a:lnTo>
                <a:lnTo>
                  <a:pt x="125577" y="43129"/>
                </a:lnTo>
                <a:close/>
              </a:path>
              <a:path w="288289" h="153670">
                <a:moveTo>
                  <a:pt x="239877" y="43129"/>
                </a:moveTo>
                <a:lnTo>
                  <a:pt x="125577" y="43129"/>
                </a:lnTo>
                <a:lnTo>
                  <a:pt x="125577" y="52882"/>
                </a:lnTo>
                <a:lnTo>
                  <a:pt x="239877" y="52882"/>
                </a:lnTo>
                <a:lnTo>
                  <a:pt x="239877" y="43129"/>
                </a:lnTo>
                <a:close/>
              </a:path>
              <a:path w="288289" h="153670">
                <a:moveTo>
                  <a:pt x="246583" y="43129"/>
                </a:moveTo>
                <a:lnTo>
                  <a:pt x="239877" y="43129"/>
                </a:lnTo>
                <a:lnTo>
                  <a:pt x="239877" y="52882"/>
                </a:lnTo>
                <a:lnTo>
                  <a:pt x="246583" y="52882"/>
                </a:lnTo>
                <a:lnTo>
                  <a:pt x="246583" y="43129"/>
                </a:lnTo>
                <a:close/>
              </a:path>
              <a:path w="288289" h="153670">
                <a:moveTo>
                  <a:pt x="288188" y="43129"/>
                </a:moveTo>
                <a:lnTo>
                  <a:pt x="246583" y="43129"/>
                </a:lnTo>
                <a:lnTo>
                  <a:pt x="246583" y="52882"/>
                </a:lnTo>
                <a:lnTo>
                  <a:pt x="288188" y="52882"/>
                </a:lnTo>
                <a:lnTo>
                  <a:pt x="288188" y="43129"/>
                </a:lnTo>
                <a:close/>
              </a:path>
              <a:path w="288289" h="153670">
                <a:moveTo>
                  <a:pt x="54864" y="0"/>
                </a:moveTo>
                <a:lnTo>
                  <a:pt x="18440" y="20726"/>
                </a:lnTo>
                <a:lnTo>
                  <a:pt x="18440" y="43129"/>
                </a:lnTo>
                <a:lnTo>
                  <a:pt x="29870" y="43129"/>
                </a:lnTo>
                <a:lnTo>
                  <a:pt x="29870" y="23571"/>
                </a:lnTo>
                <a:lnTo>
                  <a:pt x="32029" y="18745"/>
                </a:lnTo>
                <a:lnTo>
                  <a:pt x="40665" y="12039"/>
                </a:lnTo>
                <a:lnTo>
                  <a:pt x="46837" y="10363"/>
                </a:lnTo>
                <a:lnTo>
                  <a:pt x="91212" y="10363"/>
                </a:lnTo>
                <a:lnTo>
                  <a:pt x="87858" y="8229"/>
                </a:lnTo>
                <a:lnTo>
                  <a:pt x="80452" y="4629"/>
                </a:lnTo>
                <a:lnTo>
                  <a:pt x="72485" y="2057"/>
                </a:lnTo>
                <a:lnTo>
                  <a:pt x="63955" y="514"/>
                </a:lnTo>
                <a:lnTo>
                  <a:pt x="54864" y="0"/>
                </a:lnTo>
                <a:close/>
              </a:path>
              <a:path w="288289" h="153670">
                <a:moveTo>
                  <a:pt x="256110" y="10058"/>
                </a:moveTo>
                <a:lnTo>
                  <a:pt x="240080" y="10058"/>
                </a:lnTo>
                <a:lnTo>
                  <a:pt x="245999" y="13309"/>
                </a:lnTo>
                <a:lnTo>
                  <a:pt x="255244" y="26314"/>
                </a:lnTo>
                <a:lnTo>
                  <a:pt x="257734" y="33856"/>
                </a:lnTo>
                <a:lnTo>
                  <a:pt x="257812" y="34137"/>
                </a:lnTo>
                <a:lnTo>
                  <a:pt x="258318" y="43129"/>
                </a:lnTo>
                <a:lnTo>
                  <a:pt x="269595" y="43129"/>
                </a:lnTo>
                <a:lnTo>
                  <a:pt x="268295" y="33856"/>
                </a:lnTo>
                <a:lnTo>
                  <a:pt x="265918" y="25546"/>
                </a:lnTo>
                <a:lnTo>
                  <a:pt x="262466" y="18197"/>
                </a:lnTo>
                <a:lnTo>
                  <a:pt x="257937" y="11811"/>
                </a:lnTo>
                <a:lnTo>
                  <a:pt x="256110" y="10058"/>
                </a:lnTo>
                <a:close/>
              </a:path>
              <a:path w="288289" h="153670">
                <a:moveTo>
                  <a:pt x="232562" y="0"/>
                </a:moveTo>
                <a:lnTo>
                  <a:pt x="225552" y="0"/>
                </a:lnTo>
                <a:lnTo>
                  <a:pt x="219862" y="1981"/>
                </a:lnTo>
                <a:lnTo>
                  <a:pt x="211124" y="9906"/>
                </a:lnTo>
                <a:lnTo>
                  <a:pt x="208940" y="14833"/>
                </a:lnTo>
                <a:lnTo>
                  <a:pt x="208977" y="26314"/>
                </a:lnTo>
                <a:lnTo>
                  <a:pt x="210566" y="30683"/>
                </a:lnTo>
                <a:lnTo>
                  <a:pt x="213817" y="34137"/>
                </a:lnTo>
                <a:lnTo>
                  <a:pt x="225399" y="31699"/>
                </a:lnTo>
                <a:lnTo>
                  <a:pt x="222351" y="28752"/>
                </a:lnTo>
                <a:lnTo>
                  <a:pt x="220827" y="25196"/>
                </a:lnTo>
                <a:lnTo>
                  <a:pt x="220827" y="17780"/>
                </a:lnTo>
                <a:lnTo>
                  <a:pt x="221919" y="15138"/>
                </a:lnTo>
                <a:lnTo>
                  <a:pt x="226288" y="11074"/>
                </a:lnTo>
                <a:lnTo>
                  <a:pt x="229209" y="10058"/>
                </a:lnTo>
                <a:lnTo>
                  <a:pt x="256110" y="10058"/>
                </a:lnTo>
                <a:lnTo>
                  <a:pt x="252550" y="6643"/>
                </a:lnTo>
                <a:lnTo>
                  <a:pt x="246526" y="2952"/>
                </a:lnTo>
                <a:lnTo>
                  <a:pt x="239863" y="738"/>
                </a:lnTo>
                <a:lnTo>
                  <a:pt x="232562" y="0"/>
                </a:lnTo>
                <a:close/>
              </a:path>
              <a:path w="288289" h="153670">
                <a:moveTo>
                  <a:pt x="91212" y="10363"/>
                </a:moveTo>
                <a:lnTo>
                  <a:pt x="54864" y="10363"/>
                </a:lnTo>
                <a:lnTo>
                  <a:pt x="62464" y="10782"/>
                </a:lnTo>
                <a:lnTo>
                  <a:pt x="69570" y="12039"/>
                </a:lnTo>
                <a:lnTo>
                  <a:pt x="100736" y="33070"/>
                </a:lnTo>
                <a:lnTo>
                  <a:pt x="108966" y="26670"/>
                </a:lnTo>
                <a:lnTo>
                  <a:pt x="105075" y="21688"/>
                </a:lnTo>
                <a:lnTo>
                  <a:pt x="100260" y="16954"/>
                </a:lnTo>
                <a:lnTo>
                  <a:pt x="94521" y="12468"/>
                </a:lnTo>
                <a:lnTo>
                  <a:pt x="91212" y="103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object 5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496436" y="5593794"/>
            <a:ext cx="184601" cy="78902"/>
          </a:xfrm>
          <a:prstGeom prst="rect">
            <a:avLst/>
          </a:prstGeom>
        </p:spPr>
      </p:pic>
      <p:sp>
        <p:nvSpPr>
          <p:cNvPr id="53" name="object 53"/>
          <p:cNvSpPr/>
          <p:nvPr/>
        </p:nvSpPr>
        <p:spPr>
          <a:xfrm>
            <a:off x="8181491" y="5695345"/>
            <a:ext cx="444575" cy="77528"/>
          </a:xfrm>
          <a:custGeom>
            <a:avLst/>
            <a:gdLst/>
            <a:ahLst/>
            <a:cxnLst/>
            <a:rect l="l" t="t" r="r" b="b"/>
            <a:pathLst>
              <a:path w="343534" h="100329">
                <a:moveTo>
                  <a:pt x="54146" y="10363"/>
                </a:moveTo>
                <a:lnTo>
                  <a:pt x="34290" y="10363"/>
                </a:lnTo>
                <a:lnTo>
                  <a:pt x="38176" y="11810"/>
                </a:lnTo>
                <a:lnTo>
                  <a:pt x="43967" y="17602"/>
                </a:lnTo>
                <a:lnTo>
                  <a:pt x="45415" y="21488"/>
                </a:lnTo>
                <a:lnTo>
                  <a:pt x="45415" y="26365"/>
                </a:lnTo>
                <a:lnTo>
                  <a:pt x="25107" y="61879"/>
                </a:lnTo>
                <a:lnTo>
                  <a:pt x="0" y="89458"/>
                </a:lnTo>
                <a:lnTo>
                  <a:pt x="1981" y="100126"/>
                </a:lnTo>
                <a:lnTo>
                  <a:pt x="59588" y="100126"/>
                </a:lnTo>
                <a:lnTo>
                  <a:pt x="59588" y="89763"/>
                </a:lnTo>
                <a:lnTo>
                  <a:pt x="14325" y="89763"/>
                </a:lnTo>
                <a:lnTo>
                  <a:pt x="14325" y="89153"/>
                </a:lnTo>
                <a:lnTo>
                  <a:pt x="14732" y="88849"/>
                </a:lnTo>
                <a:lnTo>
                  <a:pt x="16078" y="87502"/>
                </a:lnTo>
                <a:lnTo>
                  <a:pt x="29260" y="73761"/>
                </a:lnTo>
                <a:lnTo>
                  <a:pt x="31496" y="71526"/>
                </a:lnTo>
                <a:lnTo>
                  <a:pt x="56873" y="33061"/>
                </a:lnTo>
                <a:lnTo>
                  <a:pt x="57759" y="25145"/>
                </a:lnTo>
                <a:lnTo>
                  <a:pt x="57759" y="17525"/>
                </a:lnTo>
                <a:lnTo>
                  <a:pt x="55295" y="11429"/>
                </a:lnTo>
                <a:lnTo>
                  <a:pt x="54146" y="10363"/>
                </a:lnTo>
                <a:close/>
              </a:path>
              <a:path w="343534" h="100329">
                <a:moveTo>
                  <a:pt x="59588" y="89458"/>
                </a:moveTo>
                <a:lnTo>
                  <a:pt x="29870" y="89458"/>
                </a:lnTo>
                <a:lnTo>
                  <a:pt x="14325" y="89763"/>
                </a:lnTo>
                <a:lnTo>
                  <a:pt x="59588" y="89763"/>
                </a:lnTo>
                <a:lnTo>
                  <a:pt x="59588" y="89458"/>
                </a:lnTo>
                <a:close/>
              </a:path>
              <a:path w="343534" h="100329">
                <a:moveTo>
                  <a:pt x="38760" y="0"/>
                </a:moveTo>
                <a:lnTo>
                  <a:pt x="22504" y="0"/>
                </a:lnTo>
                <a:lnTo>
                  <a:pt x="16154" y="2057"/>
                </a:lnTo>
                <a:lnTo>
                  <a:pt x="6400" y="10286"/>
                </a:lnTo>
                <a:lnTo>
                  <a:pt x="3251" y="15544"/>
                </a:lnTo>
                <a:lnTo>
                  <a:pt x="1828" y="21945"/>
                </a:lnTo>
                <a:lnTo>
                  <a:pt x="13868" y="24688"/>
                </a:lnTo>
                <a:lnTo>
                  <a:pt x="15900" y="15138"/>
                </a:lnTo>
                <a:lnTo>
                  <a:pt x="21082" y="10363"/>
                </a:lnTo>
                <a:lnTo>
                  <a:pt x="54146" y="10363"/>
                </a:lnTo>
                <a:lnTo>
                  <a:pt x="45440" y="2285"/>
                </a:lnTo>
                <a:lnTo>
                  <a:pt x="38760" y="0"/>
                </a:lnTo>
                <a:close/>
              </a:path>
              <a:path w="343534" h="100329">
                <a:moveTo>
                  <a:pt x="114909" y="49377"/>
                </a:moveTo>
                <a:lnTo>
                  <a:pt x="70866" y="49377"/>
                </a:lnTo>
                <a:lnTo>
                  <a:pt x="70866" y="60045"/>
                </a:lnTo>
                <a:lnTo>
                  <a:pt x="114909" y="60045"/>
                </a:lnTo>
                <a:lnTo>
                  <a:pt x="114909" y="49377"/>
                </a:lnTo>
                <a:close/>
              </a:path>
              <a:path w="343534" h="100329">
                <a:moveTo>
                  <a:pt x="177437" y="10363"/>
                </a:moveTo>
                <a:lnTo>
                  <a:pt x="157581" y="10363"/>
                </a:lnTo>
                <a:lnTo>
                  <a:pt x="161467" y="11810"/>
                </a:lnTo>
                <a:lnTo>
                  <a:pt x="167259" y="17602"/>
                </a:lnTo>
                <a:lnTo>
                  <a:pt x="168706" y="21488"/>
                </a:lnTo>
                <a:lnTo>
                  <a:pt x="168706" y="26365"/>
                </a:lnTo>
                <a:lnTo>
                  <a:pt x="148399" y="61879"/>
                </a:lnTo>
                <a:lnTo>
                  <a:pt x="123291" y="89458"/>
                </a:lnTo>
                <a:lnTo>
                  <a:pt x="125272" y="100126"/>
                </a:lnTo>
                <a:lnTo>
                  <a:pt x="182880" y="100126"/>
                </a:lnTo>
                <a:lnTo>
                  <a:pt x="182880" y="89763"/>
                </a:lnTo>
                <a:lnTo>
                  <a:pt x="137617" y="89763"/>
                </a:lnTo>
                <a:lnTo>
                  <a:pt x="137617" y="89153"/>
                </a:lnTo>
                <a:lnTo>
                  <a:pt x="138023" y="88849"/>
                </a:lnTo>
                <a:lnTo>
                  <a:pt x="139369" y="87502"/>
                </a:lnTo>
                <a:lnTo>
                  <a:pt x="152552" y="73761"/>
                </a:lnTo>
                <a:lnTo>
                  <a:pt x="154787" y="71526"/>
                </a:lnTo>
                <a:lnTo>
                  <a:pt x="180165" y="33061"/>
                </a:lnTo>
                <a:lnTo>
                  <a:pt x="181051" y="25145"/>
                </a:lnTo>
                <a:lnTo>
                  <a:pt x="181051" y="17525"/>
                </a:lnTo>
                <a:lnTo>
                  <a:pt x="178587" y="11429"/>
                </a:lnTo>
                <a:lnTo>
                  <a:pt x="177437" y="10363"/>
                </a:lnTo>
                <a:close/>
              </a:path>
              <a:path w="343534" h="100329">
                <a:moveTo>
                  <a:pt x="182880" y="89458"/>
                </a:moveTo>
                <a:lnTo>
                  <a:pt x="153162" y="89458"/>
                </a:lnTo>
                <a:lnTo>
                  <a:pt x="137617" y="89763"/>
                </a:lnTo>
                <a:lnTo>
                  <a:pt x="182880" y="89763"/>
                </a:lnTo>
                <a:lnTo>
                  <a:pt x="182880" y="89458"/>
                </a:lnTo>
                <a:close/>
              </a:path>
              <a:path w="343534" h="100329">
                <a:moveTo>
                  <a:pt x="162052" y="0"/>
                </a:moveTo>
                <a:lnTo>
                  <a:pt x="145796" y="0"/>
                </a:lnTo>
                <a:lnTo>
                  <a:pt x="139446" y="2057"/>
                </a:lnTo>
                <a:lnTo>
                  <a:pt x="129692" y="10286"/>
                </a:lnTo>
                <a:lnTo>
                  <a:pt x="126542" y="15544"/>
                </a:lnTo>
                <a:lnTo>
                  <a:pt x="125120" y="21945"/>
                </a:lnTo>
                <a:lnTo>
                  <a:pt x="137160" y="24688"/>
                </a:lnTo>
                <a:lnTo>
                  <a:pt x="139192" y="15138"/>
                </a:lnTo>
                <a:lnTo>
                  <a:pt x="144373" y="10363"/>
                </a:lnTo>
                <a:lnTo>
                  <a:pt x="177437" y="10363"/>
                </a:lnTo>
                <a:lnTo>
                  <a:pt x="168732" y="2285"/>
                </a:lnTo>
                <a:lnTo>
                  <a:pt x="162052" y="0"/>
                </a:lnTo>
                <a:close/>
              </a:path>
              <a:path w="343534" h="100329">
                <a:moveTo>
                  <a:pt x="266090" y="26060"/>
                </a:moveTo>
                <a:lnTo>
                  <a:pt x="195072" y="26060"/>
                </a:lnTo>
                <a:lnTo>
                  <a:pt x="195072" y="36575"/>
                </a:lnTo>
                <a:lnTo>
                  <a:pt x="266090" y="36575"/>
                </a:lnTo>
                <a:lnTo>
                  <a:pt x="266090" y="26060"/>
                </a:lnTo>
                <a:close/>
              </a:path>
              <a:path w="343534" h="100329">
                <a:moveTo>
                  <a:pt x="266090" y="60197"/>
                </a:moveTo>
                <a:lnTo>
                  <a:pt x="195072" y="60197"/>
                </a:lnTo>
                <a:lnTo>
                  <a:pt x="195072" y="70713"/>
                </a:lnTo>
                <a:lnTo>
                  <a:pt x="266090" y="70713"/>
                </a:lnTo>
                <a:lnTo>
                  <a:pt x="266090" y="60197"/>
                </a:lnTo>
                <a:close/>
              </a:path>
              <a:path w="343534" h="100329">
                <a:moveTo>
                  <a:pt x="329323" y="76199"/>
                </a:moveTo>
                <a:lnTo>
                  <a:pt x="317893" y="76199"/>
                </a:lnTo>
                <a:lnTo>
                  <a:pt x="317893" y="100126"/>
                </a:lnTo>
                <a:lnTo>
                  <a:pt x="329323" y="100126"/>
                </a:lnTo>
                <a:lnTo>
                  <a:pt x="329323" y="76199"/>
                </a:lnTo>
                <a:close/>
              </a:path>
              <a:path w="343534" h="100329">
                <a:moveTo>
                  <a:pt x="329323" y="761"/>
                </a:moveTo>
                <a:lnTo>
                  <a:pt x="314236" y="761"/>
                </a:lnTo>
                <a:lnTo>
                  <a:pt x="274307" y="65989"/>
                </a:lnTo>
                <a:lnTo>
                  <a:pt x="277050" y="76199"/>
                </a:lnTo>
                <a:lnTo>
                  <a:pt x="343496" y="76199"/>
                </a:lnTo>
                <a:lnTo>
                  <a:pt x="343496" y="65989"/>
                </a:lnTo>
                <a:lnTo>
                  <a:pt x="286804" y="65989"/>
                </a:lnTo>
                <a:lnTo>
                  <a:pt x="307682" y="31394"/>
                </a:lnTo>
                <a:lnTo>
                  <a:pt x="318046" y="13106"/>
                </a:lnTo>
                <a:lnTo>
                  <a:pt x="329323" y="13106"/>
                </a:lnTo>
                <a:lnTo>
                  <a:pt x="329323" y="761"/>
                </a:lnTo>
                <a:close/>
              </a:path>
              <a:path w="343534" h="100329">
                <a:moveTo>
                  <a:pt x="329323" y="13106"/>
                </a:moveTo>
                <a:lnTo>
                  <a:pt x="318655" y="13106"/>
                </a:lnTo>
                <a:lnTo>
                  <a:pt x="318011" y="31394"/>
                </a:lnTo>
                <a:lnTo>
                  <a:pt x="317893" y="65989"/>
                </a:lnTo>
                <a:lnTo>
                  <a:pt x="329323" y="65989"/>
                </a:lnTo>
                <a:lnTo>
                  <a:pt x="329323" y="1310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662849" y="5764867"/>
            <a:ext cx="449505" cy="111385"/>
          </a:xfrm>
          <a:custGeom>
            <a:avLst/>
            <a:gdLst/>
            <a:ahLst/>
            <a:cxnLst/>
            <a:rect l="l" t="t" r="r" b="b"/>
            <a:pathLst>
              <a:path w="347344" h="144145">
                <a:moveTo>
                  <a:pt x="173888" y="52882"/>
                </a:moveTo>
                <a:lnTo>
                  <a:pt x="162458" y="52882"/>
                </a:lnTo>
                <a:lnTo>
                  <a:pt x="162458" y="101803"/>
                </a:lnTo>
                <a:lnTo>
                  <a:pt x="115062" y="136245"/>
                </a:lnTo>
                <a:lnTo>
                  <a:pt x="125425" y="143713"/>
                </a:lnTo>
                <a:lnTo>
                  <a:pt x="161848" y="114604"/>
                </a:lnTo>
                <a:lnTo>
                  <a:pt x="173888" y="114604"/>
                </a:lnTo>
                <a:lnTo>
                  <a:pt x="173888" y="52882"/>
                </a:lnTo>
                <a:close/>
              </a:path>
              <a:path w="347344" h="144145">
                <a:moveTo>
                  <a:pt x="89001" y="101346"/>
                </a:moveTo>
                <a:lnTo>
                  <a:pt x="77419" y="101346"/>
                </a:lnTo>
                <a:lnTo>
                  <a:pt x="77419" y="140970"/>
                </a:lnTo>
                <a:lnTo>
                  <a:pt x="89001" y="140970"/>
                </a:lnTo>
                <a:lnTo>
                  <a:pt x="89001" y="101346"/>
                </a:lnTo>
                <a:close/>
              </a:path>
              <a:path w="347344" h="144145">
                <a:moveTo>
                  <a:pt x="173888" y="114604"/>
                </a:moveTo>
                <a:lnTo>
                  <a:pt x="162458" y="114604"/>
                </a:lnTo>
                <a:lnTo>
                  <a:pt x="162458" y="140970"/>
                </a:lnTo>
                <a:lnTo>
                  <a:pt x="173888" y="140970"/>
                </a:lnTo>
                <a:lnTo>
                  <a:pt x="173888" y="114604"/>
                </a:lnTo>
                <a:close/>
              </a:path>
              <a:path w="347344" h="144145">
                <a:moveTo>
                  <a:pt x="286816" y="83972"/>
                </a:moveTo>
                <a:lnTo>
                  <a:pt x="275234" y="83972"/>
                </a:lnTo>
                <a:lnTo>
                  <a:pt x="275234" y="140970"/>
                </a:lnTo>
                <a:lnTo>
                  <a:pt x="286816" y="140970"/>
                </a:lnTo>
                <a:lnTo>
                  <a:pt x="286816" y="83972"/>
                </a:lnTo>
                <a:close/>
              </a:path>
              <a:path w="347344" h="144145">
                <a:moveTo>
                  <a:pt x="328422" y="52882"/>
                </a:moveTo>
                <a:lnTo>
                  <a:pt x="316992" y="52882"/>
                </a:lnTo>
                <a:lnTo>
                  <a:pt x="316992" y="140970"/>
                </a:lnTo>
                <a:lnTo>
                  <a:pt x="328422" y="140970"/>
                </a:lnTo>
                <a:lnTo>
                  <a:pt x="328422" y="52882"/>
                </a:lnTo>
                <a:close/>
              </a:path>
              <a:path w="347344" h="144145">
                <a:moveTo>
                  <a:pt x="7924" y="111252"/>
                </a:moveTo>
                <a:lnTo>
                  <a:pt x="0" y="119176"/>
                </a:lnTo>
                <a:lnTo>
                  <a:pt x="5943" y="124244"/>
                </a:lnTo>
                <a:lnTo>
                  <a:pt x="12496" y="127863"/>
                </a:lnTo>
                <a:lnTo>
                  <a:pt x="19659" y="130035"/>
                </a:lnTo>
                <a:lnTo>
                  <a:pt x="27432" y="130759"/>
                </a:lnTo>
                <a:lnTo>
                  <a:pt x="36068" y="130759"/>
                </a:lnTo>
                <a:lnTo>
                  <a:pt x="43002" y="128295"/>
                </a:lnTo>
                <a:lnTo>
                  <a:pt x="51228" y="120548"/>
                </a:lnTo>
                <a:lnTo>
                  <a:pt x="19710" y="120548"/>
                </a:lnTo>
                <a:lnTo>
                  <a:pt x="13208" y="117449"/>
                </a:lnTo>
                <a:lnTo>
                  <a:pt x="7924" y="111252"/>
                </a:lnTo>
                <a:close/>
              </a:path>
              <a:path w="347344" h="144145">
                <a:moveTo>
                  <a:pt x="204520" y="74980"/>
                </a:moveTo>
                <a:lnTo>
                  <a:pt x="193243" y="79552"/>
                </a:lnTo>
                <a:lnTo>
                  <a:pt x="193649" y="83413"/>
                </a:lnTo>
                <a:lnTo>
                  <a:pt x="194452" y="87325"/>
                </a:lnTo>
                <a:lnTo>
                  <a:pt x="222859" y="122504"/>
                </a:lnTo>
                <a:lnTo>
                  <a:pt x="227330" y="123444"/>
                </a:lnTo>
                <a:lnTo>
                  <a:pt x="239318" y="123444"/>
                </a:lnTo>
                <a:lnTo>
                  <a:pt x="245110" y="121310"/>
                </a:lnTo>
                <a:lnTo>
                  <a:pt x="253691" y="112928"/>
                </a:lnTo>
                <a:lnTo>
                  <a:pt x="223621" y="112928"/>
                </a:lnTo>
                <a:lnTo>
                  <a:pt x="217322" y="109093"/>
                </a:lnTo>
                <a:lnTo>
                  <a:pt x="212404" y="101346"/>
                </a:lnTo>
                <a:lnTo>
                  <a:pt x="209207" y="95454"/>
                </a:lnTo>
                <a:lnTo>
                  <a:pt x="206806" y="89058"/>
                </a:lnTo>
                <a:lnTo>
                  <a:pt x="205244" y="82234"/>
                </a:lnTo>
                <a:lnTo>
                  <a:pt x="204520" y="74980"/>
                </a:lnTo>
                <a:close/>
              </a:path>
              <a:path w="347344" h="144145">
                <a:moveTo>
                  <a:pt x="49011" y="53340"/>
                </a:moveTo>
                <a:lnTo>
                  <a:pt x="30886" y="53340"/>
                </a:lnTo>
                <a:lnTo>
                  <a:pt x="34112" y="54533"/>
                </a:lnTo>
                <a:lnTo>
                  <a:pt x="38887" y="59309"/>
                </a:lnTo>
                <a:lnTo>
                  <a:pt x="40081" y="62484"/>
                </a:lnTo>
                <a:lnTo>
                  <a:pt x="40081" y="71018"/>
                </a:lnTo>
                <a:lnTo>
                  <a:pt x="38633" y="74625"/>
                </a:lnTo>
                <a:lnTo>
                  <a:pt x="32842" y="79908"/>
                </a:lnTo>
                <a:lnTo>
                  <a:pt x="29006" y="81229"/>
                </a:lnTo>
                <a:lnTo>
                  <a:pt x="19507" y="81229"/>
                </a:lnTo>
                <a:lnTo>
                  <a:pt x="19507" y="91440"/>
                </a:lnTo>
                <a:lnTo>
                  <a:pt x="33121" y="91440"/>
                </a:lnTo>
                <a:lnTo>
                  <a:pt x="37261" y="92633"/>
                </a:lnTo>
                <a:lnTo>
                  <a:pt x="43053" y="97409"/>
                </a:lnTo>
                <a:lnTo>
                  <a:pt x="44500" y="100736"/>
                </a:lnTo>
                <a:lnTo>
                  <a:pt x="44500" y="109474"/>
                </a:lnTo>
                <a:lnTo>
                  <a:pt x="43027" y="113182"/>
                </a:lnTo>
                <a:lnTo>
                  <a:pt x="37134" y="119075"/>
                </a:lnTo>
                <a:lnTo>
                  <a:pt x="32918" y="120548"/>
                </a:lnTo>
                <a:lnTo>
                  <a:pt x="51228" y="120548"/>
                </a:lnTo>
                <a:lnTo>
                  <a:pt x="53467" y="118440"/>
                </a:lnTo>
                <a:lnTo>
                  <a:pt x="56083" y="112268"/>
                </a:lnTo>
                <a:lnTo>
                  <a:pt x="55981" y="102666"/>
                </a:lnTo>
                <a:lnTo>
                  <a:pt x="55778" y="101041"/>
                </a:lnTo>
                <a:lnTo>
                  <a:pt x="89001" y="101041"/>
                </a:lnTo>
                <a:lnTo>
                  <a:pt x="89001" y="93573"/>
                </a:lnTo>
                <a:lnTo>
                  <a:pt x="59029" y="93573"/>
                </a:lnTo>
                <a:lnTo>
                  <a:pt x="54203" y="92303"/>
                </a:lnTo>
                <a:lnTo>
                  <a:pt x="49834" y="89763"/>
                </a:lnTo>
                <a:lnTo>
                  <a:pt x="47091" y="87325"/>
                </a:lnTo>
                <a:lnTo>
                  <a:pt x="44094" y="85699"/>
                </a:lnTo>
                <a:lnTo>
                  <a:pt x="40843" y="84886"/>
                </a:lnTo>
                <a:lnTo>
                  <a:pt x="40843" y="84277"/>
                </a:lnTo>
                <a:lnTo>
                  <a:pt x="43688" y="82854"/>
                </a:lnTo>
                <a:lnTo>
                  <a:pt x="46202" y="80492"/>
                </a:lnTo>
                <a:lnTo>
                  <a:pt x="50571" y="73888"/>
                </a:lnTo>
                <a:lnTo>
                  <a:pt x="51663" y="70053"/>
                </a:lnTo>
                <a:lnTo>
                  <a:pt x="51663" y="59182"/>
                </a:lnTo>
                <a:lnTo>
                  <a:pt x="49453" y="53771"/>
                </a:lnTo>
                <a:lnTo>
                  <a:pt x="49011" y="53340"/>
                </a:lnTo>
                <a:close/>
              </a:path>
              <a:path w="347344" h="144145">
                <a:moveTo>
                  <a:pt x="286816" y="52882"/>
                </a:moveTo>
                <a:lnTo>
                  <a:pt x="275234" y="52882"/>
                </a:lnTo>
                <a:lnTo>
                  <a:pt x="275234" y="74066"/>
                </a:lnTo>
                <a:lnTo>
                  <a:pt x="235610" y="74066"/>
                </a:lnTo>
                <a:lnTo>
                  <a:pt x="230610" y="82854"/>
                </a:lnTo>
                <a:lnTo>
                  <a:pt x="230581" y="83820"/>
                </a:lnTo>
                <a:lnTo>
                  <a:pt x="234137" y="84836"/>
                </a:lnTo>
                <a:lnTo>
                  <a:pt x="237363" y="86741"/>
                </a:lnTo>
                <a:lnTo>
                  <a:pt x="243154" y="92329"/>
                </a:lnTo>
                <a:lnTo>
                  <a:pt x="244478" y="95605"/>
                </a:lnTo>
                <a:lnTo>
                  <a:pt x="244602" y="104038"/>
                </a:lnTo>
                <a:lnTo>
                  <a:pt x="243408" y="107086"/>
                </a:lnTo>
                <a:lnTo>
                  <a:pt x="238633" y="111760"/>
                </a:lnTo>
                <a:lnTo>
                  <a:pt x="235407" y="112928"/>
                </a:lnTo>
                <a:lnTo>
                  <a:pt x="253691" y="112928"/>
                </a:lnTo>
                <a:lnTo>
                  <a:pt x="253847" y="112776"/>
                </a:lnTo>
                <a:lnTo>
                  <a:pt x="256032" y="107492"/>
                </a:lnTo>
                <a:lnTo>
                  <a:pt x="256032" y="94183"/>
                </a:lnTo>
                <a:lnTo>
                  <a:pt x="253593" y="88646"/>
                </a:lnTo>
                <a:lnTo>
                  <a:pt x="248716" y="84582"/>
                </a:lnTo>
                <a:lnTo>
                  <a:pt x="248716" y="83972"/>
                </a:lnTo>
                <a:lnTo>
                  <a:pt x="286816" y="83972"/>
                </a:lnTo>
                <a:lnTo>
                  <a:pt x="286816" y="52882"/>
                </a:lnTo>
                <a:close/>
              </a:path>
              <a:path w="347344" h="144145">
                <a:moveTo>
                  <a:pt x="134721" y="52882"/>
                </a:moveTo>
                <a:lnTo>
                  <a:pt x="123291" y="52882"/>
                </a:lnTo>
                <a:lnTo>
                  <a:pt x="123291" y="81229"/>
                </a:lnTo>
                <a:lnTo>
                  <a:pt x="114300" y="87782"/>
                </a:lnTo>
                <a:lnTo>
                  <a:pt x="114503" y="95605"/>
                </a:lnTo>
                <a:lnTo>
                  <a:pt x="117195" y="101600"/>
                </a:lnTo>
                <a:lnTo>
                  <a:pt x="122377" y="105765"/>
                </a:lnTo>
                <a:lnTo>
                  <a:pt x="134721" y="105765"/>
                </a:lnTo>
                <a:lnTo>
                  <a:pt x="134721" y="52882"/>
                </a:lnTo>
                <a:close/>
              </a:path>
              <a:path w="347344" h="144145">
                <a:moveTo>
                  <a:pt x="89001" y="101041"/>
                </a:moveTo>
                <a:lnTo>
                  <a:pt x="55778" y="101041"/>
                </a:lnTo>
                <a:lnTo>
                  <a:pt x="59232" y="102666"/>
                </a:lnTo>
                <a:lnTo>
                  <a:pt x="63042" y="103479"/>
                </a:lnTo>
                <a:lnTo>
                  <a:pt x="70764" y="103479"/>
                </a:lnTo>
                <a:lnTo>
                  <a:pt x="74168" y="102768"/>
                </a:lnTo>
                <a:lnTo>
                  <a:pt x="77419" y="101346"/>
                </a:lnTo>
                <a:lnTo>
                  <a:pt x="89001" y="101346"/>
                </a:lnTo>
                <a:lnTo>
                  <a:pt x="89001" y="101041"/>
                </a:lnTo>
                <a:close/>
              </a:path>
              <a:path w="347344" h="144145">
                <a:moveTo>
                  <a:pt x="89001" y="52882"/>
                </a:moveTo>
                <a:lnTo>
                  <a:pt x="77419" y="52882"/>
                </a:lnTo>
                <a:lnTo>
                  <a:pt x="77419" y="90373"/>
                </a:lnTo>
                <a:lnTo>
                  <a:pt x="73964" y="92506"/>
                </a:lnTo>
                <a:lnTo>
                  <a:pt x="69596" y="93573"/>
                </a:lnTo>
                <a:lnTo>
                  <a:pt x="89001" y="93573"/>
                </a:lnTo>
                <a:lnTo>
                  <a:pt x="89001" y="52882"/>
                </a:lnTo>
                <a:close/>
              </a:path>
              <a:path w="347344" h="144145">
                <a:moveTo>
                  <a:pt x="34645" y="42976"/>
                </a:moveTo>
                <a:lnTo>
                  <a:pt x="17678" y="42976"/>
                </a:lnTo>
                <a:lnTo>
                  <a:pt x="10464" y="46228"/>
                </a:lnTo>
                <a:lnTo>
                  <a:pt x="5486" y="52730"/>
                </a:lnTo>
                <a:lnTo>
                  <a:pt x="13563" y="60045"/>
                </a:lnTo>
                <a:lnTo>
                  <a:pt x="16713" y="55575"/>
                </a:lnTo>
                <a:lnTo>
                  <a:pt x="21132" y="53340"/>
                </a:lnTo>
                <a:lnTo>
                  <a:pt x="49011" y="53340"/>
                </a:lnTo>
                <a:lnTo>
                  <a:pt x="40614" y="45135"/>
                </a:lnTo>
                <a:lnTo>
                  <a:pt x="34645" y="42976"/>
                </a:lnTo>
                <a:close/>
              </a:path>
              <a:path w="347344" h="144145">
                <a:moveTo>
                  <a:pt x="100736" y="43129"/>
                </a:moveTo>
                <a:lnTo>
                  <a:pt x="61112" y="43129"/>
                </a:lnTo>
                <a:lnTo>
                  <a:pt x="61112" y="52882"/>
                </a:lnTo>
                <a:lnTo>
                  <a:pt x="100736" y="52882"/>
                </a:lnTo>
                <a:lnTo>
                  <a:pt x="100736" y="43129"/>
                </a:lnTo>
                <a:close/>
              </a:path>
              <a:path w="347344" h="144145">
                <a:moveTo>
                  <a:pt x="107442" y="43129"/>
                </a:moveTo>
                <a:lnTo>
                  <a:pt x="100736" y="43129"/>
                </a:lnTo>
                <a:lnTo>
                  <a:pt x="100736" y="52882"/>
                </a:lnTo>
                <a:lnTo>
                  <a:pt x="107442" y="52882"/>
                </a:lnTo>
                <a:lnTo>
                  <a:pt x="107442" y="43129"/>
                </a:lnTo>
                <a:close/>
              </a:path>
              <a:path w="347344" h="144145">
                <a:moveTo>
                  <a:pt x="161924" y="43129"/>
                </a:moveTo>
                <a:lnTo>
                  <a:pt x="107442" y="43129"/>
                </a:lnTo>
                <a:lnTo>
                  <a:pt x="107442" y="52882"/>
                </a:lnTo>
                <a:lnTo>
                  <a:pt x="185623" y="52882"/>
                </a:lnTo>
                <a:lnTo>
                  <a:pt x="185623" y="45262"/>
                </a:lnTo>
                <a:lnTo>
                  <a:pt x="164439" y="45262"/>
                </a:lnTo>
                <a:lnTo>
                  <a:pt x="163677" y="44653"/>
                </a:lnTo>
                <a:lnTo>
                  <a:pt x="161924" y="43129"/>
                </a:lnTo>
                <a:close/>
              </a:path>
              <a:path w="347344" h="144145">
                <a:moveTo>
                  <a:pt x="192176" y="43129"/>
                </a:moveTo>
                <a:lnTo>
                  <a:pt x="185623" y="43129"/>
                </a:lnTo>
                <a:lnTo>
                  <a:pt x="185623" y="52882"/>
                </a:lnTo>
                <a:lnTo>
                  <a:pt x="192176" y="52882"/>
                </a:lnTo>
                <a:lnTo>
                  <a:pt x="192176" y="43129"/>
                </a:lnTo>
                <a:close/>
              </a:path>
              <a:path w="347344" h="144145">
                <a:moveTo>
                  <a:pt x="298551" y="43129"/>
                </a:moveTo>
                <a:lnTo>
                  <a:pt x="192176" y="43129"/>
                </a:lnTo>
                <a:lnTo>
                  <a:pt x="192176" y="52882"/>
                </a:lnTo>
                <a:lnTo>
                  <a:pt x="298551" y="52882"/>
                </a:lnTo>
                <a:lnTo>
                  <a:pt x="298551" y="43129"/>
                </a:lnTo>
                <a:close/>
              </a:path>
              <a:path w="347344" h="144145">
                <a:moveTo>
                  <a:pt x="305257" y="43129"/>
                </a:moveTo>
                <a:lnTo>
                  <a:pt x="298551" y="43129"/>
                </a:lnTo>
                <a:lnTo>
                  <a:pt x="298551" y="52882"/>
                </a:lnTo>
                <a:lnTo>
                  <a:pt x="305257" y="52882"/>
                </a:lnTo>
                <a:lnTo>
                  <a:pt x="305257" y="43129"/>
                </a:lnTo>
                <a:close/>
              </a:path>
              <a:path w="347344" h="144145">
                <a:moveTo>
                  <a:pt x="346862" y="43129"/>
                </a:moveTo>
                <a:lnTo>
                  <a:pt x="305257" y="43129"/>
                </a:lnTo>
                <a:lnTo>
                  <a:pt x="305257" y="52882"/>
                </a:lnTo>
                <a:lnTo>
                  <a:pt x="346862" y="52882"/>
                </a:lnTo>
                <a:lnTo>
                  <a:pt x="346862" y="43129"/>
                </a:lnTo>
                <a:close/>
              </a:path>
              <a:path w="347344" h="144145">
                <a:moveTo>
                  <a:pt x="139446" y="2286"/>
                </a:moveTo>
                <a:lnTo>
                  <a:pt x="126339" y="5334"/>
                </a:lnTo>
                <a:lnTo>
                  <a:pt x="138836" y="19659"/>
                </a:lnTo>
                <a:lnTo>
                  <a:pt x="145646" y="27279"/>
                </a:lnTo>
                <a:lnTo>
                  <a:pt x="152215" y="34137"/>
                </a:lnTo>
                <a:lnTo>
                  <a:pt x="158067" y="39776"/>
                </a:lnTo>
                <a:lnTo>
                  <a:pt x="163677" y="44653"/>
                </a:lnTo>
                <a:lnTo>
                  <a:pt x="164439" y="45262"/>
                </a:lnTo>
                <a:lnTo>
                  <a:pt x="172974" y="43738"/>
                </a:lnTo>
                <a:lnTo>
                  <a:pt x="139446" y="2286"/>
                </a:lnTo>
                <a:close/>
              </a:path>
              <a:path w="347344" h="144145">
                <a:moveTo>
                  <a:pt x="185623" y="43129"/>
                </a:moveTo>
                <a:lnTo>
                  <a:pt x="172480" y="43129"/>
                </a:lnTo>
                <a:lnTo>
                  <a:pt x="172974" y="43738"/>
                </a:lnTo>
                <a:lnTo>
                  <a:pt x="164439" y="45262"/>
                </a:lnTo>
                <a:lnTo>
                  <a:pt x="185623" y="45262"/>
                </a:lnTo>
                <a:lnTo>
                  <a:pt x="185623" y="43129"/>
                </a:lnTo>
                <a:close/>
              </a:path>
              <a:path w="347344" h="144145">
                <a:moveTo>
                  <a:pt x="314784" y="10058"/>
                </a:moveTo>
                <a:lnTo>
                  <a:pt x="298754" y="10058"/>
                </a:lnTo>
                <a:lnTo>
                  <a:pt x="304673" y="13309"/>
                </a:lnTo>
                <a:lnTo>
                  <a:pt x="313918" y="26314"/>
                </a:lnTo>
                <a:lnTo>
                  <a:pt x="316408" y="33856"/>
                </a:lnTo>
                <a:lnTo>
                  <a:pt x="316486" y="34137"/>
                </a:lnTo>
                <a:lnTo>
                  <a:pt x="316992" y="43129"/>
                </a:lnTo>
                <a:lnTo>
                  <a:pt x="328269" y="43129"/>
                </a:lnTo>
                <a:lnTo>
                  <a:pt x="326969" y="33856"/>
                </a:lnTo>
                <a:lnTo>
                  <a:pt x="324592" y="25546"/>
                </a:lnTo>
                <a:lnTo>
                  <a:pt x="321140" y="18197"/>
                </a:lnTo>
                <a:lnTo>
                  <a:pt x="316611" y="11811"/>
                </a:lnTo>
                <a:lnTo>
                  <a:pt x="314784" y="10058"/>
                </a:lnTo>
                <a:close/>
              </a:path>
              <a:path w="347344" h="144145">
                <a:moveTo>
                  <a:pt x="291236" y="0"/>
                </a:moveTo>
                <a:lnTo>
                  <a:pt x="284226" y="0"/>
                </a:lnTo>
                <a:lnTo>
                  <a:pt x="278536" y="1981"/>
                </a:lnTo>
                <a:lnTo>
                  <a:pt x="269798" y="9906"/>
                </a:lnTo>
                <a:lnTo>
                  <a:pt x="267614" y="14833"/>
                </a:lnTo>
                <a:lnTo>
                  <a:pt x="267651" y="26314"/>
                </a:lnTo>
                <a:lnTo>
                  <a:pt x="269240" y="30683"/>
                </a:lnTo>
                <a:lnTo>
                  <a:pt x="272491" y="34137"/>
                </a:lnTo>
                <a:lnTo>
                  <a:pt x="284073" y="31699"/>
                </a:lnTo>
                <a:lnTo>
                  <a:pt x="281025" y="28752"/>
                </a:lnTo>
                <a:lnTo>
                  <a:pt x="279534" y="25273"/>
                </a:lnTo>
                <a:lnTo>
                  <a:pt x="279501" y="17780"/>
                </a:lnTo>
                <a:lnTo>
                  <a:pt x="280593" y="15138"/>
                </a:lnTo>
                <a:lnTo>
                  <a:pt x="284962" y="11074"/>
                </a:lnTo>
                <a:lnTo>
                  <a:pt x="287883" y="10058"/>
                </a:lnTo>
                <a:lnTo>
                  <a:pt x="314784" y="10058"/>
                </a:lnTo>
                <a:lnTo>
                  <a:pt x="311224" y="6643"/>
                </a:lnTo>
                <a:lnTo>
                  <a:pt x="305200" y="2952"/>
                </a:lnTo>
                <a:lnTo>
                  <a:pt x="298537" y="738"/>
                </a:lnTo>
                <a:lnTo>
                  <a:pt x="291236" y="0"/>
                </a:lnTo>
                <a:close/>
              </a:path>
              <a:path w="347344" h="144145">
                <a:moveTo>
                  <a:pt x="85750" y="8991"/>
                </a:moveTo>
                <a:lnTo>
                  <a:pt x="80772" y="8991"/>
                </a:lnTo>
                <a:lnTo>
                  <a:pt x="78740" y="9829"/>
                </a:lnTo>
                <a:lnTo>
                  <a:pt x="75488" y="13182"/>
                </a:lnTo>
                <a:lnTo>
                  <a:pt x="74734" y="15138"/>
                </a:lnTo>
                <a:lnTo>
                  <a:pt x="74676" y="20167"/>
                </a:lnTo>
                <a:lnTo>
                  <a:pt x="75514" y="22123"/>
                </a:lnTo>
                <a:lnTo>
                  <a:pt x="78867" y="25273"/>
                </a:lnTo>
                <a:lnTo>
                  <a:pt x="80873" y="26060"/>
                </a:lnTo>
                <a:lnTo>
                  <a:pt x="85750" y="26060"/>
                </a:lnTo>
                <a:lnTo>
                  <a:pt x="87833" y="25273"/>
                </a:lnTo>
                <a:lnTo>
                  <a:pt x="91084" y="22123"/>
                </a:lnTo>
                <a:lnTo>
                  <a:pt x="91897" y="20167"/>
                </a:lnTo>
                <a:lnTo>
                  <a:pt x="91838" y="15138"/>
                </a:lnTo>
                <a:lnTo>
                  <a:pt x="91084" y="13182"/>
                </a:lnTo>
                <a:lnTo>
                  <a:pt x="87833" y="9829"/>
                </a:lnTo>
                <a:lnTo>
                  <a:pt x="85750" y="89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5" name="object 5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496436" y="5795953"/>
            <a:ext cx="184601" cy="78902"/>
          </a:xfrm>
          <a:prstGeom prst="rect">
            <a:avLst/>
          </a:prstGeom>
        </p:spPr>
      </p:pic>
      <p:sp>
        <p:nvSpPr>
          <p:cNvPr id="56" name="object 56"/>
          <p:cNvSpPr/>
          <p:nvPr/>
        </p:nvSpPr>
        <p:spPr>
          <a:xfrm>
            <a:off x="1910635" y="5979784"/>
            <a:ext cx="453614" cy="121689"/>
          </a:xfrm>
          <a:custGeom>
            <a:avLst/>
            <a:gdLst/>
            <a:ahLst/>
            <a:cxnLst/>
            <a:rect l="l" t="t" r="r" b="b"/>
            <a:pathLst>
              <a:path w="350519" h="157479">
                <a:moveTo>
                  <a:pt x="106222" y="52882"/>
                </a:moveTo>
                <a:lnTo>
                  <a:pt x="94640" y="52882"/>
                </a:lnTo>
                <a:lnTo>
                  <a:pt x="94640" y="64312"/>
                </a:lnTo>
                <a:lnTo>
                  <a:pt x="68021" y="71069"/>
                </a:lnTo>
                <a:lnTo>
                  <a:pt x="62128" y="74117"/>
                </a:lnTo>
                <a:lnTo>
                  <a:pt x="54610" y="82245"/>
                </a:lnTo>
                <a:lnTo>
                  <a:pt x="52774" y="87503"/>
                </a:lnTo>
                <a:lnTo>
                  <a:pt x="52730" y="99923"/>
                </a:lnTo>
                <a:lnTo>
                  <a:pt x="54025" y="105003"/>
                </a:lnTo>
                <a:lnTo>
                  <a:pt x="59207" y="114147"/>
                </a:lnTo>
                <a:lnTo>
                  <a:pt x="62890" y="117348"/>
                </a:lnTo>
                <a:lnTo>
                  <a:pt x="67665" y="119176"/>
                </a:lnTo>
                <a:lnTo>
                  <a:pt x="67665" y="119786"/>
                </a:lnTo>
                <a:lnTo>
                  <a:pt x="60756" y="123240"/>
                </a:lnTo>
                <a:lnTo>
                  <a:pt x="57302" y="128778"/>
                </a:lnTo>
                <a:lnTo>
                  <a:pt x="57302" y="142392"/>
                </a:lnTo>
                <a:lnTo>
                  <a:pt x="59436" y="147345"/>
                </a:lnTo>
                <a:lnTo>
                  <a:pt x="67970" y="155168"/>
                </a:lnTo>
                <a:lnTo>
                  <a:pt x="73456" y="157124"/>
                </a:lnTo>
                <a:lnTo>
                  <a:pt x="88087" y="157124"/>
                </a:lnTo>
                <a:lnTo>
                  <a:pt x="94462" y="154686"/>
                </a:lnTo>
                <a:lnTo>
                  <a:pt x="101701" y="147370"/>
                </a:lnTo>
                <a:lnTo>
                  <a:pt x="76758" y="147370"/>
                </a:lnTo>
                <a:lnTo>
                  <a:pt x="73812" y="146304"/>
                </a:lnTo>
                <a:lnTo>
                  <a:pt x="69748" y="142036"/>
                </a:lnTo>
                <a:lnTo>
                  <a:pt x="68732" y="139446"/>
                </a:lnTo>
                <a:lnTo>
                  <a:pt x="68732" y="132435"/>
                </a:lnTo>
                <a:lnTo>
                  <a:pt x="70307" y="129286"/>
                </a:lnTo>
                <a:lnTo>
                  <a:pt x="76606" y="124612"/>
                </a:lnTo>
                <a:lnTo>
                  <a:pt x="81330" y="123444"/>
                </a:lnTo>
                <a:lnTo>
                  <a:pt x="115229" y="123444"/>
                </a:lnTo>
                <a:lnTo>
                  <a:pt x="110185" y="116890"/>
                </a:lnTo>
                <a:lnTo>
                  <a:pt x="112776" y="114300"/>
                </a:lnTo>
                <a:lnTo>
                  <a:pt x="79298" y="114300"/>
                </a:lnTo>
                <a:lnTo>
                  <a:pt x="74244" y="112572"/>
                </a:lnTo>
                <a:lnTo>
                  <a:pt x="66421" y="105664"/>
                </a:lnTo>
                <a:lnTo>
                  <a:pt x="64465" y="101295"/>
                </a:lnTo>
                <a:lnTo>
                  <a:pt x="64465" y="91236"/>
                </a:lnTo>
                <a:lnTo>
                  <a:pt x="65811" y="87503"/>
                </a:lnTo>
                <a:lnTo>
                  <a:pt x="71196" y="82118"/>
                </a:lnTo>
                <a:lnTo>
                  <a:pt x="75895" y="79959"/>
                </a:lnTo>
                <a:lnTo>
                  <a:pt x="106222" y="72390"/>
                </a:lnTo>
                <a:lnTo>
                  <a:pt x="106222" y="52882"/>
                </a:lnTo>
                <a:close/>
              </a:path>
              <a:path w="350519" h="157479">
                <a:moveTo>
                  <a:pt x="115229" y="123444"/>
                </a:moveTo>
                <a:lnTo>
                  <a:pt x="93624" y="123444"/>
                </a:lnTo>
                <a:lnTo>
                  <a:pt x="97739" y="123545"/>
                </a:lnTo>
                <a:lnTo>
                  <a:pt x="99974" y="123748"/>
                </a:lnTo>
                <a:lnTo>
                  <a:pt x="99771" y="130759"/>
                </a:lnTo>
                <a:lnTo>
                  <a:pt x="98018" y="136448"/>
                </a:lnTo>
                <a:lnTo>
                  <a:pt x="91414" y="145186"/>
                </a:lnTo>
                <a:lnTo>
                  <a:pt x="86715" y="147370"/>
                </a:lnTo>
                <a:lnTo>
                  <a:pt x="101701" y="147370"/>
                </a:lnTo>
                <a:lnTo>
                  <a:pt x="104114" y="144932"/>
                </a:lnTo>
                <a:lnTo>
                  <a:pt x="107086" y="139192"/>
                </a:lnTo>
                <a:lnTo>
                  <a:pt x="108204" y="132588"/>
                </a:lnTo>
                <a:lnTo>
                  <a:pt x="122267" y="132588"/>
                </a:lnTo>
                <a:lnTo>
                  <a:pt x="115229" y="123444"/>
                </a:lnTo>
                <a:close/>
              </a:path>
              <a:path w="350519" h="157479">
                <a:moveTo>
                  <a:pt x="122267" y="132588"/>
                </a:moveTo>
                <a:lnTo>
                  <a:pt x="108813" y="132588"/>
                </a:lnTo>
                <a:lnTo>
                  <a:pt x="116433" y="145694"/>
                </a:lnTo>
                <a:lnTo>
                  <a:pt x="129540" y="142036"/>
                </a:lnTo>
                <a:lnTo>
                  <a:pt x="122267" y="132588"/>
                </a:lnTo>
                <a:close/>
              </a:path>
              <a:path w="350519" h="157479">
                <a:moveTo>
                  <a:pt x="196900" y="52882"/>
                </a:moveTo>
                <a:lnTo>
                  <a:pt x="185470" y="52882"/>
                </a:lnTo>
                <a:lnTo>
                  <a:pt x="185470" y="74218"/>
                </a:lnTo>
                <a:lnTo>
                  <a:pt x="154279" y="74218"/>
                </a:lnTo>
                <a:lnTo>
                  <a:pt x="147853" y="76733"/>
                </a:lnTo>
                <a:lnTo>
                  <a:pt x="137591" y="86791"/>
                </a:lnTo>
                <a:lnTo>
                  <a:pt x="135026" y="93522"/>
                </a:lnTo>
                <a:lnTo>
                  <a:pt x="135101" y="110794"/>
                </a:lnTo>
                <a:lnTo>
                  <a:pt x="136906" y="118160"/>
                </a:lnTo>
                <a:lnTo>
                  <a:pt x="144424" y="131775"/>
                </a:lnTo>
                <a:lnTo>
                  <a:pt x="149301" y="137464"/>
                </a:lnTo>
                <a:lnTo>
                  <a:pt x="155295" y="142036"/>
                </a:lnTo>
                <a:lnTo>
                  <a:pt x="164439" y="135178"/>
                </a:lnTo>
                <a:lnTo>
                  <a:pt x="156771" y="128196"/>
                </a:lnTo>
                <a:lnTo>
                  <a:pt x="151295" y="120357"/>
                </a:lnTo>
                <a:lnTo>
                  <a:pt x="148008" y="111661"/>
                </a:lnTo>
                <a:lnTo>
                  <a:pt x="146913" y="102108"/>
                </a:lnTo>
                <a:lnTo>
                  <a:pt x="146913" y="96621"/>
                </a:lnTo>
                <a:lnTo>
                  <a:pt x="148488" y="92329"/>
                </a:lnTo>
                <a:lnTo>
                  <a:pt x="154787" y="86131"/>
                </a:lnTo>
                <a:lnTo>
                  <a:pt x="158953" y="84582"/>
                </a:lnTo>
                <a:lnTo>
                  <a:pt x="196900" y="84582"/>
                </a:lnTo>
                <a:lnTo>
                  <a:pt x="196900" y="52882"/>
                </a:lnTo>
                <a:close/>
              </a:path>
              <a:path w="350519" h="157479">
                <a:moveTo>
                  <a:pt x="29870" y="52882"/>
                </a:moveTo>
                <a:lnTo>
                  <a:pt x="18440" y="52882"/>
                </a:lnTo>
                <a:lnTo>
                  <a:pt x="18440" y="140970"/>
                </a:lnTo>
                <a:lnTo>
                  <a:pt x="29870" y="140970"/>
                </a:lnTo>
                <a:lnTo>
                  <a:pt x="29870" y="52882"/>
                </a:lnTo>
                <a:close/>
              </a:path>
              <a:path w="350519" h="157479">
                <a:moveTo>
                  <a:pt x="196900" y="84582"/>
                </a:moveTo>
                <a:lnTo>
                  <a:pt x="185470" y="84582"/>
                </a:lnTo>
                <a:lnTo>
                  <a:pt x="185470" y="140970"/>
                </a:lnTo>
                <a:lnTo>
                  <a:pt x="196900" y="140970"/>
                </a:lnTo>
                <a:lnTo>
                  <a:pt x="196900" y="84582"/>
                </a:lnTo>
                <a:close/>
              </a:path>
              <a:path w="350519" h="157479">
                <a:moveTo>
                  <a:pt x="238506" y="52882"/>
                </a:moveTo>
                <a:lnTo>
                  <a:pt x="227076" y="52882"/>
                </a:lnTo>
                <a:lnTo>
                  <a:pt x="227076" y="140970"/>
                </a:lnTo>
                <a:lnTo>
                  <a:pt x="238506" y="140970"/>
                </a:lnTo>
                <a:lnTo>
                  <a:pt x="238506" y="52882"/>
                </a:lnTo>
                <a:close/>
              </a:path>
              <a:path w="350519" h="157479">
                <a:moveTo>
                  <a:pt x="331470" y="109118"/>
                </a:moveTo>
                <a:lnTo>
                  <a:pt x="319887" y="109118"/>
                </a:lnTo>
                <a:lnTo>
                  <a:pt x="319887" y="140970"/>
                </a:lnTo>
                <a:lnTo>
                  <a:pt x="331470" y="140970"/>
                </a:lnTo>
                <a:lnTo>
                  <a:pt x="331470" y="109118"/>
                </a:lnTo>
                <a:close/>
              </a:path>
              <a:path w="350519" h="157479">
                <a:moveTo>
                  <a:pt x="288188" y="52882"/>
                </a:moveTo>
                <a:lnTo>
                  <a:pt x="275996" y="52882"/>
                </a:lnTo>
                <a:lnTo>
                  <a:pt x="280365" y="56743"/>
                </a:lnTo>
                <a:lnTo>
                  <a:pt x="282549" y="61569"/>
                </a:lnTo>
                <a:lnTo>
                  <a:pt x="282549" y="71932"/>
                </a:lnTo>
                <a:lnTo>
                  <a:pt x="280720" y="75590"/>
                </a:lnTo>
                <a:lnTo>
                  <a:pt x="273405" y="81076"/>
                </a:lnTo>
                <a:lnTo>
                  <a:pt x="267919" y="83261"/>
                </a:lnTo>
                <a:lnTo>
                  <a:pt x="260604" y="84886"/>
                </a:lnTo>
                <a:lnTo>
                  <a:pt x="261994" y="92673"/>
                </a:lnTo>
                <a:lnTo>
                  <a:pt x="285953" y="120091"/>
                </a:lnTo>
                <a:lnTo>
                  <a:pt x="295198" y="120091"/>
                </a:lnTo>
                <a:lnTo>
                  <a:pt x="302647" y="119405"/>
                </a:lnTo>
                <a:lnTo>
                  <a:pt x="309143" y="117348"/>
                </a:lnTo>
                <a:lnTo>
                  <a:pt x="314686" y="113919"/>
                </a:lnTo>
                <a:lnTo>
                  <a:pt x="318840" y="109575"/>
                </a:lnTo>
                <a:lnTo>
                  <a:pt x="289966" y="109575"/>
                </a:lnTo>
                <a:lnTo>
                  <a:pt x="284581" y="107594"/>
                </a:lnTo>
                <a:lnTo>
                  <a:pt x="276860" y="99669"/>
                </a:lnTo>
                <a:lnTo>
                  <a:pt x="274574" y="95199"/>
                </a:lnTo>
                <a:lnTo>
                  <a:pt x="273862" y="90220"/>
                </a:lnTo>
                <a:lnTo>
                  <a:pt x="279958" y="88798"/>
                </a:lnTo>
                <a:lnTo>
                  <a:pt x="284886" y="86207"/>
                </a:lnTo>
                <a:lnTo>
                  <a:pt x="292404" y="78689"/>
                </a:lnTo>
                <a:lnTo>
                  <a:pt x="294284" y="74218"/>
                </a:lnTo>
                <a:lnTo>
                  <a:pt x="294284" y="63042"/>
                </a:lnTo>
                <a:lnTo>
                  <a:pt x="292252" y="57861"/>
                </a:lnTo>
                <a:lnTo>
                  <a:pt x="288188" y="53492"/>
                </a:lnTo>
                <a:lnTo>
                  <a:pt x="288188" y="52882"/>
                </a:lnTo>
                <a:close/>
              </a:path>
              <a:path w="350519" h="157479">
                <a:moveTo>
                  <a:pt x="107746" y="92049"/>
                </a:moveTo>
                <a:lnTo>
                  <a:pt x="99212" y="95097"/>
                </a:lnTo>
                <a:lnTo>
                  <a:pt x="99212" y="110794"/>
                </a:lnTo>
                <a:lnTo>
                  <a:pt x="95961" y="113131"/>
                </a:lnTo>
                <a:lnTo>
                  <a:pt x="91389" y="114300"/>
                </a:lnTo>
                <a:lnTo>
                  <a:pt x="112776" y="114300"/>
                </a:lnTo>
                <a:lnTo>
                  <a:pt x="113741" y="113334"/>
                </a:lnTo>
                <a:lnTo>
                  <a:pt x="115519" y="109118"/>
                </a:lnTo>
                <a:lnTo>
                  <a:pt x="115519" y="101193"/>
                </a:lnTo>
                <a:lnTo>
                  <a:pt x="114731" y="98628"/>
                </a:lnTo>
                <a:lnTo>
                  <a:pt x="111582" y="94462"/>
                </a:lnTo>
                <a:lnTo>
                  <a:pt x="109778" y="92964"/>
                </a:lnTo>
                <a:lnTo>
                  <a:pt x="107746" y="92049"/>
                </a:lnTo>
                <a:close/>
              </a:path>
              <a:path w="350519" h="157479">
                <a:moveTo>
                  <a:pt x="331470" y="52882"/>
                </a:moveTo>
                <a:lnTo>
                  <a:pt x="320040" y="52882"/>
                </a:lnTo>
                <a:lnTo>
                  <a:pt x="319946" y="92673"/>
                </a:lnTo>
                <a:lnTo>
                  <a:pt x="317906" y="98526"/>
                </a:lnTo>
                <a:lnTo>
                  <a:pt x="309372" y="107365"/>
                </a:lnTo>
                <a:lnTo>
                  <a:pt x="303784" y="109575"/>
                </a:lnTo>
                <a:lnTo>
                  <a:pt x="318840" y="109575"/>
                </a:lnTo>
                <a:lnTo>
                  <a:pt x="319278" y="109118"/>
                </a:lnTo>
                <a:lnTo>
                  <a:pt x="331470" y="109118"/>
                </a:lnTo>
                <a:lnTo>
                  <a:pt x="331470" y="52882"/>
                </a:lnTo>
                <a:close/>
              </a:path>
              <a:path w="350519" h="157479">
                <a:moveTo>
                  <a:pt x="41605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41605" y="52882"/>
                </a:lnTo>
                <a:lnTo>
                  <a:pt x="41605" y="43129"/>
                </a:lnTo>
                <a:close/>
              </a:path>
              <a:path w="350519" h="157479">
                <a:moveTo>
                  <a:pt x="48310" y="43129"/>
                </a:moveTo>
                <a:lnTo>
                  <a:pt x="41605" y="43129"/>
                </a:lnTo>
                <a:lnTo>
                  <a:pt x="41605" y="52882"/>
                </a:lnTo>
                <a:lnTo>
                  <a:pt x="48310" y="52882"/>
                </a:lnTo>
                <a:lnTo>
                  <a:pt x="48310" y="43129"/>
                </a:lnTo>
                <a:close/>
              </a:path>
              <a:path w="350519" h="157479">
                <a:moveTo>
                  <a:pt x="123901" y="43129"/>
                </a:moveTo>
                <a:lnTo>
                  <a:pt x="48310" y="43129"/>
                </a:lnTo>
                <a:lnTo>
                  <a:pt x="48310" y="52882"/>
                </a:lnTo>
                <a:lnTo>
                  <a:pt x="123901" y="52882"/>
                </a:lnTo>
                <a:lnTo>
                  <a:pt x="123901" y="43129"/>
                </a:lnTo>
                <a:close/>
              </a:path>
              <a:path w="350519" h="157479">
                <a:moveTo>
                  <a:pt x="130606" y="43129"/>
                </a:moveTo>
                <a:lnTo>
                  <a:pt x="123901" y="43129"/>
                </a:lnTo>
                <a:lnTo>
                  <a:pt x="123901" y="52882"/>
                </a:lnTo>
                <a:lnTo>
                  <a:pt x="130606" y="52882"/>
                </a:lnTo>
                <a:lnTo>
                  <a:pt x="130606" y="43129"/>
                </a:lnTo>
                <a:close/>
              </a:path>
              <a:path w="350519" h="157479">
                <a:moveTo>
                  <a:pt x="208635" y="43129"/>
                </a:moveTo>
                <a:lnTo>
                  <a:pt x="130606" y="43129"/>
                </a:lnTo>
                <a:lnTo>
                  <a:pt x="130606" y="52882"/>
                </a:lnTo>
                <a:lnTo>
                  <a:pt x="208635" y="52882"/>
                </a:lnTo>
                <a:lnTo>
                  <a:pt x="208635" y="43129"/>
                </a:lnTo>
                <a:close/>
              </a:path>
              <a:path w="350519" h="157479">
                <a:moveTo>
                  <a:pt x="215341" y="43129"/>
                </a:moveTo>
                <a:lnTo>
                  <a:pt x="208635" y="43129"/>
                </a:lnTo>
                <a:lnTo>
                  <a:pt x="208635" y="52882"/>
                </a:lnTo>
                <a:lnTo>
                  <a:pt x="215341" y="52882"/>
                </a:lnTo>
                <a:lnTo>
                  <a:pt x="215341" y="43129"/>
                </a:lnTo>
                <a:close/>
              </a:path>
              <a:path w="350519" h="157479">
                <a:moveTo>
                  <a:pt x="250240" y="43129"/>
                </a:moveTo>
                <a:lnTo>
                  <a:pt x="215341" y="43129"/>
                </a:lnTo>
                <a:lnTo>
                  <a:pt x="215341" y="52882"/>
                </a:lnTo>
                <a:lnTo>
                  <a:pt x="250240" y="52882"/>
                </a:lnTo>
                <a:lnTo>
                  <a:pt x="250240" y="43129"/>
                </a:lnTo>
                <a:close/>
              </a:path>
              <a:path w="350519" h="157479">
                <a:moveTo>
                  <a:pt x="256946" y="43129"/>
                </a:moveTo>
                <a:lnTo>
                  <a:pt x="250240" y="43129"/>
                </a:lnTo>
                <a:lnTo>
                  <a:pt x="250240" y="52882"/>
                </a:lnTo>
                <a:lnTo>
                  <a:pt x="256946" y="52882"/>
                </a:lnTo>
                <a:lnTo>
                  <a:pt x="256946" y="43129"/>
                </a:lnTo>
                <a:close/>
              </a:path>
              <a:path w="350519" h="157479">
                <a:moveTo>
                  <a:pt x="349910" y="43129"/>
                </a:moveTo>
                <a:lnTo>
                  <a:pt x="256946" y="43129"/>
                </a:lnTo>
                <a:lnTo>
                  <a:pt x="256946" y="52882"/>
                </a:lnTo>
                <a:lnTo>
                  <a:pt x="349910" y="52882"/>
                </a:lnTo>
                <a:lnTo>
                  <a:pt x="349910" y="43129"/>
                </a:lnTo>
                <a:close/>
              </a:path>
              <a:path w="350519" h="157479">
                <a:moveTo>
                  <a:pt x="53035" y="0"/>
                </a:moveTo>
                <a:lnTo>
                  <a:pt x="18440" y="20472"/>
                </a:lnTo>
                <a:lnTo>
                  <a:pt x="18440" y="43129"/>
                </a:lnTo>
                <a:lnTo>
                  <a:pt x="29870" y="43129"/>
                </a:lnTo>
                <a:lnTo>
                  <a:pt x="29870" y="23469"/>
                </a:lnTo>
                <a:lnTo>
                  <a:pt x="31902" y="18745"/>
                </a:lnTo>
                <a:lnTo>
                  <a:pt x="40030" y="12039"/>
                </a:lnTo>
                <a:lnTo>
                  <a:pt x="45720" y="10363"/>
                </a:lnTo>
                <a:lnTo>
                  <a:pt x="87244" y="10363"/>
                </a:lnTo>
                <a:lnTo>
                  <a:pt x="84201" y="8305"/>
                </a:lnTo>
                <a:lnTo>
                  <a:pt x="77195" y="4672"/>
                </a:lnTo>
                <a:lnTo>
                  <a:pt x="69665" y="2076"/>
                </a:lnTo>
                <a:lnTo>
                  <a:pt x="61612" y="519"/>
                </a:lnTo>
                <a:lnTo>
                  <a:pt x="53035" y="0"/>
                </a:lnTo>
                <a:close/>
              </a:path>
              <a:path w="350519" h="157479">
                <a:moveTo>
                  <a:pt x="224868" y="10058"/>
                </a:moveTo>
                <a:lnTo>
                  <a:pt x="208838" y="10058"/>
                </a:lnTo>
                <a:lnTo>
                  <a:pt x="214757" y="13309"/>
                </a:lnTo>
                <a:lnTo>
                  <a:pt x="224002" y="26314"/>
                </a:lnTo>
                <a:lnTo>
                  <a:pt x="226492" y="33856"/>
                </a:lnTo>
                <a:lnTo>
                  <a:pt x="226570" y="34137"/>
                </a:lnTo>
                <a:lnTo>
                  <a:pt x="227076" y="43129"/>
                </a:lnTo>
                <a:lnTo>
                  <a:pt x="238353" y="43129"/>
                </a:lnTo>
                <a:lnTo>
                  <a:pt x="237053" y="33856"/>
                </a:lnTo>
                <a:lnTo>
                  <a:pt x="234676" y="25546"/>
                </a:lnTo>
                <a:lnTo>
                  <a:pt x="231224" y="18197"/>
                </a:lnTo>
                <a:lnTo>
                  <a:pt x="226695" y="11811"/>
                </a:lnTo>
                <a:lnTo>
                  <a:pt x="224868" y="10058"/>
                </a:lnTo>
                <a:close/>
              </a:path>
              <a:path w="350519" h="157479">
                <a:moveTo>
                  <a:pt x="201320" y="0"/>
                </a:moveTo>
                <a:lnTo>
                  <a:pt x="194310" y="0"/>
                </a:lnTo>
                <a:lnTo>
                  <a:pt x="188620" y="1981"/>
                </a:lnTo>
                <a:lnTo>
                  <a:pt x="179882" y="9906"/>
                </a:lnTo>
                <a:lnTo>
                  <a:pt x="177698" y="14833"/>
                </a:lnTo>
                <a:lnTo>
                  <a:pt x="177735" y="26314"/>
                </a:lnTo>
                <a:lnTo>
                  <a:pt x="179324" y="30683"/>
                </a:lnTo>
                <a:lnTo>
                  <a:pt x="182575" y="34137"/>
                </a:lnTo>
                <a:lnTo>
                  <a:pt x="194157" y="31699"/>
                </a:lnTo>
                <a:lnTo>
                  <a:pt x="191109" y="28752"/>
                </a:lnTo>
                <a:lnTo>
                  <a:pt x="189585" y="25196"/>
                </a:lnTo>
                <a:lnTo>
                  <a:pt x="189585" y="17780"/>
                </a:lnTo>
                <a:lnTo>
                  <a:pt x="190677" y="15138"/>
                </a:lnTo>
                <a:lnTo>
                  <a:pt x="195046" y="11074"/>
                </a:lnTo>
                <a:lnTo>
                  <a:pt x="197967" y="10058"/>
                </a:lnTo>
                <a:lnTo>
                  <a:pt x="224868" y="10058"/>
                </a:lnTo>
                <a:lnTo>
                  <a:pt x="221308" y="6643"/>
                </a:lnTo>
                <a:lnTo>
                  <a:pt x="215284" y="2952"/>
                </a:lnTo>
                <a:lnTo>
                  <a:pt x="208621" y="738"/>
                </a:lnTo>
                <a:lnTo>
                  <a:pt x="201320" y="0"/>
                </a:lnTo>
                <a:close/>
              </a:path>
              <a:path w="350519" h="157479">
                <a:moveTo>
                  <a:pt x="87244" y="10363"/>
                </a:moveTo>
                <a:lnTo>
                  <a:pt x="53035" y="10363"/>
                </a:lnTo>
                <a:lnTo>
                  <a:pt x="60121" y="10782"/>
                </a:lnTo>
                <a:lnTo>
                  <a:pt x="66751" y="12039"/>
                </a:lnTo>
                <a:lnTo>
                  <a:pt x="96012" y="33070"/>
                </a:lnTo>
                <a:lnTo>
                  <a:pt x="104394" y="26822"/>
                </a:lnTo>
                <a:lnTo>
                  <a:pt x="100617" y="21836"/>
                </a:lnTo>
                <a:lnTo>
                  <a:pt x="95969" y="17068"/>
                </a:lnTo>
                <a:lnTo>
                  <a:pt x="90520" y="12577"/>
                </a:lnTo>
                <a:lnTo>
                  <a:pt x="87244" y="103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7" name="object 57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650225" y="5967025"/>
            <a:ext cx="4263727" cy="134132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496436" y="5998115"/>
            <a:ext cx="184601" cy="78902"/>
          </a:xfrm>
          <a:prstGeom prst="rect">
            <a:avLst/>
          </a:prstGeom>
        </p:spPr>
      </p:pic>
      <p:sp>
        <p:nvSpPr>
          <p:cNvPr id="59" name="object 59"/>
          <p:cNvSpPr/>
          <p:nvPr/>
        </p:nvSpPr>
        <p:spPr>
          <a:xfrm>
            <a:off x="8181491" y="6099666"/>
            <a:ext cx="444575" cy="77528"/>
          </a:xfrm>
          <a:custGeom>
            <a:avLst/>
            <a:gdLst/>
            <a:ahLst/>
            <a:cxnLst/>
            <a:rect l="l" t="t" r="r" b="b"/>
            <a:pathLst>
              <a:path w="343534" h="100329">
                <a:moveTo>
                  <a:pt x="54146" y="10363"/>
                </a:moveTo>
                <a:lnTo>
                  <a:pt x="34290" y="10363"/>
                </a:lnTo>
                <a:lnTo>
                  <a:pt x="38176" y="11810"/>
                </a:lnTo>
                <a:lnTo>
                  <a:pt x="43967" y="17602"/>
                </a:lnTo>
                <a:lnTo>
                  <a:pt x="45415" y="21488"/>
                </a:lnTo>
                <a:lnTo>
                  <a:pt x="45415" y="26365"/>
                </a:lnTo>
                <a:lnTo>
                  <a:pt x="25107" y="61879"/>
                </a:lnTo>
                <a:lnTo>
                  <a:pt x="0" y="89458"/>
                </a:lnTo>
                <a:lnTo>
                  <a:pt x="1981" y="100126"/>
                </a:lnTo>
                <a:lnTo>
                  <a:pt x="59588" y="100126"/>
                </a:lnTo>
                <a:lnTo>
                  <a:pt x="59588" y="89763"/>
                </a:lnTo>
                <a:lnTo>
                  <a:pt x="14325" y="89763"/>
                </a:lnTo>
                <a:lnTo>
                  <a:pt x="14325" y="89153"/>
                </a:lnTo>
                <a:lnTo>
                  <a:pt x="14732" y="88849"/>
                </a:lnTo>
                <a:lnTo>
                  <a:pt x="16078" y="87502"/>
                </a:lnTo>
                <a:lnTo>
                  <a:pt x="29260" y="73761"/>
                </a:lnTo>
                <a:lnTo>
                  <a:pt x="31496" y="71526"/>
                </a:lnTo>
                <a:lnTo>
                  <a:pt x="56873" y="33061"/>
                </a:lnTo>
                <a:lnTo>
                  <a:pt x="57759" y="25145"/>
                </a:lnTo>
                <a:lnTo>
                  <a:pt x="57759" y="17525"/>
                </a:lnTo>
                <a:lnTo>
                  <a:pt x="55295" y="11429"/>
                </a:lnTo>
                <a:lnTo>
                  <a:pt x="54146" y="10363"/>
                </a:lnTo>
                <a:close/>
              </a:path>
              <a:path w="343534" h="100329">
                <a:moveTo>
                  <a:pt x="59588" y="89458"/>
                </a:moveTo>
                <a:lnTo>
                  <a:pt x="29870" y="89458"/>
                </a:lnTo>
                <a:lnTo>
                  <a:pt x="14325" y="89763"/>
                </a:lnTo>
                <a:lnTo>
                  <a:pt x="59588" y="89763"/>
                </a:lnTo>
                <a:lnTo>
                  <a:pt x="59588" y="89458"/>
                </a:lnTo>
                <a:close/>
              </a:path>
              <a:path w="343534" h="100329">
                <a:moveTo>
                  <a:pt x="38760" y="0"/>
                </a:moveTo>
                <a:lnTo>
                  <a:pt x="22504" y="0"/>
                </a:lnTo>
                <a:lnTo>
                  <a:pt x="16154" y="2057"/>
                </a:lnTo>
                <a:lnTo>
                  <a:pt x="6400" y="10286"/>
                </a:lnTo>
                <a:lnTo>
                  <a:pt x="3251" y="15544"/>
                </a:lnTo>
                <a:lnTo>
                  <a:pt x="1828" y="21945"/>
                </a:lnTo>
                <a:lnTo>
                  <a:pt x="13868" y="24688"/>
                </a:lnTo>
                <a:lnTo>
                  <a:pt x="15900" y="15138"/>
                </a:lnTo>
                <a:lnTo>
                  <a:pt x="21082" y="10363"/>
                </a:lnTo>
                <a:lnTo>
                  <a:pt x="54146" y="10363"/>
                </a:lnTo>
                <a:lnTo>
                  <a:pt x="45440" y="2285"/>
                </a:lnTo>
                <a:lnTo>
                  <a:pt x="38760" y="0"/>
                </a:lnTo>
                <a:close/>
              </a:path>
              <a:path w="343534" h="100329">
                <a:moveTo>
                  <a:pt x="114909" y="49377"/>
                </a:moveTo>
                <a:lnTo>
                  <a:pt x="70866" y="49377"/>
                </a:lnTo>
                <a:lnTo>
                  <a:pt x="70866" y="60045"/>
                </a:lnTo>
                <a:lnTo>
                  <a:pt x="114909" y="60045"/>
                </a:lnTo>
                <a:lnTo>
                  <a:pt x="114909" y="49377"/>
                </a:lnTo>
                <a:close/>
              </a:path>
              <a:path w="343534" h="100329">
                <a:moveTo>
                  <a:pt x="177437" y="10363"/>
                </a:moveTo>
                <a:lnTo>
                  <a:pt x="157581" y="10363"/>
                </a:lnTo>
                <a:lnTo>
                  <a:pt x="161467" y="11810"/>
                </a:lnTo>
                <a:lnTo>
                  <a:pt x="167259" y="17602"/>
                </a:lnTo>
                <a:lnTo>
                  <a:pt x="168706" y="21488"/>
                </a:lnTo>
                <a:lnTo>
                  <a:pt x="168706" y="26365"/>
                </a:lnTo>
                <a:lnTo>
                  <a:pt x="148399" y="61879"/>
                </a:lnTo>
                <a:lnTo>
                  <a:pt x="123291" y="89458"/>
                </a:lnTo>
                <a:lnTo>
                  <a:pt x="125272" y="100126"/>
                </a:lnTo>
                <a:lnTo>
                  <a:pt x="182880" y="100126"/>
                </a:lnTo>
                <a:lnTo>
                  <a:pt x="182880" y="89763"/>
                </a:lnTo>
                <a:lnTo>
                  <a:pt x="137617" y="89763"/>
                </a:lnTo>
                <a:lnTo>
                  <a:pt x="137617" y="89153"/>
                </a:lnTo>
                <a:lnTo>
                  <a:pt x="138023" y="88849"/>
                </a:lnTo>
                <a:lnTo>
                  <a:pt x="139369" y="87502"/>
                </a:lnTo>
                <a:lnTo>
                  <a:pt x="152552" y="73761"/>
                </a:lnTo>
                <a:lnTo>
                  <a:pt x="154787" y="71526"/>
                </a:lnTo>
                <a:lnTo>
                  <a:pt x="180165" y="33061"/>
                </a:lnTo>
                <a:lnTo>
                  <a:pt x="181051" y="25145"/>
                </a:lnTo>
                <a:lnTo>
                  <a:pt x="181051" y="17525"/>
                </a:lnTo>
                <a:lnTo>
                  <a:pt x="178587" y="11429"/>
                </a:lnTo>
                <a:lnTo>
                  <a:pt x="177437" y="10363"/>
                </a:lnTo>
                <a:close/>
              </a:path>
              <a:path w="343534" h="100329">
                <a:moveTo>
                  <a:pt x="182880" y="89458"/>
                </a:moveTo>
                <a:lnTo>
                  <a:pt x="153162" y="89458"/>
                </a:lnTo>
                <a:lnTo>
                  <a:pt x="137617" y="89763"/>
                </a:lnTo>
                <a:lnTo>
                  <a:pt x="182880" y="89763"/>
                </a:lnTo>
                <a:lnTo>
                  <a:pt x="182880" y="89458"/>
                </a:lnTo>
                <a:close/>
              </a:path>
              <a:path w="343534" h="100329">
                <a:moveTo>
                  <a:pt x="162052" y="0"/>
                </a:moveTo>
                <a:lnTo>
                  <a:pt x="145796" y="0"/>
                </a:lnTo>
                <a:lnTo>
                  <a:pt x="139446" y="2057"/>
                </a:lnTo>
                <a:lnTo>
                  <a:pt x="129692" y="10286"/>
                </a:lnTo>
                <a:lnTo>
                  <a:pt x="126542" y="15544"/>
                </a:lnTo>
                <a:lnTo>
                  <a:pt x="125120" y="21945"/>
                </a:lnTo>
                <a:lnTo>
                  <a:pt x="137160" y="24688"/>
                </a:lnTo>
                <a:lnTo>
                  <a:pt x="139192" y="15138"/>
                </a:lnTo>
                <a:lnTo>
                  <a:pt x="144373" y="10363"/>
                </a:lnTo>
                <a:lnTo>
                  <a:pt x="177437" y="10363"/>
                </a:lnTo>
                <a:lnTo>
                  <a:pt x="168732" y="2285"/>
                </a:lnTo>
                <a:lnTo>
                  <a:pt x="162052" y="0"/>
                </a:lnTo>
                <a:close/>
              </a:path>
              <a:path w="343534" h="100329">
                <a:moveTo>
                  <a:pt x="266090" y="26060"/>
                </a:moveTo>
                <a:lnTo>
                  <a:pt x="195072" y="26060"/>
                </a:lnTo>
                <a:lnTo>
                  <a:pt x="195072" y="36575"/>
                </a:lnTo>
                <a:lnTo>
                  <a:pt x="266090" y="36575"/>
                </a:lnTo>
                <a:lnTo>
                  <a:pt x="266090" y="26060"/>
                </a:lnTo>
                <a:close/>
              </a:path>
              <a:path w="343534" h="100329">
                <a:moveTo>
                  <a:pt x="266090" y="60197"/>
                </a:moveTo>
                <a:lnTo>
                  <a:pt x="195072" y="60197"/>
                </a:lnTo>
                <a:lnTo>
                  <a:pt x="195072" y="70713"/>
                </a:lnTo>
                <a:lnTo>
                  <a:pt x="266090" y="70713"/>
                </a:lnTo>
                <a:lnTo>
                  <a:pt x="266090" y="60197"/>
                </a:lnTo>
                <a:close/>
              </a:path>
              <a:path w="343534" h="100329">
                <a:moveTo>
                  <a:pt x="329323" y="76199"/>
                </a:moveTo>
                <a:lnTo>
                  <a:pt x="317893" y="76199"/>
                </a:lnTo>
                <a:lnTo>
                  <a:pt x="317893" y="100126"/>
                </a:lnTo>
                <a:lnTo>
                  <a:pt x="329323" y="100126"/>
                </a:lnTo>
                <a:lnTo>
                  <a:pt x="329323" y="76199"/>
                </a:lnTo>
                <a:close/>
              </a:path>
              <a:path w="343534" h="100329">
                <a:moveTo>
                  <a:pt x="329323" y="761"/>
                </a:moveTo>
                <a:lnTo>
                  <a:pt x="314236" y="761"/>
                </a:lnTo>
                <a:lnTo>
                  <a:pt x="274307" y="65989"/>
                </a:lnTo>
                <a:lnTo>
                  <a:pt x="277050" y="76199"/>
                </a:lnTo>
                <a:lnTo>
                  <a:pt x="343496" y="76199"/>
                </a:lnTo>
                <a:lnTo>
                  <a:pt x="343496" y="65989"/>
                </a:lnTo>
                <a:lnTo>
                  <a:pt x="286804" y="65989"/>
                </a:lnTo>
                <a:lnTo>
                  <a:pt x="307682" y="31394"/>
                </a:lnTo>
                <a:lnTo>
                  <a:pt x="318046" y="13106"/>
                </a:lnTo>
                <a:lnTo>
                  <a:pt x="329323" y="13106"/>
                </a:lnTo>
                <a:lnTo>
                  <a:pt x="329323" y="761"/>
                </a:lnTo>
                <a:close/>
              </a:path>
              <a:path w="343534" h="100329">
                <a:moveTo>
                  <a:pt x="329323" y="13106"/>
                </a:moveTo>
                <a:lnTo>
                  <a:pt x="318655" y="13106"/>
                </a:lnTo>
                <a:lnTo>
                  <a:pt x="318011" y="31394"/>
                </a:lnTo>
                <a:lnTo>
                  <a:pt x="317893" y="65989"/>
                </a:lnTo>
                <a:lnTo>
                  <a:pt x="329323" y="65989"/>
                </a:lnTo>
                <a:lnTo>
                  <a:pt x="329323" y="1310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0" name="object 6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650223" y="6169186"/>
            <a:ext cx="3641897" cy="134132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496436" y="6200275"/>
            <a:ext cx="184601" cy="78902"/>
          </a:xfrm>
          <a:prstGeom prst="rect">
            <a:avLst/>
          </a:prstGeom>
        </p:spPr>
      </p:pic>
      <p:sp>
        <p:nvSpPr>
          <p:cNvPr id="62" name="object 62"/>
          <p:cNvSpPr/>
          <p:nvPr/>
        </p:nvSpPr>
        <p:spPr>
          <a:xfrm>
            <a:off x="1230219" y="6674589"/>
            <a:ext cx="402665" cy="137391"/>
          </a:xfrm>
          <a:custGeom>
            <a:avLst/>
            <a:gdLst/>
            <a:ahLst/>
            <a:cxnLst/>
            <a:rect l="l" t="t" r="r" b="b"/>
            <a:pathLst>
              <a:path w="311150" h="177800">
                <a:moveTo>
                  <a:pt x="61569" y="135100"/>
                </a:moveTo>
                <a:lnTo>
                  <a:pt x="56184" y="136855"/>
                </a:lnTo>
                <a:lnTo>
                  <a:pt x="45618" y="144779"/>
                </a:lnTo>
                <a:lnTo>
                  <a:pt x="42976" y="150012"/>
                </a:lnTo>
                <a:lnTo>
                  <a:pt x="42976" y="162915"/>
                </a:lnTo>
                <a:lnTo>
                  <a:pt x="45186" y="167970"/>
                </a:lnTo>
                <a:lnTo>
                  <a:pt x="54025" y="175386"/>
                </a:lnTo>
                <a:lnTo>
                  <a:pt x="59842" y="177241"/>
                </a:lnTo>
                <a:lnTo>
                  <a:pt x="74777" y="177241"/>
                </a:lnTo>
                <a:lnTo>
                  <a:pt x="81533" y="175513"/>
                </a:lnTo>
                <a:lnTo>
                  <a:pt x="87325" y="172059"/>
                </a:lnTo>
                <a:lnTo>
                  <a:pt x="85041" y="167335"/>
                </a:lnTo>
                <a:lnTo>
                  <a:pt x="63144" y="167335"/>
                </a:lnTo>
                <a:lnTo>
                  <a:pt x="59816" y="166369"/>
                </a:lnTo>
                <a:lnTo>
                  <a:pt x="55244" y="162509"/>
                </a:lnTo>
                <a:lnTo>
                  <a:pt x="54101" y="159867"/>
                </a:lnTo>
                <a:lnTo>
                  <a:pt x="54101" y="149097"/>
                </a:lnTo>
                <a:lnTo>
                  <a:pt x="60401" y="144678"/>
                </a:lnTo>
                <a:lnTo>
                  <a:pt x="72999" y="143255"/>
                </a:lnTo>
                <a:lnTo>
                  <a:pt x="72999" y="140969"/>
                </a:lnTo>
                <a:lnTo>
                  <a:pt x="61569" y="140969"/>
                </a:lnTo>
                <a:lnTo>
                  <a:pt x="61569" y="135100"/>
                </a:lnTo>
                <a:close/>
              </a:path>
              <a:path w="311150" h="177800">
                <a:moveTo>
                  <a:pt x="82905" y="162915"/>
                </a:moveTo>
                <a:lnTo>
                  <a:pt x="78638" y="165861"/>
                </a:lnTo>
                <a:lnTo>
                  <a:pt x="73507" y="167335"/>
                </a:lnTo>
                <a:lnTo>
                  <a:pt x="85041" y="167335"/>
                </a:lnTo>
                <a:lnTo>
                  <a:pt x="82905" y="162915"/>
                </a:lnTo>
                <a:close/>
              </a:path>
              <a:path w="311150" h="177800">
                <a:moveTo>
                  <a:pt x="72999" y="52882"/>
                </a:moveTo>
                <a:lnTo>
                  <a:pt x="61569" y="52882"/>
                </a:lnTo>
                <a:lnTo>
                  <a:pt x="61569" y="74218"/>
                </a:lnTo>
                <a:lnTo>
                  <a:pt x="30378" y="74218"/>
                </a:lnTo>
                <a:lnTo>
                  <a:pt x="23952" y="76733"/>
                </a:lnTo>
                <a:lnTo>
                  <a:pt x="13690" y="86791"/>
                </a:lnTo>
                <a:lnTo>
                  <a:pt x="11125" y="93522"/>
                </a:lnTo>
                <a:lnTo>
                  <a:pt x="11181" y="110718"/>
                </a:lnTo>
                <a:lnTo>
                  <a:pt x="13004" y="118160"/>
                </a:lnTo>
                <a:lnTo>
                  <a:pt x="20523" y="131775"/>
                </a:lnTo>
                <a:lnTo>
                  <a:pt x="25399" y="137464"/>
                </a:lnTo>
                <a:lnTo>
                  <a:pt x="31394" y="142036"/>
                </a:lnTo>
                <a:lnTo>
                  <a:pt x="40538" y="135178"/>
                </a:lnTo>
                <a:lnTo>
                  <a:pt x="32870" y="128196"/>
                </a:lnTo>
                <a:lnTo>
                  <a:pt x="27393" y="120357"/>
                </a:lnTo>
                <a:lnTo>
                  <a:pt x="24107" y="111661"/>
                </a:lnTo>
                <a:lnTo>
                  <a:pt x="23012" y="102107"/>
                </a:lnTo>
                <a:lnTo>
                  <a:pt x="23012" y="96621"/>
                </a:lnTo>
                <a:lnTo>
                  <a:pt x="24587" y="92328"/>
                </a:lnTo>
                <a:lnTo>
                  <a:pt x="30886" y="86131"/>
                </a:lnTo>
                <a:lnTo>
                  <a:pt x="35051" y="84581"/>
                </a:lnTo>
                <a:lnTo>
                  <a:pt x="72999" y="84581"/>
                </a:lnTo>
                <a:lnTo>
                  <a:pt x="72999" y="52882"/>
                </a:lnTo>
                <a:close/>
              </a:path>
              <a:path w="311150" h="177800">
                <a:moveTo>
                  <a:pt x="157733" y="52882"/>
                </a:moveTo>
                <a:lnTo>
                  <a:pt x="146303" y="52882"/>
                </a:lnTo>
                <a:lnTo>
                  <a:pt x="146303" y="74218"/>
                </a:lnTo>
                <a:lnTo>
                  <a:pt x="115112" y="74218"/>
                </a:lnTo>
                <a:lnTo>
                  <a:pt x="108686" y="76733"/>
                </a:lnTo>
                <a:lnTo>
                  <a:pt x="98424" y="86791"/>
                </a:lnTo>
                <a:lnTo>
                  <a:pt x="95859" y="93522"/>
                </a:lnTo>
                <a:lnTo>
                  <a:pt x="95915" y="110718"/>
                </a:lnTo>
                <a:lnTo>
                  <a:pt x="97739" y="118160"/>
                </a:lnTo>
                <a:lnTo>
                  <a:pt x="105257" y="131775"/>
                </a:lnTo>
                <a:lnTo>
                  <a:pt x="110134" y="137464"/>
                </a:lnTo>
                <a:lnTo>
                  <a:pt x="116128" y="142036"/>
                </a:lnTo>
                <a:lnTo>
                  <a:pt x="125272" y="135178"/>
                </a:lnTo>
                <a:lnTo>
                  <a:pt x="117605" y="128196"/>
                </a:lnTo>
                <a:lnTo>
                  <a:pt x="112128" y="120357"/>
                </a:lnTo>
                <a:lnTo>
                  <a:pt x="108842" y="111661"/>
                </a:lnTo>
                <a:lnTo>
                  <a:pt x="107746" y="102107"/>
                </a:lnTo>
                <a:lnTo>
                  <a:pt x="107746" y="96621"/>
                </a:lnTo>
                <a:lnTo>
                  <a:pt x="109321" y="92328"/>
                </a:lnTo>
                <a:lnTo>
                  <a:pt x="115620" y="86131"/>
                </a:lnTo>
                <a:lnTo>
                  <a:pt x="119786" y="84581"/>
                </a:lnTo>
                <a:lnTo>
                  <a:pt x="157733" y="84581"/>
                </a:lnTo>
                <a:lnTo>
                  <a:pt x="157733" y="52882"/>
                </a:lnTo>
                <a:close/>
              </a:path>
              <a:path w="311150" h="177800">
                <a:moveTo>
                  <a:pt x="71475" y="134111"/>
                </a:moveTo>
                <a:lnTo>
                  <a:pt x="63042" y="134619"/>
                </a:lnTo>
                <a:lnTo>
                  <a:pt x="61569" y="135100"/>
                </a:lnTo>
                <a:lnTo>
                  <a:pt x="61569" y="140969"/>
                </a:lnTo>
                <a:lnTo>
                  <a:pt x="72999" y="140969"/>
                </a:lnTo>
                <a:lnTo>
                  <a:pt x="71475" y="134111"/>
                </a:lnTo>
                <a:close/>
              </a:path>
              <a:path w="311150" h="177800">
                <a:moveTo>
                  <a:pt x="72999" y="134111"/>
                </a:moveTo>
                <a:lnTo>
                  <a:pt x="71475" y="134111"/>
                </a:lnTo>
                <a:lnTo>
                  <a:pt x="72999" y="140969"/>
                </a:lnTo>
                <a:lnTo>
                  <a:pt x="72999" y="134111"/>
                </a:lnTo>
                <a:close/>
              </a:path>
              <a:path w="311150" h="177800">
                <a:moveTo>
                  <a:pt x="157733" y="84581"/>
                </a:moveTo>
                <a:lnTo>
                  <a:pt x="146303" y="84581"/>
                </a:lnTo>
                <a:lnTo>
                  <a:pt x="146303" y="140969"/>
                </a:lnTo>
                <a:lnTo>
                  <a:pt x="157733" y="140969"/>
                </a:lnTo>
                <a:lnTo>
                  <a:pt x="157733" y="84581"/>
                </a:lnTo>
                <a:close/>
              </a:path>
              <a:path w="311150" h="177800">
                <a:moveTo>
                  <a:pt x="199339" y="52882"/>
                </a:moveTo>
                <a:lnTo>
                  <a:pt x="187909" y="52882"/>
                </a:lnTo>
                <a:lnTo>
                  <a:pt x="187909" y="140969"/>
                </a:lnTo>
                <a:lnTo>
                  <a:pt x="199339" y="140969"/>
                </a:lnTo>
                <a:lnTo>
                  <a:pt x="199339" y="52882"/>
                </a:lnTo>
                <a:close/>
              </a:path>
              <a:path w="311150" h="177800">
                <a:moveTo>
                  <a:pt x="292303" y="109118"/>
                </a:moveTo>
                <a:lnTo>
                  <a:pt x="280720" y="109118"/>
                </a:lnTo>
                <a:lnTo>
                  <a:pt x="280720" y="140969"/>
                </a:lnTo>
                <a:lnTo>
                  <a:pt x="292303" y="140969"/>
                </a:lnTo>
                <a:lnTo>
                  <a:pt x="292303" y="109118"/>
                </a:lnTo>
                <a:close/>
              </a:path>
              <a:path w="311150" h="177800">
                <a:moveTo>
                  <a:pt x="72999" y="84581"/>
                </a:moveTo>
                <a:lnTo>
                  <a:pt x="61569" y="84581"/>
                </a:lnTo>
                <a:lnTo>
                  <a:pt x="61569" y="135100"/>
                </a:lnTo>
                <a:lnTo>
                  <a:pt x="63042" y="134619"/>
                </a:lnTo>
                <a:lnTo>
                  <a:pt x="71475" y="134111"/>
                </a:lnTo>
                <a:lnTo>
                  <a:pt x="72999" y="134111"/>
                </a:lnTo>
                <a:lnTo>
                  <a:pt x="72999" y="84581"/>
                </a:lnTo>
                <a:close/>
              </a:path>
              <a:path w="311150" h="177800">
                <a:moveTo>
                  <a:pt x="249021" y="52882"/>
                </a:moveTo>
                <a:lnTo>
                  <a:pt x="236829" y="52882"/>
                </a:lnTo>
                <a:lnTo>
                  <a:pt x="241198" y="56743"/>
                </a:lnTo>
                <a:lnTo>
                  <a:pt x="243382" y="61569"/>
                </a:lnTo>
                <a:lnTo>
                  <a:pt x="243382" y="71932"/>
                </a:lnTo>
                <a:lnTo>
                  <a:pt x="241553" y="75590"/>
                </a:lnTo>
                <a:lnTo>
                  <a:pt x="234238" y="81076"/>
                </a:lnTo>
                <a:lnTo>
                  <a:pt x="228752" y="83261"/>
                </a:lnTo>
                <a:lnTo>
                  <a:pt x="221437" y="84886"/>
                </a:lnTo>
                <a:lnTo>
                  <a:pt x="222827" y="92673"/>
                </a:lnTo>
                <a:lnTo>
                  <a:pt x="246786" y="120091"/>
                </a:lnTo>
                <a:lnTo>
                  <a:pt x="256031" y="120091"/>
                </a:lnTo>
                <a:lnTo>
                  <a:pt x="263480" y="119405"/>
                </a:lnTo>
                <a:lnTo>
                  <a:pt x="269976" y="117347"/>
                </a:lnTo>
                <a:lnTo>
                  <a:pt x="275520" y="113918"/>
                </a:lnTo>
                <a:lnTo>
                  <a:pt x="279673" y="109575"/>
                </a:lnTo>
                <a:lnTo>
                  <a:pt x="250799" y="109575"/>
                </a:lnTo>
                <a:lnTo>
                  <a:pt x="245414" y="107594"/>
                </a:lnTo>
                <a:lnTo>
                  <a:pt x="237693" y="99669"/>
                </a:lnTo>
                <a:lnTo>
                  <a:pt x="235407" y="95199"/>
                </a:lnTo>
                <a:lnTo>
                  <a:pt x="234695" y="90220"/>
                </a:lnTo>
                <a:lnTo>
                  <a:pt x="240791" y="88798"/>
                </a:lnTo>
                <a:lnTo>
                  <a:pt x="245719" y="86207"/>
                </a:lnTo>
                <a:lnTo>
                  <a:pt x="253237" y="78689"/>
                </a:lnTo>
                <a:lnTo>
                  <a:pt x="255117" y="74218"/>
                </a:lnTo>
                <a:lnTo>
                  <a:pt x="255117" y="63042"/>
                </a:lnTo>
                <a:lnTo>
                  <a:pt x="253085" y="57861"/>
                </a:lnTo>
                <a:lnTo>
                  <a:pt x="249021" y="53492"/>
                </a:lnTo>
                <a:lnTo>
                  <a:pt x="249021" y="52882"/>
                </a:lnTo>
                <a:close/>
              </a:path>
              <a:path w="311150" h="177800">
                <a:moveTo>
                  <a:pt x="292303" y="52882"/>
                </a:moveTo>
                <a:lnTo>
                  <a:pt x="280873" y="52882"/>
                </a:lnTo>
                <a:lnTo>
                  <a:pt x="280779" y="92673"/>
                </a:lnTo>
                <a:lnTo>
                  <a:pt x="278739" y="98526"/>
                </a:lnTo>
                <a:lnTo>
                  <a:pt x="270205" y="107365"/>
                </a:lnTo>
                <a:lnTo>
                  <a:pt x="264617" y="109575"/>
                </a:lnTo>
                <a:lnTo>
                  <a:pt x="279673" y="109575"/>
                </a:lnTo>
                <a:lnTo>
                  <a:pt x="280111" y="109118"/>
                </a:lnTo>
                <a:lnTo>
                  <a:pt x="292303" y="109118"/>
                </a:lnTo>
                <a:lnTo>
                  <a:pt x="292303" y="52882"/>
                </a:lnTo>
                <a:close/>
              </a:path>
              <a:path w="311150" h="177800">
                <a:moveTo>
                  <a:pt x="84734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84734" y="52882"/>
                </a:lnTo>
                <a:lnTo>
                  <a:pt x="84734" y="43129"/>
                </a:lnTo>
                <a:close/>
              </a:path>
              <a:path w="311150" h="177800">
                <a:moveTo>
                  <a:pt x="91439" y="43129"/>
                </a:moveTo>
                <a:lnTo>
                  <a:pt x="84734" y="43129"/>
                </a:lnTo>
                <a:lnTo>
                  <a:pt x="84734" y="52882"/>
                </a:lnTo>
                <a:lnTo>
                  <a:pt x="91439" y="52882"/>
                </a:lnTo>
                <a:lnTo>
                  <a:pt x="91439" y="43129"/>
                </a:lnTo>
                <a:close/>
              </a:path>
              <a:path w="311150" h="177800">
                <a:moveTo>
                  <a:pt x="169468" y="43129"/>
                </a:moveTo>
                <a:lnTo>
                  <a:pt x="91439" y="43129"/>
                </a:lnTo>
                <a:lnTo>
                  <a:pt x="91439" y="52882"/>
                </a:lnTo>
                <a:lnTo>
                  <a:pt x="169468" y="52882"/>
                </a:lnTo>
                <a:lnTo>
                  <a:pt x="169468" y="43129"/>
                </a:lnTo>
                <a:close/>
              </a:path>
              <a:path w="311150" h="177800">
                <a:moveTo>
                  <a:pt x="176174" y="43129"/>
                </a:moveTo>
                <a:lnTo>
                  <a:pt x="169468" y="43129"/>
                </a:lnTo>
                <a:lnTo>
                  <a:pt x="169468" y="52882"/>
                </a:lnTo>
                <a:lnTo>
                  <a:pt x="176174" y="52882"/>
                </a:lnTo>
                <a:lnTo>
                  <a:pt x="176174" y="43129"/>
                </a:lnTo>
                <a:close/>
              </a:path>
              <a:path w="311150" h="177800">
                <a:moveTo>
                  <a:pt x="211073" y="43129"/>
                </a:moveTo>
                <a:lnTo>
                  <a:pt x="176174" y="43129"/>
                </a:lnTo>
                <a:lnTo>
                  <a:pt x="176174" y="52882"/>
                </a:lnTo>
                <a:lnTo>
                  <a:pt x="211073" y="52882"/>
                </a:lnTo>
                <a:lnTo>
                  <a:pt x="211073" y="43129"/>
                </a:lnTo>
                <a:close/>
              </a:path>
              <a:path w="311150" h="177800">
                <a:moveTo>
                  <a:pt x="217779" y="43129"/>
                </a:moveTo>
                <a:lnTo>
                  <a:pt x="211073" y="43129"/>
                </a:lnTo>
                <a:lnTo>
                  <a:pt x="211073" y="52882"/>
                </a:lnTo>
                <a:lnTo>
                  <a:pt x="217779" y="52882"/>
                </a:lnTo>
                <a:lnTo>
                  <a:pt x="217779" y="43129"/>
                </a:lnTo>
                <a:close/>
              </a:path>
              <a:path w="311150" h="177800">
                <a:moveTo>
                  <a:pt x="310743" y="43129"/>
                </a:moveTo>
                <a:lnTo>
                  <a:pt x="217779" y="43129"/>
                </a:lnTo>
                <a:lnTo>
                  <a:pt x="217779" y="52882"/>
                </a:lnTo>
                <a:lnTo>
                  <a:pt x="310743" y="52882"/>
                </a:lnTo>
                <a:lnTo>
                  <a:pt x="310743" y="43129"/>
                </a:lnTo>
                <a:close/>
              </a:path>
              <a:path w="311150" h="177800">
                <a:moveTo>
                  <a:pt x="185701" y="10058"/>
                </a:moveTo>
                <a:lnTo>
                  <a:pt x="169671" y="10058"/>
                </a:lnTo>
                <a:lnTo>
                  <a:pt x="175590" y="13309"/>
                </a:lnTo>
                <a:lnTo>
                  <a:pt x="184835" y="26314"/>
                </a:lnTo>
                <a:lnTo>
                  <a:pt x="187325" y="33856"/>
                </a:lnTo>
                <a:lnTo>
                  <a:pt x="187404" y="34137"/>
                </a:lnTo>
                <a:lnTo>
                  <a:pt x="187909" y="43129"/>
                </a:lnTo>
                <a:lnTo>
                  <a:pt x="199186" y="43129"/>
                </a:lnTo>
                <a:lnTo>
                  <a:pt x="197886" y="33856"/>
                </a:lnTo>
                <a:lnTo>
                  <a:pt x="195510" y="25546"/>
                </a:lnTo>
                <a:lnTo>
                  <a:pt x="192057" y="18197"/>
                </a:lnTo>
                <a:lnTo>
                  <a:pt x="187528" y="11810"/>
                </a:lnTo>
                <a:lnTo>
                  <a:pt x="185701" y="10058"/>
                </a:lnTo>
                <a:close/>
              </a:path>
              <a:path w="311150" h="177800">
                <a:moveTo>
                  <a:pt x="162153" y="0"/>
                </a:moveTo>
                <a:lnTo>
                  <a:pt x="155143" y="0"/>
                </a:lnTo>
                <a:lnTo>
                  <a:pt x="149453" y="1981"/>
                </a:lnTo>
                <a:lnTo>
                  <a:pt x="140715" y="9905"/>
                </a:lnTo>
                <a:lnTo>
                  <a:pt x="138531" y="14833"/>
                </a:lnTo>
                <a:lnTo>
                  <a:pt x="138568" y="26314"/>
                </a:lnTo>
                <a:lnTo>
                  <a:pt x="140157" y="30683"/>
                </a:lnTo>
                <a:lnTo>
                  <a:pt x="143408" y="34137"/>
                </a:lnTo>
                <a:lnTo>
                  <a:pt x="154990" y="31699"/>
                </a:lnTo>
                <a:lnTo>
                  <a:pt x="151942" y="28752"/>
                </a:lnTo>
                <a:lnTo>
                  <a:pt x="150418" y="25196"/>
                </a:lnTo>
                <a:lnTo>
                  <a:pt x="150418" y="17779"/>
                </a:lnTo>
                <a:lnTo>
                  <a:pt x="151510" y="15138"/>
                </a:lnTo>
                <a:lnTo>
                  <a:pt x="155879" y="11074"/>
                </a:lnTo>
                <a:lnTo>
                  <a:pt x="158800" y="10058"/>
                </a:lnTo>
                <a:lnTo>
                  <a:pt x="185701" y="10058"/>
                </a:lnTo>
                <a:lnTo>
                  <a:pt x="182141" y="6643"/>
                </a:lnTo>
                <a:lnTo>
                  <a:pt x="176117" y="2952"/>
                </a:lnTo>
                <a:lnTo>
                  <a:pt x="169454" y="738"/>
                </a:lnTo>
                <a:lnTo>
                  <a:pt x="16215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10638" y="6416255"/>
            <a:ext cx="365685" cy="78509"/>
          </a:xfrm>
          <a:custGeom>
            <a:avLst/>
            <a:gdLst/>
            <a:ahLst/>
            <a:cxnLst/>
            <a:rect l="l" t="t" r="r" b="b"/>
            <a:pathLst>
              <a:path w="282575" h="101600">
                <a:moveTo>
                  <a:pt x="60929" y="66751"/>
                </a:moveTo>
                <a:lnTo>
                  <a:pt x="44805" y="66751"/>
                </a:lnTo>
                <a:lnTo>
                  <a:pt x="44805" y="67360"/>
                </a:lnTo>
                <a:lnTo>
                  <a:pt x="11887" y="94487"/>
                </a:lnTo>
                <a:lnTo>
                  <a:pt x="23622" y="101041"/>
                </a:lnTo>
                <a:lnTo>
                  <a:pt x="60929" y="66751"/>
                </a:lnTo>
                <a:close/>
              </a:path>
              <a:path w="282575" h="101600">
                <a:moveTo>
                  <a:pt x="77266" y="62941"/>
                </a:moveTo>
                <a:lnTo>
                  <a:pt x="65684" y="62941"/>
                </a:lnTo>
                <a:lnTo>
                  <a:pt x="65684" y="99364"/>
                </a:lnTo>
                <a:lnTo>
                  <a:pt x="77266" y="99364"/>
                </a:lnTo>
                <a:lnTo>
                  <a:pt x="77266" y="62941"/>
                </a:lnTo>
                <a:close/>
              </a:path>
              <a:path w="282575" h="101600">
                <a:moveTo>
                  <a:pt x="30022" y="11277"/>
                </a:moveTo>
                <a:lnTo>
                  <a:pt x="18440" y="11277"/>
                </a:lnTo>
                <a:lnTo>
                  <a:pt x="18440" y="52019"/>
                </a:lnTo>
                <a:lnTo>
                  <a:pt x="20904" y="57988"/>
                </a:lnTo>
                <a:lnTo>
                  <a:pt x="30759" y="65608"/>
                </a:lnTo>
                <a:lnTo>
                  <a:pt x="37084" y="67259"/>
                </a:lnTo>
                <a:lnTo>
                  <a:pt x="44805" y="66751"/>
                </a:lnTo>
                <a:lnTo>
                  <a:pt x="60929" y="66751"/>
                </a:lnTo>
                <a:lnTo>
                  <a:pt x="65074" y="62941"/>
                </a:lnTo>
                <a:lnTo>
                  <a:pt x="77266" y="62941"/>
                </a:lnTo>
                <a:lnTo>
                  <a:pt x="77266" y="57759"/>
                </a:lnTo>
                <a:lnTo>
                  <a:pt x="40182" y="57759"/>
                </a:lnTo>
                <a:lnTo>
                  <a:pt x="36245" y="56489"/>
                </a:lnTo>
                <a:lnTo>
                  <a:pt x="31267" y="51409"/>
                </a:lnTo>
                <a:lnTo>
                  <a:pt x="30022" y="47345"/>
                </a:lnTo>
                <a:lnTo>
                  <a:pt x="30022" y="11277"/>
                </a:lnTo>
                <a:close/>
              </a:path>
              <a:path w="282575" h="101600">
                <a:moveTo>
                  <a:pt x="77266" y="11277"/>
                </a:moveTo>
                <a:lnTo>
                  <a:pt x="65684" y="11277"/>
                </a:lnTo>
                <a:lnTo>
                  <a:pt x="65684" y="49987"/>
                </a:lnTo>
                <a:lnTo>
                  <a:pt x="63652" y="51917"/>
                </a:lnTo>
                <a:lnTo>
                  <a:pt x="60706" y="53695"/>
                </a:lnTo>
                <a:lnTo>
                  <a:pt x="52984" y="56946"/>
                </a:lnTo>
                <a:lnTo>
                  <a:pt x="49225" y="57759"/>
                </a:lnTo>
                <a:lnTo>
                  <a:pt x="77266" y="57759"/>
                </a:lnTo>
                <a:lnTo>
                  <a:pt x="77266" y="11277"/>
                </a:lnTo>
                <a:close/>
              </a:path>
              <a:path w="282575" h="101600">
                <a:moveTo>
                  <a:pt x="95707" y="1523"/>
                </a:moveTo>
                <a:lnTo>
                  <a:pt x="0" y="1523"/>
                </a:lnTo>
                <a:lnTo>
                  <a:pt x="0" y="11277"/>
                </a:lnTo>
                <a:lnTo>
                  <a:pt x="95707" y="11277"/>
                </a:lnTo>
                <a:lnTo>
                  <a:pt x="95707" y="1523"/>
                </a:lnTo>
                <a:close/>
              </a:path>
              <a:path w="282575" h="101600">
                <a:moveTo>
                  <a:pt x="175412" y="70103"/>
                </a:moveTo>
                <a:lnTo>
                  <a:pt x="163982" y="70103"/>
                </a:lnTo>
                <a:lnTo>
                  <a:pt x="163982" y="99364"/>
                </a:lnTo>
                <a:lnTo>
                  <a:pt x="175412" y="99364"/>
                </a:lnTo>
                <a:lnTo>
                  <a:pt x="175412" y="70103"/>
                </a:lnTo>
                <a:close/>
              </a:path>
              <a:path w="282575" h="101600">
                <a:moveTo>
                  <a:pt x="263652" y="58064"/>
                </a:moveTo>
                <a:lnTo>
                  <a:pt x="252222" y="58064"/>
                </a:lnTo>
                <a:lnTo>
                  <a:pt x="252222" y="99364"/>
                </a:lnTo>
                <a:lnTo>
                  <a:pt x="263652" y="99364"/>
                </a:lnTo>
                <a:lnTo>
                  <a:pt x="263652" y="58064"/>
                </a:lnTo>
                <a:close/>
              </a:path>
              <a:path w="282575" h="101600">
                <a:moveTo>
                  <a:pt x="147524" y="10363"/>
                </a:moveTo>
                <a:lnTo>
                  <a:pt x="130657" y="10363"/>
                </a:lnTo>
                <a:lnTo>
                  <a:pt x="133223" y="11328"/>
                </a:lnTo>
                <a:lnTo>
                  <a:pt x="136982" y="15189"/>
                </a:lnTo>
                <a:lnTo>
                  <a:pt x="137922" y="17779"/>
                </a:lnTo>
                <a:lnTo>
                  <a:pt x="137922" y="25704"/>
                </a:lnTo>
                <a:lnTo>
                  <a:pt x="136194" y="29616"/>
                </a:lnTo>
                <a:lnTo>
                  <a:pt x="129286" y="35915"/>
                </a:lnTo>
                <a:lnTo>
                  <a:pt x="122529" y="38912"/>
                </a:lnTo>
                <a:lnTo>
                  <a:pt x="97078" y="46024"/>
                </a:lnTo>
                <a:lnTo>
                  <a:pt x="98107" y="53821"/>
                </a:lnTo>
                <a:lnTo>
                  <a:pt x="126739" y="82853"/>
                </a:lnTo>
                <a:lnTo>
                  <a:pt x="134569" y="83515"/>
                </a:lnTo>
                <a:lnTo>
                  <a:pt x="141681" y="83515"/>
                </a:lnTo>
                <a:lnTo>
                  <a:pt x="147701" y="82143"/>
                </a:lnTo>
                <a:lnTo>
                  <a:pt x="157556" y="76657"/>
                </a:lnTo>
                <a:lnTo>
                  <a:pt x="161137" y="73558"/>
                </a:lnTo>
                <a:lnTo>
                  <a:pt x="161499" y="72999"/>
                </a:lnTo>
                <a:lnTo>
                  <a:pt x="131267" y="72999"/>
                </a:lnTo>
                <a:lnTo>
                  <a:pt x="127584" y="72237"/>
                </a:lnTo>
                <a:lnTo>
                  <a:pt x="110794" y="52425"/>
                </a:lnTo>
                <a:lnTo>
                  <a:pt x="117246" y="50698"/>
                </a:lnTo>
                <a:lnTo>
                  <a:pt x="119786" y="49987"/>
                </a:lnTo>
                <a:lnTo>
                  <a:pt x="132721" y="45167"/>
                </a:lnTo>
                <a:lnTo>
                  <a:pt x="141960" y="38785"/>
                </a:lnTo>
                <a:lnTo>
                  <a:pt x="147504" y="30841"/>
                </a:lnTo>
                <a:lnTo>
                  <a:pt x="149352" y="21335"/>
                </a:lnTo>
                <a:lnTo>
                  <a:pt x="149262" y="14808"/>
                </a:lnTo>
                <a:lnTo>
                  <a:pt x="147524" y="10363"/>
                </a:lnTo>
                <a:close/>
              </a:path>
              <a:path w="282575" h="101600">
                <a:moveTo>
                  <a:pt x="219913" y="11277"/>
                </a:moveTo>
                <a:lnTo>
                  <a:pt x="208483" y="11277"/>
                </a:lnTo>
                <a:lnTo>
                  <a:pt x="208483" y="47853"/>
                </a:lnTo>
                <a:lnTo>
                  <a:pt x="201015" y="53492"/>
                </a:lnTo>
                <a:lnTo>
                  <a:pt x="210159" y="73609"/>
                </a:lnTo>
                <a:lnTo>
                  <a:pt x="219760" y="73609"/>
                </a:lnTo>
                <a:lnTo>
                  <a:pt x="219760" y="58064"/>
                </a:lnTo>
                <a:lnTo>
                  <a:pt x="263652" y="58064"/>
                </a:lnTo>
                <a:lnTo>
                  <a:pt x="263652" y="47548"/>
                </a:lnTo>
                <a:lnTo>
                  <a:pt x="219913" y="47548"/>
                </a:lnTo>
                <a:lnTo>
                  <a:pt x="219913" y="11277"/>
                </a:lnTo>
                <a:close/>
              </a:path>
              <a:path w="282575" h="101600">
                <a:moveTo>
                  <a:pt x="187147" y="1523"/>
                </a:moveTo>
                <a:lnTo>
                  <a:pt x="163982" y="1523"/>
                </a:lnTo>
                <a:lnTo>
                  <a:pt x="163982" y="51917"/>
                </a:lnTo>
                <a:lnTo>
                  <a:pt x="161518" y="58902"/>
                </a:lnTo>
                <a:lnTo>
                  <a:pt x="151663" y="70180"/>
                </a:lnTo>
                <a:lnTo>
                  <a:pt x="144576" y="72999"/>
                </a:lnTo>
                <a:lnTo>
                  <a:pt x="161499" y="72999"/>
                </a:lnTo>
                <a:lnTo>
                  <a:pt x="163372" y="70103"/>
                </a:lnTo>
                <a:lnTo>
                  <a:pt x="175412" y="70103"/>
                </a:lnTo>
                <a:lnTo>
                  <a:pt x="175412" y="11277"/>
                </a:lnTo>
                <a:lnTo>
                  <a:pt x="187147" y="11277"/>
                </a:lnTo>
                <a:lnTo>
                  <a:pt x="187147" y="1523"/>
                </a:lnTo>
                <a:close/>
              </a:path>
              <a:path w="282575" h="101600">
                <a:moveTo>
                  <a:pt x="263652" y="11277"/>
                </a:moveTo>
                <a:lnTo>
                  <a:pt x="252222" y="11277"/>
                </a:lnTo>
                <a:lnTo>
                  <a:pt x="252222" y="47548"/>
                </a:lnTo>
                <a:lnTo>
                  <a:pt x="263652" y="47548"/>
                </a:lnTo>
                <a:lnTo>
                  <a:pt x="263652" y="11277"/>
                </a:lnTo>
                <a:close/>
              </a:path>
              <a:path w="282575" h="101600">
                <a:moveTo>
                  <a:pt x="134010" y="0"/>
                </a:moveTo>
                <a:lnTo>
                  <a:pt x="121005" y="0"/>
                </a:lnTo>
                <a:lnTo>
                  <a:pt x="115747" y="1930"/>
                </a:lnTo>
                <a:lnTo>
                  <a:pt x="107518" y="9651"/>
                </a:lnTo>
                <a:lnTo>
                  <a:pt x="105460" y="14325"/>
                </a:lnTo>
                <a:lnTo>
                  <a:pt x="105460" y="25095"/>
                </a:lnTo>
                <a:lnTo>
                  <a:pt x="107086" y="29362"/>
                </a:lnTo>
                <a:lnTo>
                  <a:pt x="110337" y="32613"/>
                </a:lnTo>
                <a:lnTo>
                  <a:pt x="121158" y="29413"/>
                </a:lnTo>
                <a:lnTo>
                  <a:pt x="118313" y="26873"/>
                </a:lnTo>
                <a:lnTo>
                  <a:pt x="116890" y="23825"/>
                </a:lnTo>
                <a:lnTo>
                  <a:pt x="116890" y="17221"/>
                </a:lnTo>
                <a:lnTo>
                  <a:pt x="117856" y="14808"/>
                </a:lnTo>
                <a:lnTo>
                  <a:pt x="121716" y="11252"/>
                </a:lnTo>
                <a:lnTo>
                  <a:pt x="124256" y="10363"/>
                </a:lnTo>
                <a:lnTo>
                  <a:pt x="147524" y="10363"/>
                </a:lnTo>
                <a:lnTo>
                  <a:pt x="147345" y="9905"/>
                </a:lnTo>
                <a:lnTo>
                  <a:pt x="139319" y="1981"/>
                </a:lnTo>
                <a:lnTo>
                  <a:pt x="134010" y="0"/>
                </a:lnTo>
                <a:close/>
              </a:path>
              <a:path w="282575" h="101600">
                <a:moveTo>
                  <a:pt x="193852" y="1523"/>
                </a:moveTo>
                <a:lnTo>
                  <a:pt x="187147" y="1523"/>
                </a:lnTo>
                <a:lnTo>
                  <a:pt x="187147" y="11277"/>
                </a:lnTo>
                <a:lnTo>
                  <a:pt x="193852" y="11277"/>
                </a:lnTo>
                <a:lnTo>
                  <a:pt x="193852" y="1523"/>
                </a:lnTo>
                <a:close/>
              </a:path>
              <a:path w="282575" h="101600">
                <a:moveTo>
                  <a:pt x="282092" y="1523"/>
                </a:moveTo>
                <a:lnTo>
                  <a:pt x="193852" y="1523"/>
                </a:lnTo>
                <a:lnTo>
                  <a:pt x="193852" y="11277"/>
                </a:lnTo>
                <a:lnTo>
                  <a:pt x="282092" y="11277"/>
                </a:lnTo>
                <a:lnTo>
                  <a:pt x="282092" y="15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707024" y="6371348"/>
            <a:ext cx="373082" cy="118745"/>
          </a:xfrm>
          <a:custGeom>
            <a:avLst/>
            <a:gdLst/>
            <a:ahLst/>
            <a:cxnLst/>
            <a:rect l="l" t="t" r="r" b="b"/>
            <a:pathLst>
              <a:path w="288289" h="153670">
                <a:moveTo>
                  <a:pt x="109423" y="52882"/>
                </a:moveTo>
                <a:lnTo>
                  <a:pt x="98298" y="52882"/>
                </a:lnTo>
                <a:lnTo>
                  <a:pt x="98298" y="67970"/>
                </a:lnTo>
                <a:lnTo>
                  <a:pt x="68580" y="67970"/>
                </a:lnTo>
                <a:lnTo>
                  <a:pt x="64058" y="69418"/>
                </a:lnTo>
                <a:lnTo>
                  <a:pt x="57556" y="75209"/>
                </a:lnTo>
                <a:lnTo>
                  <a:pt x="55930" y="78943"/>
                </a:lnTo>
                <a:lnTo>
                  <a:pt x="55930" y="91541"/>
                </a:lnTo>
                <a:lnTo>
                  <a:pt x="59639" y="97891"/>
                </a:lnTo>
                <a:lnTo>
                  <a:pt x="67056" y="102565"/>
                </a:lnTo>
                <a:lnTo>
                  <a:pt x="60553" y="107442"/>
                </a:lnTo>
                <a:lnTo>
                  <a:pt x="57302" y="113639"/>
                </a:lnTo>
                <a:lnTo>
                  <a:pt x="57428" y="122224"/>
                </a:lnTo>
                <a:lnTo>
                  <a:pt x="58066" y="127615"/>
                </a:lnTo>
                <a:lnTo>
                  <a:pt x="94645" y="152366"/>
                </a:lnTo>
                <a:lnTo>
                  <a:pt x="105308" y="153619"/>
                </a:lnTo>
                <a:lnTo>
                  <a:pt x="110185" y="143713"/>
                </a:lnTo>
                <a:lnTo>
                  <a:pt x="92182" y="141465"/>
                </a:lnTo>
                <a:lnTo>
                  <a:pt x="79324" y="137007"/>
                </a:lnTo>
                <a:lnTo>
                  <a:pt x="71608" y="130340"/>
                </a:lnTo>
                <a:lnTo>
                  <a:pt x="69037" y="121462"/>
                </a:lnTo>
                <a:lnTo>
                  <a:pt x="69037" y="116890"/>
                </a:lnTo>
                <a:lnTo>
                  <a:pt x="70967" y="113106"/>
                </a:lnTo>
                <a:lnTo>
                  <a:pt x="78689" y="107111"/>
                </a:lnTo>
                <a:lnTo>
                  <a:pt x="83769" y="105613"/>
                </a:lnTo>
                <a:lnTo>
                  <a:pt x="112620" y="105613"/>
                </a:lnTo>
                <a:lnTo>
                  <a:pt x="104232" y="97688"/>
                </a:lnTo>
                <a:lnTo>
                  <a:pt x="76200" y="97688"/>
                </a:lnTo>
                <a:lnTo>
                  <a:pt x="70408" y="94335"/>
                </a:lnTo>
                <a:lnTo>
                  <a:pt x="67513" y="90119"/>
                </a:lnTo>
                <a:lnTo>
                  <a:pt x="67513" y="80264"/>
                </a:lnTo>
                <a:lnTo>
                  <a:pt x="70662" y="77876"/>
                </a:lnTo>
                <a:lnTo>
                  <a:pt x="109423" y="77876"/>
                </a:lnTo>
                <a:lnTo>
                  <a:pt x="109423" y="52882"/>
                </a:lnTo>
                <a:close/>
              </a:path>
              <a:path w="288289" h="153670">
                <a:moveTo>
                  <a:pt x="231862" y="126949"/>
                </a:moveTo>
                <a:lnTo>
                  <a:pt x="220370" y="126949"/>
                </a:lnTo>
                <a:lnTo>
                  <a:pt x="231495" y="147066"/>
                </a:lnTo>
                <a:lnTo>
                  <a:pt x="245059" y="143713"/>
                </a:lnTo>
                <a:lnTo>
                  <a:pt x="231862" y="126949"/>
                </a:lnTo>
                <a:close/>
              </a:path>
              <a:path w="288289" h="153670">
                <a:moveTo>
                  <a:pt x="29870" y="52882"/>
                </a:moveTo>
                <a:lnTo>
                  <a:pt x="18440" y="52882"/>
                </a:lnTo>
                <a:lnTo>
                  <a:pt x="18440" y="140970"/>
                </a:lnTo>
                <a:lnTo>
                  <a:pt x="29870" y="140970"/>
                </a:lnTo>
                <a:lnTo>
                  <a:pt x="29870" y="52882"/>
                </a:lnTo>
                <a:close/>
              </a:path>
              <a:path w="288289" h="153670">
                <a:moveTo>
                  <a:pt x="269748" y="52882"/>
                </a:moveTo>
                <a:lnTo>
                  <a:pt x="258318" y="52882"/>
                </a:lnTo>
                <a:lnTo>
                  <a:pt x="258318" y="140970"/>
                </a:lnTo>
                <a:lnTo>
                  <a:pt x="269748" y="140970"/>
                </a:lnTo>
                <a:lnTo>
                  <a:pt x="269748" y="52882"/>
                </a:lnTo>
                <a:close/>
              </a:path>
              <a:path w="288289" h="153670">
                <a:moveTo>
                  <a:pt x="112620" y="105613"/>
                </a:moveTo>
                <a:lnTo>
                  <a:pt x="94335" y="105613"/>
                </a:lnTo>
                <a:lnTo>
                  <a:pt x="97637" y="106578"/>
                </a:lnTo>
                <a:lnTo>
                  <a:pt x="102311" y="110439"/>
                </a:lnTo>
                <a:lnTo>
                  <a:pt x="103479" y="112877"/>
                </a:lnTo>
                <a:lnTo>
                  <a:pt x="103479" y="119786"/>
                </a:lnTo>
                <a:lnTo>
                  <a:pt x="101447" y="123393"/>
                </a:lnTo>
                <a:lnTo>
                  <a:pt x="97383" y="126644"/>
                </a:lnTo>
                <a:lnTo>
                  <a:pt x="107442" y="132435"/>
                </a:lnTo>
                <a:lnTo>
                  <a:pt x="112318" y="127965"/>
                </a:lnTo>
                <a:lnTo>
                  <a:pt x="114757" y="122580"/>
                </a:lnTo>
                <a:lnTo>
                  <a:pt x="114734" y="110439"/>
                </a:lnTo>
                <a:lnTo>
                  <a:pt x="112620" y="105613"/>
                </a:lnTo>
                <a:close/>
              </a:path>
              <a:path w="288289" h="153670">
                <a:moveTo>
                  <a:pt x="183769" y="91440"/>
                </a:moveTo>
                <a:lnTo>
                  <a:pt x="171450" y="91440"/>
                </a:lnTo>
                <a:lnTo>
                  <a:pt x="170942" y="93776"/>
                </a:lnTo>
                <a:lnTo>
                  <a:pt x="170797" y="95046"/>
                </a:lnTo>
                <a:lnTo>
                  <a:pt x="170688" y="106680"/>
                </a:lnTo>
                <a:lnTo>
                  <a:pt x="173913" y="114122"/>
                </a:lnTo>
                <a:lnTo>
                  <a:pt x="205587" y="129997"/>
                </a:lnTo>
                <a:lnTo>
                  <a:pt x="211175" y="129997"/>
                </a:lnTo>
                <a:lnTo>
                  <a:pt x="216103" y="128981"/>
                </a:lnTo>
                <a:lnTo>
                  <a:pt x="220370" y="126949"/>
                </a:lnTo>
                <a:lnTo>
                  <a:pt x="231862" y="126949"/>
                </a:lnTo>
                <a:lnTo>
                  <a:pt x="228142" y="122224"/>
                </a:lnTo>
                <a:lnTo>
                  <a:pt x="231125" y="119583"/>
                </a:lnTo>
                <a:lnTo>
                  <a:pt x="197866" y="119583"/>
                </a:lnTo>
                <a:lnTo>
                  <a:pt x="192709" y="117703"/>
                </a:lnTo>
                <a:lnTo>
                  <a:pt x="184480" y="109982"/>
                </a:lnTo>
                <a:lnTo>
                  <a:pt x="182532" y="105460"/>
                </a:lnTo>
                <a:lnTo>
                  <a:pt x="182422" y="95046"/>
                </a:lnTo>
                <a:lnTo>
                  <a:pt x="183769" y="91440"/>
                </a:lnTo>
                <a:close/>
              </a:path>
              <a:path w="288289" h="153670">
                <a:moveTo>
                  <a:pt x="225856" y="97078"/>
                </a:moveTo>
                <a:lnTo>
                  <a:pt x="217474" y="100126"/>
                </a:lnTo>
                <a:lnTo>
                  <a:pt x="217474" y="115671"/>
                </a:lnTo>
                <a:lnTo>
                  <a:pt x="214630" y="118211"/>
                </a:lnTo>
                <a:lnTo>
                  <a:pt x="210159" y="119481"/>
                </a:lnTo>
                <a:lnTo>
                  <a:pt x="204063" y="119481"/>
                </a:lnTo>
                <a:lnTo>
                  <a:pt x="197866" y="119583"/>
                </a:lnTo>
                <a:lnTo>
                  <a:pt x="231125" y="119583"/>
                </a:lnTo>
                <a:lnTo>
                  <a:pt x="231698" y="119075"/>
                </a:lnTo>
                <a:lnTo>
                  <a:pt x="233476" y="114858"/>
                </a:lnTo>
                <a:lnTo>
                  <a:pt x="233461" y="106578"/>
                </a:lnTo>
                <a:lnTo>
                  <a:pt x="232714" y="104063"/>
                </a:lnTo>
                <a:lnTo>
                  <a:pt x="229666" y="99695"/>
                </a:lnTo>
                <a:lnTo>
                  <a:pt x="227888" y="98094"/>
                </a:lnTo>
                <a:lnTo>
                  <a:pt x="225856" y="97078"/>
                </a:lnTo>
                <a:close/>
              </a:path>
              <a:path w="288289" h="153670">
                <a:moveTo>
                  <a:pt x="224180" y="52882"/>
                </a:moveTo>
                <a:lnTo>
                  <a:pt x="212598" y="52882"/>
                </a:lnTo>
                <a:lnTo>
                  <a:pt x="212598" y="68122"/>
                </a:lnTo>
                <a:lnTo>
                  <a:pt x="186893" y="74523"/>
                </a:lnTo>
                <a:lnTo>
                  <a:pt x="181254" y="77317"/>
                </a:lnTo>
                <a:lnTo>
                  <a:pt x="177393" y="81076"/>
                </a:lnTo>
                <a:lnTo>
                  <a:pt x="134874" y="81076"/>
                </a:lnTo>
                <a:lnTo>
                  <a:pt x="126339" y="87934"/>
                </a:lnTo>
                <a:lnTo>
                  <a:pt x="126339" y="92100"/>
                </a:lnTo>
                <a:lnTo>
                  <a:pt x="127279" y="96012"/>
                </a:lnTo>
                <a:lnTo>
                  <a:pt x="131038" y="103327"/>
                </a:lnTo>
                <a:lnTo>
                  <a:pt x="133451" y="106070"/>
                </a:lnTo>
                <a:lnTo>
                  <a:pt x="136398" y="107899"/>
                </a:lnTo>
                <a:lnTo>
                  <a:pt x="143408" y="105460"/>
                </a:lnTo>
                <a:lnTo>
                  <a:pt x="143408" y="91440"/>
                </a:lnTo>
                <a:lnTo>
                  <a:pt x="183769" y="91440"/>
                </a:lnTo>
                <a:lnTo>
                  <a:pt x="189153" y="85953"/>
                </a:lnTo>
                <a:lnTo>
                  <a:pt x="193751" y="83718"/>
                </a:lnTo>
                <a:lnTo>
                  <a:pt x="200253" y="81991"/>
                </a:lnTo>
                <a:lnTo>
                  <a:pt x="224180" y="76200"/>
                </a:lnTo>
                <a:lnTo>
                  <a:pt x="224180" y="52882"/>
                </a:lnTo>
                <a:close/>
              </a:path>
              <a:path w="288289" h="153670">
                <a:moveTo>
                  <a:pt x="97790" y="95402"/>
                </a:moveTo>
                <a:lnTo>
                  <a:pt x="84683" y="95402"/>
                </a:lnTo>
                <a:lnTo>
                  <a:pt x="80162" y="96164"/>
                </a:lnTo>
                <a:lnTo>
                  <a:pt x="76200" y="97688"/>
                </a:lnTo>
                <a:lnTo>
                  <a:pt x="104232" y="97688"/>
                </a:lnTo>
                <a:lnTo>
                  <a:pt x="103962" y="97434"/>
                </a:lnTo>
                <a:lnTo>
                  <a:pt x="97790" y="95402"/>
                </a:lnTo>
                <a:close/>
              </a:path>
              <a:path w="288289" h="153670">
                <a:moveTo>
                  <a:pt x="41605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41605" y="52882"/>
                </a:lnTo>
                <a:lnTo>
                  <a:pt x="41605" y="43129"/>
                </a:lnTo>
                <a:close/>
              </a:path>
              <a:path w="288289" h="153670">
                <a:moveTo>
                  <a:pt x="48310" y="43129"/>
                </a:moveTo>
                <a:lnTo>
                  <a:pt x="41605" y="43129"/>
                </a:lnTo>
                <a:lnTo>
                  <a:pt x="41605" y="52882"/>
                </a:lnTo>
                <a:lnTo>
                  <a:pt x="48310" y="52882"/>
                </a:lnTo>
                <a:lnTo>
                  <a:pt x="48310" y="43129"/>
                </a:lnTo>
                <a:close/>
              </a:path>
              <a:path w="288289" h="153670">
                <a:moveTo>
                  <a:pt x="118872" y="43129"/>
                </a:moveTo>
                <a:lnTo>
                  <a:pt x="48310" y="43129"/>
                </a:lnTo>
                <a:lnTo>
                  <a:pt x="48310" y="52882"/>
                </a:lnTo>
                <a:lnTo>
                  <a:pt x="118872" y="52882"/>
                </a:lnTo>
                <a:lnTo>
                  <a:pt x="118872" y="43129"/>
                </a:lnTo>
                <a:close/>
              </a:path>
              <a:path w="288289" h="153670">
                <a:moveTo>
                  <a:pt x="125577" y="43129"/>
                </a:moveTo>
                <a:lnTo>
                  <a:pt x="118872" y="43129"/>
                </a:lnTo>
                <a:lnTo>
                  <a:pt x="118872" y="52882"/>
                </a:lnTo>
                <a:lnTo>
                  <a:pt x="125577" y="52882"/>
                </a:lnTo>
                <a:lnTo>
                  <a:pt x="125577" y="43129"/>
                </a:lnTo>
                <a:close/>
              </a:path>
              <a:path w="288289" h="153670">
                <a:moveTo>
                  <a:pt x="239877" y="43129"/>
                </a:moveTo>
                <a:lnTo>
                  <a:pt x="125577" y="43129"/>
                </a:lnTo>
                <a:lnTo>
                  <a:pt x="125577" y="52882"/>
                </a:lnTo>
                <a:lnTo>
                  <a:pt x="239877" y="52882"/>
                </a:lnTo>
                <a:lnTo>
                  <a:pt x="239877" y="43129"/>
                </a:lnTo>
                <a:close/>
              </a:path>
              <a:path w="288289" h="153670">
                <a:moveTo>
                  <a:pt x="246583" y="43129"/>
                </a:moveTo>
                <a:lnTo>
                  <a:pt x="239877" y="43129"/>
                </a:lnTo>
                <a:lnTo>
                  <a:pt x="239877" y="52882"/>
                </a:lnTo>
                <a:lnTo>
                  <a:pt x="246583" y="52882"/>
                </a:lnTo>
                <a:lnTo>
                  <a:pt x="246583" y="43129"/>
                </a:lnTo>
                <a:close/>
              </a:path>
              <a:path w="288289" h="153670">
                <a:moveTo>
                  <a:pt x="288188" y="43129"/>
                </a:moveTo>
                <a:lnTo>
                  <a:pt x="246583" y="43129"/>
                </a:lnTo>
                <a:lnTo>
                  <a:pt x="246583" y="52882"/>
                </a:lnTo>
                <a:lnTo>
                  <a:pt x="288188" y="52882"/>
                </a:lnTo>
                <a:lnTo>
                  <a:pt x="288188" y="43129"/>
                </a:lnTo>
                <a:close/>
              </a:path>
              <a:path w="288289" h="153670">
                <a:moveTo>
                  <a:pt x="54864" y="0"/>
                </a:moveTo>
                <a:lnTo>
                  <a:pt x="18440" y="20726"/>
                </a:lnTo>
                <a:lnTo>
                  <a:pt x="18440" y="43129"/>
                </a:lnTo>
                <a:lnTo>
                  <a:pt x="29870" y="43129"/>
                </a:lnTo>
                <a:lnTo>
                  <a:pt x="29870" y="23571"/>
                </a:lnTo>
                <a:lnTo>
                  <a:pt x="32029" y="18745"/>
                </a:lnTo>
                <a:lnTo>
                  <a:pt x="40665" y="12039"/>
                </a:lnTo>
                <a:lnTo>
                  <a:pt x="46837" y="10363"/>
                </a:lnTo>
                <a:lnTo>
                  <a:pt x="91212" y="10363"/>
                </a:lnTo>
                <a:lnTo>
                  <a:pt x="87858" y="8229"/>
                </a:lnTo>
                <a:lnTo>
                  <a:pt x="80452" y="4629"/>
                </a:lnTo>
                <a:lnTo>
                  <a:pt x="72485" y="2057"/>
                </a:lnTo>
                <a:lnTo>
                  <a:pt x="63955" y="514"/>
                </a:lnTo>
                <a:lnTo>
                  <a:pt x="54864" y="0"/>
                </a:lnTo>
                <a:close/>
              </a:path>
              <a:path w="288289" h="153670">
                <a:moveTo>
                  <a:pt x="256110" y="10058"/>
                </a:moveTo>
                <a:lnTo>
                  <a:pt x="240080" y="10058"/>
                </a:lnTo>
                <a:lnTo>
                  <a:pt x="245999" y="13309"/>
                </a:lnTo>
                <a:lnTo>
                  <a:pt x="255244" y="26314"/>
                </a:lnTo>
                <a:lnTo>
                  <a:pt x="257734" y="33856"/>
                </a:lnTo>
                <a:lnTo>
                  <a:pt x="257812" y="34137"/>
                </a:lnTo>
                <a:lnTo>
                  <a:pt x="258318" y="43129"/>
                </a:lnTo>
                <a:lnTo>
                  <a:pt x="269595" y="43129"/>
                </a:lnTo>
                <a:lnTo>
                  <a:pt x="268295" y="33856"/>
                </a:lnTo>
                <a:lnTo>
                  <a:pt x="265918" y="25546"/>
                </a:lnTo>
                <a:lnTo>
                  <a:pt x="262466" y="18197"/>
                </a:lnTo>
                <a:lnTo>
                  <a:pt x="257937" y="11811"/>
                </a:lnTo>
                <a:lnTo>
                  <a:pt x="256110" y="10058"/>
                </a:lnTo>
                <a:close/>
              </a:path>
              <a:path w="288289" h="153670">
                <a:moveTo>
                  <a:pt x="232562" y="0"/>
                </a:moveTo>
                <a:lnTo>
                  <a:pt x="225552" y="0"/>
                </a:lnTo>
                <a:lnTo>
                  <a:pt x="219862" y="1981"/>
                </a:lnTo>
                <a:lnTo>
                  <a:pt x="211124" y="9906"/>
                </a:lnTo>
                <a:lnTo>
                  <a:pt x="208940" y="14833"/>
                </a:lnTo>
                <a:lnTo>
                  <a:pt x="208977" y="26314"/>
                </a:lnTo>
                <a:lnTo>
                  <a:pt x="210566" y="30683"/>
                </a:lnTo>
                <a:lnTo>
                  <a:pt x="213817" y="34137"/>
                </a:lnTo>
                <a:lnTo>
                  <a:pt x="225399" y="31699"/>
                </a:lnTo>
                <a:lnTo>
                  <a:pt x="222351" y="28752"/>
                </a:lnTo>
                <a:lnTo>
                  <a:pt x="220827" y="25196"/>
                </a:lnTo>
                <a:lnTo>
                  <a:pt x="220827" y="17780"/>
                </a:lnTo>
                <a:lnTo>
                  <a:pt x="221919" y="15138"/>
                </a:lnTo>
                <a:lnTo>
                  <a:pt x="226288" y="11074"/>
                </a:lnTo>
                <a:lnTo>
                  <a:pt x="229209" y="10058"/>
                </a:lnTo>
                <a:lnTo>
                  <a:pt x="256110" y="10058"/>
                </a:lnTo>
                <a:lnTo>
                  <a:pt x="252550" y="6643"/>
                </a:lnTo>
                <a:lnTo>
                  <a:pt x="246526" y="2952"/>
                </a:lnTo>
                <a:lnTo>
                  <a:pt x="239863" y="738"/>
                </a:lnTo>
                <a:lnTo>
                  <a:pt x="232562" y="0"/>
                </a:lnTo>
                <a:close/>
              </a:path>
              <a:path w="288289" h="153670">
                <a:moveTo>
                  <a:pt x="91212" y="10363"/>
                </a:moveTo>
                <a:lnTo>
                  <a:pt x="54864" y="10363"/>
                </a:lnTo>
                <a:lnTo>
                  <a:pt x="62464" y="10782"/>
                </a:lnTo>
                <a:lnTo>
                  <a:pt x="69570" y="12039"/>
                </a:lnTo>
                <a:lnTo>
                  <a:pt x="100736" y="33070"/>
                </a:lnTo>
                <a:lnTo>
                  <a:pt x="108966" y="26670"/>
                </a:lnTo>
                <a:lnTo>
                  <a:pt x="105075" y="21688"/>
                </a:lnTo>
                <a:lnTo>
                  <a:pt x="100260" y="16954"/>
                </a:lnTo>
                <a:lnTo>
                  <a:pt x="94521" y="12468"/>
                </a:lnTo>
                <a:lnTo>
                  <a:pt x="91212" y="103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object 6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496436" y="6402436"/>
            <a:ext cx="184601" cy="78902"/>
          </a:xfrm>
          <a:prstGeom prst="rect">
            <a:avLst/>
          </a:prstGeom>
        </p:spPr>
      </p:pic>
      <p:sp>
        <p:nvSpPr>
          <p:cNvPr id="66" name="object 66"/>
          <p:cNvSpPr/>
          <p:nvPr/>
        </p:nvSpPr>
        <p:spPr>
          <a:xfrm>
            <a:off x="8181491" y="6503987"/>
            <a:ext cx="444575" cy="77528"/>
          </a:xfrm>
          <a:custGeom>
            <a:avLst/>
            <a:gdLst/>
            <a:ahLst/>
            <a:cxnLst/>
            <a:rect l="l" t="t" r="r" b="b"/>
            <a:pathLst>
              <a:path w="343534" h="100329">
                <a:moveTo>
                  <a:pt x="54146" y="10363"/>
                </a:moveTo>
                <a:lnTo>
                  <a:pt x="34290" y="10363"/>
                </a:lnTo>
                <a:lnTo>
                  <a:pt x="38176" y="11810"/>
                </a:lnTo>
                <a:lnTo>
                  <a:pt x="43967" y="17602"/>
                </a:lnTo>
                <a:lnTo>
                  <a:pt x="45415" y="21488"/>
                </a:lnTo>
                <a:lnTo>
                  <a:pt x="45415" y="26365"/>
                </a:lnTo>
                <a:lnTo>
                  <a:pt x="25107" y="61879"/>
                </a:lnTo>
                <a:lnTo>
                  <a:pt x="0" y="89458"/>
                </a:lnTo>
                <a:lnTo>
                  <a:pt x="1981" y="100126"/>
                </a:lnTo>
                <a:lnTo>
                  <a:pt x="59588" y="100126"/>
                </a:lnTo>
                <a:lnTo>
                  <a:pt x="59588" y="89763"/>
                </a:lnTo>
                <a:lnTo>
                  <a:pt x="14325" y="89763"/>
                </a:lnTo>
                <a:lnTo>
                  <a:pt x="14325" y="89153"/>
                </a:lnTo>
                <a:lnTo>
                  <a:pt x="14732" y="88849"/>
                </a:lnTo>
                <a:lnTo>
                  <a:pt x="16078" y="87502"/>
                </a:lnTo>
                <a:lnTo>
                  <a:pt x="29260" y="73761"/>
                </a:lnTo>
                <a:lnTo>
                  <a:pt x="31496" y="71526"/>
                </a:lnTo>
                <a:lnTo>
                  <a:pt x="56873" y="33061"/>
                </a:lnTo>
                <a:lnTo>
                  <a:pt x="57759" y="25145"/>
                </a:lnTo>
                <a:lnTo>
                  <a:pt x="57759" y="17525"/>
                </a:lnTo>
                <a:lnTo>
                  <a:pt x="55295" y="11429"/>
                </a:lnTo>
                <a:lnTo>
                  <a:pt x="54146" y="10363"/>
                </a:lnTo>
                <a:close/>
              </a:path>
              <a:path w="343534" h="100329">
                <a:moveTo>
                  <a:pt x="59588" y="89458"/>
                </a:moveTo>
                <a:lnTo>
                  <a:pt x="29870" y="89458"/>
                </a:lnTo>
                <a:lnTo>
                  <a:pt x="14325" y="89763"/>
                </a:lnTo>
                <a:lnTo>
                  <a:pt x="59588" y="89763"/>
                </a:lnTo>
                <a:lnTo>
                  <a:pt x="59588" y="89458"/>
                </a:lnTo>
                <a:close/>
              </a:path>
              <a:path w="343534" h="100329">
                <a:moveTo>
                  <a:pt x="38760" y="0"/>
                </a:moveTo>
                <a:lnTo>
                  <a:pt x="22504" y="0"/>
                </a:lnTo>
                <a:lnTo>
                  <a:pt x="16154" y="2057"/>
                </a:lnTo>
                <a:lnTo>
                  <a:pt x="6400" y="10286"/>
                </a:lnTo>
                <a:lnTo>
                  <a:pt x="3251" y="15544"/>
                </a:lnTo>
                <a:lnTo>
                  <a:pt x="1828" y="21945"/>
                </a:lnTo>
                <a:lnTo>
                  <a:pt x="13868" y="24688"/>
                </a:lnTo>
                <a:lnTo>
                  <a:pt x="15900" y="15138"/>
                </a:lnTo>
                <a:lnTo>
                  <a:pt x="21082" y="10363"/>
                </a:lnTo>
                <a:lnTo>
                  <a:pt x="54146" y="10363"/>
                </a:lnTo>
                <a:lnTo>
                  <a:pt x="45440" y="2285"/>
                </a:lnTo>
                <a:lnTo>
                  <a:pt x="38760" y="0"/>
                </a:lnTo>
                <a:close/>
              </a:path>
              <a:path w="343534" h="100329">
                <a:moveTo>
                  <a:pt x="114909" y="49377"/>
                </a:moveTo>
                <a:lnTo>
                  <a:pt x="70866" y="49377"/>
                </a:lnTo>
                <a:lnTo>
                  <a:pt x="70866" y="60045"/>
                </a:lnTo>
                <a:lnTo>
                  <a:pt x="114909" y="60045"/>
                </a:lnTo>
                <a:lnTo>
                  <a:pt x="114909" y="49377"/>
                </a:lnTo>
                <a:close/>
              </a:path>
              <a:path w="343534" h="100329">
                <a:moveTo>
                  <a:pt x="177437" y="10363"/>
                </a:moveTo>
                <a:lnTo>
                  <a:pt x="157581" y="10363"/>
                </a:lnTo>
                <a:lnTo>
                  <a:pt x="161467" y="11810"/>
                </a:lnTo>
                <a:lnTo>
                  <a:pt x="167259" y="17602"/>
                </a:lnTo>
                <a:lnTo>
                  <a:pt x="168706" y="21488"/>
                </a:lnTo>
                <a:lnTo>
                  <a:pt x="168706" y="26365"/>
                </a:lnTo>
                <a:lnTo>
                  <a:pt x="148399" y="61879"/>
                </a:lnTo>
                <a:lnTo>
                  <a:pt x="123291" y="89458"/>
                </a:lnTo>
                <a:lnTo>
                  <a:pt x="125272" y="100126"/>
                </a:lnTo>
                <a:lnTo>
                  <a:pt x="182880" y="100126"/>
                </a:lnTo>
                <a:lnTo>
                  <a:pt x="182880" y="89763"/>
                </a:lnTo>
                <a:lnTo>
                  <a:pt x="137617" y="89763"/>
                </a:lnTo>
                <a:lnTo>
                  <a:pt x="137617" y="89153"/>
                </a:lnTo>
                <a:lnTo>
                  <a:pt x="138023" y="88849"/>
                </a:lnTo>
                <a:lnTo>
                  <a:pt x="139369" y="87502"/>
                </a:lnTo>
                <a:lnTo>
                  <a:pt x="152552" y="73761"/>
                </a:lnTo>
                <a:lnTo>
                  <a:pt x="154787" y="71526"/>
                </a:lnTo>
                <a:lnTo>
                  <a:pt x="180165" y="33061"/>
                </a:lnTo>
                <a:lnTo>
                  <a:pt x="181051" y="25145"/>
                </a:lnTo>
                <a:lnTo>
                  <a:pt x="181051" y="17525"/>
                </a:lnTo>
                <a:lnTo>
                  <a:pt x="178587" y="11429"/>
                </a:lnTo>
                <a:lnTo>
                  <a:pt x="177437" y="10363"/>
                </a:lnTo>
                <a:close/>
              </a:path>
              <a:path w="343534" h="100329">
                <a:moveTo>
                  <a:pt x="182880" y="89458"/>
                </a:moveTo>
                <a:lnTo>
                  <a:pt x="153162" y="89458"/>
                </a:lnTo>
                <a:lnTo>
                  <a:pt x="137617" y="89763"/>
                </a:lnTo>
                <a:lnTo>
                  <a:pt x="182880" y="89763"/>
                </a:lnTo>
                <a:lnTo>
                  <a:pt x="182880" y="89458"/>
                </a:lnTo>
                <a:close/>
              </a:path>
              <a:path w="343534" h="100329">
                <a:moveTo>
                  <a:pt x="162052" y="0"/>
                </a:moveTo>
                <a:lnTo>
                  <a:pt x="145796" y="0"/>
                </a:lnTo>
                <a:lnTo>
                  <a:pt x="139446" y="2057"/>
                </a:lnTo>
                <a:lnTo>
                  <a:pt x="129692" y="10286"/>
                </a:lnTo>
                <a:lnTo>
                  <a:pt x="126542" y="15544"/>
                </a:lnTo>
                <a:lnTo>
                  <a:pt x="125120" y="21945"/>
                </a:lnTo>
                <a:lnTo>
                  <a:pt x="137160" y="24688"/>
                </a:lnTo>
                <a:lnTo>
                  <a:pt x="139192" y="15138"/>
                </a:lnTo>
                <a:lnTo>
                  <a:pt x="144373" y="10363"/>
                </a:lnTo>
                <a:lnTo>
                  <a:pt x="177437" y="10363"/>
                </a:lnTo>
                <a:lnTo>
                  <a:pt x="168732" y="2285"/>
                </a:lnTo>
                <a:lnTo>
                  <a:pt x="162052" y="0"/>
                </a:lnTo>
                <a:close/>
              </a:path>
              <a:path w="343534" h="100329">
                <a:moveTo>
                  <a:pt x="266090" y="26060"/>
                </a:moveTo>
                <a:lnTo>
                  <a:pt x="195072" y="26060"/>
                </a:lnTo>
                <a:lnTo>
                  <a:pt x="195072" y="36575"/>
                </a:lnTo>
                <a:lnTo>
                  <a:pt x="266090" y="36575"/>
                </a:lnTo>
                <a:lnTo>
                  <a:pt x="266090" y="26060"/>
                </a:lnTo>
                <a:close/>
              </a:path>
              <a:path w="343534" h="100329">
                <a:moveTo>
                  <a:pt x="266090" y="60197"/>
                </a:moveTo>
                <a:lnTo>
                  <a:pt x="195072" y="60197"/>
                </a:lnTo>
                <a:lnTo>
                  <a:pt x="195072" y="70713"/>
                </a:lnTo>
                <a:lnTo>
                  <a:pt x="266090" y="70713"/>
                </a:lnTo>
                <a:lnTo>
                  <a:pt x="266090" y="60197"/>
                </a:lnTo>
                <a:close/>
              </a:path>
              <a:path w="343534" h="100329">
                <a:moveTo>
                  <a:pt x="329323" y="76199"/>
                </a:moveTo>
                <a:lnTo>
                  <a:pt x="317893" y="76199"/>
                </a:lnTo>
                <a:lnTo>
                  <a:pt x="317893" y="100126"/>
                </a:lnTo>
                <a:lnTo>
                  <a:pt x="329323" y="100126"/>
                </a:lnTo>
                <a:lnTo>
                  <a:pt x="329323" y="76199"/>
                </a:lnTo>
                <a:close/>
              </a:path>
              <a:path w="343534" h="100329">
                <a:moveTo>
                  <a:pt x="329323" y="761"/>
                </a:moveTo>
                <a:lnTo>
                  <a:pt x="314236" y="761"/>
                </a:lnTo>
                <a:lnTo>
                  <a:pt x="274307" y="65989"/>
                </a:lnTo>
                <a:lnTo>
                  <a:pt x="277050" y="76199"/>
                </a:lnTo>
                <a:lnTo>
                  <a:pt x="343496" y="76199"/>
                </a:lnTo>
                <a:lnTo>
                  <a:pt x="343496" y="65989"/>
                </a:lnTo>
                <a:lnTo>
                  <a:pt x="286804" y="65989"/>
                </a:lnTo>
                <a:lnTo>
                  <a:pt x="307682" y="31394"/>
                </a:lnTo>
                <a:lnTo>
                  <a:pt x="318046" y="13106"/>
                </a:lnTo>
                <a:lnTo>
                  <a:pt x="329323" y="13106"/>
                </a:lnTo>
                <a:lnTo>
                  <a:pt x="329323" y="761"/>
                </a:lnTo>
                <a:close/>
              </a:path>
              <a:path w="343534" h="100329">
                <a:moveTo>
                  <a:pt x="329323" y="13106"/>
                </a:moveTo>
                <a:lnTo>
                  <a:pt x="318655" y="13106"/>
                </a:lnTo>
                <a:lnTo>
                  <a:pt x="318011" y="31394"/>
                </a:lnTo>
                <a:lnTo>
                  <a:pt x="317893" y="65989"/>
                </a:lnTo>
                <a:lnTo>
                  <a:pt x="329323" y="65989"/>
                </a:lnTo>
                <a:lnTo>
                  <a:pt x="329323" y="1310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662849" y="6573510"/>
            <a:ext cx="449505" cy="111385"/>
          </a:xfrm>
          <a:custGeom>
            <a:avLst/>
            <a:gdLst/>
            <a:ahLst/>
            <a:cxnLst/>
            <a:rect l="l" t="t" r="r" b="b"/>
            <a:pathLst>
              <a:path w="347344" h="144145">
                <a:moveTo>
                  <a:pt x="173888" y="52882"/>
                </a:moveTo>
                <a:lnTo>
                  <a:pt x="162458" y="52882"/>
                </a:lnTo>
                <a:lnTo>
                  <a:pt x="162458" y="101803"/>
                </a:lnTo>
                <a:lnTo>
                  <a:pt x="115062" y="136245"/>
                </a:lnTo>
                <a:lnTo>
                  <a:pt x="125425" y="143713"/>
                </a:lnTo>
                <a:lnTo>
                  <a:pt x="161848" y="114604"/>
                </a:lnTo>
                <a:lnTo>
                  <a:pt x="173888" y="114604"/>
                </a:lnTo>
                <a:lnTo>
                  <a:pt x="173888" y="52882"/>
                </a:lnTo>
                <a:close/>
              </a:path>
              <a:path w="347344" h="144145">
                <a:moveTo>
                  <a:pt x="89001" y="101346"/>
                </a:moveTo>
                <a:lnTo>
                  <a:pt x="77419" y="101346"/>
                </a:lnTo>
                <a:lnTo>
                  <a:pt x="77419" y="140970"/>
                </a:lnTo>
                <a:lnTo>
                  <a:pt x="89001" y="140970"/>
                </a:lnTo>
                <a:lnTo>
                  <a:pt x="89001" y="101346"/>
                </a:lnTo>
                <a:close/>
              </a:path>
              <a:path w="347344" h="144145">
                <a:moveTo>
                  <a:pt x="173888" y="114604"/>
                </a:moveTo>
                <a:lnTo>
                  <a:pt x="162458" y="114604"/>
                </a:lnTo>
                <a:lnTo>
                  <a:pt x="162458" y="140970"/>
                </a:lnTo>
                <a:lnTo>
                  <a:pt x="173888" y="140970"/>
                </a:lnTo>
                <a:lnTo>
                  <a:pt x="173888" y="114604"/>
                </a:lnTo>
                <a:close/>
              </a:path>
              <a:path w="347344" h="144145">
                <a:moveTo>
                  <a:pt x="286816" y="83972"/>
                </a:moveTo>
                <a:lnTo>
                  <a:pt x="275234" y="83972"/>
                </a:lnTo>
                <a:lnTo>
                  <a:pt x="275234" y="140970"/>
                </a:lnTo>
                <a:lnTo>
                  <a:pt x="286816" y="140970"/>
                </a:lnTo>
                <a:lnTo>
                  <a:pt x="286816" y="83972"/>
                </a:lnTo>
                <a:close/>
              </a:path>
              <a:path w="347344" h="144145">
                <a:moveTo>
                  <a:pt x="328422" y="52882"/>
                </a:moveTo>
                <a:lnTo>
                  <a:pt x="316992" y="52882"/>
                </a:lnTo>
                <a:lnTo>
                  <a:pt x="316992" y="140970"/>
                </a:lnTo>
                <a:lnTo>
                  <a:pt x="328422" y="140970"/>
                </a:lnTo>
                <a:lnTo>
                  <a:pt x="328422" y="52882"/>
                </a:lnTo>
                <a:close/>
              </a:path>
              <a:path w="347344" h="144145">
                <a:moveTo>
                  <a:pt x="7924" y="111252"/>
                </a:moveTo>
                <a:lnTo>
                  <a:pt x="0" y="119176"/>
                </a:lnTo>
                <a:lnTo>
                  <a:pt x="5943" y="124244"/>
                </a:lnTo>
                <a:lnTo>
                  <a:pt x="12496" y="127863"/>
                </a:lnTo>
                <a:lnTo>
                  <a:pt x="19659" y="130035"/>
                </a:lnTo>
                <a:lnTo>
                  <a:pt x="27432" y="130759"/>
                </a:lnTo>
                <a:lnTo>
                  <a:pt x="36068" y="130759"/>
                </a:lnTo>
                <a:lnTo>
                  <a:pt x="43002" y="128295"/>
                </a:lnTo>
                <a:lnTo>
                  <a:pt x="51228" y="120548"/>
                </a:lnTo>
                <a:lnTo>
                  <a:pt x="19710" y="120548"/>
                </a:lnTo>
                <a:lnTo>
                  <a:pt x="13208" y="117449"/>
                </a:lnTo>
                <a:lnTo>
                  <a:pt x="7924" y="111252"/>
                </a:lnTo>
                <a:close/>
              </a:path>
              <a:path w="347344" h="144145">
                <a:moveTo>
                  <a:pt x="204520" y="74980"/>
                </a:moveTo>
                <a:lnTo>
                  <a:pt x="193243" y="79552"/>
                </a:lnTo>
                <a:lnTo>
                  <a:pt x="193649" y="83413"/>
                </a:lnTo>
                <a:lnTo>
                  <a:pt x="194452" y="87325"/>
                </a:lnTo>
                <a:lnTo>
                  <a:pt x="222859" y="122504"/>
                </a:lnTo>
                <a:lnTo>
                  <a:pt x="227330" y="123444"/>
                </a:lnTo>
                <a:lnTo>
                  <a:pt x="239318" y="123444"/>
                </a:lnTo>
                <a:lnTo>
                  <a:pt x="245110" y="121310"/>
                </a:lnTo>
                <a:lnTo>
                  <a:pt x="253691" y="112928"/>
                </a:lnTo>
                <a:lnTo>
                  <a:pt x="223621" y="112928"/>
                </a:lnTo>
                <a:lnTo>
                  <a:pt x="217322" y="109093"/>
                </a:lnTo>
                <a:lnTo>
                  <a:pt x="212404" y="101346"/>
                </a:lnTo>
                <a:lnTo>
                  <a:pt x="209207" y="95454"/>
                </a:lnTo>
                <a:lnTo>
                  <a:pt x="206806" y="89058"/>
                </a:lnTo>
                <a:lnTo>
                  <a:pt x="205244" y="82234"/>
                </a:lnTo>
                <a:lnTo>
                  <a:pt x="204520" y="74980"/>
                </a:lnTo>
                <a:close/>
              </a:path>
              <a:path w="347344" h="144145">
                <a:moveTo>
                  <a:pt x="49011" y="53340"/>
                </a:moveTo>
                <a:lnTo>
                  <a:pt x="30886" y="53340"/>
                </a:lnTo>
                <a:lnTo>
                  <a:pt x="34112" y="54533"/>
                </a:lnTo>
                <a:lnTo>
                  <a:pt x="38887" y="59309"/>
                </a:lnTo>
                <a:lnTo>
                  <a:pt x="40081" y="62484"/>
                </a:lnTo>
                <a:lnTo>
                  <a:pt x="40081" y="71018"/>
                </a:lnTo>
                <a:lnTo>
                  <a:pt x="38633" y="74625"/>
                </a:lnTo>
                <a:lnTo>
                  <a:pt x="32842" y="79908"/>
                </a:lnTo>
                <a:lnTo>
                  <a:pt x="29006" y="81229"/>
                </a:lnTo>
                <a:lnTo>
                  <a:pt x="19507" y="81229"/>
                </a:lnTo>
                <a:lnTo>
                  <a:pt x="19507" y="91440"/>
                </a:lnTo>
                <a:lnTo>
                  <a:pt x="33121" y="91440"/>
                </a:lnTo>
                <a:lnTo>
                  <a:pt x="37261" y="92633"/>
                </a:lnTo>
                <a:lnTo>
                  <a:pt x="43053" y="97409"/>
                </a:lnTo>
                <a:lnTo>
                  <a:pt x="44500" y="100736"/>
                </a:lnTo>
                <a:lnTo>
                  <a:pt x="44500" y="109474"/>
                </a:lnTo>
                <a:lnTo>
                  <a:pt x="43027" y="113182"/>
                </a:lnTo>
                <a:lnTo>
                  <a:pt x="37134" y="119075"/>
                </a:lnTo>
                <a:lnTo>
                  <a:pt x="32918" y="120548"/>
                </a:lnTo>
                <a:lnTo>
                  <a:pt x="51228" y="120548"/>
                </a:lnTo>
                <a:lnTo>
                  <a:pt x="53467" y="118440"/>
                </a:lnTo>
                <a:lnTo>
                  <a:pt x="56083" y="112268"/>
                </a:lnTo>
                <a:lnTo>
                  <a:pt x="55981" y="102666"/>
                </a:lnTo>
                <a:lnTo>
                  <a:pt x="55778" y="101041"/>
                </a:lnTo>
                <a:lnTo>
                  <a:pt x="89001" y="101041"/>
                </a:lnTo>
                <a:lnTo>
                  <a:pt x="89001" y="93573"/>
                </a:lnTo>
                <a:lnTo>
                  <a:pt x="59029" y="93573"/>
                </a:lnTo>
                <a:lnTo>
                  <a:pt x="54203" y="92303"/>
                </a:lnTo>
                <a:lnTo>
                  <a:pt x="49834" y="89763"/>
                </a:lnTo>
                <a:lnTo>
                  <a:pt x="47091" y="87325"/>
                </a:lnTo>
                <a:lnTo>
                  <a:pt x="44094" y="85699"/>
                </a:lnTo>
                <a:lnTo>
                  <a:pt x="40843" y="84886"/>
                </a:lnTo>
                <a:lnTo>
                  <a:pt x="40843" y="84277"/>
                </a:lnTo>
                <a:lnTo>
                  <a:pt x="43688" y="82854"/>
                </a:lnTo>
                <a:lnTo>
                  <a:pt x="46202" y="80492"/>
                </a:lnTo>
                <a:lnTo>
                  <a:pt x="50571" y="73888"/>
                </a:lnTo>
                <a:lnTo>
                  <a:pt x="51663" y="70053"/>
                </a:lnTo>
                <a:lnTo>
                  <a:pt x="51663" y="59182"/>
                </a:lnTo>
                <a:lnTo>
                  <a:pt x="49453" y="53771"/>
                </a:lnTo>
                <a:lnTo>
                  <a:pt x="49011" y="53340"/>
                </a:lnTo>
                <a:close/>
              </a:path>
              <a:path w="347344" h="144145">
                <a:moveTo>
                  <a:pt x="286816" y="52882"/>
                </a:moveTo>
                <a:lnTo>
                  <a:pt x="275234" y="52882"/>
                </a:lnTo>
                <a:lnTo>
                  <a:pt x="275234" y="74066"/>
                </a:lnTo>
                <a:lnTo>
                  <a:pt x="235610" y="74066"/>
                </a:lnTo>
                <a:lnTo>
                  <a:pt x="230610" y="82854"/>
                </a:lnTo>
                <a:lnTo>
                  <a:pt x="230581" y="83820"/>
                </a:lnTo>
                <a:lnTo>
                  <a:pt x="234137" y="84836"/>
                </a:lnTo>
                <a:lnTo>
                  <a:pt x="237363" y="86741"/>
                </a:lnTo>
                <a:lnTo>
                  <a:pt x="243154" y="92329"/>
                </a:lnTo>
                <a:lnTo>
                  <a:pt x="244478" y="95605"/>
                </a:lnTo>
                <a:lnTo>
                  <a:pt x="244602" y="104038"/>
                </a:lnTo>
                <a:lnTo>
                  <a:pt x="243408" y="107086"/>
                </a:lnTo>
                <a:lnTo>
                  <a:pt x="238633" y="111760"/>
                </a:lnTo>
                <a:lnTo>
                  <a:pt x="235407" y="112928"/>
                </a:lnTo>
                <a:lnTo>
                  <a:pt x="253691" y="112928"/>
                </a:lnTo>
                <a:lnTo>
                  <a:pt x="253847" y="112776"/>
                </a:lnTo>
                <a:lnTo>
                  <a:pt x="256032" y="107492"/>
                </a:lnTo>
                <a:lnTo>
                  <a:pt x="256032" y="94183"/>
                </a:lnTo>
                <a:lnTo>
                  <a:pt x="253593" y="88646"/>
                </a:lnTo>
                <a:lnTo>
                  <a:pt x="248716" y="84582"/>
                </a:lnTo>
                <a:lnTo>
                  <a:pt x="248716" y="83972"/>
                </a:lnTo>
                <a:lnTo>
                  <a:pt x="286816" y="83972"/>
                </a:lnTo>
                <a:lnTo>
                  <a:pt x="286816" y="52882"/>
                </a:lnTo>
                <a:close/>
              </a:path>
              <a:path w="347344" h="144145">
                <a:moveTo>
                  <a:pt x="134721" y="52882"/>
                </a:moveTo>
                <a:lnTo>
                  <a:pt x="123291" y="52882"/>
                </a:lnTo>
                <a:lnTo>
                  <a:pt x="123291" y="81229"/>
                </a:lnTo>
                <a:lnTo>
                  <a:pt x="114300" y="87782"/>
                </a:lnTo>
                <a:lnTo>
                  <a:pt x="114503" y="95605"/>
                </a:lnTo>
                <a:lnTo>
                  <a:pt x="117195" y="101600"/>
                </a:lnTo>
                <a:lnTo>
                  <a:pt x="122377" y="105765"/>
                </a:lnTo>
                <a:lnTo>
                  <a:pt x="134721" y="105765"/>
                </a:lnTo>
                <a:lnTo>
                  <a:pt x="134721" y="52882"/>
                </a:lnTo>
                <a:close/>
              </a:path>
              <a:path w="347344" h="144145">
                <a:moveTo>
                  <a:pt x="89001" y="101041"/>
                </a:moveTo>
                <a:lnTo>
                  <a:pt x="55778" y="101041"/>
                </a:lnTo>
                <a:lnTo>
                  <a:pt x="59232" y="102666"/>
                </a:lnTo>
                <a:lnTo>
                  <a:pt x="63042" y="103479"/>
                </a:lnTo>
                <a:lnTo>
                  <a:pt x="70764" y="103479"/>
                </a:lnTo>
                <a:lnTo>
                  <a:pt x="74168" y="102768"/>
                </a:lnTo>
                <a:lnTo>
                  <a:pt x="77419" y="101346"/>
                </a:lnTo>
                <a:lnTo>
                  <a:pt x="89001" y="101346"/>
                </a:lnTo>
                <a:lnTo>
                  <a:pt x="89001" y="101041"/>
                </a:lnTo>
                <a:close/>
              </a:path>
              <a:path w="347344" h="144145">
                <a:moveTo>
                  <a:pt x="89001" y="52882"/>
                </a:moveTo>
                <a:lnTo>
                  <a:pt x="77419" y="52882"/>
                </a:lnTo>
                <a:lnTo>
                  <a:pt x="77419" y="90373"/>
                </a:lnTo>
                <a:lnTo>
                  <a:pt x="73964" y="92506"/>
                </a:lnTo>
                <a:lnTo>
                  <a:pt x="69596" y="93573"/>
                </a:lnTo>
                <a:lnTo>
                  <a:pt x="89001" y="93573"/>
                </a:lnTo>
                <a:lnTo>
                  <a:pt x="89001" y="52882"/>
                </a:lnTo>
                <a:close/>
              </a:path>
              <a:path w="347344" h="144145">
                <a:moveTo>
                  <a:pt x="34645" y="42976"/>
                </a:moveTo>
                <a:lnTo>
                  <a:pt x="17678" y="42976"/>
                </a:lnTo>
                <a:lnTo>
                  <a:pt x="10464" y="46228"/>
                </a:lnTo>
                <a:lnTo>
                  <a:pt x="5486" y="52730"/>
                </a:lnTo>
                <a:lnTo>
                  <a:pt x="13563" y="60045"/>
                </a:lnTo>
                <a:lnTo>
                  <a:pt x="16713" y="55575"/>
                </a:lnTo>
                <a:lnTo>
                  <a:pt x="21132" y="53340"/>
                </a:lnTo>
                <a:lnTo>
                  <a:pt x="49011" y="53340"/>
                </a:lnTo>
                <a:lnTo>
                  <a:pt x="40614" y="45135"/>
                </a:lnTo>
                <a:lnTo>
                  <a:pt x="34645" y="42976"/>
                </a:lnTo>
                <a:close/>
              </a:path>
              <a:path w="347344" h="144145">
                <a:moveTo>
                  <a:pt x="100736" y="43129"/>
                </a:moveTo>
                <a:lnTo>
                  <a:pt x="61112" y="43129"/>
                </a:lnTo>
                <a:lnTo>
                  <a:pt x="61112" y="52882"/>
                </a:lnTo>
                <a:lnTo>
                  <a:pt x="100736" y="52882"/>
                </a:lnTo>
                <a:lnTo>
                  <a:pt x="100736" y="43129"/>
                </a:lnTo>
                <a:close/>
              </a:path>
              <a:path w="347344" h="144145">
                <a:moveTo>
                  <a:pt x="107442" y="43129"/>
                </a:moveTo>
                <a:lnTo>
                  <a:pt x="100736" y="43129"/>
                </a:lnTo>
                <a:lnTo>
                  <a:pt x="100736" y="52882"/>
                </a:lnTo>
                <a:lnTo>
                  <a:pt x="107442" y="52882"/>
                </a:lnTo>
                <a:lnTo>
                  <a:pt x="107442" y="43129"/>
                </a:lnTo>
                <a:close/>
              </a:path>
              <a:path w="347344" h="144145">
                <a:moveTo>
                  <a:pt x="161924" y="43129"/>
                </a:moveTo>
                <a:lnTo>
                  <a:pt x="107442" y="43129"/>
                </a:lnTo>
                <a:lnTo>
                  <a:pt x="107442" y="52882"/>
                </a:lnTo>
                <a:lnTo>
                  <a:pt x="185623" y="52882"/>
                </a:lnTo>
                <a:lnTo>
                  <a:pt x="185623" y="45262"/>
                </a:lnTo>
                <a:lnTo>
                  <a:pt x="164439" y="45262"/>
                </a:lnTo>
                <a:lnTo>
                  <a:pt x="163677" y="44653"/>
                </a:lnTo>
                <a:lnTo>
                  <a:pt x="161924" y="43129"/>
                </a:lnTo>
                <a:close/>
              </a:path>
              <a:path w="347344" h="144145">
                <a:moveTo>
                  <a:pt x="192176" y="43129"/>
                </a:moveTo>
                <a:lnTo>
                  <a:pt x="185623" y="43129"/>
                </a:lnTo>
                <a:lnTo>
                  <a:pt x="185623" y="52882"/>
                </a:lnTo>
                <a:lnTo>
                  <a:pt x="192176" y="52882"/>
                </a:lnTo>
                <a:lnTo>
                  <a:pt x="192176" y="43129"/>
                </a:lnTo>
                <a:close/>
              </a:path>
              <a:path w="347344" h="144145">
                <a:moveTo>
                  <a:pt x="298551" y="43129"/>
                </a:moveTo>
                <a:lnTo>
                  <a:pt x="192176" y="43129"/>
                </a:lnTo>
                <a:lnTo>
                  <a:pt x="192176" y="52882"/>
                </a:lnTo>
                <a:lnTo>
                  <a:pt x="298551" y="52882"/>
                </a:lnTo>
                <a:lnTo>
                  <a:pt x="298551" y="43129"/>
                </a:lnTo>
                <a:close/>
              </a:path>
              <a:path w="347344" h="144145">
                <a:moveTo>
                  <a:pt x="305257" y="43129"/>
                </a:moveTo>
                <a:lnTo>
                  <a:pt x="298551" y="43129"/>
                </a:lnTo>
                <a:lnTo>
                  <a:pt x="298551" y="52882"/>
                </a:lnTo>
                <a:lnTo>
                  <a:pt x="305257" y="52882"/>
                </a:lnTo>
                <a:lnTo>
                  <a:pt x="305257" y="43129"/>
                </a:lnTo>
                <a:close/>
              </a:path>
              <a:path w="347344" h="144145">
                <a:moveTo>
                  <a:pt x="346862" y="43129"/>
                </a:moveTo>
                <a:lnTo>
                  <a:pt x="305257" y="43129"/>
                </a:lnTo>
                <a:lnTo>
                  <a:pt x="305257" y="52882"/>
                </a:lnTo>
                <a:lnTo>
                  <a:pt x="346862" y="52882"/>
                </a:lnTo>
                <a:lnTo>
                  <a:pt x="346862" y="43129"/>
                </a:lnTo>
                <a:close/>
              </a:path>
              <a:path w="347344" h="144145">
                <a:moveTo>
                  <a:pt x="139446" y="2286"/>
                </a:moveTo>
                <a:lnTo>
                  <a:pt x="126339" y="5334"/>
                </a:lnTo>
                <a:lnTo>
                  <a:pt x="138836" y="19659"/>
                </a:lnTo>
                <a:lnTo>
                  <a:pt x="145646" y="27279"/>
                </a:lnTo>
                <a:lnTo>
                  <a:pt x="152215" y="34137"/>
                </a:lnTo>
                <a:lnTo>
                  <a:pt x="158067" y="39776"/>
                </a:lnTo>
                <a:lnTo>
                  <a:pt x="163677" y="44653"/>
                </a:lnTo>
                <a:lnTo>
                  <a:pt x="164439" y="45262"/>
                </a:lnTo>
                <a:lnTo>
                  <a:pt x="172974" y="43738"/>
                </a:lnTo>
                <a:lnTo>
                  <a:pt x="139446" y="2286"/>
                </a:lnTo>
                <a:close/>
              </a:path>
              <a:path w="347344" h="144145">
                <a:moveTo>
                  <a:pt x="185623" y="43129"/>
                </a:moveTo>
                <a:lnTo>
                  <a:pt x="172480" y="43129"/>
                </a:lnTo>
                <a:lnTo>
                  <a:pt x="172974" y="43738"/>
                </a:lnTo>
                <a:lnTo>
                  <a:pt x="164439" y="45262"/>
                </a:lnTo>
                <a:lnTo>
                  <a:pt x="185623" y="45262"/>
                </a:lnTo>
                <a:lnTo>
                  <a:pt x="185623" y="43129"/>
                </a:lnTo>
                <a:close/>
              </a:path>
              <a:path w="347344" h="144145">
                <a:moveTo>
                  <a:pt x="314784" y="10058"/>
                </a:moveTo>
                <a:lnTo>
                  <a:pt x="298754" y="10058"/>
                </a:lnTo>
                <a:lnTo>
                  <a:pt x="304673" y="13309"/>
                </a:lnTo>
                <a:lnTo>
                  <a:pt x="313918" y="26314"/>
                </a:lnTo>
                <a:lnTo>
                  <a:pt x="316408" y="33856"/>
                </a:lnTo>
                <a:lnTo>
                  <a:pt x="316486" y="34137"/>
                </a:lnTo>
                <a:lnTo>
                  <a:pt x="316992" y="43129"/>
                </a:lnTo>
                <a:lnTo>
                  <a:pt x="328269" y="43129"/>
                </a:lnTo>
                <a:lnTo>
                  <a:pt x="326969" y="33856"/>
                </a:lnTo>
                <a:lnTo>
                  <a:pt x="324592" y="25546"/>
                </a:lnTo>
                <a:lnTo>
                  <a:pt x="321140" y="18197"/>
                </a:lnTo>
                <a:lnTo>
                  <a:pt x="316611" y="11811"/>
                </a:lnTo>
                <a:lnTo>
                  <a:pt x="314784" y="10058"/>
                </a:lnTo>
                <a:close/>
              </a:path>
              <a:path w="347344" h="144145">
                <a:moveTo>
                  <a:pt x="291236" y="0"/>
                </a:moveTo>
                <a:lnTo>
                  <a:pt x="284226" y="0"/>
                </a:lnTo>
                <a:lnTo>
                  <a:pt x="278536" y="1981"/>
                </a:lnTo>
                <a:lnTo>
                  <a:pt x="269798" y="9906"/>
                </a:lnTo>
                <a:lnTo>
                  <a:pt x="267614" y="14833"/>
                </a:lnTo>
                <a:lnTo>
                  <a:pt x="267651" y="26314"/>
                </a:lnTo>
                <a:lnTo>
                  <a:pt x="269240" y="30683"/>
                </a:lnTo>
                <a:lnTo>
                  <a:pt x="272491" y="34137"/>
                </a:lnTo>
                <a:lnTo>
                  <a:pt x="284073" y="31699"/>
                </a:lnTo>
                <a:lnTo>
                  <a:pt x="281025" y="28752"/>
                </a:lnTo>
                <a:lnTo>
                  <a:pt x="279534" y="25273"/>
                </a:lnTo>
                <a:lnTo>
                  <a:pt x="279501" y="17780"/>
                </a:lnTo>
                <a:lnTo>
                  <a:pt x="280593" y="15138"/>
                </a:lnTo>
                <a:lnTo>
                  <a:pt x="284962" y="11074"/>
                </a:lnTo>
                <a:lnTo>
                  <a:pt x="287883" y="10058"/>
                </a:lnTo>
                <a:lnTo>
                  <a:pt x="314784" y="10058"/>
                </a:lnTo>
                <a:lnTo>
                  <a:pt x="311224" y="6643"/>
                </a:lnTo>
                <a:lnTo>
                  <a:pt x="305200" y="2952"/>
                </a:lnTo>
                <a:lnTo>
                  <a:pt x="298537" y="738"/>
                </a:lnTo>
                <a:lnTo>
                  <a:pt x="291236" y="0"/>
                </a:lnTo>
                <a:close/>
              </a:path>
              <a:path w="347344" h="144145">
                <a:moveTo>
                  <a:pt x="85750" y="8991"/>
                </a:moveTo>
                <a:lnTo>
                  <a:pt x="80772" y="8991"/>
                </a:lnTo>
                <a:lnTo>
                  <a:pt x="78740" y="9829"/>
                </a:lnTo>
                <a:lnTo>
                  <a:pt x="75488" y="13182"/>
                </a:lnTo>
                <a:lnTo>
                  <a:pt x="74734" y="15138"/>
                </a:lnTo>
                <a:lnTo>
                  <a:pt x="74676" y="20167"/>
                </a:lnTo>
                <a:lnTo>
                  <a:pt x="75514" y="22123"/>
                </a:lnTo>
                <a:lnTo>
                  <a:pt x="78867" y="25273"/>
                </a:lnTo>
                <a:lnTo>
                  <a:pt x="80873" y="26060"/>
                </a:lnTo>
                <a:lnTo>
                  <a:pt x="85750" y="26060"/>
                </a:lnTo>
                <a:lnTo>
                  <a:pt x="87833" y="25273"/>
                </a:lnTo>
                <a:lnTo>
                  <a:pt x="91084" y="22123"/>
                </a:lnTo>
                <a:lnTo>
                  <a:pt x="91897" y="20167"/>
                </a:lnTo>
                <a:lnTo>
                  <a:pt x="91838" y="15138"/>
                </a:lnTo>
                <a:lnTo>
                  <a:pt x="91084" y="13182"/>
                </a:lnTo>
                <a:lnTo>
                  <a:pt x="87833" y="9829"/>
                </a:lnTo>
                <a:lnTo>
                  <a:pt x="85750" y="89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6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496436" y="6604597"/>
            <a:ext cx="184601" cy="78902"/>
          </a:xfrm>
          <a:prstGeom prst="rect">
            <a:avLst/>
          </a:prstGeom>
        </p:spPr>
      </p:pic>
      <p:sp>
        <p:nvSpPr>
          <p:cNvPr id="69" name="object 69"/>
          <p:cNvSpPr/>
          <p:nvPr/>
        </p:nvSpPr>
        <p:spPr>
          <a:xfrm>
            <a:off x="1910635" y="6876741"/>
            <a:ext cx="453614" cy="121689"/>
          </a:xfrm>
          <a:custGeom>
            <a:avLst/>
            <a:gdLst/>
            <a:ahLst/>
            <a:cxnLst/>
            <a:rect l="l" t="t" r="r" b="b"/>
            <a:pathLst>
              <a:path w="350519" h="157479">
                <a:moveTo>
                  <a:pt x="106222" y="52882"/>
                </a:moveTo>
                <a:lnTo>
                  <a:pt x="94640" y="52882"/>
                </a:lnTo>
                <a:lnTo>
                  <a:pt x="94640" y="64312"/>
                </a:lnTo>
                <a:lnTo>
                  <a:pt x="68021" y="71069"/>
                </a:lnTo>
                <a:lnTo>
                  <a:pt x="62128" y="74117"/>
                </a:lnTo>
                <a:lnTo>
                  <a:pt x="54610" y="82245"/>
                </a:lnTo>
                <a:lnTo>
                  <a:pt x="52774" y="87503"/>
                </a:lnTo>
                <a:lnTo>
                  <a:pt x="52730" y="99923"/>
                </a:lnTo>
                <a:lnTo>
                  <a:pt x="54025" y="105003"/>
                </a:lnTo>
                <a:lnTo>
                  <a:pt x="59207" y="114147"/>
                </a:lnTo>
                <a:lnTo>
                  <a:pt x="62890" y="117348"/>
                </a:lnTo>
                <a:lnTo>
                  <a:pt x="67665" y="119176"/>
                </a:lnTo>
                <a:lnTo>
                  <a:pt x="67665" y="119786"/>
                </a:lnTo>
                <a:lnTo>
                  <a:pt x="60756" y="123240"/>
                </a:lnTo>
                <a:lnTo>
                  <a:pt x="57302" y="128778"/>
                </a:lnTo>
                <a:lnTo>
                  <a:pt x="57302" y="142392"/>
                </a:lnTo>
                <a:lnTo>
                  <a:pt x="59436" y="147345"/>
                </a:lnTo>
                <a:lnTo>
                  <a:pt x="67970" y="155168"/>
                </a:lnTo>
                <a:lnTo>
                  <a:pt x="73456" y="157124"/>
                </a:lnTo>
                <a:lnTo>
                  <a:pt x="88087" y="157124"/>
                </a:lnTo>
                <a:lnTo>
                  <a:pt x="94462" y="154686"/>
                </a:lnTo>
                <a:lnTo>
                  <a:pt x="101701" y="147370"/>
                </a:lnTo>
                <a:lnTo>
                  <a:pt x="76758" y="147370"/>
                </a:lnTo>
                <a:lnTo>
                  <a:pt x="73812" y="146304"/>
                </a:lnTo>
                <a:lnTo>
                  <a:pt x="69748" y="142036"/>
                </a:lnTo>
                <a:lnTo>
                  <a:pt x="68732" y="139446"/>
                </a:lnTo>
                <a:lnTo>
                  <a:pt x="68732" y="132435"/>
                </a:lnTo>
                <a:lnTo>
                  <a:pt x="70307" y="129286"/>
                </a:lnTo>
                <a:lnTo>
                  <a:pt x="76606" y="124612"/>
                </a:lnTo>
                <a:lnTo>
                  <a:pt x="81330" y="123444"/>
                </a:lnTo>
                <a:lnTo>
                  <a:pt x="115229" y="123444"/>
                </a:lnTo>
                <a:lnTo>
                  <a:pt x="110185" y="116890"/>
                </a:lnTo>
                <a:lnTo>
                  <a:pt x="112776" y="114300"/>
                </a:lnTo>
                <a:lnTo>
                  <a:pt x="79298" y="114300"/>
                </a:lnTo>
                <a:lnTo>
                  <a:pt x="74244" y="112572"/>
                </a:lnTo>
                <a:lnTo>
                  <a:pt x="66421" y="105664"/>
                </a:lnTo>
                <a:lnTo>
                  <a:pt x="64465" y="101295"/>
                </a:lnTo>
                <a:lnTo>
                  <a:pt x="64465" y="91236"/>
                </a:lnTo>
                <a:lnTo>
                  <a:pt x="65811" y="87503"/>
                </a:lnTo>
                <a:lnTo>
                  <a:pt x="71196" y="82118"/>
                </a:lnTo>
                <a:lnTo>
                  <a:pt x="75895" y="79959"/>
                </a:lnTo>
                <a:lnTo>
                  <a:pt x="106222" y="72390"/>
                </a:lnTo>
                <a:lnTo>
                  <a:pt x="106222" y="52882"/>
                </a:lnTo>
                <a:close/>
              </a:path>
              <a:path w="350519" h="157479">
                <a:moveTo>
                  <a:pt x="115229" y="123444"/>
                </a:moveTo>
                <a:lnTo>
                  <a:pt x="93624" y="123444"/>
                </a:lnTo>
                <a:lnTo>
                  <a:pt x="97739" y="123545"/>
                </a:lnTo>
                <a:lnTo>
                  <a:pt x="99974" y="123748"/>
                </a:lnTo>
                <a:lnTo>
                  <a:pt x="99771" y="130759"/>
                </a:lnTo>
                <a:lnTo>
                  <a:pt x="98018" y="136448"/>
                </a:lnTo>
                <a:lnTo>
                  <a:pt x="91414" y="145186"/>
                </a:lnTo>
                <a:lnTo>
                  <a:pt x="86715" y="147370"/>
                </a:lnTo>
                <a:lnTo>
                  <a:pt x="101701" y="147370"/>
                </a:lnTo>
                <a:lnTo>
                  <a:pt x="104114" y="144932"/>
                </a:lnTo>
                <a:lnTo>
                  <a:pt x="107086" y="139192"/>
                </a:lnTo>
                <a:lnTo>
                  <a:pt x="108204" y="132588"/>
                </a:lnTo>
                <a:lnTo>
                  <a:pt x="122267" y="132588"/>
                </a:lnTo>
                <a:lnTo>
                  <a:pt x="115229" y="123444"/>
                </a:lnTo>
                <a:close/>
              </a:path>
              <a:path w="350519" h="157479">
                <a:moveTo>
                  <a:pt x="122267" y="132588"/>
                </a:moveTo>
                <a:lnTo>
                  <a:pt x="108813" y="132588"/>
                </a:lnTo>
                <a:lnTo>
                  <a:pt x="116433" y="145694"/>
                </a:lnTo>
                <a:lnTo>
                  <a:pt x="129540" y="142036"/>
                </a:lnTo>
                <a:lnTo>
                  <a:pt x="122267" y="132588"/>
                </a:lnTo>
                <a:close/>
              </a:path>
              <a:path w="350519" h="157479">
                <a:moveTo>
                  <a:pt x="196900" y="52882"/>
                </a:moveTo>
                <a:lnTo>
                  <a:pt x="185470" y="52882"/>
                </a:lnTo>
                <a:lnTo>
                  <a:pt x="185470" y="74218"/>
                </a:lnTo>
                <a:lnTo>
                  <a:pt x="154279" y="74218"/>
                </a:lnTo>
                <a:lnTo>
                  <a:pt x="147853" y="76733"/>
                </a:lnTo>
                <a:lnTo>
                  <a:pt x="137591" y="86791"/>
                </a:lnTo>
                <a:lnTo>
                  <a:pt x="135026" y="93522"/>
                </a:lnTo>
                <a:lnTo>
                  <a:pt x="135101" y="110794"/>
                </a:lnTo>
                <a:lnTo>
                  <a:pt x="136906" y="118160"/>
                </a:lnTo>
                <a:lnTo>
                  <a:pt x="144424" y="131775"/>
                </a:lnTo>
                <a:lnTo>
                  <a:pt x="149301" y="137464"/>
                </a:lnTo>
                <a:lnTo>
                  <a:pt x="155295" y="142036"/>
                </a:lnTo>
                <a:lnTo>
                  <a:pt x="164439" y="135178"/>
                </a:lnTo>
                <a:lnTo>
                  <a:pt x="156771" y="128196"/>
                </a:lnTo>
                <a:lnTo>
                  <a:pt x="151295" y="120357"/>
                </a:lnTo>
                <a:lnTo>
                  <a:pt x="148008" y="111661"/>
                </a:lnTo>
                <a:lnTo>
                  <a:pt x="146913" y="102108"/>
                </a:lnTo>
                <a:lnTo>
                  <a:pt x="146913" y="96621"/>
                </a:lnTo>
                <a:lnTo>
                  <a:pt x="148488" y="92329"/>
                </a:lnTo>
                <a:lnTo>
                  <a:pt x="154787" y="86131"/>
                </a:lnTo>
                <a:lnTo>
                  <a:pt x="158953" y="84582"/>
                </a:lnTo>
                <a:lnTo>
                  <a:pt x="196900" y="84582"/>
                </a:lnTo>
                <a:lnTo>
                  <a:pt x="196900" y="52882"/>
                </a:lnTo>
                <a:close/>
              </a:path>
              <a:path w="350519" h="157479">
                <a:moveTo>
                  <a:pt x="29870" y="52882"/>
                </a:moveTo>
                <a:lnTo>
                  <a:pt x="18440" y="52882"/>
                </a:lnTo>
                <a:lnTo>
                  <a:pt x="18440" y="140970"/>
                </a:lnTo>
                <a:lnTo>
                  <a:pt x="29870" y="140970"/>
                </a:lnTo>
                <a:lnTo>
                  <a:pt x="29870" y="52882"/>
                </a:lnTo>
                <a:close/>
              </a:path>
              <a:path w="350519" h="157479">
                <a:moveTo>
                  <a:pt x="196900" y="84582"/>
                </a:moveTo>
                <a:lnTo>
                  <a:pt x="185470" y="84582"/>
                </a:lnTo>
                <a:lnTo>
                  <a:pt x="185470" y="140970"/>
                </a:lnTo>
                <a:lnTo>
                  <a:pt x="196900" y="140970"/>
                </a:lnTo>
                <a:lnTo>
                  <a:pt x="196900" y="84582"/>
                </a:lnTo>
                <a:close/>
              </a:path>
              <a:path w="350519" h="157479">
                <a:moveTo>
                  <a:pt x="238506" y="52882"/>
                </a:moveTo>
                <a:lnTo>
                  <a:pt x="227076" y="52882"/>
                </a:lnTo>
                <a:lnTo>
                  <a:pt x="227076" y="140970"/>
                </a:lnTo>
                <a:lnTo>
                  <a:pt x="238506" y="140970"/>
                </a:lnTo>
                <a:lnTo>
                  <a:pt x="238506" y="52882"/>
                </a:lnTo>
                <a:close/>
              </a:path>
              <a:path w="350519" h="157479">
                <a:moveTo>
                  <a:pt x="331470" y="109118"/>
                </a:moveTo>
                <a:lnTo>
                  <a:pt x="319887" y="109118"/>
                </a:lnTo>
                <a:lnTo>
                  <a:pt x="319887" y="140970"/>
                </a:lnTo>
                <a:lnTo>
                  <a:pt x="331470" y="140970"/>
                </a:lnTo>
                <a:lnTo>
                  <a:pt x="331470" y="109118"/>
                </a:lnTo>
                <a:close/>
              </a:path>
              <a:path w="350519" h="157479">
                <a:moveTo>
                  <a:pt x="288188" y="52882"/>
                </a:moveTo>
                <a:lnTo>
                  <a:pt x="275996" y="52882"/>
                </a:lnTo>
                <a:lnTo>
                  <a:pt x="280365" y="56743"/>
                </a:lnTo>
                <a:lnTo>
                  <a:pt x="282549" y="61569"/>
                </a:lnTo>
                <a:lnTo>
                  <a:pt x="282549" y="71932"/>
                </a:lnTo>
                <a:lnTo>
                  <a:pt x="280720" y="75590"/>
                </a:lnTo>
                <a:lnTo>
                  <a:pt x="273405" y="81076"/>
                </a:lnTo>
                <a:lnTo>
                  <a:pt x="267919" y="83261"/>
                </a:lnTo>
                <a:lnTo>
                  <a:pt x="260604" y="84886"/>
                </a:lnTo>
                <a:lnTo>
                  <a:pt x="261994" y="92673"/>
                </a:lnTo>
                <a:lnTo>
                  <a:pt x="285953" y="120091"/>
                </a:lnTo>
                <a:lnTo>
                  <a:pt x="295198" y="120091"/>
                </a:lnTo>
                <a:lnTo>
                  <a:pt x="302647" y="119405"/>
                </a:lnTo>
                <a:lnTo>
                  <a:pt x="309143" y="117348"/>
                </a:lnTo>
                <a:lnTo>
                  <a:pt x="314686" y="113919"/>
                </a:lnTo>
                <a:lnTo>
                  <a:pt x="318840" y="109575"/>
                </a:lnTo>
                <a:lnTo>
                  <a:pt x="289966" y="109575"/>
                </a:lnTo>
                <a:lnTo>
                  <a:pt x="284581" y="107594"/>
                </a:lnTo>
                <a:lnTo>
                  <a:pt x="276860" y="99669"/>
                </a:lnTo>
                <a:lnTo>
                  <a:pt x="274574" y="95199"/>
                </a:lnTo>
                <a:lnTo>
                  <a:pt x="273862" y="90220"/>
                </a:lnTo>
                <a:lnTo>
                  <a:pt x="279958" y="88798"/>
                </a:lnTo>
                <a:lnTo>
                  <a:pt x="284886" y="86207"/>
                </a:lnTo>
                <a:lnTo>
                  <a:pt x="292404" y="78689"/>
                </a:lnTo>
                <a:lnTo>
                  <a:pt x="294284" y="74218"/>
                </a:lnTo>
                <a:lnTo>
                  <a:pt x="294284" y="63042"/>
                </a:lnTo>
                <a:lnTo>
                  <a:pt x="292252" y="57861"/>
                </a:lnTo>
                <a:lnTo>
                  <a:pt x="288188" y="53492"/>
                </a:lnTo>
                <a:lnTo>
                  <a:pt x="288188" y="52882"/>
                </a:lnTo>
                <a:close/>
              </a:path>
              <a:path w="350519" h="157479">
                <a:moveTo>
                  <a:pt x="107746" y="92049"/>
                </a:moveTo>
                <a:lnTo>
                  <a:pt x="99212" y="95097"/>
                </a:lnTo>
                <a:lnTo>
                  <a:pt x="99212" y="110794"/>
                </a:lnTo>
                <a:lnTo>
                  <a:pt x="95961" y="113131"/>
                </a:lnTo>
                <a:lnTo>
                  <a:pt x="91389" y="114300"/>
                </a:lnTo>
                <a:lnTo>
                  <a:pt x="112776" y="114300"/>
                </a:lnTo>
                <a:lnTo>
                  <a:pt x="113741" y="113334"/>
                </a:lnTo>
                <a:lnTo>
                  <a:pt x="115519" y="109118"/>
                </a:lnTo>
                <a:lnTo>
                  <a:pt x="115519" y="101193"/>
                </a:lnTo>
                <a:lnTo>
                  <a:pt x="114731" y="98628"/>
                </a:lnTo>
                <a:lnTo>
                  <a:pt x="111582" y="94462"/>
                </a:lnTo>
                <a:lnTo>
                  <a:pt x="109778" y="92964"/>
                </a:lnTo>
                <a:lnTo>
                  <a:pt x="107746" y="92049"/>
                </a:lnTo>
                <a:close/>
              </a:path>
              <a:path w="350519" h="157479">
                <a:moveTo>
                  <a:pt x="331470" y="52882"/>
                </a:moveTo>
                <a:lnTo>
                  <a:pt x="320040" y="52882"/>
                </a:lnTo>
                <a:lnTo>
                  <a:pt x="319946" y="92673"/>
                </a:lnTo>
                <a:lnTo>
                  <a:pt x="317906" y="98526"/>
                </a:lnTo>
                <a:lnTo>
                  <a:pt x="309372" y="107365"/>
                </a:lnTo>
                <a:lnTo>
                  <a:pt x="303784" y="109575"/>
                </a:lnTo>
                <a:lnTo>
                  <a:pt x="318840" y="109575"/>
                </a:lnTo>
                <a:lnTo>
                  <a:pt x="319278" y="109118"/>
                </a:lnTo>
                <a:lnTo>
                  <a:pt x="331470" y="109118"/>
                </a:lnTo>
                <a:lnTo>
                  <a:pt x="331470" y="52882"/>
                </a:lnTo>
                <a:close/>
              </a:path>
              <a:path w="350519" h="157479">
                <a:moveTo>
                  <a:pt x="41605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41605" y="52882"/>
                </a:lnTo>
                <a:lnTo>
                  <a:pt x="41605" y="43129"/>
                </a:lnTo>
                <a:close/>
              </a:path>
              <a:path w="350519" h="157479">
                <a:moveTo>
                  <a:pt x="48310" y="43129"/>
                </a:moveTo>
                <a:lnTo>
                  <a:pt x="41605" y="43129"/>
                </a:lnTo>
                <a:lnTo>
                  <a:pt x="41605" y="52882"/>
                </a:lnTo>
                <a:lnTo>
                  <a:pt x="48310" y="52882"/>
                </a:lnTo>
                <a:lnTo>
                  <a:pt x="48310" y="43129"/>
                </a:lnTo>
                <a:close/>
              </a:path>
              <a:path w="350519" h="157479">
                <a:moveTo>
                  <a:pt x="123901" y="43129"/>
                </a:moveTo>
                <a:lnTo>
                  <a:pt x="48310" y="43129"/>
                </a:lnTo>
                <a:lnTo>
                  <a:pt x="48310" y="52882"/>
                </a:lnTo>
                <a:lnTo>
                  <a:pt x="123901" y="52882"/>
                </a:lnTo>
                <a:lnTo>
                  <a:pt x="123901" y="43129"/>
                </a:lnTo>
                <a:close/>
              </a:path>
              <a:path w="350519" h="157479">
                <a:moveTo>
                  <a:pt x="130606" y="43129"/>
                </a:moveTo>
                <a:lnTo>
                  <a:pt x="123901" y="43129"/>
                </a:lnTo>
                <a:lnTo>
                  <a:pt x="123901" y="52882"/>
                </a:lnTo>
                <a:lnTo>
                  <a:pt x="130606" y="52882"/>
                </a:lnTo>
                <a:lnTo>
                  <a:pt x="130606" y="43129"/>
                </a:lnTo>
                <a:close/>
              </a:path>
              <a:path w="350519" h="157479">
                <a:moveTo>
                  <a:pt x="208635" y="43129"/>
                </a:moveTo>
                <a:lnTo>
                  <a:pt x="130606" y="43129"/>
                </a:lnTo>
                <a:lnTo>
                  <a:pt x="130606" y="52882"/>
                </a:lnTo>
                <a:lnTo>
                  <a:pt x="208635" y="52882"/>
                </a:lnTo>
                <a:lnTo>
                  <a:pt x="208635" y="43129"/>
                </a:lnTo>
                <a:close/>
              </a:path>
              <a:path w="350519" h="157479">
                <a:moveTo>
                  <a:pt x="215341" y="43129"/>
                </a:moveTo>
                <a:lnTo>
                  <a:pt x="208635" y="43129"/>
                </a:lnTo>
                <a:lnTo>
                  <a:pt x="208635" y="52882"/>
                </a:lnTo>
                <a:lnTo>
                  <a:pt x="215341" y="52882"/>
                </a:lnTo>
                <a:lnTo>
                  <a:pt x="215341" y="43129"/>
                </a:lnTo>
                <a:close/>
              </a:path>
              <a:path w="350519" h="157479">
                <a:moveTo>
                  <a:pt x="250240" y="43129"/>
                </a:moveTo>
                <a:lnTo>
                  <a:pt x="215341" y="43129"/>
                </a:lnTo>
                <a:lnTo>
                  <a:pt x="215341" y="52882"/>
                </a:lnTo>
                <a:lnTo>
                  <a:pt x="250240" y="52882"/>
                </a:lnTo>
                <a:lnTo>
                  <a:pt x="250240" y="43129"/>
                </a:lnTo>
                <a:close/>
              </a:path>
              <a:path w="350519" h="157479">
                <a:moveTo>
                  <a:pt x="256946" y="43129"/>
                </a:moveTo>
                <a:lnTo>
                  <a:pt x="250240" y="43129"/>
                </a:lnTo>
                <a:lnTo>
                  <a:pt x="250240" y="52882"/>
                </a:lnTo>
                <a:lnTo>
                  <a:pt x="256946" y="52882"/>
                </a:lnTo>
                <a:lnTo>
                  <a:pt x="256946" y="43129"/>
                </a:lnTo>
                <a:close/>
              </a:path>
              <a:path w="350519" h="157479">
                <a:moveTo>
                  <a:pt x="349910" y="43129"/>
                </a:moveTo>
                <a:lnTo>
                  <a:pt x="256946" y="43129"/>
                </a:lnTo>
                <a:lnTo>
                  <a:pt x="256946" y="52882"/>
                </a:lnTo>
                <a:lnTo>
                  <a:pt x="349910" y="52882"/>
                </a:lnTo>
                <a:lnTo>
                  <a:pt x="349910" y="43129"/>
                </a:lnTo>
                <a:close/>
              </a:path>
              <a:path w="350519" h="157479">
                <a:moveTo>
                  <a:pt x="53035" y="0"/>
                </a:moveTo>
                <a:lnTo>
                  <a:pt x="18440" y="20472"/>
                </a:lnTo>
                <a:lnTo>
                  <a:pt x="18440" y="43129"/>
                </a:lnTo>
                <a:lnTo>
                  <a:pt x="29870" y="43129"/>
                </a:lnTo>
                <a:lnTo>
                  <a:pt x="29870" y="23469"/>
                </a:lnTo>
                <a:lnTo>
                  <a:pt x="31902" y="18745"/>
                </a:lnTo>
                <a:lnTo>
                  <a:pt x="40030" y="12039"/>
                </a:lnTo>
                <a:lnTo>
                  <a:pt x="45720" y="10363"/>
                </a:lnTo>
                <a:lnTo>
                  <a:pt x="87244" y="10363"/>
                </a:lnTo>
                <a:lnTo>
                  <a:pt x="84201" y="8305"/>
                </a:lnTo>
                <a:lnTo>
                  <a:pt x="77195" y="4672"/>
                </a:lnTo>
                <a:lnTo>
                  <a:pt x="69665" y="2076"/>
                </a:lnTo>
                <a:lnTo>
                  <a:pt x="61612" y="519"/>
                </a:lnTo>
                <a:lnTo>
                  <a:pt x="53035" y="0"/>
                </a:lnTo>
                <a:close/>
              </a:path>
              <a:path w="350519" h="157479">
                <a:moveTo>
                  <a:pt x="224868" y="10058"/>
                </a:moveTo>
                <a:lnTo>
                  <a:pt x="208838" y="10058"/>
                </a:lnTo>
                <a:lnTo>
                  <a:pt x="214757" y="13309"/>
                </a:lnTo>
                <a:lnTo>
                  <a:pt x="224002" y="26314"/>
                </a:lnTo>
                <a:lnTo>
                  <a:pt x="226492" y="33856"/>
                </a:lnTo>
                <a:lnTo>
                  <a:pt x="226570" y="34137"/>
                </a:lnTo>
                <a:lnTo>
                  <a:pt x="227076" y="43129"/>
                </a:lnTo>
                <a:lnTo>
                  <a:pt x="238353" y="43129"/>
                </a:lnTo>
                <a:lnTo>
                  <a:pt x="237053" y="33856"/>
                </a:lnTo>
                <a:lnTo>
                  <a:pt x="234676" y="25546"/>
                </a:lnTo>
                <a:lnTo>
                  <a:pt x="231224" y="18197"/>
                </a:lnTo>
                <a:lnTo>
                  <a:pt x="226695" y="11811"/>
                </a:lnTo>
                <a:lnTo>
                  <a:pt x="224868" y="10058"/>
                </a:lnTo>
                <a:close/>
              </a:path>
              <a:path w="350519" h="157479">
                <a:moveTo>
                  <a:pt x="201320" y="0"/>
                </a:moveTo>
                <a:lnTo>
                  <a:pt x="194310" y="0"/>
                </a:lnTo>
                <a:lnTo>
                  <a:pt x="188620" y="1981"/>
                </a:lnTo>
                <a:lnTo>
                  <a:pt x="179882" y="9906"/>
                </a:lnTo>
                <a:lnTo>
                  <a:pt x="177698" y="14833"/>
                </a:lnTo>
                <a:lnTo>
                  <a:pt x="177735" y="26314"/>
                </a:lnTo>
                <a:lnTo>
                  <a:pt x="179324" y="30683"/>
                </a:lnTo>
                <a:lnTo>
                  <a:pt x="182575" y="34137"/>
                </a:lnTo>
                <a:lnTo>
                  <a:pt x="194157" y="31699"/>
                </a:lnTo>
                <a:lnTo>
                  <a:pt x="191109" y="28752"/>
                </a:lnTo>
                <a:lnTo>
                  <a:pt x="189585" y="25196"/>
                </a:lnTo>
                <a:lnTo>
                  <a:pt x="189585" y="17780"/>
                </a:lnTo>
                <a:lnTo>
                  <a:pt x="190677" y="15138"/>
                </a:lnTo>
                <a:lnTo>
                  <a:pt x="195046" y="11074"/>
                </a:lnTo>
                <a:lnTo>
                  <a:pt x="197967" y="10058"/>
                </a:lnTo>
                <a:lnTo>
                  <a:pt x="224868" y="10058"/>
                </a:lnTo>
                <a:lnTo>
                  <a:pt x="221308" y="6643"/>
                </a:lnTo>
                <a:lnTo>
                  <a:pt x="215284" y="2952"/>
                </a:lnTo>
                <a:lnTo>
                  <a:pt x="208621" y="738"/>
                </a:lnTo>
                <a:lnTo>
                  <a:pt x="201320" y="0"/>
                </a:lnTo>
                <a:close/>
              </a:path>
              <a:path w="350519" h="157479">
                <a:moveTo>
                  <a:pt x="87244" y="10363"/>
                </a:moveTo>
                <a:lnTo>
                  <a:pt x="53035" y="10363"/>
                </a:lnTo>
                <a:lnTo>
                  <a:pt x="60121" y="10782"/>
                </a:lnTo>
                <a:lnTo>
                  <a:pt x="66751" y="12039"/>
                </a:lnTo>
                <a:lnTo>
                  <a:pt x="96012" y="33070"/>
                </a:lnTo>
                <a:lnTo>
                  <a:pt x="104394" y="26822"/>
                </a:lnTo>
                <a:lnTo>
                  <a:pt x="100617" y="21836"/>
                </a:lnTo>
                <a:lnTo>
                  <a:pt x="95969" y="17068"/>
                </a:lnTo>
                <a:lnTo>
                  <a:pt x="90520" y="12577"/>
                </a:lnTo>
                <a:lnTo>
                  <a:pt x="87244" y="103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0" name="object 70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650225" y="6776494"/>
            <a:ext cx="3192030" cy="133778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496436" y="6806749"/>
            <a:ext cx="184601" cy="78900"/>
          </a:xfrm>
          <a:prstGeom prst="rect">
            <a:avLst/>
          </a:prstGeom>
        </p:spPr>
      </p:pic>
      <p:sp>
        <p:nvSpPr>
          <p:cNvPr id="72" name="object 72"/>
          <p:cNvSpPr/>
          <p:nvPr/>
        </p:nvSpPr>
        <p:spPr>
          <a:xfrm>
            <a:off x="8181491" y="6996624"/>
            <a:ext cx="444575" cy="77528"/>
          </a:xfrm>
          <a:custGeom>
            <a:avLst/>
            <a:gdLst/>
            <a:ahLst/>
            <a:cxnLst/>
            <a:rect l="l" t="t" r="r" b="b"/>
            <a:pathLst>
              <a:path w="343534" h="100329">
                <a:moveTo>
                  <a:pt x="54146" y="10363"/>
                </a:moveTo>
                <a:lnTo>
                  <a:pt x="34290" y="10363"/>
                </a:lnTo>
                <a:lnTo>
                  <a:pt x="38176" y="11810"/>
                </a:lnTo>
                <a:lnTo>
                  <a:pt x="43967" y="17602"/>
                </a:lnTo>
                <a:lnTo>
                  <a:pt x="45415" y="21488"/>
                </a:lnTo>
                <a:lnTo>
                  <a:pt x="45415" y="26365"/>
                </a:lnTo>
                <a:lnTo>
                  <a:pt x="25107" y="61879"/>
                </a:lnTo>
                <a:lnTo>
                  <a:pt x="0" y="89458"/>
                </a:lnTo>
                <a:lnTo>
                  <a:pt x="1981" y="100126"/>
                </a:lnTo>
                <a:lnTo>
                  <a:pt x="59588" y="100126"/>
                </a:lnTo>
                <a:lnTo>
                  <a:pt x="59588" y="89763"/>
                </a:lnTo>
                <a:lnTo>
                  <a:pt x="14325" y="89763"/>
                </a:lnTo>
                <a:lnTo>
                  <a:pt x="14325" y="89153"/>
                </a:lnTo>
                <a:lnTo>
                  <a:pt x="14732" y="88849"/>
                </a:lnTo>
                <a:lnTo>
                  <a:pt x="16078" y="87502"/>
                </a:lnTo>
                <a:lnTo>
                  <a:pt x="29260" y="73761"/>
                </a:lnTo>
                <a:lnTo>
                  <a:pt x="31496" y="71526"/>
                </a:lnTo>
                <a:lnTo>
                  <a:pt x="56873" y="33061"/>
                </a:lnTo>
                <a:lnTo>
                  <a:pt x="57759" y="25145"/>
                </a:lnTo>
                <a:lnTo>
                  <a:pt x="57759" y="17525"/>
                </a:lnTo>
                <a:lnTo>
                  <a:pt x="55295" y="11429"/>
                </a:lnTo>
                <a:lnTo>
                  <a:pt x="54146" y="10363"/>
                </a:lnTo>
                <a:close/>
              </a:path>
              <a:path w="343534" h="100329">
                <a:moveTo>
                  <a:pt x="59588" y="89458"/>
                </a:moveTo>
                <a:lnTo>
                  <a:pt x="29870" y="89458"/>
                </a:lnTo>
                <a:lnTo>
                  <a:pt x="14325" y="89763"/>
                </a:lnTo>
                <a:lnTo>
                  <a:pt x="59588" y="89763"/>
                </a:lnTo>
                <a:lnTo>
                  <a:pt x="59588" y="89458"/>
                </a:lnTo>
                <a:close/>
              </a:path>
              <a:path w="343534" h="100329">
                <a:moveTo>
                  <a:pt x="38760" y="0"/>
                </a:moveTo>
                <a:lnTo>
                  <a:pt x="22504" y="0"/>
                </a:lnTo>
                <a:lnTo>
                  <a:pt x="16154" y="2057"/>
                </a:lnTo>
                <a:lnTo>
                  <a:pt x="6400" y="10286"/>
                </a:lnTo>
                <a:lnTo>
                  <a:pt x="3251" y="15544"/>
                </a:lnTo>
                <a:lnTo>
                  <a:pt x="1828" y="21945"/>
                </a:lnTo>
                <a:lnTo>
                  <a:pt x="13868" y="24688"/>
                </a:lnTo>
                <a:lnTo>
                  <a:pt x="15900" y="15138"/>
                </a:lnTo>
                <a:lnTo>
                  <a:pt x="21082" y="10363"/>
                </a:lnTo>
                <a:lnTo>
                  <a:pt x="54146" y="10363"/>
                </a:lnTo>
                <a:lnTo>
                  <a:pt x="45440" y="2285"/>
                </a:lnTo>
                <a:lnTo>
                  <a:pt x="38760" y="0"/>
                </a:lnTo>
                <a:close/>
              </a:path>
              <a:path w="343534" h="100329">
                <a:moveTo>
                  <a:pt x="114909" y="49377"/>
                </a:moveTo>
                <a:lnTo>
                  <a:pt x="70866" y="49377"/>
                </a:lnTo>
                <a:lnTo>
                  <a:pt x="70866" y="60045"/>
                </a:lnTo>
                <a:lnTo>
                  <a:pt x="114909" y="60045"/>
                </a:lnTo>
                <a:lnTo>
                  <a:pt x="114909" y="49377"/>
                </a:lnTo>
                <a:close/>
              </a:path>
              <a:path w="343534" h="100329">
                <a:moveTo>
                  <a:pt x="177437" y="10363"/>
                </a:moveTo>
                <a:lnTo>
                  <a:pt x="157581" y="10363"/>
                </a:lnTo>
                <a:lnTo>
                  <a:pt x="161467" y="11810"/>
                </a:lnTo>
                <a:lnTo>
                  <a:pt x="167259" y="17602"/>
                </a:lnTo>
                <a:lnTo>
                  <a:pt x="168706" y="21488"/>
                </a:lnTo>
                <a:lnTo>
                  <a:pt x="168706" y="26365"/>
                </a:lnTo>
                <a:lnTo>
                  <a:pt x="148399" y="61879"/>
                </a:lnTo>
                <a:lnTo>
                  <a:pt x="123291" y="89458"/>
                </a:lnTo>
                <a:lnTo>
                  <a:pt x="125272" y="100126"/>
                </a:lnTo>
                <a:lnTo>
                  <a:pt x="182880" y="100126"/>
                </a:lnTo>
                <a:lnTo>
                  <a:pt x="182880" y="89763"/>
                </a:lnTo>
                <a:lnTo>
                  <a:pt x="137617" y="89763"/>
                </a:lnTo>
                <a:lnTo>
                  <a:pt x="137617" y="89153"/>
                </a:lnTo>
                <a:lnTo>
                  <a:pt x="138023" y="88849"/>
                </a:lnTo>
                <a:lnTo>
                  <a:pt x="139369" y="87502"/>
                </a:lnTo>
                <a:lnTo>
                  <a:pt x="152552" y="73761"/>
                </a:lnTo>
                <a:lnTo>
                  <a:pt x="154787" y="71526"/>
                </a:lnTo>
                <a:lnTo>
                  <a:pt x="180165" y="33061"/>
                </a:lnTo>
                <a:lnTo>
                  <a:pt x="181051" y="25145"/>
                </a:lnTo>
                <a:lnTo>
                  <a:pt x="181051" y="17525"/>
                </a:lnTo>
                <a:lnTo>
                  <a:pt x="178587" y="11429"/>
                </a:lnTo>
                <a:lnTo>
                  <a:pt x="177437" y="10363"/>
                </a:lnTo>
                <a:close/>
              </a:path>
              <a:path w="343534" h="100329">
                <a:moveTo>
                  <a:pt x="182880" y="89458"/>
                </a:moveTo>
                <a:lnTo>
                  <a:pt x="153162" y="89458"/>
                </a:lnTo>
                <a:lnTo>
                  <a:pt x="137617" y="89763"/>
                </a:lnTo>
                <a:lnTo>
                  <a:pt x="182880" y="89763"/>
                </a:lnTo>
                <a:lnTo>
                  <a:pt x="182880" y="89458"/>
                </a:lnTo>
                <a:close/>
              </a:path>
              <a:path w="343534" h="100329">
                <a:moveTo>
                  <a:pt x="162052" y="0"/>
                </a:moveTo>
                <a:lnTo>
                  <a:pt x="145796" y="0"/>
                </a:lnTo>
                <a:lnTo>
                  <a:pt x="139446" y="2057"/>
                </a:lnTo>
                <a:lnTo>
                  <a:pt x="129692" y="10286"/>
                </a:lnTo>
                <a:lnTo>
                  <a:pt x="126542" y="15544"/>
                </a:lnTo>
                <a:lnTo>
                  <a:pt x="125120" y="21945"/>
                </a:lnTo>
                <a:lnTo>
                  <a:pt x="137160" y="24688"/>
                </a:lnTo>
                <a:lnTo>
                  <a:pt x="139192" y="15138"/>
                </a:lnTo>
                <a:lnTo>
                  <a:pt x="144373" y="10363"/>
                </a:lnTo>
                <a:lnTo>
                  <a:pt x="177437" y="10363"/>
                </a:lnTo>
                <a:lnTo>
                  <a:pt x="168732" y="2285"/>
                </a:lnTo>
                <a:lnTo>
                  <a:pt x="162052" y="0"/>
                </a:lnTo>
                <a:close/>
              </a:path>
              <a:path w="343534" h="100329">
                <a:moveTo>
                  <a:pt x="266090" y="26060"/>
                </a:moveTo>
                <a:lnTo>
                  <a:pt x="195072" y="26060"/>
                </a:lnTo>
                <a:lnTo>
                  <a:pt x="195072" y="36575"/>
                </a:lnTo>
                <a:lnTo>
                  <a:pt x="266090" y="36575"/>
                </a:lnTo>
                <a:lnTo>
                  <a:pt x="266090" y="26060"/>
                </a:lnTo>
                <a:close/>
              </a:path>
              <a:path w="343534" h="100329">
                <a:moveTo>
                  <a:pt x="266090" y="60197"/>
                </a:moveTo>
                <a:lnTo>
                  <a:pt x="195072" y="60197"/>
                </a:lnTo>
                <a:lnTo>
                  <a:pt x="195072" y="70713"/>
                </a:lnTo>
                <a:lnTo>
                  <a:pt x="266090" y="70713"/>
                </a:lnTo>
                <a:lnTo>
                  <a:pt x="266090" y="60197"/>
                </a:lnTo>
                <a:close/>
              </a:path>
              <a:path w="343534" h="100329">
                <a:moveTo>
                  <a:pt x="329323" y="76199"/>
                </a:moveTo>
                <a:lnTo>
                  <a:pt x="317893" y="76199"/>
                </a:lnTo>
                <a:lnTo>
                  <a:pt x="317893" y="100126"/>
                </a:lnTo>
                <a:lnTo>
                  <a:pt x="329323" y="100126"/>
                </a:lnTo>
                <a:lnTo>
                  <a:pt x="329323" y="76199"/>
                </a:lnTo>
                <a:close/>
              </a:path>
              <a:path w="343534" h="100329">
                <a:moveTo>
                  <a:pt x="329323" y="761"/>
                </a:moveTo>
                <a:lnTo>
                  <a:pt x="314236" y="761"/>
                </a:lnTo>
                <a:lnTo>
                  <a:pt x="274307" y="65989"/>
                </a:lnTo>
                <a:lnTo>
                  <a:pt x="277050" y="76199"/>
                </a:lnTo>
                <a:lnTo>
                  <a:pt x="343496" y="76199"/>
                </a:lnTo>
                <a:lnTo>
                  <a:pt x="343496" y="65989"/>
                </a:lnTo>
                <a:lnTo>
                  <a:pt x="286804" y="65989"/>
                </a:lnTo>
                <a:lnTo>
                  <a:pt x="307682" y="31394"/>
                </a:lnTo>
                <a:lnTo>
                  <a:pt x="318046" y="13106"/>
                </a:lnTo>
                <a:lnTo>
                  <a:pt x="329323" y="13106"/>
                </a:lnTo>
                <a:lnTo>
                  <a:pt x="329323" y="761"/>
                </a:lnTo>
                <a:close/>
              </a:path>
              <a:path w="343534" h="100329">
                <a:moveTo>
                  <a:pt x="329323" y="13106"/>
                </a:moveTo>
                <a:lnTo>
                  <a:pt x="318655" y="13106"/>
                </a:lnTo>
                <a:lnTo>
                  <a:pt x="318011" y="31394"/>
                </a:lnTo>
                <a:lnTo>
                  <a:pt x="317893" y="65989"/>
                </a:lnTo>
                <a:lnTo>
                  <a:pt x="329323" y="65989"/>
                </a:lnTo>
                <a:lnTo>
                  <a:pt x="329323" y="1310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3" name="object 7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2650224" y="6977819"/>
            <a:ext cx="2421675" cy="120943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2670538" y="7168361"/>
            <a:ext cx="4413599" cy="120708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496436" y="7008908"/>
            <a:ext cx="184601" cy="78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76">
            <a:extLst>
              <a:ext uri="{FF2B5EF4-FFF2-40B4-BE49-F238E27FC236}">
                <a16:creationId xmlns:a16="http://schemas.microsoft.com/office/drawing/2014/main" id="{3D6EE5C2-723F-4A12-A33B-6FD4482EBAC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5980" y="1558779"/>
            <a:ext cx="3853221" cy="216881"/>
          </a:xfrm>
          <a:prstGeom prst="rect">
            <a:avLst/>
          </a:prstGeom>
        </p:spPr>
      </p:pic>
      <p:pic>
        <p:nvPicPr>
          <p:cNvPr id="3" name="object 77">
            <a:extLst>
              <a:ext uri="{FF2B5EF4-FFF2-40B4-BE49-F238E27FC236}">
                <a16:creationId xmlns:a16="http://schemas.microsoft.com/office/drawing/2014/main" id="{AE69CDBD-DB31-4898-8E98-FEED8CA7656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5836" y="1961747"/>
            <a:ext cx="4073648" cy="216881"/>
          </a:xfrm>
          <a:prstGeom prst="rect">
            <a:avLst/>
          </a:prstGeom>
        </p:spPr>
      </p:pic>
      <p:grpSp>
        <p:nvGrpSpPr>
          <p:cNvPr id="4" name="object 78">
            <a:extLst>
              <a:ext uri="{FF2B5EF4-FFF2-40B4-BE49-F238E27FC236}">
                <a16:creationId xmlns:a16="http://schemas.microsoft.com/office/drawing/2014/main" id="{485276F6-B4E1-4582-BC0F-B449F2D5B3AA}"/>
              </a:ext>
            </a:extLst>
          </p:cNvPr>
          <p:cNvGrpSpPr/>
          <p:nvPr/>
        </p:nvGrpSpPr>
        <p:grpSpPr>
          <a:xfrm>
            <a:off x="1160366" y="2270533"/>
            <a:ext cx="7737670" cy="1026848"/>
            <a:chOff x="896646" y="8324303"/>
            <a:chExt cx="5979160" cy="860425"/>
          </a:xfrm>
        </p:grpSpPr>
        <p:pic>
          <p:nvPicPr>
            <p:cNvPr id="5" name="object 79">
              <a:extLst>
                <a:ext uri="{FF2B5EF4-FFF2-40B4-BE49-F238E27FC236}">
                  <a16:creationId xmlns:a16="http://schemas.microsoft.com/office/drawing/2014/main" id="{7CDB2E37-2BA2-459C-A3E0-44C88D76080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6652" y="8324303"/>
              <a:ext cx="5619102" cy="185166"/>
            </a:xfrm>
            <a:prstGeom prst="rect">
              <a:avLst/>
            </a:prstGeom>
          </p:spPr>
        </p:pic>
        <p:pic>
          <p:nvPicPr>
            <p:cNvPr id="6" name="object 80">
              <a:extLst>
                <a:ext uri="{FF2B5EF4-FFF2-40B4-BE49-F238E27FC236}">
                  <a16:creationId xmlns:a16="http://schemas.microsoft.com/office/drawing/2014/main" id="{B26B1C22-4BC7-407F-A828-FDD82D9C7EB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6646" y="8552903"/>
              <a:ext cx="5979109" cy="185165"/>
            </a:xfrm>
            <a:prstGeom prst="rect">
              <a:avLst/>
            </a:prstGeom>
          </p:spPr>
        </p:pic>
        <p:pic>
          <p:nvPicPr>
            <p:cNvPr id="7" name="object 81">
              <a:extLst>
                <a:ext uri="{FF2B5EF4-FFF2-40B4-BE49-F238E27FC236}">
                  <a16:creationId xmlns:a16="http://schemas.microsoft.com/office/drawing/2014/main" id="{56AA4912-6A27-473A-976B-7C8E677CA2C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6646" y="8781504"/>
              <a:ext cx="5973013" cy="191871"/>
            </a:xfrm>
            <a:prstGeom prst="rect">
              <a:avLst/>
            </a:prstGeom>
          </p:spPr>
        </p:pic>
        <p:pic>
          <p:nvPicPr>
            <p:cNvPr id="8" name="object 82">
              <a:extLst>
                <a:ext uri="{FF2B5EF4-FFF2-40B4-BE49-F238E27FC236}">
                  <a16:creationId xmlns:a16="http://schemas.microsoft.com/office/drawing/2014/main" id="{9F6F91B6-524C-4237-8710-C22F8C41D82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8229" y="9010104"/>
              <a:ext cx="2750781" cy="174193"/>
            </a:xfrm>
            <a:prstGeom prst="rect">
              <a:avLst/>
            </a:prstGeom>
          </p:spPr>
        </p:pic>
      </p:grpSp>
      <p:pic>
        <p:nvPicPr>
          <p:cNvPr id="9" name="object 8">
            <a:extLst>
              <a:ext uri="{FF2B5EF4-FFF2-40B4-BE49-F238E27FC236}">
                <a16:creationId xmlns:a16="http://schemas.microsoft.com/office/drawing/2014/main" id="{89B0A625-927B-45C0-BF56-E56810B5C363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70920" y="3768436"/>
            <a:ext cx="3661059" cy="217265"/>
          </a:xfrm>
          <a:prstGeom prst="rect">
            <a:avLst/>
          </a:prstGeom>
        </p:spPr>
      </p:pic>
      <p:pic>
        <p:nvPicPr>
          <p:cNvPr id="10" name="object 9">
            <a:extLst>
              <a:ext uri="{FF2B5EF4-FFF2-40B4-BE49-F238E27FC236}">
                <a16:creationId xmlns:a16="http://schemas.microsoft.com/office/drawing/2014/main" id="{B37836A3-2DC9-4F6D-A80F-480522337388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26256" y="4121729"/>
            <a:ext cx="7358007" cy="241499"/>
          </a:xfrm>
          <a:prstGeom prst="rect">
            <a:avLst/>
          </a:prstGeom>
        </p:spPr>
      </p:pic>
      <p:grpSp>
        <p:nvGrpSpPr>
          <p:cNvPr id="11" name="object 10">
            <a:extLst>
              <a:ext uri="{FF2B5EF4-FFF2-40B4-BE49-F238E27FC236}">
                <a16:creationId xmlns:a16="http://schemas.microsoft.com/office/drawing/2014/main" id="{ED270BF6-2DE6-472A-B177-4F6F7BD8C4BB}"/>
              </a:ext>
            </a:extLst>
          </p:cNvPr>
          <p:cNvGrpSpPr/>
          <p:nvPr/>
        </p:nvGrpSpPr>
        <p:grpSpPr>
          <a:xfrm>
            <a:off x="1160367" y="4357257"/>
            <a:ext cx="7843250" cy="529934"/>
            <a:chOff x="896647" y="1510614"/>
            <a:chExt cx="5979109" cy="402638"/>
          </a:xfrm>
        </p:grpSpPr>
        <p:pic>
          <p:nvPicPr>
            <p:cNvPr id="12" name="object 11">
              <a:extLst>
                <a:ext uri="{FF2B5EF4-FFF2-40B4-BE49-F238E27FC236}">
                  <a16:creationId xmlns:a16="http://schemas.microsoft.com/office/drawing/2014/main" id="{3465834A-E39F-47C3-9C2D-6E82EBB280B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6647" y="1510614"/>
              <a:ext cx="5979109" cy="185470"/>
            </a:xfrm>
            <a:prstGeom prst="rect">
              <a:avLst/>
            </a:prstGeom>
          </p:spPr>
        </p:pic>
        <p:pic>
          <p:nvPicPr>
            <p:cNvPr id="13" name="object 12">
              <a:extLst>
                <a:ext uri="{FF2B5EF4-FFF2-40B4-BE49-F238E27FC236}">
                  <a16:creationId xmlns:a16="http://schemas.microsoft.com/office/drawing/2014/main" id="{F5E6984B-44E2-459E-B8AE-660CE305764A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6647" y="1728086"/>
              <a:ext cx="5979109" cy="185166"/>
            </a:xfrm>
            <a:prstGeom prst="rect">
              <a:avLst/>
            </a:prstGeom>
          </p:spPr>
        </p:pic>
      </p:grpSp>
      <p:grpSp>
        <p:nvGrpSpPr>
          <p:cNvPr id="14" name="object 13">
            <a:extLst>
              <a:ext uri="{FF2B5EF4-FFF2-40B4-BE49-F238E27FC236}">
                <a16:creationId xmlns:a16="http://schemas.microsoft.com/office/drawing/2014/main" id="{3D02208D-CF1F-4A4D-ACEA-6A1FF26FFC0B}"/>
              </a:ext>
            </a:extLst>
          </p:cNvPr>
          <p:cNvGrpSpPr/>
          <p:nvPr/>
        </p:nvGrpSpPr>
        <p:grpSpPr>
          <a:xfrm>
            <a:off x="1160367" y="4929647"/>
            <a:ext cx="7843317" cy="840772"/>
            <a:chOff x="896647" y="1964308"/>
            <a:chExt cx="5979160" cy="638810"/>
          </a:xfrm>
        </p:grpSpPr>
        <p:pic>
          <p:nvPicPr>
            <p:cNvPr id="15" name="object 14">
              <a:extLst>
                <a:ext uri="{FF2B5EF4-FFF2-40B4-BE49-F238E27FC236}">
                  <a16:creationId xmlns:a16="http://schemas.microsoft.com/office/drawing/2014/main" id="{F2FA7952-E17B-4823-B830-521CCDAF4A7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6647" y="2192908"/>
              <a:ext cx="5979109" cy="188976"/>
            </a:xfrm>
            <a:prstGeom prst="rect">
              <a:avLst/>
            </a:prstGeom>
          </p:spPr>
        </p:pic>
        <p:pic>
          <p:nvPicPr>
            <p:cNvPr id="16" name="object 15">
              <a:extLst>
                <a:ext uri="{FF2B5EF4-FFF2-40B4-BE49-F238E27FC236}">
                  <a16:creationId xmlns:a16="http://schemas.microsoft.com/office/drawing/2014/main" id="{9179EFA6-574F-4C0F-86C0-B78AF0169655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6647" y="1964308"/>
              <a:ext cx="5979109" cy="188975"/>
            </a:xfrm>
            <a:prstGeom prst="rect">
              <a:avLst/>
            </a:prstGeom>
          </p:spPr>
        </p:pic>
        <p:pic>
          <p:nvPicPr>
            <p:cNvPr id="17" name="object 16">
              <a:extLst>
                <a:ext uri="{FF2B5EF4-FFF2-40B4-BE49-F238E27FC236}">
                  <a16:creationId xmlns:a16="http://schemas.microsoft.com/office/drawing/2014/main" id="{C7B1E1CB-337C-4965-AB11-34B6A9317152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6647" y="2425014"/>
              <a:ext cx="2235060" cy="177545"/>
            </a:xfrm>
            <a:prstGeom prst="rect">
              <a:avLst/>
            </a:prstGeom>
          </p:spPr>
        </p:pic>
      </p:grpSp>
      <p:grpSp>
        <p:nvGrpSpPr>
          <p:cNvPr id="18" name="object 4">
            <a:extLst>
              <a:ext uri="{FF2B5EF4-FFF2-40B4-BE49-F238E27FC236}">
                <a16:creationId xmlns:a16="http://schemas.microsoft.com/office/drawing/2014/main" id="{AC8D3B39-8C22-4D32-9ECC-BEF945930B3E}"/>
              </a:ext>
            </a:extLst>
          </p:cNvPr>
          <p:cNvGrpSpPr/>
          <p:nvPr/>
        </p:nvGrpSpPr>
        <p:grpSpPr>
          <a:xfrm>
            <a:off x="8220" y="448484"/>
            <a:ext cx="10041965" cy="375862"/>
            <a:chOff x="6350" y="313207"/>
            <a:chExt cx="7759700" cy="486409"/>
          </a:xfrm>
        </p:grpSpPr>
        <p:sp>
          <p:nvSpPr>
            <p:cNvPr id="19" name="object 5">
              <a:extLst>
                <a:ext uri="{FF2B5EF4-FFF2-40B4-BE49-F238E27FC236}">
                  <a16:creationId xmlns:a16="http://schemas.microsoft.com/office/drawing/2014/main" id="{C1A0A552-4750-4F8A-938F-11B204B56201}"/>
                </a:ext>
              </a:extLst>
            </p:cNvPr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6">
              <a:extLst>
                <a:ext uri="{FF2B5EF4-FFF2-40B4-BE49-F238E27FC236}">
                  <a16:creationId xmlns:a16="http://schemas.microsoft.com/office/drawing/2014/main" id="{654CAA50-0230-4370-A0A6-473ACC2ABEAF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21" name="object 7">
              <a:extLst>
                <a:ext uri="{FF2B5EF4-FFF2-40B4-BE49-F238E27FC236}">
                  <a16:creationId xmlns:a16="http://schemas.microsoft.com/office/drawing/2014/main" id="{A94BC266-3AD4-4AE1-87A6-D3138B179014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8251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408906"/>
            <a:ext cx="10041965" cy="24043"/>
          </a:xfrm>
          <a:custGeom>
            <a:avLst/>
            <a:gdLst/>
            <a:ahLst/>
            <a:cxnLst/>
            <a:rect l="l" t="t" r="r" b="b"/>
            <a:pathLst>
              <a:path w="7759700" h="31115">
                <a:moveTo>
                  <a:pt x="7759700" y="0"/>
                </a:moveTo>
                <a:lnTo>
                  <a:pt x="0" y="0"/>
                </a:lnTo>
                <a:lnTo>
                  <a:pt x="0" y="30505"/>
                </a:lnTo>
                <a:lnTo>
                  <a:pt x="7759700" y="30505"/>
                </a:lnTo>
                <a:lnTo>
                  <a:pt x="775970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222" y="-647698"/>
            <a:ext cx="10041965" cy="375862"/>
            <a:chOff x="6353" y="313207"/>
            <a:chExt cx="7759700" cy="486409"/>
          </a:xfrm>
        </p:grpSpPr>
        <p:sp>
          <p:nvSpPr>
            <p:cNvPr id="5" name="object 5"/>
            <p:cNvSpPr/>
            <p:nvPr/>
          </p:nvSpPr>
          <p:spPr>
            <a:xfrm>
              <a:off x="6353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7759700" y="0"/>
                  </a:moveTo>
                  <a:lnTo>
                    <a:pt x="950531" y="0"/>
                  </a:lnTo>
                  <a:lnTo>
                    <a:pt x="610412" y="221653"/>
                  </a:lnTo>
                  <a:lnTo>
                    <a:pt x="267449" y="64414"/>
                  </a:lnTo>
                  <a:lnTo>
                    <a:pt x="0" y="184619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1901" y="313207"/>
              <a:ext cx="437464" cy="485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6533" y="515556"/>
              <a:ext cx="1367789" cy="162864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9381" y="883229"/>
            <a:ext cx="1381499" cy="161584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599954" y="1270680"/>
            <a:ext cx="59166" cy="35328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6365" y="0"/>
                </a:moveTo>
                <a:lnTo>
                  <a:pt x="14478" y="0"/>
                </a:lnTo>
                <a:lnTo>
                  <a:pt x="9652" y="1930"/>
                </a:lnTo>
                <a:lnTo>
                  <a:pt x="1930" y="9652"/>
                </a:lnTo>
                <a:lnTo>
                  <a:pt x="0" y="14376"/>
                </a:lnTo>
                <a:lnTo>
                  <a:pt x="0" y="25755"/>
                </a:lnTo>
                <a:lnTo>
                  <a:pt x="1879" y="30556"/>
                </a:lnTo>
                <a:lnTo>
                  <a:pt x="5638" y="34366"/>
                </a:lnTo>
                <a:lnTo>
                  <a:pt x="9398" y="38176"/>
                </a:lnTo>
                <a:lnTo>
                  <a:pt x="14325" y="40081"/>
                </a:lnTo>
                <a:lnTo>
                  <a:pt x="26212" y="40081"/>
                </a:lnTo>
                <a:lnTo>
                  <a:pt x="31013" y="38150"/>
                </a:lnTo>
                <a:lnTo>
                  <a:pt x="38633" y="30429"/>
                </a:lnTo>
                <a:lnTo>
                  <a:pt x="40538" y="25654"/>
                </a:lnTo>
                <a:lnTo>
                  <a:pt x="40538" y="14274"/>
                </a:lnTo>
                <a:lnTo>
                  <a:pt x="38684" y="9525"/>
                </a:lnTo>
                <a:lnTo>
                  <a:pt x="31267" y="1905"/>
                </a:lnTo>
                <a:lnTo>
                  <a:pt x="263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48151" y="1166251"/>
            <a:ext cx="1159656" cy="167128"/>
          </a:xfrm>
          <a:custGeom>
            <a:avLst/>
            <a:gdLst/>
            <a:ahLst/>
            <a:cxnLst/>
            <a:rect l="l" t="t" r="r" b="b"/>
            <a:pathLst>
              <a:path w="937894" h="154939">
                <a:moveTo>
                  <a:pt x="34899" y="58369"/>
                </a:moveTo>
                <a:lnTo>
                  <a:pt x="17068" y="58369"/>
                </a:lnTo>
                <a:lnTo>
                  <a:pt x="17068" y="97028"/>
                </a:lnTo>
                <a:lnTo>
                  <a:pt x="19202" y="102717"/>
                </a:lnTo>
                <a:lnTo>
                  <a:pt x="27736" y="110032"/>
                </a:lnTo>
                <a:lnTo>
                  <a:pt x="33273" y="111963"/>
                </a:lnTo>
                <a:lnTo>
                  <a:pt x="40081" y="112166"/>
                </a:lnTo>
                <a:lnTo>
                  <a:pt x="40081" y="112776"/>
                </a:lnTo>
                <a:lnTo>
                  <a:pt x="8686" y="137312"/>
                </a:lnTo>
                <a:lnTo>
                  <a:pt x="25145" y="147828"/>
                </a:lnTo>
                <a:lnTo>
                  <a:pt x="63398" y="112471"/>
                </a:lnTo>
                <a:lnTo>
                  <a:pt x="81838" y="112471"/>
                </a:lnTo>
                <a:lnTo>
                  <a:pt x="81838" y="99669"/>
                </a:lnTo>
                <a:lnTo>
                  <a:pt x="42976" y="99669"/>
                </a:lnTo>
                <a:lnTo>
                  <a:pt x="39852" y="98602"/>
                </a:lnTo>
                <a:lnTo>
                  <a:pt x="35890" y="94335"/>
                </a:lnTo>
                <a:lnTo>
                  <a:pt x="34899" y="90982"/>
                </a:lnTo>
                <a:lnTo>
                  <a:pt x="34899" y="58369"/>
                </a:lnTo>
                <a:close/>
              </a:path>
              <a:path w="937894" h="154939">
                <a:moveTo>
                  <a:pt x="301599" y="58369"/>
                </a:moveTo>
                <a:lnTo>
                  <a:pt x="283921" y="58369"/>
                </a:lnTo>
                <a:lnTo>
                  <a:pt x="283921" y="74828"/>
                </a:lnTo>
                <a:lnTo>
                  <a:pt x="255066" y="74828"/>
                </a:lnTo>
                <a:lnTo>
                  <a:pt x="248081" y="77393"/>
                </a:lnTo>
                <a:lnTo>
                  <a:pt x="236397" y="87655"/>
                </a:lnTo>
                <a:lnTo>
                  <a:pt x="233638" y="94589"/>
                </a:lnTo>
                <a:lnTo>
                  <a:pt x="233523" y="113661"/>
                </a:lnTo>
                <a:lnTo>
                  <a:pt x="235661" y="121589"/>
                </a:lnTo>
                <a:lnTo>
                  <a:pt x="244398" y="136118"/>
                </a:lnTo>
                <a:lnTo>
                  <a:pt x="249732" y="142036"/>
                </a:lnTo>
                <a:lnTo>
                  <a:pt x="256031" y="146608"/>
                </a:lnTo>
                <a:lnTo>
                  <a:pt x="269138" y="135636"/>
                </a:lnTo>
                <a:lnTo>
                  <a:pt x="261470" y="128978"/>
                </a:lnTo>
                <a:lnTo>
                  <a:pt x="255993" y="121653"/>
                </a:lnTo>
                <a:lnTo>
                  <a:pt x="252707" y="113661"/>
                </a:lnTo>
                <a:lnTo>
                  <a:pt x="251612" y="105003"/>
                </a:lnTo>
                <a:lnTo>
                  <a:pt x="251612" y="100126"/>
                </a:lnTo>
                <a:lnTo>
                  <a:pt x="252983" y="96443"/>
                </a:lnTo>
                <a:lnTo>
                  <a:pt x="258470" y="91465"/>
                </a:lnTo>
                <a:lnTo>
                  <a:pt x="262026" y="90220"/>
                </a:lnTo>
                <a:lnTo>
                  <a:pt x="301599" y="90220"/>
                </a:lnTo>
                <a:lnTo>
                  <a:pt x="301599" y="58369"/>
                </a:lnTo>
                <a:close/>
              </a:path>
              <a:path w="937894" h="154939">
                <a:moveTo>
                  <a:pt x="81838" y="112471"/>
                </a:moveTo>
                <a:lnTo>
                  <a:pt x="64007" y="112471"/>
                </a:lnTo>
                <a:lnTo>
                  <a:pt x="64007" y="144932"/>
                </a:lnTo>
                <a:lnTo>
                  <a:pt x="81838" y="144932"/>
                </a:lnTo>
                <a:lnTo>
                  <a:pt x="81838" y="112471"/>
                </a:lnTo>
                <a:close/>
              </a:path>
              <a:path w="937894" h="154939">
                <a:moveTo>
                  <a:pt x="170383" y="58369"/>
                </a:moveTo>
                <a:lnTo>
                  <a:pt x="152857" y="58369"/>
                </a:lnTo>
                <a:lnTo>
                  <a:pt x="152857" y="144932"/>
                </a:lnTo>
                <a:lnTo>
                  <a:pt x="170383" y="144932"/>
                </a:lnTo>
                <a:lnTo>
                  <a:pt x="170383" y="58369"/>
                </a:lnTo>
                <a:close/>
              </a:path>
              <a:path w="937894" h="154939">
                <a:moveTo>
                  <a:pt x="213664" y="58369"/>
                </a:moveTo>
                <a:lnTo>
                  <a:pt x="195986" y="58369"/>
                </a:lnTo>
                <a:lnTo>
                  <a:pt x="195986" y="144932"/>
                </a:lnTo>
                <a:lnTo>
                  <a:pt x="213664" y="144932"/>
                </a:lnTo>
                <a:lnTo>
                  <a:pt x="213664" y="58369"/>
                </a:lnTo>
                <a:close/>
              </a:path>
              <a:path w="937894" h="154939">
                <a:moveTo>
                  <a:pt x="301599" y="90220"/>
                </a:moveTo>
                <a:lnTo>
                  <a:pt x="283921" y="90220"/>
                </a:lnTo>
                <a:lnTo>
                  <a:pt x="283921" y="144932"/>
                </a:lnTo>
                <a:lnTo>
                  <a:pt x="301599" y="144932"/>
                </a:lnTo>
                <a:lnTo>
                  <a:pt x="301599" y="90220"/>
                </a:lnTo>
                <a:close/>
              </a:path>
              <a:path w="937894" h="154939">
                <a:moveTo>
                  <a:pt x="129997" y="58369"/>
                </a:moveTo>
                <a:lnTo>
                  <a:pt x="112623" y="58369"/>
                </a:lnTo>
                <a:lnTo>
                  <a:pt x="112623" y="86410"/>
                </a:lnTo>
                <a:lnTo>
                  <a:pt x="101803" y="94335"/>
                </a:lnTo>
                <a:lnTo>
                  <a:pt x="112623" y="117043"/>
                </a:lnTo>
                <a:lnTo>
                  <a:pt x="129997" y="117043"/>
                </a:lnTo>
                <a:lnTo>
                  <a:pt x="129997" y="58369"/>
                </a:lnTo>
                <a:close/>
              </a:path>
              <a:path w="937894" h="154939">
                <a:moveTo>
                  <a:pt x="81838" y="58369"/>
                </a:moveTo>
                <a:lnTo>
                  <a:pt x="64007" y="58369"/>
                </a:lnTo>
                <a:lnTo>
                  <a:pt x="64007" y="92659"/>
                </a:lnTo>
                <a:lnTo>
                  <a:pt x="62382" y="94589"/>
                </a:lnTo>
                <a:lnTo>
                  <a:pt x="59994" y="96240"/>
                </a:lnTo>
                <a:lnTo>
                  <a:pt x="53695" y="98983"/>
                </a:lnTo>
                <a:lnTo>
                  <a:pt x="50495" y="99669"/>
                </a:lnTo>
                <a:lnTo>
                  <a:pt x="81838" y="99669"/>
                </a:lnTo>
                <a:lnTo>
                  <a:pt x="81838" y="58369"/>
                </a:lnTo>
                <a:close/>
              </a:path>
              <a:path w="937894" h="154939">
                <a:moveTo>
                  <a:pt x="90525" y="44348"/>
                </a:moveTo>
                <a:lnTo>
                  <a:pt x="0" y="44348"/>
                </a:lnTo>
                <a:lnTo>
                  <a:pt x="0" y="58369"/>
                </a:lnTo>
                <a:lnTo>
                  <a:pt x="90525" y="58369"/>
                </a:lnTo>
                <a:lnTo>
                  <a:pt x="90525" y="44348"/>
                </a:lnTo>
                <a:close/>
              </a:path>
              <a:path w="937894" h="154939">
                <a:moveTo>
                  <a:pt x="98755" y="44348"/>
                </a:moveTo>
                <a:lnTo>
                  <a:pt x="90525" y="44348"/>
                </a:lnTo>
                <a:lnTo>
                  <a:pt x="90525" y="58369"/>
                </a:lnTo>
                <a:lnTo>
                  <a:pt x="98755" y="58369"/>
                </a:lnTo>
                <a:lnTo>
                  <a:pt x="98755" y="44348"/>
                </a:lnTo>
                <a:close/>
              </a:path>
              <a:path w="937894" h="154939">
                <a:moveTo>
                  <a:pt x="179069" y="44348"/>
                </a:moveTo>
                <a:lnTo>
                  <a:pt x="98755" y="44348"/>
                </a:lnTo>
                <a:lnTo>
                  <a:pt x="98755" y="58369"/>
                </a:lnTo>
                <a:lnTo>
                  <a:pt x="179069" y="58369"/>
                </a:lnTo>
                <a:lnTo>
                  <a:pt x="179069" y="44348"/>
                </a:lnTo>
                <a:close/>
              </a:path>
              <a:path w="937894" h="154939">
                <a:moveTo>
                  <a:pt x="187299" y="44348"/>
                </a:moveTo>
                <a:lnTo>
                  <a:pt x="179069" y="44348"/>
                </a:lnTo>
                <a:lnTo>
                  <a:pt x="179069" y="58369"/>
                </a:lnTo>
                <a:lnTo>
                  <a:pt x="187299" y="58369"/>
                </a:lnTo>
                <a:lnTo>
                  <a:pt x="187299" y="44348"/>
                </a:lnTo>
                <a:close/>
              </a:path>
              <a:path w="937894" h="154939">
                <a:moveTo>
                  <a:pt x="222351" y="44348"/>
                </a:moveTo>
                <a:lnTo>
                  <a:pt x="187299" y="44348"/>
                </a:lnTo>
                <a:lnTo>
                  <a:pt x="187299" y="58369"/>
                </a:lnTo>
                <a:lnTo>
                  <a:pt x="222351" y="58369"/>
                </a:lnTo>
                <a:lnTo>
                  <a:pt x="222351" y="44348"/>
                </a:lnTo>
                <a:close/>
              </a:path>
              <a:path w="937894" h="154939">
                <a:moveTo>
                  <a:pt x="230581" y="44348"/>
                </a:moveTo>
                <a:lnTo>
                  <a:pt x="222351" y="44348"/>
                </a:lnTo>
                <a:lnTo>
                  <a:pt x="222351" y="58369"/>
                </a:lnTo>
                <a:lnTo>
                  <a:pt x="230581" y="58369"/>
                </a:lnTo>
                <a:lnTo>
                  <a:pt x="230581" y="44348"/>
                </a:lnTo>
                <a:close/>
              </a:path>
              <a:path w="937894" h="154939">
                <a:moveTo>
                  <a:pt x="318668" y="44348"/>
                </a:moveTo>
                <a:lnTo>
                  <a:pt x="230581" y="44348"/>
                </a:lnTo>
                <a:lnTo>
                  <a:pt x="230581" y="58369"/>
                </a:lnTo>
                <a:lnTo>
                  <a:pt x="318668" y="58369"/>
                </a:lnTo>
                <a:lnTo>
                  <a:pt x="318668" y="44348"/>
                </a:lnTo>
                <a:close/>
              </a:path>
              <a:path w="937894" h="154939">
                <a:moveTo>
                  <a:pt x="237591" y="0"/>
                </a:moveTo>
                <a:lnTo>
                  <a:pt x="198767" y="19392"/>
                </a:lnTo>
                <a:lnTo>
                  <a:pt x="195986" y="44348"/>
                </a:lnTo>
                <a:lnTo>
                  <a:pt x="213664" y="44348"/>
                </a:lnTo>
                <a:lnTo>
                  <a:pt x="213664" y="33223"/>
                </a:lnTo>
                <a:lnTo>
                  <a:pt x="215150" y="25355"/>
                </a:lnTo>
                <a:lnTo>
                  <a:pt x="219608" y="19735"/>
                </a:lnTo>
                <a:lnTo>
                  <a:pt x="227037" y="16363"/>
                </a:lnTo>
                <a:lnTo>
                  <a:pt x="237439" y="15240"/>
                </a:lnTo>
                <a:lnTo>
                  <a:pt x="285143" y="15240"/>
                </a:lnTo>
                <a:lnTo>
                  <a:pt x="280673" y="12192"/>
                </a:lnTo>
                <a:lnTo>
                  <a:pt x="273405" y="8077"/>
                </a:lnTo>
                <a:lnTo>
                  <a:pt x="265337" y="4543"/>
                </a:lnTo>
                <a:lnTo>
                  <a:pt x="256679" y="2019"/>
                </a:lnTo>
                <a:lnTo>
                  <a:pt x="247430" y="504"/>
                </a:lnTo>
                <a:lnTo>
                  <a:pt x="237591" y="0"/>
                </a:lnTo>
                <a:close/>
              </a:path>
              <a:path w="937894" h="154939">
                <a:moveTo>
                  <a:pt x="285143" y="15240"/>
                </a:moveTo>
                <a:lnTo>
                  <a:pt x="237439" y="15240"/>
                </a:lnTo>
                <a:lnTo>
                  <a:pt x="245135" y="15611"/>
                </a:lnTo>
                <a:lnTo>
                  <a:pt x="252374" y="16725"/>
                </a:lnTo>
                <a:lnTo>
                  <a:pt x="285292" y="35966"/>
                </a:lnTo>
                <a:lnTo>
                  <a:pt x="296417" y="25450"/>
                </a:lnTo>
                <a:lnTo>
                  <a:pt x="292179" y="20878"/>
                </a:lnTo>
                <a:lnTo>
                  <a:pt x="286931" y="16459"/>
                </a:lnTo>
                <a:lnTo>
                  <a:pt x="285143" y="15240"/>
                </a:lnTo>
                <a:close/>
              </a:path>
              <a:path w="937894" h="154939">
                <a:moveTo>
                  <a:pt x="755472" y="134721"/>
                </a:moveTo>
                <a:lnTo>
                  <a:pt x="737387" y="134721"/>
                </a:lnTo>
                <a:lnTo>
                  <a:pt x="747750" y="154686"/>
                </a:lnTo>
                <a:lnTo>
                  <a:pt x="767867" y="149656"/>
                </a:lnTo>
                <a:lnTo>
                  <a:pt x="755472" y="134721"/>
                </a:lnTo>
                <a:close/>
              </a:path>
              <a:path w="937894" h="154939">
                <a:moveTo>
                  <a:pt x="404088" y="58369"/>
                </a:moveTo>
                <a:lnTo>
                  <a:pt x="386257" y="58369"/>
                </a:lnTo>
                <a:lnTo>
                  <a:pt x="386334" y="97231"/>
                </a:lnTo>
                <a:lnTo>
                  <a:pt x="388391" y="102717"/>
                </a:lnTo>
                <a:lnTo>
                  <a:pt x="396925" y="110032"/>
                </a:lnTo>
                <a:lnTo>
                  <a:pt x="402463" y="111963"/>
                </a:lnTo>
                <a:lnTo>
                  <a:pt x="409270" y="112166"/>
                </a:lnTo>
                <a:lnTo>
                  <a:pt x="409270" y="112776"/>
                </a:lnTo>
                <a:lnTo>
                  <a:pt x="377875" y="137312"/>
                </a:lnTo>
                <a:lnTo>
                  <a:pt x="394334" y="147828"/>
                </a:lnTo>
                <a:lnTo>
                  <a:pt x="432587" y="112471"/>
                </a:lnTo>
                <a:lnTo>
                  <a:pt x="451027" y="112471"/>
                </a:lnTo>
                <a:lnTo>
                  <a:pt x="451027" y="99669"/>
                </a:lnTo>
                <a:lnTo>
                  <a:pt x="412165" y="99669"/>
                </a:lnTo>
                <a:lnTo>
                  <a:pt x="409041" y="98602"/>
                </a:lnTo>
                <a:lnTo>
                  <a:pt x="405079" y="94335"/>
                </a:lnTo>
                <a:lnTo>
                  <a:pt x="404088" y="90982"/>
                </a:lnTo>
                <a:lnTo>
                  <a:pt x="404088" y="58369"/>
                </a:lnTo>
                <a:close/>
              </a:path>
              <a:path w="937894" h="154939">
                <a:moveTo>
                  <a:pt x="582244" y="58369"/>
                </a:moveTo>
                <a:lnTo>
                  <a:pt x="564565" y="58369"/>
                </a:lnTo>
                <a:lnTo>
                  <a:pt x="564565" y="74828"/>
                </a:lnTo>
                <a:lnTo>
                  <a:pt x="535711" y="74828"/>
                </a:lnTo>
                <a:lnTo>
                  <a:pt x="528726" y="77393"/>
                </a:lnTo>
                <a:lnTo>
                  <a:pt x="517042" y="87655"/>
                </a:lnTo>
                <a:lnTo>
                  <a:pt x="514283" y="94589"/>
                </a:lnTo>
                <a:lnTo>
                  <a:pt x="514168" y="113661"/>
                </a:lnTo>
                <a:lnTo>
                  <a:pt x="516285" y="121513"/>
                </a:lnTo>
                <a:lnTo>
                  <a:pt x="516401" y="121748"/>
                </a:lnTo>
                <a:lnTo>
                  <a:pt x="525043" y="136118"/>
                </a:lnTo>
                <a:lnTo>
                  <a:pt x="530377" y="142036"/>
                </a:lnTo>
                <a:lnTo>
                  <a:pt x="536676" y="146608"/>
                </a:lnTo>
                <a:lnTo>
                  <a:pt x="549783" y="135636"/>
                </a:lnTo>
                <a:lnTo>
                  <a:pt x="542115" y="128978"/>
                </a:lnTo>
                <a:lnTo>
                  <a:pt x="536709" y="121748"/>
                </a:lnTo>
                <a:lnTo>
                  <a:pt x="536612" y="121589"/>
                </a:lnTo>
                <a:lnTo>
                  <a:pt x="533352" y="113661"/>
                </a:lnTo>
                <a:lnTo>
                  <a:pt x="532295" y="105308"/>
                </a:lnTo>
                <a:lnTo>
                  <a:pt x="532257" y="100126"/>
                </a:lnTo>
                <a:lnTo>
                  <a:pt x="533628" y="96443"/>
                </a:lnTo>
                <a:lnTo>
                  <a:pt x="539115" y="91465"/>
                </a:lnTo>
                <a:lnTo>
                  <a:pt x="542671" y="90220"/>
                </a:lnTo>
                <a:lnTo>
                  <a:pt x="582244" y="90220"/>
                </a:lnTo>
                <a:lnTo>
                  <a:pt x="582244" y="58369"/>
                </a:lnTo>
                <a:close/>
              </a:path>
              <a:path w="937894" h="154939">
                <a:moveTo>
                  <a:pt x="451027" y="112471"/>
                </a:moveTo>
                <a:lnTo>
                  <a:pt x="433197" y="112471"/>
                </a:lnTo>
                <a:lnTo>
                  <a:pt x="433197" y="144932"/>
                </a:lnTo>
                <a:lnTo>
                  <a:pt x="451027" y="144932"/>
                </a:lnTo>
                <a:lnTo>
                  <a:pt x="451027" y="112471"/>
                </a:lnTo>
                <a:close/>
              </a:path>
              <a:path w="937894" h="154939">
                <a:moveTo>
                  <a:pt x="494309" y="58369"/>
                </a:moveTo>
                <a:lnTo>
                  <a:pt x="476630" y="58369"/>
                </a:lnTo>
                <a:lnTo>
                  <a:pt x="476630" y="144932"/>
                </a:lnTo>
                <a:lnTo>
                  <a:pt x="494309" y="144932"/>
                </a:lnTo>
                <a:lnTo>
                  <a:pt x="494309" y="58369"/>
                </a:lnTo>
                <a:close/>
              </a:path>
              <a:path w="937894" h="154939">
                <a:moveTo>
                  <a:pt x="582244" y="90220"/>
                </a:moveTo>
                <a:lnTo>
                  <a:pt x="564565" y="90220"/>
                </a:lnTo>
                <a:lnTo>
                  <a:pt x="564565" y="144932"/>
                </a:lnTo>
                <a:lnTo>
                  <a:pt x="582244" y="144932"/>
                </a:lnTo>
                <a:lnTo>
                  <a:pt x="582244" y="90220"/>
                </a:lnTo>
                <a:close/>
              </a:path>
              <a:path w="937894" h="154939">
                <a:moveTo>
                  <a:pt x="668197" y="122224"/>
                </a:moveTo>
                <a:lnTo>
                  <a:pt x="650519" y="122224"/>
                </a:lnTo>
                <a:lnTo>
                  <a:pt x="650519" y="144932"/>
                </a:lnTo>
                <a:lnTo>
                  <a:pt x="668197" y="144932"/>
                </a:lnTo>
                <a:lnTo>
                  <a:pt x="668197" y="122224"/>
                </a:lnTo>
                <a:close/>
              </a:path>
              <a:path w="937894" h="154939">
                <a:moveTo>
                  <a:pt x="833247" y="97078"/>
                </a:moveTo>
                <a:lnTo>
                  <a:pt x="815568" y="97078"/>
                </a:lnTo>
                <a:lnTo>
                  <a:pt x="815568" y="144932"/>
                </a:lnTo>
                <a:lnTo>
                  <a:pt x="833247" y="144932"/>
                </a:lnTo>
                <a:lnTo>
                  <a:pt x="833247" y="97078"/>
                </a:lnTo>
                <a:close/>
              </a:path>
              <a:path w="937894" h="154939">
                <a:moveTo>
                  <a:pt x="746074" y="58369"/>
                </a:moveTo>
                <a:lnTo>
                  <a:pt x="728091" y="58369"/>
                </a:lnTo>
                <a:lnTo>
                  <a:pt x="728091" y="69951"/>
                </a:lnTo>
                <a:lnTo>
                  <a:pt x="713003" y="73609"/>
                </a:lnTo>
                <a:lnTo>
                  <a:pt x="687008" y="101854"/>
                </a:lnTo>
                <a:lnTo>
                  <a:pt x="687002" y="102870"/>
                </a:lnTo>
                <a:lnTo>
                  <a:pt x="687638" y="109404"/>
                </a:lnTo>
                <a:lnTo>
                  <a:pt x="717413" y="136093"/>
                </a:lnTo>
                <a:lnTo>
                  <a:pt x="725043" y="136702"/>
                </a:lnTo>
                <a:lnTo>
                  <a:pt x="729107" y="136702"/>
                </a:lnTo>
                <a:lnTo>
                  <a:pt x="733221" y="136042"/>
                </a:lnTo>
                <a:lnTo>
                  <a:pt x="737387" y="134721"/>
                </a:lnTo>
                <a:lnTo>
                  <a:pt x="755472" y="134721"/>
                </a:lnTo>
                <a:lnTo>
                  <a:pt x="749274" y="127254"/>
                </a:lnTo>
                <a:lnTo>
                  <a:pt x="753338" y="123393"/>
                </a:lnTo>
                <a:lnTo>
                  <a:pt x="754183" y="121513"/>
                </a:lnTo>
                <a:lnTo>
                  <a:pt x="717677" y="121513"/>
                </a:lnTo>
                <a:lnTo>
                  <a:pt x="713308" y="120091"/>
                </a:lnTo>
                <a:lnTo>
                  <a:pt x="705993" y="113995"/>
                </a:lnTo>
                <a:lnTo>
                  <a:pt x="704164" y="110083"/>
                </a:lnTo>
                <a:lnTo>
                  <a:pt x="704227" y="100685"/>
                </a:lnTo>
                <a:lnTo>
                  <a:pt x="705662" y="97231"/>
                </a:lnTo>
                <a:lnTo>
                  <a:pt x="711657" y="91744"/>
                </a:lnTo>
                <a:lnTo>
                  <a:pt x="716864" y="89458"/>
                </a:lnTo>
                <a:lnTo>
                  <a:pt x="724280" y="87630"/>
                </a:lnTo>
                <a:lnTo>
                  <a:pt x="746074" y="82143"/>
                </a:lnTo>
                <a:lnTo>
                  <a:pt x="746074" y="58369"/>
                </a:lnTo>
                <a:close/>
              </a:path>
              <a:path w="937894" h="154939">
                <a:moveTo>
                  <a:pt x="630864" y="70685"/>
                </a:moveTo>
                <a:lnTo>
                  <a:pt x="600452" y="99669"/>
                </a:lnTo>
                <a:lnTo>
                  <a:pt x="600379" y="109067"/>
                </a:lnTo>
                <a:lnTo>
                  <a:pt x="603224" y="116103"/>
                </a:lnTo>
                <a:lnTo>
                  <a:pt x="614603" y="126974"/>
                </a:lnTo>
                <a:lnTo>
                  <a:pt x="621665" y="129692"/>
                </a:lnTo>
                <a:lnTo>
                  <a:pt x="638733" y="129692"/>
                </a:lnTo>
                <a:lnTo>
                  <a:pt x="645337" y="127203"/>
                </a:lnTo>
                <a:lnTo>
                  <a:pt x="649909" y="122224"/>
                </a:lnTo>
                <a:lnTo>
                  <a:pt x="668197" y="122224"/>
                </a:lnTo>
                <a:lnTo>
                  <a:pt x="668197" y="114452"/>
                </a:lnTo>
                <a:lnTo>
                  <a:pt x="628929" y="114452"/>
                </a:lnTo>
                <a:lnTo>
                  <a:pt x="625398" y="113157"/>
                </a:lnTo>
                <a:lnTo>
                  <a:pt x="620014" y="107975"/>
                </a:lnTo>
                <a:lnTo>
                  <a:pt x="618667" y="104546"/>
                </a:lnTo>
                <a:lnTo>
                  <a:pt x="618667" y="94589"/>
                </a:lnTo>
                <a:lnTo>
                  <a:pt x="620826" y="90551"/>
                </a:lnTo>
                <a:lnTo>
                  <a:pt x="629462" y="85775"/>
                </a:lnTo>
                <a:lnTo>
                  <a:pt x="634263" y="85344"/>
                </a:lnTo>
                <a:lnTo>
                  <a:pt x="639412" y="85344"/>
                </a:lnTo>
                <a:lnTo>
                  <a:pt x="638175" y="71323"/>
                </a:lnTo>
                <a:lnTo>
                  <a:pt x="630864" y="70685"/>
                </a:lnTo>
                <a:close/>
              </a:path>
              <a:path w="937894" h="154939">
                <a:moveTo>
                  <a:pt x="744855" y="98602"/>
                </a:moveTo>
                <a:lnTo>
                  <a:pt x="733272" y="102870"/>
                </a:lnTo>
                <a:lnTo>
                  <a:pt x="733272" y="117805"/>
                </a:lnTo>
                <a:lnTo>
                  <a:pt x="730630" y="120142"/>
                </a:lnTo>
                <a:lnTo>
                  <a:pt x="727125" y="121310"/>
                </a:lnTo>
                <a:lnTo>
                  <a:pt x="722757" y="121310"/>
                </a:lnTo>
                <a:lnTo>
                  <a:pt x="717677" y="121513"/>
                </a:lnTo>
                <a:lnTo>
                  <a:pt x="754183" y="121513"/>
                </a:lnTo>
                <a:lnTo>
                  <a:pt x="755370" y="118872"/>
                </a:lnTo>
                <a:lnTo>
                  <a:pt x="755370" y="106883"/>
                </a:lnTo>
                <a:lnTo>
                  <a:pt x="751865" y="101854"/>
                </a:lnTo>
                <a:lnTo>
                  <a:pt x="744855" y="98602"/>
                </a:lnTo>
                <a:close/>
              </a:path>
              <a:path w="937894" h="154939">
                <a:moveTo>
                  <a:pt x="833247" y="58369"/>
                </a:moveTo>
                <a:lnTo>
                  <a:pt x="815568" y="58369"/>
                </a:lnTo>
                <a:lnTo>
                  <a:pt x="815568" y="81686"/>
                </a:lnTo>
                <a:lnTo>
                  <a:pt x="778992" y="81686"/>
                </a:lnTo>
                <a:lnTo>
                  <a:pt x="766495" y="90678"/>
                </a:lnTo>
                <a:lnTo>
                  <a:pt x="766636" y="97231"/>
                </a:lnTo>
                <a:lnTo>
                  <a:pt x="767969" y="102489"/>
                </a:lnTo>
                <a:lnTo>
                  <a:pt x="773252" y="111328"/>
                </a:lnTo>
                <a:lnTo>
                  <a:pt x="776706" y="114604"/>
                </a:lnTo>
                <a:lnTo>
                  <a:pt x="780973" y="116738"/>
                </a:lnTo>
                <a:lnTo>
                  <a:pt x="789813" y="112776"/>
                </a:lnTo>
                <a:lnTo>
                  <a:pt x="789813" y="97078"/>
                </a:lnTo>
                <a:lnTo>
                  <a:pt x="833247" y="97078"/>
                </a:lnTo>
                <a:lnTo>
                  <a:pt x="833247" y="58369"/>
                </a:lnTo>
                <a:close/>
              </a:path>
              <a:path w="937894" h="154939">
                <a:moveTo>
                  <a:pt x="668197" y="58369"/>
                </a:moveTo>
                <a:lnTo>
                  <a:pt x="650519" y="58369"/>
                </a:lnTo>
                <a:lnTo>
                  <a:pt x="650469" y="100838"/>
                </a:lnTo>
                <a:lnTo>
                  <a:pt x="648995" y="105308"/>
                </a:lnTo>
                <a:lnTo>
                  <a:pt x="642899" y="112623"/>
                </a:lnTo>
                <a:lnTo>
                  <a:pt x="638683" y="114452"/>
                </a:lnTo>
                <a:lnTo>
                  <a:pt x="668197" y="114452"/>
                </a:lnTo>
                <a:lnTo>
                  <a:pt x="668197" y="58369"/>
                </a:lnTo>
                <a:close/>
              </a:path>
              <a:path w="937894" h="154939">
                <a:moveTo>
                  <a:pt x="451027" y="58369"/>
                </a:moveTo>
                <a:lnTo>
                  <a:pt x="433197" y="58369"/>
                </a:lnTo>
                <a:lnTo>
                  <a:pt x="433197" y="92659"/>
                </a:lnTo>
                <a:lnTo>
                  <a:pt x="431571" y="94589"/>
                </a:lnTo>
                <a:lnTo>
                  <a:pt x="429183" y="96240"/>
                </a:lnTo>
                <a:lnTo>
                  <a:pt x="422884" y="98983"/>
                </a:lnTo>
                <a:lnTo>
                  <a:pt x="419684" y="99669"/>
                </a:lnTo>
                <a:lnTo>
                  <a:pt x="451027" y="99669"/>
                </a:lnTo>
                <a:lnTo>
                  <a:pt x="451027" y="58369"/>
                </a:lnTo>
                <a:close/>
              </a:path>
              <a:path w="937894" h="154939">
                <a:moveTo>
                  <a:pt x="639412" y="85344"/>
                </a:moveTo>
                <a:lnTo>
                  <a:pt x="634263" y="85344"/>
                </a:lnTo>
                <a:lnTo>
                  <a:pt x="639546" y="86868"/>
                </a:lnTo>
                <a:lnTo>
                  <a:pt x="639412" y="85344"/>
                </a:lnTo>
                <a:close/>
              </a:path>
              <a:path w="937894" h="154939">
                <a:moveTo>
                  <a:pt x="459714" y="44348"/>
                </a:moveTo>
                <a:lnTo>
                  <a:pt x="369188" y="44348"/>
                </a:lnTo>
                <a:lnTo>
                  <a:pt x="369188" y="58369"/>
                </a:lnTo>
                <a:lnTo>
                  <a:pt x="459714" y="58369"/>
                </a:lnTo>
                <a:lnTo>
                  <a:pt x="459714" y="44348"/>
                </a:lnTo>
                <a:close/>
              </a:path>
              <a:path w="937894" h="154939">
                <a:moveTo>
                  <a:pt x="467944" y="44348"/>
                </a:moveTo>
                <a:lnTo>
                  <a:pt x="459714" y="44348"/>
                </a:lnTo>
                <a:lnTo>
                  <a:pt x="459714" y="58369"/>
                </a:lnTo>
                <a:lnTo>
                  <a:pt x="467944" y="58369"/>
                </a:lnTo>
                <a:lnTo>
                  <a:pt x="467944" y="44348"/>
                </a:lnTo>
                <a:close/>
              </a:path>
              <a:path w="937894" h="154939">
                <a:moveTo>
                  <a:pt x="502996" y="44348"/>
                </a:moveTo>
                <a:lnTo>
                  <a:pt x="467944" y="44348"/>
                </a:lnTo>
                <a:lnTo>
                  <a:pt x="467944" y="58369"/>
                </a:lnTo>
                <a:lnTo>
                  <a:pt x="502996" y="58369"/>
                </a:lnTo>
                <a:lnTo>
                  <a:pt x="502996" y="44348"/>
                </a:lnTo>
                <a:close/>
              </a:path>
              <a:path w="937894" h="154939">
                <a:moveTo>
                  <a:pt x="511225" y="44348"/>
                </a:moveTo>
                <a:lnTo>
                  <a:pt x="502996" y="44348"/>
                </a:lnTo>
                <a:lnTo>
                  <a:pt x="502996" y="58369"/>
                </a:lnTo>
                <a:lnTo>
                  <a:pt x="511225" y="58369"/>
                </a:lnTo>
                <a:lnTo>
                  <a:pt x="511225" y="44348"/>
                </a:lnTo>
                <a:close/>
              </a:path>
              <a:path w="937894" h="154939">
                <a:moveTo>
                  <a:pt x="590930" y="44348"/>
                </a:moveTo>
                <a:lnTo>
                  <a:pt x="511225" y="44348"/>
                </a:lnTo>
                <a:lnTo>
                  <a:pt x="511225" y="58369"/>
                </a:lnTo>
                <a:lnTo>
                  <a:pt x="590930" y="58369"/>
                </a:lnTo>
                <a:lnTo>
                  <a:pt x="590930" y="44348"/>
                </a:lnTo>
                <a:close/>
              </a:path>
              <a:path w="937894" h="154939">
                <a:moveTo>
                  <a:pt x="599313" y="44348"/>
                </a:moveTo>
                <a:lnTo>
                  <a:pt x="590930" y="44348"/>
                </a:lnTo>
                <a:lnTo>
                  <a:pt x="590930" y="58369"/>
                </a:lnTo>
                <a:lnTo>
                  <a:pt x="599313" y="58369"/>
                </a:lnTo>
                <a:lnTo>
                  <a:pt x="599313" y="44348"/>
                </a:lnTo>
                <a:close/>
              </a:path>
              <a:path w="937894" h="154939">
                <a:moveTo>
                  <a:pt x="650185" y="44348"/>
                </a:moveTo>
                <a:lnTo>
                  <a:pt x="599313" y="44348"/>
                </a:lnTo>
                <a:lnTo>
                  <a:pt x="599313" y="58369"/>
                </a:lnTo>
                <a:lnTo>
                  <a:pt x="676884" y="58369"/>
                </a:lnTo>
                <a:lnTo>
                  <a:pt x="676884" y="45720"/>
                </a:lnTo>
                <a:lnTo>
                  <a:pt x="652348" y="45720"/>
                </a:lnTo>
                <a:lnTo>
                  <a:pt x="651281" y="45110"/>
                </a:lnTo>
                <a:lnTo>
                  <a:pt x="650185" y="44348"/>
                </a:lnTo>
                <a:close/>
              </a:path>
              <a:path w="937894" h="154939">
                <a:moveTo>
                  <a:pt x="685114" y="44348"/>
                </a:moveTo>
                <a:lnTo>
                  <a:pt x="676884" y="44348"/>
                </a:lnTo>
                <a:lnTo>
                  <a:pt x="676884" y="58369"/>
                </a:lnTo>
                <a:lnTo>
                  <a:pt x="685114" y="58369"/>
                </a:lnTo>
                <a:lnTo>
                  <a:pt x="685114" y="44348"/>
                </a:lnTo>
                <a:close/>
              </a:path>
              <a:path w="937894" h="154939">
                <a:moveTo>
                  <a:pt x="759942" y="44348"/>
                </a:moveTo>
                <a:lnTo>
                  <a:pt x="685114" y="44348"/>
                </a:lnTo>
                <a:lnTo>
                  <a:pt x="685114" y="58369"/>
                </a:lnTo>
                <a:lnTo>
                  <a:pt x="759942" y="58369"/>
                </a:lnTo>
                <a:lnTo>
                  <a:pt x="759942" y="44348"/>
                </a:lnTo>
                <a:close/>
              </a:path>
              <a:path w="937894" h="154939">
                <a:moveTo>
                  <a:pt x="768172" y="44348"/>
                </a:moveTo>
                <a:lnTo>
                  <a:pt x="759942" y="44348"/>
                </a:lnTo>
                <a:lnTo>
                  <a:pt x="759942" y="58369"/>
                </a:lnTo>
                <a:lnTo>
                  <a:pt x="768172" y="58369"/>
                </a:lnTo>
                <a:lnTo>
                  <a:pt x="768172" y="44348"/>
                </a:lnTo>
                <a:close/>
              </a:path>
              <a:path w="937894" h="154939">
                <a:moveTo>
                  <a:pt x="850163" y="44348"/>
                </a:moveTo>
                <a:lnTo>
                  <a:pt x="768172" y="44348"/>
                </a:lnTo>
                <a:lnTo>
                  <a:pt x="768172" y="58369"/>
                </a:lnTo>
                <a:lnTo>
                  <a:pt x="850163" y="58369"/>
                </a:lnTo>
                <a:lnTo>
                  <a:pt x="850163" y="44348"/>
                </a:lnTo>
                <a:close/>
              </a:path>
              <a:path w="937894" h="154939">
                <a:moveTo>
                  <a:pt x="631317" y="1828"/>
                </a:moveTo>
                <a:lnTo>
                  <a:pt x="611505" y="6096"/>
                </a:lnTo>
                <a:lnTo>
                  <a:pt x="624154" y="20574"/>
                </a:lnTo>
                <a:lnTo>
                  <a:pt x="631564" y="28565"/>
                </a:lnTo>
                <a:lnTo>
                  <a:pt x="638556" y="35318"/>
                </a:lnTo>
                <a:lnTo>
                  <a:pt x="645128" y="40833"/>
                </a:lnTo>
                <a:lnTo>
                  <a:pt x="651281" y="45110"/>
                </a:lnTo>
                <a:lnTo>
                  <a:pt x="652348" y="45720"/>
                </a:lnTo>
                <a:lnTo>
                  <a:pt x="667283" y="45262"/>
                </a:lnTo>
                <a:lnTo>
                  <a:pt x="631317" y="1828"/>
                </a:lnTo>
                <a:close/>
              </a:path>
              <a:path w="937894" h="154939">
                <a:moveTo>
                  <a:pt x="676884" y="44348"/>
                </a:moveTo>
                <a:lnTo>
                  <a:pt x="666526" y="44348"/>
                </a:lnTo>
                <a:lnTo>
                  <a:pt x="667283" y="45262"/>
                </a:lnTo>
                <a:lnTo>
                  <a:pt x="652348" y="45720"/>
                </a:lnTo>
                <a:lnTo>
                  <a:pt x="676884" y="45720"/>
                </a:lnTo>
                <a:lnTo>
                  <a:pt x="676884" y="44348"/>
                </a:lnTo>
                <a:close/>
              </a:path>
              <a:path w="937894" h="154939">
                <a:moveTo>
                  <a:pt x="518236" y="0"/>
                </a:moveTo>
                <a:lnTo>
                  <a:pt x="479412" y="19392"/>
                </a:lnTo>
                <a:lnTo>
                  <a:pt x="476630" y="44348"/>
                </a:lnTo>
                <a:lnTo>
                  <a:pt x="494309" y="44348"/>
                </a:lnTo>
                <a:lnTo>
                  <a:pt x="494309" y="33223"/>
                </a:lnTo>
                <a:lnTo>
                  <a:pt x="495795" y="25355"/>
                </a:lnTo>
                <a:lnTo>
                  <a:pt x="500252" y="19735"/>
                </a:lnTo>
                <a:lnTo>
                  <a:pt x="507682" y="16363"/>
                </a:lnTo>
                <a:lnTo>
                  <a:pt x="518083" y="15240"/>
                </a:lnTo>
                <a:lnTo>
                  <a:pt x="565787" y="15240"/>
                </a:lnTo>
                <a:lnTo>
                  <a:pt x="561317" y="12192"/>
                </a:lnTo>
                <a:lnTo>
                  <a:pt x="554050" y="8077"/>
                </a:lnTo>
                <a:lnTo>
                  <a:pt x="545982" y="4543"/>
                </a:lnTo>
                <a:lnTo>
                  <a:pt x="537324" y="2019"/>
                </a:lnTo>
                <a:lnTo>
                  <a:pt x="528075" y="504"/>
                </a:lnTo>
                <a:lnTo>
                  <a:pt x="518236" y="0"/>
                </a:lnTo>
                <a:close/>
              </a:path>
              <a:path w="937894" h="154939">
                <a:moveTo>
                  <a:pt x="565787" y="15240"/>
                </a:moveTo>
                <a:lnTo>
                  <a:pt x="518083" y="15240"/>
                </a:lnTo>
                <a:lnTo>
                  <a:pt x="525780" y="15611"/>
                </a:lnTo>
                <a:lnTo>
                  <a:pt x="533019" y="16725"/>
                </a:lnTo>
                <a:lnTo>
                  <a:pt x="565937" y="35966"/>
                </a:lnTo>
                <a:lnTo>
                  <a:pt x="577062" y="25450"/>
                </a:lnTo>
                <a:lnTo>
                  <a:pt x="572823" y="20878"/>
                </a:lnTo>
                <a:lnTo>
                  <a:pt x="567575" y="16459"/>
                </a:lnTo>
                <a:lnTo>
                  <a:pt x="565787" y="15240"/>
                </a:lnTo>
                <a:close/>
              </a:path>
              <a:path w="937894" h="154939">
                <a:moveTo>
                  <a:pt x="928522" y="60807"/>
                </a:moveTo>
                <a:lnTo>
                  <a:pt x="921207" y="60807"/>
                </a:lnTo>
                <a:lnTo>
                  <a:pt x="918210" y="62052"/>
                </a:lnTo>
                <a:lnTo>
                  <a:pt x="913333" y="67030"/>
                </a:lnTo>
                <a:lnTo>
                  <a:pt x="912113" y="70154"/>
                </a:lnTo>
                <a:lnTo>
                  <a:pt x="912156" y="77470"/>
                </a:lnTo>
                <a:lnTo>
                  <a:pt x="913358" y="80340"/>
                </a:lnTo>
                <a:lnTo>
                  <a:pt x="918337" y="85318"/>
                </a:lnTo>
                <a:lnTo>
                  <a:pt x="921308" y="86563"/>
                </a:lnTo>
                <a:lnTo>
                  <a:pt x="928522" y="86563"/>
                </a:lnTo>
                <a:lnTo>
                  <a:pt x="931646" y="85344"/>
                </a:lnTo>
                <a:lnTo>
                  <a:pt x="936625" y="80467"/>
                </a:lnTo>
                <a:lnTo>
                  <a:pt x="937869" y="77470"/>
                </a:lnTo>
                <a:lnTo>
                  <a:pt x="937869" y="70154"/>
                </a:lnTo>
                <a:lnTo>
                  <a:pt x="936625" y="67030"/>
                </a:lnTo>
                <a:lnTo>
                  <a:pt x="931646" y="62052"/>
                </a:lnTo>
                <a:lnTo>
                  <a:pt x="928522" y="60807"/>
                </a:lnTo>
                <a:close/>
              </a:path>
              <a:path w="937894" h="154939">
                <a:moveTo>
                  <a:pt x="928522" y="119634"/>
                </a:moveTo>
                <a:lnTo>
                  <a:pt x="921207" y="119634"/>
                </a:lnTo>
                <a:lnTo>
                  <a:pt x="918210" y="120878"/>
                </a:lnTo>
                <a:lnTo>
                  <a:pt x="913333" y="125857"/>
                </a:lnTo>
                <a:lnTo>
                  <a:pt x="912113" y="128981"/>
                </a:lnTo>
                <a:lnTo>
                  <a:pt x="912156" y="136296"/>
                </a:lnTo>
                <a:lnTo>
                  <a:pt x="913358" y="139166"/>
                </a:lnTo>
                <a:lnTo>
                  <a:pt x="918337" y="144145"/>
                </a:lnTo>
                <a:lnTo>
                  <a:pt x="921308" y="145389"/>
                </a:lnTo>
                <a:lnTo>
                  <a:pt x="928522" y="145389"/>
                </a:lnTo>
                <a:lnTo>
                  <a:pt x="931646" y="144170"/>
                </a:lnTo>
                <a:lnTo>
                  <a:pt x="936625" y="139293"/>
                </a:lnTo>
                <a:lnTo>
                  <a:pt x="937869" y="136296"/>
                </a:lnTo>
                <a:lnTo>
                  <a:pt x="937869" y="128981"/>
                </a:lnTo>
                <a:lnTo>
                  <a:pt x="936625" y="125857"/>
                </a:lnTo>
                <a:lnTo>
                  <a:pt x="931646" y="120878"/>
                </a:lnTo>
                <a:lnTo>
                  <a:pt x="928522" y="11963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43405" y="1162935"/>
            <a:ext cx="5415517" cy="19134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72235" y="1404649"/>
            <a:ext cx="4365214" cy="197923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1577791" y="1617289"/>
            <a:ext cx="59166" cy="35328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6365" y="0"/>
                </a:moveTo>
                <a:lnTo>
                  <a:pt x="14478" y="0"/>
                </a:lnTo>
                <a:lnTo>
                  <a:pt x="9652" y="1930"/>
                </a:lnTo>
                <a:lnTo>
                  <a:pt x="1930" y="9652"/>
                </a:lnTo>
                <a:lnTo>
                  <a:pt x="0" y="14376"/>
                </a:lnTo>
                <a:lnTo>
                  <a:pt x="0" y="25755"/>
                </a:lnTo>
                <a:lnTo>
                  <a:pt x="1879" y="30556"/>
                </a:lnTo>
                <a:lnTo>
                  <a:pt x="5638" y="34366"/>
                </a:lnTo>
                <a:lnTo>
                  <a:pt x="9398" y="38176"/>
                </a:lnTo>
                <a:lnTo>
                  <a:pt x="14325" y="40081"/>
                </a:lnTo>
                <a:lnTo>
                  <a:pt x="26212" y="40081"/>
                </a:lnTo>
                <a:lnTo>
                  <a:pt x="31013" y="38150"/>
                </a:lnTo>
                <a:lnTo>
                  <a:pt x="38633" y="30429"/>
                </a:lnTo>
                <a:lnTo>
                  <a:pt x="40538" y="25654"/>
                </a:lnTo>
                <a:lnTo>
                  <a:pt x="40538" y="14274"/>
                </a:lnTo>
                <a:lnTo>
                  <a:pt x="38684" y="9525"/>
                </a:lnTo>
                <a:lnTo>
                  <a:pt x="31267" y="1905"/>
                </a:lnTo>
                <a:lnTo>
                  <a:pt x="263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21106" y="1589810"/>
            <a:ext cx="1295201" cy="161584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1972236" y="1629485"/>
            <a:ext cx="6770653" cy="395585"/>
            <a:chOff x="1399863" y="3663721"/>
            <a:chExt cx="5475891" cy="366737"/>
          </a:xfrm>
        </p:grpSpPr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23413" y="3663721"/>
              <a:ext cx="4252341" cy="18516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99863" y="3845293"/>
              <a:ext cx="3796068" cy="185165"/>
            </a:xfrm>
            <a:prstGeom prst="rect">
              <a:avLst/>
            </a:prstGeom>
          </p:spPr>
        </p:pic>
      </p:grpSp>
      <p:sp>
        <p:nvSpPr>
          <p:cNvPr id="27" name="object 27"/>
          <p:cNvSpPr/>
          <p:nvPr/>
        </p:nvSpPr>
        <p:spPr>
          <a:xfrm>
            <a:off x="1577791" y="2119746"/>
            <a:ext cx="59166" cy="38087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6365" y="0"/>
                </a:moveTo>
                <a:lnTo>
                  <a:pt x="14478" y="0"/>
                </a:lnTo>
                <a:lnTo>
                  <a:pt x="9652" y="1930"/>
                </a:lnTo>
                <a:lnTo>
                  <a:pt x="1930" y="9652"/>
                </a:lnTo>
                <a:lnTo>
                  <a:pt x="0" y="14376"/>
                </a:lnTo>
                <a:lnTo>
                  <a:pt x="0" y="25755"/>
                </a:lnTo>
                <a:lnTo>
                  <a:pt x="1879" y="30556"/>
                </a:lnTo>
                <a:lnTo>
                  <a:pt x="5638" y="34366"/>
                </a:lnTo>
                <a:lnTo>
                  <a:pt x="9398" y="38176"/>
                </a:lnTo>
                <a:lnTo>
                  <a:pt x="14325" y="40081"/>
                </a:lnTo>
                <a:lnTo>
                  <a:pt x="26212" y="40081"/>
                </a:lnTo>
                <a:lnTo>
                  <a:pt x="31013" y="38150"/>
                </a:lnTo>
                <a:lnTo>
                  <a:pt x="38633" y="30429"/>
                </a:lnTo>
                <a:lnTo>
                  <a:pt x="40538" y="25654"/>
                </a:lnTo>
                <a:lnTo>
                  <a:pt x="40538" y="14274"/>
                </a:lnTo>
                <a:lnTo>
                  <a:pt x="38684" y="9525"/>
                </a:lnTo>
                <a:lnTo>
                  <a:pt x="31267" y="1905"/>
                </a:lnTo>
                <a:lnTo>
                  <a:pt x="263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1912565" y="2066958"/>
            <a:ext cx="6666660" cy="170553"/>
            <a:chOff x="1484490" y="4224959"/>
            <a:chExt cx="5391785" cy="158115"/>
          </a:xfrm>
        </p:grpSpPr>
        <p:sp>
          <p:nvSpPr>
            <p:cNvPr id="29" name="object 29"/>
            <p:cNvSpPr/>
            <p:nvPr/>
          </p:nvSpPr>
          <p:spPr>
            <a:xfrm>
              <a:off x="1484490" y="4224959"/>
              <a:ext cx="616585" cy="147320"/>
            </a:xfrm>
            <a:custGeom>
              <a:avLst/>
              <a:gdLst/>
              <a:ahLst/>
              <a:cxnLst/>
              <a:rect l="l" t="t" r="r" b="b"/>
              <a:pathLst>
                <a:path w="616585" h="147320">
                  <a:moveTo>
                    <a:pt x="219100" y="73761"/>
                  </a:moveTo>
                  <a:lnTo>
                    <a:pt x="207111" y="73761"/>
                  </a:lnTo>
                  <a:lnTo>
                    <a:pt x="200787" y="76301"/>
                  </a:lnTo>
                  <a:lnTo>
                    <a:pt x="190119" y="86461"/>
                  </a:lnTo>
                  <a:lnTo>
                    <a:pt x="187452" y="93675"/>
                  </a:lnTo>
                  <a:lnTo>
                    <a:pt x="187506" y="103784"/>
                  </a:lnTo>
                  <a:lnTo>
                    <a:pt x="204330" y="139141"/>
                  </a:lnTo>
                  <a:lnTo>
                    <a:pt x="216103" y="147218"/>
                  </a:lnTo>
                  <a:lnTo>
                    <a:pt x="227533" y="135178"/>
                  </a:lnTo>
                  <a:lnTo>
                    <a:pt x="217798" y="128758"/>
                  </a:lnTo>
                  <a:lnTo>
                    <a:pt x="210845" y="121386"/>
                  </a:lnTo>
                  <a:lnTo>
                    <a:pt x="206759" y="113233"/>
                  </a:lnTo>
                  <a:lnTo>
                    <a:pt x="206653" y="112928"/>
                  </a:lnTo>
                  <a:lnTo>
                    <a:pt x="205313" y="103987"/>
                  </a:lnTo>
                  <a:lnTo>
                    <a:pt x="205282" y="98602"/>
                  </a:lnTo>
                  <a:lnTo>
                    <a:pt x="206349" y="94818"/>
                  </a:lnTo>
                  <a:lnTo>
                    <a:pt x="210616" y="90043"/>
                  </a:lnTo>
                  <a:lnTo>
                    <a:pt x="213156" y="88849"/>
                  </a:lnTo>
                  <a:lnTo>
                    <a:pt x="245687" y="88849"/>
                  </a:lnTo>
                  <a:lnTo>
                    <a:pt x="245922" y="88544"/>
                  </a:lnTo>
                  <a:lnTo>
                    <a:pt x="279806" y="88544"/>
                  </a:lnTo>
                  <a:lnTo>
                    <a:pt x="279806" y="85344"/>
                  </a:lnTo>
                  <a:lnTo>
                    <a:pt x="233476" y="85344"/>
                  </a:lnTo>
                  <a:lnTo>
                    <a:pt x="232054" y="81686"/>
                  </a:lnTo>
                  <a:lnTo>
                    <a:pt x="229692" y="78841"/>
                  </a:lnTo>
                  <a:lnTo>
                    <a:pt x="223088" y="74777"/>
                  </a:lnTo>
                  <a:lnTo>
                    <a:pt x="219100" y="73761"/>
                  </a:lnTo>
                  <a:close/>
                </a:path>
                <a:path w="616585" h="147320">
                  <a:moveTo>
                    <a:pt x="487832" y="58369"/>
                  </a:moveTo>
                  <a:lnTo>
                    <a:pt x="470154" y="58369"/>
                  </a:lnTo>
                  <a:lnTo>
                    <a:pt x="470154" y="74828"/>
                  </a:lnTo>
                  <a:lnTo>
                    <a:pt x="441299" y="74828"/>
                  </a:lnTo>
                  <a:lnTo>
                    <a:pt x="434314" y="77393"/>
                  </a:lnTo>
                  <a:lnTo>
                    <a:pt x="422630" y="87655"/>
                  </a:lnTo>
                  <a:lnTo>
                    <a:pt x="419780" y="94818"/>
                  </a:lnTo>
                  <a:lnTo>
                    <a:pt x="419756" y="113661"/>
                  </a:lnTo>
                  <a:lnTo>
                    <a:pt x="421839" y="121386"/>
                  </a:lnTo>
                  <a:lnTo>
                    <a:pt x="421932" y="121653"/>
                  </a:lnTo>
                  <a:lnTo>
                    <a:pt x="430631" y="136118"/>
                  </a:lnTo>
                  <a:lnTo>
                    <a:pt x="435965" y="142036"/>
                  </a:lnTo>
                  <a:lnTo>
                    <a:pt x="442264" y="146608"/>
                  </a:lnTo>
                  <a:lnTo>
                    <a:pt x="455371" y="135636"/>
                  </a:lnTo>
                  <a:lnTo>
                    <a:pt x="447703" y="128978"/>
                  </a:lnTo>
                  <a:lnTo>
                    <a:pt x="442226" y="121653"/>
                  </a:lnTo>
                  <a:lnTo>
                    <a:pt x="438940" y="113661"/>
                  </a:lnTo>
                  <a:lnTo>
                    <a:pt x="437941" y="105765"/>
                  </a:lnTo>
                  <a:lnTo>
                    <a:pt x="437845" y="100126"/>
                  </a:lnTo>
                  <a:lnTo>
                    <a:pt x="439216" y="96443"/>
                  </a:lnTo>
                  <a:lnTo>
                    <a:pt x="444703" y="91465"/>
                  </a:lnTo>
                  <a:lnTo>
                    <a:pt x="448259" y="90220"/>
                  </a:lnTo>
                  <a:lnTo>
                    <a:pt x="487832" y="90220"/>
                  </a:lnTo>
                  <a:lnTo>
                    <a:pt x="487832" y="58369"/>
                  </a:lnTo>
                  <a:close/>
                </a:path>
                <a:path w="616585" h="147320">
                  <a:moveTo>
                    <a:pt x="82296" y="105765"/>
                  </a:moveTo>
                  <a:lnTo>
                    <a:pt x="64922" y="105765"/>
                  </a:lnTo>
                  <a:lnTo>
                    <a:pt x="64922" y="144932"/>
                  </a:lnTo>
                  <a:lnTo>
                    <a:pt x="82296" y="144932"/>
                  </a:lnTo>
                  <a:lnTo>
                    <a:pt x="82296" y="105765"/>
                  </a:lnTo>
                  <a:close/>
                </a:path>
                <a:path w="616585" h="147320">
                  <a:moveTo>
                    <a:pt x="125577" y="58369"/>
                  </a:moveTo>
                  <a:lnTo>
                    <a:pt x="107899" y="58369"/>
                  </a:lnTo>
                  <a:lnTo>
                    <a:pt x="107899" y="144932"/>
                  </a:lnTo>
                  <a:lnTo>
                    <a:pt x="125577" y="144932"/>
                  </a:lnTo>
                  <a:lnTo>
                    <a:pt x="125577" y="58369"/>
                  </a:lnTo>
                  <a:close/>
                </a:path>
                <a:path w="616585" h="147320">
                  <a:moveTo>
                    <a:pt x="168859" y="58369"/>
                  </a:moveTo>
                  <a:lnTo>
                    <a:pt x="151180" y="58369"/>
                  </a:lnTo>
                  <a:lnTo>
                    <a:pt x="151180" y="144932"/>
                  </a:lnTo>
                  <a:lnTo>
                    <a:pt x="168859" y="144932"/>
                  </a:lnTo>
                  <a:lnTo>
                    <a:pt x="168859" y="58369"/>
                  </a:lnTo>
                  <a:close/>
                </a:path>
                <a:path w="616585" h="147320">
                  <a:moveTo>
                    <a:pt x="279806" y="88544"/>
                  </a:moveTo>
                  <a:lnTo>
                    <a:pt x="256286" y="88544"/>
                  </a:lnTo>
                  <a:lnTo>
                    <a:pt x="259334" y="89611"/>
                  </a:lnTo>
                  <a:lnTo>
                    <a:pt x="261975" y="91744"/>
                  </a:lnTo>
                  <a:lnTo>
                    <a:pt x="261975" y="144932"/>
                  </a:lnTo>
                  <a:lnTo>
                    <a:pt x="279806" y="144932"/>
                  </a:lnTo>
                  <a:lnTo>
                    <a:pt x="279806" y="88544"/>
                  </a:lnTo>
                  <a:close/>
                </a:path>
                <a:path w="616585" h="147320">
                  <a:moveTo>
                    <a:pt x="361492" y="121005"/>
                  </a:moveTo>
                  <a:lnTo>
                    <a:pt x="343966" y="121005"/>
                  </a:lnTo>
                  <a:lnTo>
                    <a:pt x="343966" y="144932"/>
                  </a:lnTo>
                  <a:lnTo>
                    <a:pt x="361492" y="144932"/>
                  </a:lnTo>
                  <a:lnTo>
                    <a:pt x="361492" y="121005"/>
                  </a:lnTo>
                  <a:close/>
                </a:path>
                <a:path w="616585" h="147320">
                  <a:moveTo>
                    <a:pt x="487832" y="90220"/>
                  </a:moveTo>
                  <a:lnTo>
                    <a:pt x="470154" y="90220"/>
                  </a:lnTo>
                  <a:lnTo>
                    <a:pt x="470154" y="144932"/>
                  </a:lnTo>
                  <a:lnTo>
                    <a:pt x="487832" y="144932"/>
                  </a:lnTo>
                  <a:lnTo>
                    <a:pt x="487832" y="90220"/>
                  </a:lnTo>
                  <a:close/>
                </a:path>
                <a:path w="616585" h="147320">
                  <a:moveTo>
                    <a:pt x="531114" y="58369"/>
                  </a:moveTo>
                  <a:lnTo>
                    <a:pt x="513435" y="58369"/>
                  </a:lnTo>
                  <a:lnTo>
                    <a:pt x="513435" y="144932"/>
                  </a:lnTo>
                  <a:lnTo>
                    <a:pt x="531114" y="144932"/>
                  </a:lnTo>
                  <a:lnTo>
                    <a:pt x="531114" y="58369"/>
                  </a:lnTo>
                  <a:close/>
                </a:path>
                <a:path w="616585" h="147320">
                  <a:moveTo>
                    <a:pt x="370636" y="112928"/>
                  </a:moveTo>
                  <a:lnTo>
                    <a:pt x="373380" y="128320"/>
                  </a:lnTo>
                  <a:lnTo>
                    <a:pt x="382625" y="129336"/>
                  </a:lnTo>
                  <a:lnTo>
                    <a:pt x="390601" y="127254"/>
                  </a:lnTo>
                  <a:lnTo>
                    <a:pt x="404012" y="116890"/>
                  </a:lnTo>
                  <a:lnTo>
                    <a:pt x="405289" y="114046"/>
                  </a:lnTo>
                  <a:lnTo>
                    <a:pt x="375920" y="114046"/>
                  </a:lnTo>
                  <a:lnTo>
                    <a:pt x="370636" y="112928"/>
                  </a:lnTo>
                  <a:close/>
                </a:path>
                <a:path w="616585" h="147320">
                  <a:moveTo>
                    <a:pt x="322834" y="70408"/>
                  </a:moveTo>
                  <a:lnTo>
                    <a:pt x="314833" y="72517"/>
                  </a:lnTo>
                  <a:lnTo>
                    <a:pt x="301320" y="82778"/>
                  </a:lnTo>
                  <a:lnTo>
                    <a:pt x="298080" y="89916"/>
                  </a:lnTo>
                  <a:lnTo>
                    <a:pt x="298062" y="108508"/>
                  </a:lnTo>
                  <a:lnTo>
                    <a:pt x="300609" y="114935"/>
                  </a:lnTo>
                  <a:lnTo>
                    <a:pt x="311277" y="125399"/>
                  </a:lnTo>
                  <a:lnTo>
                    <a:pt x="317804" y="128016"/>
                  </a:lnTo>
                  <a:lnTo>
                    <a:pt x="333248" y="128016"/>
                  </a:lnTo>
                  <a:lnTo>
                    <a:pt x="339191" y="125679"/>
                  </a:lnTo>
                  <a:lnTo>
                    <a:pt x="343357" y="121005"/>
                  </a:lnTo>
                  <a:lnTo>
                    <a:pt x="361492" y="121005"/>
                  </a:lnTo>
                  <a:lnTo>
                    <a:pt x="361492" y="113233"/>
                  </a:lnTo>
                  <a:lnTo>
                    <a:pt x="325221" y="113233"/>
                  </a:lnTo>
                  <a:lnTo>
                    <a:pt x="321970" y="112014"/>
                  </a:lnTo>
                  <a:lnTo>
                    <a:pt x="316890" y="107137"/>
                  </a:lnTo>
                  <a:lnTo>
                    <a:pt x="315620" y="103987"/>
                  </a:lnTo>
                  <a:lnTo>
                    <a:pt x="315733" y="94818"/>
                  </a:lnTo>
                  <a:lnTo>
                    <a:pt x="317474" y="91287"/>
                  </a:lnTo>
                  <a:lnTo>
                    <a:pt x="324891" y="86410"/>
                  </a:lnTo>
                  <a:lnTo>
                    <a:pt x="329438" y="85699"/>
                  </a:lnTo>
                  <a:lnTo>
                    <a:pt x="334641" y="85699"/>
                  </a:lnTo>
                  <a:lnTo>
                    <a:pt x="332079" y="71323"/>
                  </a:lnTo>
                  <a:lnTo>
                    <a:pt x="322834" y="70408"/>
                  </a:lnTo>
                  <a:close/>
                </a:path>
                <a:path w="616585" h="147320">
                  <a:moveTo>
                    <a:pt x="39166" y="58369"/>
                  </a:moveTo>
                  <a:lnTo>
                    <a:pt x="21793" y="58369"/>
                  </a:lnTo>
                  <a:lnTo>
                    <a:pt x="21793" y="90830"/>
                  </a:lnTo>
                  <a:lnTo>
                    <a:pt x="13716" y="97078"/>
                  </a:lnTo>
                  <a:lnTo>
                    <a:pt x="13716" y="101041"/>
                  </a:lnTo>
                  <a:lnTo>
                    <a:pt x="14732" y="105359"/>
                  </a:lnTo>
                  <a:lnTo>
                    <a:pt x="18796" y="114706"/>
                  </a:lnTo>
                  <a:lnTo>
                    <a:pt x="21539" y="118364"/>
                  </a:lnTo>
                  <a:lnTo>
                    <a:pt x="24993" y="121005"/>
                  </a:lnTo>
                  <a:lnTo>
                    <a:pt x="38709" y="121005"/>
                  </a:lnTo>
                  <a:lnTo>
                    <a:pt x="38709" y="105765"/>
                  </a:lnTo>
                  <a:lnTo>
                    <a:pt x="82296" y="105765"/>
                  </a:lnTo>
                  <a:lnTo>
                    <a:pt x="82296" y="90068"/>
                  </a:lnTo>
                  <a:lnTo>
                    <a:pt x="39166" y="90068"/>
                  </a:lnTo>
                  <a:lnTo>
                    <a:pt x="39166" y="58369"/>
                  </a:lnTo>
                  <a:close/>
                </a:path>
                <a:path w="616585" h="147320">
                  <a:moveTo>
                    <a:pt x="245687" y="88849"/>
                  </a:moveTo>
                  <a:lnTo>
                    <a:pt x="219252" y="88849"/>
                  </a:lnTo>
                  <a:lnTo>
                    <a:pt x="221716" y="89916"/>
                  </a:lnTo>
                  <a:lnTo>
                    <a:pt x="225272" y="94183"/>
                  </a:lnTo>
                  <a:lnTo>
                    <a:pt x="226117" y="97078"/>
                  </a:lnTo>
                  <a:lnTo>
                    <a:pt x="226161" y="116281"/>
                  </a:lnTo>
                  <a:lnTo>
                    <a:pt x="242468" y="116281"/>
                  </a:lnTo>
                  <a:lnTo>
                    <a:pt x="242468" y="93014"/>
                  </a:lnTo>
                  <a:lnTo>
                    <a:pt x="245687" y="88849"/>
                  </a:lnTo>
                  <a:close/>
                </a:path>
                <a:path w="616585" h="147320">
                  <a:moveTo>
                    <a:pt x="405444" y="86563"/>
                  </a:moveTo>
                  <a:lnTo>
                    <a:pt x="380441" y="86563"/>
                  </a:lnTo>
                  <a:lnTo>
                    <a:pt x="383590" y="87757"/>
                  </a:lnTo>
                  <a:lnTo>
                    <a:pt x="388467" y="92532"/>
                  </a:lnTo>
                  <a:lnTo>
                    <a:pt x="389686" y="95656"/>
                  </a:lnTo>
                  <a:lnTo>
                    <a:pt x="389686" y="104698"/>
                  </a:lnTo>
                  <a:lnTo>
                    <a:pt x="387832" y="108508"/>
                  </a:lnTo>
                  <a:lnTo>
                    <a:pt x="380415" y="113385"/>
                  </a:lnTo>
                  <a:lnTo>
                    <a:pt x="375920" y="114046"/>
                  </a:lnTo>
                  <a:lnTo>
                    <a:pt x="405289" y="114046"/>
                  </a:lnTo>
                  <a:lnTo>
                    <a:pt x="407365" y="109423"/>
                  </a:lnTo>
                  <a:lnTo>
                    <a:pt x="407305" y="91287"/>
                  </a:lnTo>
                  <a:lnTo>
                    <a:pt x="405444" y="86563"/>
                  </a:lnTo>
                  <a:close/>
                </a:path>
                <a:path w="616585" h="147320">
                  <a:moveTo>
                    <a:pt x="361492" y="58369"/>
                  </a:moveTo>
                  <a:lnTo>
                    <a:pt x="343966" y="58369"/>
                  </a:lnTo>
                  <a:lnTo>
                    <a:pt x="343966" y="101904"/>
                  </a:lnTo>
                  <a:lnTo>
                    <a:pt x="342620" y="105740"/>
                  </a:lnTo>
                  <a:lnTo>
                    <a:pt x="337235" y="111734"/>
                  </a:lnTo>
                  <a:lnTo>
                    <a:pt x="333654" y="113233"/>
                  </a:lnTo>
                  <a:lnTo>
                    <a:pt x="361492" y="113233"/>
                  </a:lnTo>
                  <a:lnTo>
                    <a:pt x="361492" y="97739"/>
                  </a:lnTo>
                  <a:lnTo>
                    <a:pt x="362889" y="93929"/>
                  </a:lnTo>
                  <a:lnTo>
                    <a:pt x="368477" y="88036"/>
                  </a:lnTo>
                  <a:lnTo>
                    <a:pt x="372110" y="86563"/>
                  </a:lnTo>
                  <a:lnTo>
                    <a:pt x="405444" y="86563"/>
                  </a:lnTo>
                  <a:lnTo>
                    <a:pt x="404723" y="84734"/>
                  </a:lnTo>
                  <a:lnTo>
                    <a:pt x="398663" y="78790"/>
                  </a:lnTo>
                  <a:lnTo>
                    <a:pt x="361492" y="78790"/>
                  </a:lnTo>
                  <a:lnTo>
                    <a:pt x="361492" y="58369"/>
                  </a:lnTo>
                  <a:close/>
                </a:path>
                <a:path w="616585" h="147320">
                  <a:moveTo>
                    <a:pt x="82296" y="58369"/>
                  </a:moveTo>
                  <a:lnTo>
                    <a:pt x="64922" y="58369"/>
                  </a:lnTo>
                  <a:lnTo>
                    <a:pt x="64922" y="90068"/>
                  </a:lnTo>
                  <a:lnTo>
                    <a:pt x="82296" y="90068"/>
                  </a:lnTo>
                  <a:lnTo>
                    <a:pt x="82296" y="58369"/>
                  </a:lnTo>
                  <a:close/>
                </a:path>
                <a:path w="616585" h="147320">
                  <a:moveTo>
                    <a:pt x="334641" y="85699"/>
                  </a:moveTo>
                  <a:lnTo>
                    <a:pt x="329438" y="85699"/>
                  </a:lnTo>
                  <a:lnTo>
                    <a:pt x="334822" y="86715"/>
                  </a:lnTo>
                  <a:lnTo>
                    <a:pt x="334641" y="85699"/>
                  </a:lnTo>
                  <a:close/>
                </a:path>
                <a:path w="616585" h="147320">
                  <a:moveTo>
                    <a:pt x="254812" y="73152"/>
                  </a:moveTo>
                  <a:lnTo>
                    <a:pt x="246075" y="73152"/>
                  </a:lnTo>
                  <a:lnTo>
                    <a:pt x="242824" y="74218"/>
                  </a:lnTo>
                  <a:lnTo>
                    <a:pt x="236931" y="78486"/>
                  </a:lnTo>
                  <a:lnTo>
                    <a:pt x="235000" y="81483"/>
                  </a:lnTo>
                  <a:lnTo>
                    <a:pt x="234086" y="85344"/>
                  </a:lnTo>
                  <a:lnTo>
                    <a:pt x="279806" y="85344"/>
                  </a:lnTo>
                  <a:lnTo>
                    <a:pt x="279806" y="77114"/>
                  </a:lnTo>
                  <a:lnTo>
                    <a:pt x="261366" y="77114"/>
                  </a:lnTo>
                  <a:lnTo>
                    <a:pt x="258724" y="74472"/>
                  </a:lnTo>
                  <a:lnTo>
                    <a:pt x="254812" y="73152"/>
                  </a:lnTo>
                  <a:close/>
                </a:path>
                <a:path w="616585" h="147320">
                  <a:moveTo>
                    <a:pt x="387654" y="71780"/>
                  </a:moveTo>
                  <a:lnTo>
                    <a:pt x="372516" y="71780"/>
                  </a:lnTo>
                  <a:lnTo>
                    <a:pt x="366572" y="74117"/>
                  </a:lnTo>
                  <a:lnTo>
                    <a:pt x="362102" y="78790"/>
                  </a:lnTo>
                  <a:lnTo>
                    <a:pt x="398663" y="78790"/>
                  </a:lnTo>
                  <a:lnTo>
                    <a:pt x="394157" y="74371"/>
                  </a:lnTo>
                  <a:lnTo>
                    <a:pt x="387654" y="71780"/>
                  </a:lnTo>
                  <a:close/>
                </a:path>
                <a:path w="616585" h="147320">
                  <a:moveTo>
                    <a:pt x="279806" y="58369"/>
                  </a:moveTo>
                  <a:lnTo>
                    <a:pt x="261975" y="58369"/>
                  </a:lnTo>
                  <a:lnTo>
                    <a:pt x="261975" y="77114"/>
                  </a:lnTo>
                  <a:lnTo>
                    <a:pt x="279806" y="77114"/>
                  </a:lnTo>
                  <a:lnTo>
                    <a:pt x="279806" y="58369"/>
                  </a:lnTo>
                  <a:close/>
                </a:path>
                <a:path w="616585" h="147320">
                  <a:moveTo>
                    <a:pt x="90982" y="44348"/>
                  </a:moveTo>
                  <a:lnTo>
                    <a:pt x="0" y="44348"/>
                  </a:lnTo>
                  <a:lnTo>
                    <a:pt x="0" y="58369"/>
                  </a:lnTo>
                  <a:lnTo>
                    <a:pt x="90982" y="58369"/>
                  </a:lnTo>
                  <a:lnTo>
                    <a:pt x="90982" y="44348"/>
                  </a:lnTo>
                  <a:close/>
                </a:path>
                <a:path w="616585" h="147320">
                  <a:moveTo>
                    <a:pt x="99212" y="44348"/>
                  </a:moveTo>
                  <a:lnTo>
                    <a:pt x="90982" y="44348"/>
                  </a:lnTo>
                  <a:lnTo>
                    <a:pt x="90982" y="58369"/>
                  </a:lnTo>
                  <a:lnTo>
                    <a:pt x="99212" y="58369"/>
                  </a:lnTo>
                  <a:lnTo>
                    <a:pt x="99212" y="44348"/>
                  </a:lnTo>
                  <a:close/>
                </a:path>
                <a:path w="616585" h="147320">
                  <a:moveTo>
                    <a:pt x="134264" y="44348"/>
                  </a:moveTo>
                  <a:lnTo>
                    <a:pt x="99212" y="44348"/>
                  </a:lnTo>
                  <a:lnTo>
                    <a:pt x="99212" y="58369"/>
                  </a:lnTo>
                  <a:lnTo>
                    <a:pt x="134264" y="58369"/>
                  </a:lnTo>
                  <a:lnTo>
                    <a:pt x="134264" y="44348"/>
                  </a:lnTo>
                  <a:close/>
                </a:path>
                <a:path w="616585" h="147320">
                  <a:moveTo>
                    <a:pt x="142494" y="44348"/>
                  </a:moveTo>
                  <a:lnTo>
                    <a:pt x="134264" y="44348"/>
                  </a:lnTo>
                  <a:lnTo>
                    <a:pt x="134264" y="58369"/>
                  </a:lnTo>
                  <a:lnTo>
                    <a:pt x="142494" y="58369"/>
                  </a:lnTo>
                  <a:lnTo>
                    <a:pt x="142494" y="44348"/>
                  </a:lnTo>
                  <a:close/>
                </a:path>
                <a:path w="616585" h="147320">
                  <a:moveTo>
                    <a:pt x="177546" y="44348"/>
                  </a:moveTo>
                  <a:lnTo>
                    <a:pt x="142494" y="44348"/>
                  </a:lnTo>
                  <a:lnTo>
                    <a:pt x="142494" y="58369"/>
                  </a:lnTo>
                  <a:lnTo>
                    <a:pt x="177546" y="58369"/>
                  </a:lnTo>
                  <a:lnTo>
                    <a:pt x="177546" y="44348"/>
                  </a:lnTo>
                  <a:close/>
                </a:path>
                <a:path w="616585" h="147320">
                  <a:moveTo>
                    <a:pt x="185775" y="44348"/>
                  </a:moveTo>
                  <a:lnTo>
                    <a:pt x="177546" y="44348"/>
                  </a:lnTo>
                  <a:lnTo>
                    <a:pt x="177546" y="58369"/>
                  </a:lnTo>
                  <a:lnTo>
                    <a:pt x="185775" y="58369"/>
                  </a:lnTo>
                  <a:lnTo>
                    <a:pt x="185775" y="44348"/>
                  </a:lnTo>
                  <a:close/>
                </a:path>
                <a:path w="616585" h="147320">
                  <a:moveTo>
                    <a:pt x="288493" y="44348"/>
                  </a:moveTo>
                  <a:lnTo>
                    <a:pt x="185775" y="44348"/>
                  </a:lnTo>
                  <a:lnTo>
                    <a:pt x="185775" y="58369"/>
                  </a:lnTo>
                  <a:lnTo>
                    <a:pt x="288493" y="58369"/>
                  </a:lnTo>
                  <a:lnTo>
                    <a:pt x="288493" y="44348"/>
                  </a:lnTo>
                  <a:close/>
                </a:path>
                <a:path w="616585" h="147320">
                  <a:moveTo>
                    <a:pt x="296722" y="44348"/>
                  </a:moveTo>
                  <a:lnTo>
                    <a:pt x="288493" y="44348"/>
                  </a:lnTo>
                  <a:lnTo>
                    <a:pt x="288493" y="58369"/>
                  </a:lnTo>
                  <a:lnTo>
                    <a:pt x="296722" y="58369"/>
                  </a:lnTo>
                  <a:lnTo>
                    <a:pt x="296722" y="44348"/>
                  </a:lnTo>
                  <a:close/>
                </a:path>
                <a:path w="616585" h="147320">
                  <a:moveTo>
                    <a:pt x="408584" y="44348"/>
                  </a:moveTo>
                  <a:lnTo>
                    <a:pt x="296722" y="44348"/>
                  </a:lnTo>
                  <a:lnTo>
                    <a:pt x="296722" y="58369"/>
                  </a:lnTo>
                  <a:lnTo>
                    <a:pt x="408584" y="58369"/>
                  </a:lnTo>
                  <a:lnTo>
                    <a:pt x="408584" y="44348"/>
                  </a:lnTo>
                  <a:close/>
                </a:path>
                <a:path w="616585" h="147320">
                  <a:moveTo>
                    <a:pt x="416814" y="44348"/>
                  </a:moveTo>
                  <a:lnTo>
                    <a:pt x="408584" y="44348"/>
                  </a:lnTo>
                  <a:lnTo>
                    <a:pt x="408584" y="58369"/>
                  </a:lnTo>
                  <a:lnTo>
                    <a:pt x="416814" y="58369"/>
                  </a:lnTo>
                  <a:lnTo>
                    <a:pt x="416814" y="44348"/>
                  </a:lnTo>
                  <a:close/>
                </a:path>
                <a:path w="616585" h="147320">
                  <a:moveTo>
                    <a:pt x="496519" y="44348"/>
                  </a:moveTo>
                  <a:lnTo>
                    <a:pt x="416814" y="44348"/>
                  </a:lnTo>
                  <a:lnTo>
                    <a:pt x="416814" y="58369"/>
                  </a:lnTo>
                  <a:lnTo>
                    <a:pt x="496519" y="58369"/>
                  </a:lnTo>
                  <a:lnTo>
                    <a:pt x="496519" y="44348"/>
                  </a:lnTo>
                  <a:close/>
                </a:path>
                <a:path w="616585" h="147320">
                  <a:moveTo>
                    <a:pt x="504901" y="44348"/>
                  </a:moveTo>
                  <a:lnTo>
                    <a:pt x="496519" y="44348"/>
                  </a:lnTo>
                  <a:lnTo>
                    <a:pt x="496519" y="58369"/>
                  </a:lnTo>
                  <a:lnTo>
                    <a:pt x="504901" y="58369"/>
                  </a:lnTo>
                  <a:lnTo>
                    <a:pt x="504901" y="44348"/>
                  </a:lnTo>
                  <a:close/>
                </a:path>
                <a:path w="616585" h="147320">
                  <a:moveTo>
                    <a:pt x="548030" y="44348"/>
                  </a:moveTo>
                  <a:lnTo>
                    <a:pt x="504901" y="44348"/>
                  </a:lnTo>
                  <a:lnTo>
                    <a:pt x="504901" y="58369"/>
                  </a:lnTo>
                  <a:lnTo>
                    <a:pt x="548030" y="58369"/>
                  </a:lnTo>
                  <a:lnTo>
                    <a:pt x="548030" y="44348"/>
                  </a:lnTo>
                  <a:close/>
                </a:path>
                <a:path w="616585" h="147320">
                  <a:moveTo>
                    <a:pt x="71170" y="1828"/>
                  </a:moveTo>
                  <a:lnTo>
                    <a:pt x="55626" y="11430"/>
                  </a:lnTo>
                  <a:lnTo>
                    <a:pt x="64874" y="19488"/>
                  </a:lnTo>
                  <a:lnTo>
                    <a:pt x="75095" y="27660"/>
                  </a:lnTo>
                  <a:lnTo>
                    <a:pt x="86314" y="35966"/>
                  </a:lnTo>
                  <a:lnTo>
                    <a:pt x="98450" y="44348"/>
                  </a:lnTo>
                  <a:lnTo>
                    <a:pt x="113080" y="44348"/>
                  </a:lnTo>
                  <a:lnTo>
                    <a:pt x="71170" y="1828"/>
                  </a:lnTo>
                  <a:close/>
                </a:path>
                <a:path w="616585" h="147320">
                  <a:moveTo>
                    <a:pt x="108966" y="914"/>
                  </a:moveTo>
                  <a:lnTo>
                    <a:pt x="89916" y="5181"/>
                  </a:lnTo>
                  <a:lnTo>
                    <a:pt x="113842" y="44348"/>
                  </a:lnTo>
                  <a:lnTo>
                    <a:pt x="125272" y="44348"/>
                  </a:lnTo>
                  <a:lnTo>
                    <a:pt x="108966" y="914"/>
                  </a:lnTo>
                  <a:close/>
                </a:path>
                <a:path w="616585" h="147320">
                  <a:moveTo>
                    <a:pt x="201777" y="0"/>
                  </a:moveTo>
                  <a:lnTo>
                    <a:pt x="163982" y="9296"/>
                  </a:lnTo>
                  <a:lnTo>
                    <a:pt x="151180" y="35356"/>
                  </a:lnTo>
                  <a:lnTo>
                    <a:pt x="151180" y="44348"/>
                  </a:lnTo>
                  <a:lnTo>
                    <a:pt x="168859" y="44348"/>
                  </a:lnTo>
                  <a:lnTo>
                    <a:pt x="168859" y="28600"/>
                  </a:lnTo>
                  <a:lnTo>
                    <a:pt x="171424" y="23622"/>
                  </a:lnTo>
                  <a:lnTo>
                    <a:pt x="201625" y="15240"/>
                  </a:lnTo>
                  <a:lnTo>
                    <a:pt x="261526" y="15240"/>
                  </a:lnTo>
                  <a:lnTo>
                    <a:pt x="254784" y="11744"/>
                  </a:lnTo>
                  <a:lnTo>
                    <a:pt x="245516" y="7772"/>
                  </a:lnTo>
                  <a:lnTo>
                    <a:pt x="235353" y="4371"/>
                  </a:lnTo>
                  <a:lnTo>
                    <a:pt x="224675" y="1943"/>
                  </a:lnTo>
                  <a:lnTo>
                    <a:pt x="213483" y="485"/>
                  </a:lnTo>
                  <a:lnTo>
                    <a:pt x="201777" y="0"/>
                  </a:lnTo>
                  <a:close/>
                </a:path>
                <a:path w="616585" h="147320">
                  <a:moveTo>
                    <a:pt x="261526" y="15240"/>
                  </a:moveTo>
                  <a:lnTo>
                    <a:pt x="201625" y="15240"/>
                  </a:lnTo>
                  <a:lnTo>
                    <a:pt x="211502" y="15616"/>
                  </a:lnTo>
                  <a:lnTo>
                    <a:pt x="221018" y="16744"/>
                  </a:lnTo>
                  <a:lnTo>
                    <a:pt x="260680" y="31789"/>
                  </a:lnTo>
                  <a:lnTo>
                    <a:pt x="266090" y="35966"/>
                  </a:lnTo>
                  <a:lnTo>
                    <a:pt x="274929" y="24688"/>
                  </a:lnTo>
                  <a:lnTo>
                    <a:pt x="269490" y="20202"/>
                  </a:lnTo>
                  <a:lnTo>
                    <a:pt x="262775" y="15887"/>
                  </a:lnTo>
                  <a:lnTo>
                    <a:pt x="261526" y="15240"/>
                  </a:lnTo>
                  <a:close/>
                </a:path>
                <a:path w="616585" h="147320">
                  <a:moveTo>
                    <a:pt x="606691" y="60807"/>
                  </a:moveTo>
                  <a:lnTo>
                    <a:pt x="599376" y="60807"/>
                  </a:lnTo>
                  <a:lnTo>
                    <a:pt x="596379" y="62052"/>
                  </a:lnTo>
                  <a:lnTo>
                    <a:pt x="591502" y="67030"/>
                  </a:lnTo>
                  <a:lnTo>
                    <a:pt x="590283" y="70154"/>
                  </a:lnTo>
                  <a:lnTo>
                    <a:pt x="590325" y="77470"/>
                  </a:lnTo>
                  <a:lnTo>
                    <a:pt x="591527" y="80340"/>
                  </a:lnTo>
                  <a:lnTo>
                    <a:pt x="596506" y="85318"/>
                  </a:lnTo>
                  <a:lnTo>
                    <a:pt x="599478" y="86563"/>
                  </a:lnTo>
                  <a:lnTo>
                    <a:pt x="606691" y="86563"/>
                  </a:lnTo>
                  <a:lnTo>
                    <a:pt x="609815" y="85344"/>
                  </a:lnTo>
                  <a:lnTo>
                    <a:pt x="614794" y="80467"/>
                  </a:lnTo>
                  <a:lnTo>
                    <a:pt x="616038" y="77470"/>
                  </a:lnTo>
                  <a:lnTo>
                    <a:pt x="616038" y="70154"/>
                  </a:lnTo>
                  <a:lnTo>
                    <a:pt x="614794" y="67030"/>
                  </a:lnTo>
                  <a:lnTo>
                    <a:pt x="609815" y="62052"/>
                  </a:lnTo>
                  <a:lnTo>
                    <a:pt x="606691" y="60807"/>
                  </a:lnTo>
                  <a:close/>
                </a:path>
                <a:path w="616585" h="147320">
                  <a:moveTo>
                    <a:pt x="606691" y="119634"/>
                  </a:moveTo>
                  <a:lnTo>
                    <a:pt x="599376" y="119634"/>
                  </a:lnTo>
                  <a:lnTo>
                    <a:pt x="596379" y="120878"/>
                  </a:lnTo>
                  <a:lnTo>
                    <a:pt x="591502" y="125857"/>
                  </a:lnTo>
                  <a:lnTo>
                    <a:pt x="590283" y="128981"/>
                  </a:lnTo>
                  <a:lnTo>
                    <a:pt x="590325" y="136296"/>
                  </a:lnTo>
                  <a:lnTo>
                    <a:pt x="591527" y="139166"/>
                  </a:lnTo>
                  <a:lnTo>
                    <a:pt x="596506" y="144145"/>
                  </a:lnTo>
                  <a:lnTo>
                    <a:pt x="599478" y="145389"/>
                  </a:lnTo>
                  <a:lnTo>
                    <a:pt x="606691" y="145389"/>
                  </a:lnTo>
                  <a:lnTo>
                    <a:pt x="609815" y="144170"/>
                  </a:lnTo>
                  <a:lnTo>
                    <a:pt x="614794" y="139293"/>
                  </a:lnTo>
                  <a:lnTo>
                    <a:pt x="616038" y="136296"/>
                  </a:lnTo>
                  <a:lnTo>
                    <a:pt x="616038" y="128981"/>
                  </a:lnTo>
                  <a:lnTo>
                    <a:pt x="614794" y="125857"/>
                  </a:lnTo>
                  <a:lnTo>
                    <a:pt x="609815" y="120878"/>
                  </a:lnTo>
                  <a:lnTo>
                    <a:pt x="606691" y="11963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44090" y="4225112"/>
              <a:ext cx="4731664" cy="157429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050040" y="2296391"/>
            <a:ext cx="5486383" cy="199732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1577789" y="2590802"/>
            <a:ext cx="85364" cy="42533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6365" y="0"/>
                </a:moveTo>
                <a:lnTo>
                  <a:pt x="14478" y="0"/>
                </a:lnTo>
                <a:lnTo>
                  <a:pt x="9652" y="1930"/>
                </a:lnTo>
                <a:lnTo>
                  <a:pt x="1930" y="9652"/>
                </a:lnTo>
                <a:lnTo>
                  <a:pt x="0" y="14376"/>
                </a:lnTo>
                <a:lnTo>
                  <a:pt x="0" y="25755"/>
                </a:lnTo>
                <a:lnTo>
                  <a:pt x="1879" y="30556"/>
                </a:lnTo>
                <a:lnTo>
                  <a:pt x="5638" y="34366"/>
                </a:lnTo>
                <a:lnTo>
                  <a:pt x="9398" y="38176"/>
                </a:lnTo>
                <a:lnTo>
                  <a:pt x="14325" y="40081"/>
                </a:lnTo>
                <a:lnTo>
                  <a:pt x="26212" y="40081"/>
                </a:lnTo>
                <a:lnTo>
                  <a:pt x="31013" y="38150"/>
                </a:lnTo>
                <a:lnTo>
                  <a:pt x="38633" y="30429"/>
                </a:lnTo>
                <a:lnTo>
                  <a:pt x="40538" y="25654"/>
                </a:lnTo>
                <a:lnTo>
                  <a:pt x="40538" y="14274"/>
                </a:lnTo>
                <a:lnTo>
                  <a:pt x="38684" y="9525"/>
                </a:lnTo>
                <a:lnTo>
                  <a:pt x="31267" y="1905"/>
                </a:lnTo>
                <a:lnTo>
                  <a:pt x="263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962768" y="2513408"/>
            <a:ext cx="1372132" cy="156826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562777" y="2510642"/>
            <a:ext cx="5213671" cy="197923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1935879" y="2721505"/>
            <a:ext cx="591215" cy="163705"/>
          </a:xfrm>
          <a:custGeom>
            <a:avLst/>
            <a:gdLst/>
            <a:ahLst/>
            <a:cxnLst/>
            <a:rect l="l" t="t" r="r" b="b"/>
            <a:pathLst>
              <a:path w="478155" h="151764">
                <a:moveTo>
                  <a:pt x="67818" y="110794"/>
                </a:moveTo>
                <a:lnTo>
                  <a:pt x="56388" y="110794"/>
                </a:lnTo>
                <a:lnTo>
                  <a:pt x="56388" y="138684"/>
                </a:lnTo>
                <a:lnTo>
                  <a:pt x="67818" y="138684"/>
                </a:lnTo>
                <a:lnTo>
                  <a:pt x="67818" y="110794"/>
                </a:lnTo>
                <a:close/>
              </a:path>
              <a:path w="478155" h="151764">
                <a:moveTo>
                  <a:pt x="147218" y="50596"/>
                </a:moveTo>
                <a:lnTo>
                  <a:pt x="135788" y="50596"/>
                </a:lnTo>
                <a:lnTo>
                  <a:pt x="135788" y="138684"/>
                </a:lnTo>
                <a:lnTo>
                  <a:pt x="147218" y="138684"/>
                </a:lnTo>
                <a:lnTo>
                  <a:pt x="147218" y="50596"/>
                </a:lnTo>
                <a:close/>
              </a:path>
              <a:path w="478155" h="151764">
                <a:moveTo>
                  <a:pt x="80010" y="108966"/>
                </a:moveTo>
                <a:lnTo>
                  <a:pt x="81838" y="119481"/>
                </a:lnTo>
                <a:lnTo>
                  <a:pt x="90373" y="120700"/>
                </a:lnTo>
                <a:lnTo>
                  <a:pt x="97840" y="118872"/>
                </a:lnTo>
                <a:lnTo>
                  <a:pt x="109508" y="109982"/>
                </a:lnTo>
                <a:lnTo>
                  <a:pt x="85902" y="109982"/>
                </a:lnTo>
                <a:lnTo>
                  <a:pt x="80010" y="108966"/>
                </a:lnTo>
                <a:close/>
              </a:path>
              <a:path w="478155" h="151764">
                <a:moveTo>
                  <a:pt x="33832" y="65938"/>
                </a:moveTo>
                <a:lnTo>
                  <a:pt x="26339" y="67818"/>
                </a:lnTo>
                <a:lnTo>
                  <a:pt x="13436" y="77571"/>
                </a:lnTo>
                <a:lnTo>
                  <a:pt x="10210" y="84480"/>
                </a:lnTo>
                <a:lnTo>
                  <a:pt x="10210" y="101041"/>
                </a:lnTo>
                <a:lnTo>
                  <a:pt x="12750" y="107289"/>
                </a:lnTo>
                <a:lnTo>
                  <a:pt x="22910" y="117043"/>
                </a:lnTo>
                <a:lnTo>
                  <a:pt x="29006" y="119481"/>
                </a:lnTo>
                <a:lnTo>
                  <a:pt x="44653" y="119481"/>
                </a:lnTo>
                <a:lnTo>
                  <a:pt x="51206" y="116586"/>
                </a:lnTo>
                <a:lnTo>
                  <a:pt x="55778" y="110794"/>
                </a:lnTo>
                <a:lnTo>
                  <a:pt x="67818" y="110794"/>
                </a:lnTo>
                <a:lnTo>
                  <a:pt x="67818" y="109118"/>
                </a:lnTo>
                <a:lnTo>
                  <a:pt x="33477" y="109118"/>
                </a:lnTo>
                <a:lnTo>
                  <a:pt x="29616" y="107619"/>
                </a:lnTo>
                <a:lnTo>
                  <a:pt x="23723" y="101625"/>
                </a:lnTo>
                <a:lnTo>
                  <a:pt x="22250" y="97840"/>
                </a:lnTo>
                <a:lnTo>
                  <a:pt x="22250" y="87172"/>
                </a:lnTo>
                <a:lnTo>
                  <a:pt x="24434" y="82778"/>
                </a:lnTo>
                <a:lnTo>
                  <a:pt x="33172" y="77393"/>
                </a:lnTo>
                <a:lnTo>
                  <a:pt x="38303" y="76555"/>
                </a:lnTo>
                <a:lnTo>
                  <a:pt x="44019" y="76555"/>
                </a:lnTo>
                <a:lnTo>
                  <a:pt x="42367" y="67056"/>
                </a:lnTo>
                <a:lnTo>
                  <a:pt x="33832" y="65938"/>
                </a:lnTo>
                <a:close/>
              </a:path>
              <a:path w="478155" h="151764">
                <a:moveTo>
                  <a:pt x="109598" y="77571"/>
                </a:moveTo>
                <a:lnTo>
                  <a:pt x="90728" y="77571"/>
                </a:lnTo>
                <a:lnTo>
                  <a:pt x="94589" y="79044"/>
                </a:lnTo>
                <a:lnTo>
                  <a:pt x="100482" y="84937"/>
                </a:lnTo>
                <a:lnTo>
                  <a:pt x="101955" y="88747"/>
                </a:lnTo>
                <a:lnTo>
                  <a:pt x="101955" y="99415"/>
                </a:lnTo>
                <a:lnTo>
                  <a:pt x="99771" y="103759"/>
                </a:lnTo>
                <a:lnTo>
                  <a:pt x="91033" y="109143"/>
                </a:lnTo>
                <a:lnTo>
                  <a:pt x="85902" y="109982"/>
                </a:lnTo>
                <a:lnTo>
                  <a:pt x="109508" y="109982"/>
                </a:lnTo>
                <a:lnTo>
                  <a:pt x="110609" y="109143"/>
                </a:lnTo>
                <a:lnTo>
                  <a:pt x="110712" y="108966"/>
                </a:lnTo>
                <a:lnTo>
                  <a:pt x="113842" y="102209"/>
                </a:lnTo>
                <a:lnTo>
                  <a:pt x="113842" y="85547"/>
                </a:lnTo>
                <a:lnTo>
                  <a:pt x="111353" y="79273"/>
                </a:lnTo>
                <a:lnTo>
                  <a:pt x="109598" y="77571"/>
                </a:lnTo>
                <a:close/>
              </a:path>
              <a:path w="478155" h="151764">
                <a:moveTo>
                  <a:pt x="67818" y="50596"/>
                </a:moveTo>
                <a:lnTo>
                  <a:pt x="56388" y="50596"/>
                </a:lnTo>
                <a:lnTo>
                  <a:pt x="56388" y="95605"/>
                </a:lnTo>
                <a:lnTo>
                  <a:pt x="54711" y="100228"/>
                </a:lnTo>
                <a:lnTo>
                  <a:pt x="48006" y="107340"/>
                </a:lnTo>
                <a:lnTo>
                  <a:pt x="43637" y="109118"/>
                </a:lnTo>
                <a:lnTo>
                  <a:pt x="67818" y="109118"/>
                </a:lnTo>
                <a:lnTo>
                  <a:pt x="67818" y="91084"/>
                </a:lnTo>
                <a:lnTo>
                  <a:pt x="69494" y="86461"/>
                </a:lnTo>
                <a:lnTo>
                  <a:pt x="76200" y="79349"/>
                </a:lnTo>
                <a:lnTo>
                  <a:pt x="80568" y="77571"/>
                </a:lnTo>
                <a:lnTo>
                  <a:pt x="109598" y="77571"/>
                </a:lnTo>
                <a:lnTo>
                  <a:pt x="108025" y="76047"/>
                </a:lnTo>
                <a:lnTo>
                  <a:pt x="67818" y="76047"/>
                </a:lnTo>
                <a:lnTo>
                  <a:pt x="67818" y="50596"/>
                </a:lnTo>
                <a:close/>
              </a:path>
              <a:path w="478155" h="151764">
                <a:moveTo>
                  <a:pt x="44019" y="76555"/>
                </a:moveTo>
                <a:lnTo>
                  <a:pt x="38303" y="76555"/>
                </a:lnTo>
                <a:lnTo>
                  <a:pt x="44196" y="77571"/>
                </a:lnTo>
                <a:lnTo>
                  <a:pt x="44019" y="76555"/>
                </a:lnTo>
                <a:close/>
              </a:path>
              <a:path w="478155" h="151764">
                <a:moveTo>
                  <a:pt x="95351" y="67208"/>
                </a:moveTo>
                <a:lnTo>
                  <a:pt x="79298" y="67208"/>
                </a:lnTo>
                <a:lnTo>
                  <a:pt x="72694" y="70154"/>
                </a:lnTo>
                <a:lnTo>
                  <a:pt x="68427" y="76047"/>
                </a:lnTo>
                <a:lnTo>
                  <a:pt x="108025" y="76047"/>
                </a:lnTo>
                <a:lnTo>
                  <a:pt x="101396" y="69621"/>
                </a:lnTo>
                <a:lnTo>
                  <a:pt x="95351" y="67208"/>
                </a:lnTo>
                <a:close/>
              </a:path>
              <a:path w="478155" h="151764">
                <a:moveTo>
                  <a:pt x="117348" y="40843"/>
                </a:moveTo>
                <a:lnTo>
                  <a:pt x="0" y="40843"/>
                </a:lnTo>
                <a:lnTo>
                  <a:pt x="0" y="50596"/>
                </a:lnTo>
                <a:lnTo>
                  <a:pt x="117348" y="50596"/>
                </a:lnTo>
                <a:lnTo>
                  <a:pt x="117348" y="40843"/>
                </a:lnTo>
                <a:close/>
              </a:path>
              <a:path w="478155" h="151764">
                <a:moveTo>
                  <a:pt x="124053" y="40843"/>
                </a:moveTo>
                <a:lnTo>
                  <a:pt x="117348" y="40843"/>
                </a:lnTo>
                <a:lnTo>
                  <a:pt x="117348" y="50596"/>
                </a:lnTo>
                <a:lnTo>
                  <a:pt x="124053" y="50596"/>
                </a:lnTo>
                <a:lnTo>
                  <a:pt x="124053" y="40843"/>
                </a:lnTo>
                <a:close/>
              </a:path>
              <a:path w="478155" h="151764">
                <a:moveTo>
                  <a:pt x="165658" y="40843"/>
                </a:moveTo>
                <a:lnTo>
                  <a:pt x="124053" y="40843"/>
                </a:lnTo>
                <a:lnTo>
                  <a:pt x="124053" y="50596"/>
                </a:lnTo>
                <a:lnTo>
                  <a:pt x="165658" y="50596"/>
                </a:lnTo>
                <a:lnTo>
                  <a:pt x="165658" y="40843"/>
                </a:lnTo>
                <a:close/>
              </a:path>
              <a:path w="478155" h="151764">
                <a:moveTo>
                  <a:pt x="270662" y="50596"/>
                </a:moveTo>
                <a:lnTo>
                  <a:pt x="259537" y="50596"/>
                </a:lnTo>
                <a:lnTo>
                  <a:pt x="259537" y="65684"/>
                </a:lnTo>
                <a:lnTo>
                  <a:pt x="229819" y="65684"/>
                </a:lnTo>
                <a:lnTo>
                  <a:pt x="225298" y="67132"/>
                </a:lnTo>
                <a:lnTo>
                  <a:pt x="218795" y="72923"/>
                </a:lnTo>
                <a:lnTo>
                  <a:pt x="217170" y="76657"/>
                </a:lnTo>
                <a:lnTo>
                  <a:pt x="217170" y="89255"/>
                </a:lnTo>
                <a:lnTo>
                  <a:pt x="220878" y="95605"/>
                </a:lnTo>
                <a:lnTo>
                  <a:pt x="228295" y="100279"/>
                </a:lnTo>
                <a:lnTo>
                  <a:pt x="221792" y="105156"/>
                </a:lnTo>
                <a:lnTo>
                  <a:pt x="218541" y="111353"/>
                </a:lnTo>
                <a:lnTo>
                  <a:pt x="218577" y="119176"/>
                </a:lnTo>
                <a:lnTo>
                  <a:pt x="219336" y="125591"/>
                </a:lnTo>
                <a:lnTo>
                  <a:pt x="255884" y="150080"/>
                </a:lnTo>
                <a:lnTo>
                  <a:pt x="266547" y="151333"/>
                </a:lnTo>
                <a:lnTo>
                  <a:pt x="271424" y="141427"/>
                </a:lnTo>
                <a:lnTo>
                  <a:pt x="253422" y="139179"/>
                </a:lnTo>
                <a:lnTo>
                  <a:pt x="240563" y="134721"/>
                </a:lnTo>
                <a:lnTo>
                  <a:pt x="232848" y="128054"/>
                </a:lnTo>
                <a:lnTo>
                  <a:pt x="230276" y="119176"/>
                </a:lnTo>
                <a:lnTo>
                  <a:pt x="230276" y="114604"/>
                </a:lnTo>
                <a:lnTo>
                  <a:pt x="232206" y="110820"/>
                </a:lnTo>
                <a:lnTo>
                  <a:pt x="239928" y="104825"/>
                </a:lnTo>
                <a:lnTo>
                  <a:pt x="245008" y="103327"/>
                </a:lnTo>
                <a:lnTo>
                  <a:pt x="273859" y="103327"/>
                </a:lnTo>
                <a:lnTo>
                  <a:pt x="265471" y="95402"/>
                </a:lnTo>
                <a:lnTo>
                  <a:pt x="237439" y="95402"/>
                </a:lnTo>
                <a:lnTo>
                  <a:pt x="231648" y="92049"/>
                </a:lnTo>
                <a:lnTo>
                  <a:pt x="228752" y="87833"/>
                </a:lnTo>
                <a:lnTo>
                  <a:pt x="228752" y="77978"/>
                </a:lnTo>
                <a:lnTo>
                  <a:pt x="231901" y="75590"/>
                </a:lnTo>
                <a:lnTo>
                  <a:pt x="270662" y="75590"/>
                </a:lnTo>
                <a:lnTo>
                  <a:pt x="270662" y="50596"/>
                </a:lnTo>
                <a:close/>
              </a:path>
              <a:path w="478155" h="151764">
                <a:moveTo>
                  <a:pt x="309981" y="50596"/>
                </a:moveTo>
                <a:lnTo>
                  <a:pt x="298551" y="50596"/>
                </a:lnTo>
                <a:lnTo>
                  <a:pt x="298551" y="138684"/>
                </a:lnTo>
                <a:lnTo>
                  <a:pt x="309981" y="138684"/>
                </a:lnTo>
                <a:lnTo>
                  <a:pt x="309981" y="50596"/>
                </a:lnTo>
                <a:close/>
              </a:path>
              <a:path w="478155" h="151764">
                <a:moveTo>
                  <a:pt x="394868" y="50596"/>
                </a:moveTo>
                <a:lnTo>
                  <a:pt x="383438" y="50596"/>
                </a:lnTo>
                <a:lnTo>
                  <a:pt x="383438" y="138684"/>
                </a:lnTo>
                <a:lnTo>
                  <a:pt x="394868" y="138684"/>
                </a:lnTo>
                <a:lnTo>
                  <a:pt x="394868" y="50596"/>
                </a:lnTo>
                <a:close/>
              </a:path>
              <a:path w="478155" h="151764">
                <a:moveTo>
                  <a:pt x="436460" y="50596"/>
                </a:moveTo>
                <a:lnTo>
                  <a:pt x="425030" y="50596"/>
                </a:lnTo>
                <a:lnTo>
                  <a:pt x="425030" y="138684"/>
                </a:lnTo>
                <a:lnTo>
                  <a:pt x="436460" y="138684"/>
                </a:lnTo>
                <a:lnTo>
                  <a:pt x="436460" y="50596"/>
                </a:lnTo>
                <a:close/>
              </a:path>
              <a:path w="478155" h="151764">
                <a:moveTo>
                  <a:pt x="273859" y="103327"/>
                </a:moveTo>
                <a:lnTo>
                  <a:pt x="255574" y="103327"/>
                </a:lnTo>
                <a:lnTo>
                  <a:pt x="258876" y="104292"/>
                </a:lnTo>
                <a:lnTo>
                  <a:pt x="263550" y="108153"/>
                </a:lnTo>
                <a:lnTo>
                  <a:pt x="264718" y="110591"/>
                </a:lnTo>
                <a:lnTo>
                  <a:pt x="264718" y="117500"/>
                </a:lnTo>
                <a:lnTo>
                  <a:pt x="262686" y="121107"/>
                </a:lnTo>
                <a:lnTo>
                  <a:pt x="258622" y="124358"/>
                </a:lnTo>
                <a:lnTo>
                  <a:pt x="268681" y="130149"/>
                </a:lnTo>
                <a:lnTo>
                  <a:pt x="273558" y="125679"/>
                </a:lnTo>
                <a:lnTo>
                  <a:pt x="275996" y="120294"/>
                </a:lnTo>
                <a:lnTo>
                  <a:pt x="275974" y="108153"/>
                </a:lnTo>
                <a:lnTo>
                  <a:pt x="273859" y="103327"/>
                </a:lnTo>
                <a:close/>
              </a:path>
              <a:path w="478155" h="151764">
                <a:moveTo>
                  <a:pt x="355549" y="50596"/>
                </a:moveTo>
                <a:lnTo>
                  <a:pt x="344271" y="50596"/>
                </a:lnTo>
                <a:lnTo>
                  <a:pt x="344271" y="81686"/>
                </a:lnTo>
                <a:lnTo>
                  <a:pt x="334822" y="88392"/>
                </a:lnTo>
                <a:lnTo>
                  <a:pt x="335013" y="96520"/>
                </a:lnTo>
                <a:lnTo>
                  <a:pt x="337807" y="102768"/>
                </a:lnTo>
                <a:lnTo>
                  <a:pt x="343204" y="107137"/>
                </a:lnTo>
                <a:lnTo>
                  <a:pt x="355549" y="107137"/>
                </a:lnTo>
                <a:lnTo>
                  <a:pt x="355549" y="50596"/>
                </a:lnTo>
                <a:close/>
              </a:path>
              <a:path w="478155" h="151764">
                <a:moveTo>
                  <a:pt x="259029" y="93116"/>
                </a:moveTo>
                <a:lnTo>
                  <a:pt x="245922" y="93116"/>
                </a:lnTo>
                <a:lnTo>
                  <a:pt x="241401" y="93878"/>
                </a:lnTo>
                <a:lnTo>
                  <a:pt x="237439" y="95402"/>
                </a:lnTo>
                <a:lnTo>
                  <a:pt x="265471" y="95402"/>
                </a:lnTo>
                <a:lnTo>
                  <a:pt x="265201" y="95148"/>
                </a:lnTo>
                <a:lnTo>
                  <a:pt x="259029" y="93116"/>
                </a:lnTo>
                <a:close/>
              </a:path>
              <a:path w="478155" h="151764">
                <a:moveTo>
                  <a:pt x="280111" y="40843"/>
                </a:moveTo>
                <a:lnTo>
                  <a:pt x="202844" y="40843"/>
                </a:lnTo>
                <a:lnTo>
                  <a:pt x="202844" y="50596"/>
                </a:lnTo>
                <a:lnTo>
                  <a:pt x="280111" y="50596"/>
                </a:lnTo>
                <a:lnTo>
                  <a:pt x="280111" y="40843"/>
                </a:lnTo>
                <a:close/>
              </a:path>
              <a:path w="478155" h="151764">
                <a:moveTo>
                  <a:pt x="286816" y="40843"/>
                </a:moveTo>
                <a:lnTo>
                  <a:pt x="280111" y="40843"/>
                </a:lnTo>
                <a:lnTo>
                  <a:pt x="280111" y="50596"/>
                </a:lnTo>
                <a:lnTo>
                  <a:pt x="286816" y="50596"/>
                </a:lnTo>
                <a:lnTo>
                  <a:pt x="286816" y="40843"/>
                </a:lnTo>
                <a:close/>
              </a:path>
              <a:path w="478155" h="151764">
                <a:moveTo>
                  <a:pt x="321716" y="40843"/>
                </a:moveTo>
                <a:lnTo>
                  <a:pt x="286816" y="40843"/>
                </a:lnTo>
                <a:lnTo>
                  <a:pt x="286816" y="50596"/>
                </a:lnTo>
                <a:lnTo>
                  <a:pt x="321716" y="50596"/>
                </a:lnTo>
                <a:lnTo>
                  <a:pt x="321716" y="40843"/>
                </a:lnTo>
                <a:close/>
              </a:path>
              <a:path w="478155" h="151764">
                <a:moveTo>
                  <a:pt x="328422" y="40843"/>
                </a:moveTo>
                <a:lnTo>
                  <a:pt x="321716" y="40843"/>
                </a:lnTo>
                <a:lnTo>
                  <a:pt x="321716" y="50596"/>
                </a:lnTo>
                <a:lnTo>
                  <a:pt x="328422" y="50596"/>
                </a:lnTo>
                <a:lnTo>
                  <a:pt x="328422" y="40843"/>
                </a:lnTo>
                <a:close/>
              </a:path>
              <a:path w="478155" h="151764">
                <a:moveTo>
                  <a:pt x="406590" y="40843"/>
                </a:moveTo>
                <a:lnTo>
                  <a:pt x="328422" y="40843"/>
                </a:lnTo>
                <a:lnTo>
                  <a:pt x="328422" y="50596"/>
                </a:lnTo>
                <a:lnTo>
                  <a:pt x="406590" y="50596"/>
                </a:lnTo>
                <a:lnTo>
                  <a:pt x="406590" y="40843"/>
                </a:lnTo>
                <a:close/>
              </a:path>
              <a:path w="478155" h="151764">
                <a:moveTo>
                  <a:pt x="413308" y="40843"/>
                </a:moveTo>
                <a:lnTo>
                  <a:pt x="406590" y="40843"/>
                </a:lnTo>
                <a:lnTo>
                  <a:pt x="406590" y="50596"/>
                </a:lnTo>
                <a:lnTo>
                  <a:pt x="413308" y="50596"/>
                </a:lnTo>
                <a:lnTo>
                  <a:pt x="413308" y="40843"/>
                </a:lnTo>
                <a:close/>
              </a:path>
              <a:path w="478155" h="151764">
                <a:moveTo>
                  <a:pt x="454901" y="40843"/>
                </a:moveTo>
                <a:lnTo>
                  <a:pt x="413308" y="40843"/>
                </a:lnTo>
                <a:lnTo>
                  <a:pt x="413308" y="50596"/>
                </a:lnTo>
                <a:lnTo>
                  <a:pt x="454901" y="50596"/>
                </a:lnTo>
                <a:lnTo>
                  <a:pt x="454901" y="40843"/>
                </a:lnTo>
                <a:close/>
              </a:path>
              <a:path w="478155" h="151764">
                <a:moveTo>
                  <a:pt x="275844" y="0"/>
                </a:moveTo>
                <a:lnTo>
                  <a:pt x="262737" y="3048"/>
                </a:lnTo>
                <a:lnTo>
                  <a:pt x="275234" y="17373"/>
                </a:lnTo>
                <a:lnTo>
                  <a:pt x="280958" y="23812"/>
                </a:lnTo>
                <a:lnTo>
                  <a:pt x="286702" y="29870"/>
                </a:lnTo>
                <a:lnTo>
                  <a:pt x="292465" y="35547"/>
                </a:lnTo>
                <a:lnTo>
                  <a:pt x="298246" y="40843"/>
                </a:lnTo>
                <a:lnTo>
                  <a:pt x="308914" y="40843"/>
                </a:lnTo>
                <a:lnTo>
                  <a:pt x="275844" y="0"/>
                </a:lnTo>
                <a:close/>
              </a:path>
              <a:path w="478155" h="151764">
                <a:moveTo>
                  <a:pt x="470954" y="119938"/>
                </a:moveTo>
                <a:lnTo>
                  <a:pt x="465670" y="119938"/>
                </a:lnTo>
                <a:lnTo>
                  <a:pt x="463461" y="120853"/>
                </a:lnTo>
                <a:lnTo>
                  <a:pt x="459905" y="124510"/>
                </a:lnTo>
                <a:lnTo>
                  <a:pt x="459016" y="126796"/>
                </a:lnTo>
                <a:lnTo>
                  <a:pt x="459016" y="132080"/>
                </a:lnTo>
                <a:lnTo>
                  <a:pt x="459930" y="134239"/>
                </a:lnTo>
                <a:lnTo>
                  <a:pt x="463588" y="137795"/>
                </a:lnTo>
                <a:lnTo>
                  <a:pt x="465772" y="138684"/>
                </a:lnTo>
                <a:lnTo>
                  <a:pt x="470954" y="138684"/>
                </a:lnTo>
                <a:lnTo>
                  <a:pt x="473189" y="137795"/>
                </a:lnTo>
                <a:lnTo>
                  <a:pt x="476846" y="134239"/>
                </a:lnTo>
                <a:lnTo>
                  <a:pt x="477761" y="132080"/>
                </a:lnTo>
                <a:lnTo>
                  <a:pt x="477761" y="126796"/>
                </a:lnTo>
                <a:lnTo>
                  <a:pt x="476846" y="124510"/>
                </a:lnTo>
                <a:lnTo>
                  <a:pt x="473189" y="120853"/>
                </a:lnTo>
                <a:lnTo>
                  <a:pt x="470954" y="11993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65858" y="3061857"/>
            <a:ext cx="5539744" cy="223132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626250" y="3373421"/>
            <a:ext cx="7271622" cy="212004"/>
          </a:xfrm>
          <a:prstGeom prst="rect">
            <a:avLst/>
          </a:prstGeom>
        </p:spPr>
      </p:pic>
      <p:grpSp>
        <p:nvGrpSpPr>
          <p:cNvPr id="38" name="object 38"/>
          <p:cNvGrpSpPr/>
          <p:nvPr/>
        </p:nvGrpSpPr>
        <p:grpSpPr>
          <a:xfrm>
            <a:off x="1160368" y="3634340"/>
            <a:ext cx="7748351" cy="480638"/>
            <a:chOff x="896647" y="5949912"/>
            <a:chExt cx="5987491" cy="373495"/>
          </a:xfrm>
        </p:grpSpPr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6401" y="5949912"/>
              <a:ext cx="5977737" cy="19187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6647" y="6139918"/>
              <a:ext cx="5979109" cy="183489"/>
            </a:xfrm>
            <a:prstGeom prst="rect">
              <a:avLst/>
            </a:prstGeom>
          </p:spPr>
        </p:pic>
      </p:grpSp>
      <p:pic>
        <p:nvPicPr>
          <p:cNvPr id="41" name="object 4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160369" y="4408449"/>
            <a:ext cx="3497437" cy="236125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160370" y="4121730"/>
            <a:ext cx="7724685" cy="227693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9383" y="4828309"/>
            <a:ext cx="1367713" cy="201933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1649529" y="5242033"/>
            <a:ext cx="59166" cy="48228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6365" y="0"/>
                </a:moveTo>
                <a:lnTo>
                  <a:pt x="14478" y="0"/>
                </a:lnTo>
                <a:lnTo>
                  <a:pt x="9652" y="1930"/>
                </a:lnTo>
                <a:lnTo>
                  <a:pt x="1930" y="9652"/>
                </a:lnTo>
                <a:lnTo>
                  <a:pt x="0" y="14376"/>
                </a:lnTo>
                <a:lnTo>
                  <a:pt x="0" y="25755"/>
                </a:lnTo>
                <a:lnTo>
                  <a:pt x="1879" y="30556"/>
                </a:lnTo>
                <a:lnTo>
                  <a:pt x="5638" y="34366"/>
                </a:lnTo>
                <a:lnTo>
                  <a:pt x="9398" y="38176"/>
                </a:lnTo>
                <a:lnTo>
                  <a:pt x="14325" y="40081"/>
                </a:lnTo>
                <a:lnTo>
                  <a:pt x="26212" y="40081"/>
                </a:lnTo>
                <a:lnTo>
                  <a:pt x="31013" y="38150"/>
                </a:lnTo>
                <a:lnTo>
                  <a:pt x="38633" y="30429"/>
                </a:lnTo>
                <a:lnTo>
                  <a:pt x="40538" y="25654"/>
                </a:lnTo>
                <a:lnTo>
                  <a:pt x="40538" y="14274"/>
                </a:lnTo>
                <a:lnTo>
                  <a:pt x="38684" y="9525"/>
                </a:lnTo>
                <a:lnTo>
                  <a:pt x="31267" y="1905"/>
                </a:lnTo>
                <a:lnTo>
                  <a:pt x="263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/>
          <p:cNvGrpSpPr/>
          <p:nvPr/>
        </p:nvGrpSpPr>
        <p:grpSpPr>
          <a:xfrm>
            <a:off x="1922094" y="5186922"/>
            <a:ext cx="6986777" cy="701257"/>
            <a:chOff x="1485252" y="7304951"/>
            <a:chExt cx="5390502" cy="590933"/>
          </a:xfrm>
        </p:grpSpPr>
        <p:sp>
          <p:nvSpPr>
            <p:cNvPr id="46" name="object 46"/>
            <p:cNvSpPr/>
            <p:nvPr/>
          </p:nvSpPr>
          <p:spPr>
            <a:xfrm>
              <a:off x="1491957" y="7304951"/>
              <a:ext cx="483870" cy="191135"/>
            </a:xfrm>
            <a:custGeom>
              <a:avLst/>
              <a:gdLst/>
              <a:ahLst/>
              <a:cxnLst/>
              <a:rect l="l" t="t" r="r" b="b"/>
              <a:pathLst>
                <a:path w="483869" h="191134">
                  <a:moveTo>
                    <a:pt x="128016" y="153771"/>
                  </a:moveTo>
                  <a:lnTo>
                    <a:pt x="115519" y="165354"/>
                  </a:lnTo>
                  <a:lnTo>
                    <a:pt x="119895" y="170292"/>
                  </a:lnTo>
                  <a:lnTo>
                    <a:pt x="124796" y="174898"/>
                  </a:lnTo>
                  <a:lnTo>
                    <a:pt x="164592" y="190652"/>
                  </a:lnTo>
                  <a:lnTo>
                    <a:pt x="175260" y="190652"/>
                  </a:lnTo>
                  <a:lnTo>
                    <a:pt x="183286" y="188061"/>
                  </a:lnTo>
                  <a:lnTo>
                    <a:pt x="194056" y="177698"/>
                  </a:lnTo>
                  <a:lnTo>
                    <a:pt x="194585" y="176479"/>
                  </a:lnTo>
                  <a:lnTo>
                    <a:pt x="164287" y="176479"/>
                  </a:lnTo>
                  <a:lnTo>
                    <a:pt x="154419" y="175059"/>
                  </a:lnTo>
                  <a:lnTo>
                    <a:pt x="145084" y="170802"/>
                  </a:lnTo>
                  <a:lnTo>
                    <a:pt x="136283" y="163706"/>
                  </a:lnTo>
                  <a:lnTo>
                    <a:pt x="128016" y="153771"/>
                  </a:lnTo>
                  <a:close/>
                </a:path>
                <a:path w="483869" h="191134">
                  <a:moveTo>
                    <a:pt x="195923" y="155143"/>
                  </a:moveTo>
                  <a:lnTo>
                    <a:pt x="172364" y="155143"/>
                  </a:lnTo>
                  <a:lnTo>
                    <a:pt x="174650" y="156032"/>
                  </a:lnTo>
                  <a:lnTo>
                    <a:pt x="178308" y="159588"/>
                  </a:lnTo>
                  <a:lnTo>
                    <a:pt x="179160" y="161696"/>
                  </a:lnTo>
                  <a:lnTo>
                    <a:pt x="179222" y="168452"/>
                  </a:lnTo>
                  <a:lnTo>
                    <a:pt x="177774" y="171399"/>
                  </a:lnTo>
                  <a:lnTo>
                    <a:pt x="171983" y="175463"/>
                  </a:lnTo>
                  <a:lnTo>
                    <a:pt x="168452" y="176479"/>
                  </a:lnTo>
                  <a:lnTo>
                    <a:pt x="194585" y="176479"/>
                  </a:lnTo>
                  <a:lnTo>
                    <a:pt x="196748" y="171500"/>
                  </a:lnTo>
                  <a:lnTo>
                    <a:pt x="196748" y="157073"/>
                  </a:lnTo>
                  <a:lnTo>
                    <a:pt x="195923" y="155143"/>
                  </a:lnTo>
                  <a:close/>
                </a:path>
                <a:path w="483869" h="191134">
                  <a:moveTo>
                    <a:pt x="162306" y="141495"/>
                  </a:moveTo>
                  <a:lnTo>
                    <a:pt x="156781" y="143217"/>
                  </a:lnTo>
                  <a:lnTo>
                    <a:pt x="151161" y="146608"/>
                  </a:lnTo>
                  <a:lnTo>
                    <a:pt x="146456" y="151333"/>
                  </a:lnTo>
                  <a:lnTo>
                    <a:pt x="158191" y="161696"/>
                  </a:lnTo>
                  <a:lnTo>
                    <a:pt x="161036" y="157327"/>
                  </a:lnTo>
                  <a:lnTo>
                    <a:pt x="164846" y="155143"/>
                  </a:lnTo>
                  <a:lnTo>
                    <a:pt x="195923" y="155143"/>
                  </a:lnTo>
                  <a:lnTo>
                    <a:pt x="194284" y="151307"/>
                  </a:lnTo>
                  <a:lnTo>
                    <a:pt x="187009" y="144932"/>
                  </a:lnTo>
                  <a:lnTo>
                    <a:pt x="162306" y="144932"/>
                  </a:lnTo>
                  <a:lnTo>
                    <a:pt x="162306" y="141495"/>
                  </a:lnTo>
                  <a:close/>
                </a:path>
                <a:path w="483869" h="191134">
                  <a:moveTo>
                    <a:pt x="402183" y="58369"/>
                  </a:moveTo>
                  <a:lnTo>
                    <a:pt x="384505" y="58369"/>
                  </a:lnTo>
                  <a:lnTo>
                    <a:pt x="384505" y="74828"/>
                  </a:lnTo>
                  <a:lnTo>
                    <a:pt x="355638" y="74828"/>
                  </a:lnTo>
                  <a:lnTo>
                    <a:pt x="348665" y="77393"/>
                  </a:lnTo>
                  <a:lnTo>
                    <a:pt x="336969" y="87655"/>
                  </a:lnTo>
                  <a:lnTo>
                    <a:pt x="334080" y="94945"/>
                  </a:lnTo>
                  <a:lnTo>
                    <a:pt x="334107" y="113661"/>
                  </a:lnTo>
                  <a:lnTo>
                    <a:pt x="356616" y="146608"/>
                  </a:lnTo>
                  <a:lnTo>
                    <a:pt x="369722" y="135636"/>
                  </a:lnTo>
                  <a:lnTo>
                    <a:pt x="362054" y="128978"/>
                  </a:lnTo>
                  <a:lnTo>
                    <a:pt x="356577" y="121653"/>
                  </a:lnTo>
                  <a:lnTo>
                    <a:pt x="353291" y="113661"/>
                  </a:lnTo>
                  <a:lnTo>
                    <a:pt x="352299" y="105816"/>
                  </a:lnTo>
                  <a:lnTo>
                    <a:pt x="352196" y="100126"/>
                  </a:lnTo>
                  <a:lnTo>
                    <a:pt x="353568" y="96443"/>
                  </a:lnTo>
                  <a:lnTo>
                    <a:pt x="359054" y="91465"/>
                  </a:lnTo>
                  <a:lnTo>
                    <a:pt x="362610" y="90220"/>
                  </a:lnTo>
                  <a:lnTo>
                    <a:pt x="402183" y="90220"/>
                  </a:lnTo>
                  <a:lnTo>
                    <a:pt x="402183" y="58369"/>
                  </a:lnTo>
                  <a:close/>
                </a:path>
                <a:path w="483869" h="191134">
                  <a:moveTo>
                    <a:pt x="97993" y="107594"/>
                  </a:moveTo>
                  <a:lnTo>
                    <a:pt x="80314" y="107594"/>
                  </a:lnTo>
                  <a:lnTo>
                    <a:pt x="80314" y="144932"/>
                  </a:lnTo>
                  <a:lnTo>
                    <a:pt x="97993" y="144932"/>
                  </a:lnTo>
                  <a:lnTo>
                    <a:pt x="97993" y="107594"/>
                  </a:lnTo>
                  <a:close/>
                </a:path>
                <a:path w="483869" h="191134">
                  <a:moveTo>
                    <a:pt x="178206" y="140512"/>
                  </a:moveTo>
                  <a:lnTo>
                    <a:pt x="170688" y="140512"/>
                  </a:lnTo>
                  <a:lnTo>
                    <a:pt x="163287" y="141189"/>
                  </a:lnTo>
                  <a:lnTo>
                    <a:pt x="162306" y="141495"/>
                  </a:lnTo>
                  <a:lnTo>
                    <a:pt x="162306" y="144932"/>
                  </a:lnTo>
                  <a:lnTo>
                    <a:pt x="179984" y="144932"/>
                  </a:lnTo>
                  <a:lnTo>
                    <a:pt x="179984" y="141129"/>
                  </a:lnTo>
                  <a:lnTo>
                    <a:pt x="178206" y="140512"/>
                  </a:lnTo>
                  <a:close/>
                </a:path>
                <a:path w="483869" h="191134">
                  <a:moveTo>
                    <a:pt x="179984" y="141129"/>
                  </a:moveTo>
                  <a:lnTo>
                    <a:pt x="179984" y="144932"/>
                  </a:lnTo>
                  <a:lnTo>
                    <a:pt x="187009" y="144932"/>
                  </a:lnTo>
                  <a:lnTo>
                    <a:pt x="184429" y="142671"/>
                  </a:lnTo>
                  <a:lnTo>
                    <a:pt x="179984" y="141129"/>
                  </a:lnTo>
                  <a:close/>
                </a:path>
                <a:path w="483869" h="191134">
                  <a:moveTo>
                    <a:pt x="270967" y="105765"/>
                  </a:moveTo>
                  <a:lnTo>
                    <a:pt x="253593" y="105765"/>
                  </a:lnTo>
                  <a:lnTo>
                    <a:pt x="253593" y="144932"/>
                  </a:lnTo>
                  <a:lnTo>
                    <a:pt x="270967" y="144932"/>
                  </a:lnTo>
                  <a:lnTo>
                    <a:pt x="270967" y="105765"/>
                  </a:lnTo>
                  <a:close/>
                </a:path>
                <a:path w="483869" h="191134">
                  <a:moveTo>
                    <a:pt x="314248" y="58369"/>
                  </a:moveTo>
                  <a:lnTo>
                    <a:pt x="296570" y="58369"/>
                  </a:lnTo>
                  <a:lnTo>
                    <a:pt x="296570" y="144932"/>
                  </a:lnTo>
                  <a:lnTo>
                    <a:pt x="314248" y="144932"/>
                  </a:lnTo>
                  <a:lnTo>
                    <a:pt x="314248" y="58369"/>
                  </a:lnTo>
                  <a:close/>
                </a:path>
                <a:path w="483869" h="191134">
                  <a:moveTo>
                    <a:pt x="402183" y="90220"/>
                  </a:moveTo>
                  <a:lnTo>
                    <a:pt x="384505" y="90220"/>
                  </a:lnTo>
                  <a:lnTo>
                    <a:pt x="384505" y="144932"/>
                  </a:lnTo>
                  <a:lnTo>
                    <a:pt x="402183" y="144932"/>
                  </a:lnTo>
                  <a:lnTo>
                    <a:pt x="402183" y="90220"/>
                  </a:lnTo>
                  <a:close/>
                </a:path>
                <a:path w="483869" h="191134">
                  <a:moveTo>
                    <a:pt x="179984" y="97078"/>
                  </a:moveTo>
                  <a:lnTo>
                    <a:pt x="162306" y="97078"/>
                  </a:lnTo>
                  <a:lnTo>
                    <a:pt x="162306" y="141495"/>
                  </a:lnTo>
                  <a:lnTo>
                    <a:pt x="163287" y="141189"/>
                  </a:lnTo>
                  <a:lnTo>
                    <a:pt x="170688" y="140512"/>
                  </a:lnTo>
                  <a:lnTo>
                    <a:pt x="179984" y="140512"/>
                  </a:lnTo>
                  <a:lnTo>
                    <a:pt x="179984" y="97078"/>
                  </a:lnTo>
                  <a:close/>
                </a:path>
                <a:path w="483869" h="191134">
                  <a:moveTo>
                    <a:pt x="179984" y="140512"/>
                  </a:moveTo>
                  <a:lnTo>
                    <a:pt x="178206" y="140512"/>
                  </a:lnTo>
                  <a:lnTo>
                    <a:pt x="179984" y="141129"/>
                  </a:lnTo>
                  <a:lnTo>
                    <a:pt x="179984" y="140512"/>
                  </a:lnTo>
                  <a:close/>
                </a:path>
                <a:path w="483869" h="191134">
                  <a:moveTo>
                    <a:pt x="12192" y="111556"/>
                  </a:moveTo>
                  <a:lnTo>
                    <a:pt x="0" y="122986"/>
                  </a:lnTo>
                  <a:lnTo>
                    <a:pt x="2844" y="126746"/>
                  </a:lnTo>
                  <a:lnTo>
                    <a:pt x="6908" y="130124"/>
                  </a:lnTo>
                  <a:lnTo>
                    <a:pt x="17475" y="136118"/>
                  </a:lnTo>
                  <a:lnTo>
                    <a:pt x="23926" y="137617"/>
                  </a:lnTo>
                  <a:lnTo>
                    <a:pt x="41097" y="137617"/>
                  </a:lnTo>
                  <a:lnTo>
                    <a:pt x="48768" y="134950"/>
                  </a:lnTo>
                  <a:lnTo>
                    <a:pt x="60350" y="124282"/>
                  </a:lnTo>
                  <a:lnTo>
                    <a:pt x="61093" y="122529"/>
                  </a:lnTo>
                  <a:lnTo>
                    <a:pt x="23368" y="122529"/>
                  </a:lnTo>
                  <a:lnTo>
                    <a:pt x="16865" y="118872"/>
                  </a:lnTo>
                  <a:lnTo>
                    <a:pt x="12192" y="111556"/>
                  </a:lnTo>
                  <a:close/>
                </a:path>
                <a:path w="483869" h="191134">
                  <a:moveTo>
                    <a:pt x="57397" y="58826"/>
                  </a:moveTo>
                  <a:lnTo>
                    <a:pt x="33731" y="58826"/>
                  </a:lnTo>
                  <a:lnTo>
                    <a:pt x="36550" y="59842"/>
                  </a:lnTo>
                  <a:lnTo>
                    <a:pt x="40716" y="63906"/>
                  </a:lnTo>
                  <a:lnTo>
                    <a:pt x="41757" y="66598"/>
                  </a:lnTo>
                  <a:lnTo>
                    <a:pt x="41757" y="73914"/>
                  </a:lnTo>
                  <a:lnTo>
                    <a:pt x="40563" y="77063"/>
                  </a:lnTo>
                  <a:lnTo>
                    <a:pt x="35788" y="81737"/>
                  </a:lnTo>
                  <a:lnTo>
                    <a:pt x="32308" y="82905"/>
                  </a:lnTo>
                  <a:lnTo>
                    <a:pt x="22555" y="82905"/>
                  </a:lnTo>
                  <a:lnTo>
                    <a:pt x="22555" y="97840"/>
                  </a:lnTo>
                  <a:lnTo>
                    <a:pt x="35864" y="97840"/>
                  </a:lnTo>
                  <a:lnTo>
                    <a:pt x="39700" y="98856"/>
                  </a:lnTo>
                  <a:lnTo>
                    <a:pt x="44881" y="102920"/>
                  </a:lnTo>
                  <a:lnTo>
                    <a:pt x="46154" y="105765"/>
                  </a:lnTo>
                  <a:lnTo>
                    <a:pt x="46113" y="113487"/>
                  </a:lnTo>
                  <a:lnTo>
                    <a:pt x="44881" y="116433"/>
                  </a:lnTo>
                  <a:lnTo>
                    <a:pt x="39700" y="121310"/>
                  </a:lnTo>
                  <a:lnTo>
                    <a:pt x="36169" y="122529"/>
                  </a:lnTo>
                  <a:lnTo>
                    <a:pt x="61093" y="122529"/>
                  </a:lnTo>
                  <a:lnTo>
                    <a:pt x="63246" y="117449"/>
                  </a:lnTo>
                  <a:lnTo>
                    <a:pt x="63246" y="107137"/>
                  </a:lnTo>
                  <a:lnTo>
                    <a:pt x="97993" y="107137"/>
                  </a:lnTo>
                  <a:lnTo>
                    <a:pt x="97993" y="94945"/>
                  </a:lnTo>
                  <a:lnTo>
                    <a:pt x="63246" y="94945"/>
                  </a:lnTo>
                  <a:lnTo>
                    <a:pt x="59029" y="93929"/>
                  </a:lnTo>
                  <a:lnTo>
                    <a:pt x="55168" y="91897"/>
                  </a:lnTo>
                  <a:lnTo>
                    <a:pt x="52832" y="90170"/>
                  </a:lnTo>
                  <a:lnTo>
                    <a:pt x="50241" y="88950"/>
                  </a:lnTo>
                  <a:lnTo>
                    <a:pt x="47396" y="88239"/>
                  </a:lnTo>
                  <a:lnTo>
                    <a:pt x="47396" y="87630"/>
                  </a:lnTo>
                  <a:lnTo>
                    <a:pt x="50647" y="86004"/>
                  </a:lnTo>
                  <a:lnTo>
                    <a:pt x="53289" y="83489"/>
                  </a:lnTo>
                  <a:lnTo>
                    <a:pt x="57353" y="76682"/>
                  </a:lnTo>
                  <a:lnTo>
                    <a:pt x="58369" y="72796"/>
                  </a:lnTo>
                  <a:lnTo>
                    <a:pt x="58369" y="61112"/>
                  </a:lnTo>
                  <a:lnTo>
                    <a:pt x="57397" y="58826"/>
                  </a:lnTo>
                  <a:close/>
                </a:path>
                <a:path w="483869" h="191134">
                  <a:moveTo>
                    <a:pt x="227837" y="58369"/>
                  </a:moveTo>
                  <a:lnTo>
                    <a:pt x="210464" y="58369"/>
                  </a:lnTo>
                  <a:lnTo>
                    <a:pt x="210464" y="90830"/>
                  </a:lnTo>
                  <a:lnTo>
                    <a:pt x="202387" y="97078"/>
                  </a:lnTo>
                  <a:lnTo>
                    <a:pt x="202387" y="101041"/>
                  </a:lnTo>
                  <a:lnTo>
                    <a:pt x="203403" y="105359"/>
                  </a:lnTo>
                  <a:lnTo>
                    <a:pt x="207467" y="114706"/>
                  </a:lnTo>
                  <a:lnTo>
                    <a:pt x="210210" y="118364"/>
                  </a:lnTo>
                  <a:lnTo>
                    <a:pt x="213664" y="121005"/>
                  </a:lnTo>
                  <a:lnTo>
                    <a:pt x="227380" y="121005"/>
                  </a:lnTo>
                  <a:lnTo>
                    <a:pt x="227380" y="105765"/>
                  </a:lnTo>
                  <a:lnTo>
                    <a:pt x="270967" y="105765"/>
                  </a:lnTo>
                  <a:lnTo>
                    <a:pt x="270967" y="90068"/>
                  </a:lnTo>
                  <a:lnTo>
                    <a:pt x="227837" y="90068"/>
                  </a:lnTo>
                  <a:lnTo>
                    <a:pt x="227837" y="58369"/>
                  </a:lnTo>
                  <a:close/>
                </a:path>
                <a:path w="483869" h="191134">
                  <a:moveTo>
                    <a:pt x="179984" y="58369"/>
                  </a:moveTo>
                  <a:lnTo>
                    <a:pt x="162306" y="58369"/>
                  </a:lnTo>
                  <a:lnTo>
                    <a:pt x="162306" y="81686"/>
                  </a:lnTo>
                  <a:lnTo>
                    <a:pt x="125730" y="81686"/>
                  </a:lnTo>
                  <a:lnTo>
                    <a:pt x="113233" y="90678"/>
                  </a:lnTo>
                  <a:lnTo>
                    <a:pt x="113334" y="97078"/>
                  </a:lnTo>
                  <a:lnTo>
                    <a:pt x="114706" y="102489"/>
                  </a:lnTo>
                  <a:lnTo>
                    <a:pt x="119989" y="111328"/>
                  </a:lnTo>
                  <a:lnTo>
                    <a:pt x="123444" y="114604"/>
                  </a:lnTo>
                  <a:lnTo>
                    <a:pt x="127711" y="116738"/>
                  </a:lnTo>
                  <a:lnTo>
                    <a:pt x="136550" y="112776"/>
                  </a:lnTo>
                  <a:lnTo>
                    <a:pt x="136550" y="97078"/>
                  </a:lnTo>
                  <a:lnTo>
                    <a:pt x="179984" y="97078"/>
                  </a:lnTo>
                  <a:lnTo>
                    <a:pt x="179984" y="58369"/>
                  </a:lnTo>
                  <a:close/>
                </a:path>
                <a:path w="483869" h="191134">
                  <a:moveTo>
                    <a:pt x="97993" y="107137"/>
                  </a:moveTo>
                  <a:lnTo>
                    <a:pt x="63246" y="107137"/>
                  </a:lnTo>
                  <a:lnTo>
                    <a:pt x="66090" y="108458"/>
                  </a:lnTo>
                  <a:lnTo>
                    <a:pt x="69088" y="109118"/>
                  </a:lnTo>
                  <a:lnTo>
                    <a:pt x="75285" y="109118"/>
                  </a:lnTo>
                  <a:lnTo>
                    <a:pt x="77978" y="108610"/>
                  </a:lnTo>
                  <a:lnTo>
                    <a:pt x="80314" y="107594"/>
                  </a:lnTo>
                  <a:lnTo>
                    <a:pt x="97993" y="107594"/>
                  </a:lnTo>
                  <a:lnTo>
                    <a:pt x="97993" y="107137"/>
                  </a:lnTo>
                  <a:close/>
                </a:path>
                <a:path w="483869" h="191134">
                  <a:moveTo>
                    <a:pt x="97993" y="58369"/>
                  </a:moveTo>
                  <a:lnTo>
                    <a:pt x="80314" y="58369"/>
                  </a:lnTo>
                  <a:lnTo>
                    <a:pt x="80314" y="92202"/>
                  </a:lnTo>
                  <a:lnTo>
                    <a:pt x="76860" y="94030"/>
                  </a:lnTo>
                  <a:lnTo>
                    <a:pt x="72694" y="94945"/>
                  </a:lnTo>
                  <a:lnTo>
                    <a:pt x="97993" y="94945"/>
                  </a:lnTo>
                  <a:lnTo>
                    <a:pt x="97993" y="58369"/>
                  </a:lnTo>
                  <a:close/>
                </a:path>
                <a:path w="483869" h="191134">
                  <a:moveTo>
                    <a:pt x="270967" y="58369"/>
                  </a:moveTo>
                  <a:lnTo>
                    <a:pt x="253593" y="58369"/>
                  </a:lnTo>
                  <a:lnTo>
                    <a:pt x="253593" y="90068"/>
                  </a:lnTo>
                  <a:lnTo>
                    <a:pt x="270967" y="90068"/>
                  </a:lnTo>
                  <a:lnTo>
                    <a:pt x="270967" y="58369"/>
                  </a:lnTo>
                  <a:close/>
                </a:path>
                <a:path w="483869" h="191134">
                  <a:moveTo>
                    <a:pt x="39065" y="43891"/>
                  </a:moveTo>
                  <a:lnTo>
                    <a:pt x="25146" y="43891"/>
                  </a:lnTo>
                  <a:lnTo>
                    <a:pt x="20218" y="44958"/>
                  </a:lnTo>
                  <a:lnTo>
                    <a:pt x="11480" y="49225"/>
                  </a:lnTo>
                  <a:lnTo>
                    <a:pt x="8077" y="52019"/>
                  </a:lnTo>
                  <a:lnTo>
                    <a:pt x="5638" y="55473"/>
                  </a:lnTo>
                  <a:lnTo>
                    <a:pt x="17068" y="66141"/>
                  </a:lnTo>
                  <a:lnTo>
                    <a:pt x="20116" y="61264"/>
                  </a:lnTo>
                  <a:lnTo>
                    <a:pt x="24485" y="58826"/>
                  </a:lnTo>
                  <a:lnTo>
                    <a:pt x="57397" y="58826"/>
                  </a:lnTo>
                  <a:lnTo>
                    <a:pt x="55854" y="55194"/>
                  </a:lnTo>
                  <a:lnTo>
                    <a:pt x="45796" y="46151"/>
                  </a:lnTo>
                  <a:lnTo>
                    <a:pt x="39065" y="43891"/>
                  </a:lnTo>
                  <a:close/>
                </a:path>
                <a:path w="483869" h="191134">
                  <a:moveTo>
                    <a:pt x="106680" y="44348"/>
                  </a:moveTo>
                  <a:lnTo>
                    <a:pt x="66751" y="44348"/>
                  </a:lnTo>
                  <a:lnTo>
                    <a:pt x="66751" y="58369"/>
                  </a:lnTo>
                  <a:lnTo>
                    <a:pt x="106680" y="58369"/>
                  </a:lnTo>
                  <a:lnTo>
                    <a:pt x="106680" y="44348"/>
                  </a:lnTo>
                  <a:close/>
                </a:path>
                <a:path w="483869" h="191134">
                  <a:moveTo>
                    <a:pt x="114909" y="44348"/>
                  </a:moveTo>
                  <a:lnTo>
                    <a:pt x="106680" y="44348"/>
                  </a:lnTo>
                  <a:lnTo>
                    <a:pt x="106680" y="58369"/>
                  </a:lnTo>
                  <a:lnTo>
                    <a:pt x="114909" y="58369"/>
                  </a:lnTo>
                  <a:lnTo>
                    <a:pt x="114909" y="44348"/>
                  </a:lnTo>
                  <a:close/>
                </a:path>
                <a:path w="483869" h="191134">
                  <a:moveTo>
                    <a:pt x="188671" y="44348"/>
                  </a:moveTo>
                  <a:lnTo>
                    <a:pt x="114909" y="44348"/>
                  </a:lnTo>
                  <a:lnTo>
                    <a:pt x="114909" y="58369"/>
                  </a:lnTo>
                  <a:lnTo>
                    <a:pt x="188671" y="58369"/>
                  </a:lnTo>
                  <a:lnTo>
                    <a:pt x="188671" y="44348"/>
                  </a:lnTo>
                  <a:close/>
                </a:path>
                <a:path w="483869" h="191134">
                  <a:moveTo>
                    <a:pt x="196900" y="44348"/>
                  </a:moveTo>
                  <a:lnTo>
                    <a:pt x="188671" y="44348"/>
                  </a:lnTo>
                  <a:lnTo>
                    <a:pt x="188671" y="58369"/>
                  </a:lnTo>
                  <a:lnTo>
                    <a:pt x="196900" y="58369"/>
                  </a:lnTo>
                  <a:lnTo>
                    <a:pt x="196900" y="44348"/>
                  </a:lnTo>
                  <a:close/>
                </a:path>
                <a:path w="483869" h="191134">
                  <a:moveTo>
                    <a:pt x="279654" y="44348"/>
                  </a:moveTo>
                  <a:lnTo>
                    <a:pt x="196900" y="44348"/>
                  </a:lnTo>
                  <a:lnTo>
                    <a:pt x="196900" y="58369"/>
                  </a:lnTo>
                  <a:lnTo>
                    <a:pt x="279654" y="58369"/>
                  </a:lnTo>
                  <a:lnTo>
                    <a:pt x="279654" y="44348"/>
                  </a:lnTo>
                  <a:close/>
                </a:path>
                <a:path w="483869" h="191134">
                  <a:moveTo>
                    <a:pt x="287883" y="44348"/>
                  </a:moveTo>
                  <a:lnTo>
                    <a:pt x="279654" y="44348"/>
                  </a:lnTo>
                  <a:lnTo>
                    <a:pt x="279654" y="58369"/>
                  </a:lnTo>
                  <a:lnTo>
                    <a:pt x="287883" y="58369"/>
                  </a:lnTo>
                  <a:lnTo>
                    <a:pt x="287883" y="44348"/>
                  </a:lnTo>
                  <a:close/>
                </a:path>
                <a:path w="483869" h="191134">
                  <a:moveTo>
                    <a:pt x="322935" y="44348"/>
                  </a:moveTo>
                  <a:lnTo>
                    <a:pt x="287883" y="44348"/>
                  </a:lnTo>
                  <a:lnTo>
                    <a:pt x="287883" y="58369"/>
                  </a:lnTo>
                  <a:lnTo>
                    <a:pt x="322935" y="58369"/>
                  </a:lnTo>
                  <a:lnTo>
                    <a:pt x="322935" y="44348"/>
                  </a:lnTo>
                  <a:close/>
                </a:path>
                <a:path w="483869" h="191134">
                  <a:moveTo>
                    <a:pt x="331165" y="44348"/>
                  </a:moveTo>
                  <a:lnTo>
                    <a:pt x="322935" y="44348"/>
                  </a:lnTo>
                  <a:lnTo>
                    <a:pt x="322935" y="58369"/>
                  </a:lnTo>
                  <a:lnTo>
                    <a:pt x="331165" y="58369"/>
                  </a:lnTo>
                  <a:lnTo>
                    <a:pt x="331165" y="44348"/>
                  </a:lnTo>
                  <a:close/>
                </a:path>
                <a:path w="483869" h="191134">
                  <a:moveTo>
                    <a:pt x="419252" y="44348"/>
                  </a:moveTo>
                  <a:lnTo>
                    <a:pt x="331165" y="44348"/>
                  </a:lnTo>
                  <a:lnTo>
                    <a:pt x="331165" y="58369"/>
                  </a:lnTo>
                  <a:lnTo>
                    <a:pt x="419252" y="58369"/>
                  </a:lnTo>
                  <a:lnTo>
                    <a:pt x="419252" y="44348"/>
                  </a:lnTo>
                  <a:close/>
                </a:path>
                <a:path w="483869" h="191134">
                  <a:moveTo>
                    <a:pt x="338175" y="0"/>
                  </a:moveTo>
                  <a:lnTo>
                    <a:pt x="299351" y="19392"/>
                  </a:lnTo>
                  <a:lnTo>
                    <a:pt x="296570" y="44348"/>
                  </a:lnTo>
                  <a:lnTo>
                    <a:pt x="314248" y="44348"/>
                  </a:lnTo>
                  <a:lnTo>
                    <a:pt x="314248" y="33223"/>
                  </a:lnTo>
                  <a:lnTo>
                    <a:pt x="315734" y="25355"/>
                  </a:lnTo>
                  <a:lnTo>
                    <a:pt x="320192" y="19735"/>
                  </a:lnTo>
                  <a:lnTo>
                    <a:pt x="327621" y="16363"/>
                  </a:lnTo>
                  <a:lnTo>
                    <a:pt x="338023" y="15240"/>
                  </a:lnTo>
                  <a:lnTo>
                    <a:pt x="385727" y="15240"/>
                  </a:lnTo>
                  <a:lnTo>
                    <a:pt x="381257" y="12192"/>
                  </a:lnTo>
                  <a:lnTo>
                    <a:pt x="373989" y="8077"/>
                  </a:lnTo>
                  <a:lnTo>
                    <a:pt x="365921" y="4543"/>
                  </a:lnTo>
                  <a:lnTo>
                    <a:pt x="357263" y="2019"/>
                  </a:lnTo>
                  <a:lnTo>
                    <a:pt x="348014" y="504"/>
                  </a:lnTo>
                  <a:lnTo>
                    <a:pt x="338175" y="0"/>
                  </a:lnTo>
                  <a:close/>
                </a:path>
                <a:path w="483869" h="191134">
                  <a:moveTo>
                    <a:pt x="385727" y="15240"/>
                  </a:moveTo>
                  <a:lnTo>
                    <a:pt x="338023" y="15240"/>
                  </a:lnTo>
                  <a:lnTo>
                    <a:pt x="345719" y="15611"/>
                  </a:lnTo>
                  <a:lnTo>
                    <a:pt x="352958" y="16725"/>
                  </a:lnTo>
                  <a:lnTo>
                    <a:pt x="385876" y="35966"/>
                  </a:lnTo>
                  <a:lnTo>
                    <a:pt x="397002" y="25450"/>
                  </a:lnTo>
                  <a:lnTo>
                    <a:pt x="392763" y="20878"/>
                  </a:lnTo>
                  <a:lnTo>
                    <a:pt x="387515" y="16459"/>
                  </a:lnTo>
                  <a:lnTo>
                    <a:pt x="385727" y="15240"/>
                  </a:lnTo>
                  <a:close/>
                </a:path>
                <a:path w="483869" h="191134">
                  <a:moveTo>
                    <a:pt x="474370" y="60807"/>
                  </a:moveTo>
                  <a:lnTo>
                    <a:pt x="467055" y="60807"/>
                  </a:lnTo>
                  <a:lnTo>
                    <a:pt x="464070" y="62052"/>
                  </a:lnTo>
                  <a:lnTo>
                    <a:pt x="459193" y="67030"/>
                  </a:lnTo>
                  <a:lnTo>
                    <a:pt x="457974" y="70154"/>
                  </a:lnTo>
                  <a:lnTo>
                    <a:pt x="458016" y="77470"/>
                  </a:lnTo>
                  <a:lnTo>
                    <a:pt x="459206" y="80340"/>
                  </a:lnTo>
                  <a:lnTo>
                    <a:pt x="464184" y="85318"/>
                  </a:lnTo>
                  <a:lnTo>
                    <a:pt x="467169" y="86563"/>
                  </a:lnTo>
                  <a:lnTo>
                    <a:pt x="474370" y="86563"/>
                  </a:lnTo>
                  <a:lnTo>
                    <a:pt x="477494" y="85344"/>
                  </a:lnTo>
                  <a:lnTo>
                    <a:pt x="482473" y="80467"/>
                  </a:lnTo>
                  <a:lnTo>
                    <a:pt x="483730" y="77470"/>
                  </a:lnTo>
                  <a:lnTo>
                    <a:pt x="483730" y="70154"/>
                  </a:lnTo>
                  <a:lnTo>
                    <a:pt x="482473" y="67030"/>
                  </a:lnTo>
                  <a:lnTo>
                    <a:pt x="477494" y="62052"/>
                  </a:lnTo>
                  <a:lnTo>
                    <a:pt x="474370" y="60807"/>
                  </a:lnTo>
                  <a:close/>
                </a:path>
                <a:path w="483869" h="191134">
                  <a:moveTo>
                    <a:pt x="474370" y="119634"/>
                  </a:moveTo>
                  <a:lnTo>
                    <a:pt x="467055" y="119634"/>
                  </a:lnTo>
                  <a:lnTo>
                    <a:pt x="464070" y="120878"/>
                  </a:lnTo>
                  <a:lnTo>
                    <a:pt x="459193" y="125857"/>
                  </a:lnTo>
                  <a:lnTo>
                    <a:pt x="457974" y="128981"/>
                  </a:lnTo>
                  <a:lnTo>
                    <a:pt x="458016" y="136296"/>
                  </a:lnTo>
                  <a:lnTo>
                    <a:pt x="459206" y="139166"/>
                  </a:lnTo>
                  <a:lnTo>
                    <a:pt x="464184" y="144145"/>
                  </a:lnTo>
                  <a:lnTo>
                    <a:pt x="467169" y="145389"/>
                  </a:lnTo>
                  <a:lnTo>
                    <a:pt x="474370" y="145389"/>
                  </a:lnTo>
                  <a:lnTo>
                    <a:pt x="477494" y="144170"/>
                  </a:lnTo>
                  <a:lnTo>
                    <a:pt x="482473" y="139293"/>
                  </a:lnTo>
                  <a:lnTo>
                    <a:pt x="483730" y="136296"/>
                  </a:lnTo>
                  <a:lnTo>
                    <a:pt x="483730" y="128981"/>
                  </a:lnTo>
                  <a:lnTo>
                    <a:pt x="482473" y="125857"/>
                  </a:lnTo>
                  <a:lnTo>
                    <a:pt x="477494" y="120878"/>
                  </a:lnTo>
                  <a:lnTo>
                    <a:pt x="474370" y="11963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015794" y="7308913"/>
              <a:ext cx="4859959" cy="19187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85252" y="7537513"/>
              <a:ext cx="5390502" cy="19187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85252" y="7741656"/>
              <a:ext cx="2423731" cy="154228"/>
            </a:xfrm>
            <a:prstGeom prst="rect">
              <a:avLst/>
            </a:prstGeom>
          </p:spPr>
        </p:pic>
      </p:grpSp>
      <p:sp>
        <p:nvSpPr>
          <p:cNvPr id="50" name="object 50"/>
          <p:cNvSpPr/>
          <p:nvPr/>
        </p:nvSpPr>
        <p:spPr>
          <a:xfrm>
            <a:off x="1649529" y="6002177"/>
            <a:ext cx="59166" cy="48228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6365" y="0"/>
                </a:moveTo>
                <a:lnTo>
                  <a:pt x="14478" y="0"/>
                </a:lnTo>
                <a:lnTo>
                  <a:pt x="9652" y="1930"/>
                </a:lnTo>
                <a:lnTo>
                  <a:pt x="1930" y="9652"/>
                </a:lnTo>
                <a:lnTo>
                  <a:pt x="0" y="14376"/>
                </a:lnTo>
                <a:lnTo>
                  <a:pt x="0" y="25755"/>
                </a:lnTo>
                <a:lnTo>
                  <a:pt x="1879" y="30556"/>
                </a:lnTo>
                <a:lnTo>
                  <a:pt x="5638" y="34366"/>
                </a:lnTo>
                <a:lnTo>
                  <a:pt x="9398" y="38176"/>
                </a:lnTo>
                <a:lnTo>
                  <a:pt x="14325" y="40081"/>
                </a:lnTo>
                <a:lnTo>
                  <a:pt x="26212" y="40081"/>
                </a:lnTo>
                <a:lnTo>
                  <a:pt x="31013" y="38150"/>
                </a:lnTo>
                <a:lnTo>
                  <a:pt x="38633" y="30429"/>
                </a:lnTo>
                <a:lnTo>
                  <a:pt x="40538" y="25654"/>
                </a:lnTo>
                <a:lnTo>
                  <a:pt x="40538" y="14274"/>
                </a:lnTo>
                <a:lnTo>
                  <a:pt x="38684" y="9525"/>
                </a:lnTo>
                <a:lnTo>
                  <a:pt x="31267" y="1905"/>
                </a:lnTo>
                <a:lnTo>
                  <a:pt x="263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" name="object 51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921106" y="5947065"/>
            <a:ext cx="1234907" cy="175426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216306" y="5949892"/>
            <a:ext cx="5690554" cy="193329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942405" y="6182594"/>
            <a:ext cx="2510570" cy="217023"/>
          </a:xfrm>
          <a:prstGeom prst="rect">
            <a:avLst/>
          </a:prstGeom>
        </p:spPr>
      </p:pic>
      <p:grpSp>
        <p:nvGrpSpPr>
          <p:cNvPr id="59" name="object 4">
            <a:extLst>
              <a:ext uri="{FF2B5EF4-FFF2-40B4-BE49-F238E27FC236}">
                <a16:creationId xmlns:a16="http://schemas.microsoft.com/office/drawing/2014/main" id="{37F06A9A-F3CA-445C-9066-9198018A8276}"/>
              </a:ext>
            </a:extLst>
          </p:cNvPr>
          <p:cNvGrpSpPr/>
          <p:nvPr/>
        </p:nvGrpSpPr>
        <p:grpSpPr>
          <a:xfrm>
            <a:off x="8220" y="212958"/>
            <a:ext cx="10041965" cy="375862"/>
            <a:chOff x="6350" y="313207"/>
            <a:chExt cx="7759700" cy="486409"/>
          </a:xfrm>
        </p:grpSpPr>
        <p:sp>
          <p:nvSpPr>
            <p:cNvPr id="60" name="object 5">
              <a:extLst>
                <a:ext uri="{FF2B5EF4-FFF2-40B4-BE49-F238E27FC236}">
                  <a16:creationId xmlns:a16="http://schemas.microsoft.com/office/drawing/2014/main" id="{D1A65C8A-B25B-4332-AB32-6A23A8B01891}"/>
                </a:ext>
              </a:extLst>
            </p:cNvPr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">
              <a:extLst>
                <a:ext uri="{FF2B5EF4-FFF2-40B4-BE49-F238E27FC236}">
                  <a16:creationId xmlns:a16="http://schemas.microsoft.com/office/drawing/2014/main" id="{9601A864-82F3-41BC-B8BA-0F25FDD92B7A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62" name="object 7">
              <a:extLst>
                <a:ext uri="{FF2B5EF4-FFF2-40B4-BE49-F238E27FC236}">
                  <a16:creationId xmlns:a16="http://schemas.microsoft.com/office/drawing/2014/main" id="{F29AFA3C-F18A-4DAD-B015-5DBA5A63E64D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356520"/>
            <a:ext cx="10050182" cy="24043"/>
          </a:xfrm>
          <a:custGeom>
            <a:avLst/>
            <a:gdLst/>
            <a:ahLst/>
            <a:cxnLst/>
            <a:rect l="l" t="t" r="r" b="b"/>
            <a:pathLst>
              <a:path w="7766050" h="31115">
                <a:moveTo>
                  <a:pt x="7766050" y="0"/>
                </a:moveTo>
                <a:lnTo>
                  <a:pt x="0" y="0"/>
                </a:lnTo>
                <a:lnTo>
                  <a:pt x="0" y="30505"/>
                </a:lnTo>
                <a:lnTo>
                  <a:pt x="7766050" y="30505"/>
                </a:lnTo>
                <a:lnTo>
                  <a:pt x="776605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220" y="242025"/>
            <a:ext cx="10041965" cy="375862"/>
            <a:chOff x="6350" y="313207"/>
            <a:chExt cx="7759700" cy="486409"/>
          </a:xfrm>
        </p:grpSpPr>
        <p:sp>
          <p:nvSpPr>
            <p:cNvPr id="5" name="object 5"/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1649528" y="1848891"/>
            <a:ext cx="72890" cy="35328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6365" y="0"/>
                </a:moveTo>
                <a:lnTo>
                  <a:pt x="14478" y="0"/>
                </a:lnTo>
                <a:lnTo>
                  <a:pt x="9652" y="1930"/>
                </a:lnTo>
                <a:lnTo>
                  <a:pt x="1930" y="9652"/>
                </a:lnTo>
                <a:lnTo>
                  <a:pt x="0" y="14376"/>
                </a:lnTo>
                <a:lnTo>
                  <a:pt x="0" y="25755"/>
                </a:lnTo>
                <a:lnTo>
                  <a:pt x="1879" y="30556"/>
                </a:lnTo>
                <a:lnTo>
                  <a:pt x="5638" y="34366"/>
                </a:lnTo>
                <a:lnTo>
                  <a:pt x="9398" y="38176"/>
                </a:lnTo>
                <a:lnTo>
                  <a:pt x="14325" y="40081"/>
                </a:lnTo>
                <a:lnTo>
                  <a:pt x="26212" y="40081"/>
                </a:lnTo>
                <a:lnTo>
                  <a:pt x="31013" y="38150"/>
                </a:lnTo>
                <a:lnTo>
                  <a:pt x="38633" y="30429"/>
                </a:lnTo>
                <a:lnTo>
                  <a:pt x="40538" y="25654"/>
                </a:lnTo>
                <a:lnTo>
                  <a:pt x="40538" y="14274"/>
                </a:lnTo>
                <a:lnTo>
                  <a:pt x="38684" y="9525"/>
                </a:lnTo>
                <a:lnTo>
                  <a:pt x="31267" y="1905"/>
                </a:lnTo>
                <a:lnTo>
                  <a:pt x="263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21108" y="1737015"/>
            <a:ext cx="1232762" cy="236193"/>
          </a:xfrm>
          <a:custGeom>
            <a:avLst/>
            <a:gdLst/>
            <a:ahLst/>
            <a:cxnLst/>
            <a:rect l="l" t="t" r="r" b="b"/>
            <a:pathLst>
              <a:path w="894714" h="190500">
                <a:moveTo>
                  <a:pt x="249631" y="153669"/>
                </a:moveTo>
                <a:lnTo>
                  <a:pt x="237134" y="166369"/>
                </a:lnTo>
                <a:lnTo>
                  <a:pt x="241511" y="170179"/>
                </a:lnTo>
                <a:lnTo>
                  <a:pt x="246411" y="175259"/>
                </a:lnTo>
                <a:lnTo>
                  <a:pt x="251836" y="179069"/>
                </a:lnTo>
                <a:lnTo>
                  <a:pt x="257784" y="184149"/>
                </a:lnTo>
                <a:lnTo>
                  <a:pt x="264218" y="186689"/>
                </a:lnTo>
                <a:lnTo>
                  <a:pt x="271100" y="189229"/>
                </a:lnTo>
                <a:lnTo>
                  <a:pt x="278430" y="190499"/>
                </a:lnTo>
                <a:lnTo>
                  <a:pt x="296875" y="190499"/>
                </a:lnTo>
                <a:lnTo>
                  <a:pt x="304901" y="187959"/>
                </a:lnTo>
                <a:lnTo>
                  <a:pt x="315671" y="177799"/>
                </a:lnTo>
                <a:lnTo>
                  <a:pt x="316209" y="176529"/>
                </a:lnTo>
                <a:lnTo>
                  <a:pt x="285902" y="176529"/>
                </a:lnTo>
                <a:lnTo>
                  <a:pt x="276034" y="175259"/>
                </a:lnTo>
                <a:lnTo>
                  <a:pt x="266699" y="171449"/>
                </a:lnTo>
                <a:lnTo>
                  <a:pt x="257898" y="163829"/>
                </a:lnTo>
                <a:lnTo>
                  <a:pt x="249631" y="153669"/>
                </a:lnTo>
                <a:close/>
              </a:path>
              <a:path w="894714" h="190500">
                <a:moveTo>
                  <a:pt x="317747" y="156209"/>
                </a:moveTo>
                <a:lnTo>
                  <a:pt x="296265" y="156209"/>
                </a:lnTo>
                <a:lnTo>
                  <a:pt x="299923" y="160019"/>
                </a:lnTo>
                <a:lnTo>
                  <a:pt x="300837" y="162559"/>
                </a:lnTo>
                <a:lnTo>
                  <a:pt x="300837" y="168909"/>
                </a:lnTo>
                <a:lnTo>
                  <a:pt x="299389" y="171449"/>
                </a:lnTo>
                <a:lnTo>
                  <a:pt x="293598" y="176529"/>
                </a:lnTo>
                <a:lnTo>
                  <a:pt x="316209" y="176529"/>
                </a:lnTo>
                <a:lnTo>
                  <a:pt x="318363" y="171449"/>
                </a:lnTo>
                <a:lnTo>
                  <a:pt x="318363" y="157479"/>
                </a:lnTo>
                <a:lnTo>
                  <a:pt x="317747" y="156209"/>
                </a:lnTo>
                <a:close/>
              </a:path>
              <a:path w="894714" h="190500">
                <a:moveTo>
                  <a:pt x="283921" y="142431"/>
                </a:moveTo>
                <a:lnTo>
                  <a:pt x="278396" y="143509"/>
                </a:lnTo>
                <a:lnTo>
                  <a:pt x="272786" y="147319"/>
                </a:lnTo>
                <a:lnTo>
                  <a:pt x="268071" y="152399"/>
                </a:lnTo>
                <a:lnTo>
                  <a:pt x="279806" y="162559"/>
                </a:lnTo>
                <a:lnTo>
                  <a:pt x="282651" y="157479"/>
                </a:lnTo>
                <a:lnTo>
                  <a:pt x="286461" y="156209"/>
                </a:lnTo>
                <a:lnTo>
                  <a:pt x="317747" y="156209"/>
                </a:lnTo>
                <a:lnTo>
                  <a:pt x="315899" y="152399"/>
                </a:lnTo>
                <a:lnTo>
                  <a:pt x="307452" y="144779"/>
                </a:lnTo>
                <a:lnTo>
                  <a:pt x="283921" y="144779"/>
                </a:lnTo>
                <a:lnTo>
                  <a:pt x="283921" y="142431"/>
                </a:lnTo>
                <a:close/>
              </a:path>
              <a:path w="894714" h="190500">
                <a:moveTo>
                  <a:pt x="63398" y="113029"/>
                </a:moveTo>
                <a:lnTo>
                  <a:pt x="40081" y="113029"/>
                </a:lnTo>
                <a:lnTo>
                  <a:pt x="8686" y="137159"/>
                </a:lnTo>
                <a:lnTo>
                  <a:pt x="25145" y="148589"/>
                </a:lnTo>
                <a:lnTo>
                  <a:pt x="63398" y="113029"/>
                </a:lnTo>
                <a:close/>
              </a:path>
              <a:path w="894714" h="190500">
                <a:moveTo>
                  <a:pt x="213055" y="58419"/>
                </a:moveTo>
                <a:lnTo>
                  <a:pt x="195376" y="58419"/>
                </a:lnTo>
                <a:lnTo>
                  <a:pt x="195376" y="74929"/>
                </a:lnTo>
                <a:lnTo>
                  <a:pt x="166522" y="74929"/>
                </a:lnTo>
                <a:lnTo>
                  <a:pt x="159537" y="77469"/>
                </a:lnTo>
                <a:lnTo>
                  <a:pt x="147853" y="87629"/>
                </a:lnTo>
                <a:lnTo>
                  <a:pt x="144932" y="95249"/>
                </a:lnTo>
                <a:lnTo>
                  <a:pt x="144932" y="114299"/>
                </a:lnTo>
                <a:lnTo>
                  <a:pt x="147116" y="121919"/>
                </a:lnTo>
                <a:lnTo>
                  <a:pt x="155854" y="137159"/>
                </a:lnTo>
                <a:lnTo>
                  <a:pt x="161188" y="142239"/>
                </a:lnTo>
                <a:lnTo>
                  <a:pt x="167487" y="147319"/>
                </a:lnTo>
                <a:lnTo>
                  <a:pt x="180593" y="135889"/>
                </a:lnTo>
                <a:lnTo>
                  <a:pt x="172926" y="129539"/>
                </a:lnTo>
                <a:lnTo>
                  <a:pt x="167449" y="121919"/>
                </a:lnTo>
                <a:lnTo>
                  <a:pt x="164163" y="114299"/>
                </a:lnTo>
                <a:lnTo>
                  <a:pt x="163067" y="105409"/>
                </a:lnTo>
                <a:lnTo>
                  <a:pt x="163067" y="100329"/>
                </a:lnTo>
                <a:lnTo>
                  <a:pt x="164439" y="96519"/>
                </a:lnTo>
                <a:lnTo>
                  <a:pt x="169925" y="91439"/>
                </a:lnTo>
                <a:lnTo>
                  <a:pt x="173481" y="90169"/>
                </a:lnTo>
                <a:lnTo>
                  <a:pt x="213055" y="90169"/>
                </a:lnTo>
                <a:lnTo>
                  <a:pt x="213055" y="58419"/>
                </a:lnTo>
                <a:close/>
              </a:path>
              <a:path w="894714" h="190500">
                <a:moveTo>
                  <a:pt x="34899" y="58419"/>
                </a:moveTo>
                <a:lnTo>
                  <a:pt x="17068" y="58419"/>
                </a:lnTo>
                <a:lnTo>
                  <a:pt x="17068" y="97789"/>
                </a:lnTo>
                <a:lnTo>
                  <a:pt x="19202" y="102869"/>
                </a:lnTo>
                <a:lnTo>
                  <a:pt x="27736" y="110489"/>
                </a:lnTo>
                <a:lnTo>
                  <a:pt x="33273" y="113029"/>
                </a:lnTo>
                <a:lnTo>
                  <a:pt x="64007" y="113029"/>
                </a:lnTo>
                <a:lnTo>
                  <a:pt x="64007" y="144779"/>
                </a:lnTo>
                <a:lnTo>
                  <a:pt x="81838" y="144779"/>
                </a:lnTo>
                <a:lnTo>
                  <a:pt x="81838" y="100329"/>
                </a:lnTo>
                <a:lnTo>
                  <a:pt x="42976" y="100329"/>
                </a:lnTo>
                <a:lnTo>
                  <a:pt x="39852" y="99059"/>
                </a:lnTo>
                <a:lnTo>
                  <a:pt x="35890" y="95249"/>
                </a:lnTo>
                <a:lnTo>
                  <a:pt x="34899" y="91439"/>
                </a:lnTo>
                <a:lnTo>
                  <a:pt x="34899" y="58419"/>
                </a:lnTo>
                <a:close/>
              </a:path>
              <a:path w="894714" h="190500">
                <a:moveTo>
                  <a:pt x="125120" y="58419"/>
                </a:moveTo>
                <a:lnTo>
                  <a:pt x="107441" y="58419"/>
                </a:lnTo>
                <a:lnTo>
                  <a:pt x="107441" y="144779"/>
                </a:lnTo>
                <a:lnTo>
                  <a:pt x="125120" y="144779"/>
                </a:lnTo>
                <a:lnTo>
                  <a:pt x="125120" y="58419"/>
                </a:lnTo>
                <a:close/>
              </a:path>
              <a:path w="894714" h="190500">
                <a:moveTo>
                  <a:pt x="213055" y="90169"/>
                </a:moveTo>
                <a:lnTo>
                  <a:pt x="195376" y="90169"/>
                </a:lnTo>
                <a:lnTo>
                  <a:pt x="195376" y="144779"/>
                </a:lnTo>
                <a:lnTo>
                  <a:pt x="213055" y="144779"/>
                </a:lnTo>
                <a:lnTo>
                  <a:pt x="213055" y="90169"/>
                </a:lnTo>
                <a:close/>
              </a:path>
              <a:path w="894714" h="190500">
                <a:moveTo>
                  <a:pt x="299821" y="140969"/>
                </a:moveTo>
                <a:lnTo>
                  <a:pt x="292303" y="140969"/>
                </a:lnTo>
                <a:lnTo>
                  <a:pt x="284902" y="142239"/>
                </a:lnTo>
                <a:lnTo>
                  <a:pt x="283921" y="142431"/>
                </a:lnTo>
                <a:lnTo>
                  <a:pt x="283921" y="144779"/>
                </a:lnTo>
                <a:lnTo>
                  <a:pt x="301599" y="144779"/>
                </a:lnTo>
                <a:lnTo>
                  <a:pt x="301599" y="141695"/>
                </a:lnTo>
                <a:lnTo>
                  <a:pt x="299821" y="140969"/>
                </a:lnTo>
                <a:close/>
              </a:path>
              <a:path w="894714" h="190500">
                <a:moveTo>
                  <a:pt x="301599" y="141695"/>
                </a:moveTo>
                <a:lnTo>
                  <a:pt x="301599" y="144779"/>
                </a:lnTo>
                <a:lnTo>
                  <a:pt x="307452" y="144779"/>
                </a:lnTo>
                <a:lnTo>
                  <a:pt x="306044" y="143509"/>
                </a:lnTo>
                <a:lnTo>
                  <a:pt x="301599" y="141695"/>
                </a:lnTo>
                <a:close/>
              </a:path>
              <a:path w="894714" h="190500">
                <a:moveTo>
                  <a:pt x="344881" y="58419"/>
                </a:moveTo>
                <a:lnTo>
                  <a:pt x="327202" y="58419"/>
                </a:lnTo>
                <a:lnTo>
                  <a:pt x="327202" y="144779"/>
                </a:lnTo>
                <a:lnTo>
                  <a:pt x="344881" y="144779"/>
                </a:lnTo>
                <a:lnTo>
                  <a:pt x="344881" y="58419"/>
                </a:lnTo>
                <a:close/>
              </a:path>
              <a:path w="894714" h="190500">
                <a:moveTo>
                  <a:pt x="301599" y="110489"/>
                </a:moveTo>
                <a:lnTo>
                  <a:pt x="283921" y="110489"/>
                </a:lnTo>
                <a:lnTo>
                  <a:pt x="283921" y="142431"/>
                </a:lnTo>
                <a:lnTo>
                  <a:pt x="284902" y="142239"/>
                </a:lnTo>
                <a:lnTo>
                  <a:pt x="292303" y="140969"/>
                </a:lnTo>
                <a:lnTo>
                  <a:pt x="301599" y="140969"/>
                </a:lnTo>
                <a:lnTo>
                  <a:pt x="301599" y="110489"/>
                </a:lnTo>
                <a:close/>
              </a:path>
              <a:path w="894714" h="190500">
                <a:moveTo>
                  <a:pt x="301599" y="140969"/>
                </a:moveTo>
                <a:lnTo>
                  <a:pt x="299821" y="140969"/>
                </a:lnTo>
                <a:lnTo>
                  <a:pt x="301599" y="141695"/>
                </a:lnTo>
                <a:lnTo>
                  <a:pt x="301599" y="140969"/>
                </a:lnTo>
                <a:close/>
              </a:path>
              <a:path w="894714" h="190500">
                <a:moveTo>
                  <a:pt x="431850" y="115569"/>
                </a:moveTo>
                <a:lnTo>
                  <a:pt x="415289" y="115569"/>
                </a:lnTo>
                <a:lnTo>
                  <a:pt x="417830" y="123189"/>
                </a:lnTo>
                <a:lnTo>
                  <a:pt x="422478" y="129539"/>
                </a:lnTo>
                <a:lnTo>
                  <a:pt x="435991" y="138429"/>
                </a:lnTo>
                <a:lnTo>
                  <a:pt x="443941" y="140969"/>
                </a:lnTo>
                <a:lnTo>
                  <a:pt x="453085" y="140969"/>
                </a:lnTo>
                <a:lnTo>
                  <a:pt x="462553" y="139699"/>
                </a:lnTo>
                <a:lnTo>
                  <a:pt x="471144" y="137159"/>
                </a:lnTo>
                <a:lnTo>
                  <a:pt x="478859" y="133349"/>
                </a:lnTo>
                <a:lnTo>
                  <a:pt x="485698" y="128269"/>
                </a:lnTo>
                <a:lnTo>
                  <a:pt x="484091" y="125729"/>
                </a:lnTo>
                <a:lnTo>
                  <a:pt x="444449" y="125729"/>
                </a:lnTo>
                <a:lnTo>
                  <a:pt x="439445" y="123189"/>
                </a:lnTo>
                <a:lnTo>
                  <a:pt x="432434" y="116839"/>
                </a:lnTo>
                <a:lnTo>
                  <a:pt x="431850" y="115569"/>
                </a:lnTo>
                <a:close/>
              </a:path>
              <a:path w="894714" h="190500">
                <a:moveTo>
                  <a:pt x="476859" y="114299"/>
                </a:moveTo>
                <a:lnTo>
                  <a:pt x="471182" y="119379"/>
                </a:lnTo>
                <a:lnTo>
                  <a:pt x="464972" y="121919"/>
                </a:lnTo>
                <a:lnTo>
                  <a:pt x="458228" y="124459"/>
                </a:lnTo>
                <a:lnTo>
                  <a:pt x="450951" y="125729"/>
                </a:lnTo>
                <a:lnTo>
                  <a:pt x="484091" y="125729"/>
                </a:lnTo>
                <a:lnTo>
                  <a:pt x="476859" y="114299"/>
                </a:lnTo>
                <a:close/>
              </a:path>
              <a:path w="894714" h="190500">
                <a:moveTo>
                  <a:pt x="388162" y="58419"/>
                </a:moveTo>
                <a:lnTo>
                  <a:pt x="369417" y="58419"/>
                </a:lnTo>
                <a:lnTo>
                  <a:pt x="369417" y="101599"/>
                </a:lnTo>
                <a:lnTo>
                  <a:pt x="371805" y="107949"/>
                </a:lnTo>
                <a:lnTo>
                  <a:pt x="381355" y="116839"/>
                </a:lnTo>
                <a:lnTo>
                  <a:pt x="388010" y="119379"/>
                </a:lnTo>
                <a:lnTo>
                  <a:pt x="403656" y="119379"/>
                </a:lnTo>
                <a:lnTo>
                  <a:pt x="409905" y="118109"/>
                </a:lnTo>
                <a:lnTo>
                  <a:pt x="415289" y="115569"/>
                </a:lnTo>
                <a:lnTo>
                  <a:pt x="431850" y="115569"/>
                </a:lnTo>
                <a:lnTo>
                  <a:pt x="430682" y="113029"/>
                </a:lnTo>
                <a:lnTo>
                  <a:pt x="430682" y="104139"/>
                </a:lnTo>
                <a:lnTo>
                  <a:pt x="395884" y="104139"/>
                </a:lnTo>
                <a:lnTo>
                  <a:pt x="386403" y="82549"/>
                </a:lnTo>
                <a:lnTo>
                  <a:pt x="385571" y="69849"/>
                </a:lnTo>
                <a:lnTo>
                  <a:pt x="399364" y="69849"/>
                </a:lnTo>
                <a:lnTo>
                  <a:pt x="388162" y="58419"/>
                </a:lnTo>
                <a:close/>
              </a:path>
              <a:path w="894714" h="190500">
                <a:moveTo>
                  <a:pt x="255117" y="58419"/>
                </a:moveTo>
                <a:lnTo>
                  <a:pt x="237439" y="58419"/>
                </a:lnTo>
                <a:lnTo>
                  <a:pt x="237439" y="99059"/>
                </a:lnTo>
                <a:lnTo>
                  <a:pt x="239750" y="105409"/>
                </a:lnTo>
                <a:lnTo>
                  <a:pt x="248996" y="115569"/>
                </a:lnTo>
                <a:lnTo>
                  <a:pt x="255371" y="118109"/>
                </a:lnTo>
                <a:lnTo>
                  <a:pt x="272135" y="118109"/>
                </a:lnTo>
                <a:lnTo>
                  <a:pt x="278739" y="115569"/>
                </a:lnTo>
                <a:lnTo>
                  <a:pt x="283311" y="110489"/>
                </a:lnTo>
                <a:lnTo>
                  <a:pt x="301599" y="110489"/>
                </a:lnTo>
                <a:lnTo>
                  <a:pt x="301599" y="102869"/>
                </a:lnTo>
                <a:lnTo>
                  <a:pt x="259130" y="102869"/>
                </a:lnTo>
                <a:lnTo>
                  <a:pt x="255117" y="97789"/>
                </a:lnTo>
                <a:lnTo>
                  <a:pt x="255117" y="58419"/>
                </a:lnTo>
                <a:close/>
              </a:path>
              <a:path w="894714" h="190500">
                <a:moveTo>
                  <a:pt x="399364" y="69849"/>
                </a:moveTo>
                <a:lnTo>
                  <a:pt x="385571" y="69849"/>
                </a:lnTo>
                <a:lnTo>
                  <a:pt x="394868" y="80009"/>
                </a:lnTo>
                <a:lnTo>
                  <a:pt x="413613" y="99059"/>
                </a:lnTo>
                <a:lnTo>
                  <a:pt x="409346" y="102869"/>
                </a:lnTo>
                <a:lnTo>
                  <a:pt x="404825" y="104139"/>
                </a:lnTo>
                <a:lnTo>
                  <a:pt x="430682" y="104139"/>
                </a:lnTo>
                <a:lnTo>
                  <a:pt x="431876" y="100329"/>
                </a:lnTo>
                <a:lnTo>
                  <a:pt x="436651" y="95249"/>
                </a:lnTo>
                <a:lnTo>
                  <a:pt x="441502" y="92709"/>
                </a:lnTo>
                <a:lnTo>
                  <a:pt x="448817" y="90169"/>
                </a:lnTo>
                <a:lnTo>
                  <a:pt x="453237" y="88899"/>
                </a:lnTo>
                <a:lnTo>
                  <a:pt x="418033" y="88899"/>
                </a:lnTo>
                <a:lnTo>
                  <a:pt x="399364" y="69849"/>
                </a:lnTo>
                <a:close/>
              </a:path>
              <a:path w="894714" h="190500">
                <a:moveTo>
                  <a:pt x="301599" y="58419"/>
                </a:moveTo>
                <a:lnTo>
                  <a:pt x="283921" y="58419"/>
                </a:lnTo>
                <a:lnTo>
                  <a:pt x="283921" y="88899"/>
                </a:lnTo>
                <a:lnTo>
                  <a:pt x="282422" y="93979"/>
                </a:lnTo>
                <a:lnTo>
                  <a:pt x="276428" y="101599"/>
                </a:lnTo>
                <a:lnTo>
                  <a:pt x="272338" y="102869"/>
                </a:lnTo>
                <a:lnTo>
                  <a:pt x="301599" y="102869"/>
                </a:lnTo>
                <a:lnTo>
                  <a:pt x="301599" y="58419"/>
                </a:lnTo>
                <a:close/>
              </a:path>
              <a:path w="894714" h="190500">
                <a:moveTo>
                  <a:pt x="81838" y="58419"/>
                </a:moveTo>
                <a:lnTo>
                  <a:pt x="64007" y="58419"/>
                </a:lnTo>
                <a:lnTo>
                  <a:pt x="64007" y="92709"/>
                </a:lnTo>
                <a:lnTo>
                  <a:pt x="62382" y="95249"/>
                </a:lnTo>
                <a:lnTo>
                  <a:pt x="59994" y="96519"/>
                </a:lnTo>
                <a:lnTo>
                  <a:pt x="50495" y="100329"/>
                </a:lnTo>
                <a:lnTo>
                  <a:pt x="81838" y="100329"/>
                </a:lnTo>
                <a:lnTo>
                  <a:pt x="81838" y="58419"/>
                </a:lnTo>
                <a:close/>
              </a:path>
              <a:path w="894714" h="190500">
                <a:moveTo>
                  <a:pt x="470916" y="58419"/>
                </a:moveTo>
                <a:lnTo>
                  <a:pt x="452780" y="58419"/>
                </a:lnTo>
                <a:lnTo>
                  <a:pt x="452780" y="72389"/>
                </a:lnTo>
                <a:lnTo>
                  <a:pt x="438759" y="76199"/>
                </a:lnTo>
                <a:lnTo>
                  <a:pt x="428701" y="78739"/>
                </a:lnTo>
                <a:lnTo>
                  <a:pt x="421792" y="82549"/>
                </a:lnTo>
                <a:lnTo>
                  <a:pt x="418033" y="88899"/>
                </a:lnTo>
                <a:lnTo>
                  <a:pt x="453237" y="88899"/>
                </a:lnTo>
                <a:lnTo>
                  <a:pt x="470916" y="83819"/>
                </a:lnTo>
                <a:lnTo>
                  <a:pt x="470916" y="58419"/>
                </a:lnTo>
                <a:close/>
              </a:path>
              <a:path w="894714" h="190500">
                <a:moveTo>
                  <a:pt x="90525" y="44449"/>
                </a:moveTo>
                <a:lnTo>
                  <a:pt x="0" y="44449"/>
                </a:lnTo>
                <a:lnTo>
                  <a:pt x="0" y="58419"/>
                </a:lnTo>
                <a:lnTo>
                  <a:pt x="90525" y="58419"/>
                </a:lnTo>
                <a:lnTo>
                  <a:pt x="90525" y="44449"/>
                </a:lnTo>
                <a:close/>
              </a:path>
              <a:path w="894714" h="190500">
                <a:moveTo>
                  <a:pt x="98755" y="44449"/>
                </a:moveTo>
                <a:lnTo>
                  <a:pt x="90525" y="44449"/>
                </a:lnTo>
                <a:lnTo>
                  <a:pt x="90525" y="58419"/>
                </a:lnTo>
                <a:lnTo>
                  <a:pt x="98755" y="58419"/>
                </a:lnTo>
                <a:lnTo>
                  <a:pt x="98755" y="44449"/>
                </a:lnTo>
                <a:close/>
              </a:path>
              <a:path w="894714" h="190500">
                <a:moveTo>
                  <a:pt x="133807" y="44449"/>
                </a:moveTo>
                <a:lnTo>
                  <a:pt x="98755" y="44449"/>
                </a:lnTo>
                <a:lnTo>
                  <a:pt x="98755" y="58419"/>
                </a:lnTo>
                <a:lnTo>
                  <a:pt x="133807" y="58419"/>
                </a:lnTo>
                <a:lnTo>
                  <a:pt x="133807" y="44449"/>
                </a:lnTo>
                <a:close/>
              </a:path>
              <a:path w="894714" h="190500">
                <a:moveTo>
                  <a:pt x="142036" y="44449"/>
                </a:moveTo>
                <a:lnTo>
                  <a:pt x="133807" y="44449"/>
                </a:lnTo>
                <a:lnTo>
                  <a:pt x="133807" y="58419"/>
                </a:lnTo>
                <a:lnTo>
                  <a:pt x="142036" y="58419"/>
                </a:lnTo>
                <a:lnTo>
                  <a:pt x="142036" y="44449"/>
                </a:lnTo>
                <a:close/>
              </a:path>
              <a:path w="894714" h="190500">
                <a:moveTo>
                  <a:pt x="221741" y="44449"/>
                </a:moveTo>
                <a:lnTo>
                  <a:pt x="142036" y="44449"/>
                </a:lnTo>
                <a:lnTo>
                  <a:pt x="142036" y="58419"/>
                </a:lnTo>
                <a:lnTo>
                  <a:pt x="221741" y="58419"/>
                </a:lnTo>
                <a:lnTo>
                  <a:pt x="221741" y="44449"/>
                </a:lnTo>
                <a:close/>
              </a:path>
              <a:path w="894714" h="190500">
                <a:moveTo>
                  <a:pt x="230123" y="44449"/>
                </a:moveTo>
                <a:lnTo>
                  <a:pt x="221741" y="44449"/>
                </a:lnTo>
                <a:lnTo>
                  <a:pt x="221741" y="58419"/>
                </a:lnTo>
                <a:lnTo>
                  <a:pt x="230123" y="58419"/>
                </a:lnTo>
                <a:lnTo>
                  <a:pt x="230123" y="44449"/>
                </a:lnTo>
                <a:close/>
              </a:path>
              <a:path w="894714" h="190500">
                <a:moveTo>
                  <a:pt x="310286" y="44449"/>
                </a:moveTo>
                <a:lnTo>
                  <a:pt x="230123" y="44449"/>
                </a:lnTo>
                <a:lnTo>
                  <a:pt x="230123" y="58419"/>
                </a:lnTo>
                <a:lnTo>
                  <a:pt x="310286" y="58419"/>
                </a:lnTo>
                <a:lnTo>
                  <a:pt x="310286" y="44449"/>
                </a:lnTo>
                <a:close/>
              </a:path>
              <a:path w="894714" h="190500">
                <a:moveTo>
                  <a:pt x="318516" y="44449"/>
                </a:moveTo>
                <a:lnTo>
                  <a:pt x="310286" y="44449"/>
                </a:lnTo>
                <a:lnTo>
                  <a:pt x="310286" y="58419"/>
                </a:lnTo>
                <a:lnTo>
                  <a:pt x="318516" y="58419"/>
                </a:lnTo>
                <a:lnTo>
                  <a:pt x="318516" y="44449"/>
                </a:lnTo>
                <a:close/>
              </a:path>
              <a:path w="894714" h="190500">
                <a:moveTo>
                  <a:pt x="353567" y="44449"/>
                </a:moveTo>
                <a:lnTo>
                  <a:pt x="318516" y="44449"/>
                </a:lnTo>
                <a:lnTo>
                  <a:pt x="318516" y="58419"/>
                </a:lnTo>
                <a:lnTo>
                  <a:pt x="353567" y="58419"/>
                </a:lnTo>
                <a:lnTo>
                  <a:pt x="353567" y="44449"/>
                </a:lnTo>
                <a:close/>
              </a:path>
              <a:path w="894714" h="190500">
                <a:moveTo>
                  <a:pt x="361797" y="44449"/>
                </a:moveTo>
                <a:lnTo>
                  <a:pt x="353567" y="44449"/>
                </a:lnTo>
                <a:lnTo>
                  <a:pt x="353567" y="58419"/>
                </a:lnTo>
                <a:lnTo>
                  <a:pt x="361797" y="58419"/>
                </a:lnTo>
                <a:lnTo>
                  <a:pt x="361797" y="44449"/>
                </a:lnTo>
                <a:close/>
              </a:path>
              <a:path w="894714" h="190500">
                <a:moveTo>
                  <a:pt x="491337" y="44449"/>
                </a:moveTo>
                <a:lnTo>
                  <a:pt x="361797" y="44449"/>
                </a:lnTo>
                <a:lnTo>
                  <a:pt x="361797" y="58419"/>
                </a:lnTo>
                <a:lnTo>
                  <a:pt x="491337" y="58419"/>
                </a:lnTo>
                <a:lnTo>
                  <a:pt x="491337" y="44449"/>
                </a:lnTo>
                <a:close/>
              </a:path>
              <a:path w="894714" h="190500">
                <a:moveTo>
                  <a:pt x="149047" y="0"/>
                </a:moveTo>
                <a:lnTo>
                  <a:pt x="110223" y="20319"/>
                </a:lnTo>
                <a:lnTo>
                  <a:pt x="107441" y="34289"/>
                </a:lnTo>
                <a:lnTo>
                  <a:pt x="107441" y="44449"/>
                </a:lnTo>
                <a:lnTo>
                  <a:pt x="125120" y="44449"/>
                </a:lnTo>
                <a:lnTo>
                  <a:pt x="125120" y="34289"/>
                </a:lnTo>
                <a:lnTo>
                  <a:pt x="126606" y="25399"/>
                </a:lnTo>
                <a:lnTo>
                  <a:pt x="131063" y="20319"/>
                </a:lnTo>
                <a:lnTo>
                  <a:pt x="138493" y="16509"/>
                </a:lnTo>
                <a:lnTo>
                  <a:pt x="148894" y="15239"/>
                </a:lnTo>
                <a:lnTo>
                  <a:pt x="196300" y="15239"/>
                </a:lnTo>
                <a:lnTo>
                  <a:pt x="192128" y="12699"/>
                </a:lnTo>
                <a:lnTo>
                  <a:pt x="184861" y="8889"/>
                </a:lnTo>
                <a:lnTo>
                  <a:pt x="176793" y="5079"/>
                </a:lnTo>
                <a:lnTo>
                  <a:pt x="168135" y="2539"/>
                </a:lnTo>
                <a:lnTo>
                  <a:pt x="149047" y="0"/>
                </a:lnTo>
                <a:close/>
              </a:path>
              <a:path w="894714" h="190500">
                <a:moveTo>
                  <a:pt x="382981" y="0"/>
                </a:moveTo>
                <a:lnTo>
                  <a:pt x="340918" y="10159"/>
                </a:lnTo>
                <a:lnTo>
                  <a:pt x="327202" y="36829"/>
                </a:lnTo>
                <a:lnTo>
                  <a:pt x="327202" y="44449"/>
                </a:lnTo>
                <a:lnTo>
                  <a:pt x="344881" y="44449"/>
                </a:lnTo>
                <a:lnTo>
                  <a:pt x="344881" y="30479"/>
                </a:lnTo>
                <a:lnTo>
                  <a:pt x="347751" y="24129"/>
                </a:lnTo>
                <a:lnTo>
                  <a:pt x="353491" y="21589"/>
                </a:lnTo>
                <a:lnTo>
                  <a:pt x="358554" y="19049"/>
                </a:lnTo>
                <a:lnTo>
                  <a:pt x="365131" y="16509"/>
                </a:lnTo>
                <a:lnTo>
                  <a:pt x="373222" y="16509"/>
                </a:lnTo>
                <a:lnTo>
                  <a:pt x="382828" y="15239"/>
                </a:lnTo>
                <a:lnTo>
                  <a:pt x="451142" y="15239"/>
                </a:lnTo>
                <a:lnTo>
                  <a:pt x="442083" y="11429"/>
                </a:lnTo>
                <a:lnTo>
                  <a:pt x="431596" y="7619"/>
                </a:lnTo>
                <a:lnTo>
                  <a:pt x="408241" y="2539"/>
                </a:lnTo>
                <a:lnTo>
                  <a:pt x="382981" y="0"/>
                </a:lnTo>
                <a:close/>
              </a:path>
              <a:path w="894714" h="190500">
                <a:moveTo>
                  <a:pt x="196300" y="15239"/>
                </a:moveTo>
                <a:lnTo>
                  <a:pt x="148894" y="15239"/>
                </a:lnTo>
                <a:lnTo>
                  <a:pt x="156590" y="16509"/>
                </a:lnTo>
                <a:lnTo>
                  <a:pt x="163829" y="17779"/>
                </a:lnTo>
                <a:lnTo>
                  <a:pt x="196748" y="36829"/>
                </a:lnTo>
                <a:lnTo>
                  <a:pt x="207873" y="25399"/>
                </a:lnTo>
                <a:lnTo>
                  <a:pt x="203634" y="21589"/>
                </a:lnTo>
                <a:lnTo>
                  <a:pt x="198386" y="16509"/>
                </a:lnTo>
                <a:lnTo>
                  <a:pt x="196300" y="15239"/>
                </a:lnTo>
                <a:close/>
              </a:path>
              <a:path w="894714" h="190500">
                <a:moveTo>
                  <a:pt x="451142" y="15239"/>
                </a:moveTo>
                <a:lnTo>
                  <a:pt x="382828" y="15239"/>
                </a:lnTo>
                <a:lnTo>
                  <a:pt x="415532" y="19049"/>
                </a:lnTo>
                <a:lnTo>
                  <a:pt x="425729" y="21589"/>
                </a:lnTo>
                <a:lnTo>
                  <a:pt x="435202" y="25399"/>
                </a:lnTo>
                <a:lnTo>
                  <a:pt x="443579" y="27939"/>
                </a:lnTo>
                <a:lnTo>
                  <a:pt x="450861" y="31749"/>
                </a:lnTo>
                <a:lnTo>
                  <a:pt x="457047" y="36829"/>
                </a:lnTo>
                <a:lnTo>
                  <a:pt x="464972" y="24129"/>
                </a:lnTo>
                <a:lnTo>
                  <a:pt x="458771" y="20319"/>
                </a:lnTo>
                <a:lnTo>
                  <a:pt x="451142" y="15239"/>
                </a:lnTo>
                <a:close/>
              </a:path>
              <a:path w="894714" h="190500">
                <a:moveTo>
                  <a:pt x="571195" y="58216"/>
                </a:moveTo>
                <a:lnTo>
                  <a:pt x="553364" y="58216"/>
                </a:lnTo>
                <a:lnTo>
                  <a:pt x="553364" y="96875"/>
                </a:lnTo>
                <a:lnTo>
                  <a:pt x="555497" y="102565"/>
                </a:lnTo>
                <a:lnTo>
                  <a:pt x="564032" y="109880"/>
                </a:lnTo>
                <a:lnTo>
                  <a:pt x="569569" y="111810"/>
                </a:lnTo>
                <a:lnTo>
                  <a:pt x="576376" y="112013"/>
                </a:lnTo>
                <a:lnTo>
                  <a:pt x="576376" y="112623"/>
                </a:lnTo>
                <a:lnTo>
                  <a:pt x="544982" y="137159"/>
                </a:lnTo>
                <a:lnTo>
                  <a:pt x="561441" y="147675"/>
                </a:lnTo>
                <a:lnTo>
                  <a:pt x="599694" y="112318"/>
                </a:lnTo>
                <a:lnTo>
                  <a:pt x="618134" y="112318"/>
                </a:lnTo>
                <a:lnTo>
                  <a:pt x="618134" y="99517"/>
                </a:lnTo>
                <a:lnTo>
                  <a:pt x="579272" y="99517"/>
                </a:lnTo>
                <a:lnTo>
                  <a:pt x="576148" y="98450"/>
                </a:lnTo>
                <a:lnTo>
                  <a:pt x="572185" y="94183"/>
                </a:lnTo>
                <a:lnTo>
                  <a:pt x="571195" y="90830"/>
                </a:lnTo>
                <a:lnTo>
                  <a:pt x="571195" y="58216"/>
                </a:lnTo>
                <a:close/>
              </a:path>
              <a:path w="894714" h="190500">
                <a:moveTo>
                  <a:pt x="618134" y="112318"/>
                </a:moveTo>
                <a:lnTo>
                  <a:pt x="600303" y="112318"/>
                </a:lnTo>
                <a:lnTo>
                  <a:pt x="600303" y="144779"/>
                </a:lnTo>
                <a:lnTo>
                  <a:pt x="618134" y="144779"/>
                </a:lnTo>
                <a:lnTo>
                  <a:pt x="618134" y="112318"/>
                </a:lnTo>
                <a:close/>
              </a:path>
              <a:path w="894714" h="190500">
                <a:moveTo>
                  <a:pt x="706678" y="109423"/>
                </a:moveTo>
                <a:lnTo>
                  <a:pt x="689000" y="109423"/>
                </a:lnTo>
                <a:lnTo>
                  <a:pt x="689000" y="144779"/>
                </a:lnTo>
                <a:lnTo>
                  <a:pt x="706678" y="144779"/>
                </a:lnTo>
                <a:lnTo>
                  <a:pt x="706678" y="109423"/>
                </a:lnTo>
                <a:close/>
              </a:path>
              <a:path w="894714" h="190500">
                <a:moveTo>
                  <a:pt x="795375" y="111404"/>
                </a:moveTo>
                <a:lnTo>
                  <a:pt x="777544" y="111404"/>
                </a:lnTo>
                <a:lnTo>
                  <a:pt x="777544" y="144779"/>
                </a:lnTo>
                <a:lnTo>
                  <a:pt x="795375" y="144779"/>
                </a:lnTo>
                <a:lnTo>
                  <a:pt x="795375" y="111404"/>
                </a:lnTo>
                <a:close/>
              </a:path>
              <a:path w="894714" h="190500">
                <a:moveTo>
                  <a:pt x="776412" y="86715"/>
                </a:moveTo>
                <a:lnTo>
                  <a:pt x="756818" y="86715"/>
                </a:lnTo>
                <a:lnTo>
                  <a:pt x="763168" y="90830"/>
                </a:lnTo>
                <a:lnTo>
                  <a:pt x="767333" y="99059"/>
                </a:lnTo>
                <a:lnTo>
                  <a:pt x="726947" y="125120"/>
                </a:lnTo>
                <a:lnTo>
                  <a:pt x="739597" y="138226"/>
                </a:lnTo>
                <a:lnTo>
                  <a:pt x="776935" y="111404"/>
                </a:lnTo>
                <a:lnTo>
                  <a:pt x="795375" y="111404"/>
                </a:lnTo>
                <a:lnTo>
                  <a:pt x="795375" y="87782"/>
                </a:lnTo>
                <a:lnTo>
                  <a:pt x="776935" y="87782"/>
                </a:lnTo>
                <a:lnTo>
                  <a:pt x="776412" y="86715"/>
                </a:lnTo>
                <a:close/>
              </a:path>
              <a:path w="894714" h="190500">
                <a:moveTo>
                  <a:pt x="660196" y="58216"/>
                </a:moveTo>
                <a:lnTo>
                  <a:pt x="642518" y="58216"/>
                </a:lnTo>
                <a:lnTo>
                  <a:pt x="642599" y="98831"/>
                </a:lnTo>
                <a:lnTo>
                  <a:pt x="644829" y="105155"/>
                </a:lnTo>
                <a:lnTo>
                  <a:pt x="654075" y="114909"/>
                </a:lnTo>
                <a:lnTo>
                  <a:pt x="660450" y="117347"/>
                </a:lnTo>
                <a:lnTo>
                  <a:pt x="677214" y="117347"/>
                </a:lnTo>
                <a:lnTo>
                  <a:pt x="683818" y="114706"/>
                </a:lnTo>
                <a:lnTo>
                  <a:pt x="688390" y="109423"/>
                </a:lnTo>
                <a:lnTo>
                  <a:pt x="706678" y="109423"/>
                </a:lnTo>
                <a:lnTo>
                  <a:pt x="706678" y="102260"/>
                </a:lnTo>
                <a:lnTo>
                  <a:pt x="664210" y="102260"/>
                </a:lnTo>
                <a:lnTo>
                  <a:pt x="660196" y="97789"/>
                </a:lnTo>
                <a:lnTo>
                  <a:pt x="660196" y="58216"/>
                </a:lnTo>
                <a:close/>
              </a:path>
              <a:path w="894714" h="190500">
                <a:moveTo>
                  <a:pt x="706678" y="58216"/>
                </a:moveTo>
                <a:lnTo>
                  <a:pt x="689000" y="58216"/>
                </a:lnTo>
                <a:lnTo>
                  <a:pt x="689000" y="88493"/>
                </a:lnTo>
                <a:lnTo>
                  <a:pt x="687501" y="93243"/>
                </a:lnTo>
                <a:lnTo>
                  <a:pt x="681507" y="100456"/>
                </a:lnTo>
                <a:lnTo>
                  <a:pt x="677418" y="102260"/>
                </a:lnTo>
                <a:lnTo>
                  <a:pt x="706678" y="102260"/>
                </a:lnTo>
                <a:lnTo>
                  <a:pt x="706678" y="58216"/>
                </a:lnTo>
                <a:close/>
              </a:path>
              <a:path w="894714" h="190500">
                <a:moveTo>
                  <a:pt x="618134" y="58216"/>
                </a:moveTo>
                <a:lnTo>
                  <a:pt x="600303" y="58216"/>
                </a:lnTo>
                <a:lnTo>
                  <a:pt x="600303" y="92506"/>
                </a:lnTo>
                <a:lnTo>
                  <a:pt x="598678" y="94437"/>
                </a:lnTo>
                <a:lnTo>
                  <a:pt x="596290" y="96088"/>
                </a:lnTo>
                <a:lnTo>
                  <a:pt x="589991" y="98831"/>
                </a:lnTo>
                <a:lnTo>
                  <a:pt x="586790" y="99517"/>
                </a:lnTo>
                <a:lnTo>
                  <a:pt x="618134" y="99517"/>
                </a:lnTo>
                <a:lnTo>
                  <a:pt x="618134" y="58216"/>
                </a:lnTo>
                <a:close/>
              </a:path>
              <a:path w="894714" h="190500">
                <a:moveTo>
                  <a:pt x="754075" y="69799"/>
                </a:moveTo>
                <a:lnTo>
                  <a:pt x="746455" y="69799"/>
                </a:lnTo>
                <a:lnTo>
                  <a:pt x="739073" y="70399"/>
                </a:lnTo>
                <a:lnTo>
                  <a:pt x="732015" y="72199"/>
                </a:lnTo>
                <a:lnTo>
                  <a:pt x="725281" y="75199"/>
                </a:lnTo>
                <a:lnTo>
                  <a:pt x="718870" y="79400"/>
                </a:lnTo>
                <a:lnTo>
                  <a:pt x="730300" y="94335"/>
                </a:lnTo>
                <a:lnTo>
                  <a:pt x="735990" y="89255"/>
                </a:lnTo>
                <a:lnTo>
                  <a:pt x="741984" y="86715"/>
                </a:lnTo>
                <a:lnTo>
                  <a:pt x="776412" y="86715"/>
                </a:lnTo>
                <a:lnTo>
                  <a:pt x="774496" y="82803"/>
                </a:lnTo>
                <a:lnTo>
                  <a:pt x="770712" y="78562"/>
                </a:lnTo>
                <a:lnTo>
                  <a:pt x="760450" y="71551"/>
                </a:lnTo>
                <a:lnTo>
                  <a:pt x="754075" y="69799"/>
                </a:lnTo>
                <a:close/>
              </a:path>
              <a:path w="894714" h="190500">
                <a:moveTo>
                  <a:pt x="795375" y="58216"/>
                </a:moveTo>
                <a:lnTo>
                  <a:pt x="777544" y="58216"/>
                </a:lnTo>
                <a:lnTo>
                  <a:pt x="777544" y="87782"/>
                </a:lnTo>
                <a:lnTo>
                  <a:pt x="795375" y="87782"/>
                </a:lnTo>
                <a:lnTo>
                  <a:pt x="795375" y="58216"/>
                </a:lnTo>
                <a:close/>
              </a:path>
              <a:path w="894714" h="190500">
                <a:moveTo>
                  <a:pt x="626821" y="44195"/>
                </a:moveTo>
                <a:lnTo>
                  <a:pt x="536295" y="44195"/>
                </a:lnTo>
                <a:lnTo>
                  <a:pt x="536295" y="58216"/>
                </a:lnTo>
                <a:lnTo>
                  <a:pt x="626821" y="58216"/>
                </a:lnTo>
                <a:lnTo>
                  <a:pt x="626821" y="44195"/>
                </a:lnTo>
                <a:close/>
              </a:path>
              <a:path w="894714" h="190500">
                <a:moveTo>
                  <a:pt x="635050" y="44195"/>
                </a:moveTo>
                <a:lnTo>
                  <a:pt x="626821" y="44195"/>
                </a:lnTo>
                <a:lnTo>
                  <a:pt x="626821" y="58216"/>
                </a:lnTo>
                <a:lnTo>
                  <a:pt x="635050" y="58216"/>
                </a:lnTo>
                <a:lnTo>
                  <a:pt x="635050" y="44195"/>
                </a:lnTo>
                <a:close/>
              </a:path>
              <a:path w="894714" h="190500">
                <a:moveTo>
                  <a:pt x="715365" y="44195"/>
                </a:moveTo>
                <a:lnTo>
                  <a:pt x="635050" y="44195"/>
                </a:lnTo>
                <a:lnTo>
                  <a:pt x="635050" y="58216"/>
                </a:lnTo>
                <a:lnTo>
                  <a:pt x="715365" y="58216"/>
                </a:lnTo>
                <a:lnTo>
                  <a:pt x="715365" y="44195"/>
                </a:lnTo>
                <a:close/>
              </a:path>
              <a:path w="894714" h="190500">
                <a:moveTo>
                  <a:pt x="723595" y="44195"/>
                </a:moveTo>
                <a:lnTo>
                  <a:pt x="715365" y="44195"/>
                </a:lnTo>
                <a:lnTo>
                  <a:pt x="715365" y="58216"/>
                </a:lnTo>
                <a:lnTo>
                  <a:pt x="723595" y="58216"/>
                </a:lnTo>
                <a:lnTo>
                  <a:pt x="723595" y="44195"/>
                </a:lnTo>
                <a:close/>
              </a:path>
              <a:path w="894714" h="190500">
                <a:moveTo>
                  <a:pt x="812292" y="44195"/>
                </a:moveTo>
                <a:lnTo>
                  <a:pt x="723595" y="44195"/>
                </a:lnTo>
                <a:lnTo>
                  <a:pt x="723595" y="58216"/>
                </a:lnTo>
                <a:lnTo>
                  <a:pt x="812292" y="58216"/>
                </a:lnTo>
                <a:lnTo>
                  <a:pt x="812292" y="44195"/>
                </a:lnTo>
                <a:close/>
              </a:path>
              <a:path w="894714" h="190500">
                <a:moveTo>
                  <a:pt x="884935" y="60655"/>
                </a:moveTo>
                <a:lnTo>
                  <a:pt x="877620" y="60655"/>
                </a:lnTo>
                <a:lnTo>
                  <a:pt x="874623" y="61899"/>
                </a:lnTo>
                <a:lnTo>
                  <a:pt x="869746" y="66878"/>
                </a:lnTo>
                <a:lnTo>
                  <a:pt x="868527" y="70002"/>
                </a:lnTo>
                <a:lnTo>
                  <a:pt x="868570" y="77317"/>
                </a:lnTo>
                <a:lnTo>
                  <a:pt x="869772" y="80187"/>
                </a:lnTo>
                <a:lnTo>
                  <a:pt x="874750" y="85166"/>
                </a:lnTo>
                <a:lnTo>
                  <a:pt x="877722" y="86410"/>
                </a:lnTo>
                <a:lnTo>
                  <a:pt x="884935" y="86410"/>
                </a:lnTo>
                <a:lnTo>
                  <a:pt x="888060" y="85191"/>
                </a:lnTo>
                <a:lnTo>
                  <a:pt x="893038" y="80314"/>
                </a:lnTo>
                <a:lnTo>
                  <a:pt x="894283" y="77317"/>
                </a:lnTo>
                <a:lnTo>
                  <a:pt x="894283" y="70002"/>
                </a:lnTo>
                <a:lnTo>
                  <a:pt x="893038" y="66878"/>
                </a:lnTo>
                <a:lnTo>
                  <a:pt x="888060" y="61899"/>
                </a:lnTo>
                <a:lnTo>
                  <a:pt x="884935" y="60655"/>
                </a:lnTo>
                <a:close/>
              </a:path>
              <a:path w="894714" h="190500">
                <a:moveTo>
                  <a:pt x="884935" y="119481"/>
                </a:moveTo>
                <a:lnTo>
                  <a:pt x="877620" y="119481"/>
                </a:lnTo>
                <a:lnTo>
                  <a:pt x="874623" y="120726"/>
                </a:lnTo>
                <a:lnTo>
                  <a:pt x="869746" y="125704"/>
                </a:lnTo>
                <a:lnTo>
                  <a:pt x="868527" y="128828"/>
                </a:lnTo>
                <a:lnTo>
                  <a:pt x="868570" y="136143"/>
                </a:lnTo>
                <a:lnTo>
                  <a:pt x="869772" y="139014"/>
                </a:lnTo>
                <a:lnTo>
                  <a:pt x="874750" y="143992"/>
                </a:lnTo>
                <a:lnTo>
                  <a:pt x="877722" y="145237"/>
                </a:lnTo>
                <a:lnTo>
                  <a:pt x="884935" y="145237"/>
                </a:lnTo>
                <a:lnTo>
                  <a:pt x="888060" y="144017"/>
                </a:lnTo>
                <a:lnTo>
                  <a:pt x="893038" y="139141"/>
                </a:lnTo>
                <a:lnTo>
                  <a:pt x="894283" y="136143"/>
                </a:lnTo>
                <a:lnTo>
                  <a:pt x="894283" y="128828"/>
                </a:lnTo>
                <a:lnTo>
                  <a:pt x="893038" y="125704"/>
                </a:lnTo>
                <a:lnTo>
                  <a:pt x="888060" y="120726"/>
                </a:lnTo>
                <a:lnTo>
                  <a:pt x="884935" y="1194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922094" y="1744414"/>
            <a:ext cx="6986777" cy="794028"/>
            <a:chOff x="1485252" y="919048"/>
            <a:chExt cx="5390515" cy="64262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5605" y="919048"/>
              <a:ext cx="4440148" cy="19187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5252" y="1147648"/>
              <a:ext cx="5380596" cy="18516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85252" y="1376248"/>
              <a:ext cx="2092883" cy="185165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1922094" y="2590800"/>
            <a:ext cx="6986777" cy="484106"/>
            <a:chOff x="1485252" y="1712544"/>
            <a:chExt cx="5390515" cy="39179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85252" y="1712544"/>
              <a:ext cx="5390502" cy="18547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5252" y="1941448"/>
              <a:ext cx="3318306" cy="162610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14560" y="3415147"/>
            <a:ext cx="3220196" cy="244197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1577790" y="3768438"/>
            <a:ext cx="7691718" cy="794031"/>
            <a:chOff x="896646" y="2639745"/>
            <a:chExt cx="5979795" cy="635000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56652" y="2639745"/>
              <a:ext cx="5619254" cy="18653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6647" y="2868650"/>
              <a:ext cx="5969203" cy="18516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6646" y="3097250"/>
              <a:ext cx="3228555" cy="177241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08181" y="4717177"/>
            <a:ext cx="1359997" cy="228898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922092" y="5004957"/>
            <a:ext cx="6987910" cy="236301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921106" y="5271051"/>
            <a:ext cx="2034489" cy="184674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996160" y="5274584"/>
            <a:ext cx="4954285" cy="192456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922094" y="5529066"/>
            <a:ext cx="2906835" cy="230606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930768" y="5757443"/>
            <a:ext cx="2481543" cy="23743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444862" y="5772738"/>
            <a:ext cx="4480270" cy="216181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922091" y="6071459"/>
            <a:ext cx="6854356" cy="228898"/>
          </a:xfrm>
          <a:prstGeom prst="rect">
            <a:avLst/>
          </a:prstGeom>
        </p:spPr>
      </p:pic>
      <p:sp>
        <p:nvSpPr>
          <p:cNvPr id="57" name="object 54">
            <a:extLst>
              <a:ext uri="{FF2B5EF4-FFF2-40B4-BE49-F238E27FC236}">
                <a16:creationId xmlns:a16="http://schemas.microsoft.com/office/drawing/2014/main" id="{BB01493B-9261-4CF7-BAE7-6738064EAB97}"/>
              </a:ext>
            </a:extLst>
          </p:cNvPr>
          <p:cNvSpPr/>
          <p:nvPr/>
        </p:nvSpPr>
        <p:spPr>
          <a:xfrm>
            <a:off x="1649528" y="1186010"/>
            <a:ext cx="82000" cy="48226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6365" y="0"/>
                </a:moveTo>
                <a:lnTo>
                  <a:pt x="14478" y="0"/>
                </a:lnTo>
                <a:lnTo>
                  <a:pt x="9652" y="1930"/>
                </a:lnTo>
                <a:lnTo>
                  <a:pt x="1930" y="9651"/>
                </a:lnTo>
                <a:lnTo>
                  <a:pt x="0" y="14376"/>
                </a:lnTo>
                <a:lnTo>
                  <a:pt x="0" y="25755"/>
                </a:lnTo>
                <a:lnTo>
                  <a:pt x="1879" y="30556"/>
                </a:lnTo>
                <a:lnTo>
                  <a:pt x="5638" y="34366"/>
                </a:lnTo>
                <a:lnTo>
                  <a:pt x="9398" y="38176"/>
                </a:lnTo>
                <a:lnTo>
                  <a:pt x="14325" y="40081"/>
                </a:lnTo>
                <a:lnTo>
                  <a:pt x="26212" y="40081"/>
                </a:lnTo>
                <a:lnTo>
                  <a:pt x="31013" y="38150"/>
                </a:lnTo>
                <a:lnTo>
                  <a:pt x="38633" y="30429"/>
                </a:lnTo>
                <a:lnTo>
                  <a:pt x="40538" y="25653"/>
                </a:lnTo>
                <a:lnTo>
                  <a:pt x="40538" y="14274"/>
                </a:lnTo>
                <a:lnTo>
                  <a:pt x="38684" y="9524"/>
                </a:lnTo>
                <a:lnTo>
                  <a:pt x="31267" y="1904"/>
                </a:lnTo>
                <a:lnTo>
                  <a:pt x="263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8" name="object 55">
            <a:extLst>
              <a:ext uri="{FF2B5EF4-FFF2-40B4-BE49-F238E27FC236}">
                <a16:creationId xmlns:a16="http://schemas.microsoft.com/office/drawing/2014/main" id="{E13AE93F-82B5-4F15-9159-04A3DC2507AB}"/>
              </a:ext>
            </a:extLst>
          </p:cNvPr>
          <p:cNvGrpSpPr/>
          <p:nvPr/>
        </p:nvGrpSpPr>
        <p:grpSpPr>
          <a:xfrm>
            <a:off x="1922091" y="1130898"/>
            <a:ext cx="6986794" cy="458913"/>
            <a:chOff x="1485252" y="8663952"/>
            <a:chExt cx="5390515" cy="386715"/>
          </a:xfrm>
        </p:grpSpPr>
        <p:sp>
          <p:nvSpPr>
            <p:cNvPr id="59" name="object 56">
              <a:extLst>
                <a:ext uri="{FF2B5EF4-FFF2-40B4-BE49-F238E27FC236}">
                  <a16:creationId xmlns:a16="http://schemas.microsoft.com/office/drawing/2014/main" id="{8970C538-93F5-4A3C-A1EE-C90BC09B8076}"/>
                </a:ext>
              </a:extLst>
            </p:cNvPr>
            <p:cNvSpPr/>
            <p:nvPr/>
          </p:nvSpPr>
          <p:spPr>
            <a:xfrm>
              <a:off x="1491957" y="8663952"/>
              <a:ext cx="760095" cy="146685"/>
            </a:xfrm>
            <a:custGeom>
              <a:avLst/>
              <a:gdLst/>
              <a:ahLst/>
              <a:cxnLst/>
              <a:rect l="l" t="t" r="r" b="b"/>
              <a:pathLst>
                <a:path w="760094" h="146684">
                  <a:moveTo>
                    <a:pt x="229209" y="58369"/>
                  </a:moveTo>
                  <a:lnTo>
                    <a:pt x="211531" y="58369"/>
                  </a:lnTo>
                  <a:lnTo>
                    <a:pt x="211531" y="74828"/>
                  </a:lnTo>
                  <a:lnTo>
                    <a:pt x="182676" y="74828"/>
                  </a:lnTo>
                  <a:lnTo>
                    <a:pt x="175691" y="77393"/>
                  </a:lnTo>
                  <a:lnTo>
                    <a:pt x="164007" y="87655"/>
                  </a:lnTo>
                  <a:lnTo>
                    <a:pt x="161107" y="94945"/>
                  </a:lnTo>
                  <a:lnTo>
                    <a:pt x="161133" y="113661"/>
                  </a:lnTo>
                  <a:lnTo>
                    <a:pt x="183642" y="146608"/>
                  </a:lnTo>
                  <a:lnTo>
                    <a:pt x="196748" y="135635"/>
                  </a:lnTo>
                  <a:lnTo>
                    <a:pt x="189080" y="128978"/>
                  </a:lnTo>
                  <a:lnTo>
                    <a:pt x="183603" y="121653"/>
                  </a:lnTo>
                  <a:lnTo>
                    <a:pt x="180317" y="113661"/>
                  </a:lnTo>
                  <a:lnTo>
                    <a:pt x="179325" y="105816"/>
                  </a:lnTo>
                  <a:lnTo>
                    <a:pt x="179222" y="100126"/>
                  </a:lnTo>
                  <a:lnTo>
                    <a:pt x="180594" y="96443"/>
                  </a:lnTo>
                  <a:lnTo>
                    <a:pt x="186080" y="91465"/>
                  </a:lnTo>
                  <a:lnTo>
                    <a:pt x="189636" y="90220"/>
                  </a:lnTo>
                  <a:lnTo>
                    <a:pt x="229209" y="90220"/>
                  </a:lnTo>
                  <a:lnTo>
                    <a:pt x="229209" y="58369"/>
                  </a:lnTo>
                  <a:close/>
                </a:path>
                <a:path w="760094" h="146684">
                  <a:moveTo>
                    <a:pt x="97993" y="107594"/>
                  </a:moveTo>
                  <a:lnTo>
                    <a:pt x="80314" y="107594"/>
                  </a:lnTo>
                  <a:lnTo>
                    <a:pt x="80314" y="144932"/>
                  </a:lnTo>
                  <a:lnTo>
                    <a:pt x="97993" y="144932"/>
                  </a:lnTo>
                  <a:lnTo>
                    <a:pt x="97993" y="107594"/>
                  </a:lnTo>
                  <a:close/>
                </a:path>
                <a:path w="760094" h="146684">
                  <a:moveTo>
                    <a:pt x="141274" y="58369"/>
                  </a:moveTo>
                  <a:lnTo>
                    <a:pt x="123596" y="58369"/>
                  </a:lnTo>
                  <a:lnTo>
                    <a:pt x="123596" y="144932"/>
                  </a:lnTo>
                  <a:lnTo>
                    <a:pt x="141274" y="144932"/>
                  </a:lnTo>
                  <a:lnTo>
                    <a:pt x="141274" y="58369"/>
                  </a:lnTo>
                  <a:close/>
                </a:path>
                <a:path w="760094" h="146684">
                  <a:moveTo>
                    <a:pt x="229209" y="90220"/>
                  </a:moveTo>
                  <a:lnTo>
                    <a:pt x="211531" y="90220"/>
                  </a:lnTo>
                  <a:lnTo>
                    <a:pt x="211531" y="144932"/>
                  </a:lnTo>
                  <a:lnTo>
                    <a:pt x="229209" y="144932"/>
                  </a:lnTo>
                  <a:lnTo>
                    <a:pt x="229209" y="90220"/>
                  </a:lnTo>
                  <a:close/>
                </a:path>
                <a:path w="760094" h="146684">
                  <a:moveTo>
                    <a:pt x="320192" y="105765"/>
                  </a:moveTo>
                  <a:lnTo>
                    <a:pt x="302818" y="105765"/>
                  </a:lnTo>
                  <a:lnTo>
                    <a:pt x="302818" y="144932"/>
                  </a:lnTo>
                  <a:lnTo>
                    <a:pt x="320192" y="144932"/>
                  </a:lnTo>
                  <a:lnTo>
                    <a:pt x="320192" y="105765"/>
                  </a:lnTo>
                  <a:close/>
                </a:path>
                <a:path w="760094" h="146684">
                  <a:moveTo>
                    <a:pt x="12192" y="111556"/>
                  </a:moveTo>
                  <a:lnTo>
                    <a:pt x="0" y="122986"/>
                  </a:lnTo>
                  <a:lnTo>
                    <a:pt x="2844" y="126745"/>
                  </a:lnTo>
                  <a:lnTo>
                    <a:pt x="6908" y="130124"/>
                  </a:lnTo>
                  <a:lnTo>
                    <a:pt x="17475" y="136118"/>
                  </a:lnTo>
                  <a:lnTo>
                    <a:pt x="23926" y="137617"/>
                  </a:lnTo>
                  <a:lnTo>
                    <a:pt x="41097" y="137617"/>
                  </a:lnTo>
                  <a:lnTo>
                    <a:pt x="48768" y="134950"/>
                  </a:lnTo>
                  <a:lnTo>
                    <a:pt x="60350" y="124282"/>
                  </a:lnTo>
                  <a:lnTo>
                    <a:pt x="61093" y="122529"/>
                  </a:lnTo>
                  <a:lnTo>
                    <a:pt x="23368" y="122529"/>
                  </a:lnTo>
                  <a:lnTo>
                    <a:pt x="16865" y="118871"/>
                  </a:lnTo>
                  <a:lnTo>
                    <a:pt x="12192" y="111556"/>
                  </a:lnTo>
                  <a:close/>
                </a:path>
                <a:path w="760094" h="146684">
                  <a:moveTo>
                    <a:pt x="57397" y="58826"/>
                  </a:moveTo>
                  <a:lnTo>
                    <a:pt x="33731" y="58826"/>
                  </a:lnTo>
                  <a:lnTo>
                    <a:pt x="36550" y="59842"/>
                  </a:lnTo>
                  <a:lnTo>
                    <a:pt x="40716" y="63906"/>
                  </a:lnTo>
                  <a:lnTo>
                    <a:pt x="41757" y="66598"/>
                  </a:lnTo>
                  <a:lnTo>
                    <a:pt x="41757" y="73913"/>
                  </a:lnTo>
                  <a:lnTo>
                    <a:pt x="40563" y="77063"/>
                  </a:lnTo>
                  <a:lnTo>
                    <a:pt x="35788" y="81737"/>
                  </a:lnTo>
                  <a:lnTo>
                    <a:pt x="32308" y="82905"/>
                  </a:lnTo>
                  <a:lnTo>
                    <a:pt x="22555" y="82905"/>
                  </a:lnTo>
                  <a:lnTo>
                    <a:pt x="22555" y="97840"/>
                  </a:lnTo>
                  <a:lnTo>
                    <a:pt x="35864" y="97840"/>
                  </a:lnTo>
                  <a:lnTo>
                    <a:pt x="39700" y="98856"/>
                  </a:lnTo>
                  <a:lnTo>
                    <a:pt x="44881" y="102920"/>
                  </a:lnTo>
                  <a:lnTo>
                    <a:pt x="46154" y="105765"/>
                  </a:lnTo>
                  <a:lnTo>
                    <a:pt x="46113" y="113487"/>
                  </a:lnTo>
                  <a:lnTo>
                    <a:pt x="44881" y="116433"/>
                  </a:lnTo>
                  <a:lnTo>
                    <a:pt x="39700" y="121310"/>
                  </a:lnTo>
                  <a:lnTo>
                    <a:pt x="36169" y="122529"/>
                  </a:lnTo>
                  <a:lnTo>
                    <a:pt x="61093" y="122529"/>
                  </a:lnTo>
                  <a:lnTo>
                    <a:pt x="63246" y="117449"/>
                  </a:lnTo>
                  <a:lnTo>
                    <a:pt x="63246" y="107137"/>
                  </a:lnTo>
                  <a:lnTo>
                    <a:pt x="97993" y="107137"/>
                  </a:lnTo>
                  <a:lnTo>
                    <a:pt x="97993" y="94945"/>
                  </a:lnTo>
                  <a:lnTo>
                    <a:pt x="63246" y="94945"/>
                  </a:lnTo>
                  <a:lnTo>
                    <a:pt x="59029" y="93929"/>
                  </a:lnTo>
                  <a:lnTo>
                    <a:pt x="55168" y="91897"/>
                  </a:lnTo>
                  <a:lnTo>
                    <a:pt x="52832" y="90169"/>
                  </a:lnTo>
                  <a:lnTo>
                    <a:pt x="50241" y="88950"/>
                  </a:lnTo>
                  <a:lnTo>
                    <a:pt x="47396" y="88239"/>
                  </a:lnTo>
                  <a:lnTo>
                    <a:pt x="47396" y="87629"/>
                  </a:lnTo>
                  <a:lnTo>
                    <a:pt x="50647" y="86004"/>
                  </a:lnTo>
                  <a:lnTo>
                    <a:pt x="53289" y="83489"/>
                  </a:lnTo>
                  <a:lnTo>
                    <a:pt x="57353" y="76682"/>
                  </a:lnTo>
                  <a:lnTo>
                    <a:pt x="58369" y="72796"/>
                  </a:lnTo>
                  <a:lnTo>
                    <a:pt x="58369" y="61112"/>
                  </a:lnTo>
                  <a:lnTo>
                    <a:pt x="57397" y="58826"/>
                  </a:lnTo>
                  <a:close/>
                </a:path>
                <a:path w="760094" h="146684">
                  <a:moveTo>
                    <a:pt x="277063" y="58369"/>
                  </a:moveTo>
                  <a:lnTo>
                    <a:pt x="259689" y="58369"/>
                  </a:lnTo>
                  <a:lnTo>
                    <a:pt x="259689" y="90830"/>
                  </a:lnTo>
                  <a:lnTo>
                    <a:pt x="251612" y="97078"/>
                  </a:lnTo>
                  <a:lnTo>
                    <a:pt x="251612" y="101041"/>
                  </a:lnTo>
                  <a:lnTo>
                    <a:pt x="252628" y="105359"/>
                  </a:lnTo>
                  <a:lnTo>
                    <a:pt x="256692" y="114706"/>
                  </a:lnTo>
                  <a:lnTo>
                    <a:pt x="259435" y="118363"/>
                  </a:lnTo>
                  <a:lnTo>
                    <a:pt x="262890" y="121005"/>
                  </a:lnTo>
                  <a:lnTo>
                    <a:pt x="276606" y="121005"/>
                  </a:lnTo>
                  <a:lnTo>
                    <a:pt x="276606" y="105765"/>
                  </a:lnTo>
                  <a:lnTo>
                    <a:pt x="320192" y="105765"/>
                  </a:lnTo>
                  <a:lnTo>
                    <a:pt x="320192" y="90068"/>
                  </a:lnTo>
                  <a:lnTo>
                    <a:pt x="277063" y="90068"/>
                  </a:lnTo>
                  <a:lnTo>
                    <a:pt x="277063" y="58369"/>
                  </a:lnTo>
                  <a:close/>
                </a:path>
                <a:path w="760094" h="146684">
                  <a:moveTo>
                    <a:pt x="97993" y="107137"/>
                  </a:moveTo>
                  <a:lnTo>
                    <a:pt x="63246" y="107137"/>
                  </a:lnTo>
                  <a:lnTo>
                    <a:pt x="66090" y="108457"/>
                  </a:lnTo>
                  <a:lnTo>
                    <a:pt x="69088" y="109118"/>
                  </a:lnTo>
                  <a:lnTo>
                    <a:pt x="75285" y="109118"/>
                  </a:lnTo>
                  <a:lnTo>
                    <a:pt x="77978" y="108610"/>
                  </a:lnTo>
                  <a:lnTo>
                    <a:pt x="80314" y="107594"/>
                  </a:lnTo>
                  <a:lnTo>
                    <a:pt x="97993" y="107594"/>
                  </a:lnTo>
                  <a:lnTo>
                    <a:pt x="97993" y="107137"/>
                  </a:lnTo>
                  <a:close/>
                </a:path>
                <a:path w="760094" h="146684">
                  <a:moveTo>
                    <a:pt x="97993" y="58369"/>
                  </a:moveTo>
                  <a:lnTo>
                    <a:pt x="80314" y="58369"/>
                  </a:lnTo>
                  <a:lnTo>
                    <a:pt x="80314" y="92201"/>
                  </a:lnTo>
                  <a:lnTo>
                    <a:pt x="76860" y="94030"/>
                  </a:lnTo>
                  <a:lnTo>
                    <a:pt x="72694" y="94945"/>
                  </a:lnTo>
                  <a:lnTo>
                    <a:pt x="97993" y="94945"/>
                  </a:lnTo>
                  <a:lnTo>
                    <a:pt x="97993" y="58369"/>
                  </a:lnTo>
                  <a:close/>
                </a:path>
                <a:path w="760094" h="146684">
                  <a:moveTo>
                    <a:pt x="320192" y="58369"/>
                  </a:moveTo>
                  <a:lnTo>
                    <a:pt x="302818" y="58369"/>
                  </a:lnTo>
                  <a:lnTo>
                    <a:pt x="302818" y="90068"/>
                  </a:lnTo>
                  <a:lnTo>
                    <a:pt x="320192" y="90068"/>
                  </a:lnTo>
                  <a:lnTo>
                    <a:pt x="320192" y="58369"/>
                  </a:lnTo>
                  <a:close/>
                </a:path>
                <a:path w="760094" h="146684">
                  <a:moveTo>
                    <a:pt x="39065" y="43891"/>
                  </a:moveTo>
                  <a:lnTo>
                    <a:pt x="25146" y="43891"/>
                  </a:lnTo>
                  <a:lnTo>
                    <a:pt x="20218" y="44957"/>
                  </a:lnTo>
                  <a:lnTo>
                    <a:pt x="11480" y="49225"/>
                  </a:lnTo>
                  <a:lnTo>
                    <a:pt x="8077" y="52019"/>
                  </a:lnTo>
                  <a:lnTo>
                    <a:pt x="5638" y="55473"/>
                  </a:lnTo>
                  <a:lnTo>
                    <a:pt x="17068" y="66141"/>
                  </a:lnTo>
                  <a:lnTo>
                    <a:pt x="20116" y="61264"/>
                  </a:lnTo>
                  <a:lnTo>
                    <a:pt x="24485" y="58826"/>
                  </a:lnTo>
                  <a:lnTo>
                    <a:pt x="57397" y="58826"/>
                  </a:lnTo>
                  <a:lnTo>
                    <a:pt x="55854" y="55194"/>
                  </a:lnTo>
                  <a:lnTo>
                    <a:pt x="45796" y="46151"/>
                  </a:lnTo>
                  <a:lnTo>
                    <a:pt x="39065" y="43891"/>
                  </a:lnTo>
                  <a:close/>
                </a:path>
                <a:path w="760094" h="146684">
                  <a:moveTo>
                    <a:pt x="106680" y="44348"/>
                  </a:moveTo>
                  <a:lnTo>
                    <a:pt x="66751" y="44348"/>
                  </a:lnTo>
                  <a:lnTo>
                    <a:pt x="66751" y="58369"/>
                  </a:lnTo>
                  <a:lnTo>
                    <a:pt x="106680" y="58369"/>
                  </a:lnTo>
                  <a:lnTo>
                    <a:pt x="106680" y="44348"/>
                  </a:lnTo>
                  <a:close/>
                </a:path>
                <a:path w="760094" h="146684">
                  <a:moveTo>
                    <a:pt x="114909" y="44348"/>
                  </a:moveTo>
                  <a:lnTo>
                    <a:pt x="106680" y="44348"/>
                  </a:lnTo>
                  <a:lnTo>
                    <a:pt x="106680" y="58369"/>
                  </a:lnTo>
                  <a:lnTo>
                    <a:pt x="114909" y="58369"/>
                  </a:lnTo>
                  <a:lnTo>
                    <a:pt x="114909" y="44348"/>
                  </a:lnTo>
                  <a:close/>
                </a:path>
                <a:path w="760094" h="146684">
                  <a:moveTo>
                    <a:pt x="149961" y="44348"/>
                  </a:moveTo>
                  <a:lnTo>
                    <a:pt x="114909" y="44348"/>
                  </a:lnTo>
                  <a:lnTo>
                    <a:pt x="114909" y="58369"/>
                  </a:lnTo>
                  <a:lnTo>
                    <a:pt x="149961" y="58369"/>
                  </a:lnTo>
                  <a:lnTo>
                    <a:pt x="149961" y="44348"/>
                  </a:lnTo>
                  <a:close/>
                </a:path>
                <a:path w="760094" h="146684">
                  <a:moveTo>
                    <a:pt x="158191" y="44348"/>
                  </a:moveTo>
                  <a:lnTo>
                    <a:pt x="149961" y="44348"/>
                  </a:lnTo>
                  <a:lnTo>
                    <a:pt x="149961" y="58369"/>
                  </a:lnTo>
                  <a:lnTo>
                    <a:pt x="158191" y="58369"/>
                  </a:lnTo>
                  <a:lnTo>
                    <a:pt x="158191" y="44348"/>
                  </a:lnTo>
                  <a:close/>
                </a:path>
                <a:path w="760094" h="146684">
                  <a:moveTo>
                    <a:pt x="237896" y="44348"/>
                  </a:moveTo>
                  <a:lnTo>
                    <a:pt x="158191" y="44348"/>
                  </a:lnTo>
                  <a:lnTo>
                    <a:pt x="158191" y="58369"/>
                  </a:lnTo>
                  <a:lnTo>
                    <a:pt x="237896" y="58369"/>
                  </a:lnTo>
                  <a:lnTo>
                    <a:pt x="237896" y="44348"/>
                  </a:lnTo>
                  <a:close/>
                </a:path>
                <a:path w="760094" h="146684">
                  <a:moveTo>
                    <a:pt x="246278" y="44348"/>
                  </a:moveTo>
                  <a:lnTo>
                    <a:pt x="237896" y="44348"/>
                  </a:lnTo>
                  <a:lnTo>
                    <a:pt x="237896" y="58369"/>
                  </a:lnTo>
                  <a:lnTo>
                    <a:pt x="246278" y="58369"/>
                  </a:lnTo>
                  <a:lnTo>
                    <a:pt x="246278" y="44348"/>
                  </a:lnTo>
                  <a:close/>
                </a:path>
                <a:path w="760094" h="146684">
                  <a:moveTo>
                    <a:pt x="337108" y="44348"/>
                  </a:moveTo>
                  <a:lnTo>
                    <a:pt x="246278" y="44348"/>
                  </a:lnTo>
                  <a:lnTo>
                    <a:pt x="246278" y="58369"/>
                  </a:lnTo>
                  <a:lnTo>
                    <a:pt x="337108" y="58369"/>
                  </a:lnTo>
                  <a:lnTo>
                    <a:pt x="337108" y="44348"/>
                  </a:lnTo>
                  <a:close/>
                </a:path>
                <a:path w="760094" h="146684">
                  <a:moveTo>
                    <a:pt x="165201" y="0"/>
                  </a:moveTo>
                  <a:lnTo>
                    <a:pt x="126377" y="19392"/>
                  </a:lnTo>
                  <a:lnTo>
                    <a:pt x="123596" y="44348"/>
                  </a:lnTo>
                  <a:lnTo>
                    <a:pt x="141274" y="44348"/>
                  </a:lnTo>
                  <a:lnTo>
                    <a:pt x="141274" y="33223"/>
                  </a:lnTo>
                  <a:lnTo>
                    <a:pt x="142760" y="25355"/>
                  </a:lnTo>
                  <a:lnTo>
                    <a:pt x="147218" y="19735"/>
                  </a:lnTo>
                  <a:lnTo>
                    <a:pt x="154647" y="16363"/>
                  </a:lnTo>
                  <a:lnTo>
                    <a:pt x="165049" y="15239"/>
                  </a:lnTo>
                  <a:lnTo>
                    <a:pt x="212753" y="15239"/>
                  </a:lnTo>
                  <a:lnTo>
                    <a:pt x="208283" y="12191"/>
                  </a:lnTo>
                  <a:lnTo>
                    <a:pt x="201015" y="8077"/>
                  </a:lnTo>
                  <a:lnTo>
                    <a:pt x="192947" y="4543"/>
                  </a:lnTo>
                  <a:lnTo>
                    <a:pt x="184289" y="2019"/>
                  </a:lnTo>
                  <a:lnTo>
                    <a:pt x="175040" y="504"/>
                  </a:lnTo>
                  <a:lnTo>
                    <a:pt x="165201" y="0"/>
                  </a:lnTo>
                  <a:close/>
                </a:path>
                <a:path w="760094" h="146684">
                  <a:moveTo>
                    <a:pt x="212753" y="15239"/>
                  </a:moveTo>
                  <a:lnTo>
                    <a:pt x="165049" y="15239"/>
                  </a:lnTo>
                  <a:lnTo>
                    <a:pt x="172745" y="15611"/>
                  </a:lnTo>
                  <a:lnTo>
                    <a:pt x="179984" y="16725"/>
                  </a:lnTo>
                  <a:lnTo>
                    <a:pt x="212902" y="35966"/>
                  </a:lnTo>
                  <a:lnTo>
                    <a:pt x="224028" y="25450"/>
                  </a:lnTo>
                  <a:lnTo>
                    <a:pt x="219789" y="20878"/>
                  </a:lnTo>
                  <a:lnTo>
                    <a:pt x="214541" y="16459"/>
                  </a:lnTo>
                  <a:lnTo>
                    <a:pt x="212753" y="15239"/>
                  </a:lnTo>
                  <a:close/>
                </a:path>
                <a:path w="760094" h="146684">
                  <a:moveTo>
                    <a:pt x="92354" y="7619"/>
                  </a:moveTo>
                  <a:lnTo>
                    <a:pt x="85750" y="7619"/>
                  </a:lnTo>
                  <a:lnTo>
                    <a:pt x="83032" y="8737"/>
                  </a:lnTo>
                  <a:lnTo>
                    <a:pt x="78663" y="13207"/>
                  </a:lnTo>
                  <a:lnTo>
                    <a:pt x="77571" y="16052"/>
                  </a:lnTo>
                  <a:lnTo>
                    <a:pt x="77571" y="22555"/>
                  </a:lnTo>
                  <a:lnTo>
                    <a:pt x="78689" y="25171"/>
                  </a:lnTo>
                  <a:lnTo>
                    <a:pt x="83159" y="29540"/>
                  </a:lnTo>
                  <a:lnTo>
                    <a:pt x="85852" y="30632"/>
                  </a:lnTo>
                  <a:lnTo>
                    <a:pt x="92354" y="30632"/>
                  </a:lnTo>
                  <a:lnTo>
                    <a:pt x="95148" y="29540"/>
                  </a:lnTo>
                  <a:lnTo>
                    <a:pt x="99629" y="25145"/>
                  </a:lnTo>
                  <a:lnTo>
                    <a:pt x="100736" y="22555"/>
                  </a:lnTo>
                  <a:lnTo>
                    <a:pt x="100736" y="16052"/>
                  </a:lnTo>
                  <a:lnTo>
                    <a:pt x="99618" y="13207"/>
                  </a:lnTo>
                  <a:lnTo>
                    <a:pt x="95148" y="8737"/>
                  </a:lnTo>
                  <a:lnTo>
                    <a:pt x="92354" y="7619"/>
                  </a:lnTo>
                  <a:close/>
                </a:path>
                <a:path w="760094" h="146684">
                  <a:moveTo>
                    <a:pt x="427926" y="82753"/>
                  </a:moveTo>
                  <a:lnTo>
                    <a:pt x="414515" y="93268"/>
                  </a:lnTo>
                  <a:lnTo>
                    <a:pt x="456882" y="146608"/>
                  </a:lnTo>
                  <a:lnTo>
                    <a:pt x="471360" y="137464"/>
                  </a:lnTo>
                  <a:lnTo>
                    <a:pt x="455815" y="118262"/>
                  </a:lnTo>
                  <a:lnTo>
                    <a:pt x="451650" y="113182"/>
                  </a:lnTo>
                  <a:lnTo>
                    <a:pt x="447789" y="108762"/>
                  </a:lnTo>
                  <a:lnTo>
                    <a:pt x="444233" y="105003"/>
                  </a:lnTo>
                  <a:lnTo>
                    <a:pt x="444233" y="104393"/>
                  </a:lnTo>
                  <a:lnTo>
                    <a:pt x="448551" y="104393"/>
                  </a:lnTo>
                  <a:lnTo>
                    <a:pt x="452818" y="103936"/>
                  </a:lnTo>
                  <a:lnTo>
                    <a:pt x="457415" y="101930"/>
                  </a:lnTo>
                  <a:lnTo>
                    <a:pt x="464426" y="95122"/>
                  </a:lnTo>
                  <a:lnTo>
                    <a:pt x="465769" y="91287"/>
                  </a:lnTo>
                  <a:lnTo>
                    <a:pt x="436308" y="91287"/>
                  </a:lnTo>
                  <a:lnTo>
                    <a:pt x="431990" y="88442"/>
                  </a:lnTo>
                  <a:lnTo>
                    <a:pt x="427926" y="82753"/>
                  </a:lnTo>
                  <a:close/>
                </a:path>
                <a:path w="760094" h="146684">
                  <a:moveTo>
                    <a:pt x="400354" y="58369"/>
                  </a:moveTo>
                  <a:lnTo>
                    <a:pt x="382676" y="58369"/>
                  </a:lnTo>
                  <a:lnTo>
                    <a:pt x="382676" y="144932"/>
                  </a:lnTo>
                  <a:lnTo>
                    <a:pt x="400354" y="144932"/>
                  </a:lnTo>
                  <a:lnTo>
                    <a:pt x="400354" y="58369"/>
                  </a:lnTo>
                  <a:close/>
                </a:path>
                <a:path w="760094" h="146684">
                  <a:moveTo>
                    <a:pt x="553808" y="109575"/>
                  </a:moveTo>
                  <a:lnTo>
                    <a:pt x="536130" y="109575"/>
                  </a:lnTo>
                  <a:lnTo>
                    <a:pt x="536130" y="144932"/>
                  </a:lnTo>
                  <a:lnTo>
                    <a:pt x="553808" y="144932"/>
                  </a:lnTo>
                  <a:lnTo>
                    <a:pt x="553808" y="109575"/>
                  </a:lnTo>
                  <a:close/>
                </a:path>
                <a:path w="760094" h="146684">
                  <a:moveTo>
                    <a:pt x="597090" y="58369"/>
                  </a:moveTo>
                  <a:lnTo>
                    <a:pt x="579412" y="58369"/>
                  </a:lnTo>
                  <a:lnTo>
                    <a:pt x="579412" y="144932"/>
                  </a:lnTo>
                  <a:lnTo>
                    <a:pt x="597090" y="144932"/>
                  </a:lnTo>
                  <a:lnTo>
                    <a:pt x="597090" y="58369"/>
                  </a:lnTo>
                  <a:close/>
                </a:path>
                <a:path w="760094" h="146684">
                  <a:moveTo>
                    <a:pt x="673747" y="58369"/>
                  </a:moveTo>
                  <a:lnTo>
                    <a:pt x="655612" y="58369"/>
                  </a:lnTo>
                  <a:lnTo>
                    <a:pt x="655612" y="71627"/>
                  </a:lnTo>
                  <a:lnTo>
                    <a:pt x="641591" y="75742"/>
                  </a:lnTo>
                  <a:lnTo>
                    <a:pt x="632853" y="78181"/>
                  </a:lnTo>
                  <a:lnTo>
                    <a:pt x="626452" y="81686"/>
                  </a:lnTo>
                  <a:lnTo>
                    <a:pt x="618324" y="90830"/>
                  </a:lnTo>
                  <a:lnTo>
                    <a:pt x="616292" y="96824"/>
                  </a:lnTo>
                  <a:lnTo>
                    <a:pt x="616398" y="105308"/>
                  </a:lnTo>
                  <a:lnTo>
                    <a:pt x="640200" y="137540"/>
                  </a:lnTo>
                  <a:lnTo>
                    <a:pt x="655916" y="140207"/>
                  </a:lnTo>
                  <a:lnTo>
                    <a:pt x="665384" y="139417"/>
                  </a:lnTo>
                  <a:lnTo>
                    <a:pt x="673976" y="137045"/>
                  </a:lnTo>
                  <a:lnTo>
                    <a:pt x="681691" y="133092"/>
                  </a:lnTo>
                  <a:lnTo>
                    <a:pt x="688530" y="127558"/>
                  </a:lnTo>
                  <a:lnTo>
                    <a:pt x="686819" y="124815"/>
                  </a:lnTo>
                  <a:lnTo>
                    <a:pt x="647280" y="124815"/>
                  </a:lnTo>
                  <a:lnTo>
                    <a:pt x="642277" y="123088"/>
                  </a:lnTo>
                  <a:lnTo>
                    <a:pt x="635266" y="116179"/>
                  </a:lnTo>
                  <a:lnTo>
                    <a:pt x="633514" y="112166"/>
                  </a:lnTo>
                  <a:lnTo>
                    <a:pt x="633514" y="103123"/>
                  </a:lnTo>
                  <a:lnTo>
                    <a:pt x="634707" y="99542"/>
                  </a:lnTo>
                  <a:lnTo>
                    <a:pt x="639483" y="94157"/>
                  </a:lnTo>
                  <a:lnTo>
                    <a:pt x="644334" y="91795"/>
                  </a:lnTo>
                  <a:lnTo>
                    <a:pt x="673747" y="83819"/>
                  </a:lnTo>
                  <a:lnTo>
                    <a:pt x="673747" y="58369"/>
                  </a:lnTo>
                  <a:close/>
                </a:path>
                <a:path w="760094" h="146684">
                  <a:moveTo>
                    <a:pt x="679691" y="113385"/>
                  </a:moveTo>
                  <a:lnTo>
                    <a:pt x="674014" y="118386"/>
                  </a:lnTo>
                  <a:lnTo>
                    <a:pt x="667804" y="121958"/>
                  </a:lnTo>
                  <a:lnTo>
                    <a:pt x="661060" y="124101"/>
                  </a:lnTo>
                  <a:lnTo>
                    <a:pt x="653783" y="124815"/>
                  </a:lnTo>
                  <a:lnTo>
                    <a:pt x="686819" y="124815"/>
                  </a:lnTo>
                  <a:lnTo>
                    <a:pt x="679691" y="113385"/>
                  </a:lnTo>
                  <a:close/>
                </a:path>
                <a:path w="760094" h="146684">
                  <a:moveTo>
                    <a:pt x="507326" y="58369"/>
                  </a:moveTo>
                  <a:lnTo>
                    <a:pt x="489648" y="58369"/>
                  </a:lnTo>
                  <a:lnTo>
                    <a:pt x="489648" y="98755"/>
                  </a:lnTo>
                  <a:lnTo>
                    <a:pt x="491959" y="105308"/>
                  </a:lnTo>
                  <a:lnTo>
                    <a:pt x="501205" y="115061"/>
                  </a:lnTo>
                  <a:lnTo>
                    <a:pt x="507580" y="117500"/>
                  </a:lnTo>
                  <a:lnTo>
                    <a:pt x="524344" y="117500"/>
                  </a:lnTo>
                  <a:lnTo>
                    <a:pt x="530948" y="114858"/>
                  </a:lnTo>
                  <a:lnTo>
                    <a:pt x="535520" y="109575"/>
                  </a:lnTo>
                  <a:lnTo>
                    <a:pt x="553808" y="109575"/>
                  </a:lnTo>
                  <a:lnTo>
                    <a:pt x="553808" y="102412"/>
                  </a:lnTo>
                  <a:lnTo>
                    <a:pt x="511340" y="102412"/>
                  </a:lnTo>
                  <a:lnTo>
                    <a:pt x="507326" y="97942"/>
                  </a:lnTo>
                  <a:lnTo>
                    <a:pt x="507326" y="58369"/>
                  </a:lnTo>
                  <a:close/>
                </a:path>
                <a:path w="760094" h="146684">
                  <a:moveTo>
                    <a:pt x="448551" y="104393"/>
                  </a:moveTo>
                  <a:lnTo>
                    <a:pt x="444233" y="104393"/>
                  </a:lnTo>
                  <a:lnTo>
                    <a:pt x="444842" y="104495"/>
                  </a:lnTo>
                  <a:lnTo>
                    <a:pt x="445808" y="104546"/>
                  </a:lnTo>
                  <a:lnTo>
                    <a:pt x="447128" y="104546"/>
                  </a:lnTo>
                  <a:lnTo>
                    <a:pt x="448551" y="104393"/>
                  </a:lnTo>
                  <a:close/>
                </a:path>
                <a:path w="760094" h="146684">
                  <a:moveTo>
                    <a:pt x="553808" y="58369"/>
                  </a:moveTo>
                  <a:lnTo>
                    <a:pt x="536130" y="58369"/>
                  </a:lnTo>
                  <a:lnTo>
                    <a:pt x="536130" y="88645"/>
                  </a:lnTo>
                  <a:lnTo>
                    <a:pt x="534631" y="93395"/>
                  </a:lnTo>
                  <a:lnTo>
                    <a:pt x="528637" y="100609"/>
                  </a:lnTo>
                  <a:lnTo>
                    <a:pt x="524548" y="102412"/>
                  </a:lnTo>
                  <a:lnTo>
                    <a:pt x="553808" y="102412"/>
                  </a:lnTo>
                  <a:lnTo>
                    <a:pt x="553808" y="58369"/>
                  </a:lnTo>
                  <a:close/>
                </a:path>
                <a:path w="760094" h="146684">
                  <a:moveTo>
                    <a:pt x="466178" y="58369"/>
                  </a:moveTo>
                  <a:lnTo>
                    <a:pt x="448652" y="58369"/>
                  </a:lnTo>
                  <a:lnTo>
                    <a:pt x="448652" y="88493"/>
                  </a:lnTo>
                  <a:lnTo>
                    <a:pt x="446062" y="91287"/>
                  </a:lnTo>
                  <a:lnTo>
                    <a:pt x="465769" y="91287"/>
                  </a:lnTo>
                  <a:lnTo>
                    <a:pt x="466178" y="90119"/>
                  </a:lnTo>
                  <a:lnTo>
                    <a:pt x="466178" y="58369"/>
                  </a:lnTo>
                  <a:close/>
                </a:path>
                <a:path w="760094" h="146684">
                  <a:moveTo>
                    <a:pt x="409028" y="44348"/>
                  </a:moveTo>
                  <a:lnTo>
                    <a:pt x="365760" y="44348"/>
                  </a:lnTo>
                  <a:lnTo>
                    <a:pt x="365760" y="58369"/>
                  </a:lnTo>
                  <a:lnTo>
                    <a:pt x="409028" y="58369"/>
                  </a:lnTo>
                  <a:lnTo>
                    <a:pt x="409028" y="44348"/>
                  </a:lnTo>
                  <a:close/>
                </a:path>
                <a:path w="760094" h="146684">
                  <a:moveTo>
                    <a:pt x="417271" y="44348"/>
                  </a:moveTo>
                  <a:lnTo>
                    <a:pt x="409028" y="44348"/>
                  </a:lnTo>
                  <a:lnTo>
                    <a:pt x="409028" y="58369"/>
                  </a:lnTo>
                  <a:lnTo>
                    <a:pt x="417271" y="58369"/>
                  </a:lnTo>
                  <a:lnTo>
                    <a:pt x="417271" y="44348"/>
                  </a:lnTo>
                  <a:close/>
                </a:path>
                <a:path w="760094" h="146684">
                  <a:moveTo>
                    <a:pt x="473951" y="44348"/>
                  </a:moveTo>
                  <a:lnTo>
                    <a:pt x="417271" y="44348"/>
                  </a:lnTo>
                  <a:lnTo>
                    <a:pt x="417271" y="58369"/>
                  </a:lnTo>
                  <a:lnTo>
                    <a:pt x="473951" y="58369"/>
                  </a:lnTo>
                  <a:lnTo>
                    <a:pt x="473951" y="44348"/>
                  </a:lnTo>
                  <a:close/>
                </a:path>
                <a:path w="760094" h="146684">
                  <a:moveTo>
                    <a:pt x="482180" y="44348"/>
                  </a:moveTo>
                  <a:lnTo>
                    <a:pt x="473951" y="44348"/>
                  </a:lnTo>
                  <a:lnTo>
                    <a:pt x="473951" y="58369"/>
                  </a:lnTo>
                  <a:lnTo>
                    <a:pt x="482180" y="58369"/>
                  </a:lnTo>
                  <a:lnTo>
                    <a:pt x="482180" y="44348"/>
                  </a:lnTo>
                  <a:close/>
                </a:path>
                <a:path w="760094" h="146684">
                  <a:moveTo>
                    <a:pt x="562495" y="44348"/>
                  </a:moveTo>
                  <a:lnTo>
                    <a:pt x="482180" y="44348"/>
                  </a:lnTo>
                  <a:lnTo>
                    <a:pt x="482180" y="58369"/>
                  </a:lnTo>
                  <a:lnTo>
                    <a:pt x="562495" y="58369"/>
                  </a:lnTo>
                  <a:lnTo>
                    <a:pt x="562495" y="44348"/>
                  </a:lnTo>
                  <a:close/>
                </a:path>
                <a:path w="760094" h="146684">
                  <a:moveTo>
                    <a:pt x="570725" y="44348"/>
                  </a:moveTo>
                  <a:lnTo>
                    <a:pt x="562495" y="44348"/>
                  </a:lnTo>
                  <a:lnTo>
                    <a:pt x="562495" y="58369"/>
                  </a:lnTo>
                  <a:lnTo>
                    <a:pt x="570725" y="58369"/>
                  </a:lnTo>
                  <a:lnTo>
                    <a:pt x="570725" y="44348"/>
                  </a:lnTo>
                  <a:close/>
                </a:path>
                <a:path w="760094" h="146684">
                  <a:moveTo>
                    <a:pt x="605777" y="44348"/>
                  </a:moveTo>
                  <a:lnTo>
                    <a:pt x="570725" y="44348"/>
                  </a:lnTo>
                  <a:lnTo>
                    <a:pt x="570725" y="58369"/>
                  </a:lnTo>
                  <a:lnTo>
                    <a:pt x="605777" y="58369"/>
                  </a:lnTo>
                  <a:lnTo>
                    <a:pt x="605777" y="44348"/>
                  </a:lnTo>
                  <a:close/>
                </a:path>
                <a:path w="760094" h="146684">
                  <a:moveTo>
                    <a:pt x="614006" y="44348"/>
                  </a:moveTo>
                  <a:lnTo>
                    <a:pt x="605777" y="44348"/>
                  </a:lnTo>
                  <a:lnTo>
                    <a:pt x="605777" y="58369"/>
                  </a:lnTo>
                  <a:lnTo>
                    <a:pt x="614006" y="58369"/>
                  </a:lnTo>
                  <a:lnTo>
                    <a:pt x="614006" y="44348"/>
                  </a:lnTo>
                  <a:close/>
                </a:path>
                <a:path w="760094" h="146684">
                  <a:moveTo>
                    <a:pt x="655916" y="44348"/>
                  </a:moveTo>
                  <a:lnTo>
                    <a:pt x="614006" y="44348"/>
                  </a:lnTo>
                  <a:lnTo>
                    <a:pt x="614006" y="58369"/>
                  </a:lnTo>
                  <a:lnTo>
                    <a:pt x="694169" y="58369"/>
                  </a:lnTo>
                  <a:lnTo>
                    <a:pt x="694169" y="44957"/>
                  </a:lnTo>
                  <a:lnTo>
                    <a:pt x="655916" y="44957"/>
                  </a:lnTo>
                  <a:lnTo>
                    <a:pt x="655916" y="44348"/>
                  </a:lnTo>
                  <a:close/>
                </a:path>
                <a:path w="760094" h="146684">
                  <a:moveTo>
                    <a:pt x="677303" y="914"/>
                  </a:moveTo>
                  <a:lnTo>
                    <a:pt x="664400" y="914"/>
                  </a:lnTo>
                  <a:lnTo>
                    <a:pt x="658482" y="3200"/>
                  </a:lnTo>
                  <a:lnTo>
                    <a:pt x="648627" y="12344"/>
                  </a:lnTo>
                  <a:lnTo>
                    <a:pt x="646163" y="17983"/>
                  </a:lnTo>
                  <a:lnTo>
                    <a:pt x="646163" y="33019"/>
                  </a:lnTo>
                  <a:lnTo>
                    <a:pt x="649414" y="39369"/>
                  </a:lnTo>
                  <a:lnTo>
                    <a:pt x="655916" y="43738"/>
                  </a:lnTo>
                  <a:lnTo>
                    <a:pt x="655916" y="44957"/>
                  </a:lnTo>
                  <a:lnTo>
                    <a:pt x="673595" y="44957"/>
                  </a:lnTo>
                  <a:lnTo>
                    <a:pt x="673595" y="44348"/>
                  </a:lnTo>
                  <a:lnTo>
                    <a:pt x="665873" y="39776"/>
                  </a:lnTo>
                  <a:lnTo>
                    <a:pt x="662012" y="34086"/>
                  </a:lnTo>
                  <a:lnTo>
                    <a:pt x="662012" y="23926"/>
                  </a:lnTo>
                  <a:lnTo>
                    <a:pt x="663079" y="21208"/>
                  </a:lnTo>
                  <a:lnTo>
                    <a:pt x="667346" y="17043"/>
                  </a:lnTo>
                  <a:lnTo>
                    <a:pt x="670090" y="16001"/>
                  </a:lnTo>
                  <a:lnTo>
                    <a:pt x="683660" y="16001"/>
                  </a:lnTo>
                  <a:lnTo>
                    <a:pt x="687311" y="4419"/>
                  </a:lnTo>
                  <a:lnTo>
                    <a:pt x="682637" y="2082"/>
                  </a:lnTo>
                  <a:lnTo>
                    <a:pt x="677303" y="914"/>
                  </a:lnTo>
                  <a:close/>
                </a:path>
                <a:path w="760094" h="146684">
                  <a:moveTo>
                    <a:pt x="694169" y="44348"/>
                  </a:moveTo>
                  <a:lnTo>
                    <a:pt x="673595" y="44348"/>
                  </a:lnTo>
                  <a:lnTo>
                    <a:pt x="673595" y="44957"/>
                  </a:lnTo>
                  <a:lnTo>
                    <a:pt x="694169" y="44957"/>
                  </a:lnTo>
                  <a:lnTo>
                    <a:pt x="694169" y="44348"/>
                  </a:lnTo>
                  <a:close/>
                </a:path>
                <a:path w="760094" h="146684">
                  <a:moveTo>
                    <a:pt x="423456" y="0"/>
                  </a:moveTo>
                  <a:lnTo>
                    <a:pt x="417271" y="0"/>
                  </a:lnTo>
                  <a:lnTo>
                    <a:pt x="410056" y="528"/>
                  </a:lnTo>
                  <a:lnTo>
                    <a:pt x="382524" y="21843"/>
                  </a:lnTo>
                  <a:lnTo>
                    <a:pt x="382524" y="44348"/>
                  </a:lnTo>
                  <a:lnTo>
                    <a:pt x="400202" y="44348"/>
                  </a:lnTo>
                  <a:lnTo>
                    <a:pt x="400202" y="26415"/>
                  </a:lnTo>
                  <a:lnTo>
                    <a:pt x="401764" y="22351"/>
                  </a:lnTo>
                  <a:lnTo>
                    <a:pt x="408063" y="16662"/>
                  </a:lnTo>
                  <a:lnTo>
                    <a:pt x="412127" y="15239"/>
                  </a:lnTo>
                  <a:lnTo>
                    <a:pt x="455409" y="15239"/>
                  </a:lnTo>
                  <a:lnTo>
                    <a:pt x="452412" y="12572"/>
                  </a:lnTo>
                  <a:lnTo>
                    <a:pt x="444893" y="6781"/>
                  </a:lnTo>
                  <a:lnTo>
                    <a:pt x="440205" y="4419"/>
                  </a:lnTo>
                  <a:lnTo>
                    <a:pt x="429310" y="888"/>
                  </a:lnTo>
                  <a:lnTo>
                    <a:pt x="423456" y="0"/>
                  </a:lnTo>
                  <a:close/>
                </a:path>
                <a:path w="760094" h="146684">
                  <a:moveTo>
                    <a:pt x="560362" y="1828"/>
                  </a:moveTo>
                  <a:lnTo>
                    <a:pt x="540550" y="6095"/>
                  </a:lnTo>
                  <a:lnTo>
                    <a:pt x="553246" y="20624"/>
                  </a:lnTo>
                  <a:lnTo>
                    <a:pt x="560362" y="28232"/>
                  </a:lnTo>
                  <a:lnTo>
                    <a:pt x="567067" y="34747"/>
                  </a:lnTo>
                  <a:lnTo>
                    <a:pt x="573316" y="40119"/>
                  </a:lnTo>
                  <a:lnTo>
                    <a:pt x="579107" y="44348"/>
                  </a:lnTo>
                  <a:lnTo>
                    <a:pt x="595566" y="44348"/>
                  </a:lnTo>
                  <a:lnTo>
                    <a:pt x="560362" y="1828"/>
                  </a:lnTo>
                  <a:close/>
                </a:path>
                <a:path w="760094" h="146684">
                  <a:moveTo>
                    <a:pt x="455409" y="15239"/>
                  </a:moveTo>
                  <a:lnTo>
                    <a:pt x="417118" y="15239"/>
                  </a:lnTo>
                  <a:lnTo>
                    <a:pt x="427351" y="16535"/>
                  </a:lnTo>
                  <a:lnTo>
                    <a:pt x="436578" y="20421"/>
                  </a:lnTo>
                  <a:lnTo>
                    <a:pt x="444800" y="26898"/>
                  </a:lnTo>
                  <a:lnTo>
                    <a:pt x="452018" y="35966"/>
                  </a:lnTo>
                  <a:lnTo>
                    <a:pt x="463892" y="25907"/>
                  </a:lnTo>
                  <a:lnTo>
                    <a:pt x="462381" y="23266"/>
                  </a:lnTo>
                  <a:lnTo>
                    <a:pt x="460341" y="20573"/>
                  </a:lnTo>
                  <a:lnTo>
                    <a:pt x="455523" y="15341"/>
                  </a:lnTo>
                  <a:close/>
                </a:path>
                <a:path w="760094" h="146684">
                  <a:moveTo>
                    <a:pt x="683660" y="16001"/>
                  </a:moveTo>
                  <a:lnTo>
                    <a:pt x="676795" y="16001"/>
                  </a:lnTo>
                  <a:lnTo>
                    <a:pt x="679945" y="16814"/>
                  </a:lnTo>
                  <a:lnTo>
                    <a:pt x="682891" y="18440"/>
                  </a:lnTo>
                  <a:lnTo>
                    <a:pt x="683660" y="16001"/>
                  </a:lnTo>
                  <a:close/>
                </a:path>
                <a:path w="760094" h="146684">
                  <a:moveTo>
                    <a:pt x="750506" y="60807"/>
                  </a:moveTo>
                  <a:lnTo>
                    <a:pt x="743191" y="60807"/>
                  </a:lnTo>
                  <a:lnTo>
                    <a:pt x="740194" y="62052"/>
                  </a:lnTo>
                  <a:lnTo>
                    <a:pt x="735317" y="67030"/>
                  </a:lnTo>
                  <a:lnTo>
                    <a:pt x="734098" y="70154"/>
                  </a:lnTo>
                  <a:lnTo>
                    <a:pt x="734140" y="77469"/>
                  </a:lnTo>
                  <a:lnTo>
                    <a:pt x="735342" y="80340"/>
                  </a:lnTo>
                  <a:lnTo>
                    <a:pt x="740321" y="85318"/>
                  </a:lnTo>
                  <a:lnTo>
                    <a:pt x="743292" y="86563"/>
                  </a:lnTo>
                  <a:lnTo>
                    <a:pt x="750506" y="86563"/>
                  </a:lnTo>
                  <a:lnTo>
                    <a:pt x="753630" y="85343"/>
                  </a:lnTo>
                  <a:lnTo>
                    <a:pt x="758609" y="80467"/>
                  </a:lnTo>
                  <a:lnTo>
                    <a:pt x="759853" y="77469"/>
                  </a:lnTo>
                  <a:lnTo>
                    <a:pt x="759853" y="70154"/>
                  </a:lnTo>
                  <a:lnTo>
                    <a:pt x="758609" y="67030"/>
                  </a:lnTo>
                  <a:lnTo>
                    <a:pt x="753630" y="62052"/>
                  </a:lnTo>
                  <a:lnTo>
                    <a:pt x="750506" y="60807"/>
                  </a:lnTo>
                  <a:close/>
                </a:path>
                <a:path w="760094" h="146684">
                  <a:moveTo>
                    <a:pt x="750506" y="119633"/>
                  </a:moveTo>
                  <a:lnTo>
                    <a:pt x="743191" y="119633"/>
                  </a:lnTo>
                  <a:lnTo>
                    <a:pt x="740194" y="120878"/>
                  </a:lnTo>
                  <a:lnTo>
                    <a:pt x="735317" y="125856"/>
                  </a:lnTo>
                  <a:lnTo>
                    <a:pt x="734098" y="128981"/>
                  </a:lnTo>
                  <a:lnTo>
                    <a:pt x="734140" y="136296"/>
                  </a:lnTo>
                  <a:lnTo>
                    <a:pt x="735342" y="139166"/>
                  </a:lnTo>
                  <a:lnTo>
                    <a:pt x="740321" y="144144"/>
                  </a:lnTo>
                  <a:lnTo>
                    <a:pt x="743292" y="145389"/>
                  </a:lnTo>
                  <a:lnTo>
                    <a:pt x="750506" y="145389"/>
                  </a:lnTo>
                  <a:lnTo>
                    <a:pt x="753630" y="144170"/>
                  </a:lnTo>
                  <a:lnTo>
                    <a:pt x="758609" y="139293"/>
                  </a:lnTo>
                  <a:lnTo>
                    <a:pt x="759853" y="136296"/>
                  </a:lnTo>
                  <a:lnTo>
                    <a:pt x="759853" y="128981"/>
                  </a:lnTo>
                  <a:lnTo>
                    <a:pt x="758609" y="125856"/>
                  </a:lnTo>
                  <a:lnTo>
                    <a:pt x="753630" y="120878"/>
                  </a:lnTo>
                  <a:lnTo>
                    <a:pt x="750506" y="11963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57">
              <a:extLst>
                <a:ext uri="{FF2B5EF4-FFF2-40B4-BE49-F238E27FC236}">
                  <a16:creationId xmlns:a16="http://schemas.microsoft.com/office/drawing/2014/main" id="{D1C69B09-E84C-4BC8-AD8E-69E668666BD4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292337" y="8667610"/>
              <a:ext cx="4583417" cy="192176"/>
            </a:xfrm>
            <a:prstGeom prst="rect">
              <a:avLst/>
            </a:prstGeom>
          </p:spPr>
        </p:pic>
        <p:sp>
          <p:nvSpPr>
            <p:cNvPr id="61" name="object 58">
              <a:extLst>
                <a:ext uri="{FF2B5EF4-FFF2-40B4-BE49-F238E27FC236}">
                  <a16:creationId xmlns:a16="http://schemas.microsoft.com/office/drawing/2014/main" id="{2841E368-39D1-4693-A6A5-4BC187042673}"/>
                </a:ext>
              </a:extLst>
            </p:cNvPr>
            <p:cNvSpPr/>
            <p:nvPr/>
          </p:nvSpPr>
          <p:spPr>
            <a:xfrm>
              <a:off x="1485252" y="8898804"/>
              <a:ext cx="291465" cy="151765"/>
            </a:xfrm>
            <a:custGeom>
              <a:avLst/>
              <a:gdLst/>
              <a:ahLst/>
              <a:cxnLst/>
              <a:rect l="l" t="t" r="r" b="b"/>
              <a:pathLst>
                <a:path w="291464" h="151765">
                  <a:moveTo>
                    <a:pt x="67818" y="50596"/>
                  </a:moveTo>
                  <a:lnTo>
                    <a:pt x="56692" y="50596"/>
                  </a:lnTo>
                  <a:lnTo>
                    <a:pt x="56692" y="65684"/>
                  </a:lnTo>
                  <a:lnTo>
                    <a:pt x="26974" y="65684"/>
                  </a:lnTo>
                  <a:lnTo>
                    <a:pt x="22453" y="67132"/>
                  </a:lnTo>
                  <a:lnTo>
                    <a:pt x="15951" y="72923"/>
                  </a:lnTo>
                  <a:lnTo>
                    <a:pt x="14325" y="76657"/>
                  </a:lnTo>
                  <a:lnTo>
                    <a:pt x="14325" y="89255"/>
                  </a:lnTo>
                  <a:lnTo>
                    <a:pt x="18034" y="95605"/>
                  </a:lnTo>
                  <a:lnTo>
                    <a:pt x="25450" y="100279"/>
                  </a:lnTo>
                  <a:lnTo>
                    <a:pt x="18948" y="105155"/>
                  </a:lnTo>
                  <a:lnTo>
                    <a:pt x="15697" y="111353"/>
                  </a:lnTo>
                  <a:lnTo>
                    <a:pt x="15733" y="119176"/>
                  </a:lnTo>
                  <a:lnTo>
                    <a:pt x="16492" y="125591"/>
                  </a:lnTo>
                  <a:lnTo>
                    <a:pt x="53039" y="150080"/>
                  </a:lnTo>
                  <a:lnTo>
                    <a:pt x="63703" y="151333"/>
                  </a:lnTo>
                  <a:lnTo>
                    <a:pt x="68580" y="141427"/>
                  </a:lnTo>
                  <a:lnTo>
                    <a:pt x="50577" y="139179"/>
                  </a:lnTo>
                  <a:lnTo>
                    <a:pt x="37719" y="134721"/>
                  </a:lnTo>
                  <a:lnTo>
                    <a:pt x="30003" y="128054"/>
                  </a:lnTo>
                  <a:lnTo>
                    <a:pt x="27432" y="119176"/>
                  </a:lnTo>
                  <a:lnTo>
                    <a:pt x="27432" y="114604"/>
                  </a:lnTo>
                  <a:lnTo>
                    <a:pt x="29362" y="110820"/>
                  </a:lnTo>
                  <a:lnTo>
                    <a:pt x="37084" y="104825"/>
                  </a:lnTo>
                  <a:lnTo>
                    <a:pt x="42164" y="103327"/>
                  </a:lnTo>
                  <a:lnTo>
                    <a:pt x="71015" y="103327"/>
                  </a:lnTo>
                  <a:lnTo>
                    <a:pt x="62626" y="95402"/>
                  </a:lnTo>
                  <a:lnTo>
                    <a:pt x="34594" y="95402"/>
                  </a:lnTo>
                  <a:lnTo>
                    <a:pt x="28803" y="92049"/>
                  </a:lnTo>
                  <a:lnTo>
                    <a:pt x="25908" y="87833"/>
                  </a:lnTo>
                  <a:lnTo>
                    <a:pt x="25908" y="77977"/>
                  </a:lnTo>
                  <a:lnTo>
                    <a:pt x="29057" y="75590"/>
                  </a:lnTo>
                  <a:lnTo>
                    <a:pt x="67818" y="75590"/>
                  </a:lnTo>
                  <a:lnTo>
                    <a:pt x="67818" y="50596"/>
                  </a:lnTo>
                  <a:close/>
                </a:path>
                <a:path w="291464" h="151765">
                  <a:moveTo>
                    <a:pt x="107137" y="50596"/>
                  </a:moveTo>
                  <a:lnTo>
                    <a:pt x="95707" y="50596"/>
                  </a:lnTo>
                  <a:lnTo>
                    <a:pt x="95707" y="138683"/>
                  </a:lnTo>
                  <a:lnTo>
                    <a:pt x="107137" y="138683"/>
                  </a:lnTo>
                  <a:lnTo>
                    <a:pt x="107137" y="50596"/>
                  </a:lnTo>
                  <a:close/>
                </a:path>
                <a:path w="291464" h="151765">
                  <a:moveTo>
                    <a:pt x="192024" y="50596"/>
                  </a:moveTo>
                  <a:lnTo>
                    <a:pt x="180594" y="50596"/>
                  </a:lnTo>
                  <a:lnTo>
                    <a:pt x="180594" y="138683"/>
                  </a:lnTo>
                  <a:lnTo>
                    <a:pt x="192024" y="138683"/>
                  </a:lnTo>
                  <a:lnTo>
                    <a:pt x="192024" y="50596"/>
                  </a:lnTo>
                  <a:close/>
                </a:path>
                <a:path w="291464" h="151765">
                  <a:moveTo>
                    <a:pt x="233629" y="50596"/>
                  </a:moveTo>
                  <a:lnTo>
                    <a:pt x="222199" y="50596"/>
                  </a:lnTo>
                  <a:lnTo>
                    <a:pt x="222199" y="138683"/>
                  </a:lnTo>
                  <a:lnTo>
                    <a:pt x="233629" y="138683"/>
                  </a:lnTo>
                  <a:lnTo>
                    <a:pt x="233629" y="50596"/>
                  </a:lnTo>
                  <a:close/>
                </a:path>
                <a:path w="291464" h="151765">
                  <a:moveTo>
                    <a:pt x="71015" y="103327"/>
                  </a:moveTo>
                  <a:lnTo>
                    <a:pt x="52730" y="103327"/>
                  </a:lnTo>
                  <a:lnTo>
                    <a:pt x="56032" y="104292"/>
                  </a:lnTo>
                  <a:lnTo>
                    <a:pt x="60706" y="108153"/>
                  </a:lnTo>
                  <a:lnTo>
                    <a:pt x="61874" y="110591"/>
                  </a:lnTo>
                  <a:lnTo>
                    <a:pt x="61874" y="117500"/>
                  </a:lnTo>
                  <a:lnTo>
                    <a:pt x="59842" y="121107"/>
                  </a:lnTo>
                  <a:lnTo>
                    <a:pt x="55778" y="124358"/>
                  </a:lnTo>
                  <a:lnTo>
                    <a:pt x="65836" y="130149"/>
                  </a:lnTo>
                  <a:lnTo>
                    <a:pt x="70713" y="125679"/>
                  </a:lnTo>
                  <a:lnTo>
                    <a:pt x="73152" y="120294"/>
                  </a:lnTo>
                  <a:lnTo>
                    <a:pt x="73129" y="108153"/>
                  </a:lnTo>
                  <a:lnTo>
                    <a:pt x="71015" y="103327"/>
                  </a:lnTo>
                  <a:close/>
                </a:path>
                <a:path w="291464" h="151765">
                  <a:moveTo>
                    <a:pt x="152704" y="50596"/>
                  </a:moveTo>
                  <a:lnTo>
                    <a:pt x="141427" y="50596"/>
                  </a:lnTo>
                  <a:lnTo>
                    <a:pt x="141427" y="81686"/>
                  </a:lnTo>
                  <a:lnTo>
                    <a:pt x="131978" y="88391"/>
                  </a:lnTo>
                  <a:lnTo>
                    <a:pt x="132181" y="96519"/>
                  </a:lnTo>
                  <a:lnTo>
                    <a:pt x="134975" y="102768"/>
                  </a:lnTo>
                  <a:lnTo>
                    <a:pt x="140360" y="107137"/>
                  </a:lnTo>
                  <a:lnTo>
                    <a:pt x="152704" y="107137"/>
                  </a:lnTo>
                  <a:lnTo>
                    <a:pt x="152704" y="50596"/>
                  </a:lnTo>
                  <a:close/>
                </a:path>
                <a:path w="291464" h="151765">
                  <a:moveTo>
                    <a:pt x="56184" y="93116"/>
                  </a:moveTo>
                  <a:lnTo>
                    <a:pt x="43078" y="93116"/>
                  </a:lnTo>
                  <a:lnTo>
                    <a:pt x="38557" y="93878"/>
                  </a:lnTo>
                  <a:lnTo>
                    <a:pt x="34594" y="95402"/>
                  </a:lnTo>
                  <a:lnTo>
                    <a:pt x="62626" y="95402"/>
                  </a:lnTo>
                  <a:lnTo>
                    <a:pt x="62357" y="95148"/>
                  </a:lnTo>
                  <a:lnTo>
                    <a:pt x="56184" y="93116"/>
                  </a:lnTo>
                  <a:close/>
                </a:path>
                <a:path w="291464" h="151765">
                  <a:moveTo>
                    <a:pt x="77266" y="40843"/>
                  </a:moveTo>
                  <a:lnTo>
                    <a:pt x="0" y="40843"/>
                  </a:lnTo>
                  <a:lnTo>
                    <a:pt x="0" y="50596"/>
                  </a:lnTo>
                  <a:lnTo>
                    <a:pt x="77266" y="50596"/>
                  </a:lnTo>
                  <a:lnTo>
                    <a:pt x="77266" y="40843"/>
                  </a:lnTo>
                  <a:close/>
                </a:path>
                <a:path w="291464" h="151765">
                  <a:moveTo>
                    <a:pt x="83972" y="40843"/>
                  </a:moveTo>
                  <a:lnTo>
                    <a:pt x="77266" y="40843"/>
                  </a:lnTo>
                  <a:lnTo>
                    <a:pt x="77266" y="50596"/>
                  </a:lnTo>
                  <a:lnTo>
                    <a:pt x="83972" y="50596"/>
                  </a:lnTo>
                  <a:lnTo>
                    <a:pt x="83972" y="40843"/>
                  </a:lnTo>
                  <a:close/>
                </a:path>
                <a:path w="291464" h="151765">
                  <a:moveTo>
                    <a:pt x="118872" y="40843"/>
                  </a:moveTo>
                  <a:lnTo>
                    <a:pt x="83972" y="40843"/>
                  </a:lnTo>
                  <a:lnTo>
                    <a:pt x="83972" y="50596"/>
                  </a:lnTo>
                  <a:lnTo>
                    <a:pt x="118872" y="50596"/>
                  </a:lnTo>
                  <a:lnTo>
                    <a:pt x="118872" y="40843"/>
                  </a:lnTo>
                  <a:close/>
                </a:path>
                <a:path w="291464" h="151765">
                  <a:moveTo>
                    <a:pt x="125577" y="40843"/>
                  </a:moveTo>
                  <a:lnTo>
                    <a:pt x="118872" y="40843"/>
                  </a:lnTo>
                  <a:lnTo>
                    <a:pt x="118872" y="50596"/>
                  </a:lnTo>
                  <a:lnTo>
                    <a:pt x="125577" y="50596"/>
                  </a:lnTo>
                  <a:lnTo>
                    <a:pt x="125577" y="40843"/>
                  </a:lnTo>
                  <a:close/>
                </a:path>
                <a:path w="291464" h="151765">
                  <a:moveTo>
                    <a:pt x="203758" y="40843"/>
                  </a:moveTo>
                  <a:lnTo>
                    <a:pt x="125577" y="40843"/>
                  </a:lnTo>
                  <a:lnTo>
                    <a:pt x="125577" y="50596"/>
                  </a:lnTo>
                  <a:lnTo>
                    <a:pt x="203758" y="50596"/>
                  </a:lnTo>
                  <a:lnTo>
                    <a:pt x="203758" y="40843"/>
                  </a:lnTo>
                  <a:close/>
                </a:path>
                <a:path w="291464" h="151765">
                  <a:moveTo>
                    <a:pt x="210464" y="40843"/>
                  </a:moveTo>
                  <a:lnTo>
                    <a:pt x="203758" y="40843"/>
                  </a:lnTo>
                  <a:lnTo>
                    <a:pt x="203758" y="50596"/>
                  </a:lnTo>
                  <a:lnTo>
                    <a:pt x="210464" y="50596"/>
                  </a:lnTo>
                  <a:lnTo>
                    <a:pt x="210464" y="40843"/>
                  </a:lnTo>
                  <a:close/>
                </a:path>
                <a:path w="291464" h="151765">
                  <a:moveTo>
                    <a:pt x="252069" y="40843"/>
                  </a:moveTo>
                  <a:lnTo>
                    <a:pt x="210464" y="40843"/>
                  </a:lnTo>
                  <a:lnTo>
                    <a:pt x="210464" y="50596"/>
                  </a:lnTo>
                  <a:lnTo>
                    <a:pt x="252069" y="50596"/>
                  </a:lnTo>
                  <a:lnTo>
                    <a:pt x="252069" y="40843"/>
                  </a:lnTo>
                  <a:close/>
                </a:path>
                <a:path w="291464" h="151765">
                  <a:moveTo>
                    <a:pt x="72999" y="0"/>
                  </a:moveTo>
                  <a:lnTo>
                    <a:pt x="59893" y="3047"/>
                  </a:lnTo>
                  <a:lnTo>
                    <a:pt x="72390" y="17373"/>
                  </a:lnTo>
                  <a:lnTo>
                    <a:pt x="78114" y="23812"/>
                  </a:lnTo>
                  <a:lnTo>
                    <a:pt x="83858" y="29870"/>
                  </a:lnTo>
                  <a:lnTo>
                    <a:pt x="89620" y="35547"/>
                  </a:lnTo>
                  <a:lnTo>
                    <a:pt x="95402" y="40843"/>
                  </a:lnTo>
                  <a:lnTo>
                    <a:pt x="106070" y="40843"/>
                  </a:lnTo>
                  <a:lnTo>
                    <a:pt x="72999" y="0"/>
                  </a:lnTo>
                  <a:close/>
                </a:path>
                <a:path w="291464" h="151765">
                  <a:moveTo>
                    <a:pt x="290931" y="40843"/>
                  </a:moveTo>
                  <a:lnTo>
                    <a:pt x="279196" y="40843"/>
                  </a:lnTo>
                  <a:lnTo>
                    <a:pt x="279196" y="138683"/>
                  </a:lnTo>
                  <a:lnTo>
                    <a:pt x="290931" y="138683"/>
                  </a:lnTo>
                  <a:lnTo>
                    <a:pt x="290931" y="4084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4">
            <a:extLst>
              <a:ext uri="{FF2B5EF4-FFF2-40B4-BE49-F238E27FC236}">
                <a16:creationId xmlns:a16="http://schemas.microsoft.com/office/drawing/2014/main" id="{12FB9089-8C62-47CB-88C2-00A9E92765D8}"/>
              </a:ext>
            </a:extLst>
          </p:cNvPr>
          <p:cNvSpPr/>
          <p:nvPr/>
        </p:nvSpPr>
        <p:spPr>
          <a:xfrm>
            <a:off x="1649528" y="907565"/>
            <a:ext cx="52593" cy="34544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6365" y="0"/>
                </a:moveTo>
                <a:lnTo>
                  <a:pt x="14478" y="0"/>
                </a:lnTo>
                <a:lnTo>
                  <a:pt x="9652" y="1930"/>
                </a:lnTo>
                <a:lnTo>
                  <a:pt x="1930" y="9652"/>
                </a:lnTo>
                <a:lnTo>
                  <a:pt x="0" y="14376"/>
                </a:lnTo>
                <a:lnTo>
                  <a:pt x="0" y="25755"/>
                </a:lnTo>
                <a:lnTo>
                  <a:pt x="1879" y="30556"/>
                </a:lnTo>
                <a:lnTo>
                  <a:pt x="5638" y="34366"/>
                </a:lnTo>
                <a:lnTo>
                  <a:pt x="9398" y="38176"/>
                </a:lnTo>
                <a:lnTo>
                  <a:pt x="14325" y="40081"/>
                </a:lnTo>
                <a:lnTo>
                  <a:pt x="26212" y="40081"/>
                </a:lnTo>
                <a:lnTo>
                  <a:pt x="31013" y="38150"/>
                </a:lnTo>
                <a:lnTo>
                  <a:pt x="38633" y="30429"/>
                </a:lnTo>
                <a:lnTo>
                  <a:pt x="40538" y="25654"/>
                </a:lnTo>
                <a:lnTo>
                  <a:pt x="40538" y="14274"/>
                </a:lnTo>
                <a:lnTo>
                  <a:pt x="38684" y="9525"/>
                </a:lnTo>
                <a:lnTo>
                  <a:pt x="31267" y="1905"/>
                </a:lnTo>
                <a:lnTo>
                  <a:pt x="263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36">
            <a:extLst>
              <a:ext uri="{FF2B5EF4-FFF2-40B4-BE49-F238E27FC236}">
                <a16:creationId xmlns:a16="http://schemas.microsoft.com/office/drawing/2014/main" id="{21998730-3C0A-44E5-8A28-1397B880413F}"/>
              </a:ext>
            </a:extLst>
          </p:cNvPr>
          <p:cNvGrpSpPr/>
          <p:nvPr/>
        </p:nvGrpSpPr>
        <p:grpSpPr>
          <a:xfrm>
            <a:off x="1862476" y="824346"/>
            <a:ext cx="7400456" cy="507649"/>
            <a:chOff x="1485252" y="5057444"/>
            <a:chExt cx="5380990" cy="406400"/>
          </a:xfrm>
        </p:grpSpPr>
        <p:pic>
          <p:nvPicPr>
            <p:cNvPr id="10" name="object 37">
              <a:extLst>
                <a:ext uri="{FF2B5EF4-FFF2-40B4-BE49-F238E27FC236}">
                  <a16:creationId xmlns:a16="http://schemas.microsoft.com/office/drawing/2014/main" id="{15DE0F46-C7A0-44E5-9C17-7C517322CDB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9535" y="5057444"/>
              <a:ext cx="4536313" cy="184403"/>
            </a:xfrm>
            <a:prstGeom prst="rect">
              <a:avLst/>
            </a:prstGeom>
          </p:spPr>
        </p:pic>
        <p:pic>
          <p:nvPicPr>
            <p:cNvPr id="11" name="object 38">
              <a:extLst>
                <a:ext uri="{FF2B5EF4-FFF2-40B4-BE49-F238E27FC236}">
                  <a16:creationId xmlns:a16="http://schemas.microsoft.com/office/drawing/2014/main" id="{8E0B9081-EFBE-4A29-8F46-700F54957D5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5252" y="5286044"/>
              <a:ext cx="3228555" cy="177241"/>
            </a:xfrm>
            <a:prstGeom prst="rect">
              <a:avLst/>
            </a:prstGeom>
          </p:spPr>
        </p:pic>
      </p:grpSp>
      <p:pic>
        <p:nvPicPr>
          <p:cNvPr id="12" name="object 40">
            <a:extLst>
              <a:ext uri="{FF2B5EF4-FFF2-40B4-BE49-F238E27FC236}">
                <a16:creationId xmlns:a16="http://schemas.microsoft.com/office/drawing/2014/main" id="{27FE8A98-96E1-4DA2-B15B-01823464BC9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3985" y="1474060"/>
            <a:ext cx="1500205" cy="159852"/>
          </a:xfrm>
          <a:prstGeom prst="rect">
            <a:avLst/>
          </a:prstGeom>
        </p:spPr>
      </p:pic>
      <p:pic>
        <p:nvPicPr>
          <p:cNvPr id="13" name="object 41">
            <a:extLst>
              <a:ext uri="{FF2B5EF4-FFF2-40B4-BE49-F238E27FC236}">
                <a16:creationId xmlns:a16="http://schemas.microsoft.com/office/drawing/2014/main" id="{B79CB3AE-4E27-4321-BD94-B90C9D4B59A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26943" y="1472046"/>
            <a:ext cx="6435624" cy="250827"/>
          </a:xfrm>
          <a:prstGeom prst="rect">
            <a:avLst/>
          </a:prstGeom>
        </p:spPr>
      </p:pic>
      <p:pic>
        <p:nvPicPr>
          <p:cNvPr id="14" name="object 42">
            <a:extLst>
              <a:ext uri="{FF2B5EF4-FFF2-40B4-BE49-F238E27FC236}">
                <a16:creationId xmlns:a16="http://schemas.microsoft.com/office/drawing/2014/main" id="{B73C7493-9A5D-47A9-AE6D-3096BE5CED7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22093" y="1726220"/>
            <a:ext cx="7860024" cy="216881"/>
          </a:xfrm>
          <a:prstGeom prst="rect">
            <a:avLst/>
          </a:prstGeom>
        </p:spPr>
      </p:pic>
      <p:sp>
        <p:nvSpPr>
          <p:cNvPr id="15" name="object 43">
            <a:extLst>
              <a:ext uri="{FF2B5EF4-FFF2-40B4-BE49-F238E27FC236}">
                <a16:creationId xmlns:a16="http://schemas.microsoft.com/office/drawing/2014/main" id="{91773D36-0381-4293-9AC6-5B1AF7947532}"/>
              </a:ext>
            </a:extLst>
          </p:cNvPr>
          <p:cNvSpPr/>
          <p:nvPr/>
        </p:nvSpPr>
        <p:spPr>
          <a:xfrm>
            <a:off x="1922094" y="1914789"/>
            <a:ext cx="1028685" cy="204957"/>
          </a:xfrm>
          <a:custGeom>
            <a:avLst/>
            <a:gdLst/>
            <a:ahLst/>
            <a:cxnLst/>
            <a:rect l="l" t="t" r="r" b="b"/>
            <a:pathLst>
              <a:path w="705485" h="153670">
                <a:moveTo>
                  <a:pt x="14782" y="84277"/>
                </a:moveTo>
                <a:lnTo>
                  <a:pt x="6096" y="91135"/>
                </a:lnTo>
                <a:lnTo>
                  <a:pt x="45415" y="142646"/>
                </a:lnTo>
                <a:lnTo>
                  <a:pt x="54711" y="136550"/>
                </a:lnTo>
                <a:lnTo>
                  <a:pt x="36880" y="113385"/>
                </a:lnTo>
                <a:lnTo>
                  <a:pt x="34544" y="110235"/>
                </a:lnTo>
                <a:lnTo>
                  <a:pt x="31038" y="106019"/>
                </a:lnTo>
                <a:lnTo>
                  <a:pt x="26365" y="100736"/>
                </a:lnTo>
                <a:lnTo>
                  <a:pt x="26670" y="100279"/>
                </a:lnTo>
                <a:lnTo>
                  <a:pt x="37890" y="100279"/>
                </a:lnTo>
                <a:lnTo>
                  <a:pt x="41554" y="98958"/>
                </a:lnTo>
                <a:lnTo>
                  <a:pt x="44805" y="96011"/>
                </a:lnTo>
                <a:lnTo>
                  <a:pt x="91897" y="96011"/>
                </a:lnTo>
                <a:lnTo>
                  <a:pt x="91897" y="91135"/>
                </a:lnTo>
                <a:lnTo>
                  <a:pt x="23266" y="91135"/>
                </a:lnTo>
                <a:lnTo>
                  <a:pt x="18643" y="88849"/>
                </a:lnTo>
                <a:lnTo>
                  <a:pt x="14782" y="84277"/>
                </a:lnTo>
                <a:close/>
              </a:path>
              <a:path w="705485" h="153670">
                <a:moveTo>
                  <a:pt x="159867" y="74218"/>
                </a:moveTo>
                <a:lnTo>
                  <a:pt x="133858" y="74218"/>
                </a:lnTo>
                <a:lnTo>
                  <a:pt x="127457" y="76733"/>
                </a:lnTo>
                <a:lnTo>
                  <a:pt x="117297" y="86791"/>
                </a:lnTo>
                <a:lnTo>
                  <a:pt x="114757" y="93522"/>
                </a:lnTo>
                <a:lnTo>
                  <a:pt x="114757" y="110489"/>
                </a:lnTo>
                <a:lnTo>
                  <a:pt x="116636" y="118186"/>
                </a:lnTo>
                <a:lnTo>
                  <a:pt x="124155" y="131902"/>
                </a:lnTo>
                <a:lnTo>
                  <a:pt x="128981" y="137566"/>
                </a:lnTo>
                <a:lnTo>
                  <a:pt x="134874" y="142036"/>
                </a:lnTo>
                <a:lnTo>
                  <a:pt x="144170" y="135178"/>
                </a:lnTo>
                <a:lnTo>
                  <a:pt x="136436" y="128139"/>
                </a:lnTo>
                <a:lnTo>
                  <a:pt x="130965" y="120357"/>
                </a:lnTo>
                <a:lnTo>
                  <a:pt x="130838" y="120091"/>
                </a:lnTo>
                <a:lnTo>
                  <a:pt x="127618" y="111661"/>
                </a:lnTo>
                <a:lnTo>
                  <a:pt x="126492" y="102107"/>
                </a:lnTo>
                <a:lnTo>
                  <a:pt x="126492" y="96621"/>
                </a:lnTo>
                <a:lnTo>
                  <a:pt x="128092" y="92328"/>
                </a:lnTo>
                <a:lnTo>
                  <a:pt x="134493" y="86131"/>
                </a:lnTo>
                <a:lnTo>
                  <a:pt x="138684" y="84581"/>
                </a:lnTo>
                <a:lnTo>
                  <a:pt x="186584" y="84581"/>
                </a:lnTo>
                <a:lnTo>
                  <a:pt x="190137" y="81076"/>
                </a:lnTo>
                <a:lnTo>
                  <a:pt x="172516" y="81076"/>
                </a:lnTo>
                <a:lnTo>
                  <a:pt x="167335" y="76504"/>
                </a:lnTo>
                <a:lnTo>
                  <a:pt x="159867" y="74218"/>
                </a:lnTo>
                <a:close/>
              </a:path>
              <a:path w="705485" h="153670">
                <a:moveTo>
                  <a:pt x="485089" y="52882"/>
                </a:moveTo>
                <a:lnTo>
                  <a:pt x="473659" y="52882"/>
                </a:lnTo>
                <a:lnTo>
                  <a:pt x="473659" y="74218"/>
                </a:lnTo>
                <a:lnTo>
                  <a:pt x="442455" y="74218"/>
                </a:lnTo>
                <a:lnTo>
                  <a:pt x="436029" y="76733"/>
                </a:lnTo>
                <a:lnTo>
                  <a:pt x="425780" y="86791"/>
                </a:lnTo>
                <a:lnTo>
                  <a:pt x="423214" y="93522"/>
                </a:lnTo>
                <a:lnTo>
                  <a:pt x="423214" y="110489"/>
                </a:lnTo>
                <a:lnTo>
                  <a:pt x="425108" y="118186"/>
                </a:lnTo>
                <a:lnTo>
                  <a:pt x="432600" y="131775"/>
                </a:lnTo>
                <a:lnTo>
                  <a:pt x="437476" y="137464"/>
                </a:lnTo>
                <a:lnTo>
                  <a:pt x="443484" y="142036"/>
                </a:lnTo>
                <a:lnTo>
                  <a:pt x="452628" y="135178"/>
                </a:lnTo>
                <a:lnTo>
                  <a:pt x="444960" y="128196"/>
                </a:lnTo>
                <a:lnTo>
                  <a:pt x="439483" y="120357"/>
                </a:lnTo>
                <a:lnTo>
                  <a:pt x="436197" y="111661"/>
                </a:lnTo>
                <a:lnTo>
                  <a:pt x="435102" y="102107"/>
                </a:lnTo>
                <a:lnTo>
                  <a:pt x="435102" y="96621"/>
                </a:lnTo>
                <a:lnTo>
                  <a:pt x="436664" y="92328"/>
                </a:lnTo>
                <a:lnTo>
                  <a:pt x="442963" y="86131"/>
                </a:lnTo>
                <a:lnTo>
                  <a:pt x="447141" y="84581"/>
                </a:lnTo>
                <a:lnTo>
                  <a:pt x="485089" y="84581"/>
                </a:lnTo>
                <a:lnTo>
                  <a:pt x="485089" y="52882"/>
                </a:lnTo>
                <a:close/>
              </a:path>
              <a:path w="705485" h="153670">
                <a:moveTo>
                  <a:pt x="91897" y="98450"/>
                </a:moveTo>
                <a:lnTo>
                  <a:pt x="80314" y="98450"/>
                </a:lnTo>
                <a:lnTo>
                  <a:pt x="80314" y="140969"/>
                </a:lnTo>
                <a:lnTo>
                  <a:pt x="91897" y="140969"/>
                </a:lnTo>
                <a:lnTo>
                  <a:pt x="91897" y="98450"/>
                </a:lnTo>
                <a:close/>
              </a:path>
              <a:path w="705485" h="153670">
                <a:moveTo>
                  <a:pt x="231495" y="109118"/>
                </a:moveTo>
                <a:lnTo>
                  <a:pt x="220065" y="109118"/>
                </a:lnTo>
                <a:lnTo>
                  <a:pt x="220065" y="140969"/>
                </a:lnTo>
                <a:lnTo>
                  <a:pt x="231495" y="140969"/>
                </a:lnTo>
                <a:lnTo>
                  <a:pt x="231495" y="109118"/>
                </a:lnTo>
                <a:close/>
              </a:path>
              <a:path w="705485" h="153670">
                <a:moveTo>
                  <a:pt x="273100" y="52882"/>
                </a:moveTo>
                <a:lnTo>
                  <a:pt x="261670" y="52882"/>
                </a:lnTo>
                <a:lnTo>
                  <a:pt x="261670" y="140969"/>
                </a:lnTo>
                <a:lnTo>
                  <a:pt x="273100" y="140969"/>
                </a:lnTo>
                <a:lnTo>
                  <a:pt x="273100" y="52882"/>
                </a:lnTo>
                <a:close/>
              </a:path>
              <a:path w="705485" h="153670">
                <a:moveTo>
                  <a:pt x="314706" y="52882"/>
                </a:moveTo>
                <a:lnTo>
                  <a:pt x="303276" y="52882"/>
                </a:lnTo>
                <a:lnTo>
                  <a:pt x="303276" y="140969"/>
                </a:lnTo>
                <a:lnTo>
                  <a:pt x="314706" y="140969"/>
                </a:lnTo>
                <a:lnTo>
                  <a:pt x="314706" y="52882"/>
                </a:lnTo>
                <a:close/>
              </a:path>
              <a:path w="705485" h="153670">
                <a:moveTo>
                  <a:pt x="400354" y="101803"/>
                </a:moveTo>
                <a:lnTo>
                  <a:pt x="388924" y="101803"/>
                </a:lnTo>
                <a:lnTo>
                  <a:pt x="388924" y="140969"/>
                </a:lnTo>
                <a:lnTo>
                  <a:pt x="400354" y="140969"/>
                </a:lnTo>
                <a:lnTo>
                  <a:pt x="400354" y="101803"/>
                </a:lnTo>
                <a:close/>
              </a:path>
              <a:path w="705485" h="153670">
                <a:moveTo>
                  <a:pt x="485089" y="84581"/>
                </a:moveTo>
                <a:lnTo>
                  <a:pt x="473659" y="84581"/>
                </a:lnTo>
                <a:lnTo>
                  <a:pt x="473659" y="140969"/>
                </a:lnTo>
                <a:lnTo>
                  <a:pt x="485089" y="140969"/>
                </a:lnTo>
                <a:lnTo>
                  <a:pt x="485089" y="84581"/>
                </a:lnTo>
                <a:close/>
              </a:path>
              <a:path w="705485" h="153670">
                <a:moveTo>
                  <a:pt x="186584" y="84581"/>
                </a:moveTo>
                <a:lnTo>
                  <a:pt x="154076" y="84581"/>
                </a:lnTo>
                <a:lnTo>
                  <a:pt x="158038" y="85242"/>
                </a:lnTo>
                <a:lnTo>
                  <a:pt x="160782" y="86563"/>
                </a:lnTo>
                <a:lnTo>
                  <a:pt x="186436" y="120091"/>
                </a:lnTo>
                <a:lnTo>
                  <a:pt x="195376" y="120091"/>
                </a:lnTo>
                <a:lnTo>
                  <a:pt x="202825" y="119405"/>
                </a:lnTo>
                <a:lnTo>
                  <a:pt x="209321" y="117347"/>
                </a:lnTo>
                <a:lnTo>
                  <a:pt x="214864" y="113918"/>
                </a:lnTo>
                <a:lnTo>
                  <a:pt x="219018" y="109575"/>
                </a:lnTo>
                <a:lnTo>
                  <a:pt x="190144" y="109575"/>
                </a:lnTo>
                <a:lnTo>
                  <a:pt x="184734" y="107594"/>
                </a:lnTo>
                <a:lnTo>
                  <a:pt x="176911" y="99669"/>
                </a:lnTo>
                <a:lnTo>
                  <a:pt x="174599" y="95199"/>
                </a:lnTo>
                <a:lnTo>
                  <a:pt x="173888" y="90220"/>
                </a:lnTo>
                <a:lnTo>
                  <a:pt x="179984" y="88798"/>
                </a:lnTo>
                <a:lnTo>
                  <a:pt x="184937" y="86207"/>
                </a:lnTo>
                <a:lnTo>
                  <a:pt x="186584" y="84581"/>
                </a:lnTo>
                <a:close/>
              </a:path>
              <a:path w="705485" h="153670">
                <a:moveTo>
                  <a:pt x="354330" y="52882"/>
                </a:moveTo>
                <a:lnTo>
                  <a:pt x="342900" y="52882"/>
                </a:lnTo>
                <a:lnTo>
                  <a:pt x="342994" y="94386"/>
                </a:lnTo>
                <a:lnTo>
                  <a:pt x="345198" y="100329"/>
                </a:lnTo>
                <a:lnTo>
                  <a:pt x="354457" y="109067"/>
                </a:lnTo>
                <a:lnTo>
                  <a:pt x="360426" y="111251"/>
                </a:lnTo>
                <a:lnTo>
                  <a:pt x="377278" y="111251"/>
                </a:lnTo>
                <a:lnTo>
                  <a:pt x="384136" y="108102"/>
                </a:lnTo>
                <a:lnTo>
                  <a:pt x="388315" y="101803"/>
                </a:lnTo>
                <a:lnTo>
                  <a:pt x="400354" y="101803"/>
                </a:lnTo>
                <a:lnTo>
                  <a:pt x="400354" y="100736"/>
                </a:lnTo>
                <a:lnTo>
                  <a:pt x="364477" y="100736"/>
                </a:lnTo>
                <a:lnTo>
                  <a:pt x="360667" y="99466"/>
                </a:lnTo>
                <a:lnTo>
                  <a:pt x="355600" y="94386"/>
                </a:lnTo>
                <a:lnTo>
                  <a:pt x="354330" y="90271"/>
                </a:lnTo>
                <a:lnTo>
                  <a:pt x="354330" y="52882"/>
                </a:lnTo>
                <a:close/>
              </a:path>
              <a:path w="705485" h="153670">
                <a:moveTo>
                  <a:pt x="231495" y="52882"/>
                </a:moveTo>
                <a:lnTo>
                  <a:pt x="220065" y="52882"/>
                </a:lnTo>
                <a:lnTo>
                  <a:pt x="220065" y="92405"/>
                </a:lnTo>
                <a:lnTo>
                  <a:pt x="217957" y="98526"/>
                </a:lnTo>
                <a:lnTo>
                  <a:pt x="209524" y="107365"/>
                </a:lnTo>
                <a:lnTo>
                  <a:pt x="203962" y="109575"/>
                </a:lnTo>
                <a:lnTo>
                  <a:pt x="219018" y="109575"/>
                </a:lnTo>
                <a:lnTo>
                  <a:pt x="219456" y="109118"/>
                </a:lnTo>
                <a:lnTo>
                  <a:pt x="231495" y="109118"/>
                </a:lnTo>
                <a:lnTo>
                  <a:pt x="231495" y="52882"/>
                </a:lnTo>
                <a:close/>
              </a:path>
              <a:path w="705485" h="153670">
                <a:moveTo>
                  <a:pt x="37890" y="100279"/>
                </a:moveTo>
                <a:lnTo>
                  <a:pt x="26670" y="100279"/>
                </a:lnTo>
                <a:lnTo>
                  <a:pt x="27584" y="100583"/>
                </a:lnTo>
                <a:lnTo>
                  <a:pt x="29260" y="100736"/>
                </a:lnTo>
                <a:lnTo>
                  <a:pt x="31699" y="100736"/>
                </a:lnTo>
                <a:lnTo>
                  <a:pt x="37185" y="100533"/>
                </a:lnTo>
                <a:lnTo>
                  <a:pt x="37890" y="100279"/>
                </a:lnTo>
                <a:close/>
              </a:path>
              <a:path w="705485" h="153670">
                <a:moveTo>
                  <a:pt x="400354" y="52882"/>
                </a:moveTo>
                <a:lnTo>
                  <a:pt x="388924" y="52882"/>
                </a:lnTo>
                <a:lnTo>
                  <a:pt x="388924" y="85343"/>
                </a:lnTo>
                <a:lnTo>
                  <a:pt x="387223" y="90703"/>
                </a:lnTo>
                <a:lnTo>
                  <a:pt x="380403" y="98729"/>
                </a:lnTo>
                <a:lnTo>
                  <a:pt x="375666" y="100736"/>
                </a:lnTo>
                <a:lnTo>
                  <a:pt x="400354" y="100736"/>
                </a:lnTo>
                <a:lnTo>
                  <a:pt x="400354" y="52882"/>
                </a:lnTo>
                <a:close/>
              </a:path>
              <a:path w="705485" h="153670">
                <a:moveTo>
                  <a:pt x="91897" y="96011"/>
                </a:moveTo>
                <a:lnTo>
                  <a:pt x="44805" y="96011"/>
                </a:lnTo>
                <a:lnTo>
                  <a:pt x="51206" y="98450"/>
                </a:lnTo>
                <a:lnTo>
                  <a:pt x="58369" y="99669"/>
                </a:lnTo>
                <a:lnTo>
                  <a:pt x="71882" y="99669"/>
                </a:lnTo>
                <a:lnTo>
                  <a:pt x="76555" y="99263"/>
                </a:lnTo>
                <a:lnTo>
                  <a:pt x="80314" y="98450"/>
                </a:lnTo>
                <a:lnTo>
                  <a:pt x="91897" y="98450"/>
                </a:lnTo>
                <a:lnTo>
                  <a:pt x="91897" y="96011"/>
                </a:lnTo>
                <a:close/>
              </a:path>
              <a:path w="705485" h="153670">
                <a:moveTo>
                  <a:pt x="50139" y="52882"/>
                </a:moveTo>
                <a:lnTo>
                  <a:pt x="38709" y="52882"/>
                </a:lnTo>
                <a:lnTo>
                  <a:pt x="38709" y="87833"/>
                </a:lnTo>
                <a:lnTo>
                  <a:pt x="35356" y="91135"/>
                </a:lnTo>
                <a:lnTo>
                  <a:pt x="91897" y="91135"/>
                </a:lnTo>
                <a:lnTo>
                  <a:pt x="91897" y="89458"/>
                </a:lnTo>
                <a:lnTo>
                  <a:pt x="60045" y="89458"/>
                </a:lnTo>
                <a:lnTo>
                  <a:pt x="54610" y="88747"/>
                </a:lnTo>
                <a:lnTo>
                  <a:pt x="49530" y="87325"/>
                </a:lnTo>
                <a:lnTo>
                  <a:pt x="49936" y="86004"/>
                </a:lnTo>
                <a:lnTo>
                  <a:pt x="50026" y="85242"/>
                </a:lnTo>
                <a:lnTo>
                  <a:pt x="50139" y="52882"/>
                </a:lnTo>
                <a:close/>
              </a:path>
              <a:path w="705485" h="153670">
                <a:moveTo>
                  <a:pt x="91897" y="52882"/>
                </a:moveTo>
                <a:lnTo>
                  <a:pt x="80314" y="52882"/>
                </a:lnTo>
                <a:lnTo>
                  <a:pt x="80314" y="87477"/>
                </a:lnTo>
                <a:lnTo>
                  <a:pt x="76149" y="88798"/>
                </a:lnTo>
                <a:lnTo>
                  <a:pt x="71323" y="89458"/>
                </a:lnTo>
                <a:lnTo>
                  <a:pt x="91897" y="89458"/>
                </a:lnTo>
                <a:lnTo>
                  <a:pt x="91897" y="52882"/>
                </a:lnTo>
                <a:close/>
              </a:path>
              <a:path w="705485" h="153670">
                <a:moveTo>
                  <a:pt x="188214" y="52882"/>
                </a:moveTo>
                <a:lnTo>
                  <a:pt x="176022" y="52882"/>
                </a:lnTo>
                <a:lnTo>
                  <a:pt x="180390" y="56743"/>
                </a:lnTo>
                <a:lnTo>
                  <a:pt x="182575" y="61569"/>
                </a:lnTo>
                <a:lnTo>
                  <a:pt x="182575" y="73355"/>
                </a:lnTo>
                <a:lnTo>
                  <a:pt x="179222" y="77927"/>
                </a:lnTo>
                <a:lnTo>
                  <a:pt x="172516" y="81076"/>
                </a:lnTo>
                <a:lnTo>
                  <a:pt x="190137" y="81076"/>
                </a:lnTo>
                <a:lnTo>
                  <a:pt x="192557" y="78689"/>
                </a:lnTo>
                <a:lnTo>
                  <a:pt x="194462" y="74218"/>
                </a:lnTo>
                <a:lnTo>
                  <a:pt x="194462" y="63042"/>
                </a:lnTo>
                <a:lnTo>
                  <a:pt x="192379" y="57861"/>
                </a:lnTo>
                <a:lnTo>
                  <a:pt x="188214" y="53492"/>
                </a:lnTo>
                <a:lnTo>
                  <a:pt x="188214" y="52882"/>
                </a:lnTo>
                <a:close/>
              </a:path>
              <a:path w="705485" h="153670">
                <a:moveTo>
                  <a:pt x="103632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103632" y="52882"/>
                </a:lnTo>
                <a:lnTo>
                  <a:pt x="103632" y="43129"/>
                </a:lnTo>
                <a:close/>
              </a:path>
              <a:path w="705485" h="153670">
                <a:moveTo>
                  <a:pt x="110337" y="43129"/>
                </a:moveTo>
                <a:lnTo>
                  <a:pt x="103632" y="43129"/>
                </a:lnTo>
                <a:lnTo>
                  <a:pt x="103632" y="52882"/>
                </a:lnTo>
                <a:lnTo>
                  <a:pt x="110337" y="52882"/>
                </a:lnTo>
                <a:lnTo>
                  <a:pt x="110337" y="43129"/>
                </a:lnTo>
                <a:close/>
              </a:path>
              <a:path w="705485" h="153670">
                <a:moveTo>
                  <a:pt x="243230" y="43129"/>
                </a:moveTo>
                <a:lnTo>
                  <a:pt x="110337" y="43129"/>
                </a:lnTo>
                <a:lnTo>
                  <a:pt x="110337" y="52882"/>
                </a:lnTo>
                <a:lnTo>
                  <a:pt x="243230" y="52882"/>
                </a:lnTo>
                <a:lnTo>
                  <a:pt x="243230" y="43129"/>
                </a:lnTo>
                <a:close/>
              </a:path>
              <a:path w="705485" h="153670">
                <a:moveTo>
                  <a:pt x="249936" y="43129"/>
                </a:moveTo>
                <a:lnTo>
                  <a:pt x="243230" y="43129"/>
                </a:lnTo>
                <a:lnTo>
                  <a:pt x="243230" y="52882"/>
                </a:lnTo>
                <a:lnTo>
                  <a:pt x="249936" y="52882"/>
                </a:lnTo>
                <a:lnTo>
                  <a:pt x="249936" y="43129"/>
                </a:lnTo>
                <a:close/>
              </a:path>
              <a:path w="705485" h="153670">
                <a:moveTo>
                  <a:pt x="284835" y="43129"/>
                </a:moveTo>
                <a:lnTo>
                  <a:pt x="249936" y="43129"/>
                </a:lnTo>
                <a:lnTo>
                  <a:pt x="249936" y="52882"/>
                </a:lnTo>
                <a:lnTo>
                  <a:pt x="284835" y="52882"/>
                </a:lnTo>
                <a:lnTo>
                  <a:pt x="284835" y="43129"/>
                </a:lnTo>
                <a:close/>
              </a:path>
              <a:path w="705485" h="153670">
                <a:moveTo>
                  <a:pt x="291541" y="43129"/>
                </a:moveTo>
                <a:lnTo>
                  <a:pt x="284835" y="43129"/>
                </a:lnTo>
                <a:lnTo>
                  <a:pt x="284835" y="52882"/>
                </a:lnTo>
                <a:lnTo>
                  <a:pt x="291541" y="52882"/>
                </a:lnTo>
                <a:lnTo>
                  <a:pt x="291541" y="43129"/>
                </a:lnTo>
                <a:close/>
              </a:path>
              <a:path w="705485" h="153670">
                <a:moveTo>
                  <a:pt x="326440" y="43129"/>
                </a:moveTo>
                <a:lnTo>
                  <a:pt x="291541" y="43129"/>
                </a:lnTo>
                <a:lnTo>
                  <a:pt x="291541" y="52882"/>
                </a:lnTo>
                <a:lnTo>
                  <a:pt x="326440" y="52882"/>
                </a:lnTo>
                <a:lnTo>
                  <a:pt x="326440" y="43129"/>
                </a:lnTo>
                <a:close/>
              </a:path>
              <a:path w="705485" h="153670">
                <a:moveTo>
                  <a:pt x="333146" y="43129"/>
                </a:moveTo>
                <a:lnTo>
                  <a:pt x="326440" y="43129"/>
                </a:lnTo>
                <a:lnTo>
                  <a:pt x="326440" y="52882"/>
                </a:lnTo>
                <a:lnTo>
                  <a:pt x="333146" y="52882"/>
                </a:lnTo>
                <a:lnTo>
                  <a:pt x="333146" y="43129"/>
                </a:lnTo>
                <a:close/>
              </a:path>
              <a:path w="705485" h="153670">
                <a:moveTo>
                  <a:pt x="412089" y="43129"/>
                </a:moveTo>
                <a:lnTo>
                  <a:pt x="333146" y="43129"/>
                </a:lnTo>
                <a:lnTo>
                  <a:pt x="333146" y="52882"/>
                </a:lnTo>
                <a:lnTo>
                  <a:pt x="412089" y="52882"/>
                </a:lnTo>
                <a:lnTo>
                  <a:pt x="412089" y="43129"/>
                </a:lnTo>
                <a:close/>
              </a:path>
              <a:path w="705485" h="153670">
                <a:moveTo>
                  <a:pt x="418795" y="43129"/>
                </a:moveTo>
                <a:lnTo>
                  <a:pt x="412089" y="43129"/>
                </a:lnTo>
                <a:lnTo>
                  <a:pt x="412089" y="52882"/>
                </a:lnTo>
                <a:lnTo>
                  <a:pt x="418795" y="52882"/>
                </a:lnTo>
                <a:lnTo>
                  <a:pt x="418795" y="43129"/>
                </a:lnTo>
                <a:close/>
              </a:path>
              <a:path w="705485" h="153670">
                <a:moveTo>
                  <a:pt x="503529" y="43129"/>
                </a:moveTo>
                <a:lnTo>
                  <a:pt x="418795" y="43129"/>
                </a:lnTo>
                <a:lnTo>
                  <a:pt x="418795" y="52882"/>
                </a:lnTo>
                <a:lnTo>
                  <a:pt x="503529" y="52882"/>
                </a:lnTo>
                <a:lnTo>
                  <a:pt x="503529" y="43129"/>
                </a:lnTo>
                <a:close/>
              </a:path>
              <a:path w="705485" h="153670">
                <a:moveTo>
                  <a:pt x="341528" y="0"/>
                </a:moveTo>
                <a:lnTo>
                  <a:pt x="303276" y="20827"/>
                </a:lnTo>
                <a:lnTo>
                  <a:pt x="303276" y="43129"/>
                </a:lnTo>
                <a:lnTo>
                  <a:pt x="314706" y="43129"/>
                </a:lnTo>
                <a:lnTo>
                  <a:pt x="314706" y="23825"/>
                </a:lnTo>
                <a:lnTo>
                  <a:pt x="316966" y="18872"/>
                </a:lnTo>
                <a:lnTo>
                  <a:pt x="326009" y="12064"/>
                </a:lnTo>
                <a:lnTo>
                  <a:pt x="332689" y="10363"/>
                </a:lnTo>
                <a:lnTo>
                  <a:pt x="379642" y="10363"/>
                </a:lnTo>
                <a:lnTo>
                  <a:pt x="376123" y="8229"/>
                </a:lnTo>
                <a:lnTo>
                  <a:pt x="368360" y="4629"/>
                </a:lnTo>
                <a:lnTo>
                  <a:pt x="360006" y="2057"/>
                </a:lnTo>
                <a:lnTo>
                  <a:pt x="351062" y="514"/>
                </a:lnTo>
                <a:lnTo>
                  <a:pt x="341528" y="0"/>
                </a:lnTo>
                <a:close/>
              </a:path>
              <a:path w="705485" h="153670">
                <a:moveTo>
                  <a:pt x="379642" y="10363"/>
                </a:moveTo>
                <a:lnTo>
                  <a:pt x="341528" y="10363"/>
                </a:lnTo>
                <a:lnTo>
                  <a:pt x="349577" y="10782"/>
                </a:lnTo>
                <a:lnTo>
                  <a:pt x="357196" y="12064"/>
                </a:lnTo>
                <a:lnTo>
                  <a:pt x="390296" y="33070"/>
                </a:lnTo>
                <a:lnTo>
                  <a:pt x="398373" y="26669"/>
                </a:lnTo>
                <a:lnTo>
                  <a:pt x="394239" y="21688"/>
                </a:lnTo>
                <a:lnTo>
                  <a:pt x="389153" y="16954"/>
                </a:lnTo>
                <a:lnTo>
                  <a:pt x="383114" y="12468"/>
                </a:lnTo>
                <a:lnTo>
                  <a:pt x="379642" y="10363"/>
                </a:lnTo>
                <a:close/>
              </a:path>
              <a:path w="705485" h="153670">
                <a:moveTo>
                  <a:pt x="608520" y="52882"/>
                </a:moveTo>
                <a:lnTo>
                  <a:pt x="597395" y="52882"/>
                </a:lnTo>
                <a:lnTo>
                  <a:pt x="597395" y="67970"/>
                </a:lnTo>
                <a:lnTo>
                  <a:pt x="567677" y="67970"/>
                </a:lnTo>
                <a:lnTo>
                  <a:pt x="563156" y="69418"/>
                </a:lnTo>
                <a:lnTo>
                  <a:pt x="556653" y="75209"/>
                </a:lnTo>
                <a:lnTo>
                  <a:pt x="555028" y="78943"/>
                </a:lnTo>
                <a:lnTo>
                  <a:pt x="555028" y="91541"/>
                </a:lnTo>
                <a:lnTo>
                  <a:pt x="558736" y="97891"/>
                </a:lnTo>
                <a:lnTo>
                  <a:pt x="566153" y="102565"/>
                </a:lnTo>
                <a:lnTo>
                  <a:pt x="559650" y="107441"/>
                </a:lnTo>
                <a:lnTo>
                  <a:pt x="556399" y="113639"/>
                </a:lnTo>
                <a:lnTo>
                  <a:pt x="556435" y="121462"/>
                </a:lnTo>
                <a:lnTo>
                  <a:pt x="557195" y="127877"/>
                </a:lnTo>
                <a:lnTo>
                  <a:pt x="593742" y="152366"/>
                </a:lnTo>
                <a:lnTo>
                  <a:pt x="604405" y="153619"/>
                </a:lnTo>
                <a:lnTo>
                  <a:pt x="609295" y="143713"/>
                </a:lnTo>
                <a:lnTo>
                  <a:pt x="591285" y="141465"/>
                </a:lnTo>
                <a:lnTo>
                  <a:pt x="578423" y="137007"/>
                </a:lnTo>
                <a:lnTo>
                  <a:pt x="570706" y="130340"/>
                </a:lnTo>
                <a:lnTo>
                  <a:pt x="568134" y="121462"/>
                </a:lnTo>
                <a:lnTo>
                  <a:pt x="568134" y="116890"/>
                </a:lnTo>
                <a:lnTo>
                  <a:pt x="570064" y="113106"/>
                </a:lnTo>
                <a:lnTo>
                  <a:pt x="577786" y="107111"/>
                </a:lnTo>
                <a:lnTo>
                  <a:pt x="582866" y="105613"/>
                </a:lnTo>
                <a:lnTo>
                  <a:pt x="611717" y="105613"/>
                </a:lnTo>
                <a:lnTo>
                  <a:pt x="603329" y="97688"/>
                </a:lnTo>
                <a:lnTo>
                  <a:pt x="575297" y="97688"/>
                </a:lnTo>
                <a:lnTo>
                  <a:pt x="569506" y="94335"/>
                </a:lnTo>
                <a:lnTo>
                  <a:pt x="566610" y="90119"/>
                </a:lnTo>
                <a:lnTo>
                  <a:pt x="566610" y="80263"/>
                </a:lnTo>
                <a:lnTo>
                  <a:pt x="569760" y="77876"/>
                </a:lnTo>
                <a:lnTo>
                  <a:pt x="608520" y="77876"/>
                </a:lnTo>
                <a:lnTo>
                  <a:pt x="608520" y="52882"/>
                </a:lnTo>
                <a:close/>
              </a:path>
              <a:path w="705485" h="153670">
                <a:moveTo>
                  <a:pt x="647839" y="52882"/>
                </a:moveTo>
                <a:lnTo>
                  <a:pt x="636409" y="52882"/>
                </a:lnTo>
                <a:lnTo>
                  <a:pt x="636409" y="140969"/>
                </a:lnTo>
                <a:lnTo>
                  <a:pt x="647839" y="140969"/>
                </a:lnTo>
                <a:lnTo>
                  <a:pt x="647839" y="52882"/>
                </a:lnTo>
                <a:close/>
              </a:path>
              <a:path w="705485" h="153670">
                <a:moveTo>
                  <a:pt x="611717" y="105613"/>
                </a:moveTo>
                <a:lnTo>
                  <a:pt x="593432" y="105613"/>
                </a:lnTo>
                <a:lnTo>
                  <a:pt x="596734" y="106578"/>
                </a:lnTo>
                <a:lnTo>
                  <a:pt x="601408" y="110439"/>
                </a:lnTo>
                <a:lnTo>
                  <a:pt x="602576" y="112877"/>
                </a:lnTo>
                <a:lnTo>
                  <a:pt x="602576" y="119786"/>
                </a:lnTo>
                <a:lnTo>
                  <a:pt x="600544" y="123393"/>
                </a:lnTo>
                <a:lnTo>
                  <a:pt x="596480" y="126644"/>
                </a:lnTo>
                <a:lnTo>
                  <a:pt x="606539" y="132435"/>
                </a:lnTo>
                <a:lnTo>
                  <a:pt x="611416" y="127965"/>
                </a:lnTo>
                <a:lnTo>
                  <a:pt x="613854" y="122580"/>
                </a:lnTo>
                <a:lnTo>
                  <a:pt x="613832" y="110439"/>
                </a:lnTo>
                <a:lnTo>
                  <a:pt x="611717" y="105613"/>
                </a:lnTo>
                <a:close/>
              </a:path>
              <a:path w="705485" h="153670">
                <a:moveTo>
                  <a:pt x="596887" y="95402"/>
                </a:moveTo>
                <a:lnTo>
                  <a:pt x="583780" y="95402"/>
                </a:lnTo>
                <a:lnTo>
                  <a:pt x="579259" y="96164"/>
                </a:lnTo>
                <a:lnTo>
                  <a:pt x="575297" y="97688"/>
                </a:lnTo>
                <a:lnTo>
                  <a:pt x="603329" y="97688"/>
                </a:lnTo>
                <a:lnTo>
                  <a:pt x="603059" y="97434"/>
                </a:lnTo>
                <a:lnTo>
                  <a:pt x="596887" y="95402"/>
                </a:lnTo>
                <a:close/>
              </a:path>
              <a:path w="705485" h="153670">
                <a:moveTo>
                  <a:pt x="617969" y="43129"/>
                </a:moveTo>
                <a:lnTo>
                  <a:pt x="540702" y="43129"/>
                </a:lnTo>
                <a:lnTo>
                  <a:pt x="540702" y="52882"/>
                </a:lnTo>
                <a:lnTo>
                  <a:pt x="617969" y="52882"/>
                </a:lnTo>
                <a:lnTo>
                  <a:pt x="617969" y="43129"/>
                </a:lnTo>
                <a:close/>
              </a:path>
              <a:path w="705485" h="153670">
                <a:moveTo>
                  <a:pt x="624674" y="43129"/>
                </a:moveTo>
                <a:lnTo>
                  <a:pt x="617969" y="43129"/>
                </a:lnTo>
                <a:lnTo>
                  <a:pt x="617969" y="52882"/>
                </a:lnTo>
                <a:lnTo>
                  <a:pt x="624674" y="52882"/>
                </a:lnTo>
                <a:lnTo>
                  <a:pt x="624674" y="43129"/>
                </a:lnTo>
                <a:close/>
              </a:path>
              <a:path w="705485" h="153670">
                <a:moveTo>
                  <a:pt x="666280" y="43129"/>
                </a:moveTo>
                <a:lnTo>
                  <a:pt x="624674" y="43129"/>
                </a:lnTo>
                <a:lnTo>
                  <a:pt x="624674" y="52882"/>
                </a:lnTo>
                <a:lnTo>
                  <a:pt x="666280" y="52882"/>
                </a:lnTo>
                <a:lnTo>
                  <a:pt x="666280" y="43129"/>
                </a:lnTo>
                <a:close/>
              </a:path>
              <a:path w="705485" h="153670">
                <a:moveTo>
                  <a:pt x="613702" y="2285"/>
                </a:moveTo>
                <a:lnTo>
                  <a:pt x="600595" y="5333"/>
                </a:lnTo>
                <a:lnTo>
                  <a:pt x="613092" y="19659"/>
                </a:lnTo>
                <a:lnTo>
                  <a:pt x="618817" y="26098"/>
                </a:lnTo>
                <a:lnTo>
                  <a:pt x="624560" y="32156"/>
                </a:lnTo>
                <a:lnTo>
                  <a:pt x="630323" y="37833"/>
                </a:lnTo>
                <a:lnTo>
                  <a:pt x="636104" y="43129"/>
                </a:lnTo>
                <a:lnTo>
                  <a:pt x="646772" y="43129"/>
                </a:lnTo>
                <a:lnTo>
                  <a:pt x="613702" y="2285"/>
                </a:lnTo>
                <a:close/>
              </a:path>
              <a:path w="705485" h="153670">
                <a:moveTo>
                  <a:pt x="705142" y="43129"/>
                </a:moveTo>
                <a:lnTo>
                  <a:pt x="693407" y="43129"/>
                </a:lnTo>
                <a:lnTo>
                  <a:pt x="693407" y="140969"/>
                </a:lnTo>
                <a:lnTo>
                  <a:pt x="705142" y="140969"/>
                </a:lnTo>
                <a:lnTo>
                  <a:pt x="705142" y="431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4">
            <a:extLst>
              <a:ext uri="{FF2B5EF4-FFF2-40B4-BE49-F238E27FC236}">
                <a16:creationId xmlns:a16="http://schemas.microsoft.com/office/drawing/2014/main" id="{68388E74-B307-4174-87BB-327DE03650FF}"/>
              </a:ext>
            </a:extLst>
          </p:cNvPr>
          <p:cNvSpPr/>
          <p:nvPr/>
        </p:nvSpPr>
        <p:spPr>
          <a:xfrm>
            <a:off x="1648738" y="1555265"/>
            <a:ext cx="52593" cy="34544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6060" y="0"/>
                </a:moveTo>
                <a:lnTo>
                  <a:pt x="14478" y="0"/>
                </a:lnTo>
                <a:lnTo>
                  <a:pt x="9652" y="1930"/>
                </a:lnTo>
                <a:lnTo>
                  <a:pt x="1930" y="9651"/>
                </a:lnTo>
                <a:lnTo>
                  <a:pt x="0" y="14427"/>
                </a:lnTo>
                <a:lnTo>
                  <a:pt x="0" y="25907"/>
                </a:lnTo>
                <a:lnTo>
                  <a:pt x="1905" y="30733"/>
                </a:lnTo>
                <a:lnTo>
                  <a:pt x="5715" y="34594"/>
                </a:lnTo>
                <a:lnTo>
                  <a:pt x="9525" y="38455"/>
                </a:lnTo>
                <a:lnTo>
                  <a:pt x="14427" y="40385"/>
                </a:lnTo>
                <a:lnTo>
                  <a:pt x="26111" y="40385"/>
                </a:lnTo>
                <a:lnTo>
                  <a:pt x="30886" y="38430"/>
                </a:lnTo>
                <a:lnTo>
                  <a:pt x="38608" y="30606"/>
                </a:lnTo>
                <a:lnTo>
                  <a:pt x="40538" y="25806"/>
                </a:lnTo>
                <a:lnTo>
                  <a:pt x="40538" y="14427"/>
                </a:lnTo>
                <a:lnTo>
                  <a:pt x="38608" y="9651"/>
                </a:lnTo>
                <a:lnTo>
                  <a:pt x="30886" y="1930"/>
                </a:lnTo>
                <a:lnTo>
                  <a:pt x="2606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45">
            <a:extLst>
              <a:ext uri="{FF2B5EF4-FFF2-40B4-BE49-F238E27FC236}">
                <a16:creationId xmlns:a16="http://schemas.microsoft.com/office/drawing/2014/main" id="{9B54095D-6E6D-4883-9749-5160CF800C0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39061" y="3021621"/>
            <a:ext cx="7271779" cy="216881"/>
          </a:xfrm>
          <a:prstGeom prst="rect">
            <a:avLst/>
          </a:prstGeom>
        </p:spPr>
      </p:pic>
      <p:pic>
        <p:nvPicPr>
          <p:cNvPr id="18" name="object 46">
            <a:extLst>
              <a:ext uri="{FF2B5EF4-FFF2-40B4-BE49-F238E27FC236}">
                <a16:creationId xmlns:a16="http://schemas.microsoft.com/office/drawing/2014/main" id="{8140D478-DC9C-4C18-989D-6D9F3A9A6C7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11610" y="2209199"/>
            <a:ext cx="6367290" cy="259757"/>
          </a:xfrm>
          <a:prstGeom prst="rect">
            <a:avLst/>
          </a:prstGeom>
        </p:spPr>
      </p:pic>
      <p:grpSp>
        <p:nvGrpSpPr>
          <p:cNvPr id="19" name="object 47">
            <a:extLst>
              <a:ext uri="{FF2B5EF4-FFF2-40B4-BE49-F238E27FC236}">
                <a16:creationId xmlns:a16="http://schemas.microsoft.com/office/drawing/2014/main" id="{8E8CA97C-0C0C-40AE-B0D4-1F18D47028F3}"/>
              </a:ext>
            </a:extLst>
          </p:cNvPr>
          <p:cNvGrpSpPr/>
          <p:nvPr/>
        </p:nvGrpSpPr>
        <p:grpSpPr>
          <a:xfrm>
            <a:off x="1160366" y="3474030"/>
            <a:ext cx="7850475" cy="1162829"/>
            <a:chOff x="896647" y="6909651"/>
            <a:chExt cx="5988050" cy="839469"/>
          </a:xfrm>
        </p:grpSpPr>
        <p:pic>
          <p:nvPicPr>
            <p:cNvPr id="20" name="object 48">
              <a:extLst>
                <a:ext uri="{FF2B5EF4-FFF2-40B4-BE49-F238E27FC236}">
                  <a16:creationId xmlns:a16="http://schemas.microsoft.com/office/drawing/2014/main" id="{129B0516-00AC-435A-880B-EF3F0E1CEAD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6401" y="6909651"/>
              <a:ext cx="5969355" cy="191871"/>
            </a:xfrm>
            <a:prstGeom prst="rect">
              <a:avLst/>
            </a:prstGeom>
          </p:spPr>
        </p:pic>
        <p:pic>
          <p:nvPicPr>
            <p:cNvPr id="21" name="object 49">
              <a:extLst>
                <a:ext uri="{FF2B5EF4-FFF2-40B4-BE49-F238E27FC236}">
                  <a16:creationId xmlns:a16="http://schemas.microsoft.com/office/drawing/2014/main" id="{B249A9D1-00CA-4F6C-AA5D-D2D0F2B2C3A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6647" y="7138251"/>
              <a:ext cx="5987491" cy="185166"/>
            </a:xfrm>
            <a:prstGeom prst="rect">
              <a:avLst/>
            </a:prstGeom>
          </p:spPr>
        </p:pic>
        <p:pic>
          <p:nvPicPr>
            <p:cNvPr id="22" name="object 50">
              <a:extLst>
                <a:ext uri="{FF2B5EF4-FFF2-40B4-BE49-F238E27FC236}">
                  <a16:creationId xmlns:a16="http://schemas.microsoft.com/office/drawing/2014/main" id="{B7E46123-3786-4748-9D3E-99F92274CB72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6647" y="7366546"/>
              <a:ext cx="5979109" cy="186842"/>
            </a:xfrm>
            <a:prstGeom prst="rect">
              <a:avLst/>
            </a:prstGeom>
          </p:spPr>
        </p:pic>
        <p:pic>
          <p:nvPicPr>
            <p:cNvPr id="23" name="object 51">
              <a:extLst>
                <a:ext uri="{FF2B5EF4-FFF2-40B4-BE49-F238E27FC236}">
                  <a16:creationId xmlns:a16="http://schemas.microsoft.com/office/drawing/2014/main" id="{12AE4638-78ED-4E8A-9961-E42D02D05E04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6647" y="7595451"/>
              <a:ext cx="1563598" cy="153619"/>
            </a:xfrm>
            <a:prstGeom prst="rect">
              <a:avLst/>
            </a:prstGeom>
          </p:spPr>
        </p:pic>
      </p:grpSp>
      <p:grpSp>
        <p:nvGrpSpPr>
          <p:cNvPr id="24" name="object 4">
            <a:extLst>
              <a:ext uri="{FF2B5EF4-FFF2-40B4-BE49-F238E27FC236}">
                <a16:creationId xmlns:a16="http://schemas.microsoft.com/office/drawing/2014/main" id="{0E1A0582-C44D-48C0-B64C-9CC894A4258E}"/>
              </a:ext>
            </a:extLst>
          </p:cNvPr>
          <p:cNvGrpSpPr/>
          <p:nvPr/>
        </p:nvGrpSpPr>
        <p:grpSpPr>
          <a:xfrm>
            <a:off x="8220" y="2"/>
            <a:ext cx="10041965" cy="375862"/>
            <a:chOff x="6350" y="313207"/>
            <a:chExt cx="7759700" cy="486409"/>
          </a:xfrm>
        </p:grpSpPr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D4F946F8-8B5A-465D-B9B2-FD9B5CC9D0FD}"/>
                </a:ext>
              </a:extLst>
            </p:cNvPr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6">
              <a:extLst>
                <a:ext uri="{FF2B5EF4-FFF2-40B4-BE49-F238E27FC236}">
                  <a16:creationId xmlns:a16="http://schemas.microsoft.com/office/drawing/2014/main" id="{9E7340C6-BF17-45BB-9142-989090E9C6F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27" name="object 7">
              <a:extLst>
                <a:ext uri="{FF2B5EF4-FFF2-40B4-BE49-F238E27FC236}">
                  <a16:creationId xmlns:a16="http://schemas.microsoft.com/office/drawing/2014/main" id="{A78E54DD-BBD8-4B7C-BE50-187EE198E44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  <p:sp>
        <p:nvSpPr>
          <p:cNvPr id="30" name="object 35">
            <a:extLst>
              <a:ext uri="{FF2B5EF4-FFF2-40B4-BE49-F238E27FC236}">
                <a16:creationId xmlns:a16="http://schemas.microsoft.com/office/drawing/2014/main" id="{90CBCF9C-E036-49B3-825D-D37A09FDD17F}"/>
              </a:ext>
            </a:extLst>
          </p:cNvPr>
          <p:cNvSpPr/>
          <p:nvPr/>
        </p:nvSpPr>
        <p:spPr>
          <a:xfrm>
            <a:off x="1862477" y="787753"/>
            <a:ext cx="1088300" cy="229884"/>
          </a:xfrm>
          <a:custGeom>
            <a:avLst/>
            <a:gdLst/>
            <a:ahLst/>
            <a:cxnLst/>
            <a:rect l="l" t="t" r="r" b="b"/>
            <a:pathLst>
              <a:path w="795655" h="161289">
                <a:moveTo>
                  <a:pt x="18592" y="84124"/>
                </a:moveTo>
                <a:lnTo>
                  <a:pt x="5181" y="94640"/>
                </a:lnTo>
                <a:lnTo>
                  <a:pt x="46939" y="147370"/>
                </a:lnTo>
                <a:lnTo>
                  <a:pt x="61417" y="138226"/>
                </a:lnTo>
                <a:lnTo>
                  <a:pt x="46024" y="119024"/>
                </a:lnTo>
                <a:lnTo>
                  <a:pt x="41509" y="113487"/>
                </a:lnTo>
                <a:lnTo>
                  <a:pt x="37591" y="109067"/>
                </a:lnTo>
                <a:lnTo>
                  <a:pt x="34289" y="105765"/>
                </a:lnTo>
                <a:lnTo>
                  <a:pt x="34442" y="105155"/>
                </a:lnTo>
                <a:lnTo>
                  <a:pt x="39319" y="105155"/>
                </a:lnTo>
                <a:lnTo>
                  <a:pt x="41452" y="105003"/>
                </a:lnTo>
                <a:lnTo>
                  <a:pt x="45211" y="103682"/>
                </a:lnTo>
                <a:lnTo>
                  <a:pt x="48463" y="101345"/>
                </a:lnTo>
                <a:lnTo>
                  <a:pt x="98602" y="101345"/>
                </a:lnTo>
                <a:lnTo>
                  <a:pt x="98602" y="92049"/>
                </a:lnTo>
                <a:lnTo>
                  <a:pt x="28498" y="92049"/>
                </a:lnTo>
                <a:lnTo>
                  <a:pt x="26390" y="91439"/>
                </a:lnTo>
                <a:lnTo>
                  <a:pt x="22834" y="89001"/>
                </a:lnTo>
                <a:lnTo>
                  <a:pt x="20827" y="86969"/>
                </a:lnTo>
                <a:lnTo>
                  <a:pt x="18592" y="84124"/>
                </a:lnTo>
                <a:close/>
              </a:path>
              <a:path w="795655" h="161289">
                <a:moveTo>
                  <a:pt x="452323" y="58369"/>
                </a:moveTo>
                <a:lnTo>
                  <a:pt x="434644" y="58369"/>
                </a:lnTo>
                <a:lnTo>
                  <a:pt x="434644" y="74828"/>
                </a:lnTo>
                <a:lnTo>
                  <a:pt x="405790" y="74828"/>
                </a:lnTo>
                <a:lnTo>
                  <a:pt x="398805" y="77393"/>
                </a:lnTo>
                <a:lnTo>
                  <a:pt x="387121" y="87655"/>
                </a:lnTo>
                <a:lnTo>
                  <a:pt x="384362" y="94589"/>
                </a:lnTo>
                <a:lnTo>
                  <a:pt x="384247" y="113661"/>
                </a:lnTo>
                <a:lnTo>
                  <a:pt x="386384" y="121589"/>
                </a:lnTo>
                <a:lnTo>
                  <a:pt x="395122" y="136118"/>
                </a:lnTo>
                <a:lnTo>
                  <a:pt x="400456" y="142036"/>
                </a:lnTo>
                <a:lnTo>
                  <a:pt x="406755" y="146608"/>
                </a:lnTo>
                <a:lnTo>
                  <a:pt x="419861" y="135635"/>
                </a:lnTo>
                <a:lnTo>
                  <a:pt x="412194" y="128978"/>
                </a:lnTo>
                <a:lnTo>
                  <a:pt x="406717" y="121653"/>
                </a:lnTo>
                <a:lnTo>
                  <a:pt x="403431" y="113661"/>
                </a:lnTo>
                <a:lnTo>
                  <a:pt x="402432" y="105765"/>
                </a:lnTo>
                <a:lnTo>
                  <a:pt x="402335" y="100126"/>
                </a:lnTo>
                <a:lnTo>
                  <a:pt x="403707" y="96443"/>
                </a:lnTo>
                <a:lnTo>
                  <a:pt x="409194" y="91465"/>
                </a:lnTo>
                <a:lnTo>
                  <a:pt x="412750" y="90220"/>
                </a:lnTo>
                <a:lnTo>
                  <a:pt x="452323" y="90220"/>
                </a:lnTo>
                <a:lnTo>
                  <a:pt x="452323" y="58369"/>
                </a:lnTo>
                <a:close/>
              </a:path>
              <a:path w="795655" h="161289">
                <a:moveTo>
                  <a:pt x="98602" y="105155"/>
                </a:moveTo>
                <a:lnTo>
                  <a:pt x="80771" y="105155"/>
                </a:lnTo>
                <a:lnTo>
                  <a:pt x="80771" y="144932"/>
                </a:lnTo>
                <a:lnTo>
                  <a:pt x="98602" y="144932"/>
                </a:lnTo>
                <a:lnTo>
                  <a:pt x="98602" y="105155"/>
                </a:lnTo>
                <a:close/>
              </a:path>
              <a:path w="795655" h="161289">
                <a:moveTo>
                  <a:pt x="191871" y="105765"/>
                </a:moveTo>
                <a:lnTo>
                  <a:pt x="174497" y="105765"/>
                </a:lnTo>
                <a:lnTo>
                  <a:pt x="174497" y="144932"/>
                </a:lnTo>
                <a:lnTo>
                  <a:pt x="191871" y="144932"/>
                </a:lnTo>
                <a:lnTo>
                  <a:pt x="191871" y="105765"/>
                </a:lnTo>
                <a:close/>
              </a:path>
              <a:path w="795655" h="161289">
                <a:moveTo>
                  <a:pt x="235153" y="58369"/>
                </a:moveTo>
                <a:lnTo>
                  <a:pt x="217474" y="58369"/>
                </a:lnTo>
                <a:lnTo>
                  <a:pt x="217474" y="144932"/>
                </a:lnTo>
                <a:lnTo>
                  <a:pt x="235153" y="144932"/>
                </a:lnTo>
                <a:lnTo>
                  <a:pt x="235153" y="58369"/>
                </a:lnTo>
                <a:close/>
              </a:path>
              <a:path w="795655" h="161289">
                <a:moveTo>
                  <a:pt x="278434" y="58369"/>
                </a:moveTo>
                <a:lnTo>
                  <a:pt x="260756" y="58369"/>
                </a:lnTo>
                <a:lnTo>
                  <a:pt x="260756" y="144932"/>
                </a:lnTo>
                <a:lnTo>
                  <a:pt x="278434" y="144932"/>
                </a:lnTo>
                <a:lnTo>
                  <a:pt x="278434" y="58369"/>
                </a:lnTo>
                <a:close/>
              </a:path>
              <a:path w="795655" h="161289">
                <a:moveTo>
                  <a:pt x="364388" y="122224"/>
                </a:moveTo>
                <a:lnTo>
                  <a:pt x="346709" y="122224"/>
                </a:lnTo>
                <a:lnTo>
                  <a:pt x="346709" y="144932"/>
                </a:lnTo>
                <a:lnTo>
                  <a:pt x="364388" y="144932"/>
                </a:lnTo>
                <a:lnTo>
                  <a:pt x="364388" y="122224"/>
                </a:lnTo>
                <a:close/>
              </a:path>
              <a:path w="795655" h="161289">
                <a:moveTo>
                  <a:pt x="452323" y="90220"/>
                </a:moveTo>
                <a:lnTo>
                  <a:pt x="434644" y="90220"/>
                </a:lnTo>
                <a:lnTo>
                  <a:pt x="434644" y="144932"/>
                </a:lnTo>
                <a:lnTo>
                  <a:pt x="452323" y="144932"/>
                </a:lnTo>
                <a:lnTo>
                  <a:pt x="452323" y="90220"/>
                </a:lnTo>
                <a:close/>
              </a:path>
              <a:path w="795655" h="161289">
                <a:moveTo>
                  <a:pt x="327055" y="70685"/>
                </a:moveTo>
                <a:lnTo>
                  <a:pt x="296599" y="100126"/>
                </a:lnTo>
                <a:lnTo>
                  <a:pt x="296590" y="109118"/>
                </a:lnTo>
                <a:lnTo>
                  <a:pt x="299415" y="116103"/>
                </a:lnTo>
                <a:lnTo>
                  <a:pt x="310794" y="126974"/>
                </a:lnTo>
                <a:lnTo>
                  <a:pt x="317855" y="129692"/>
                </a:lnTo>
                <a:lnTo>
                  <a:pt x="334924" y="129692"/>
                </a:lnTo>
                <a:lnTo>
                  <a:pt x="341528" y="127203"/>
                </a:lnTo>
                <a:lnTo>
                  <a:pt x="346100" y="122224"/>
                </a:lnTo>
                <a:lnTo>
                  <a:pt x="364388" y="122224"/>
                </a:lnTo>
                <a:lnTo>
                  <a:pt x="364388" y="114452"/>
                </a:lnTo>
                <a:lnTo>
                  <a:pt x="325119" y="114452"/>
                </a:lnTo>
                <a:lnTo>
                  <a:pt x="321589" y="113156"/>
                </a:lnTo>
                <a:lnTo>
                  <a:pt x="316204" y="107975"/>
                </a:lnTo>
                <a:lnTo>
                  <a:pt x="314918" y="104698"/>
                </a:lnTo>
                <a:lnTo>
                  <a:pt x="314858" y="94589"/>
                </a:lnTo>
                <a:lnTo>
                  <a:pt x="317017" y="90550"/>
                </a:lnTo>
                <a:lnTo>
                  <a:pt x="325653" y="85775"/>
                </a:lnTo>
                <a:lnTo>
                  <a:pt x="330453" y="85343"/>
                </a:lnTo>
                <a:lnTo>
                  <a:pt x="335602" y="85343"/>
                </a:lnTo>
                <a:lnTo>
                  <a:pt x="334365" y="71323"/>
                </a:lnTo>
                <a:lnTo>
                  <a:pt x="327055" y="70685"/>
                </a:lnTo>
                <a:close/>
              </a:path>
              <a:path w="795655" h="161289">
                <a:moveTo>
                  <a:pt x="129793" y="44348"/>
                </a:moveTo>
                <a:lnTo>
                  <a:pt x="115519" y="44348"/>
                </a:lnTo>
                <a:lnTo>
                  <a:pt x="115519" y="58369"/>
                </a:lnTo>
                <a:lnTo>
                  <a:pt x="122580" y="58369"/>
                </a:lnTo>
                <a:lnTo>
                  <a:pt x="125272" y="59156"/>
                </a:lnTo>
                <a:lnTo>
                  <a:pt x="128320" y="62306"/>
                </a:lnTo>
                <a:lnTo>
                  <a:pt x="129082" y="64871"/>
                </a:lnTo>
                <a:lnTo>
                  <a:pt x="129082" y="90830"/>
                </a:lnTo>
                <a:lnTo>
                  <a:pt x="121005" y="97078"/>
                </a:lnTo>
                <a:lnTo>
                  <a:pt x="121077" y="101345"/>
                </a:lnTo>
                <a:lnTo>
                  <a:pt x="122021" y="105359"/>
                </a:lnTo>
                <a:lnTo>
                  <a:pt x="126085" y="114706"/>
                </a:lnTo>
                <a:lnTo>
                  <a:pt x="128828" y="118363"/>
                </a:lnTo>
                <a:lnTo>
                  <a:pt x="132283" y="121005"/>
                </a:lnTo>
                <a:lnTo>
                  <a:pt x="145999" y="121005"/>
                </a:lnTo>
                <a:lnTo>
                  <a:pt x="145999" y="105765"/>
                </a:lnTo>
                <a:lnTo>
                  <a:pt x="191871" y="105765"/>
                </a:lnTo>
                <a:lnTo>
                  <a:pt x="191871" y="90068"/>
                </a:lnTo>
                <a:lnTo>
                  <a:pt x="146456" y="90068"/>
                </a:lnTo>
                <a:lnTo>
                  <a:pt x="146456" y="59740"/>
                </a:lnTo>
                <a:lnTo>
                  <a:pt x="144297" y="54000"/>
                </a:lnTo>
                <a:lnTo>
                  <a:pt x="135661" y="46278"/>
                </a:lnTo>
                <a:lnTo>
                  <a:pt x="129793" y="44348"/>
                </a:lnTo>
                <a:close/>
              </a:path>
              <a:path w="795655" h="161289">
                <a:moveTo>
                  <a:pt x="364388" y="58369"/>
                </a:moveTo>
                <a:lnTo>
                  <a:pt x="346709" y="58369"/>
                </a:lnTo>
                <a:lnTo>
                  <a:pt x="346592" y="101041"/>
                </a:lnTo>
                <a:lnTo>
                  <a:pt x="345236" y="105155"/>
                </a:lnTo>
                <a:lnTo>
                  <a:pt x="345143" y="105359"/>
                </a:lnTo>
                <a:lnTo>
                  <a:pt x="339089" y="112623"/>
                </a:lnTo>
                <a:lnTo>
                  <a:pt x="334873" y="114452"/>
                </a:lnTo>
                <a:lnTo>
                  <a:pt x="364388" y="114452"/>
                </a:lnTo>
                <a:lnTo>
                  <a:pt x="364388" y="58369"/>
                </a:lnTo>
                <a:close/>
              </a:path>
              <a:path w="795655" h="161289">
                <a:moveTo>
                  <a:pt x="98602" y="101345"/>
                </a:moveTo>
                <a:lnTo>
                  <a:pt x="48463" y="101345"/>
                </a:lnTo>
                <a:lnTo>
                  <a:pt x="54152" y="104698"/>
                </a:lnTo>
                <a:lnTo>
                  <a:pt x="61112" y="106375"/>
                </a:lnTo>
                <a:lnTo>
                  <a:pt x="73202" y="106375"/>
                </a:lnTo>
                <a:lnTo>
                  <a:pt x="77012" y="105968"/>
                </a:lnTo>
                <a:lnTo>
                  <a:pt x="80771" y="105155"/>
                </a:lnTo>
                <a:lnTo>
                  <a:pt x="98602" y="105155"/>
                </a:lnTo>
                <a:lnTo>
                  <a:pt x="98602" y="101345"/>
                </a:lnTo>
                <a:close/>
              </a:path>
              <a:path w="795655" h="161289">
                <a:moveTo>
                  <a:pt x="39319" y="105155"/>
                </a:moveTo>
                <a:lnTo>
                  <a:pt x="34442" y="105155"/>
                </a:lnTo>
                <a:lnTo>
                  <a:pt x="34950" y="105257"/>
                </a:lnTo>
                <a:lnTo>
                  <a:pt x="35864" y="105308"/>
                </a:lnTo>
                <a:lnTo>
                  <a:pt x="37185" y="105308"/>
                </a:lnTo>
                <a:lnTo>
                  <a:pt x="39319" y="105155"/>
                </a:lnTo>
                <a:close/>
              </a:path>
              <a:path w="795655" h="161289">
                <a:moveTo>
                  <a:pt x="56235" y="58369"/>
                </a:moveTo>
                <a:lnTo>
                  <a:pt x="38709" y="58369"/>
                </a:lnTo>
                <a:lnTo>
                  <a:pt x="38709" y="89204"/>
                </a:lnTo>
                <a:lnTo>
                  <a:pt x="36118" y="92049"/>
                </a:lnTo>
                <a:lnTo>
                  <a:pt x="98602" y="92049"/>
                </a:lnTo>
                <a:lnTo>
                  <a:pt x="98602" y="90830"/>
                </a:lnTo>
                <a:lnTo>
                  <a:pt x="62788" y="90830"/>
                </a:lnTo>
                <a:lnTo>
                  <a:pt x="58927" y="90373"/>
                </a:lnTo>
                <a:lnTo>
                  <a:pt x="55778" y="89458"/>
                </a:lnTo>
                <a:lnTo>
                  <a:pt x="56083" y="87833"/>
                </a:lnTo>
                <a:lnTo>
                  <a:pt x="56189" y="86563"/>
                </a:lnTo>
                <a:lnTo>
                  <a:pt x="56235" y="58369"/>
                </a:lnTo>
                <a:close/>
              </a:path>
              <a:path w="795655" h="161289">
                <a:moveTo>
                  <a:pt x="98602" y="58369"/>
                </a:moveTo>
                <a:lnTo>
                  <a:pt x="80771" y="58369"/>
                </a:lnTo>
                <a:lnTo>
                  <a:pt x="80771" y="88544"/>
                </a:lnTo>
                <a:lnTo>
                  <a:pt x="76809" y="90068"/>
                </a:lnTo>
                <a:lnTo>
                  <a:pt x="72339" y="90830"/>
                </a:lnTo>
                <a:lnTo>
                  <a:pt x="98602" y="90830"/>
                </a:lnTo>
                <a:lnTo>
                  <a:pt x="98602" y="58369"/>
                </a:lnTo>
                <a:close/>
              </a:path>
              <a:path w="795655" h="161289">
                <a:moveTo>
                  <a:pt x="191871" y="58369"/>
                </a:moveTo>
                <a:lnTo>
                  <a:pt x="174497" y="58369"/>
                </a:lnTo>
                <a:lnTo>
                  <a:pt x="174497" y="90068"/>
                </a:lnTo>
                <a:lnTo>
                  <a:pt x="191871" y="90068"/>
                </a:lnTo>
                <a:lnTo>
                  <a:pt x="191871" y="58369"/>
                </a:lnTo>
                <a:close/>
              </a:path>
              <a:path w="795655" h="161289">
                <a:moveTo>
                  <a:pt x="335602" y="85343"/>
                </a:moveTo>
                <a:lnTo>
                  <a:pt x="330453" y="85343"/>
                </a:lnTo>
                <a:lnTo>
                  <a:pt x="335737" y="86867"/>
                </a:lnTo>
                <a:lnTo>
                  <a:pt x="335602" y="85343"/>
                </a:lnTo>
                <a:close/>
              </a:path>
              <a:path w="795655" h="161289">
                <a:moveTo>
                  <a:pt x="107289" y="44348"/>
                </a:moveTo>
                <a:lnTo>
                  <a:pt x="0" y="44348"/>
                </a:lnTo>
                <a:lnTo>
                  <a:pt x="0" y="58369"/>
                </a:lnTo>
                <a:lnTo>
                  <a:pt x="107289" y="58369"/>
                </a:lnTo>
                <a:lnTo>
                  <a:pt x="107289" y="44348"/>
                </a:lnTo>
                <a:close/>
              </a:path>
              <a:path w="795655" h="161289">
                <a:moveTo>
                  <a:pt x="115519" y="44348"/>
                </a:moveTo>
                <a:lnTo>
                  <a:pt x="107289" y="44348"/>
                </a:lnTo>
                <a:lnTo>
                  <a:pt x="107289" y="58369"/>
                </a:lnTo>
                <a:lnTo>
                  <a:pt x="115519" y="58369"/>
                </a:lnTo>
                <a:lnTo>
                  <a:pt x="115519" y="44348"/>
                </a:lnTo>
                <a:close/>
              </a:path>
              <a:path w="795655" h="161289">
                <a:moveTo>
                  <a:pt x="200558" y="44348"/>
                </a:moveTo>
                <a:lnTo>
                  <a:pt x="163067" y="44348"/>
                </a:lnTo>
                <a:lnTo>
                  <a:pt x="163067" y="58369"/>
                </a:lnTo>
                <a:lnTo>
                  <a:pt x="200558" y="58369"/>
                </a:lnTo>
                <a:lnTo>
                  <a:pt x="200558" y="44348"/>
                </a:lnTo>
                <a:close/>
              </a:path>
              <a:path w="795655" h="161289">
                <a:moveTo>
                  <a:pt x="208787" y="44348"/>
                </a:moveTo>
                <a:lnTo>
                  <a:pt x="200558" y="44348"/>
                </a:lnTo>
                <a:lnTo>
                  <a:pt x="200558" y="58369"/>
                </a:lnTo>
                <a:lnTo>
                  <a:pt x="208787" y="58369"/>
                </a:lnTo>
                <a:lnTo>
                  <a:pt x="208787" y="44348"/>
                </a:lnTo>
                <a:close/>
              </a:path>
              <a:path w="795655" h="161289">
                <a:moveTo>
                  <a:pt x="243839" y="44348"/>
                </a:moveTo>
                <a:lnTo>
                  <a:pt x="208787" y="44348"/>
                </a:lnTo>
                <a:lnTo>
                  <a:pt x="208787" y="58369"/>
                </a:lnTo>
                <a:lnTo>
                  <a:pt x="243839" y="58369"/>
                </a:lnTo>
                <a:lnTo>
                  <a:pt x="243839" y="44348"/>
                </a:lnTo>
                <a:close/>
              </a:path>
              <a:path w="795655" h="161289">
                <a:moveTo>
                  <a:pt x="252069" y="44348"/>
                </a:moveTo>
                <a:lnTo>
                  <a:pt x="243839" y="44348"/>
                </a:lnTo>
                <a:lnTo>
                  <a:pt x="243839" y="58369"/>
                </a:lnTo>
                <a:lnTo>
                  <a:pt x="252069" y="58369"/>
                </a:lnTo>
                <a:lnTo>
                  <a:pt x="252069" y="44348"/>
                </a:lnTo>
                <a:close/>
              </a:path>
              <a:path w="795655" h="161289">
                <a:moveTo>
                  <a:pt x="287121" y="44348"/>
                </a:moveTo>
                <a:lnTo>
                  <a:pt x="252069" y="44348"/>
                </a:lnTo>
                <a:lnTo>
                  <a:pt x="252069" y="58369"/>
                </a:lnTo>
                <a:lnTo>
                  <a:pt x="287121" y="58369"/>
                </a:lnTo>
                <a:lnTo>
                  <a:pt x="287121" y="44348"/>
                </a:lnTo>
                <a:close/>
              </a:path>
              <a:path w="795655" h="161289">
                <a:moveTo>
                  <a:pt x="295351" y="44348"/>
                </a:moveTo>
                <a:lnTo>
                  <a:pt x="287121" y="44348"/>
                </a:lnTo>
                <a:lnTo>
                  <a:pt x="287121" y="58369"/>
                </a:lnTo>
                <a:lnTo>
                  <a:pt x="295351" y="58369"/>
                </a:lnTo>
                <a:lnTo>
                  <a:pt x="295351" y="44348"/>
                </a:lnTo>
                <a:close/>
              </a:path>
              <a:path w="795655" h="161289">
                <a:moveTo>
                  <a:pt x="373075" y="44348"/>
                </a:moveTo>
                <a:lnTo>
                  <a:pt x="295351" y="44348"/>
                </a:lnTo>
                <a:lnTo>
                  <a:pt x="295351" y="58369"/>
                </a:lnTo>
                <a:lnTo>
                  <a:pt x="373075" y="58369"/>
                </a:lnTo>
                <a:lnTo>
                  <a:pt x="373075" y="44348"/>
                </a:lnTo>
                <a:close/>
              </a:path>
              <a:path w="795655" h="161289">
                <a:moveTo>
                  <a:pt x="381304" y="44348"/>
                </a:moveTo>
                <a:lnTo>
                  <a:pt x="373075" y="44348"/>
                </a:lnTo>
                <a:lnTo>
                  <a:pt x="373075" y="58369"/>
                </a:lnTo>
                <a:lnTo>
                  <a:pt x="381304" y="58369"/>
                </a:lnTo>
                <a:lnTo>
                  <a:pt x="381304" y="44348"/>
                </a:lnTo>
                <a:close/>
              </a:path>
              <a:path w="795655" h="161289">
                <a:moveTo>
                  <a:pt x="469391" y="44348"/>
                </a:moveTo>
                <a:lnTo>
                  <a:pt x="381304" y="44348"/>
                </a:lnTo>
                <a:lnTo>
                  <a:pt x="381304" y="58369"/>
                </a:lnTo>
                <a:lnTo>
                  <a:pt x="469391" y="58369"/>
                </a:lnTo>
                <a:lnTo>
                  <a:pt x="469391" y="44348"/>
                </a:lnTo>
                <a:close/>
              </a:path>
              <a:path w="795655" h="161289">
                <a:moveTo>
                  <a:pt x="302361" y="0"/>
                </a:moveTo>
                <a:lnTo>
                  <a:pt x="263537" y="19392"/>
                </a:lnTo>
                <a:lnTo>
                  <a:pt x="260756" y="44348"/>
                </a:lnTo>
                <a:lnTo>
                  <a:pt x="278434" y="44348"/>
                </a:lnTo>
                <a:lnTo>
                  <a:pt x="278434" y="33223"/>
                </a:lnTo>
                <a:lnTo>
                  <a:pt x="279920" y="25355"/>
                </a:lnTo>
                <a:lnTo>
                  <a:pt x="284378" y="19735"/>
                </a:lnTo>
                <a:lnTo>
                  <a:pt x="291807" y="16363"/>
                </a:lnTo>
                <a:lnTo>
                  <a:pt x="302209" y="15239"/>
                </a:lnTo>
                <a:lnTo>
                  <a:pt x="349913" y="15239"/>
                </a:lnTo>
                <a:lnTo>
                  <a:pt x="345443" y="12191"/>
                </a:lnTo>
                <a:lnTo>
                  <a:pt x="338175" y="8077"/>
                </a:lnTo>
                <a:lnTo>
                  <a:pt x="330107" y="4543"/>
                </a:lnTo>
                <a:lnTo>
                  <a:pt x="321449" y="2019"/>
                </a:lnTo>
                <a:lnTo>
                  <a:pt x="312200" y="504"/>
                </a:lnTo>
                <a:lnTo>
                  <a:pt x="302361" y="0"/>
                </a:lnTo>
                <a:close/>
              </a:path>
              <a:path w="795655" h="161289">
                <a:moveTo>
                  <a:pt x="349913" y="15239"/>
                </a:moveTo>
                <a:lnTo>
                  <a:pt x="302209" y="15239"/>
                </a:lnTo>
                <a:lnTo>
                  <a:pt x="309905" y="15611"/>
                </a:lnTo>
                <a:lnTo>
                  <a:pt x="317144" y="16725"/>
                </a:lnTo>
                <a:lnTo>
                  <a:pt x="350062" y="35966"/>
                </a:lnTo>
                <a:lnTo>
                  <a:pt x="361187" y="25450"/>
                </a:lnTo>
                <a:lnTo>
                  <a:pt x="356949" y="20878"/>
                </a:lnTo>
                <a:lnTo>
                  <a:pt x="351701" y="16459"/>
                </a:lnTo>
                <a:lnTo>
                  <a:pt x="349913" y="15239"/>
                </a:lnTo>
                <a:close/>
              </a:path>
              <a:path w="795655" h="161289">
                <a:moveTo>
                  <a:pt x="92963" y="7619"/>
                </a:moveTo>
                <a:lnTo>
                  <a:pt x="86359" y="7619"/>
                </a:lnTo>
                <a:lnTo>
                  <a:pt x="83642" y="8737"/>
                </a:lnTo>
                <a:lnTo>
                  <a:pt x="79273" y="13207"/>
                </a:lnTo>
                <a:lnTo>
                  <a:pt x="78181" y="16052"/>
                </a:lnTo>
                <a:lnTo>
                  <a:pt x="78181" y="22555"/>
                </a:lnTo>
                <a:lnTo>
                  <a:pt x="79298" y="25171"/>
                </a:lnTo>
                <a:lnTo>
                  <a:pt x="83769" y="29540"/>
                </a:lnTo>
                <a:lnTo>
                  <a:pt x="86461" y="30632"/>
                </a:lnTo>
                <a:lnTo>
                  <a:pt x="92963" y="30632"/>
                </a:lnTo>
                <a:lnTo>
                  <a:pt x="95757" y="29540"/>
                </a:lnTo>
                <a:lnTo>
                  <a:pt x="100239" y="25145"/>
                </a:lnTo>
                <a:lnTo>
                  <a:pt x="101345" y="22555"/>
                </a:lnTo>
                <a:lnTo>
                  <a:pt x="101345" y="16052"/>
                </a:lnTo>
                <a:lnTo>
                  <a:pt x="100228" y="13207"/>
                </a:lnTo>
                <a:lnTo>
                  <a:pt x="95757" y="8737"/>
                </a:lnTo>
                <a:lnTo>
                  <a:pt x="92963" y="7619"/>
                </a:lnTo>
                <a:close/>
              </a:path>
              <a:path w="795655" h="161289">
                <a:moveTo>
                  <a:pt x="581035" y="142036"/>
                </a:moveTo>
                <a:lnTo>
                  <a:pt x="564375" y="142036"/>
                </a:lnTo>
                <a:lnTo>
                  <a:pt x="571233" y="161239"/>
                </a:lnTo>
                <a:lnTo>
                  <a:pt x="591350" y="156667"/>
                </a:lnTo>
                <a:lnTo>
                  <a:pt x="581035" y="142036"/>
                </a:lnTo>
                <a:close/>
              </a:path>
              <a:path w="795655" h="161289">
                <a:moveTo>
                  <a:pt x="615276" y="99364"/>
                </a:moveTo>
                <a:lnTo>
                  <a:pt x="597446" y="99364"/>
                </a:lnTo>
                <a:lnTo>
                  <a:pt x="597598" y="144932"/>
                </a:lnTo>
                <a:lnTo>
                  <a:pt x="615276" y="144932"/>
                </a:lnTo>
                <a:lnTo>
                  <a:pt x="615276" y="99364"/>
                </a:lnTo>
                <a:close/>
              </a:path>
              <a:path w="795655" h="161289">
                <a:moveTo>
                  <a:pt x="703973" y="111556"/>
                </a:moveTo>
                <a:lnTo>
                  <a:pt x="686142" y="111556"/>
                </a:lnTo>
                <a:lnTo>
                  <a:pt x="686142" y="144932"/>
                </a:lnTo>
                <a:lnTo>
                  <a:pt x="703973" y="144932"/>
                </a:lnTo>
                <a:lnTo>
                  <a:pt x="703973" y="111556"/>
                </a:lnTo>
                <a:close/>
              </a:path>
              <a:path w="795655" h="161289">
                <a:moveTo>
                  <a:pt x="560819" y="42824"/>
                </a:moveTo>
                <a:lnTo>
                  <a:pt x="544258" y="42824"/>
                </a:lnTo>
                <a:lnTo>
                  <a:pt x="537324" y="45059"/>
                </a:lnTo>
                <a:lnTo>
                  <a:pt x="526046" y="54000"/>
                </a:lnTo>
                <a:lnTo>
                  <a:pt x="523353" y="59435"/>
                </a:lnTo>
                <a:lnTo>
                  <a:pt x="523227" y="71272"/>
                </a:lnTo>
                <a:lnTo>
                  <a:pt x="524522" y="75437"/>
                </a:lnTo>
                <a:lnTo>
                  <a:pt x="529704" y="82753"/>
                </a:lnTo>
                <a:lnTo>
                  <a:pt x="533133" y="85597"/>
                </a:lnTo>
                <a:lnTo>
                  <a:pt x="537400" y="87629"/>
                </a:lnTo>
                <a:lnTo>
                  <a:pt x="527532" y="92925"/>
                </a:lnTo>
                <a:lnTo>
                  <a:pt x="520484" y="99059"/>
                </a:lnTo>
                <a:lnTo>
                  <a:pt x="516255" y="106032"/>
                </a:lnTo>
                <a:lnTo>
                  <a:pt x="514845" y="113842"/>
                </a:lnTo>
                <a:lnTo>
                  <a:pt x="514845" y="122681"/>
                </a:lnTo>
                <a:lnTo>
                  <a:pt x="551268" y="143713"/>
                </a:lnTo>
                <a:lnTo>
                  <a:pt x="556044" y="143713"/>
                </a:lnTo>
                <a:lnTo>
                  <a:pt x="560412" y="143154"/>
                </a:lnTo>
                <a:lnTo>
                  <a:pt x="564375" y="142036"/>
                </a:lnTo>
                <a:lnTo>
                  <a:pt x="581035" y="142036"/>
                </a:lnTo>
                <a:lnTo>
                  <a:pt x="576414" y="135483"/>
                </a:lnTo>
                <a:lnTo>
                  <a:pt x="579767" y="132638"/>
                </a:lnTo>
                <a:lnTo>
                  <a:pt x="581242" y="128930"/>
                </a:lnTo>
                <a:lnTo>
                  <a:pt x="544309" y="128930"/>
                </a:lnTo>
                <a:lnTo>
                  <a:pt x="540245" y="127584"/>
                </a:lnTo>
                <a:lnTo>
                  <a:pt x="533946" y="122199"/>
                </a:lnTo>
                <a:lnTo>
                  <a:pt x="532371" y="118821"/>
                </a:lnTo>
                <a:lnTo>
                  <a:pt x="532371" y="110693"/>
                </a:lnTo>
                <a:lnTo>
                  <a:pt x="534047" y="107365"/>
                </a:lnTo>
                <a:lnTo>
                  <a:pt x="540753" y="102184"/>
                </a:lnTo>
                <a:lnTo>
                  <a:pt x="546188" y="99618"/>
                </a:lnTo>
                <a:lnTo>
                  <a:pt x="553707" y="97078"/>
                </a:lnTo>
                <a:lnTo>
                  <a:pt x="615276" y="97078"/>
                </a:lnTo>
                <a:lnTo>
                  <a:pt x="615276" y="87477"/>
                </a:lnTo>
                <a:lnTo>
                  <a:pt x="575957" y="87477"/>
                </a:lnTo>
                <a:lnTo>
                  <a:pt x="572808" y="87172"/>
                </a:lnTo>
                <a:lnTo>
                  <a:pt x="568947" y="86563"/>
                </a:lnTo>
                <a:lnTo>
                  <a:pt x="568947" y="85953"/>
                </a:lnTo>
                <a:lnTo>
                  <a:pt x="576770" y="81787"/>
                </a:lnTo>
                <a:lnTo>
                  <a:pt x="577381" y="80771"/>
                </a:lnTo>
                <a:lnTo>
                  <a:pt x="552183" y="80771"/>
                </a:lnTo>
                <a:lnTo>
                  <a:pt x="548424" y="79654"/>
                </a:lnTo>
                <a:lnTo>
                  <a:pt x="545401" y="77850"/>
                </a:lnTo>
                <a:lnTo>
                  <a:pt x="540829" y="72872"/>
                </a:lnTo>
                <a:lnTo>
                  <a:pt x="539768" y="70256"/>
                </a:lnTo>
                <a:lnTo>
                  <a:pt x="539779" y="63652"/>
                </a:lnTo>
                <a:lnTo>
                  <a:pt x="540829" y="61366"/>
                </a:lnTo>
                <a:lnTo>
                  <a:pt x="545401" y="57505"/>
                </a:lnTo>
                <a:lnTo>
                  <a:pt x="548474" y="56540"/>
                </a:lnTo>
                <a:lnTo>
                  <a:pt x="579244" y="56540"/>
                </a:lnTo>
                <a:lnTo>
                  <a:pt x="578065" y="54000"/>
                </a:lnTo>
                <a:lnTo>
                  <a:pt x="567601" y="45059"/>
                </a:lnTo>
                <a:lnTo>
                  <a:pt x="560819" y="42824"/>
                </a:lnTo>
                <a:close/>
              </a:path>
              <a:path w="795655" h="161289">
                <a:moveTo>
                  <a:pt x="685010" y="86867"/>
                </a:moveTo>
                <a:lnTo>
                  <a:pt x="665416" y="86867"/>
                </a:lnTo>
                <a:lnTo>
                  <a:pt x="671766" y="90982"/>
                </a:lnTo>
                <a:lnTo>
                  <a:pt x="675932" y="99212"/>
                </a:lnTo>
                <a:lnTo>
                  <a:pt x="635546" y="125272"/>
                </a:lnTo>
                <a:lnTo>
                  <a:pt x="648195" y="138379"/>
                </a:lnTo>
                <a:lnTo>
                  <a:pt x="685533" y="111556"/>
                </a:lnTo>
                <a:lnTo>
                  <a:pt x="703973" y="111556"/>
                </a:lnTo>
                <a:lnTo>
                  <a:pt x="703973" y="87934"/>
                </a:lnTo>
                <a:lnTo>
                  <a:pt x="685533" y="87934"/>
                </a:lnTo>
                <a:lnTo>
                  <a:pt x="685010" y="86867"/>
                </a:lnTo>
                <a:close/>
              </a:path>
              <a:path w="795655" h="161289">
                <a:moveTo>
                  <a:pt x="572300" y="108813"/>
                </a:moveTo>
                <a:lnTo>
                  <a:pt x="561327" y="112471"/>
                </a:lnTo>
                <a:lnTo>
                  <a:pt x="561327" y="125729"/>
                </a:lnTo>
                <a:lnTo>
                  <a:pt x="558888" y="127863"/>
                </a:lnTo>
                <a:lnTo>
                  <a:pt x="554875" y="128930"/>
                </a:lnTo>
                <a:lnTo>
                  <a:pt x="581242" y="128930"/>
                </a:lnTo>
                <a:lnTo>
                  <a:pt x="581444" y="128422"/>
                </a:lnTo>
                <a:lnTo>
                  <a:pt x="581444" y="119583"/>
                </a:lnTo>
                <a:lnTo>
                  <a:pt x="580504" y="116687"/>
                </a:lnTo>
                <a:lnTo>
                  <a:pt x="576745" y="111607"/>
                </a:lnTo>
                <a:lnTo>
                  <a:pt x="574636" y="109829"/>
                </a:lnTo>
                <a:lnTo>
                  <a:pt x="572300" y="108813"/>
                </a:lnTo>
                <a:close/>
              </a:path>
              <a:path w="795655" h="161289">
                <a:moveTo>
                  <a:pt x="615276" y="97078"/>
                </a:moveTo>
                <a:lnTo>
                  <a:pt x="553707" y="97078"/>
                </a:lnTo>
                <a:lnTo>
                  <a:pt x="558812" y="99079"/>
                </a:lnTo>
                <a:lnTo>
                  <a:pt x="564680" y="100507"/>
                </a:lnTo>
                <a:lnTo>
                  <a:pt x="571309" y="101365"/>
                </a:lnTo>
                <a:lnTo>
                  <a:pt x="578700" y="101650"/>
                </a:lnTo>
                <a:lnTo>
                  <a:pt x="585812" y="101650"/>
                </a:lnTo>
                <a:lnTo>
                  <a:pt x="592061" y="100888"/>
                </a:lnTo>
                <a:lnTo>
                  <a:pt x="597446" y="99364"/>
                </a:lnTo>
                <a:lnTo>
                  <a:pt x="615276" y="99364"/>
                </a:lnTo>
                <a:lnTo>
                  <a:pt x="615276" y="97078"/>
                </a:lnTo>
                <a:close/>
              </a:path>
              <a:path w="795655" h="161289">
                <a:moveTo>
                  <a:pt x="662673" y="69951"/>
                </a:moveTo>
                <a:lnTo>
                  <a:pt x="655053" y="69951"/>
                </a:lnTo>
                <a:lnTo>
                  <a:pt x="647671" y="70551"/>
                </a:lnTo>
                <a:lnTo>
                  <a:pt x="640613" y="72351"/>
                </a:lnTo>
                <a:lnTo>
                  <a:pt x="633879" y="75352"/>
                </a:lnTo>
                <a:lnTo>
                  <a:pt x="627468" y="79552"/>
                </a:lnTo>
                <a:lnTo>
                  <a:pt x="638898" y="94487"/>
                </a:lnTo>
                <a:lnTo>
                  <a:pt x="644588" y="89407"/>
                </a:lnTo>
                <a:lnTo>
                  <a:pt x="650582" y="86867"/>
                </a:lnTo>
                <a:lnTo>
                  <a:pt x="685010" y="86867"/>
                </a:lnTo>
                <a:lnTo>
                  <a:pt x="683094" y="82956"/>
                </a:lnTo>
                <a:lnTo>
                  <a:pt x="679297" y="78714"/>
                </a:lnTo>
                <a:lnTo>
                  <a:pt x="669048" y="71704"/>
                </a:lnTo>
                <a:lnTo>
                  <a:pt x="662673" y="69951"/>
                </a:lnTo>
                <a:close/>
              </a:path>
              <a:path w="795655" h="161289">
                <a:moveTo>
                  <a:pt x="703973" y="58369"/>
                </a:moveTo>
                <a:lnTo>
                  <a:pt x="686142" y="58369"/>
                </a:lnTo>
                <a:lnTo>
                  <a:pt x="686142" y="87934"/>
                </a:lnTo>
                <a:lnTo>
                  <a:pt x="703973" y="87934"/>
                </a:lnTo>
                <a:lnTo>
                  <a:pt x="703973" y="58369"/>
                </a:lnTo>
                <a:close/>
              </a:path>
              <a:path w="795655" h="161289">
                <a:moveTo>
                  <a:pt x="597598" y="44580"/>
                </a:moveTo>
                <a:lnTo>
                  <a:pt x="597598" y="83210"/>
                </a:lnTo>
                <a:lnTo>
                  <a:pt x="592213" y="86055"/>
                </a:lnTo>
                <a:lnTo>
                  <a:pt x="585812" y="87477"/>
                </a:lnTo>
                <a:lnTo>
                  <a:pt x="615276" y="87477"/>
                </a:lnTo>
                <a:lnTo>
                  <a:pt x="615276" y="58369"/>
                </a:lnTo>
                <a:lnTo>
                  <a:pt x="623963" y="58369"/>
                </a:lnTo>
                <a:lnTo>
                  <a:pt x="623963" y="45719"/>
                </a:lnTo>
                <a:lnTo>
                  <a:pt x="599427" y="45719"/>
                </a:lnTo>
                <a:lnTo>
                  <a:pt x="598287" y="45059"/>
                </a:lnTo>
                <a:lnTo>
                  <a:pt x="597598" y="44580"/>
                </a:lnTo>
                <a:close/>
              </a:path>
              <a:path w="795655" h="161289">
                <a:moveTo>
                  <a:pt x="579244" y="56540"/>
                </a:moveTo>
                <a:lnTo>
                  <a:pt x="556094" y="56540"/>
                </a:lnTo>
                <a:lnTo>
                  <a:pt x="559066" y="57480"/>
                </a:lnTo>
                <a:lnTo>
                  <a:pt x="563435" y="61239"/>
                </a:lnTo>
                <a:lnTo>
                  <a:pt x="564527" y="63652"/>
                </a:lnTo>
                <a:lnTo>
                  <a:pt x="564408" y="70551"/>
                </a:lnTo>
                <a:lnTo>
                  <a:pt x="563308" y="73278"/>
                </a:lnTo>
                <a:lnTo>
                  <a:pt x="558431" y="78054"/>
                </a:lnTo>
                <a:lnTo>
                  <a:pt x="555536" y="79755"/>
                </a:lnTo>
                <a:lnTo>
                  <a:pt x="552183" y="80771"/>
                </a:lnTo>
                <a:lnTo>
                  <a:pt x="577381" y="80771"/>
                </a:lnTo>
                <a:lnTo>
                  <a:pt x="580590" y="75437"/>
                </a:lnTo>
                <a:lnTo>
                  <a:pt x="580587" y="59435"/>
                </a:lnTo>
                <a:lnTo>
                  <a:pt x="579244" y="56540"/>
                </a:lnTo>
                <a:close/>
              </a:path>
              <a:path w="795655" h="161289">
                <a:moveTo>
                  <a:pt x="632040" y="44348"/>
                </a:moveTo>
                <a:lnTo>
                  <a:pt x="623963" y="44348"/>
                </a:lnTo>
                <a:lnTo>
                  <a:pt x="623963" y="58369"/>
                </a:lnTo>
                <a:lnTo>
                  <a:pt x="632040" y="58369"/>
                </a:lnTo>
                <a:lnTo>
                  <a:pt x="632040" y="44348"/>
                </a:lnTo>
                <a:close/>
              </a:path>
              <a:path w="795655" h="161289">
                <a:moveTo>
                  <a:pt x="720890" y="44348"/>
                </a:moveTo>
                <a:lnTo>
                  <a:pt x="632040" y="44348"/>
                </a:lnTo>
                <a:lnTo>
                  <a:pt x="632040" y="58369"/>
                </a:lnTo>
                <a:lnTo>
                  <a:pt x="720890" y="58369"/>
                </a:lnTo>
                <a:lnTo>
                  <a:pt x="720890" y="44348"/>
                </a:lnTo>
                <a:close/>
              </a:path>
              <a:path w="795655" h="161289">
                <a:moveTo>
                  <a:pt x="613605" y="44348"/>
                </a:moveTo>
                <a:lnTo>
                  <a:pt x="597598" y="44348"/>
                </a:lnTo>
                <a:lnTo>
                  <a:pt x="597598" y="44580"/>
                </a:lnTo>
                <a:lnTo>
                  <a:pt x="598360" y="45110"/>
                </a:lnTo>
                <a:lnTo>
                  <a:pt x="599427" y="45719"/>
                </a:lnTo>
                <a:lnTo>
                  <a:pt x="614362" y="45262"/>
                </a:lnTo>
                <a:lnTo>
                  <a:pt x="613605" y="44348"/>
                </a:lnTo>
                <a:close/>
              </a:path>
              <a:path w="795655" h="161289">
                <a:moveTo>
                  <a:pt x="623963" y="44348"/>
                </a:moveTo>
                <a:lnTo>
                  <a:pt x="613605" y="44348"/>
                </a:lnTo>
                <a:lnTo>
                  <a:pt x="614362" y="45262"/>
                </a:lnTo>
                <a:lnTo>
                  <a:pt x="599427" y="45719"/>
                </a:lnTo>
                <a:lnTo>
                  <a:pt x="623963" y="45719"/>
                </a:lnTo>
                <a:lnTo>
                  <a:pt x="623963" y="44348"/>
                </a:lnTo>
                <a:close/>
              </a:path>
              <a:path w="795655" h="161289">
                <a:moveTo>
                  <a:pt x="578396" y="1828"/>
                </a:moveTo>
                <a:lnTo>
                  <a:pt x="558584" y="6095"/>
                </a:lnTo>
                <a:lnTo>
                  <a:pt x="571233" y="20573"/>
                </a:lnTo>
                <a:lnTo>
                  <a:pt x="578643" y="28565"/>
                </a:lnTo>
                <a:lnTo>
                  <a:pt x="585635" y="35318"/>
                </a:lnTo>
                <a:lnTo>
                  <a:pt x="592207" y="40833"/>
                </a:lnTo>
                <a:lnTo>
                  <a:pt x="597598" y="44580"/>
                </a:lnTo>
                <a:lnTo>
                  <a:pt x="597598" y="44348"/>
                </a:lnTo>
                <a:lnTo>
                  <a:pt x="613605" y="44348"/>
                </a:lnTo>
                <a:lnTo>
                  <a:pt x="578396" y="1828"/>
                </a:lnTo>
                <a:close/>
              </a:path>
              <a:path w="795655" h="161289">
                <a:moveTo>
                  <a:pt x="785787" y="60807"/>
                </a:moveTo>
                <a:lnTo>
                  <a:pt x="778471" y="60807"/>
                </a:lnTo>
                <a:lnTo>
                  <a:pt x="775474" y="62052"/>
                </a:lnTo>
                <a:lnTo>
                  <a:pt x="770597" y="67030"/>
                </a:lnTo>
                <a:lnTo>
                  <a:pt x="769378" y="70154"/>
                </a:lnTo>
                <a:lnTo>
                  <a:pt x="769421" y="77469"/>
                </a:lnTo>
                <a:lnTo>
                  <a:pt x="770623" y="80340"/>
                </a:lnTo>
                <a:lnTo>
                  <a:pt x="775601" y="85318"/>
                </a:lnTo>
                <a:lnTo>
                  <a:pt x="778573" y="86563"/>
                </a:lnTo>
                <a:lnTo>
                  <a:pt x="785787" y="86563"/>
                </a:lnTo>
                <a:lnTo>
                  <a:pt x="788911" y="85343"/>
                </a:lnTo>
                <a:lnTo>
                  <a:pt x="793889" y="80467"/>
                </a:lnTo>
                <a:lnTo>
                  <a:pt x="795134" y="77469"/>
                </a:lnTo>
                <a:lnTo>
                  <a:pt x="795134" y="70154"/>
                </a:lnTo>
                <a:lnTo>
                  <a:pt x="793889" y="67030"/>
                </a:lnTo>
                <a:lnTo>
                  <a:pt x="788911" y="62052"/>
                </a:lnTo>
                <a:lnTo>
                  <a:pt x="785787" y="60807"/>
                </a:lnTo>
                <a:close/>
              </a:path>
              <a:path w="795655" h="161289">
                <a:moveTo>
                  <a:pt x="785787" y="119633"/>
                </a:moveTo>
                <a:lnTo>
                  <a:pt x="778471" y="119633"/>
                </a:lnTo>
                <a:lnTo>
                  <a:pt x="775474" y="120878"/>
                </a:lnTo>
                <a:lnTo>
                  <a:pt x="770597" y="125856"/>
                </a:lnTo>
                <a:lnTo>
                  <a:pt x="769378" y="128981"/>
                </a:lnTo>
                <a:lnTo>
                  <a:pt x="769421" y="136296"/>
                </a:lnTo>
                <a:lnTo>
                  <a:pt x="770623" y="139166"/>
                </a:lnTo>
                <a:lnTo>
                  <a:pt x="775601" y="144144"/>
                </a:lnTo>
                <a:lnTo>
                  <a:pt x="778573" y="145389"/>
                </a:lnTo>
                <a:lnTo>
                  <a:pt x="785787" y="145389"/>
                </a:lnTo>
                <a:lnTo>
                  <a:pt x="788911" y="144170"/>
                </a:lnTo>
                <a:lnTo>
                  <a:pt x="793889" y="139293"/>
                </a:lnTo>
                <a:lnTo>
                  <a:pt x="795134" y="136296"/>
                </a:lnTo>
                <a:lnTo>
                  <a:pt x="795134" y="128981"/>
                </a:lnTo>
                <a:lnTo>
                  <a:pt x="793889" y="125856"/>
                </a:lnTo>
                <a:lnTo>
                  <a:pt x="788911" y="120878"/>
                </a:lnTo>
                <a:lnTo>
                  <a:pt x="785787" y="11963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752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B533A5E-71C8-4ED5-94EA-442330E11C71}"/>
              </a:ext>
            </a:extLst>
          </p:cNvPr>
          <p:cNvGrpSpPr>
            <a:grpSpLocks/>
          </p:cNvGrpSpPr>
          <p:nvPr/>
        </p:nvGrpSpPr>
        <p:grpSpPr bwMode="auto">
          <a:xfrm>
            <a:off x="0" y="1213372"/>
            <a:ext cx="10058400" cy="7425356"/>
            <a:chOff x="720" y="-2544"/>
            <a:chExt cx="14400" cy="8987"/>
          </a:xfrm>
          <a:solidFill>
            <a:schemeClr val="bg1"/>
          </a:solidFill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B29EFB3F-1371-426F-A9B7-3DBA40FDC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1940"/>
              <a:ext cx="14400" cy="450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IN" sz="2500" dirty="0">
                  <a:latin typeface="Kruti Dev 010" pitchFamily="2" charset="0"/>
                </a:rPr>
                <a:t>                        </a:t>
              </a:r>
            </a:p>
            <a:p>
              <a:endParaRPr lang="en-IN" sz="2500" dirty="0">
                <a:latin typeface="Kruti Dev 010" pitchFamily="2" charset="0"/>
              </a:endParaRPr>
            </a:p>
            <a:p>
              <a:endParaRPr lang="en-IN" sz="2500" dirty="0">
                <a:latin typeface="Kruti Dev 010" pitchFamily="2" charset="0"/>
              </a:endParaRPr>
            </a:p>
            <a:p>
              <a:endParaRPr lang="en-IN" sz="2500" dirty="0">
                <a:latin typeface="Kruti Dev 010" pitchFamily="2" charset="0"/>
              </a:endParaRPr>
            </a:p>
            <a:p>
              <a:endParaRPr lang="hi-IN" sz="2500" dirty="0">
                <a:latin typeface="Kruti Dev 010" pitchFamily="2" charset="0"/>
              </a:endParaRPr>
            </a:p>
            <a:p>
              <a:endParaRPr lang="en-IN" sz="2500" dirty="0">
                <a:latin typeface="Kruti Dev 010" pitchFamily="2" charset="0"/>
              </a:endParaRPr>
            </a:p>
            <a:p>
              <a:r>
                <a:rPr lang="hi-IN" sz="2400" b="1" dirty="0">
                  <a:solidFill>
                    <a:srgbClr val="FF0000"/>
                  </a:solidFill>
                  <a:latin typeface="Kokila" panose="020B0604020202020204" pitchFamily="34" charset="0"/>
                  <a:cs typeface="Kokila" panose="020B0604020202020204" pitchFamily="34" charset="0"/>
                </a:rPr>
                <a:t>श्री </a:t>
              </a:r>
              <a:r>
                <a:rPr lang="hi-IN" sz="2400" b="1" dirty="0" err="1">
                  <a:solidFill>
                    <a:srgbClr val="FF0000"/>
                  </a:solidFill>
                  <a:latin typeface="Kokila" panose="020B0604020202020204" pitchFamily="34" charset="0"/>
                  <a:cs typeface="Kokila" panose="020B0604020202020204" pitchFamily="34" charset="0"/>
                </a:rPr>
                <a:t>शिवराज</a:t>
              </a:r>
              <a:r>
                <a:rPr lang="hi-IN" sz="2400" b="1" dirty="0">
                  <a:solidFill>
                    <a:srgbClr val="FF0000"/>
                  </a:solidFill>
                  <a:latin typeface="Kokila" panose="020B0604020202020204" pitchFamily="34" charset="0"/>
                  <a:cs typeface="Kokila" panose="020B0604020202020204" pitchFamily="34" charset="0"/>
                </a:rPr>
                <a:t> सिंह </a:t>
              </a:r>
              <a:r>
                <a:rPr lang="hi-IN" sz="2400" b="1" dirty="0" err="1">
                  <a:solidFill>
                    <a:srgbClr val="FF0000"/>
                  </a:solidFill>
                  <a:latin typeface="Kokila" panose="020B0604020202020204" pitchFamily="34" charset="0"/>
                  <a:cs typeface="Kokila" panose="020B0604020202020204" pitchFamily="34" charset="0"/>
                </a:rPr>
                <a:t>चौहान</a:t>
              </a:r>
              <a:r>
                <a:rPr lang="hi-IN" sz="2400" b="1" dirty="0">
                  <a:solidFill>
                    <a:srgbClr val="FF0000"/>
                  </a:solidFill>
                  <a:latin typeface="Kokila" panose="020B0604020202020204" pitchFamily="34" charset="0"/>
                  <a:cs typeface="Kokila" panose="020B0604020202020204" pitchFamily="34" charset="0"/>
                </a:rPr>
                <a:t>, मुख्यमंत्री                                                      डॉ० मोहन यादव, मंत्री उच्च शिक्षा विभाग </a:t>
              </a:r>
              <a:endParaRPr lang="en-IN" sz="2400" b="1" dirty="0">
                <a:solidFill>
                  <a:srgbClr val="FF0000"/>
                </a:solidFill>
                <a:latin typeface="Kokila" panose="020B0604020202020204" pitchFamily="34" charset="0"/>
                <a:cs typeface="Kokila" panose="020B0604020202020204" pitchFamily="34" charset="0"/>
              </a:endParaRP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18D7AA5C-8669-4FD7-A2FE-945FD1D93F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0" y="1973"/>
              <a:ext cx="3228" cy="27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421DAEFB-049C-4E71-B3FB-8D3A5C2629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" y="1973"/>
              <a:ext cx="3320" cy="28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5B2B1970-86E2-4FC6-835D-F3DC67630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-2544"/>
              <a:ext cx="14400" cy="28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hi-IN" sz="4000" b="1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कमला राजा शासकीय कन्या </a:t>
              </a:r>
              <a:r>
                <a:rPr lang="hi-IN" sz="4000" b="1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स्नातकोत्तर</a:t>
              </a:r>
              <a:r>
                <a:rPr lang="hi-IN" sz="4000" b="1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hi-IN" sz="4000" b="1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(स्वशासी) महाविद्यालय </a:t>
              </a:r>
            </a:p>
            <a:p>
              <a:pPr algn="ctr"/>
              <a:r>
                <a:rPr lang="hi-IN" sz="4000" b="1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ग्वालियर (मध्य प्रदेश)</a:t>
              </a:r>
            </a:p>
            <a:p>
              <a:pPr algn="ctr"/>
              <a:endParaRPr lang="en-I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hi-IN" sz="4400" b="1" i="1" dirty="0">
                  <a:solidFill>
                    <a:srgbClr val="7030A0"/>
                  </a:solidFill>
                  <a:latin typeface="Kokila" panose="020B0604020202020204" pitchFamily="34" charset="0"/>
                  <a:cs typeface="Kokila" panose="020B0604020202020204" pitchFamily="34" charset="0"/>
                </a:rPr>
                <a:t>‘राष्ट्रीय शिक्षा नीति 2020’ </a:t>
              </a:r>
              <a:r>
                <a:rPr lang="hi-IN" sz="4400" b="1" dirty="0">
                  <a:solidFill>
                    <a:srgbClr val="FF0000"/>
                  </a:solidFill>
                  <a:latin typeface="Kokila" panose="020B0604020202020204" pitchFamily="34" charset="0"/>
                  <a:cs typeface="Kokila" panose="020B0604020202020204" pitchFamily="34" charset="0"/>
                </a:rPr>
                <a:t>का क्रियान्वयन तथा प्रचार प्रसार </a:t>
              </a:r>
              <a:r>
                <a:rPr lang="hi-IN" sz="4000" b="1" dirty="0" err="1">
                  <a:solidFill>
                    <a:srgbClr val="FF0000"/>
                  </a:solidFill>
                  <a:latin typeface="Kokila" panose="020B0604020202020204" pitchFamily="34" charset="0"/>
                  <a:cs typeface="Kokila" panose="020B0604020202020204" pitchFamily="34" charset="0"/>
                </a:rPr>
                <a:t>महाविद्यालयी</a:t>
              </a:r>
              <a:r>
                <a:rPr lang="hi-IN" sz="4000" b="1" dirty="0">
                  <a:solidFill>
                    <a:srgbClr val="FF0000"/>
                  </a:solidFill>
                  <a:latin typeface="Kokila" panose="020B0604020202020204" pitchFamily="34" charset="0"/>
                  <a:cs typeface="Kokila" panose="020B0604020202020204" pitchFamily="34" charset="0"/>
                </a:rPr>
                <a:t> शिक्षक एवं विद्यार्थी प्रशिक्षण के विशेष संदर्भ में </a:t>
              </a:r>
            </a:p>
            <a:p>
              <a:pPr algn="ctr"/>
              <a:endParaRPr lang="hi-IN" sz="4400" b="1" dirty="0">
                <a:solidFill>
                  <a:srgbClr val="FF0000"/>
                </a:solidFill>
                <a:latin typeface="Kokila" panose="020B0604020202020204" pitchFamily="34" charset="0"/>
                <a:cs typeface="Kokila" panose="020B0604020202020204" pitchFamily="34" charset="0"/>
              </a:endParaRPr>
            </a:p>
            <a:p>
              <a:pPr algn="ctr"/>
              <a:r>
                <a:rPr lang="hi-IN" sz="4400" b="1" dirty="0">
                  <a:solidFill>
                    <a:srgbClr val="00B050"/>
                  </a:solidFill>
                  <a:latin typeface="Kokila" panose="020B0604020202020204" pitchFamily="34" charset="0"/>
                  <a:cs typeface="Kokila" panose="020B0604020202020204" pitchFamily="34" charset="0"/>
                </a:rPr>
                <a:t>10 मई 2023, बुधवार </a:t>
              </a:r>
              <a:endParaRPr lang="en-IN" sz="4400" b="1" dirty="0">
                <a:solidFill>
                  <a:srgbClr val="00B050"/>
                </a:solidFill>
                <a:latin typeface="Kokila" panose="020B0604020202020204" pitchFamily="34" charset="0"/>
                <a:cs typeface="Kokila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FEFC59E-EF20-4160-987B-6E590FEB48A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78099" y="6778464"/>
            <a:ext cx="1151196" cy="935188"/>
          </a:xfrm>
          <a:prstGeom prst="rect">
            <a:avLst/>
          </a:prstGeom>
        </p:spPr>
      </p:pic>
      <p:pic>
        <p:nvPicPr>
          <p:cNvPr id="1030" name="Picture 6" descr="Shrimant Madhavrao Scindia Govt. Model Science College - Crunchbase School  Profile &amp; Alumni">
            <a:extLst>
              <a:ext uri="{FF2B5EF4-FFF2-40B4-BE49-F238E27FC236}">
                <a16:creationId xmlns:a16="http://schemas.microsoft.com/office/drawing/2014/main" id="{86CB1C30-7CAF-48AA-AC08-792CAA266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368" y="-162088"/>
            <a:ext cx="4886930" cy="422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object 3"/>
          <p:cNvGrpSpPr/>
          <p:nvPr/>
        </p:nvGrpSpPr>
        <p:grpSpPr>
          <a:xfrm>
            <a:off x="8220" y="242023"/>
            <a:ext cx="10041965" cy="608061"/>
            <a:chOff x="6350" y="313207"/>
            <a:chExt cx="7759700" cy="486409"/>
          </a:xfrm>
        </p:grpSpPr>
        <p:sp>
          <p:nvSpPr>
            <p:cNvPr id="13" name="object 4"/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15" name="object 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31DC8A2-28FC-066D-E629-5AA36A5039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7" y="1220503"/>
            <a:ext cx="1855029" cy="18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27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356520"/>
            <a:ext cx="10041965" cy="24043"/>
          </a:xfrm>
          <a:custGeom>
            <a:avLst/>
            <a:gdLst/>
            <a:ahLst/>
            <a:cxnLst/>
            <a:rect l="l" t="t" r="r" b="b"/>
            <a:pathLst>
              <a:path w="7759700" h="31115">
                <a:moveTo>
                  <a:pt x="7759700" y="0"/>
                </a:moveTo>
                <a:lnTo>
                  <a:pt x="0" y="0"/>
                </a:lnTo>
                <a:lnTo>
                  <a:pt x="0" y="30505"/>
                </a:lnTo>
                <a:lnTo>
                  <a:pt x="7759700" y="30505"/>
                </a:lnTo>
                <a:lnTo>
                  <a:pt x="775970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222" y="117764"/>
            <a:ext cx="10041965" cy="375862"/>
            <a:chOff x="6353" y="313207"/>
            <a:chExt cx="7759700" cy="486409"/>
          </a:xfrm>
        </p:grpSpPr>
        <p:sp>
          <p:nvSpPr>
            <p:cNvPr id="5" name="object 5"/>
            <p:cNvSpPr/>
            <p:nvPr/>
          </p:nvSpPr>
          <p:spPr>
            <a:xfrm>
              <a:off x="6353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7759700" y="0"/>
                  </a:moveTo>
                  <a:lnTo>
                    <a:pt x="950531" y="0"/>
                  </a:lnTo>
                  <a:lnTo>
                    <a:pt x="610412" y="221653"/>
                  </a:lnTo>
                  <a:lnTo>
                    <a:pt x="267449" y="64414"/>
                  </a:lnTo>
                  <a:lnTo>
                    <a:pt x="0" y="184619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1901" y="313207"/>
              <a:ext cx="437464" cy="485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6533" y="515556"/>
              <a:ext cx="1367789" cy="16286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9381" y="4155784"/>
            <a:ext cx="1503137" cy="19420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9380" y="4416138"/>
            <a:ext cx="3869821" cy="16984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09577" y="4651665"/>
            <a:ext cx="7271779" cy="187872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160370" y="4946075"/>
            <a:ext cx="7920989" cy="462154"/>
            <a:chOff x="896647" y="5823140"/>
            <a:chExt cx="5979160" cy="38925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6647" y="5823140"/>
              <a:ext cx="5979109" cy="18547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6647" y="6052045"/>
              <a:ext cx="4513262" cy="160172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160366" y="5534891"/>
            <a:ext cx="7920920" cy="456730"/>
            <a:chOff x="896647" y="6348082"/>
            <a:chExt cx="5979160" cy="392430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56652" y="6348082"/>
              <a:ext cx="5619102" cy="19110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6647" y="6580949"/>
              <a:ext cx="5979109" cy="159410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60367" y="6121465"/>
            <a:ext cx="7920849" cy="19964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60367" y="6390563"/>
            <a:ext cx="5249398" cy="237387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648738" y="6540513"/>
            <a:ext cx="52593" cy="31404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6060" y="0"/>
                </a:moveTo>
                <a:lnTo>
                  <a:pt x="14478" y="0"/>
                </a:lnTo>
                <a:lnTo>
                  <a:pt x="9652" y="1930"/>
                </a:lnTo>
                <a:lnTo>
                  <a:pt x="1930" y="9652"/>
                </a:lnTo>
                <a:lnTo>
                  <a:pt x="0" y="14427"/>
                </a:lnTo>
                <a:lnTo>
                  <a:pt x="0" y="25908"/>
                </a:lnTo>
                <a:lnTo>
                  <a:pt x="1905" y="30734"/>
                </a:lnTo>
                <a:lnTo>
                  <a:pt x="5715" y="34594"/>
                </a:lnTo>
                <a:lnTo>
                  <a:pt x="9525" y="38455"/>
                </a:lnTo>
                <a:lnTo>
                  <a:pt x="14427" y="40386"/>
                </a:lnTo>
                <a:lnTo>
                  <a:pt x="26111" y="40386"/>
                </a:lnTo>
                <a:lnTo>
                  <a:pt x="30886" y="38430"/>
                </a:lnTo>
                <a:lnTo>
                  <a:pt x="38608" y="30607"/>
                </a:lnTo>
                <a:lnTo>
                  <a:pt x="40538" y="25806"/>
                </a:lnTo>
                <a:lnTo>
                  <a:pt x="40538" y="14427"/>
                </a:lnTo>
                <a:lnTo>
                  <a:pt x="38608" y="9652"/>
                </a:lnTo>
                <a:lnTo>
                  <a:pt x="30886" y="1930"/>
                </a:lnTo>
                <a:lnTo>
                  <a:pt x="2606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8">
            <a:extLst>
              <a:ext uri="{FF2B5EF4-FFF2-40B4-BE49-F238E27FC236}">
                <a16:creationId xmlns:a16="http://schemas.microsoft.com/office/drawing/2014/main" id="{0C5F8A5A-BED2-4B0A-AD5C-B95B2DDAE236}"/>
              </a:ext>
            </a:extLst>
          </p:cNvPr>
          <p:cNvSpPr/>
          <p:nvPr/>
        </p:nvSpPr>
        <p:spPr>
          <a:xfrm>
            <a:off x="1159381" y="3227736"/>
            <a:ext cx="1414178" cy="209165"/>
          </a:xfrm>
          <a:custGeom>
            <a:avLst/>
            <a:gdLst/>
            <a:ahLst/>
            <a:cxnLst/>
            <a:rect l="l" t="t" r="r" b="b"/>
            <a:pathLst>
              <a:path w="1083945" h="140335">
                <a:moveTo>
                  <a:pt x="348996" y="61874"/>
                </a:moveTo>
                <a:lnTo>
                  <a:pt x="340995" y="64008"/>
                </a:lnTo>
                <a:lnTo>
                  <a:pt x="327279" y="74371"/>
                </a:lnTo>
                <a:lnTo>
                  <a:pt x="324047" y="81026"/>
                </a:lnTo>
                <a:lnTo>
                  <a:pt x="323933" y="97332"/>
                </a:lnTo>
                <a:lnTo>
                  <a:pt x="325653" y="102590"/>
                </a:lnTo>
                <a:lnTo>
                  <a:pt x="332867" y="111226"/>
                </a:lnTo>
                <a:lnTo>
                  <a:pt x="337007" y="113893"/>
                </a:lnTo>
                <a:lnTo>
                  <a:pt x="341680" y="114909"/>
                </a:lnTo>
                <a:lnTo>
                  <a:pt x="341680" y="115519"/>
                </a:lnTo>
                <a:lnTo>
                  <a:pt x="321411" y="126034"/>
                </a:lnTo>
                <a:lnTo>
                  <a:pt x="335127" y="138379"/>
                </a:lnTo>
                <a:lnTo>
                  <a:pt x="369417" y="113080"/>
                </a:lnTo>
                <a:lnTo>
                  <a:pt x="387553" y="113080"/>
                </a:lnTo>
                <a:lnTo>
                  <a:pt x="387553" y="104698"/>
                </a:lnTo>
                <a:lnTo>
                  <a:pt x="351129" y="104698"/>
                </a:lnTo>
                <a:lnTo>
                  <a:pt x="347903" y="103479"/>
                </a:lnTo>
                <a:lnTo>
                  <a:pt x="342925" y="98602"/>
                </a:lnTo>
                <a:lnTo>
                  <a:pt x="341700" y="95504"/>
                </a:lnTo>
                <a:lnTo>
                  <a:pt x="341680" y="86715"/>
                </a:lnTo>
                <a:lnTo>
                  <a:pt x="343433" y="83032"/>
                </a:lnTo>
                <a:lnTo>
                  <a:pt x="350443" y="78054"/>
                </a:lnTo>
                <a:lnTo>
                  <a:pt x="355092" y="77317"/>
                </a:lnTo>
                <a:lnTo>
                  <a:pt x="360703" y="77317"/>
                </a:lnTo>
                <a:lnTo>
                  <a:pt x="358140" y="62788"/>
                </a:lnTo>
                <a:lnTo>
                  <a:pt x="348996" y="61874"/>
                </a:lnTo>
                <a:close/>
              </a:path>
              <a:path w="1083945" h="140335">
                <a:moveTo>
                  <a:pt x="79857" y="101955"/>
                </a:moveTo>
                <a:lnTo>
                  <a:pt x="62179" y="101955"/>
                </a:lnTo>
                <a:lnTo>
                  <a:pt x="62179" y="137312"/>
                </a:lnTo>
                <a:lnTo>
                  <a:pt x="79857" y="137312"/>
                </a:lnTo>
                <a:lnTo>
                  <a:pt x="79857" y="101955"/>
                </a:lnTo>
                <a:close/>
              </a:path>
              <a:path w="1083945" h="140335">
                <a:moveTo>
                  <a:pt x="123139" y="50749"/>
                </a:moveTo>
                <a:lnTo>
                  <a:pt x="105460" y="50749"/>
                </a:lnTo>
                <a:lnTo>
                  <a:pt x="105460" y="137312"/>
                </a:lnTo>
                <a:lnTo>
                  <a:pt x="123139" y="137312"/>
                </a:lnTo>
                <a:lnTo>
                  <a:pt x="123139" y="50749"/>
                </a:lnTo>
                <a:close/>
              </a:path>
              <a:path w="1083945" h="140335">
                <a:moveTo>
                  <a:pt x="303885" y="121005"/>
                </a:moveTo>
                <a:lnTo>
                  <a:pt x="286207" y="121005"/>
                </a:lnTo>
                <a:lnTo>
                  <a:pt x="286207" y="137312"/>
                </a:lnTo>
                <a:lnTo>
                  <a:pt x="303885" y="137312"/>
                </a:lnTo>
                <a:lnTo>
                  <a:pt x="303885" y="121005"/>
                </a:lnTo>
                <a:close/>
              </a:path>
              <a:path w="1083945" h="140335">
                <a:moveTo>
                  <a:pt x="387553" y="113080"/>
                </a:moveTo>
                <a:lnTo>
                  <a:pt x="370027" y="113080"/>
                </a:lnTo>
                <a:lnTo>
                  <a:pt x="370027" y="137312"/>
                </a:lnTo>
                <a:lnTo>
                  <a:pt x="387553" y="137312"/>
                </a:lnTo>
                <a:lnTo>
                  <a:pt x="387553" y="113080"/>
                </a:lnTo>
                <a:close/>
              </a:path>
              <a:path w="1083945" h="140335">
                <a:moveTo>
                  <a:pt x="516788" y="98145"/>
                </a:moveTo>
                <a:lnTo>
                  <a:pt x="499414" y="98145"/>
                </a:lnTo>
                <a:lnTo>
                  <a:pt x="499414" y="137312"/>
                </a:lnTo>
                <a:lnTo>
                  <a:pt x="516788" y="137312"/>
                </a:lnTo>
                <a:lnTo>
                  <a:pt x="516788" y="98145"/>
                </a:lnTo>
                <a:close/>
              </a:path>
              <a:path w="1083945" h="140335">
                <a:moveTo>
                  <a:pt x="199644" y="50749"/>
                </a:moveTo>
                <a:lnTo>
                  <a:pt x="181660" y="50749"/>
                </a:lnTo>
                <a:lnTo>
                  <a:pt x="181660" y="64008"/>
                </a:lnTo>
                <a:lnTo>
                  <a:pt x="158902" y="70662"/>
                </a:lnTo>
                <a:lnTo>
                  <a:pt x="152476" y="74193"/>
                </a:lnTo>
                <a:lnTo>
                  <a:pt x="144246" y="83235"/>
                </a:lnTo>
                <a:lnTo>
                  <a:pt x="142189" y="89204"/>
                </a:lnTo>
                <a:lnTo>
                  <a:pt x="142293" y="97688"/>
                </a:lnTo>
                <a:lnTo>
                  <a:pt x="166096" y="129959"/>
                </a:lnTo>
                <a:lnTo>
                  <a:pt x="181813" y="132588"/>
                </a:lnTo>
                <a:lnTo>
                  <a:pt x="190214" y="131964"/>
                </a:lnTo>
                <a:lnTo>
                  <a:pt x="214917" y="117195"/>
                </a:lnTo>
                <a:lnTo>
                  <a:pt x="173177" y="117195"/>
                </a:lnTo>
                <a:lnTo>
                  <a:pt x="168173" y="115468"/>
                </a:lnTo>
                <a:lnTo>
                  <a:pt x="161163" y="108559"/>
                </a:lnTo>
                <a:lnTo>
                  <a:pt x="159476" y="104698"/>
                </a:lnTo>
                <a:lnTo>
                  <a:pt x="159427" y="95453"/>
                </a:lnTo>
                <a:lnTo>
                  <a:pt x="160629" y="91897"/>
                </a:lnTo>
                <a:lnTo>
                  <a:pt x="165506" y="86410"/>
                </a:lnTo>
                <a:lnTo>
                  <a:pt x="170332" y="84074"/>
                </a:lnTo>
                <a:lnTo>
                  <a:pt x="189585" y="78943"/>
                </a:lnTo>
                <a:lnTo>
                  <a:pt x="225361" y="78943"/>
                </a:lnTo>
                <a:lnTo>
                  <a:pt x="229895" y="77304"/>
                </a:lnTo>
                <a:lnTo>
                  <a:pt x="236391" y="75904"/>
                </a:lnTo>
                <a:lnTo>
                  <a:pt x="242925" y="75438"/>
                </a:lnTo>
                <a:lnTo>
                  <a:pt x="268803" y="75438"/>
                </a:lnTo>
                <a:lnTo>
                  <a:pt x="266715" y="71323"/>
                </a:lnTo>
                <a:lnTo>
                  <a:pt x="206654" y="71323"/>
                </a:lnTo>
                <a:lnTo>
                  <a:pt x="205232" y="70205"/>
                </a:lnTo>
                <a:lnTo>
                  <a:pt x="202895" y="68732"/>
                </a:lnTo>
                <a:lnTo>
                  <a:pt x="199644" y="66903"/>
                </a:lnTo>
                <a:lnTo>
                  <a:pt x="199644" y="50749"/>
                </a:lnTo>
                <a:close/>
              </a:path>
              <a:path w="1083945" h="140335">
                <a:moveTo>
                  <a:pt x="268803" y="75438"/>
                </a:moveTo>
                <a:lnTo>
                  <a:pt x="250139" y="75438"/>
                </a:lnTo>
                <a:lnTo>
                  <a:pt x="253746" y="77876"/>
                </a:lnTo>
                <a:lnTo>
                  <a:pt x="253724" y="86436"/>
                </a:lnTo>
                <a:lnTo>
                  <a:pt x="251053" y="89611"/>
                </a:lnTo>
                <a:lnTo>
                  <a:pt x="245668" y="92354"/>
                </a:lnTo>
                <a:lnTo>
                  <a:pt x="230124" y="101041"/>
                </a:lnTo>
                <a:lnTo>
                  <a:pt x="232257" y="109880"/>
                </a:lnTo>
                <a:lnTo>
                  <a:pt x="236296" y="116916"/>
                </a:lnTo>
                <a:lnTo>
                  <a:pt x="248183" y="127381"/>
                </a:lnTo>
                <a:lnTo>
                  <a:pt x="255422" y="129997"/>
                </a:lnTo>
                <a:lnTo>
                  <a:pt x="272999" y="129997"/>
                </a:lnTo>
                <a:lnTo>
                  <a:pt x="280212" y="127000"/>
                </a:lnTo>
                <a:lnTo>
                  <a:pt x="285597" y="121005"/>
                </a:lnTo>
                <a:lnTo>
                  <a:pt x="303885" y="121005"/>
                </a:lnTo>
                <a:lnTo>
                  <a:pt x="303885" y="115976"/>
                </a:lnTo>
                <a:lnTo>
                  <a:pt x="257352" y="115976"/>
                </a:lnTo>
                <a:lnTo>
                  <a:pt x="252171" y="112369"/>
                </a:lnTo>
                <a:lnTo>
                  <a:pt x="250240" y="105156"/>
                </a:lnTo>
                <a:lnTo>
                  <a:pt x="256409" y="101955"/>
                </a:lnTo>
                <a:lnTo>
                  <a:pt x="261010" y="98755"/>
                </a:lnTo>
                <a:lnTo>
                  <a:pt x="267512" y="92049"/>
                </a:lnTo>
                <a:lnTo>
                  <a:pt x="269041" y="88036"/>
                </a:lnTo>
                <a:lnTo>
                  <a:pt x="269040" y="75904"/>
                </a:lnTo>
                <a:lnTo>
                  <a:pt x="268803" y="75438"/>
                </a:lnTo>
                <a:close/>
              </a:path>
              <a:path w="1083945" h="140335">
                <a:moveTo>
                  <a:pt x="396697" y="105308"/>
                </a:moveTo>
                <a:lnTo>
                  <a:pt x="399592" y="120700"/>
                </a:lnTo>
                <a:lnTo>
                  <a:pt x="408838" y="121615"/>
                </a:lnTo>
                <a:lnTo>
                  <a:pt x="416788" y="119481"/>
                </a:lnTo>
                <a:lnTo>
                  <a:pt x="430098" y="109118"/>
                </a:lnTo>
                <a:lnTo>
                  <a:pt x="431351" y="106324"/>
                </a:lnTo>
                <a:lnTo>
                  <a:pt x="402386" y="106324"/>
                </a:lnTo>
                <a:lnTo>
                  <a:pt x="396697" y="105308"/>
                </a:lnTo>
                <a:close/>
              </a:path>
              <a:path w="1083945" h="140335">
                <a:moveTo>
                  <a:pt x="225361" y="78943"/>
                </a:moveTo>
                <a:lnTo>
                  <a:pt x="189585" y="78943"/>
                </a:lnTo>
                <a:lnTo>
                  <a:pt x="193548" y="80467"/>
                </a:lnTo>
                <a:lnTo>
                  <a:pt x="196951" y="82854"/>
                </a:lnTo>
                <a:lnTo>
                  <a:pt x="202641" y="89357"/>
                </a:lnTo>
                <a:lnTo>
                  <a:pt x="203890" y="92659"/>
                </a:lnTo>
                <a:lnTo>
                  <a:pt x="203994" y="103225"/>
                </a:lnTo>
                <a:lnTo>
                  <a:pt x="201930" y="107797"/>
                </a:lnTo>
                <a:lnTo>
                  <a:pt x="193395" y="115316"/>
                </a:lnTo>
                <a:lnTo>
                  <a:pt x="187401" y="117195"/>
                </a:lnTo>
                <a:lnTo>
                  <a:pt x="214917" y="117195"/>
                </a:lnTo>
                <a:lnTo>
                  <a:pt x="218160" y="111575"/>
                </a:lnTo>
                <a:lnTo>
                  <a:pt x="220061" y="105587"/>
                </a:lnTo>
                <a:lnTo>
                  <a:pt x="220172" y="105156"/>
                </a:lnTo>
                <a:lnTo>
                  <a:pt x="220797" y="98755"/>
                </a:lnTo>
                <a:lnTo>
                  <a:pt x="220678" y="92049"/>
                </a:lnTo>
                <a:lnTo>
                  <a:pt x="219557" y="87477"/>
                </a:lnTo>
                <a:lnTo>
                  <a:pt x="217088" y="83032"/>
                </a:lnTo>
                <a:lnTo>
                  <a:pt x="217117" y="82854"/>
                </a:lnTo>
                <a:lnTo>
                  <a:pt x="223437" y="79638"/>
                </a:lnTo>
                <a:lnTo>
                  <a:pt x="225361" y="78943"/>
                </a:lnTo>
                <a:close/>
              </a:path>
              <a:path w="1083945" h="140335">
                <a:moveTo>
                  <a:pt x="303885" y="50749"/>
                </a:moveTo>
                <a:lnTo>
                  <a:pt x="286207" y="50749"/>
                </a:lnTo>
                <a:lnTo>
                  <a:pt x="286207" y="101193"/>
                </a:lnTo>
                <a:lnTo>
                  <a:pt x="284327" y="106070"/>
                </a:lnTo>
                <a:lnTo>
                  <a:pt x="276809" y="113995"/>
                </a:lnTo>
                <a:lnTo>
                  <a:pt x="271881" y="115976"/>
                </a:lnTo>
                <a:lnTo>
                  <a:pt x="303885" y="115976"/>
                </a:lnTo>
                <a:lnTo>
                  <a:pt x="303885" y="50749"/>
                </a:lnTo>
                <a:close/>
              </a:path>
              <a:path w="1083945" h="140335">
                <a:moveTo>
                  <a:pt x="473659" y="50749"/>
                </a:moveTo>
                <a:lnTo>
                  <a:pt x="456285" y="50749"/>
                </a:lnTo>
                <a:lnTo>
                  <a:pt x="456252" y="83235"/>
                </a:lnTo>
                <a:lnTo>
                  <a:pt x="448339" y="89357"/>
                </a:lnTo>
                <a:lnTo>
                  <a:pt x="459486" y="113385"/>
                </a:lnTo>
                <a:lnTo>
                  <a:pt x="473202" y="113385"/>
                </a:lnTo>
                <a:lnTo>
                  <a:pt x="473202" y="98145"/>
                </a:lnTo>
                <a:lnTo>
                  <a:pt x="516788" y="98145"/>
                </a:lnTo>
                <a:lnTo>
                  <a:pt x="516788" y="82448"/>
                </a:lnTo>
                <a:lnTo>
                  <a:pt x="473659" y="82448"/>
                </a:lnTo>
                <a:lnTo>
                  <a:pt x="473659" y="50749"/>
                </a:lnTo>
                <a:close/>
              </a:path>
              <a:path w="1083945" h="140335">
                <a:moveTo>
                  <a:pt x="33375" y="50749"/>
                </a:moveTo>
                <a:lnTo>
                  <a:pt x="15697" y="50749"/>
                </a:lnTo>
                <a:lnTo>
                  <a:pt x="15697" y="91135"/>
                </a:lnTo>
                <a:lnTo>
                  <a:pt x="18008" y="97688"/>
                </a:lnTo>
                <a:lnTo>
                  <a:pt x="27254" y="107442"/>
                </a:lnTo>
                <a:lnTo>
                  <a:pt x="33629" y="109880"/>
                </a:lnTo>
                <a:lnTo>
                  <a:pt x="50393" y="109880"/>
                </a:lnTo>
                <a:lnTo>
                  <a:pt x="56997" y="107238"/>
                </a:lnTo>
                <a:lnTo>
                  <a:pt x="61569" y="101955"/>
                </a:lnTo>
                <a:lnTo>
                  <a:pt x="79857" y="101955"/>
                </a:lnTo>
                <a:lnTo>
                  <a:pt x="79857" y="94792"/>
                </a:lnTo>
                <a:lnTo>
                  <a:pt x="37388" y="94792"/>
                </a:lnTo>
                <a:lnTo>
                  <a:pt x="33375" y="90322"/>
                </a:lnTo>
                <a:lnTo>
                  <a:pt x="33375" y="50749"/>
                </a:lnTo>
                <a:close/>
              </a:path>
              <a:path w="1083945" h="140335">
                <a:moveTo>
                  <a:pt x="431504" y="78943"/>
                </a:moveTo>
                <a:lnTo>
                  <a:pt x="406501" y="78943"/>
                </a:lnTo>
                <a:lnTo>
                  <a:pt x="409651" y="80137"/>
                </a:lnTo>
                <a:lnTo>
                  <a:pt x="414528" y="84912"/>
                </a:lnTo>
                <a:lnTo>
                  <a:pt x="415529" y="87477"/>
                </a:lnTo>
                <a:lnTo>
                  <a:pt x="415651" y="97078"/>
                </a:lnTo>
                <a:lnTo>
                  <a:pt x="413994" y="100609"/>
                </a:lnTo>
                <a:lnTo>
                  <a:pt x="406984" y="105587"/>
                </a:lnTo>
                <a:lnTo>
                  <a:pt x="402386" y="106324"/>
                </a:lnTo>
                <a:lnTo>
                  <a:pt x="431351" y="106324"/>
                </a:lnTo>
                <a:lnTo>
                  <a:pt x="433311" y="101955"/>
                </a:lnTo>
                <a:lnTo>
                  <a:pt x="433425" y="83820"/>
                </a:lnTo>
                <a:lnTo>
                  <a:pt x="431504" y="78943"/>
                </a:lnTo>
                <a:close/>
              </a:path>
              <a:path w="1083945" h="140335">
                <a:moveTo>
                  <a:pt x="387553" y="50749"/>
                </a:moveTo>
                <a:lnTo>
                  <a:pt x="370027" y="50749"/>
                </a:lnTo>
                <a:lnTo>
                  <a:pt x="370027" y="93522"/>
                </a:lnTo>
                <a:lnTo>
                  <a:pt x="368630" y="97332"/>
                </a:lnTo>
                <a:lnTo>
                  <a:pt x="363042" y="103225"/>
                </a:lnTo>
                <a:lnTo>
                  <a:pt x="359460" y="104698"/>
                </a:lnTo>
                <a:lnTo>
                  <a:pt x="387553" y="104698"/>
                </a:lnTo>
                <a:lnTo>
                  <a:pt x="387553" y="90220"/>
                </a:lnTo>
                <a:lnTo>
                  <a:pt x="388973" y="86410"/>
                </a:lnTo>
                <a:lnTo>
                  <a:pt x="394538" y="80441"/>
                </a:lnTo>
                <a:lnTo>
                  <a:pt x="398170" y="78943"/>
                </a:lnTo>
                <a:lnTo>
                  <a:pt x="431504" y="78943"/>
                </a:lnTo>
                <a:lnTo>
                  <a:pt x="430784" y="77114"/>
                </a:lnTo>
                <a:lnTo>
                  <a:pt x="424723" y="71170"/>
                </a:lnTo>
                <a:lnTo>
                  <a:pt x="387553" y="71170"/>
                </a:lnTo>
                <a:lnTo>
                  <a:pt x="387553" y="50749"/>
                </a:lnTo>
                <a:close/>
              </a:path>
              <a:path w="1083945" h="140335">
                <a:moveTo>
                  <a:pt x="79857" y="50749"/>
                </a:moveTo>
                <a:lnTo>
                  <a:pt x="62179" y="50749"/>
                </a:lnTo>
                <a:lnTo>
                  <a:pt x="62179" y="81026"/>
                </a:lnTo>
                <a:lnTo>
                  <a:pt x="60680" y="85775"/>
                </a:lnTo>
                <a:lnTo>
                  <a:pt x="54686" y="92989"/>
                </a:lnTo>
                <a:lnTo>
                  <a:pt x="50596" y="94792"/>
                </a:lnTo>
                <a:lnTo>
                  <a:pt x="79857" y="94792"/>
                </a:lnTo>
                <a:lnTo>
                  <a:pt x="79857" y="50749"/>
                </a:lnTo>
                <a:close/>
              </a:path>
              <a:path w="1083945" h="140335">
                <a:moveTo>
                  <a:pt x="516788" y="50749"/>
                </a:moveTo>
                <a:lnTo>
                  <a:pt x="499414" y="50749"/>
                </a:lnTo>
                <a:lnTo>
                  <a:pt x="499414" y="82448"/>
                </a:lnTo>
                <a:lnTo>
                  <a:pt x="516788" y="82448"/>
                </a:lnTo>
                <a:lnTo>
                  <a:pt x="516788" y="50749"/>
                </a:lnTo>
                <a:close/>
              </a:path>
              <a:path w="1083945" h="140335">
                <a:moveTo>
                  <a:pt x="360703" y="77317"/>
                </a:moveTo>
                <a:lnTo>
                  <a:pt x="355092" y="77317"/>
                </a:lnTo>
                <a:lnTo>
                  <a:pt x="360883" y="78333"/>
                </a:lnTo>
                <a:lnTo>
                  <a:pt x="360703" y="77317"/>
                </a:lnTo>
                <a:close/>
              </a:path>
              <a:path w="1083945" h="140335">
                <a:moveTo>
                  <a:pt x="249174" y="61112"/>
                </a:moveTo>
                <a:lnTo>
                  <a:pt x="240944" y="61112"/>
                </a:lnTo>
                <a:lnTo>
                  <a:pt x="232400" y="61750"/>
                </a:lnTo>
                <a:lnTo>
                  <a:pt x="223837" y="63665"/>
                </a:lnTo>
                <a:lnTo>
                  <a:pt x="215163" y="66903"/>
                </a:lnTo>
                <a:lnTo>
                  <a:pt x="206654" y="71323"/>
                </a:lnTo>
                <a:lnTo>
                  <a:pt x="266715" y="71323"/>
                </a:lnTo>
                <a:lnTo>
                  <a:pt x="266496" y="70891"/>
                </a:lnTo>
                <a:lnTo>
                  <a:pt x="255930" y="63068"/>
                </a:lnTo>
                <a:lnTo>
                  <a:pt x="249174" y="61112"/>
                </a:lnTo>
                <a:close/>
              </a:path>
              <a:path w="1083945" h="140335">
                <a:moveTo>
                  <a:pt x="413715" y="64160"/>
                </a:moveTo>
                <a:lnTo>
                  <a:pt x="398576" y="64160"/>
                </a:lnTo>
                <a:lnTo>
                  <a:pt x="392633" y="66497"/>
                </a:lnTo>
                <a:lnTo>
                  <a:pt x="388162" y="71170"/>
                </a:lnTo>
                <a:lnTo>
                  <a:pt x="424723" y="71170"/>
                </a:lnTo>
                <a:lnTo>
                  <a:pt x="420217" y="66751"/>
                </a:lnTo>
                <a:lnTo>
                  <a:pt x="413715" y="64160"/>
                </a:lnTo>
                <a:close/>
              </a:path>
              <a:path w="1083945" h="140335">
                <a:moveTo>
                  <a:pt x="88544" y="36728"/>
                </a:moveTo>
                <a:lnTo>
                  <a:pt x="0" y="36728"/>
                </a:lnTo>
                <a:lnTo>
                  <a:pt x="0" y="50749"/>
                </a:lnTo>
                <a:lnTo>
                  <a:pt x="88544" y="50749"/>
                </a:lnTo>
                <a:lnTo>
                  <a:pt x="88544" y="36728"/>
                </a:lnTo>
                <a:close/>
              </a:path>
              <a:path w="1083945" h="140335">
                <a:moveTo>
                  <a:pt x="96774" y="36728"/>
                </a:moveTo>
                <a:lnTo>
                  <a:pt x="88544" y="36728"/>
                </a:lnTo>
                <a:lnTo>
                  <a:pt x="88544" y="50749"/>
                </a:lnTo>
                <a:lnTo>
                  <a:pt x="96774" y="50749"/>
                </a:lnTo>
                <a:lnTo>
                  <a:pt x="96774" y="36728"/>
                </a:lnTo>
                <a:close/>
              </a:path>
              <a:path w="1083945" h="140335">
                <a:moveTo>
                  <a:pt x="131826" y="36728"/>
                </a:moveTo>
                <a:lnTo>
                  <a:pt x="96774" y="36728"/>
                </a:lnTo>
                <a:lnTo>
                  <a:pt x="96774" y="50749"/>
                </a:lnTo>
                <a:lnTo>
                  <a:pt x="131826" y="50749"/>
                </a:lnTo>
                <a:lnTo>
                  <a:pt x="131826" y="36728"/>
                </a:lnTo>
                <a:close/>
              </a:path>
              <a:path w="1083945" h="140335">
                <a:moveTo>
                  <a:pt x="140055" y="36728"/>
                </a:moveTo>
                <a:lnTo>
                  <a:pt x="131826" y="36728"/>
                </a:lnTo>
                <a:lnTo>
                  <a:pt x="131826" y="50749"/>
                </a:lnTo>
                <a:lnTo>
                  <a:pt x="140055" y="50749"/>
                </a:lnTo>
                <a:lnTo>
                  <a:pt x="140055" y="36728"/>
                </a:lnTo>
                <a:close/>
              </a:path>
              <a:path w="1083945" h="140335">
                <a:moveTo>
                  <a:pt x="312572" y="36728"/>
                </a:moveTo>
                <a:lnTo>
                  <a:pt x="140055" y="36728"/>
                </a:lnTo>
                <a:lnTo>
                  <a:pt x="140055" y="50749"/>
                </a:lnTo>
                <a:lnTo>
                  <a:pt x="312572" y="50749"/>
                </a:lnTo>
                <a:lnTo>
                  <a:pt x="312572" y="36728"/>
                </a:lnTo>
                <a:close/>
              </a:path>
              <a:path w="1083945" h="140335">
                <a:moveTo>
                  <a:pt x="320802" y="36728"/>
                </a:moveTo>
                <a:lnTo>
                  <a:pt x="312572" y="36728"/>
                </a:lnTo>
                <a:lnTo>
                  <a:pt x="312572" y="50749"/>
                </a:lnTo>
                <a:lnTo>
                  <a:pt x="320802" y="50749"/>
                </a:lnTo>
                <a:lnTo>
                  <a:pt x="320802" y="36728"/>
                </a:lnTo>
                <a:close/>
              </a:path>
              <a:path w="1083945" h="140335">
                <a:moveTo>
                  <a:pt x="434492" y="36728"/>
                </a:moveTo>
                <a:lnTo>
                  <a:pt x="320802" y="36728"/>
                </a:lnTo>
                <a:lnTo>
                  <a:pt x="320802" y="50749"/>
                </a:lnTo>
                <a:lnTo>
                  <a:pt x="434492" y="50749"/>
                </a:lnTo>
                <a:lnTo>
                  <a:pt x="434492" y="36728"/>
                </a:lnTo>
                <a:close/>
              </a:path>
              <a:path w="1083945" h="140335">
                <a:moveTo>
                  <a:pt x="442722" y="36728"/>
                </a:moveTo>
                <a:lnTo>
                  <a:pt x="434492" y="36728"/>
                </a:lnTo>
                <a:lnTo>
                  <a:pt x="434492" y="50749"/>
                </a:lnTo>
                <a:lnTo>
                  <a:pt x="442722" y="50749"/>
                </a:lnTo>
                <a:lnTo>
                  <a:pt x="442722" y="36728"/>
                </a:lnTo>
                <a:close/>
              </a:path>
              <a:path w="1083945" h="140335">
                <a:moveTo>
                  <a:pt x="533704" y="36728"/>
                </a:moveTo>
                <a:lnTo>
                  <a:pt x="442722" y="36728"/>
                </a:lnTo>
                <a:lnTo>
                  <a:pt x="442722" y="50749"/>
                </a:lnTo>
                <a:lnTo>
                  <a:pt x="533704" y="50749"/>
                </a:lnTo>
                <a:lnTo>
                  <a:pt x="533704" y="36728"/>
                </a:lnTo>
                <a:close/>
              </a:path>
              <a:path w="1083945" h="140335">
                <a:moveTo>
                  <a:pt x="587184" y="76504"/>
                </a:moveTo>
                <a:lnTo>
                  <a:pt x="573773" y="87020"/>
                </a:lnTo>
                <a:lnTo>
                  <a:pt x="615530" y="139750"/>
                </a:lnTo>
                <a:lnTo>
                  <a:pt x="630008" y="130606"/>
                </a:lnTo>
                <a:lnTo>
                  <a:pt x="613912" y="110540"/>
                </a:lnTo>
                <a:lnTo>
                  <a:pt x="610146" y="105918"/>
                </a:lnTo>
                <a:lnTo>
                  <a:pt x="606234" y="101498"/>
                </a:lnTo>
                <a:lnTo>
                  <a:pt x="602881" y="98145"/>
                </a:lnTo>
                <a:lnTo>
                  <a:pt x="603034" y="97536"/>
                </a:lnTo>
                <a:lnTo>
                  <a:pt x="607910" y="97536"/>
                </a:lnTo>
                <a:lnTo>
                  <a:pt x="610044" y="97383"/>
                </a:lnTo>
                <a:lnTo>
                  <a:pt x="613803" y="96062"/>
                </a:lnTo>
                <a:lnTo>
                  <a:pt x="617054" y="93726"/>
                </a:lnTo>
                <a:lnTo>
                  <a:pt x="667194" y="93726"/>
                </a:lnTo>
                <a:lnTo>
                  <a:pt x="667194" y="84429"/>
                </a:lnTo>
                <a:lnTo>
                  <a:pt x="597090" y="84429"/>
                </a:lnTo>
                <a:lnTo>
                  <a:pt x="594982" y="83820"/>
                </a:lnTo>
                <a:lnTo>
                  <a:pt x="591426" y="81381"/>
                </a:lnTo>
                <a:lnTo>
                  <a:pt x="589419" y="79349"/>
                </a:lnTo>
                <a:lnTo>
                  <a:pt x="587184" y="76504"/>
                </a:lnTo>
                <a:close/>
              </a:path>
              <a:path w="1083945" h="140335">
                <a:moveTo>
                  <a:pt x="694778" y="75133"/>
                </a:moveTo>
                <a:lnTo>
                  <a:pt x="681367" y="85648"/>
                </a:lnTo>
                <a:lnTo>
                  <a:pt x="723734" y="138988"/>
                </a:lnTo>
                <a:lnTo>
                  <a:pt x="738212" y="129844"/>
                </a:lnTo>
                <a:lnTo>
                  <a:pt x="722584" y="110540"/>
                </a:lnTo>
                <a:lnTo>
                  <a:pt x="718458" y="105511"/>
                </a:lnTo>
                <a:lnTo>
                  <a:pt x="714641" y="101142"/>
                </a:lnTo>
                <a:lnTo>
                  <a:pt x="711085" y="97383"/>
                </a:lnTo>
                <a:lnTo>
                  <a:pt x="711085" y="96774"/>
                </a:lnTo>
                <a:lnTo>
                  <a:pt x="715403" y="96774"/>
                </a:lnTo>
                <a:lnTo>
                  <a:pt x="719670" y="96316"/>
                </a:lnTo>
                <a:lnTo>
                  <a:pt x="724268" y="94310"/>
                </a:lnTo>
                <a:lnTo>
                  <a:pt x="731278" y="87503"/>
                </a:lnTo>
                <a:lnTo>
                  <a:pt x="732622" y="83667"/>
                </a:lnTo>
                <a:lnTo>
                  <a:pt x="703160" y="83667"/>
                </a:lnTo>
                <a:lnTo>
                  <a:pt x="698842" y="80822"/>
                </a:lnTo>
                <a:lnTo>
                  <a:pt x="694778" y="75133"/>
                </a:lnTo>
                <a:close/>
              </a:path>
              <a:path w="1083945" h="140335">
                <a:moveTo>
                  <a:pt x="667194" y="97536"/>
                </a:moveTo>
                <a:lnTo>
                  <a:pt x="649363" y="97536"/>
                </a:lnTo>
                <a:lnTo>
                  <a:pt x="649363" y="137312"/>
                </a:lnTo>
                <a:lnTo>
                  <a:pt x="667194" y="137312"/>
                </a:lnTo>
                <a:lnTo>
                  <a:pt x="667194" y="97536"/>
                </a:lnTo>
                <a:close/>
              </a:path>
              <a:path w="1083945" h="140335">
                <a:moveTo>
                  <a:pt x="833767" y="112166"/>
                </a:moveTo>
                <a:lnTo>
                  <a:pt x="816089" y="112166"/>
                </a:lnTo>
                <a:lnTo>
                  <a:pt x="816089" y="137312"/>
                </a:lnTo>
                <a:lnTo>
                  <a:pt x="833767" y="137312"/>
                </a:lnTo>
                <a:lnTo>
                  <a:pt x="833767" y="112166"/>
                </a:lnTo>
                <a:close/>
              </a:path>
              <a:path w="1083945" h="140335">
                <a:moveTo>
                  <a:pt x="915758" y="89458"/>
                </a:moveTo>
                <a:lnTo>
                  <a:pt x="898080" y="89458"/>
                </a:lnTo>
                <a:lnTo>
                  <a:pt x="898080" y="137312"/>
                </a:lnTo>
                <a:lnTo>
                  <a:pt x="915758" y="137312"/>
                </a:lnTo>
                <a:lnTo>
                  <a:pt x="915758" y="89458"/>
                </a:lnTo>
                <a:close/>
              </a:path>
              <a:path w="1083945" h="140335">
                <a:moveTo>
                  <a:pt x="959040" y="50749"/>
                </a:moveTo>
                <a:lnTo>
                  <a:pt x="941362" y="50749"/>
                </a:lnTo>
                <a:lnTo>
                  <a:pt x="941362" y="137312"/>
                </a:lnTo>
                <a:lnTo>
                  <a:pt x="959040" y="137312"/>
                </a:lnTo>
                <a:lnTo>
                  <a:pt x="959040" y="50749"/>
                </a:lnTo>
                <a:close/>
              </a:path>
              <a:path w="1083945" h="140335">
                <a:moveTo>
                  <a:pt x="804659" y="65227"/>
                </a:moveTo>
                <a:lnTo>
                  <a:pt x="746747" y="65227"/>
                </a:lnTo>
                <a:lnTo>
                  <a:pt x="746747" y="80467"/>
                </a:lnTo>
                <a:lnTo>
                  <a:pt x="766711" y="80467"/>
                </a:lnTo>
                <a:lnTo>
                  <a:pt x="766711" y="81076"/>
                </a:lnTo>
                <a:lnTo>
                  <a:pt x="761834" y="85039"/>
                </a:lnTo>
                <a:lnTo>
                  <a:pt x="759509" y="90271"/>
                </a:lnTo>
                <a:lnTo>
                  <a:pt x="759396" y="104546"/>
                </a:lnTo>
                <a:lnTo>
                  <a:pt x="762038" y="110540"/>
                </a:lnTo>
                <a:lnTo>
                  <a:pt x="772604" y="120497"/>
                </a:lnTo>
                <a:lnTo>
                  <a:pt x="779919" y="122986"/>
                </a:lnTo>
                <a:lnTo>
                  <a:pt x="789266" y="122986"/>
                </a:lnTo>
                <a:lnTo>
                  <a:pt x="797591" y="122310"/>
                </a:lnTo>
                <a:lnTo>
                  <a:pt x="804735" y="120281"/>
                </a:lnTo>
                <a:lnTo>
                  <a:pt x="810698" y="116900"/>
                </a:lnTo>
                <a:lnTo>
                  <a:pt x="815479" y="112166"/>
                </a:lnTo>
                <a:lnTo>
                  <a:pt x="833767" y="112166"/>
                </a:lnTo>
                <a:lnTo>
                  <a:pt x="833767" y="107899"/>
                </a:lnTo>
                <a:lnTo>
                  <a:pt x="788250" y="107899"/>
                </a:lnTo>
                <a:lnTo>
                  <a:pt x="784390" y="106654"/>
                </a:lnTo>
                <a:lnTo>
                  <a:pt x="778903" y="101676"/>
                </a:lnTo>
                <a:lnTo>
                  <a:pt x="777641" y="98755"/>
                </a:lnTo>
                <a:lnTo>
                  <a:pt x="777532" y="90271"/>
                </a:lnTo>
                <a:lnTo>
                  <a:pt x="779005" y="86791"/>
                </a:lnTo>
                <a:lnTo>
                  <a:pt x="784898" y="81610"/>
                </a:lnTo>
                <a:lnTo>
                  <a:pt x="789063" y="80314"/>
                </a:lnTo>
                <a:lnTo>
                  <a:pt x="804659" y="80314"/>
                </a:lnTo>
                <a:lnTo>
                  <a:pt x="804659" y="65227"/>
                </a:lnTo>
                <a:close/>
              </a:path>
              <a:path w="1083945" h="140335">
                <a:moveTo>
                  <a:pt x="915758" y="50749"/>
                </a:moveTo>
                <a:lnTo>
                  <a:pt x="898080" y="50749"/>
                </a:lnTo>
                <a:lnTo>
                  <a:pt x="898080" y="74066"/>
                </a:lnTo>
                <a:lnTo>
                  <a:pt x="861504" y="74066"/>
                </a:lnTo>
                <a:lnTo>
                  <a:pt x="849007" y="83058"/>
                </a:lnTo>
                <a:lnTo>
                  <a:pt x="849109" y="89458"/>
                </a:lnTo>
                <a:lnTo>
                  <a:pt x="850480" y="94869"/>
                </a:lnTo>
                <a:lnTo>
                  <a:pt x="855764" y="103708"/>
                </a:lnTo>
                <a:lnTo>
                  <a:pt x="859218" y="106984"/>
                </a:lnTo>
                <a:lnTo>
                  <a:pt x="863485" y="109118"/>
                </a:lnTo>
                <a:lnTo>
                  <a:pt x="872324" y="105156"/>
                </a:lnTo>
                <a:lnTo>
                  <a:pt x="872324" y="89458"/>
                </a:lnTo>
                <a:lnTo>
                  <a:pt x="915758" y="89458"/>
                </a:lnTo>
                <a:lnTo>
                  <a:pt x="915758" y="50749"/>
                </a:lnTo>
                <a:close/>
              </a:path>
              <a:path w="1083945" h="140335">
                <a:moveTo>
                  <a:pt x="833767" y="50749"/>
                </a:moveTo>
                <a:lnTo>
                  <a:pt x="816089" y="50749"/>
                </a:lnTo>
                <a:lnTo>
                  <a:pt x="816072" y="89458"/>
                </a:lnTo>
                <a:lnTo>
                  <a:pt x="813981" y="95961"/>
                </a:lnTo>
                <a:lnTo>
                  <a:pt x="805548" y="105511"/>
                </a:lnTo>
                <a:lnTo>
                  <a:pt x="800036" y="107899"/>
                </a:lnTo>
                <a:lnTo>
                  <a:pt x="833767" y="107899"/>
                </a:lnTo>
                <a:lnTo>
                  <a:pt x="833767" y="50749"/>
                </a:lnTo>
                <a:close/>
              </a:path>
              <a:path w="1083945" h="140335">
                <a:moveTo>
                  <a:pt x="667194" y="93726"/>
                </a:moveTo>
                <a:lnTo>
                  <a:pt x="617054" y="93726"/>
                </a:lnTo>
                <a:lnTo>
                  <a:pt x="622744" y="97078"/>
                </a:lnTo>
                <a:lnTo>
                  <a:pt x="629704" y="98755"/>
                </a:lnTo>
                <a:lnTo>
                  <a:pt x="641794" y="98755"/>
                </a:lnTo>
                <a:lnTo>
                  <a:pt x="645604" y="98348"/>
                </a:lnTo>
                <a:lnTo>
                  <a:pt x="649363" y="97536"/>
                </a:lnTo>
                <a:lnTo>
                  <a:pt x="667194" y="97536"/>
                </a:lnTo>
                <a:lnTo>
                  <a:pt x="667194" y="93726"/>
                </a:lnTo>
                <a:close/>
              </a:path>
              <a:path w="1083945" h="140335">
                <a:moveTo>
                  <a:pt x="607910" y="97536"/>
                </a:moveTo>
                <a:lnTo>
                  <a:pt x="603034" y="97536"/>
                </a:lnTo>
                <a:lnTo>
                  <a:pt x="603542" y="97637"/>
                </a:lnTo>
                <a:lnTo>
                  <a:pt x="604456" y="97688"/>
                </a:lnTo>
                <a:lnTo>
                  <a:pt x="605777" y="97688"/>
                </a:lnTo>
                <a:lnTo>
                  <a:pt x="607910" y="97536"/>
                </a:lnTo>
                <a:close/>
              </a:path>
              <a:path w="1083945" h="140335">
                <a:moveTo>
                  <a:pt x="715403" y="96774"/>
                </a:moveTo>
                <a:lnTo>
                  <a:pt x="711085" y="96774"/>
                </a:lnTo>
                <a:lnTo>
                  <a:pt x="711695" y="96875"/>
                </a:lnTo>
                <a:lnTo>
                  <a:pt x="712660" y="96926"/>
                </a:lnTo>
                <a:lnTo>
                  <a:pt x="713981" y="96926"/>
                </a:lnTo>
                <a:lnTo>
                  <a:pt x="715403" y="96774"/>
                </a:lnTo>
                <a:close/>
              </a:path>
              <a:path w="1083945" h="140335">
                <a:moveTo>
                  <a:pt x="624827" y="50749"/>
                </a:moveTo>
                <a:lnTo>
                  <a:pt x="607301" y="50749"/>
                </a:lnTo>
                <a:lnTo>
                  <a:pt x="607278" y="81610"/>
                </a:lnTo>
                <a:lnTo>
                  <a:pt x="604710" y="84429"/>
                </a:lnTo>
                <a:lnTo>
                  <a:pt x="667194" y="84429"/>
                </a:lnTo>
                <a:lnTo>
                  <a:pt x="667194" y="83210"/>
                </a:lnTo>
                <a:lnTo>
                  <a:pt x="631380" y="83210"/>
                </a:lnTo>
                <a:lnTo>
                  <a:pt x="627519" y="82753"/>
                </a:lnTo>
                <a:lnTo>
                  <a:pt x="624370" y="81838"/>
                </a:lnTo>
                <a:lnTo>
                  <a:pt x="624674" y="80213"/>
                </a:lnTo>
                <a:lnTo>
                  <a:pt x="624746" y="79349"/>
                </a:lnTo>
                <a:lnTo>
                  <a:pt x="624827" y="50749"/>
                </a:lnTo>
                <a:close/>
              </a:path>
              <a:path w="1083945" h="140335">
                <a:moveTo>
                  <a:pt x="733031" y="50749"/>
                </a:moveTo>
                <a:lnTo>
                  <a:pt x="715505" y="50749"/>
                </a:lnTo>
                <a:lnTo>
                  <a:pt x="715458" y="80924"/>
                </a:lnTo>
                <a:lnTo>
                  <a:pt x="712914" y="83667"/>
                </a:lnTo>
                <a:lnTo>
                  <a:pt x="732622" y="83667"/>
                </a:lnTo>
                <a:lnTo>
                  <a:pt x="732942" y="82753"/>
                </a:lnTo>
                <a:lnTo>
                  <a:pt x="733031" y="50749"/>
                </a:lnTo>
                <a:close/>
              </a:path>
              <a:path w="1083945" h="140335">
                <a:moveTo>
                  <a:pt x="667194" y="50749"/>
                </a:moveTo>
                <a:lnTo>
                  <a:pt x="649363" y="50749"/>
                </a:lnTo>
                <a:lnTo>
                  <a:pt x="649363" y="80924"/>
                </a:lnTo>
                <a:lnTo>
                  <a:pt x="645401" y="82448"/>
                </a:lnTo>
                <a:lnTo>
                  <a:pt x="640930" y="83210"/>
                </a:lnTo>
                <a:lnTo>
                  <a:pt x="667194" y="83210"/>
                </a:lnTo>
                <a:lnTo>
                  <a:pt x="667194" y="50749"/>
                </a:lnTo>
                <a:close/>
              </a:path>
              <a:path w="1083945" h="140335">
                <a:moveTo>
                  <a:pt x="675881" y="36728"/>
                </a:moveTo>
                <a:lnTo>
                  <a:pt x="568591" y="36728"/>
                </a:lnTo>
                <a:lnTo>
                  <a:pt x="568591" y="50749"/>
                </a:lnTo>
                <a:lnTo>
                  <a:pt x="675881" y="50749"/>
                </a:lnTo>
                <a:lnTo>
                  <a:pt x="675881" y="36728"/>
                </a:lnTo>
                <a:close/>
              </a:path>
              <a:path w="1083945" h="140335">
                <a:moveTo>
                  <a:pt x="684110" y="36728"/>
                </a:moveTo>
                <a:lnTo>
                  <a:pt x="675881" y="36728"/>
                </a:lnTo>
                <a:lnTo>
                  <a:pt x="675881" y="50749"/>
                </a:lnTo>
                <a:lnTo>
                  <a:pt x="684110" y="50749"/>
                </a:lnTo>
                <a:lnTo>
                  <a:pt x="684110" y="36728"/>
                </a:lnTo>
                <a:close/>
              </a:path>
              <a:path w="1083945" h="140335">
                <a:moveTo>
                  <a:pt x="740803" y="36728"/>
                </a:moveTo>
                <a:lnTo>
                  <a:pt x="684110" y="36728"/>
                </a:lnTo>
                <a:lnTo>
                  <a:pt x="684110" y="50749"/>
                </a:lnTo>
                <a:lnTo>
                  <a:pt x="740803" y="50749"/>
                </a:lnTo>
                <a:lnTo>
                  <a:pt x="740803" y="36728"/>
                </a:lnTo>
                <a:close/>
              </a:path>
              <a:path w="1083945" h="140335">
                <a:moveTo>
                  <a:pt x="749033" y="36728"/>
                </a:moveTo>
                <a:lnTo>
                  <a:pt x="740803" y="36728"/>
                </a:lnTo>
                <a:lnTo>
                  <a:pt x="740803" y="50749"/>
                </a:lnTo>
                <a:lnTo>
                  <a:pt x="749033" y="50749"/>
                </a:lnTo>
                <a:lnTo>
                  <a:pt x="749033" y="36728"/>
                </a:lnTo>
                <a:close/>
              </a:path>
              <a:path w="1083945" h="140335">
                <a:moveTo>
                  <a:pt x="842454" y="36728"/>
                </a:moveTo>
                <a:lnTo>
                  <a:pt x="749033" y="36728"/>
                </a:lnTo>
                <a:lnTo>
                  <a:pt x="749033" y="50749"/>
                </a:lnTo>
                <a:lnTo>
                  <a:pt x="842454" y="50749"/>
                </a:lnTo>
                <a:lnTo>
                  <a:pt x="842454" y="36728"/>
                </a:lnTo>
                <a:close/>
              </a:path>
              <a:path w="1083945" h="140335">
                <a:moveTo>
                  <a:pt x="850684" y="36728"/>
                </a:moveTo>
                <a:lnTo>
                  <a:pt x="842454" y="36728"/>
                </a:lnTo>
                <a:lnTo>
                  <a:pt x="842454" y="50749"/>
                </a:lnTo>
                <a:lnTo>
                  <a:pt x="850684" y="50749"/>
                </a:lnTo>
                <a:lnTo>
                  <a:pt x="850684" y="36728"/>
                </a:lnTo>
                <a:close/>
              </a:path>
              <a:path w="1083945" h="140335">
                <a:moveTo>
                  <a:pt x="924445" y="36728"/>
                </a:moveTo>
                <a:lnTo>
                  <a:pt x="850684" y="36728"/>
                </a:lnTo>
                <a:lnTo>
                  <a:pt x="850684" y="50749"/>
                </a:lnTo>
                <a:lnTo>
                  <a:pt x="924445" y="50749"/>
                </a:lnTo>
                <a:lnTo>
                  <a:pt x="924445" y="36728"/>
                </a:lnTo>
                <a:close/>
              </a:path>
              <a:path w="1083945" h="140335">
                <a:moveTo>
                  <a:pt x="932675" y="36728"/>
                </a:moveTo>
                <a:lnTo>
                  <a:pt x="924445" y="36728"/>
                </a:lnTo>
                <a:lnTo>
                  <a:pt x="924445" y="50749"/>
                </a:lnTo>
                <a:lnTo>
                  <a:pt x="932675" y="50749"/>
                </a:lnTo>
                <a:lnTo>
                  <a:pt x="932675" y="36728"/>
                </a:lnTo>
                <a:close/>
              </a:path>
              <a:path w="1083945" h="140335">
                <a:moveTo>
                  <a:pt x="975956" y="36728"/>
                </a:moveTo>
                <a:lnTo>
                  <a:pt x="932675" y="36728"/>
                </a:lnTo>
                <a:lnTo>
                  <a:pt x="932675" y="50749"/>
                </a:lnTo>
                <a:lnTo>
                  <a:pt x="975956" y="50749"/>
                </a:lnTo>
                <a:lnTo>
                  <a:pt x="975956" y="36728"/>
                </a:lnTo>
                <a:close/>
              </a:path>
              <a:path w="1083945" h="140335">
                <a:moveTo>
                  <a:pt x="661555" y="0"/>
                </a:moveTo>
                <a:lnTo>
                  <a:pt x="654951" y="0"/>
                </a:lnTo>
                <a:lnTo>
                  <a:pt x="652233" y="1117"/>
                </a:lnTo>
                <a:lnTo>
                  <a:pt x="647865" y="5588"/>
                </a:lnTo>
                <a:lnTo>
                  <a:pt x="646772" y="8432"/>
                </a:lnTo>
                <a:lnTo>
                  <a:pt x="646772" y="14935"/>
                </a:lnTo>
                <a:lnTo>
                  <a:pt x="647890" y="17551"/>
                </a:lnTo>
                <a:lnTo>
                  <a:pt x="652360" y="21920"/>
                </a:lnTo>
                <a:lnTo>
                  <a:pt x="655053" y="23012"/>
                </a:lnTo>
                <a:lnTo>
                  <a:pt x="661555" y="23012"/>
                </a:lnTo>
                <a:lnTo>
                  <a:pt x="664349" y="21920"/>
                </a:lnTo>
                <a:lnTo>
                  <a:pt x="668820" y="17551"/>
                </a:lnTo>
                <a:lnTo>
                  <a:pt x="669937" y="14935"/>
                </a:lnTo>
                <a:lnTo>
                  <a:pt x="669937" y="8432"/>
                </a:lnTo>
                <a:lnTo>
                  <a:pt x="668820" y="5588"/>
                </a:lnTo>
                <a:lnTo>
                  <a:pt x="664349" y="1117"/>
                </a:lnTo>
                <a:lnTo>
                  <a:pt x="661555" y="0"/>
                </a:lnTo>
                <a:close/>
              </a:path>
              <a:path w="1083945" h="140335">
                <a:moveTo>
                  <a:pt x="1083856" y="81991"/>
                </a:moveTo>
                <a:lnTo>
                  <a:pt x="1014971" y="81991"/>
                </a:lnTo>
                <a:lnTo>
                  <a:pt x="1014971" y="97536"/>
                </a:lnTo>
                <a:lnTo>
                  <a:pt x="1083856" y="97536"/>
                </a:lnTo>
                <a:lnTo>
                  <a:pt x="1083856" y="819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9">
            <a:extLst>
              <a:ext uri="{FF2B5EF4-FFF2-40B4-BE49-F238E27FC236}">
                <a16:creationId xmlns:a16="http://schemas.microsoft.com/office/drawing/2014/main" id="{CE897528-19EE-4E3E-AA75-CCA79FBF7F3A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26257" y="3584500"/>
            <a:ext cx="7316889" cy="216881"/>
          </a:xfrm>
          <a:prstGeom prst="rect">
            <a:avLst/>
          </a:prstGeom>
        </p:spPr>
      </p:pic>
      <p:pic>
        <p:nvPicPr>
          <p:cNvPr id="33" name="object 10">
            <a:extLst>
              <a:ext uri="{FF2B5EF4-FFF2-40B4-BE49-F238E27FC236}">
                <a16:creationId xmlns:a16="http://schemas.microsoft.com/office/drawing/2014/main" id="{BFDDA0A0-E7D0-447B-9499-6B991CA83A14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644509" y="3803217"/>
            <a:ext cx="4370812" cy="242878"/>
          </a:xfrm>
          <a:prstGeom prst="rect">
            <a:avLst/>
          </a:prstGeom>
        </p:spPr>
      </p:pic>
      <p:grpSp>
        <p:nvGrpSpPr>
          <p:cNvPr id="34" name="object 28">
            <a:extLst>
              <a:ext uri="{FF2B5EF4-FFF2-40B4-BE49-F238E27FC236}">
                <a16:creationId xmlns:a16="http://schemas.microsoft.com/office/drawing/2014/main" id="{FA3D1253-CE75-4A30-AD8C-E2A35B41BE15}"/>
              </a:ext>
            </a:extLst>
          </p:cNvPr>
          <p:cNvGrpSpPr/>
          <p:nvPr/>
        </p:nvGrpSpPr>
        <p:grpSpPr>
          <a:xfrm>
            <a:off x="1489597" y="588819"/>
            <a:ext cx="7079503" cy="2375881"/>
            <a:chOff x="1151051" y="899998"/>
            <a:chExt cx="5470525" cy="3074670"/>
          </a:xfrm>
        </p:grpSpPr>
        <p:pic>
          <p:nvPicPr>
            <p:cNvPr id="35" name="object 29">
              <a:extLst>
                <a:ext uri="{FF2B5EF4-FFF2-40B4-BE49-F238E27FC236}">
                  <a16:creationId xmlns:a16="http://schemas.microsoft.com/office/drawing/2014/main" id="{53E134C7-0FE6-4A0D-8B55-4C94F2F18542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57401" y="906360"/>
              <a:ext cx="5457596" cy="3061398"/>
            </a:xfrm>
            <a:prstGeom prst="rect">
              <a:avLst/>
            </a:prstGeom>
          </p:spPr>
        </p:pic>
        <p:sp>
          <p:nvSpPr>
            <p:cNvPr id="36" name="object 30">
              <a:extLst>
                <a:ext uri="{FF2B5EF4-FFF2-40B4-BE49-F238E27FC236}">
                  <a16:creationId xmlns:a16="http://schemas.microsoft.com/office/drawing/2014/main" id="{055FFB20-9EAD-41A2-9D99-BD7A01F1A300}"/>
                </a:ext>
              </a:extLst>
            </p:cNvPr>
            <p:cNvSpPr/>
            <p:nvPr/>
          </p:nvSpPr>
          <p:spPr>
            <a:xfrm>
              <a:off x="1151051" y="899997"/>
              <a:ext cx="5470525" cy="3074670"/>
            </a:xfrm>
            <a:custGeom>
              <a:avLst/>
              <a:gdLst/>
              <a:ahLst/>
              <a:cxnLst/>
              <a:rect l="l" t="t" r="r" b="b"/>
              <a:pathLst>
                <a:path w="5470525" h="3074670">
                  <a:moveTo>
                    <a:pt x="5470296" y="0"/>
                  </a:moveTo>
                  <a:lnTo>
                    <a:pt x="5457596" y="0"/>
                  </a:lnTo>
                  <a:lnTo>
                    <a:pt x="5457596" y="12700"/>
                  </a:lnTo>
                  <a:lnTo>
                    <a:pt x="5457596" y="3061970"/>
                  </a:lnTo>
                  <a:lnTo>
                    <a:pt x="12700" y="3061970"/>
                  </a:lnTo>
                  <a:lnTo>
                    <a:pt x="12700" y="12700"/>
                  </a:lnTo>
                  <a:lnTo>
                    <a:pt x="5457596" y="12700"/>
                  </a:lnTo>
                  <a:lnTo>
                    <a:pt x="5457596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2700"/>
                  </a:lnTo>
                  <a:lnTo>
                    <a:pt x="0" y="3061970"/>
                  </a:lnTo>
                  <a:lnTo>
                    <a:pt x="0" y="3074670"/>
                  </a:lnTo>
                  <a:lnTo>
                    <a:pt x="5470296" y="3074670"/>
                  </a:lnTo>
                  <a:lnTo>
                    <a:pt x="5470296" y="3061970"/>
                  </a:lnTo>
                  <a:lnTo>
                    <a:pt x="5470296" y="12700"/>
                  </a:lnTo>
                  <a:lnTo>
                    <a:pt x="5470296" y="6350"/>
                  </a:lnTo>
                  <a:lnTo>
                    <a:pt x="547029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2">
            <a:extLst>
              <a:ext uri="{FF2B5EF4-FFF2-40B4-BE49-F238E27FC236}">
                <a16:creationId xmlns:a16="http://schemas.microsoft.com/office/drawing/2014/main" id="{0F470B3D-AC8D-4813-833A-90EA69934F89}"/>
              </a:ext>
            </a:extLst>
          </p:cNvPr>
          <p:cNvSpPr/>
          <p:nvPr/>
        </p:nvSpPr>
        <p:spPr>
          <a:xfrm>
            <a:off x="1159381" y="1000994"/>
            <a:ext cx="1304534" cy="157017"/>
          </a:xfrm>
          <a:custGeom>
            <a:avLst/>
            <a:gdLst/>
            <a:ahLst/>
            <a:cxnLst/>
            <a:rect l="l" t="t" r="r" b="b"/>
            <a:pathLst>
              <a:path w="724535" h="146050">
                <a:moveTo>
                  <a:pt x="36423" y="69494"/>
                </a:moveTo>
                <a:lnTo>
                  <a:pt x="28422" y="71627"/>
                </a:lnTo>
                <a:lnTo>
                  <a:pt x="14706" y="81991"/>
                </a:lnTo>
                <a:lnTo>
                  <a:pt x="11277" y="89052"/>
                </a:lnTo>
                <a:lnTo>
                  <a:pt x="11360" y="104952"/>
                </a:lnTo>
                <a:lnTo>
                  <a:pt x="13081" y="110210"/>
                </a:lnTo>
                <a:lnTo>
                  <a:pt x="20294" y="118846"/>
                </a:lnTo>
                <a:lnTo>
                  <a:pt x="24434" y="121513"/>
                </a:lnTo>
                <a:lnTo>
                  <a:pt x="29108" y="122529"/>
                </a:lnTo>
                <a:lnTo>
                  <a:pt x="29108" y="123139"/>
                </a:lnTo>
                <a:lnTo>
                  <a:pt x="8839" y="133654"/>
                </a:lnTo>
                <a:lnTo>
                  <a:pt x="22555" y="145999"/>
                </a:lnTo>
                <a:lnTo>
                  <a:pt x="56845" y="120700"/>
                </a:lnTo>
                <a:lnTo>
                  <a:pt x="74980" y="120700"/>
                </a:lnTo>
                <a:lnTo>
                  <a:pt x="74980" y="112318"/>
                </a:lnTo>
                <a:lnTo>
                  <a:pt x="38557" y="112318"/>
                </a:lnTo>
                <a:lnTo>
                  <a:pt x="35331" y="111099"/>
                </a:lnTo>
                <a:lnTo>
                  <a:pt x="30353" y="106222"/>
                </a:lnTo>
                <a:lnTo>
                  <a:pt x="29128" y="103123"/>
                </a:lnTo>
                <a:lnTo>
                  <a:pt x="29241" y="94056"/>
                </a:lnTo>
                <a:lnTo>
                  <a:pt x="30861" y="90652"/>
                </a:lnTo>
                <a:lnTo>
                  <a:pt x="37871" y="85674"/>
                </a:lnTo>
                <a:lnTo>
                  <a:pt x="42519" y="84937"/>
                </a:lnTo>
                <a:lnTo>
                  <a:pt x="48131" y="84937"/>
                </a:lnTo>
                <a:lnTo>
                  <a:pt x="45567" y="70408"/>
                </a:lnTo>
                <a:lnTo>
                  <a:pt x="36423" y="69494"/>
                </a:lnTo>
                <a:close/>
              </a:path>
              <a:path w="724535" h="146050">
                <a:moveTo>
                  <a:pt x="185318" y="108661"/>
                </a:moveTo>
                <a:lnTo>
                  <a:pt x="173583" y="117500"/>
                </a:lnTo>
                <a:lnTo>
                  <a:pt x="177444" y="125120"/>
                </a:lnTo>
                <a:lnTo>
                  <a:pt x="182803" y="131622"/>
                </a:lnTo>
                <a:lnTo>
                  <a:pt x="214884" y="145084"/>
                </a:lnTo>
                <a:lnTo>
                  <a:pt x="224637" y="145084"/>
                </a:lnTo>
                <a:lnTo>
                  <a:pt x="232537" y="142392"/>
                </a:lnTo>
                <a:lnTo>
                  <a:pt x="244627" y="131622"/>
                </a:lnTo>
                <a:lnTo>
                  <a:pt x="245218" y="130301"/>
                </a:lnTo>
                <a:lnTo>
                  <a:pt x="208889" y="130301"/>
                </a:lnTo>
                <a:lnTo>
                  <a:pt x="203098" y="128346"/>
                </a:lnTo>
                <a:lnTo>
                  <a:pt x="192532" y="120522"/>
                </a:lnTo>
                <a:lnTo>
                  <a:pt x="188366" y="115265"/>
                </a:lnTo>
                <a:lnTo>
                  <a:pt x="185318" y="108661"/>
                </a:lnTo>
                <a:close/>
              </a:path>
              <a:path w="724535" h="146050">
                <a:moveTo>
                  <a:pt x="74980" y="120700"/>
                </a:moveTo>
                <a:lnTo>
                  <a:pt x="57454" y="120700"/>
                </a:lnTo>
                <a:lnTo>
                  <a:pt x="57454" y="144932"/>
                </a:lnTo>
                <a:lnTo>
                  <a:pt x="74980" y="144932"/>
                </a:lnTo>
                <a:lnTo>
                  <a:pt x="74980" y="120700"/>
                </a:lnTo>
                <a:close/>
              </a:path>
              <a:path w="724535" h="146050">
                <a:moveTo>
                  <a:pt x="156514" y="58369"/>
                </a:moveTo>
                <a:lnTo>
                  <a:pt x="138836" y="58369"/>
                </a:lnTo>
                <a:lnTo>
                  <a:pt x="138836" y="144932"/>
                </a:lnTo>
                <a:lnTo>
                  <a:pt x="156514" y="144932"/>
                </a:lnTo>
                <a:lnTo>
                  <a:pt x="156514" y="58369"/>
                </a:lnTo>
                <a:close/>
              </a:path>
              <a:path w="724535" h="146050">
                <a:moveTo>
                  <a:pt x="318668" y="58369"/>
                </a:moveTo>
                <a:lnTo>
                  <a:pt x="300532" y="58369"/>
                </a:lnTo>
                <a:lnTo>
                  <a:pt x="300532" y="71627"/>
                </a:lnTo>
                <a:lnTo>
                  <a:pt x="286512" y="75742"/>
                </a:lnTo>
                <a:lnTo>
                  <a:pt x="277774" y="78181"/>
                </a:lnTo>
                <a:lnTo>
                  <a:pt x="271373" y="81686"/>
                </a:lnTo>
                <a:lnTo>
                  <a:pt x="263245" y="90830"/>
                </a:lnTo>
                <a:lnTo>
                  <a:pt x="261213" y="96824"/>
                </a:lnTo>
                <a:lnTo>
                  <a:pt x="261284" y="104952"/>
                </a:lnTo>
                <a:lnTo>
                  <a:pt x="285121" y="137540"/>
                </a:lnTo>
                <a:lnTo>
                  <a:pt x="300837" y="140207"/>
                </a:lnTo>
                <a:lnTo>
                  <a:pt x="310305" y="139417"/>
                </a:lnTo>
                <a:lnTo>
                  <a:pt x="318897" y="137045"/>
                </a:lnTo>
                <a:lnTo>
                  <a:pt x="326612" y="133092"/>
                </a:lnTo>
                <a:lnTo>
                  <a:pt x="333451" y="127558"/>
                </a:lnTo>
                <a:lnTo>
                  <a:pt x="331740" y="124815"/>
                </a:lnTo>
                <a:lnTo>
                  <a:pt x="292201" y="124815"/>
                </a:lnTo>
                <a:lnTo>
                  <a:pt x="287197" y="123088"/>
                </a:lnTo>
                <a:lnTo>
                  <a:pt x="280187" y="116179"/>
                </a:lnTo>
                <a:lnTo>
                  <a:pt x="278501" y="112318"/>
                </a:lnTo>
                <a:lnTo>
                  <a:pt x="278451" y="103073"/>
                </a:lnTo>
                <a:lnTo>
                  <a:pt x="279628" y="99542"/>
                </a:lnTo>
                <a:lnTo>
                  <a:pt x="284403" y="94157"/>
                </a:lnTo>
                <a:lnTo>
                  <a:pt x="289255" y="91795"/>
                </a:lnTo>
                <a:lnTo>
                  <a:pt x="318668" y="83819"/>
                </a:lnTo>
                <a:lnTo>
                  <a:pt x="318668" y="58369"/>
                </a:lnTo>
                <a:close/>
              </a:path>
              <a:path w="724535" h="146050">
                <a:moveTo>
                  <a:pt x="247168" y="109423"/>
                </a:moveTo>
                <a:lnTo>
                  <a:pt x="228142" y="109423"/>
                </a:lnTo>
                <a:lnTo>
                  <a:pt x="230479" y="111048"/>
                </a:lnTo>
                <a:lnTo>
                  <a:pt x="231554" y="113385"/>
                </a:lnTo>
                <a:lnTo>
                  <a:pt x="231648" y="121208"/>
                </a:lnTo>
                <a:lnTo>
                  <a:pt x="230174" y="124459"/>
                </a:lnTo>
                <a:lnTo>
                  <a:pt x="224282" y="129133"/>
                </a:lnTo>
                <a:lnTo>
                  <a:pt x="220268" y="130301"/>
                </a:lnTo>
                <a:lnTo>
                  <a:pt x="245218" y="130301"/>
                </a:lnTo>
                <a:lnTo>
                  <a:pt x="247536" y="125120"/>
                </a:lnTo>
                <a:lnTo>
                  <a:pt x="247564" y="110845"/>
                </a:lnTo>
                <a:lnTo>
                  <a:pt x="247168" y="109423"/>
                </a:lnTo>
                <a:close/>
              </a:path>
              <a:path w="724535" h="146050">
                <a:moveTo>
                  <a:pt x="84124" y="112928"/>
                </a:moveTo>
                <a:lnTo>
                  <a:pt x="87020" y="128320"/>
                </a:lnTo>
                <a:lnTo>
                  <a:pt x="96266" y="129235"/>
                </a:lnTo>
                <a:lnTo>
                  <a:pt x="104216" y="127101"/>
                </a:lnTo>
                <a:lnTo>
                  <a:pt x="117525" y="116738"/>
                </a:lnTo>
                <a:lnTo>
                  <a:pt x="118779" y="113944"/>
                </a:lnTo>
                <a:lnTo>
                  <a:pt x="89814" y="113944"/>
                </a:lnTo>
                <a:lnTo>
                  <a:pt x="84124" y="112928"/>
                </a:lnTo>
                <a:close/>
              </a:path>
              <a:path w="724535" h="146050">
                <a:moveTo>
                  <a:pt x="324612" y="113385"/>
                </a:moveTo>
                <a:lnTo>
                  <a:pt x="318935" y="118386"/>
                </a:lnTo>
                <a:lnTo>
                  <a:pt x="312724" y="121958"/>
                </a:lnTo>
                <a:lnTo>
                  <a:pt x="305981" y="124101"/>
                </a:lnTo>
                <a:lnTo>
                  <a:pt x="298704" y="124815"/>
                </a:lnTo>
                <a:lnTo>
                  <a:pt x="331740" y="124815"/>
                </a:lnTo>
                <a:lnTo>
                  <a:pt x="324612" y="113385"/>
                </a:lnTo>
                <a:close/>
              </a:path>
              <a:path w="724535" h="146050">
                <a:moveTo>
                  <a:pt x="239572" y="58369"/>
                </a:moveTo>
                <a:lnTo>
                  <a:pt x="222199" y="58369"/>
                </a:lnTo>
                <a:lnTo>
                  <a:pt x="222199" y="69341"/>
                </a:lnTo>
                <a:lnTo>
                  <a:pt x="196342" y="69341"/>
                </a:lnTo>
                <a:lnTo>
                  <a:pt x="191566" y="70789"/>
                </a:lnTo>
                <a:lnTo>
                  <a:pt x="184861" y="76580"/>
                </a:lnTo>
                <a:lnTo>
                  <a:pt x="183184" y="80568"/>
                </a:lnTo>
                <a:lnTo>
                  <a:pt x="183278" y="91795"/>
                </a:lnTo>
                <a:lnTo>
                  <a:pt x="185242" y="97129"/>
                </a:lnTo>
                <a:lnTo>
                  <a:pt x="193471" y="107695"/>
                </a:lnTo>
                <a:lnTo>
                  <a:pt x="199136" y="111759"/>
                </a:lnTo>
                <a:lnTo>
                  <a:pt x="206349" y="114604"/>
                </a:lnTo>
                <a:lnTo>
                  <a:pt x="228142" y="109423"/>
                </a:lnTo>
                <a:lnTo>
                  <a:pt x="247168" y="109423"/>
                </a:lnTo>
                <a:lnTo>
                  <a:pt x="246303" y="106324"/>
                </a:lnTo>
                <a:lnTo>
                  <a:pt x="241592" y="99212"/>
                </a:lnTo>
                <a:lnTo>
                  <a:pt x="208178" y="99212"/>
                </a:lnTo>
                <a:lnTo>
                  <a:pt x="205841" y="98399"/>
                </a:lnTo>
                <a:lnTo>
                  <a:pt x="204012" y="97027"/>
                </a:lnTo>
                <a:lnTo>
                  <a:pt x="201371" y="93167"/>
                </a:lnTo>
                <a:lnTo>
                  <a:pt x="200764" y="91439"/>
                </a:lnTo>
                <a:lnTo>
                  <a:pt x="200710" y="87325"/>
                </a:lnTo>
                <a:lnTo>
                  <a:pt x="201447" y="85801"/>
                </a:lnTo>
                <a:lnTo>
                  <a:pt x="204393" y="83972"/>
                </a:lnTo>
                <a:lnTo>
                  <a:pt x="207264" y="83515"/>
                </a:lnTo>
                <a:lnTo>
                  <a:pt x="239572" y="83515"/>
                </a:lnTo>
                <a:lnTo>
                  <a:pt x="239572" y="58369"/>
                </a:lnTo>
                <a:close/>
              </a:path>
              <a:path w="724535" h="146050">
                <a:moveTo>
                  <a:pt x="118932" y="86563"/>
                </a:moveTo>
                <a:lnTo>
                  <a:pt x="93929" y="86563"/>
                </a:lnTo>
                <a:lnTo>
                  <a:pt x="97078" y="87756"/>
                </a:lnTo>
                <a:lnTo>
                  <a:pt x="101955" y="92532"/>
                </a:lnTo>
                <a:lnTo>
                  <a:pt x="102956" y="95097"/>
                </a:lnTo>
                <a:lnTo>
                  <a:pt x="103079" y="104698"/>
                </a:lnTo>
                <a:lnTo>
                  <a:pt x="101422" y="108229"/>
                </a:lnTo>
                <a:lnTo>
                  <a:pt x="94411" y="113207"/>
                </a:lnTo>
                <a:lnTo>
                  <a:pt x="89814" y="113944"/>
                </a:lnTo>
                <a:lnTo>
                  <a:pt x="118779" y="113944"/>
                </a:lnTo>
                <a:lnTo>
                  <a:pt x="120807" y="109423"/>
                </a:lnTo>
                <a:lnTo>
                  <a:pt x="120793" y="91287"/>
                </a:lnTo>
                <a:lnTo>
                  <a:pt x="118932" y="86563"/>
                </a:lnTo>
                <a:close/>
              </a:path>
              <a:path w="724535" h="146050">
                <a:moveTo>
                  <a:pt x="74980" y="58369"/>
                </a:moveTo>
                <a:lnTo>
                  <a:pt x="57454" y="58369"/>
                </a:lnTo>
                <a:lnTo>
                  <a:pt x="57454" y="101142"/>
                </a:lnTo>
                <a:lnTo>
                  <a:pt x="56057" y="104952"/>
                </a:lnTo>
                <a:lnTo>
                  <a:pt x="50469" y="110845"/>
                </a:lnTo>
                <a:lnTo>
                  <a:pt x="46888" y="112318"/>
                </a:lnTo>
                <a:lnTo>
                  <a:pt x="74980" y="112318"/>
                </a:lnTo>
                <a:lnTo>
                  <a:pt x="74980" y="97840"/>
                </a:lnTo>
                <a:lnTo>
                  <a:pt x="76377" y="94056"/>
                </a:lnTo>
                <a:lnTo>
                  <a:pt x="81965" y="88061"/>
                </a:lnTo>
                <a:lnTo>
                  <a:pt x="85598" y="86563"/>
                </a:lnTo>
                <a:lnTo>
                  <a:pt x="118932" y="86563"/>
                </a:lnTo>
                <a:lnTo>
                  <a:pt x="118211" y="84734"/>
                </a:lnTo>
                <a:lnTo>
                  <a:pt x="112151" y="78790"/>
                </a:lnTo>
                <a:lnTo>
                  <a:pt x="74980" y="78790"/>
                </a:lnTo>
                <a:lnTo>
                  <a:pt x="74980" y="58369"/>
                </a:lnTo>
                <a:close/>
              </a:path>
              <a:path w="724535" h="146050">
                <a:moveTo>
                  <a:pt x="232867" y="93878"/>
                </a:moveTo>
                <a:lnTo>
                  <a:pt x="208178" y="99212"/>
                </a:lnTo>
                <a:lnTo>
                  <a:pt x="241592" y="99212"/>
                </a:lnTo>
                <a:lnTo>
                  <a:pt x="240919" y="98196"/>
                </a:lnTo>
                <a:lnTo>
                  <a:pt x="237337" y="95402"/>
                </a:lnTo>
                <a:lnTo>
                  <a:pt x="232867" y="93878"/>
                </a:lnTo>
                <a:close/>
              </a:path>
              <a:path w="724535" h="146050">
                <a:moveTo>
                  <a:pt x="48131" y="84937"/>
                </a:moveTo>
                <a:lnTo>
                  <a:pt x="42519" y="84937"/>
                </a:lnTo>
                <a:lnTo>
                  <a:pt x="48310" y="85953"/>
                </a:lnTo>
                <a:lnTo>
                  <a:pt x="48131" y="84937"/>
                </a:lnTo>
                <a:close/>
              </a:path>
              <a:path w="724535" h="146050">
                <a:moveTo>
                  <a:pt x="101142" y="71780"/>
                </a:moveTo>
                <a:lnTo>
                  <a:pt x="86004" y="71780"/>
                </a:lnTo>
                <a:lnTo>
                  <a:pt x="80060" y="74117"/>
                </a:lnTo>
                <a:lnTo>
                  <a:pt x="75590" y="78790"/>
                </a:lnTo>
                <a:lnTo>
                  <a:pt x="112151" y="78790"/>
                </a:lnTo>
                <a:lnTo>
                  <a:pt x="107645" y="74371"/>
                </a:lnTo>
                <a:lnTo>
                  <a:pt x="101142" y="71780"/>
                </a:lnTo>
                <a:close/>
              </a:path>
              <a:path w="724535" h="146050">
                <a:moveTo>
                  <a:pt x="56968" y="44348"/>
                </a:moveTo>
                <a:lnTo>
                  <a:pt x="0" y="44348"/>
                </a:lnTo>
                <a:lnTo>
                  <a:pt x="0" y="58369"/>
                </a:lnTo>
                <a:lnTo>
                  <a:pt x="121920" y="58369"/>
                </a:lnTo>
                <a:lnTo>
                  <a:pt x="121920" y="45719"/>
                </a:lnTo>
                <a:lnTo>
                  <a:pt x="59131" y="45719"/>
                </a:lnTo>
                <a:lnTo>
                  <a:pt x="58064" y="45110"/>
                </a:lnTo>
                <a:lnTo>
                  <a:pt x="56968" y="44348"/>
                </a:lnTo>
                <a:close/>
              </a:path>
              <a:path w="724535" h="146050">
                <a:moveTo>
                  <a:pt x="130149" y="44348"/>
                </a:moveTo>
                <a:lnTo>
                  <a:pt x="121920" y="44348"/>
                </a:lnTo>
                <a:lnTo>
                  <a:pt x="121920" y="58369"/>
                </a:lnTo>
                <a:lnTo>
                  <a:pt x="130149" y="58369"/>
                </a:lnTo>
                <a:lnTo>
                  <a:pt x="130149" y="44348"/>
                </a:lnTo>
                <a:close/>
              </a:path>
              <a:path w="724535" h="146050">
                <a:moveTo>
                  <a:pt x="165201" y="44348"/>
                </a:moveTo>
                <a:lnTo>
                  <a:pt x="130149" y="44348"/>
                </a:lnTo>
                <a:lnTo>
                  <a:pt x="130149" y="58369"/>
                </a:lnTo>
                <a:lnTo>
                  <a:pt x="165201" y="58369"/>
                </a:lnTo>
                <a:lnTo>
                  <a:pt x="165201" y="44348"/>
                </a:lnTo>
                <a:close/>
              </a:path>
              <a:path w="724535" h="146050">
                <a:moveTo>
                  <a:pt x="173431" y="44348"/>
                </a:moveTo>
                <a:lnTo>
                  <a:pt x="165201" y="44348"/>
                </a:lnTo>
                <a:lnTo>
                  <a:pt x="165201" y="58369"/>
                </a:lnTo>
                <a:lnTo>
                  <a:pt x="173431" y="58369"/>
                </a:lnTo>
                <a:lnTo>
                  <a:pt x="173431" y="44348"/>
                </a:lnTo>
                <a:close/>
              </a:path>
              <a:path w="724535" h="146050">
                <a:moveTo>
                  <a:pt x="250698" y="44348"/>
                </a:moveTo>
                <a:lnTo>
                  <a:pt x="173431" y="44348"/>
                </a:lnTo>
                <a:lnTo>
                  <a:pt x="173431" y="58369"/>
                </a:lnTo>
                <a:lnTo>
                  <a:pt x="250698" y="58369"/>
                </a:lnTo>
                <a:lnTo>
                  <a:pt x="250698" y="44348"/>
                </a:lnTo>
                <a:close/>
              </a:path>
              <a:path w="724535" h="146050">
                <a:moveTo>
                  <a:pt x="258927" y="44348"/>
                </a:moveTo>
                <a:lnTo>
                  <a:pt x="250698" y="44348"/>
                </a:lnTo>
                <a:lnTo>
                  <a:pt x="250698" y="58369"/>
                </a:lnTo>
                <a:lnTo>
                  <a:pt x="258927" y="58369"/>
                </a:lnTo>
                <a:lnTo>
                  <a:pt x="258927" y="44348"/>
                </a:lnTo>
                <a:close/>
              </a:path>
              <a:path w="724535" h="146050">
                <a:moveTo>
                  <a:pt x="339090" y="44348"/>
                </a:moveTo>
                <a:lnTo>
                  <a:pt x="258927" y="44348"/>
                </a:lnTo>
                <a:lnTo>
                  <a:pt x="258927" y="58369"/>
                </a:lnTo>
                <a:lnTo>
                  <a:pt x="339090" y="58369"/>
                </a:lnTo>
                <a:lnTo>
                  <a:pt x="339090" y="44348"/>
                </a:lnTo>
                <a:close/>
              </a:path>
              <a:path w="724535" h="146050">
                <a:moveTo>
                  <a:pt x="38100" y="1828"/>
                </a:moveTo>
                <a:lnTo>
                  <a:pt x="18288" y="6095"/>
                </a:lnTo>
                <a:lnTo>
                  <a:pt x="30937" y="20573"/>
                </a:lnTo>
                <a:lnTo>
                  <a:pt x="38347" y="28565"/>
                </a:lnTo>
                <a:lnTo>
                  <a:pt x="45339" y="35318"/>
                </a:lnTo>
                <a:lnTo>
                  <a:pt x="51911" y="40833"/>
                </a:lnTo>
                <a:lnTo>
                  <a:pt x="58064" y="45110"/>
                </a:lnTo>
                <a:lnTo>
                  <a:pt x="59131" y="45719"/>
                </a:lnTo>
                <a:lnTo>
                  <a:pt x="74066" y="45262"/>
                </a:lnTo>
                <a:lnTo>
                  <a:pt x="38100" y="1828"/>
                </a:lnTo>
                <a:close/>
              </a:path>
              <a:path w="724535" h="146050">
                <a:moveTo>
                  <a:pt x="121920" y="44348"/>
                </a:moveTo>
                <a:lnTo>
                  <a:pt x="73309" y="44348"/>
                </a:lnTo>
                <a:lnTo>
                  <a:pt x="74066" y="45262"/>
                </a:lnTo>
                <a:lnTo>
                  <a:pt x="59131" y="45719"/>
                </a:lnTo>
                <a:lnTo>
                  <a:pt x="121920" y="45719"/>
                </a:lnTo>
                <a:lnTo>
                  <a:pt x="121920" y="44348"/>
                </a:lnTo>
                <a:close/>
              </a:path>
              <a:path w="724535" h="146050">
                <a:moveTo>
                  <a:pt x="178765" y="0"/>
                </a:moveTo>
                <a:lnTo>
                  <a:pt x="141522" y="19088"/>
                </a:lnTo>
                <a:lnTo>
                  <a:pt x="138836" y="32918"/>
                </a:lnTo>
                <a:lnTo>
                  <a:pt x="138836" y="44348"/>
                </a:lnTo>
                <a:lnTo>
                  <a:pt x="156514" y="44348"/>
                </a:lnTo>
                <a:lnTo>
                  <a:pt x="156514" y="32918"/>
                </a:lnTo>
                <a:lnTo>
                  <a:pt x="157826" y="25574"/>
                </a:lnTo>
                <a:lnTo>
                  <a:pt x="157924" y="25145"/>
                </a:lnTo>
                <a:lnTo>
                  <a:pt x="162039" y="19659"/>
                </a:lnTo>
                <a:lnTo>
                  <a:pt x="168944" y="16344"/>
                </a:lnTo>
                <a:lnTo>
                  <a:pt x="178612" y="15239"/>
                </a:lnTo>
                <a:lnTo>
                  <a:pt x="223946" y="15239"/>
                </a:lnTo>
                <a:lnTo>
                  <a:pt x="219741" y="12191"/>
                </a:lnTo>
                <a:lnTo>
                  <a:pt x="212902" y="8077"/>
                </a:lnTo>
                <a:lnTo>
                  <a:pt x="205282" y="4543"/>
                </a:lnTo>
                <a:lnTo>
                  <a:pt x="197053" y="2019"/>
                </a:lnTo>
                <a:lnTo>
                  <a:pt x="188214" y="504"/>
                </a:lnTo>
                <a:lnTo>
                  <a:pt x="178765" y="0"/>
                </a:lnTo>
                <a:close/>
              </a:path>
              <a:path w="724535" h="146050">
                <a:moveTo>
                  <a:pt x="223946" y="15239"/>
                </a:moveTo>
                <a:lnTo>
                  <a:pt x="178612" y="15239"/>
                </a:lnTo>
                <a:lnTo>
                  <a:pt x="185785" y="15611"/>
                </a:lnTo>
                <a:lnTo>
                  <a:pt x="192519" y="16725"/>
                </a:lnTo>
                <a:lnTo>
                  <a:pt x="223113" y="35966"/>
                </a:lnTo>
                <a:lnTo>
                  <a:pt x="234543" y="25450"/>
                </a:lnTo>
                <a:lnTo>
                  <a:pt x="230562" y="20878"/>
                </a:lnTo>
                <a:lnTo>
                  <a:pt x="225628" y="16459"/>
                </a:lnTo>
                <a:lnTo>
                  <a:pt x="223946" y="15239"/>
                </a:lnTo>
                <a:close/>
              </a:path>
              <a:path w="724535" h="146050">
                <a:moveTo>
                  <a:pt x="479437" y="107594"/>
                </a:moveTo>
                <a:lnTo>
                  <a:pt x="461759" y="107594"/>
                </a:lnTo>
                <a:lnTo>
                  <a:pt x="461759" y="144932"/>
                </a:lnTo>
                <a:lnTo>
                  <a:pt x="479437" y="144932"/>
                </a:lnTo>
                <a:lnTo>
                  <a:pt x="479437" y="107594"/>
                </a:lnTo>
                <a:close/>
              </a:path>
              <a:path w="724535" h="146050">
                <a:moveTo>
                  <a:pt x="561124" y="121005"/>
                </a:moveTo>
                <a:lnTo>
                  <a:pt x="543598" y="121005"/>
                </a:lnTo>
                <a:lnTo>
                  <a:pt x="543598" y="144932"/>
                </a:lnTo>
                <a:lnTo>
                  <a:pt x="561124" y="144932"/>
                </a:lnTo>
                <a:lnTo>
                  <a:pt x="561124" y="121005"/>
                </a:lnTo>
                <a:close/>
              </a:path>
              <a:path w="724535" h="146050">
                <a:moveTo>
                  <a:pt x="393636" y="111556"/>
                </a:moveTo>
                <a:lnTo>
                  <a:pt x="381444" y="122986"/>
                </a:lnTo>
                <a:lnTo>
                  <a:pt x="384289" y="126745"/>
                </a:lnTo>
                <a:lnTo>
                  <a:pt x="388353" y="130124"/>
                </a:lnTo>
                <a:lnTo>
                  <a:pt x="398919" y="136118"/>
                </a:lnTo>
                <a:lnTo>
                  <a:pt x="405371" y="137617"/>
                </a:lnTo>
                <a:lnTo>
                  <a:pt x="422541" y="137617"/>
                </a:lnTo>
                <a:lnTo>
                  <a:pt x="430212" y="134950"/>
                </a:lnTo>
                <a:lnTo>
                  <a:pt x="441794" y="124282"/>
                </a:lnTo>
                <a:lnTo>
                  <a:pt x="442537" y="122529"/>
                </a:lnTo>
                <a:lnTo>
                  <a:pt x="404812" y="122529"/>
                </a:lnTo>
                <a:lnTo>
                  <a:pt x="398310" y="118871"/>
                </a:lnTo>
                <a:lnTo>
                  <a:pt x="393636" y="111556"/>
                </a:lnTo>
                <a:close/>
              </a:path>
              <a:path w="724535" h="146050">
                <a:moveTo>
                  <a:pt x="570268" y="112928"/>
                </a:moveTo>
                <a:lnTo>
                  <a:pt x="573011" y="128320"/>
                </a:lnTo>
                <a:lnTo>
                  <a:pt x="582256" y="129336"/>
                </a:lnTo>
                <a:lnTo>
                  <a:pt x="590232" y="127253"/>
                </a:lnTo>
                <a:lnTo>
                  <a:pt x="603643" y="116890"/>
                </a:lnTo>
                <a:lnTo>
                  <a:pt x="604920" y="114045"/>
                </a:lnTo>
                <a:lnTo>
                  <a:pt x="575551" y="114045"/>
                </a:lnTo>
                <a:lnTo>
                  <a:pt x="570268" y="112928"/>
                </a:lnTo>
                <a:close/>
              </a:path>
              <a:path w="724535" h="146050">
                <a:moveTo>
                  <a:pt x="522465" y="70408"/>
                </a:moveTo>
                <a:lnTo>
                  <a:pt x="514464" y="72516"/>
                </a:lnTo>
                <a:lnTo>
                  <a:pt x="500951" y="82778"/>
                </a:lnTo>
                <a:lnTo>
                  <a:pt x="497596" y="90169"/>
                </a:lnTo>
                <a:lnTo>
                  <a:pt x="497673" y="108457"/>
                </a:lnTo>
                <a:lnTo>
                  <a:pt x="500240" y="114934"/>
                </a:lnTo>
                <a:lnTo>
                  <a:pt x="510908" y="125399"/>
                </a:lnTo>
                <a:lnTo>
                  <a:pt x="517436" y="128015"/>
                </a:lnTo>
                <a:lnTo>
                  <a:pt x="532879" y="128015"/>
                </a:lnTo>
                <a:lnTo>
                  <a:pt x="538822" y="125679"/>
                </a:lnTo>
                <a:lnTo>
                  <a:pt x="542988" y="121005"/>
                </a:lnTo>
                <a:lnTo>
                  <a:pt x="561124" y="121005"/>
                </a:lnTo>
                <a:lnTo>
                  <a:pt x="561124" y="113233"/>
                </a:lnTo>
                <a:lnTo>
                  <a:pt x="524852" y="113233"/>
                </a:lnTo>
                <a:lnTo>
                  <a:pt x="521601" y="112013"/>
                </a:lnTo>
                <a:lnTo>
                  <a:pt x="516521" y="107137"/>
                </a:lnTo>
                <a:lnTo>
                  <a:pt x="515251" y="103987"/>
                </a:lnTo>
                <a:lnTo>
                  <a:pt x="515301" y="94945"/>
                </a:lnTo>
                <a:lnTo>
                  <a:pt x="517105" y="91287"/>
                </a:lnTo>
                <a:lnTo>
                  <a:pt x="524522" y="86410"/>
                </a:lnTo>
                <a:lnTo>
                  <a:pt x="529069" y="85699"/>
                </a:lnTo>
                <a:lnTo>
                  <a:pt x="534273" y="85699"/>
                </a:lnTo>
                <a:lnTo>
                  <a:pt x="531710" y="71323"/>
                </a:lnTo>
                <a:lnTo>
                  <a:pt x="522465" y="70408"/>
                </a:lnTo>
                <a:close/>
              </a:path>
              <a:path w="724535" h="146050">
                <a:moveTo>
                  <a:pt x="438842" y="58826"/>
                </a:moveTo>
                <a:lnTo>
                  <a:pt x="415175" y="58826"/>
                </a:lnTo>
                <a:lnTo>
                  <a:pt x="417995" y="59842"/>
                </a:lnTo>
                <a:lnTo>
                  <a:pt x="422160" y="63906"/>
                </a:lnTo>
                <a:lnTo>
                  <a:pt x="423025" y="66141"/>
                </a:lnTo>
                <a:lnTo>
                  <a:pt x="423125" y="74117"/>
                </a:lnTo>
                <a:lnTo>
                  <a:pt x="422008" y="77063"/>
                </a:lnTo>
                <a:lnTo>
                  <a:pt x="417233" y="81737"/>
                </a:lnTo>
                <a:lnTo>
                  <a:pt x="413753" y="82905"/>
                </a:lnTo>
                <a:lnTo>
                  <a:pt x="403999" y="82905"/>
                </a:lnTo>
                <a:lnTo>
                  <a:pt x="403999" y="97840"/>
                </a:lnTo>
                <a:lnTo>
                  <a:pt x="417309" y="97840"/>
                </a:lnTo>
                <a:lnTo>
                  <a:pt x="421144" y="98856"/>
                </a:lnTo>
                <a:lnTo>
                  <a:pt x="426326" y="102920"/>
                </a:lnTo>
                <a:lnTo>
                  <a:pt x="427587" y="105740"/>
                </a:lnTo>
                <a:lnTo>
                  <a:pt x="427600" y="113385"/>
                </a:lnTo>
                <a:lnTo>
                  <a:pt x="426326" y="116433"/>
                </a:lnTo>
                <a:lnTo>
                  <a:pt x="421144" y="121310"/>
                </a:lnTo>
                <a:lnTo>
                  <a:pt x="417614" y="122529"/>
                </a:lnTo>
                <a:lnTo>
                  <a:pt x="442537" y="122529"/>
                </a:lnTo>
                <a:lnTo>
                  <a:pt x="444690" y="117449"/>
                </a:lnTo>
                <a:lnTo>
                  <a:pt x="444690" y="107137"/>
                </a:lnTo>
                <a:lnTo>
                  <a:pt x="479437" y="107137"/>
                </a:lnTo>
                <a:lnTo>
                  <a:pt x="479437" y="94945"/>
                </a:lnTo>
                <a:lnTo>
                  <a:pt x="444690" y="94945"/>
                </a:lnTo>
                <a:lnTo>
                  <a:pt x="440474" y="93929"/>
                </a:lnTo>
                <a:lnTo>
                  <a:pt x="436613" y="91897"/>
                </a:lnTo>
                <a:lnTo>
                  <a:pt x="434276" y="90169"/>
                </a:lnTo>
                <a:lnTo>
                  <a:pt x="431685" y="88950"/>
                </a:lnTo>
                <a:lnTo>
                  <a:pt x="428840" y="88239"/>
                </a:lnTo>
                <a:lnTo>
                  <a:pt x="428840" y="87629"/>
                </a:lnTo>
                <a:lnTo>
                  <a:pt x="432092" y="86004"/>
                </a:lnTo>
                <a:lnTo>
                  <a:pt x="434733" y="83489"/>
                </a:lnTo>
                <a:lnTo>
                  <a:pt x="438797" y="76682"/>
                </a:lnTo>
                <a:lnTo>
                  <a:pt x="439813" y="72796"/>
                </a:lnTo>
                <a:lnTo>
                  <a:pt x="439813" y="61112"/>
                </a:lnTo>
                <a:lnTo>
                  <a:pt x="438842" y="58826"/>
                </a:lnTo>
                <a:close/>
              </a:path>
              <a:path w="724535" h="146050">
                <a:moveTo>
                  <a:pt x="605075" y="86563"/>
                </a:moveTo>
                <a:lnTo>
                  <a:pt x="580072" y="86563"/>
                </a:lnTo>
                <a:lnTo>
                  <a:pt x="583222" y="87756"/>
                </a:lnTo>
                <a:lnTo>
                  <a:pt x="588098" y="92532"/>
                </a:lnTo>
                <a:lnTo>
                  <a:pt x="589318" y="95656"/>
                </a:lnTo>
                <a:lnTo>
                  <a:pt x="589318" y="104698"/>
                </a:lnTo>
                <a:lnTo>
                  <a:pt x="587463" y="108508"/>
                </a:lnTo>
                <a:lnTo>
                  <a:pt x="580047" y="113385"/>
                </a:lnTo>
                <a:lnTo>
                  <a:pt x="575551" y="114045"/>
                </a:lnTo>
                <a:lnTo>
                  <a:pt x="604920" y="114045"/>
                </a:lnTo>
                <a:lnTo>
                  <a:pt x="606996" y="109423"/>
                </a:lnTo>
                <a:lnTo>
                  <a:pt x="606936" y="91287"/>
                </a:lnTo>
                <a:lnTo>
                  <a:pt x="605075" y="86563"/>
                </a:lnTo>
                <a:close/>
              </a:path>
              <a:path w="724535" h="146050">
                <a:moveTo>
                  <a:pt x="561124" y="58369"/>
                </a:moveTo>
                <a:lnTo>
                  <a:pt x="543598" y="58369"/>
                </a:lnTo>
                <a:lnTo>
                  <a:pt x="543598" y="101904"/>
                </a:lnTo>
                <a:lnTo>
                  <a:pt x="542251" y="105740"/>
                </a:lnTo>
                <a:lnTo>
                  <a:pt x="536867" y="111734"/>
                </a:lnTo>
                <a:lnTo>
                  <a:pt x="533285" y="113233"/>
                </a:lnTo>
                <a:lnTo>
                  <a:pt x="561124" y="113233"/>
                </a:lnTo>
                <a:lnTo>
                  <a:pt x="561124" y="97739"/>
                </a:lnTo>
                <a:lnTo>
                  <a:pt x="562521" y="93929"/>
                </a:lnTo>
                <a:lnTo>
                  <a:pt x="568109" y="88036"/>
                </a:lnTo>
                <a:lnTo>
                  <a:pt x="571741" y="86563"/>
                </a:lnTo>
                <a:lnTo>
                  <a:pt x="605075" y="86563"/>
                </a:lnTo>
                <a:lnTo>
                  <a:pt x="604354" y="84734"/>
                </a:lnTo>
                <a:lnTo>
                  <a:pt x="598294" y="78790"/>
                </a:lnTo>
                <a:lnTo>
                  <a:pt x="561124" y="78790"/>
                </a:lnTo>
                <a:lnTo>
                  <a:pt x="561124" y="58369"/>
                </a:lnTo>
                <a:close/>
              </a:path>
              <a:path w="724535" h="146050">
                <a:moveTo>
                  <a:pt x="479437" y="107137"/>
                </a:moveTo>
                <a:lnTo>
                  <a:pt x="444690" y="107137"/>
                </a:lnTo>
                <a:lnTo>
                  <a:pt x="447535" y="108457"/>
                </a:lnTo>
                <a:lnTo>
                  <a:pt x="450532" y="109118"/>
                </a:lnTo>
                <a:lnTo>
                  <a:pt x="456730" y="109118"/>
                </a:lnTo>
                <a:lnTo>
                  <a:pt x="459422" y="108610"/>
                </a:lnTo>
                <a:lnTo>
                  <a:pt x="461759" y="107594"/>
                </a:lnTo>
                <a:lnTo>
                  <a:pt x="479437" y="107594"/>
                </a:lnTo>
                <a:lnTo>
                  <a:pt x="479437" y="107137"/>
                </a:lnTo>
                <a:close/>
              </a:path>
              <a:path w="724535" h="146050">
                <a:moveTo>
                  <a:pt x="479437" y="58369"/>
                </a:moveTo>
                <a:lnTo>
                  <a:pt x="461759" y="58369"/>
                </a:lnTo>
                <a:lnTo>
                  <a:pt x="461759" y="92201"/>
                </a:lnTo>
                <a:lnTo>
                  <a:pt x="458304" y="94030"/>
                </a:lnTo>
                <a:lnTo>
                  <a:pt x="454139" y="94945"/>
                </a:lnTo>
                <a:lnTo>
                  <a:pt x="479437" y="94945"/>
                </a:lnTo>
                <a:lnTo>
                  <a:pt x="479437" y="58369"/>
                </a:lnTo>
                <a:close/>
              </a:path>
              <a:path w="724535" h="146050">
                <a:moveTo>
                  <a:pt x="534273" y="85699"/>
                </a:moveTo>
                <a:lnTo>
                  <a:pt x="529069" y="85699"/>
                </a:lnTo>
                <a:lnTo>
                  <a:pt x="534454" y="86715"/>
                </a:lnTo>
                <a:lnTo>
                  <a:pt x="534273" y="85699"/>
                </a:lnTo>
                <a:close/>
              </a:path>
              <a:path w="724535" h="146050">
                <a:moveTo>
                  <a:pt x="587286" y="71780"/>
                </a:moveTo>
                <a:lnTo>
                  <a:pt x="572147" y="71780"/>
                </a:lnTo>
                <a:lnTo>
                  <a:pt x="566204" y="74117"/>
                </a:lnTo>
                <a:lnTo>
                  <a:pt x="561733" y="78790"/>
                </a:lnTo>
                <a:lnTo>
                  <a:pt x="598294" y="78790"/>
                </a:lnTo>
                <a:lnTo>
                  <a:pt x="593788" y="74371"/>
                </a:lnTo>
                <a:lnTo>
                  <a:pt x="587286" y="71780"/>
                </a:lnTo>
                <a:close/>
              </a:path>
              <a:path w="724535" h="146050">
                <a:moveTo>
                  <a:pt x="420509" y="43891"/>
                </a:moveTo>
                <a:lnTo>
                  <a:pt x="406590" y="43891"/>
                </a:lnTo>
                <a:lnTo>
                  <a:pt x="401662" y="44957"/>
                </a:lnTo>
                <a:lnTo>
                  <a:pt x="392925" y="49225"/>
                </a:lnTo>
                <a:lnTo>
                  <a:pt x="389521" y="52019"/>
                </a:lnTo>
                <a:lnTo>
                  <a:pt x="387083" y="55473"/>
                </a:lnTo>
                <a:lnTo>
                  <a:pt x="398513" y="66141"/>
                </a:lnTo>
                <a:lnTo>
                  <a:pt x="401561" y="61264"/>
                </a:lnTo>
                <a:lnTo>
                  <a:pt x="405930" y="58826"/>
                </a:lnTo>
                <a:lnTo>
                  <a:pt x="438842" y="58826"/>
                </a:lnTo>
                <a:lnTo>
                  <a:pt x="437299" y="55194"/>
                </a:lnTo>
                <a:lnTo>
                  <a:pt x="427240" y="46151"/>
                </a:lnTo>
                <a:lnTo>
                  <a:pt x="420509" y="43891"/>
                </a:lnTo>
                <a:close/>
              </a:path>
              <a:path w="724535" h="146050">
                <a:moveTo>
                  <a:pt x="488124" y="44348"/>
                </a:moveTo>
                <a:lnTo>
                  <a:pt x="448195" y="44348"/>
                </a:lnTo>
                <a:lnTo>
                  <a:pt x="448195" y="58369"/>
                </a:lnTo>
                <a:lnTo>
                  <a:pt x="488124" y="58369"/>
                </a:lnTo>
                <a:lnTo>
                  <a:pt x="488124" y="44348"/>
                </a:lnTo>
                <a:close/>
              </a:path>
              <a:path w="724535" h="146050">
                <a:moveTo>
                  <a:pt x="496354" y="44348"/>
                </a:moveTo>
                <a:lnTo>
                  <a:pt x="488124" y="44348"/>
                </a:lnTo>
                <a:lnTo>
                  <a:pt x="488124" y="58369"/>
                </a:lnTo>
                <a:lnTo>
                  <a:pt x="496354" y="58369"/>
                </a:lnTo>
                <a:lnTo>
                  <a:pt x="496354" y="44348"/>
                </a:lnTo>
                <a:close/>
              </a:path>
              <a:path w="724535" h="146050">
                <a:moveTo>
                  <a:pt x="616445" y="44348"/>
                </a:moveTo>
                <a:lnTo>
                  <a:pt x="496354" y="44348"/>
                </a:lnTo>
                <a:lnTo>
                  <a:pt x="496354" y="58369"/>
                </a:lnTo>
                <a:lnTo>
                  <a:pt x="616445" y="58369"/>
                </a:lnTo>
                <a:lnTo>
                  <a:pt x="616445" y="44348"/>
                </a:lnTo>
                <a:close/>
              </a:path>
              <a:path w="724535" h="146050">
                <a:moveTo>
                  <a:pt x="473798" y="7619"/>
                </a:moveTo>
                <a:lnTo>
                  <a:pt x="467194" y="7619"/>
                </a:lnTo>
                <a:lnTo>
                  <a:pt x="464477" y="8737"/>
                </a:lnTo>
                <a:lnTo>
                  <a:pt x="460108" y="13207"/>
                </a:lnTo>
                <a:lnTo>
                  <a:pt x="459016" y="16052"/>
                </a:lnTo>
                <a:lnTo>
                  <a:pt x="459016" y="22555"/>
                </a:lnTo>
                <a:lnTo>
                  <a:pt x="460133" y="25171"/>
                </a:lnTo>
                <a:lnTo>
                  <a:pt x="464604" y="29540"/>
                </a:lnTo>
                <a:lnTo>
                  <a:pt x="467296" y="30632"/>
                </a:lnTo>
                <a:lnTo>
                  <a:pt x="473798" y="30632"/>
                </a:lnTo>
                <a:lnTo>
                  <a:pt x="476592" y="29540"/>
                </a:lnTo>
                <a:lnTo>
                  <a:pt x="481063" y="25171"/>
                </a:lnTo>
                <a:lnTo>
                  <a:pt x="482180" y="22555"/>
                </a:lnTo>
                <a:lnTo>
                  <a:pt x="482180" y="16052"/>
                </a:lnTo>
                <a:lnTo>
                  <a:pt x="481063" y="13207"/>
                </a:lnTo>
                <a:lnTo>
                  <a:pt x="476592" y="8737"/>
                </a:lnTo>
                <a:lnTo>
                  <a:pt x="473798" y="7619"/>
                </a:lnTo>
                <a:close/>
              </a:path>
              <a:path w="724535" h="146050">
                <a:moveTo>
                  <a:pt x="724344" y="89611"/>
                </a:moveTo>
                <a:lnTo>
                  <a:pt x="655459" y="89611"/>
                </a:lnTo>
                <a:lnTo>
                  <a:pt x="655459" y="105155"/>
                </a:lnTo>
                <a:lnTo>
                  <a:pt x="724344" y="105155"/>
                </a:lnTo>
                <a:lnTo>
                  <a:pt x="724344" y="8961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23">
            <a:extLst>
              <a:ext uri="{FF2B5EF4-FFF2-40B4-BE49-F238E27FC236}">
                <a16:creationId xmlns:a16="http://schemas.microsoft.com/office/drawing/2014/main" id="{17415C53-01D9-488D-BBE2-D6821BE23FF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6256" y="1236334"/>
            <a:ext cx="7271976" cy="157017"/>
          </a:xfrm>
          <a:prstGeom prst="rect">
            <a:avLst/>
          </a:prstGeom>
        </p:spPr>
      </p:pic>
      <p:pic>
        <p:nvPicPr>
          <p:cNvPr id="4" name="object 24">
            <a:extLst>
              <a:ext uri="{FF2B5EF4-FFF2-40B4-BE49-F238E27FC236}">
                <a16:creationId xmlns:a16="http://schemas.microsoft.com/office/drawing/2014/main" id="{3BE0DC1E-7E7B-450D-B9EC-F60624B4800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0368" y="1493402"/>
            <a:ext cx="7737670" cy="155290"/>
          </a:xfrm>
          <a:prstGeom prst="rect">
            <a:avLst/>
          </a:prstGeom>
        </p:spPr>
      </p:pic>
      <p:pic>
        <p:nvPicPr>
          <p:cNvPr id="5" name="object 25">
            <a:extLst>
              <a:ext uri="{FF2B5EF4-FFF2-40B4-BE49-F238E27FC236}">
                <a16:creationId xmlns:a16="http://schemas.microsoft.com/office/drawing/2014/main" id="{FF47CCBC-203F-408E-8FE4-002293F877D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0369" y="1741140"/>
            <a:ext cx="5122816" cy="201963"/>
          </a:xfrm>
          <a:prstGeom prst="rect">
            <a:avLst/>
          </a:prstGeom>
        </p:spPr>
      </p:pic>
      <p:pic>
        <p:nvPicPr>
          <p:cNvPr id="6" name="object 27">
            <a:extLst>
              <a:ext uri="{FF2B5EF4-FFF2-40B4-BE49-F238E27FC236}">
                <a16:creationId xmlns:a16="http://schemas.microsoft.com/office/drawing/2014/main" id="{6DD23411-F279-4005-A9B0-117005F8840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26256" y="2001041"/>
            <a:ext cx="7271779" cy="354232"/>
          </a:xfrm>
          <a:prstGeom prst="rect">
            <a:avLst/>
          </a:prstGeom>
        </p:spPr>
      </p:pic>
      <p:grpSp>
        <p:nvGrpSpPr>
          <p:cNvPr id="7" name="object 4">
            <a:extLst>
              <a:ext uri="{FF2B5EF4-FFF2-40B4-BE49-F238E27FC236}">
                <a16:creationId xmlns:a16="http://schemas.microsoft.com/office/drawing/2014/main" id="{0A1925A5-DE43-4EA3-BD55-0BBDF70D29DC}"/>
              </a:ext>
            </a:extLst>
          </p:cNvPr>
          <p:cNvGrpSpPr/>
          <p:nvPr/>
        </p:nvGrpSpPr>
        <p:grpSpPr>
          <a:xfrm>
            <a:off x="-25489" y="-3610"/>
            <a:ext cx="10041965" cy="529936"/>
            <a:chOff x="6353" y="313207"/>
            <a:chExt cx="7759700" cy="486409"/>
          </a:xfrm>
        </p:grpSpPr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BDEC1582-D58B-44FE-862C-F5BF35D54A4B}"/>
                </a:ext>
              </a:extLst>
            </p:cNvPr>
            <p:cNvSpPr/>
            <p:nvPr/>
          </p:nvSpPr>
          <p:spPr>
            <a:xfrm>
              <a:off x="6353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7759700" y="0"/>
                  </a:moveTo>
                  <a:lnTo>
                    <a:pt x="950531" y="0"/>
                  </a:lnTo>
                  <a:lnTo>
                    <a:pt x="610412" y="221653"/>
                  </a:lnTo>
                  <a:lnTo>
                    <a:pt x="267449" y="64414"/>
                  </a:lnTo>
                  <a:lnTo>
                    <a:pt x="0" y="184619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6">
              <a:extLst>
                <a:ext uri="{FF2B5EF4-FFF2-40B4-BE49-F238E27FC236}">
                  <a16:creationId xmlns:a16="http://schemas.microsoft.com/office/drawing/2014/main" id="{8EB4A781-F938-424C-AFA2-58BF5A8B0D5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1901" y="313207"/>
              <a:ext cx="437464" cy="485927"/>
            </a:xfrm>
            <a:prstGeom prst="rect">
              <a:avLst/>
            </a:prstGeom>
          </p:spPr>
        </p:pic>
        <p:pic>
          <p:nvPicPr>
            <p:cNvPr id="10" name="object 7">
              <a:extLst>
                <a:ext uri="{FF2B5EF4-FFF2-40B4-BE49-F238E27FC236}">
                  <a16:creationId xmlns:a16="http://schemas.microsoft.com/office/drawing/2014/main" id="{C8F9473B-3F64-4299-92EE-34C532E0B5F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6533" y="515556"/>
              <a:ext cx="1367789" cy="162864"/>
            </a:xfrm>
            <a:prstGeom prst="rect">
              <a:avLst/>
            </a:prstGeom>
          </p:spPr>
        </p:pic>
      </p:grpSp>
      <p:pic>
        <p:nvPicPr>
          <p:cNvPr id="11" name="object 9">
            <a:extLst>
              <a:ext uri="{FF2B5EF4-FFF2-40B4-BE49-F238E27FC236}">
                <a16:creationId xmlns:a16="http://schemas.microsoft.com/office/drawing/2014/main" id="{D4D42542-DD31-445D-9E78-49EFA7165D73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75013" y="2486551"/>
            <a:ext cx="7123023" cy="393753"/>
          </a:xfrm>
          <a:prstGeom prst="rect">
            <a:avLst/>
          </a:prstGeom>
        </p:spPr>
      </p:pic>
      <p:pic>
        <p:nvPicPr>
          <p:cNvPr id="12" name="object 11">
            <a:extLst>
              <a:ext uri="{FF2B5EF4-FFF2-40B4-BE49-F238E27FC236}">
                <a16:creationId xmlns:a16="http://schemas.microsoft.com/office/drawing/2014/main" id="{F8D54E82-DF51-414A-A1AB-043C03EC7A9D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26256" y="3289493"/>
            <a:ext cx="7271779" cy="176832"/>
          </a:xfrm>
          <a:prstGeom prst="rect">
            <a:avLst/>
          </a:prstGeom>
        </p:spPr>
      </p:pic>
      <p:pic>
        <p:nvPicPr>
          <p:cNvPr id="13" name="object 12">
            <a:extLst>
              <a:ext uri="{FF2B5EF4-FFF2-40B4-BE49-F238E27FC236}">
                <a16:creationId xmlns:a16="http://schemas.microsoft.com/office/drawing/2014/main" id="{3B29D4F1-B059-40FA-838F-BDEB4D555BE5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73627" y="2958959"/>
            <a:ext cx="6980628" cy="176832"/>
          </a:xfrm>
          <a:prstGeom prst="rect">
            <a:avLst/>
          </a:prstGeom>
        </p:spPr>
      </p:pic>
      <p:grpSp>
        <p:nvGrpSpPr>
          <p:cNvPr id="14" name="object 14">
            <a:extLst>
              <a:ext uri="{FF2B5EF4-FFF2-40B4-BE49-F238E27FC236}">
                <a16:creationId xmlns:a16="http://schemas.microsoft.com/office/drawing/2014/main" id="{A5858D38-91E6-4223-9AAB-DC75C67A4A4C}"/>
              </a:ext>
            </a:extLst>
          </p:cNvPr>
          <p:cNvGrpSpPr/>
          <p:nvPr/>
        </p:nvGrpSpPr>
        <p:grpSpPr>
          <a:xfrm>
            <a:off x="1357591" y="3620025"/>
            <a:ext cx="7813304" cy="442821"/>
            <a:chOff x="896647" y="2242045"/>
            <a:chExt cx="5979160" cy="412115"/>
          </a:xfrm>
        </p:grpSpPr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BA832CE7-5EE5-4E92-B22A-E27445D99C7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56652" y="2242045"/>
              <a:ext cx="5619102" cy="185166"/>
            </a:xfrm>
            <a:prstGeom prst="rect">
              <a:avLst/>
            </a:prstGeom>
          </p:spPr>
        </p:pic>
        <p:pic>
          <p:nvPicPr>
            <p:cNvPr id="16" name="object 16">
              <a:extLst>
                <a:ext uri="{FF2B5EF4-FFF2-40B4-BE49-F238E27FC236}">
                  <a16:creationId xmlns:a16="http://schemas.microsoft.com/office/drawing/2014/main" id="{D0EFC9C6-DD0F-4760-8AE6-51C8B24B29C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6647" y="2470442"/>
              <a:ext cx="5730913" cy="183692"/>
            </a:xfrm>
            <a:prstGeom prst="rect">
              <a:avLst/>
            </a:prstGeom>
          </p:spPr>
        </p:pic>
      </p:grpSp>
      <p:pic>
        <p:nvPicPr>
          <p:cNvPr id="17" name="object 13">
            <a:extLst>
              <a:ext uri="{FF2B5EF4-FFF2-40B4-BE49-F238E27FC236}">
                <a16:creationId xmlns:a16="http://schemas.microsoft.com/office/drawing/2014/main" id="{B8A711E6-279E-46B0-87CF-3E747BD4B3E4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67440" y="4120786"/>
            <a:ext cx="3067316" cy="156826"/>
          </a:xfrm>
          <a:prstGeom prst="rect">
            <a:avLst/>
          </a:prstGeom>
        </p:spPr>
      </p:pic>
      <p:pic>
        <p:nvPicPr>
          <p:cNvPr id="18" name="object 17">
            <a:extLst>
              <a:ext uri="{FF2B5EF4-FFF2-40B4-BE49-F238E27FC236}">
                <a16:creationId xmlns:a16="http://schemas.microsoft.com/office/drawing/2014/main" id="{D5B34C2E-2D0E-4AE1-8D41-F5CDB0ADFB40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59380" y="4468847"/>
            <a:ext cx="2587868" cy="219843"/>
          </a:xfrm>
          <a:prstGeom prst="rect">
            <a:avLst/>
          </a:prstGeom>
        </p:spPr>
      </p:pic>
      <p:grpSp>
        <p:nvGrpSpPr>
          <p:cNvPr id="19" name="object 18">
            <a:extLst>
              <a:ext uri="{FF2B5EF4-FFF2-40B4-BE49-F238E27FC236}">
                <a16:creationId xmlns:a16="http://schemas.microsoft.com/office/drawing/2014/main" id="{7E568495-9B0D-44B4-9002-8C0D4CAEACF1}"/>
              </a:ext>
            </a:extLst>
          </p:cNvPr>
          <p:cNvGrpSpPr/>
          <p:nvPr/>
        </p:nvGrpSpPr>
        <p:grpSpPr>
          <a:xfrm>
            <a:off x="1160366" y="4793964"/>
            <a:ext cx="7737736" cy="446521"/>
            <a:chOff x="896646" y="3071545"/>
            <a:chExt cx="5979160" cy="412750"/>
          </a:xfrm>
        </p:grpSpPr>
        <p:pic>
          <p:nvPicPr>
            <p:cNvPr id="20" name="object 19">
              <a:extLst>
                <a:ext uri="{FF2B5EF4-FFF2-40B4-BE49-F238E27FC236}">
                  <a16:creationId xmlns:a16="http://schemas.microsoft.com/office/drawing/2014/main" id="{378B6D54-5B57-42EE-A030-B4E048EA975C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56652" y="3071545"/>
              <a:ext cx="5619102" cy="185470"/>
            </a:xfrm>
            <a:prstGeom prst="rect">
              <a:avLst/>
            </a:prstGeom>
          </p:spPr>
        </p:pic>
        <p:pic>
          <p:nvPicPr>
            <p:cNvPr id="21" name="object 20">
              <a:extLst>
                <a:ext uri="{FF2B5EF4-FFF2-40B4-BE49-F238E27FC236}">
                  <a16:creationId xmlns:a16="http://schemas.microsoft.com/office/drawing/2014/main" id="{C6BD5652-262A-4223-A209-0696CAD60147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96646" y="3300450"/>
              <a:ext cx="5979109" cy="183489"/>
            </a:xfrm>
            <a:prstGeom prst="rect">
              <a:avLst/>
            </a:prstGeom>
          </p:spPr>
        </p:pic>
      </p:grpSp>
      <p:grpSp>
        <p:nvGrpSpPr>
          <p:cNvPr id="22" name="object 21">
            <a:extLst>
              <a:ext uri="{FF2B5EF4-FFF2-40B4-BE49-F238E27FC236}">
                <a16:creationId xmlns:a16="http://schemas.microsoft.com/office/drawing/2014/main" id="{FEB82972-0B12-4E0C-BB80-65FB3AA3C294}"/>
              </a:ext>
            </a:extLst>
          </p:cNvPr>
          <p:cNvGrpSpPr/>
          <p:nvPr/>
        </p:nvGrpSpPr>
        <p:grpSpPr>
          <a:xfrm>
            <a:off x="1160366" y="5352357"/>
            <a:ext cx="7737736" cy="437963"/>
            <a:chOff x="896646" y="3528745"/>
            <a:chExt cx="5979160" cy="388620"/>
          </a:xfrm>
        </p:grpSpPr>
        <p:pic>
          <p:nvPicPr>
            <p:cNvPr id="23" name="object 22">
              <a:extLst>
                <a:ext uri="{FF2B5EF4-FFF2-40B4-BE49-F238E27FC236}">
                  <a16:creationId xmlns:a16="http://schemas.microsoft.com/office/drawing/2014/main" id="{B73E424A-4B2E-4AA0-93CD-CFCA980A8C2D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6646" y="3528745"/>
              <a:ext cx="5979109" cy="186385"/>
            </a:xfrm>
            <a:prstGeom prst="rect">
              <a:avLst/>
            </a:prstGeom>
          </p:spPr>
        </p:pic>
        <p:pic>
          <p:nvPicPr>
            <p:cNvPr id="24" name="object 23">
              <a:extLst>
                <a:ext uri="{FF2B5EF4-FFF2-40B4-BE49-F238E27FC236}">
                  <a16:creationId xmlns:a16="http://schemas.microsoft.com/office/drawing/2014/main" id="{34E89067-0BDA-4BF6-A8C7-B4D7C87A7234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96647" y="3757650"/>
              <a:ext cx="2343721" cy="159105"/>
            </a:xfrm>
            <a:prstGeom prst="rect">
              <a:avLst/>
            </a:prstGeom>
          </p:spPr>
        </p:pic>
      </p:grpSp>
      <p:sp>
        <p:nvSpPr>
          <p:cNvPr id="25" name="object 8">
            <a:extLst>
              <a:ext uri="{FF2B5EF4-FFF2-40B4-BE49-F238E27FC236}">
                <a16:creationId xmlns:a16="http://schemas.microsoft.com/office/drawing/2014/main" id="{26C40336-1222-411B-872B-E12F0F9F85FA}"/>
              </a:ext>
            </a:extLst>
          </p:cNvPr>
          <p:cNvSpPr/>
          <p:nvPr/>
        </p:nvSpPr>
        <p:spPr>
          <a:xfrm>
            <a:off x="986120" y="1059874"/>
            <a:ext cx="98612" cy="58883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6060" y="0"/>
                </a:moveTo>
                <a:lnTo>
                  <a:pt x="14478" y="0"/>
                </a:lnTo>
                <a:lnTo>
                  <a:pt x="9652" y="1930"/>
                </a:lnTo>
                <a:lnTo>
                  <a:pt x="1930" y="9652"/>
                </a:lnTo>
                <a:lnTo>
                  <a:pt x="0" y="14427"/>
                </a:lnTo>
                <a:lnTo>
                  <a:pt x="0" y="25908"/>
                </a:lnTo>
                <a:lnTo>
                  <a:pt x="1905" y="30734"/>
                </a:lnTo>
                <a:lnTo>
                  <a:pt x="5715" y="34594"/>
                </a:lnTo>
                <a:lnTo>
                  <a:pt x="9525" y="38455"/>
                </a:lnTo>
                <a:lnTo>
                  <a:pt x="14427" y="40386"/>
                </a:lnTo>
                <a:lnTo>
                  <a:pt x="26111" y="40386"/>
                </a:lnTo>
                <a:lnTo>
                  <a:pt x="30886" y="38430"/>
                </a:lnTo>
                <a:lnTo>
                  <a:pt x="38608" y="30607"/>
                </a:lnTo>
                <a:lnTo>
                  <a:pt x="40538" y="25806"/>
                </a:lnTo>
                <a:lnTo>
                  <a:pt x="40538" y="14427"/>
                </a:lnTo>
                <a:lnTo>
                  <a:pt x="38608" y="9652"/>
                </a:lnTo>
                <a:lnTo>
                  <a:pt x="30886" y="1930"/>
                </a:lnTo>
                <a:lnTo>
                  <a:pt x="2606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7339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356520"/>
            <a:ext cx="10050182" cy="24043"/>
          </a:xfrm>
          <a:custGeom>
            <a:avLst/>
            <a:gdLst/>
            <a:ahLst/>
            <a:cxnLst/>
            <a:rect l="l" t="t" r="r" b="b"/>
            <a:pathLst>
              <a:path w="7766050" h="31115">
                <a:moveTo>
                  <a:pt x="7766050" y="0"/>
                </a:moveTo>
                <a:lnTo>
                  <a:pt x="0" y="0"/>
                </a:lnTo>
                <a:lnTo>
                  <a:pt x="0" y="30505"/>
                </a:lnTo>
                <a:lnTo>
                  <a:pt x="7766050" y="30505"/>
                </a:lnTo>
                <a:lnTo>
                  <a:pt x="776605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1036" y="7225681"/>
            <a:ext cx="164680" cy="7784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220" y="242025"/>
            <a:ext cx="10041965" cy="375862"/>
            <a:chOff x="6350" y="313207"/>
            <a:chExt cx="7759700" cy="486409"/>
          </a:xfrm>
        </p:grpSpPr>
        <p:sp>
          <p:nvSpPr>
            <p:cNvPr id="5" name="object 5"/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9381" y="942109"/>
            <a:ext cx="2883703" cy="214674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1084732" y="1295400"/>
            <a:ext cx="7987552" cy="499759"/>
            <a:chOff x="896647" y="4358551"/>
            <a:chExt cx="5979160" cy="414655"/>
          </a:xfrm>
        </p:grpSpPr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6647" y="4587443"/>
              <a:ext cx="5979109" cy="18516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6652" y="4358551"/>
              <a:ext cx="5619102" cy="185470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60368" y="2174389"/>
            <a:ext cx="1797986" cy="17675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60367" y="1916395"/>
            <a:ext cx="7813304" cy="194145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59382" y="2414991"/>
            <a:ext cx="4065894" cy="205253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33347" y="2685032"/>
            <a:ext cx="4875030" cy="194145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36712" y="2916537"/>
            <a:ext cx="6153621" cy="202854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76401" y="3356264"/>
            <a:ext cx="5031894" cy="197492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626249" y="3179619"/>
            <a:ext cx="7347423" cy="159423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1159380" y="3768438"/>
            <a:ext cx="1108691" cy="152585"/>
          </a:xfrm>
          <a:custGeom>
            <a:avLst/>
            <a:gdLst/>
            <a:ahLst/>
            <a:cxnLst/>
            <a:rect l="l" t="t" r="r" b="b"/>
            <a:pathLst>
              <a:path w="565785" h="147954">
                <a:moveTo>
                  <a:pt x="80772" y="57454"/>
                </a:moveTo>
                <a:lnTo>
                  <a:pt x="63398" y="57454"/>
                </a:lnTo>
                <a:lnTo>
                  <a:pt x="63398" y="104698"/>
                </a:lnTo>
                <a:lnTo>
                  <a:pt x="13106" y="135940"/>
                </a:lnTo>
                <a:lnTo>
                  <a:pt x="27584" y="147827"/>
                </a:lnTo>
                <a:lnTo>
                  <a:pt x="62788" y="121919"/>
                </a:lnTo>
                <a:lnTo>
                  <a:pt x="80772" y="121919"/>
                </a:lnTo>
                <a:lnTo>
                  <a:pt x="80772" y="57454"/>
                </a:lnTo>
                <a:close/>
              </a:path>
              <a:path w="565785" h="147954">
                <a:moveTo>
                  <a:pt x="109575" y="107746"/>
                </a:moveTo>
                <a:lnTo>
                  <a:pt x="97840" y="116585"/>
                </a:lnTo>
                <a:lnTo>
                  <a:pt x="101701" y="124205"/>
                </a:lnTo>
                <a:lnTo>
                  <a:pt x="107061" y="130708"/>
                </a:lnTo>
                <a:lnTo>
                  <a:pt x="139141" y="144170"/>
                </a:lnTo>
                <a:lnTo>
                  <a:pt x="148894" y="144170"/>
                </a:lnTo>
                <a:lnTo>
                  <a:pt x="156794" y="141477"/>
                </a:lnTo>
                <a:lnTo>
                  <a:pt x="168884" y="130708"/>
                </a:lnTo>
                <a:lnTo>
                  <a:pt x="169475" y="129387"/>
                </a:lnTo>
                <a:lnTo>
                  <a:pt x="133146" y="129387"/>
                </a:lnTo>
                <a:lnTo>
                  <a:pt x="127355" y="127431"/>
                </a:lnTo>
                <a:lnTo>
                  <a:pt x="116789" y="119608"/>
                </a:lnTo>
                <a:lnTo>
                  <a:pt x="112623" y="114350"/>
                </a:lnTo>
                <a:lnTo>
                  <a:pt x="109575" y="107746"/>
                </a:lnTo>
                <a:close/>
              </a:path>
              <a:path w="565785" h="147954">
                <a:moveTo>
                  <a:pt x="80772" y="121919"/>
                </a:moveTo>
                <a:lnTo>
                  <a:pt x="63398" y="121919"/>
                </a:lnTo>
                <a:lnTo>
                  <a:pt x="63398" y="144017"/>
                </a:lnTo>
                <a:lnTo>
                  <a:pt x="80772" y="144017"/>
                </a:lnTo>
                <a:lnTo>
                  <a:pt x="80772" y="121919"/>
                </a:lnTo>
                <a:close/>
              </a:path>
              <a:path w="565785" h="147954">
                <a:moveTo>
                  <a:pt x="171425" y="108508"/>
                </a:moveTo>
                <a:lnTo>
                  <a:pt x="152400" y="108508"/>
                </a:lnTo>
                <a:lnTo>
                  <a:pt x="154736" y="110134"/>
                </a:lnTo>
                <a:lnTo>
                  <a:pt x="155905" y="112674"/>
                </a:lnTo>
                <a:lnTo>
                  <a:pt x="155905" y="120294"/>
                </a:lnTo>
                <a:lnTo>
                  <a:pt x="154432" y="123545"/>
                </a:lnTo>
                <a:lnTo>
                  <a:pt x="148539" y="128219"/>
                </a:lnTo>
                <a:lnTo>
                  <a:pt x="144526" y="129387"/>
                </a:lnTo>
                <a:lnTo>
                  <a:pt x="169475" y="129387"/>
                </a:lnTo>
                <a:lnTo>
                  <a:pt x="171793" y="124205"/>
                </a:lnTo>
                <a:lnTo>
                  <a:pt x="171850" y="110032"/>
                </a:lnTo>
                <a:lnTo>
                  <a:pt x="171425" y="108508"/>
                </a:lnTo>
                <a:close/>
              </a:path>
              <a:path w="565785" h="147954">
                <a:moveTo>
                  <a:pt x="163829" y="57454"/>
                </a:moveTo>
                <a:lnTo>
                  <a:pt x="146456" y="57454"/>
                </a:lnTo>
                <a:lnTo>
                  <a:pt x="146456" y="68427"/>
                </a:lnTo>
                <a:lnTo>
                  <a:pt x="120599" y="68427"/>
                </a:lnTo>
                <a:lnTo>
                  <a:pt x="115823" y="69875"/>
                </a:lnTo>
                <a:lnTo>
                  <a:pt x="109118" y="75666"/>
                </a:lnTo>
                <a:lnTo>
                  <a:pt x="107441" y="79654"/>
                </a:lnTo>
                <a:lnTo>
                  <a:pt x="107441" y="90627"/>
                </a:lnTo>
                <a:lnTo>
                  <a:pt x="109499" y="96215"/>
                </a:lnTo>
                <a:lnTo>
                  <a:pt x="117729" y="106781"/>
                </a:lnTo>
                <a:lnTo>
                  <a:pt x="123393" y="110845"/>
                </a:lnTo>
                <a:lnTo>
                  <a:pt x="130606" y="113690"/>
                </a:lnTo>
                <a:lnTo>
                  <a:pt x="152400" y="108508"/>
                </a:lnTo>
                <a:lnTo>
                  <a:pt x="171425" y="108508"/>
                </a:lnTo>
                <a:lnTo>
                  <a:pt x="170561" y="105409"/>
                </a:lnTo>
                <a:lnTo>
                  <a:pt x="165849" y="98297"/>
                </a:lnTo>
                <a:lnTo>
                  <a:pt x="132435" y="98297"/>
                </a:lnTo>
                <a:lnTo>
                  <a:pt x="130098" y="97485"/>
                </a:lnTo>
                <a:lnTo>
                  <a:pt x="128270" y="96113"/>
                </a:lnTo>
                <a:lnTo>
                  <a:pt x="125628" y="92252"/>
                </a:lnTo>
                <a:lnTo>
                  <a:pt x="125057" y="90627"/>
                </a:lnTo>
                <a:lnTo>
                  <a:pt x="124968" y="86410"/>
                </a:lnTo>
                <a:lnTo>
                  <a:pt x="125704" y="84886"/>
                </a:lnTo>
                <a:lnTo>
                  <a:pt x="128650" y="83057"/>
                </a:lnTo>
                <a:lnTo>
                  <a:pt x="131521" y="82600"/>
                </a:lnTo>
                <a:lnTo>
                  <a:pt x="163829" y="82600"/>
                </a:lnTo>
                <a:lnTo>
                  <a:pt x="163829" y="57454"/>
                </a:lnTo>
                <a:close/>
              </a:path>
              <a:path w="565785" h="147954">
                <a:moveTo>
                  <a:pt x="40385" y="57454"/>
                </a:moveTo>
                <a:lnTo>
                  <a:pt x="23012" y="57454"/>
                </a:lnTo>
                <a:lnTo>
                  <a:pt x="23012" y="81533"/>
                </a:lnTo>
                <a:lnTo>
                  <a:pt x="13258" y="89001"/>
                </a:lnTo>
                <a:lnTo>
                  <a:pt x="23012" y="110032"/>
                </a:lnTo>
                <a:lnTo>
                  <a:pt x="40385" y="110032"/>
                </a:lnTo>
                <a:lnTo>
                  <a:pt x="40385" y="57454"/>
                </a:lnTo>
                <a:close/>
              </a:path>
              <a:path w="565785" h="147954">
                <a:moveTo>
                  <a:pt x="157124" y="92963"/>
                </a:moveTo>
                <a:lnTo>
                  <a:pt x="132435" y="98297"/>
                </a:lnTo>
                <a:lnTo>
                  <a:pt x="165849" y="98297"/>
                </a:lnTo>
                <a:lnTo>
                  <a:pt x="165176" y="97281"/>
                </a:lnTo>
                <a:lnTo>
                  <a:pt x="161594" y="94487"/>
                </a:lnTo>
                <a:lnTo>
                  <a:pt x="157124" y="92963"/>
                </a:lnTo>
                <a:close/>
              </a:path>
              <a:path w="565785" h="147954">
                <a:moveTo>
                  <a:pt x="62759" y="43433"/>
                </a:moveTo>
                <a:lnTo>
                  <a:pt x="0" y="43433"/>
                </a:lnTo>
                <a:lnTo>
                  <a:pt x="0" y="57454"/>
                </a:lnTo>
                <a:lnTo>
                  <a:pt x="89458" y="57454"/>
                </a:lnTo>
                <a:lnTo>
                  <a:pt x="89458" y="44805"/>
                </a:lnTo>
                <a:lnTo>
                  <a:pt x="64922" y="44805"/>
                </a:lnTo>
                <a:lnTo>
                  <a:pt x="63855" y="44195"/>
                </a:lnTo>
                <a:lnTo>
                  <a:pt x="62759" y="43433"/>
                </a:lnTo>
                <a:close/>
              </a:path>
              <a:path w="565785" h="147954">
                <a:moveTo>
                  <a:pt x="97688" y="43433"/>
                </a:moveTo>
                <a:lnTo>
                  <a:pt x="89458" y="43433"/>
                </a:lnTo>
                <a:lnTo>
                  <a:pt x="89458" y="57454"/>
                </a:lnTo>
                <a:lnTo>
                  <a:pt x="97688" y="57454"/>
                </a:lnTo>
                <a:lnTo>
                  <a:pt x="97688" y="43433"/>
                </a:lnTo>
                <a:close/>
              </a:path>
              <a:path w="565785" h="147954">
                <a:moveTo>
                  <a:pt x="183184" y="43433"/>
                </a:moveTo>
                <a:lnTo>
                  <a:pt x="97688" y="43433"/>
                </a:lnTo>
                <a:lnTo>
                  <a:pt x="97688" y="57454"/>
                </a:lnTo>
                <a:lnTo>
                  <a:pt x="183184" y="57454"/>
                </a:lnTo>
                <a:lnTo>
                  <a:pt x="183184" y="43433"/>
                </a:lnTo>
                <a:close/>
              </a:path>
              <a:path w="565785" h="147954">
                <a:moveTo>
                  <a:pt x="43891" y="914"/>
                </a:moveTo>
                <a:lnTo>
                  <a:pt x="24079" y="5181"/>
                </a:lnTo>
                <a:lnTo>
                  <a:pt x="36728" y="19659"/>
                </a:lnTo>
                <a:lnTo>
                  <a:pt x="44138" y="27651"/>
                </a:lnTo>
                <a:lnTo>
                  <a:pt x="51130" y="34404"/>
                </a:lnTo>
                <a:lnTo>
                  <a:pt x="57702" y="39919"/>
                </a:lnTo>
                <a:lnTo>
                  <a:pt x="63855" y="44195"/>
                </a:lnTo>
                <a:lnTo>
                  <a:pt x="64922" y="44805"/>
                </a:lnTo>
                <a:lnTo>
                  <a:pt x="79857" y="44348"/>
                </a:lnTo>
                <a:lnTo>
                  <a:pt x="43891" y="914"/>
                </a:lnTo>
                <a:close/>
              </a:path>
              <a:path w="565785" h="147954">
                <a:moveTo>
                  <a:pt x="89458" y="43433"/>
                </a:moveTo>
                <a:lnTo>
                  <a:pt x="79100" y="43433"/>
                </a:lnTo>
                <a:lnTo>
                  <a:pt x="79857" y="44348"/>
                </a:lnTo>
                <a:lnTo>
                  <a:pt x="64922" y="44805"/>
                </a:lnTo>
                <a:lnTo>
                  <a:pt x="89458" y="44805"/>
                </a:lnTo>
                <a:lnTo>
                  <a:pt x="89458" y="43433"/>
                </a:lnTo>
                <a:close/>
              </a:path>
              <a:path w="565785" h="147954">
                <a:moveTo>
                  <a:pt x="401574" y="107746"/>
                </a:moveTo>
                <a:lnTo>
                  <a:pt x="389839" y="116585"/>
                </a:lnTo>
                <a:lnTo>
                  <a:pt x="393687" y="124205"/>
                </a:lnTo>
                <a:lnTo>
                  <a:pt x="399059" y="130708"/>
                </a:lnTo>
                <a:lnTo>
                  <a:pt x="431139" y="144170"/>
                </a:lnTo>
                <a:lnTo>
                  <a:pt x="440893" y="144170"/>
                </a:lnTo>
                <a:lnTo>
                  <a:pt x="448779" y="141477"/>
                </a:lnTo>
                <a:lnTo>
                  <a:pt x="460870" y="130708"/>
                </a:lnTo>
                <a:lnTo>
                  <a:pt x="461463" y="129387"/>
                </a:lnTo>
                <a:lnTo>
                  <a:pt x="425132" y="129387"/>
                </a:lnTo>
                <a:lnTo>
                  <a:pt x="419341" y="127431"/>
                </a:lnTo>
                <a:lnTo>
                  <a:pt x="408774" y="119608"/>
                </a:lnTo>
                <a:lnTo>
                  <a:pt x="404622" y="114350"/>
                </a:lnTo>
                <a:lnTo>
                  <a:pt x="401574" y="107746"/>
                </a:lnTo>
                <a:close/>
              </a:path>
              <a:path w="565785" h="147954">
                <a:moveTo>
                  <a:pt x="291084" y="120091"/>
                </a:moveTo>
                <a:lnTo>
                  <a:pt x="273558" y="120091"/>
                </a:lnTo>
                <a:lnTo>
                  <a:pt x="273558" y="144017"/>
                </a:lnTo>
                <a:lnTo>
                  <a:pt x="291084" y="144017"/>
                </a:lnTo>
                <a:lnTo>
                  <a:pt x="291084" y="120091"/>
                </a:lnTo>
                <a:close/>
              </a:path>
              <a:path w="565785" h="147954">
                <a:moveTo>
                  <a:pt x="372770" y="57454"/>
                </a:moveTo>
                <a:lnTo>
                  <a:pt x="355092" y="57454"/>
                </a:lnTo>
                <a:lnTo>
                  <a:pt x="355092" y="144017"/>
                </a:lnTo>
                <a:lnTo>
                  <a:pt x="372770" y="144017"/>
                </a:lnTo>
                <a:lnTo>
                  <a:pt x="372770" y="57454"/>
                </a:lnTo>
                <a:close/>
              </a:path>
              <a:path w="565785" h="147954">
                <a:moveTo>
                  <a:pt x="463419" y="108508"/>
                </a:moveTo>
                <a:lnTo>
                  <a:pt x="444398" y="108508"/>
                </a:lnTo>
                <a:lnTo>
                  <a:pt x="446722" y="110134"/>
                </a:lnTo>
                <a:lnTo>
                  <a:pt x="447809" y="112471"/>
                </a:lnTo>
                <a:lnTo>
                  <a:pt x="447903" y="120294"/>
                </a:lnTo>
                <a:lnTo>
                  <a:pt x="446417" y="123545"/>
                </a:lnTo>
                <a:lnTo>
                  <a:pt x="440524" y="128219"/>
                </a:lnTo>
                <a:lnTo>
                  <a:pt x="436511" y="129387"/>
                </a:lnTo>
                <a:lnTo>
                  <a:pt x="461463" y="129387"/>
                </a:lnTo>
                <a:lnTo>
                  <a:pt x="463791" y="124205"/>
                </a:lnTo>
                <a:lnTo>
                  <a:pt x="463848" y="110032"/>
                </a:lnTo>
                <a:lnTo>
                  <a:pt x="463419" y="108508"/>
                </a:lnTo>
                <a:close/>
              </a:path>
              <a:path w="565785" h="147954">
                <a:moveTo>
                  <a:pt x="300228" y="112013"/>
                </a:moveTo>
                <a:lnTo>
                  <a:pt x="302971" y="127406"/>
                </a:lnTo>
                <a:lnTo>
                  <a:pt x="312216" y="128422"/>
                </a:lnTo>
                <a:lnTo>
                  <a:pt x="320192" y="126339"/>
                </a:lnTo>
                <a:lnTo>
                  <a:pt x="333603" y="115976"/>
                </a:lnTo>
                <a:lnTo>
                  <a:pt x="334880" y="113131"/>
                </a:lnTo>
                <a:lnTo>
                  <a:pt x="305511" y="113131"/>
                </a:lnTo>
                <a:lnTo>
                  <a:pt x="300228" y="112013"/>
                </a:lnTo>
                <a:close/>
              </a:path>
              <a:path w="565785" h="147954">
                <a:moveTo>
                  <a:pt x="252425" y="69494"/>
                </a:moveTo>
                <a:lnTo>
                  <a:pt x="244424" y="71602"/>
                </a:lnTo>
                <a:lnTo>
                  <a:pt x="230911" y="81864"/>
                </a:lnTo>
                <a:lnTo>
                  <a:pt x="227533" y="89306"/>
                </a:lnTo>
                <a:lnTo>
                  <a:pt x="227653" y="107594"/>
                </a:lnTo>
                <a:lnTo>
                  <a:pt x="230200" y="114020"/>
                </a:lnTo>
                <a:lnTo>
                  <a:pt x="240868" y="124485"/>
                </a:lnTo>
                <a:lnTo>
                  <a:pt x="247395" y="127101"/>
                </a:lnTo>
                <a:lnTo>
                  <a:pt x="262839" y="127101"/>
                </a:lnTo>
                <a:lnTo>
                  <a:pt x="268782" y="124764"/>
                </a:lnTo>
                <a:lnTo>
                  <a:pt x="272948" y="120091"/>
                </a:lnTo>
                <a:lnTo>
                  <a:pt x="291084" y="120091"/>
                </a:lnTo>
                <a:lnTo>
                  <a:pt x="291084" y="112318"/>
                </a:lnTo>
                <a:lnTo>
                  <a:pt x="254812" y="112318"/>
                </a:lnTo>
                <a:lnTo>
                  <a:pt x="251561" y="111099"/>
                </a:lnTo>
                <a:lnTo>
                  <a:pt x="246481" y="106222"/>
                </a:lnTo>
                <a:lnTo>
                  <a:pt x="245211" y="103073"/>
                </a:lnTo>
                <a:lnTo>
                  <a:pt x="245211" y="94132"/>
                </a:lnTo>
                <a:lnTo>
                  <a:pt x="247065" y="90373"/>
                </a:lnTo>
                <a:lnTo>
                  <a:pt x="254482" y="85496"/>
                </a:lnTo>
                <a:lnTo>
                  <a:pt x="259029" y="84785"/>
                </a:lnTo>
                <a:lnTo>
                  <a:pt x="264232" y="84785"/>
                </a:lnTo>
                <a:lnTo>
                  <a:pt x="261670" y="70408"/>
                </a:lnTo>
                <a:lnTo>
                  <a:pt x="252425" y="69494"/>
                </a:lnTo>
                <a:close/>
              </a:path>
              <a:path w="565785" h="147954">
                <a:moveTo>
                  <a:pt x="455828" y="57454"/>
                </a:moveTo>
                <a:lnTo>
                  <a:pt x="438454" y="57454"/>
                </a:lnTo>
                <a:lnTo>
                  <a:pt x="438454" y="68427"/>
                </a:lnTo>
                <a:lnTo>
                  <a:pt x="412584" y="68427"/>
                </a:lnTo>
                <a:lnTo>
                  <a:pt x="407822" y="69875"/>
                </a:lnTo>
                <a:lnTo>
                  <a:pt x="401116" y="75666"/>
                </a:lnTo>
                <a:lnTo>
                  <a:pt x="399440" y="79654"/>
                </a:lnTo>
                <a:lnTo>
                  <a:pt x="399440" y="90627"/>
                </a:lnTo>
                <a:lnTo>
                  <a:pt x="401497" y="96215"/>
                </a:lnTo>
                <a:lnTo>
                  <a:pt x="409727" y="106781"/>
                </a:lnTo>
                <a:lnTo>
                  <a:pt x="415378" y="110845"/>
                </a:lnTo>
                <a:lnTo>
                  <a:pt x="422605" y="113690"/>
                </a:lnTo>
                <a:lnTo>
                  <a:pt x="444398" y="108508"/>
                </a:lnTo>
                <a:lnTo>
                  <a:pt x="463419" y="108508"/>
                </a:lnTo>
                <a:lnTo>
                  <a:pt x="462546" y="105409"/>
                </a:lnTo>
                <a:lnTo>
                  <a:pt x="457834" y="98297"/>
                </a:lnTo>
                <a:lnTo>
                  <a:pt x="424434" y="98297"/>
                </a:lnTo>
                <a:lnTo>
                  <a:pt x="422084" y="97485"/>
                </a:lnTo>
                <a:lnTo>
                  <a:pt x="420255" y="96113"/>
                </a:lnTo>
                <a:lnTo>
                  <a:pt x="417614" y="92252"/>
                </a:lnTo>
                <a:lnTo>
                  <a:pt x="417053" y="90627"/>
                </a:lnTo>
                <a:lnTo>
                  <a:pt x="416966" y="86410"/>
                </a:lnTo>
                <a:lnTo>
                  <a:pt x="417690" y="84886"/>
                </a:lnTo>
                <a:lnTo>
                  <a:pt x="420636" y="83057"/>
                </a:lnTo>
                <a:lnTo>
                  <a:pt x="423519" y="82600"/>
                </a:lnTo>
                <a:lnTo>
                  <a:pt x="455828" y="82600"/>
                </a:lnTo>
                <a:lnTo>
                  <a:pt x="455828" y="57454"/>
                </a:lnTo>
                <a:close/>
              </a:path>
              <a:path w="565785" h="147954">
                <a:moveTo>
                  <a:pt x="335035" y="85648"/>
                </a:moveTo>
                <a:lnTo>
                  <a:pt x="310032" y="85648"/>
                </a:lnTo>
                <a:lnTo>
                  <a:pt x="313182" y="86842"/>
                </a:lnTo>
                <a:lnTo>
                  <a:pt x="318058" y="91617"/>
                </a:lnTo>
                <a:lnTo>
                  <a:pt x="319178" y="94487"/>
                </a:lnTo>
                <a:lnTo>
                  <a:pt x="319278" y="103784"/>
                </a:lnTo>
                <a:lnTo>
                  <a:pt x="317423" y="107594"/>
                </a:lnTo>
                <a:lnTo>
                  <a:pt x="309994" y="112471"/>
                </a:lnTo>
                <a:lnTo>
                  <a:pt x="305511" y="113131"/>
                </a:lnTo>
                <a:lnTo>
                  <a:pt x="334880" y="113131"/>
                </a:lnTo>
                <a:lnTo>
                  <a:pt x="336956" y="108508"/>
                </a:lnTo>
                <a:lnTo>
                  <a:pt x="336896" y="90373"/>
                </a:lnTo>
                <a:lnTo>
                  <a:pt x="335035" y="85648"/>
                </a:lnTo>
                <a:close/>
              </a:path>
              <a:path w="565785" h="147954">
                <a:moveTo>
                  <a:pt x="291084" y="57454"/>
                </a:moveTo>
                <a:lnTo>
                  <a:pt x="273558" y="57454"/>
                </a:lnTo>
                <a:lnTo>
                  <a:pt x="273558" y="100990"/>
                </a:lnTo>
                <a:lnTo>
                  <a:pt x="272211" y="104825"/>
                </a:lnTo>
                <a:lnTo>
                  <a:pt x="266827" y="110820"/>
                </a:lnTo>
                <a:lnTo>
                  <a:pt x="263245" y="112318"/>
                </a:lnTo>
                <a:lnTo>
                  <a:pt x="291084" y="112318"/>
                </a:lnTo>
                <a:lnTo>
                  <a:pt x="291084" y="96824"/>
                </a:lnTo>
                <a:lnTo>
                  <a:pt x="292481" y="93014"/>
                </a:lnTo>
                <a:lnTo>
                  <a:pt x="298069" y="87121"/>
                </a:lnTo>
                <a:lnTo>
                  <a:pt x="301701" y="85648"/>
                </a:lnTo>
                <a:lnTo>
                  <a:pt x="335035" y="85648"/>
                </a:lnTo>
                <a:lnTo>
                  <a:pt x="334314" y="83819"/>
                </a:lnTo>
                <a:lnTo>
                  <a:pt x="328254" y="77876"/>
                </a:lnTo>
                <a:lnTo>
                  <a:pt x="291084" y="77876"/>
                </a:lnTo>
                <a:lnTo>
                  <a:pt x="291084" y="57454"/>
                </a:lnTo>
                <a:close/>
              </a:path>
              <a:path w="565785" h="147954">
                <a:moveTo>
                  <a:pt x="449122" y="92963"/>
                </a:moveTo>
                <a:lnTo>
                  <a:pt x="424434" y="98297"/>
                </a:lnTo>
                <a:lnTo>
                  <a:pt x="457834" y="98297"/>
                </a:lnTo>
                <a:lnTo>
                  <a:pt x="457161" y="97281"/>
                </a:lnTo>
                <a:lnTo>
                  <a:pt x="453580" y="94487"/>
                </a:lnTo>
                <a:lnTo>
                  <a:pt x="449122" y="92963"/>
                </a:lnTo>
                <a:close/>
              </a:path>
              <a:path w="565785" h="147954">
                <a:moveTo>
                  <a:pt x="264232" y="84785"/>
                </a:moveTo>
                <a:lnTo>
                  <a:pt x="259029" y="84785"/>
                </a:lnTo>
                <a:lnTo>
                  <a:pt x="264414" y="85801"/>
                </a:lnTo>
                <a:lnTo>
                  <a:pt x="264232" y="84785"/>
                </a:lnTo>
                <a:close/>
              </a:path>
              <a:path w="565785" h="147954">
                <a:moveTo>
                  <a:pt x="317246" y="70865"/>
                </a:moveTo>
                <a:lnTo>
                  <a:pt x="302107" y="70865"/>
                </a:lnTo>
                <a:lnTo>
                  <a:pt x="296164" y="73202"/>
                </a:lnTo>
                <a:lnTo>
                  <a:pt x="291693" y="77876"/>
                </a:lnTo>
                <a:lnTo>
                  <a:pt x="328254" y="77876"/>
                </a:lnTo>
                <a:lnTo>
                  <a:pt x="323748" y="73456"/>
                </a:lnTo>
                <a:lnTo>
                  <a:pt x="317246" y="70865"/>
                </a:lnTo>
                <a:close/>
              </a:path>
              <a:path w="565785" h="147954">
                <a:moveTo>
                  <a:pt x="338175" y="43433"/>
                </a:moveTo>
                <a:lnTo>
                  <a:pt x="218084" y="43433"/>
                </a:lnTo>
                <a:lnTo>
                  <a:pt x="218084" y="57454"/>
                </a:lnTo>
                <a:lnTo>
                  <a:pt x="338175" y="57454"/>
                </a:lnTo>
                <a:lnTo>
                  <a:pt x="338175" y="43433"/>
                </a:lnTo>
                <a:close/>
              </a:path>
              <a:path w="565785" h="147954">
                <a:moveTo>
                  <a:pt x="346405" y="43433"/>
                </a:moveTo>
                <a:lnTo>
                  <a:pt x="338175" y="43433"/>
                </a:lnTo>
                <a:lnTo>
                  <a:pt x="338175" y="57454"/>
                </a:lnTo>
                <a:lnTo>
                  <a:pt x="346405" y="57454"/>
                </a:lnTo>
                <a:lnTo>
                  <a:pt x="346405" y="43433"/>
                </a:lnTo>
                <a:close/>
              </a:path>
              <a:path w="565785" h="147954">
                <a:moveTo>
                  <a:pt x="381457" y="43433"/>
                </a:moveTo>
                <a:lnTo>
                  <a:pt x="346405" y="43433"/>
                </a:lnTo>
                <a:lnTo>
                  <a:pt x="346405" y="57454"/>
                </a:lnTo>
                <a:lnTo>
                  <a:pt x="381457" y="57454"/>
                </a:lnTo>
                <a:lnTo>
                  <a:pt x="381457" y="43433"/>
                </a:lnTo>
                <a:close/>
              </a:path>
              <a:path w="565785" h="147954">
                <a:moveTo>
                  <a:pt x="389686" y="43433"/>
                </a:moveTo>
                <a:lnTo>
                  <a:pt x="381457" y="43433"/>
                </a:lnTo>
                <a:lnTo>
                  <a:pt x="381457" y="57454"/>
                </a:lnTo>
                <a:lnTo>
                  <a:pt x="389686" y="57454"/>
                </a:lnTo>
                <a:lnTo>
                  <a:pt x="389686" y="43433"/>
                </a:lnTo>
                <a:close/>
              </a:path>
              <a:path w="565785" h="147954">
                <a:moveTo>
                  <a:pt x="437997" y="43433"/>
                </a:moveTo>
                <a:lnTo>
                  <a:pt x="389686" y="43433"/>
                </a:lnTo>
                <a:lnTo>
                  <a:pt x="389686" y="57454"/>
                </a:lnTo>
                <a:lnTo>
                  <a:pt x="475183" y="57454"/>
                </a:lnTo>
                <a:lnTo>
                  <a:pt x="475183" y="44043"/>
                </a:lnTo>
                <a:lnTo>
                  <a:pt x="437997" y="44043"/>
                </a:lnTo>
                <a:lnTo>
                  <a:pt x="437997" y="43433"/>
                </a:lnTo>
                <a:close/>
              </a:path>
              <a:path w="565785" h="147954">
                <a:moveTo>
                  <a:pt x="459384" y="0"/>
                </a:moveTo>
                <a:lnTo>
                  <a:pt x="446481" y="0"/>
                </a:lnTo>
                <a:lnTo>
                  <a:pt x="440563" y="2285"/>
                </a:lnTo>
                <a:lnTo>
                  <a:pt x="430707" y="11429"/>
                </a:lnTo>
                <a:lnTo>
                  <a:pt x="428231" y="17068"/>
                </a:lnTo>
                <a:lnTo>
                  <a:pt x="428231" y="32105"/>
                </a:lnTo>
                <a:lnTo>
                  <a:pt x="431495" y="38455"/>
                </a:lnTo>
                <a:lnTo>
                  <a:pt x="437997" y="42824"/>
                </a:lnTo>
                <a:lnTo>
                  <a:pt x="437997" y="44043"/>
                </a:lnTo>
                <a:lnTo>
                  <a:pt x="455675" y="44043"/>
                </a:lnTo>
                <a:lnTo>
                  <a:pt x="455675" y="43433"/>
                </a:lnTo>
                <a:lnTo>
                  <a:pt x="447954" y="38861"/>
                </a:lnTo>
                <a:lnTo>
                  <a:pt x="444080" y="33172"/>
                </a:lnTo>
                <a:lnTo>
                  <a:pt x="444080" y="23012"/>
                </a:lnTo>
                <a:lnTo>
                  <a:pt x="445147" y="20294"/>
                </a:lnTo>
                <a:lnTo>
                  <a:pt x="449414" y="16128"/>
                </a:lnTo>
                <a:lnTo>
                  <a:pt x="452158" y="15087"/>
                </a:lnTo>
                <a:lnTo>
                  <a:pt x="465730" y="15087"/>
                </a:lnTo>
                <a:lnTo>
                  <a:pt x="469392" y="3505"/>
                </a:lnTo>
                <a:lnTo>
                  <a:pt x="464718" y="1168"/>
                </a:lnTo>
                <a:lnTo>
                  <a:pt x="459384" y="0"/>
                </a:lnTo>
                <a:close/>
              </a:path>
              <a:path w="565785" h="147954">
                <a:moveTo>
                  <a:pt x="475183" y="43433"/>
                </a:moveTo>
                <a:lnTo>
                  <a:pt x="455675" y="43433"/>
                </a:lnTo>
                <a:lnTo>
                  <a:pt x="455675" y="44043"/>
                </a:lnTo>
                <a:lnTo>
                  <a:pt x="475183" y="44043"/>
                </a:lnTo>
                <a:lnTo>
                  <a:pt x="475183" y="43433"/>
                </a:lnTo>
                <a:close/>
              </a:path>
              <a:path w="565785" h="147954">
                <a:moveTo>
                  <a:pt x="465730" y="15087"/>
                </a:moveTo>
                <a:lnTo>
                  <a:pt x="458863" y="15087"/>
                </a:lnTo>
                <a:lnTo>
                  <a:pt x="462025" y="15900"/>
                </a:lnTo>
                <a:lnTo>
                  <a:pt x="464959" y="17525"/>
                </a:lnTo>
                <a:lnTo>
                  <a:pt x="465730" y="15087"/>
                </a:lnTo>
                <a:close/>
              </a:path>
              <a:path w="565785" h="147954">
                <a:moveTo>
                  <a:pt x="565696" y="88696"/>
                </a:moveTo>
                <a:lnTo>
                  <a:pt x="517537" y="88696"/>
                </a:lnTo>
                <a:lnTo>
                  <a:pt x="517537" y="104241"/>
                </a:lnTo>
                <a:lnTo>
                  <a:pt x="565696" y="104241"/>
                </a:lnTo>
                <a:lnTo>
                  <a:pt x="565696" y="886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633348" y="4003966"/>
            <a:ext cx="7258771" cy="184503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522222" y="4239493"/>
            <a:ext cx="4197261" cy="152585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636710" y="4416138"/>
            <a:ext cx="7261326" cy="205939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695568" y="4651664"/>
            <a:ext cx="2544741" cy="168012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626250" y="4876593"/>
            <a:ext cx="7271784" cy="192624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554817" y="5122719"/>
            <a:ext cx="7813303" cy="181475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577478" y="5358246"/>
            <a:ext cx="5818406" cy="187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356520"/>
            <a:ext cx="10041965" cy="24043"/>
          </a:xfrm>
          <a:custGeom>
            <a:avLst/>
            <a:gdLst/>
            <a:ahLst/>
            <a:cxnLst/>
            <a:rect l="l" t="t" r="r" b="b"/>
            <a:pathLst>
              <a:path w="7759700" h="31115">
                <a:moveTo>
                  <a:pt x="7759700" y="0"/>
                </a:moveTo>
                <a:lnTo>
                  <a:pt x="0" y="0"/>
                </a:lnTo>
                <a:lnTo>
                  <a:pt x="0" y="30505"/>
                </a:lnTo>
                <a:lnTo>
                  <a:pt x="7759700" y="30505"/>
                </a:lnTo>
                <a:lnTo>
                  <a:pt x="775970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5324" y="7225682"/>
            <a:ext cx="183024" cy="789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222" y="242025"/>
            <a:ext cx="10041965" cy="375862"/>
            <a:chOff x="6353" y="313207"/>
            <a:chExt cx="7759700" cy="486409"/>
          </a:xfrm>
        </p:grpSpPr>
        <p:sp>
          <p:nvSpPr>
            <p:cNvPr id="5" name="object 5"/>
            <p:cNvSpPr/>
            <p:nvPr/>
          </p:nvSpPr>
          <p:spPr>
            <a:xfrm>
              <a:off x="6353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7759700" y="0"/>
                  </a:moveTo>
                  <a:lnTo>
                    <a:pt x="950531" y="0"/>
                  </a:lnTo>
                  <a:lnTo>
                    <a:pt x="610412" y="221653"/>
                  </a:lnTo>
                  <a:lnTo>
                    <a:pt x="267449" y="64414"/>
                  </a:lnTo>
                  <a:lnTo>
                    <a:pt x="0" y="184619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901" y="313207"/>
              <a:ext cx="437464" cy="485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6533" y="515556"/>
              <a:ext cx="1367789" cy="162864"/>
            </a:xfrm>
            <a:prstGeom prst="rect">
              <a:avLst/>
            </a:prstGeom>
          </p:spPr>
        </p:pic>
      </p:grp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588358"/>
              </p:ext>
            </p:extLst>
          </p:nvPr>
        </p:nvGraphicFramePr>
        <p:xfrm>
          <a:off x="1164708" y="926350"/>
          <a:ext cx="7713082" cy="19989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0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4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73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14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98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8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8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8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8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9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98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98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98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8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1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1359807" y="999185"/>
            <a:ext cx="1336189" cy="105987"/>
          </a:xfrm>
          <a:custGeom>
            <a:avLst/>
            <a:gdLst/>
            <a:ahLst/>
            <a:cxnLst/>
            <a:rect l="l" t="t" r="r" b="b"/>
            <a:pathLst>
              <a:path w="1032510" h="137159">
                <a:moveTo>
                  <a:pt x="27203" y="10134"/>
                </a:moveTo>
                <a:lnTo>
                  <a:pt x="0" y="10134"/>
                </a:lnTo>
                <a:lnTo>
                  <a:pt x="0" y="134772"/>
                </a:lnTo>
                <a:lnTo>
                  <a:pt x="73075" y="134772"/>
                </a:lnTo>
                <a:lnTo>
                  <a:pt x="73075" y="112369"/>
                </a:lnTo>
                <a:lnTo>
                  <a:pt x="27203" y="112369"/>
                </a:lnTo>
                <a:lnTo>
                  <a:pt x="27203" y="10134"/>
                </a:lnTo>
                <a:close/>
              </a:path>
              <a:path w="1032510" h="137159">
                <a:moveTo>
                  <a:pt x="129794" y="32359"/>
                </a:moveTo>
                <a:lnTo>
                  <a:pt x="89776" y="53687"/>
                </a:lnTo>
                <a:lnTo>
                  <a:pt x="82677" y="84277"/>
                </a:lnTo>
                <a:lnTo>
                  <a:pt x="85665" y="107222"/>
                </a:lnTo>
                <a:lnTo>
                  <a:pt x="94632" y="123613"/>
                </a:lnTo>
                <a:lnTo>
                  <a:pt x="109578" y="133449"/>
                </a:lnTo>
                <a:lnTo>
                  <a:pt x="130505" y="136728"/>
                </a:lnTo>
                <a:lnTo>
                  <a:pt x="141470" y="136028"/>
                </a:lnTo>
                <a:lnTo>
                  <a:pt x="151260" y="133927"/>
                </a:lnTo>
                <a:lnTo>
                  <a:pt x="159873" y="130427"/>
                </a:lnTo>
                <a:lnTo>
                  <a:pt x="167309" y="125526"/>
                </a:lnTo>
                <a:lnTo>
                  <a:pt x="161168" y="115569"/>
                </a:lnTo>
                <a:lnTo>
                  <a:pt x="133527" y="115569"/>
                </a:lnTo>
                <a:lnTo>
                  <a:pt x="122993" y="114036"/>
                </a:lnTo>
                <a:lnTo>
                  <a:pt x="115392" y="109435"/>
                </a:lnTo>
                <a:lnTo>
                  <a:pt x="110724" y="101768"/>
                </a:lnTo>
                <a:lnTo>
                  <a:pt x="108991" y="91033"/>
                </a:lnTo>
                <a:lnTo>
                  <a:pt x="168910" y="91033"/>
                </a:lnTo>
                <a:lnTo>
                  <a:pt x="169735" y="84988"/>
                </a:lnTo>
                <a:lnTo>
                  <a:pt x="170154" y="79006"/>
                </a:lnTo>
                <a:lnTo>
                  <a:pt x="170154" y="73253"/>
                </a:lnTo>
                <a:lnTo>
                  <a:pt x="109524" y="73253"/>
                </a:lnTo>
                <a:lnTo>
                  <a:pt x="109766" y="67208"/>
                </a:lnTo>
                <a:lnTo>
                  <a:pt x="111594" y="62255"/>
                </a:lnTo>
                <a:lnTo>
                  <a:pt x="118478" y="54559"/>
                </a:lnTo>
                <a:lnTo>
                  <a:pt x="123151" y="52628"/>
                </a:lnTo>
                <a:lnTo>
                  <a:pt x="165715" y="52628"/>
                </a:lnTo>
                <a:lnTo>
                  <a:pt x="164153" y="49374"/>
                </a:lnTo>
                <a:lnTo>
                  <a:pt x="159486" y="43383"/>
                </a:lnTo>
                <a:lnTo>
                  <a:pt x="153630" y="38558"/>
                </a:lnTo>
                <a:lnTo>
                  <a:pt x="146731" y="35113"/>
                </a:lnTo>
                <a:lnTo>
                  <a:pt x="138785" y="33047"/>
                </a:lnTo>
                <a:lnTo>
                  <a:pt x="129794" y="32359"/>
                </a:lnTo>
                <a:close/>
              </a:path>
              <a:path w="1032510" h="137159">
                <a:moveTo>
                  <a:pt x="155575" y="106502"/>
                </a:moveTo>
                <a:lnTo>
                  <a:pt x="149771" y="112547"/>
                </a:lnTo>
                <a:lnTo>
                  <a:pt x="142417" y="115569"/>
                </a:lnTo>
                <a:lnTo>
                  <a:pt x="161168" y="115569"/>
                </a:lnTo>
                <a:lnTo>
                  <a:pt x="155575" y="106502"/>
                </a:lnTo>
                <a:close/>
              </a:path>
              <a:path w="1032510" h="137159">
                <a:moveTo>
                  <a:pt x="165715" y="52628"/>
                </a:moveTo>
                <a:lnTo>
                  <a:pt x="139636" y="52628"/>
                </a:lnTo>
                <a:lnTo>
                  <a:pt x="144907" y="58610"/>
                </a:lnTo>
                <a:lnTo>
                  <a:pt x="144907" y="73253"/>
                </a:lnTo>
                <a:lnTo>
                  <a:pt x="170154" y="73253"/>
                </a:lnTo>
                <a:lnTo>
                  <a:pt x="169487" y="64219"/>
                </a:lnTo>
                <a:lnTo>
                  <a:pt x="167487" y="56319"/>
                </a:lnTo>
                <a:lnTo>
                  <a:pt x="165715" y="52628"/>
                </a:lnTo>
                <a:close/>
              </a:path>
              <a:path w="1032510" h="137159">
                <a:moveTo>
                  <a:pt x="218160" y="54762"/>
                </a:moveTo>
                <a:lnTo>
                  <a:pt x="191668" y="54762"/>
                </a:lnTo>
                <a:lnTo>
                  <a:pt x="191668" y="102590"/>
                </a:lnTo>
                <a:lnTo>
                  <a:pt x="193523" y="117059"/>
                </a:lnTo>
                <a:lnTo>
                  <a:pt x="199089" y="127393"/>
                </a:lnTo>
                <a:lnTo>
                  <a:pt x="208368" y="133594"/>
                </a:lnTo>
                <a:lnTo>
                  <a:pt x="221361" y="135661"/>
                </a:lnTo>
                <a:lnTo>
                  <a:pt x="230371" y="135273"/>
                </a:lnTo>
                <a:lnTo>
                  <a:pt x="238028" y="134107"/>
                </a:lnTo>
                <a:lnTo>
                  <a:pt x="244329" y="132162"/>
                </a:lnTo>
                <a:lnTo>
                  <a:pt x="249275" y="129438"/>
                </a:lnTo>
                <a:lnTo>
                  <a:pt x="243875" y="113791"/>
                </a:lnTo>
                <a:lnTo>
                  <a:pt x="221653" y="113791"/>
                </a:lnTo>
                <a:lnTo>
                  <a:pt x="218160" y="110299"/>
                </a:lnTo>
                <a:lnTo>
                  <a:pt x="218160" y="54762"/>
                </a:lnTo>
                <a:close/>
              </a:path>
              <a:path w="1032510" h="137159">
                <a:moveTo>
                  <a:pt x="242341" y="109346"/>
                </a:moveTo>
                <a:lnTo>
                  <a:pt x="238544" y="112306"/>
                </a:lnTo>
                <a:lnTo>
                  <a:pt x="233984" y="113791"/>
                </a:lnTo>
                <a:lnTo>
                  <a:pt x="243875" y="113791"/>
                </a:lnTo>
                <a:lnTo>
                  <a:pt x="242341" y="109346"/>
                </a:lnTo>
                <a:close/>
              </a:path>
              <a:path w="1032510" h="137159">
                <a:moveTo>
                  <a:pt x="218160" y="9067"/>
                </a:moveTo>
                <a:lnTo>
                  <a:pt x="201091" y="9067"/>
                </a:lnTo>
                <a:lnTo>
                  <a:pt x="191846" y="32715"/>
                </a:lnTo>
                <a:lnTo>
                  <a:pt x="178866" y="38049"/>
                </a:lnTo>
                <a:lnTo>
                  <a:pt x="178866" y="54762"/>
                </a:lnTo>
                <a:lnTo>
                  <a:pt x="243230" y="54762"/>
                </a:lnTo>
                <a:lnTo>
                  <a:pt x="243230" y="34315"/>
                </a:lnTo>
                <a:lnTo>
                  <a:pt x="218160" y="34315"/>
                </a:lnTo>
                <a:lnTo>
                  <a:pt x="218160" y="9067"/>
                </a:lnTo>
                <a:close/>
              </a:path>
              <a:path w="1032510" h="137159">
                <a:moveTo>
                  <a:pt x="289636" y="54762"/>
                </a:moveTo>
                <a:lnTo>
                  <a:pt x="263144" y="54762"/>
                </a:lnTo>
                <a:lnTo>
                  <a:pt x="263144" y="102590"/>
                </a:lnTo>
                <a:lnTo>
                  <a:pt x="264999" y="117059"/>
                </a:lnTo>
                <a:lnTo>
                  <a:pt x="270565" y="127393"/>
                </a:lnTo>
                <a:lnTo>
                  <a:pt x="279844" y="133594"/>
                </a:lnTo>
                <a:lnTo>
                  <a:pt x="292836" y="135661"/>
                </a:lnTo>
                <a:lnTo>
                  <a:pt x="301847" y="135273"/>
                </a:lnTo>
                <a:lnTo>
                  <a:pt x="309503" y="134107"/>
                </a:lnTo>
                <a:lnTo>
                  <a:pt x="315805" y="132162"/>
                </a:lnTo>
                <a:lnTo>
                  <a:pt x="320751" y="129438"/>
                </a:lnTo>
                <a:lnTo>
                  <a:pt x="315351" y="113791"/>
                </a:lnTo>
                <a:lnTo>
                  <a:pt x="293128" y="113791"/>
                </a:lnTo>
                <a:lnTo>
                  <a:pt x="289636" y="110299"/>
                </a:lnTo>
                <a:lnTo>
                  <a:pt x="289636" y="54762"/>
                </a:lnTo>
                <a:close/>
              </a:path>
              <a:path w="1032510" h="137159">
                <a:moveTo>
                  <a:pt x="313817" y="109346"/>
                </a:moveTo>
                <a:lnTo>
                  <a:pt x="310019" y="112306"/>
                </a:lnTo>
                <a:lnTo>
                  <a:pt x="305460" y="113791"/>
                </a:lnTo>
                <a:lnTo>
                  <a:pt x="315351" y="113791"/>
                </a:lnTo>
                <a:lnTo>
                  <a:pt x="313817" y="109346"/>
                </a:lnTo>
                <a:close/>
              </a:path>
              <a:path w="1032510" h="137159">
                <a:moveTo>
                  <a:pt x="289636" y="9067"/>
                </a:moveTo>
                <a:lnTo>
                  <a:pt x="272567" y="9067"/>
                </a:lnTo>
                <a:lnTo>
                  <a:pt x="263321" y="32715"/>
                </a:lnTo>
                <a:lnTo>
                  <a:pt x="250342" y="38049"/>
                </a:lnTo>
                <a:lnTo>
                  <a:pt x="250342" y="54762"/>
                </a:lnTo>
                <a:lnTo>
                  <a:pt x="314706" y="54762"/>
                </a:lnTo>
                <a:lnTo>
                  <a:pt x="314706" y="34315"/>
                </a:lnTo>
                <a:lnTo>
                  <a:pt x="289636" y="34315"/>
                </a:lnTo>
                <a:lnTo>
                  <a:pt x="289636" y="9067"/>
                </a:lnTo>
                <a:close/>
              </a:path>
              <a:path w="1032510" h="137159">
                <a:moveTo>
                  <a:pt x="374269" y="32359"/>
                </a:moveTo>
                <a:lnTo>
                  <a:pt x="334251" y="53687"/>
                </a:lnTo>
                <a:lnTo>
                  <a:pt x="327152" y="84277"/>
                </a:lnTo>
                <a:lnTo>
                  <a:pt x="330140" y="107222"/>
                </a:lnTo>
                <a:lnTo>
                  <a:pt x="339107" y="123613"/>
                </a:lnTo>
                <a:lnTo>
                  <a:pt x="354053" y="133449"/>
                </a:lnTo>
                <a:lnTo>
                  <a:pt x="374980" y="136728"/>
                </a:lnTo>
                <a:lnTo>
                  <a:pt x="385945" y="136028"/>
                </a:lnTo>
                <a:lnTo>
                  <a:pt x="395735" y="133927"/>
                </a:lnTo>
                <a:lnTo>
                  <a:pt x="404348" y="130427"/>
                </a:lnTo>
                <a:lnTo>
                  <a:pt x="411784" y="125526"/>
                </a:lnTo>
                <a:lnTo>
                  <a:pt x="405643" y="115569"/>
                </a:lnTo>
                <a:lnTo>
                  <a:pt x="378002" y="115569"/>
                </a:lnTo>
                <a:lnTo>
                  <a:pt x="367468" y="114036"/>
                </a:lnTo>
                <a:lnTo>
                  <a:pt x="359867" y="109435"/>
                </a:lnTo>
                <a:lnTo>
                  <a:pt x="355199" y="101768"/>
                </a:lnTo>
                <a:lnTo>
                  <a:pt x="353466" y="91033"/>
                </a:lnTo>
                <a:lnTo>
                  <a:pt x="413384" y="91033"/>
                </a:lnTo>
                <a:lnTo>
                  <a:pt x="414210" y="84988"/>
                </a:lnTo>
                <a:lnTo>
                  <a:pt x="414629" y="79006"/>
                </a:lnTo>
                <a:lnTo>
                  <a:pt x="414629" y="73253"/>
                </a:lnTo>
                <a:lnTo>
                  <a:pt x="353999" y="73253"/>
                </a:lnTo>
                <a:lnTo>
                  <a:pt x="354228" y="67208"/>
                </a:lnTo>
                <a:lnTo>
                  <a:pt x="356069" y="62255"/>
                </a:lnTo>
                <a:lnTo>
                  <a:pt x="362940" y="54559"/>
                </a:lnTo>
                <a:lnTo>
                  <a:pt x="367626" y="52628"/>
                </a:lnTo>
                <a:lnTo>
                  <a:pt x="410190" y="52628"/>
                </a:lnTo>
                <a:lnTo>
                  <a:pt x="408628" y="49374"/>
                </a:lnTo>
                <a:lnTo>
                  <a:pt x="403961" y="43383"/>
                </a:lnTo>
                <a:lnTo>
                  <a:pt x="398104" y="38558"/>
                </a:lnTo>
                <a:lnTo>
                  <a:pt x="391201" y="35113"/>
                </a:lnTo>
                <a:lnTo>
                  <a:pt x="383255" y="33047"/>
                </a:lnTo>
                <a:lnTo>
                  <a:pt x="374269" y="32359"/>
                </a:lnTo>
                <a:close/>
              </a:path>
              <a:path w="1032510" h="137159">
                <a:moveTo>
                  <a:pt x="400050" y="106502"/>
                </a:moveTo>
                <a:lnTo>
                  <a:pt x="394233" y="112547"/>
                </a:lnTo>
                <a:lnTo>
                  <a:pt x="386892" y="115569"/>
                </a:lnTo>
                <a:lnTo>
                  <a:pt x="405643" y="115569"/>
                </a:lnTo>
                <a:lnTo>
                  <a:pt x="400050" y="106502"/>
                </a:lnTo>
                <a:close/>
              </a:path>
              <a:path w="1032510" h="137159">
                <a:moveTo>
                  <a:pt x="410190" y="52628"/>
                </a:moveTo>
                <a:lnTo>
                  <a:pt x="384098" y="52628"/>
                </a:lnTo>
                <a:lnTo>
                  <a:pt x="389382" y="58610"/>
                </a:lnTo>
                <a:lnTo>
                  <a:pt x="389382" y="73253"/>
                </a:lnTo>
                <a:lnTo>
                  <a:pt x="414629" y="73253"/>
                </a:lnTo>
                <a:lnTo>
                  <a:pt x="413962" y="64219"/>
                </a:lnTo>
                <a:lnTo>
                  <a:pt x="411962" y="56319"/>
                </a:lnTo>
                <a:lnTo>
                  <a:pt x="410190" y="52628"/>
                </a:lnTo>
                <a:close/>
              </a:path>
              <a:path w="1032510" h="137159">
                <a:moveTo>
                  <a:pt x="454990" y="34315"/>
                </a:moveTo>
                <a:lnTo>
                  <a:pt x="434009" y="34315"/>
                </a:lnTo>
                <a:lnTo>
                  <a:pt x="434009" y="134772"/>
                </a:lnTo>
                <a:lnTo>
                  <a:pt x="460679" y="134772"/>
                </a:lnTo>
                <a:lnTo>
                  <a:pt x="460679" y="66674"/>
                </a:lnTo>
                <a:lnTo>
                  <a:pt x="467194" y="61340"/>
                </a:lnTo>
                <a:lnTo>
                  <a:pt x="475018" y="58673"/>
                </a:lnTo>
                <a:lnTo>
                  <a:pt x="495706" y="58673"/>
                </a:lnTo>
                <a:lnTo>
                  <a:pt x="495706" y="49072"/>
                </a:lnTo>
                <a:lnTo>
                  <a:pt x="460502" y="49072"/>
                </a:lnTo>
                <a:lnTo>
                  <a:pt x="454990" y="34315"/>
                </a:lnTo>
                <a:close/>
              </a:path>
              <a:path w="1032510" h="137159">
                <a:moveTo>
                  <a:pt x="495706" y="58673"/>
                </a:moveTo>
                <a:lnTo>
                  <a:pt x="488886" y="58673"/>
                </a:lnTo>
                <a:lnTo>
                  <a:pt x="492734" y="58966"/>
                </a:lnTo>
                <a:lnTo>
                  <a:pt x="495706" y="59562"/>
                </a:lnTo>
                <a:lnTo>
                  <a:pt x="495706" y="58673"/>
                </a:lnTo>
                <a:close/>
              </a:path>
              <a:path w="1032510" h="137159">
                <a:moveTo>
                  <a:pt x="490245" y="32181"/>
                </a:moveTo>
                <a:lnTo>
                  <a:pt x="487172" y="32181"/>
                </a:lnTo>
                <a:lnTo>
                  <a:pt x="478477" y="33236"/>
                </a:lnTo>
                <a:lnTo>
                  <a:pt x="471254" y="36402"/>
                </a:lnTo>
                <a:lnTo>
                  <a:pt x="465499" y="41681"/>
                </a:lnTo>
                <a:lnTo>
                  <a:pt x="461213" y="49072"/>
                </a:lnTo>
                <a:lnTo>
                  <a:pt x="495706" y="49072"/>
                </a:lnTo>
                <a:lnTo>
                  <a:pt x="495706" y="33070"/>
                </a:lnTo>
                <a:lnTo>
                  <a:pt x="493090" y="32473"/>
                </a:lnTo>
                <a:lnTo>
                  <a:pt x="490245" y="32181"/>
                </a:lnTo>
                <a:close/>
              </a:path>
              <a:path w="1032510" h="137159">
                <a:moveTo>
                  <a:pt x="613587" y="8356"/>
                </a:moveTo>
                <a:lnTo>
                  <a:pt x="570826" y="24891"/>
                </a:lnTo>
                <a:lnTo>
                  <a:pt x="554380" y="73609"/>
                </a:lnTo>
                <a:lnTo>
                  <a:pt x="557690" y="101145"/>
                </a:lnTo>
                <a:lnTo>
                  <a:pt x="567623" y="120815"/>
                </a:lnTo>
                <a:lnTo>
                  <a:pt x="584180" y="132616"/>
                </a:lnTo>
                <a:lnTo>
                  <a:pt x="607364" y="136550"/>
                </a:lnTo>
                <a:lnTo>
                  <a:pt x="620885" y="135862"/>
                </a:lnTo>
                <a:lnTo>
                  <a:pt x="632831" y="133796"/>
                </a:lnTo>
                <a:lnTo>
                  <a:pt x="643201" y="130351"/>
                </a:lnTo>
                <a:lnTo>
                  <a:pt x="651992" y="125526"/>
                </a:lnTo>
                <a:lnTo>
                  <a:pt x="651992" y="114503"/>
                </a:lnTo>
                <a:lnTo>
                  <a:pt x="613054" y="114503"/>
                </a:lnTo>
                <a:lnTo>
                  <a:pt x="605732" y="113841"/>
                </a:lnTo>
                <a:lnTo>
                  <a:pt x="582766" y="81105"/>
                </a:lnTo>
                <a:lnTo>
                  <a:pt x="582295" y="70408"/>
                </a:lnTo>
                <a:lnTo>
                  <a:pt x="584183" y="53530"/>
                </a:lnTo>
                <a:lnTo>
                  <a:pt x="589849" y="41473"/>
                </a:lnTo>
                <a:lnTo>
                  <a:pt x="599295" y="34238"/>
                </a:lnTo>
                <a:lnTo>
                  <a:pt x="612521" y="31826"/>
                </a:lnTo>
                <a:lnTo>
                  <a:pt x="644398" y="31826"/>
                </a:lnTo>
                <a:lnTo>
                  <a:pt x="652703" y="22758"/>
                </a:lnTo>
                <a:lnTo>
                  <a:pt x="645588" y="16457"/>
                </a:lnTo>
                <a:lnTo>
                  <a:pt x="636698" y="11957"/>
                </a:lnTo>
                <a:lnTo>
                  <a:pt x="626032" y="9256"/>
                </a:lnTo>
                <a:lnTo>
                  <a:pt x="613587" y="8356"/>
                </a:lnTo>
                <a:close/>
              </a:path>
              <a:path w="1032510" h="137159">
                <a:moveTo>
                  <a:pt x="651992" y="70586"/>
                </a:moveTo>
                <a:lnTo>
                  <a:pt x="624789" y="70586"/>
                </a:lnTo>
                <a:lnTo>
                  <a:pt x="624789" y="112725"/>
                </a:lnTo>
                <a:lnTo>
                  <a:pt x="622058" y="113906"/>
                </a:lnTo>
                <a:lnTo>
                  <a:pt x="618147" y="114503"/>
                </a:lnTo>
                <a:lnTo>
                  <a:pt x="651992" y="114503"/>
                </a:lnTo>
                <a:lnTo>
                  <a:pt x="651992" y="70586"/>
                </a:lnTo>
                <a:close/>
              </a:path>
              <a:path w="1032510" h="137159">
                <a:moveTo>
                  <a:pt x="644398" y="31826"/>
                </a:moveTo>
                <a:lnTo>
                  <a:pt x="621525" y="31826"/>
                </a:lnTo>
                <a:lnTo>
                  <a:pt x="629107" y="35140"/>
                </a:lnTo>
                <a:lnTo>
                  <a:pt x="635279" y="41782"/>
                </a:lnTo>
                <a:lnTo>
                  <a:pt x="644398" y="31826"/>
                </a:lnTo>
                <a:close/>
              </a:path>
              <a:path w="1032510" h="137159">
                <a:moveTo>
                  <a:pt x="696252" y="34315"/>
                </a:moveTo>
                <a:lnTo>
                  <a:pt x="675271" y="34315"/>
                </a:lnTo>
                <a:lnTo>
                  <a:pt x="675271" y="134772"/>
                </a:lnTo>
                <a:lnTo>
                  <a:pt x="701941" y="134772"/>
                </a:lnTo>
                <a:lnTo>
                  <a:pt x="701941" y="66674"/>
                </a:lnTo>
                <a:lnTo>
                  <a:pt x="708469" y="61340"/>
                </a:lnTo>
                <a:lnTo>
                  <a:pt x="716292" y="58673"/>
                </a:lnTo>
                <a:lnTo>
                  <a:pt x="736968" y="58673"/>
                </a:lnTo>
                <a:lnTo>
                  <a:pt x="736968" y="49072"/>
                </a:lnTo>
                <a:lnTo>
                  <a:pt x="701763" y="49072"/>
                </a:lnTo>
                <a:lnTo>
                  <a:pt x="696252" y="34315"/>
                </a:lnTo>
                <a:close/>
              </a:path>
              <a:path w="1032510" h="137159">
                <a:moveTo>
                  <a:pt x="736968" y="58673"/>
                </a:moveTo>
                <a:lnTo>
                  <a:pt x="730161" y="58673"/>
                </a:lnTo>
                <a:lnTo>
                  <a:pt x="734009" y="58966"/>
                </a:lnTo>
                <a:lnTo>
                  <a:pt x="736968" y="59562"/>
                </a:lnTo>
                <a:lnTo>
                  <a:pt x="736968" y="58673"/>
                </a:lnTo>
                <a:close/>
              </a:path>
              <a:path w="1032510" h="137159">
                <a:moveTo>
                  <a:pt x="731520" y="32181"/>
                </a:moveTo>
                <a:lnTo>
                  <a:pt x="728433" y="32181"/>
                </a:lnTo>
                <a:lnTo>
                  <a:pt x="719746" y="33236"/>
                </a:lnTo>
                <a:lnTo>
                  <a:pt x="712525" y="36402"/>
                </a:lnTo>
                <a:lnTo>
                  <a:pt x="706768" y="41681"/>
                </a:lnTo>
                <a:lnTo>
                  <a:pt x="702475" y="49072"/>
                </a:lnTo>
                <a:lnTo>
                  <a:pt x="736968" y="49072"/>
                </a:lnTo>
                <a:lnTo>
                  <a:pt x="736968" y="33070"/>
                </a:lnTo>
                <a:lnTo>
                  <a:pt x="734364" y="32473"/>
                </a:lnTo>
                <a:lnTo>
                  <a:pt x="731520" y="32181"/>
                </a:lnTo>
                <a:close/>
              </a:path>
              <a:path w="1032510" h="137159">
                <a:moveTo>
                  <a:pt x="781978" y="76428"/>
                </a:moveTo>
                <a:lnTo>
                  <a:pt x="744570" y="93899"/>
                </a:lnTo>
                <a:lnTo>
                  <a:pt x="741057" y="108635"/>
                </a:lnTo>
                <a:lnTo>
                  <a:pt x="741057" y="116344"/>
                </a:lnTo>
                <a:lnTo>
                  <a:pt x="743673" y="122885"/>
                </a:lnTo>
                <a:lnTo>
                  <a:pt x="754100" y="133680"/>
                </a:lnTo>
                <a:lnTo>
                  <a:pt x="761390" y="136372"/>
                </a:lnTo>
                <a:lnTo>
                  <a:pt x="770750" y="136372"/>
                </a:lnTo>
                <a:lnTo>
                  <a:pt x="778822" y="135672"/>
                </a:lnTo>
                <a:lnTo>
                  <a:pt x="785780" y="133572"/>
                </a:lnTo>
                <a:lnTo>
                  <a:pt x="791624" y="130071"/>
                </a:lnTo>
                <a:lnTo>
                  <a:pt x="796353" y="125171"/>
                </a:lnTo>
                <a:lnTo>
                  <a:pt x="828535" y="125171"/>
                </a:lnTo>
                <a:lnTo>
                  <a:pt x="828535" y="115925"/>
                </a:lnTo>
                <a:lnTo>
                  <a:pt x="774611" y="115925"/>
                </a:lnTo>
                <a:lnTo>
                  <a:pt x="771944" y="115036"/>
                </a:lnTo>
                <a:lnTo>
                  <a:pt x="768146" y="111480"/>
                </a:lnTo>
                <a:lnTo>
                  <a:pt x="767194" y="109105"/>
                </a:lnTo>
                <a:lnTo>
                  <a:pt x="767194" y="106146"/>
                </a:lnTo>
                <a:lnTo>
                  <a:pt x="768839" y="100424"/>
                </a:lnTo>
                <a:lnTo>
                  <a:pt x="773774" y="96591"/>
                </a:lnTo>
                <a:lnTo>
                  <a:pt x="781997" y="94646"/>
                </a:lnTo>
                <a:lnTo>
                  <a:pt x="818756" y="94589"/>
                </a:lnTo>
                <a:lnTo>
                  <a:pt x="818756" y="76453"/>
                </a:lnTo>
                <a:lnTo>
                  <a:pt x="793508" y="76453"/>
                </a:lnTo>
                <a:lnTo>
                  <a:pt x="781978" y="76428"/>
                </a:lnTo>
                <a:close/>
              </a:path>
              <a:path w="1032510" h="137159">
                <a:moveTo>
                  <a:pt x="828535" y="125171"/>
                </a:moveTo>
                <a:lnTo>
                  <a:pt x="797064" y="125171"/>
                </a:lnTo>
                <a:lnTo>
                  <a:pt x="800620" y="132397"/>
                </a:lnTo>
                <a:lnTo>
                  <a:pt x="806665" y="136016"/>
                </a:lnTo>
                <a:lnTo>
                  <a:pt x="820534" y="136016"/>
                </a:lnTo>
                <a:lnTo>
                  <a:pt x="824979" y="134886"/>
                </a:lnTo>
                <a:lnTo>
                  <a:pt x="828535" y="132638"/>
                </a:lnTo>
                <a:lnTo>
                  <a:pt x="828535" y="125171"/>
                </a:lnTo>
                <a:close/>
              </a:path>
              <a:path w="1032510" h="137159">
                <a:moveTo>
                  <a:pt x="818756" y="94589"/>
                </a:moveTo>
                <a:lnTo>
                  <a:pt x="793508" y="94589"/>
                </a:lnTo>
                <a:lnTo>
                  <a:pt x="793508" y="108813"/>
                </a:lnTo>
                <a:lnTo>
                  <a:pt x="789952" y="113550"/>
                </a:lnTo>
                <a:lnTo>
                  <a:pt x="784796" y="115925"/>
                </a:lnTo>
                <a:lnTo>
                  <a:pt x="828535" y="115925"/>
                </a:lnTo>
                <a:lnTo>
                  <a:pt x="828535" y="114147"/>
                </a:lnTo>
                <a:lnTo>
                  <a:pt x="821067" y="114147"/>
                </a:lnTo>
                <a:lnTo>
                  <a:pt x="818810" y="111480"/>
                </a:lnTo>
                <a:lnTo>
                  <a:pt x="818756" y="94589"/>
                </a:lnTo>
                <a:close/>
              </a:path>
              <a:path w="1032510" h="137159">
                <a:moveTo>
                  <a:pt x="817209" y="54051"/>
                </a:moveTo>
                <a:lnTo>
                  <a:pt x="788708" y="54051"/>
                </a:lnTo>
                <a:lnTo>
                  <a:pt x="793508" y="58915"/>
                </a:lnTo>
                <a:lnTo>
                  <a:pt x="793508" y="76453"/>
                </a:lnTo>
                <a:lnTo>
                  <a:pt x="818756" y="76453"/>
                </a:lnTo>
                <a:lnTo>
                  <a:pt x="818729" y="65430"/>
                </a:lnTo>
                <a:lnTo>
                  <a:pt x="818134" y="57525"/>
                </a:lnTo>
                <a:lnTo>
                  <a:pt x="817209" y="54051"/>
                </a:lnTo>
                <a:close/>
              </a:path>
              <a:path w="1032510" h="137159">
                <a:moveTo>
                  <a:pt x="778929" y="32537"/>
                </a:moveTo>
                <a:lnTo>
                  <a:pt x="768142" y="33715"/>
                </a:lnTo>
                <a:lnTo>
                  <a:pt x="758529" y="37250"/>
                </a:lnTo>
                <a:lnTo>
                  <a:pt x="750093" y="43140"/>
                </a:lnTo>
                <a:lnTo>
                  <a:pt x="742835" y="51384"/>
                </a:lnTo>
                <a:lnTo>
                  <a:pt x="761860" y="65430"/>
                </a:lnTo>
                <a:lnTo>
                  <a:pt x="765060" y="57848"/>
                </a:lnTo>
                <a:lnTo>
                  <a:pt x="770813" y="54051"/>
                </a:lnTo>
                <a:lnTo>
                  <a:pt x="817209" y="54051"/>
                </a:lnTo>
                <a:lnTo>
                  <a:pt x="816268" y="50519"/>
                </a:lnTo>
                <a:lnTo>
                  <a:pt x="788268" y="33020"/>
                </a:lnTo>
                <a:lnTo>
                  <a:pt x="778929" y="32537"/>
                </a:lnTo>
                <a:close/>
              </a:path>
              <a:path w="1032510" h="137159">
                <a:moveTo>
                  <a:pt x="888339" y="33781"/>
                </a:moveTo>
                <a:lnTo>
                  <a:pt x="876846" y="33781"/>
                </a:lnTo>
                <a:lnTo>
                  <a:pt x="871562" y="34759"/>
                </a:lnTo>
                <a:lnTo>
                  <a:pt x="842271" y="63449"/>
                </a:lnTo>
                <a:lnTo>
                  <a:pt x="838492" y="89788"/>
                </a:lnTo>
                <a:lnTo>
                  <a:pt x="839115" y="100778"/>
                </a:lnTo>
                <a:lnTo>
                  <a:pt x="860097" y="133484"/>
                </a:lnTo>
                <a:lnTo>
                  <a:pt x="875118" y="136372"/>
                </a:lnTo>
                <a:lnTo>
                  <a:pt x="882188" y="135760"/>
                </a:lnTo>
                <a:lnTo>
                  <a:pt x="888634" y="133926"/>
                </a:lnTo>
                <a:lnTo>
                  <a:pt x="894457" y="130870"/>
                </a:lnTo>
                <a:lnTo>
                  <a:pt x="899655" y="126593"/>
                </a:lnTo>
                <a:lnTo>
                  <a:pt x="925614" y="126593"/>
                </a:lnTo>
                <a:lnTo>
                  <a:pt x="925614" y="115214"/>
                </a:lnTo>
                <a:lnTo>
                  <a:pt x="877671" y="115214"/>
                </a:lnTo>
                <a:lnTo>
                  <a:pt x="873404" y="112928"/>
                </a:lnTo>
                <a:lnTo>
                  <a:pt x="867244" y="103809"/>
                </a:lnTo>
                <a:lnTo>
                  <a:pt x="865695" y="96837"/>
                </a:lnTo>
                <a:lnTo>
                  <a:pt x="865695" y="80962"/>
                </a:lnTo>
                <a:lnTo>
                  <a:pt x="883246" y="55473"/>
                </a:lnTo>
                <a:lnTo>
                  <a:pt x="925614" y="55473"/>
                </a:lnTo>
                <a:lnTo>
                  <a:pt x="925614" y="35915"/>
                </a:lnTo>
                <a:lnTo>
                  <a:pt x="898944" y="35915"/>
                </a:lnTo>
                <a:lnTo>
                  <a:pt x="893851" y="34493"/>
                </a:lnTo>
                <a:lnTo>
                  <a:pt x="888339" y="33781"/>
                </a:lnTo>
                <a:close/>
              </a:path>
              <a:path w="1032510" h="137159">
                <a:moveTo>
                  <a:pt x="925614" y="126593"/>
                </a:moveTo>
                <a:lnTo>
                  <a:pt x="900366" y="126593"/>
                </a:lnTo>
                <a:lnTo>
                  <a:pt x="904633" y="134772"/>
                </a:lnTo>
                <a:lnTo>
                  <a:pt x="925614" y="134772"/>
                </a:lnTo>
                <a:lnTo>
                  <a:pt x="925614" y="126593"/>
                </a:lnTo>
                <a:close/>
              </a:path>
              <a:path w="1032510" h="137159">
                <a:moveTo>
                  <a:pt x="925614" y="55473"/>
                </a:moveTo>
                <a:lnTo>
                  <a:pt x="892251" y="55473"/>
                </a:lnTo>
                <a:lnTo>
                  <a:pt x="896696" y="56654"/>
                </a:lnTo>
                <a:lnTo>
                  <a:pt x="899655" y="59029"/>
                </a:lnTo>
                <a:lnTo>
                  <a:pt x="899655" y="106679"/>
                </a:lnTo>
                <a:lnTo>
                  <a:pt x="895515" y="112369"/>
                </a:lnTo>
                <a:lnTo>
                  <a:pt x="890003" y="115214"/>
                </a:lnTo>
                <a:lnTo>
                  <a:pt x="925614" y="115214"/>
                </a:lnTo>
                <a:lnTo>
                  <a:pt x="925614" y="55473"/>
                </a:lnTo>
                <a:close/>
              </a:path>
              <a:path w="1032510" h="137159">
                <a:moveTo>
                  <a:pt x="925614" y="0"/>
                </a:moveTo>
                <a:lnTo>
                  <a:pt x="898944" y="0"/>
                </a:lnTo>
                <a:lnTo>
                  <a:pt x="898944" y="35915"/>
                </a:lnTo>
                <a:lnTo>
                  <a:pt x="925614" y="35915"/>
                </a:lnTo>
                <a:lnTo>
                  <a:pt x="925614" y="0"/>
                </a:lnTo>
                <a:close/>
              </a:path>
              <a:path w="1032510" h="137159">
                <a:moveTo>
                  <a:pt x="991577" y="32359"/>
                </a:moveTo>
                <a:lnTo>
                  <a:pt x="951560" y="53687"/>
                </a:lnTo>
                <a:lnTo>
                  <a:pt x="944460" y="84277"/>
                </a:lnTo>
                <a:lnTo>
                  <a:pt x="947449" y="107222"/>
                </a:lnTo>
                <a:lnTo>
                  <a:pt x="956416" y="123613"/>
                </a:lnTo>
                <a:lnTo>
                  <a:pt x="971362" y="133449"/>
                </a:lnTo>
                <a:lnTo>
                  <a:pt x="992289" y="136728"/>
                </a:lnTo>
                <a:lnTo>
                  <a:pt x="1003254" y="136028"/>
                </a:lnTo>
                <a:lnTo>
                  <a:pt x="1013044" y="133927"/>
                </a:lnTo>
                <a:lnTo>
                  <a:pt x="1021657" y="130427"/>
                </a:lnTo>
                <a:lnTo>
                  <a:pt x="1029093" y="125526"/>
                </a:lnTo>
                <a:lnTo>
                  <a:pt x="1022952" y="115569"/>
                </a:lnTo>
                <a:lnTo>
                  <a:pt x="995311" y="115569"/>
                </a:lnTo>
                <a:lnTo>
                  <a:pt x="984777" y="114036"/>
                </a:lnTo>
                <a:lnTo>
                  <a:pt x="977176" y="109435"/>
                </a:lnTo>
                <a:lnTo>
                  <a:pt x="972508" y="101768"/>
                </a:lnTo>
                <a:lnTo>
                  <a:pt x="970775" y="91033"/>
                </a:lnTo>
                <a:lnTo>
                  <a:pt x="1030693" y="91033"/>
                </a:lnTo>
                <a:lnTo>
                  <a:pt x="1031519" y="84988"/>
                </a:lnTo>
                <a:lnTo>
                  <a:pt x="1031938" y="79006"/>
                </a:lnTo>
                <a:lnTo>
                  <a:pt x="1031938" y="73253"/>
                </a:lnTo>
                <a:lnTo>
                  <a:pt x="971308" y="73253"/>
                </a:lnTo>
                <a:lnTo>
                  <a:pt x="971550" y="67208"/>
                </a:lnTo>
                <a:lnTo>
                  <a:pt x="973378" y="62255"/>
                </a:lnTo>
                <a:lnTo>
                  <a:pt x="980262" y="54559"/>
                </a:lnTo>
                <a:lnTo>
                  <a:pt x="984935" y="52628"/>
                </a:lnTo>
                <a:lnTo>
                  <a:pt x="1027499" y="52628"/>
                </a:lnTo>
                <a:lnTo>
                  <a:pt x="1025937" y="49374"/>
                </a:lnTo>
                <a:lnTo>
                  <a:pt x="1021270" y="43383"/>
                </a:lnTo>
                <a:lnTo>
                  <a:pt x="1015414" y="38558"/>
                </a:lnTo>
                <a:lnTo>
                  <a:pt x="1008514" y="35113"/>
                </a:lnTo>
                <a:lnTo>
                  <a:pt x="1000569" y="33047"/>
                </a:lnTo>
                <a:lnTo>
                  <a:pt x="991577" y="32359"/>
                </a:lnTo>
                <a:close/>
              </a:path>
              <a:path w="1032510" h="137159">
                <a:moveTo>
                  <a:pt x="1017358" y="106502"/>
                </a:moveTo>
                <a:lnTo>
                  <a:pt x="1011555" y="112547"/>
                </a:lnTo>
                <a:lnTo>
                  <a:pt x="1004201" y="115569"/>
                </a:lnTo>
                <a:lnTo>
                  <a:pt x="1022952" y="115569"/>
                </a:lnTo>
                <a:lnTo>
                  <a:pt x="1017358" y="106502"/>
                </a:lnTo>
                <a:close/>
              </a:path>
              <a:path w="1032510" h="137159">
                <a:moveTo>
                  <a:pt x="1027499" y="52628"/>
                </a:moveTo>
                <a:lnTo>
                  <a:pt x="1001420" y="52628"/>
                </a:lnTo>
                <a:lnTo>
                  <a:pt x="1006690" y="58610"/>
                </a:lnTo>
                <a:lnTo>
                  <a:pt x="1006690" y="73253"/>
                </a:lnTo>
                <a:lnTo>
                  <a:pt x="1031938" y="73253"/>
                </a:lnTo>
                <a:lnTo>
                  <a:pt x="1031271" y="64219"/>
                </a:lnTo>
                <a:lnTo>
                  <a:pt x="1029271" y="56319"/>
                </a:lnTo>
                <a:lnTo>
                  <a:pt x="1027499" y="5262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53055" y="993139"/>
            <a:ext cx="1366595" cy="111876"/>
          </a:xfrm>
          <a:custGeom>
            <a:avLst/>
            <a:gdLst/>
            <a:ahLst/>
            <a:cxnLst/>
            <a:rect l="l" t="t" r="r" b="b"/>
            <a:pathLst>
              <a:path w="1056004" h="144780">
                <a:moveTo>
                  <a:pt x="59207" y="16179"/>
                </a:moveTo>
                <a:lnTo>
                  <a:pt x="16446" y="32715"/>
                </a:lnTo>
                <a:lnTo>
                  <a:pt x="0" y="81432"/>
                </a:lnTo>
                <a:lnTo>
                  <a:pt x="3312" y="108969"/>
                </a:lnTo>
                <a:lnTo>
                  <a:pt x="13247" y="128638"/>
                </a:lnTo>
                <a:lnTo>
                  <a:pt x="29805" y="140439"/>
                </a:lnTo>
                <a:lnTo>
                  <a:pt x="52984" y="144373"/>
                </a:lnTo>
                <a:lnTo>
                  <a:pt x="66510" y="143685"/>
                </a:lnTo>
                <a:lnTo>
                  <a:pt x="78455" y="141619"/>
                </a:lnTo>
                <a:lnTo>
                  <a:pt x="88822" y="138174"/>
                </a:lnTo>
                <a:lnTo>
                  <a:pt x="97612" y="133350"/>
                </a:lnTo>
                <a:lnTo>
                  <a:pt x="97612" y="122326"/>
                </a:lnTo>
                <a:lnTo>
                  <a:pt x="58673" y="122326"/>
                </a:lnTo>
                <a:lnTo>
                  <a:pt x="51358" y="121664"/>
                </a:lnTo>
                <a:lnTo>
                  <a:pt x="28386" y="88928"/>
                </a:lnTo>
                <a:lnTo>
                  <a:pt x="27914" y="78232"/>
                </a:lnTo>
                <a:lnTo>
                  <a:pt x="29803" y="61353"/>
                </a:lnTo>
                <a:lnTo>
                  <a:pt x="35469" y="49296"/>
                </a:lnTo>
                <a:lnTo>
                  <a:pt x="44914" y="42061"/>
                </a:lnTo>
                <a:lnTo>
                  <a:pt x="58140" y="39649"/>
                </a:lnTo>
                <a:lnTo>
                  <a:pt x="90018" y="39649"/>
                </a:lnTo>
                <a:lnTo>
                  <a:pt x="98323" y="30581"/>
                </a:lnTo>
                <a:lnTo>
                  <a:pt x="91213" y="24280"/>
                </a:lnTo>
                <a:lnTo>
                  <a:pt x="82322" y="19780"/>
                </a:lnTo>
                <a:lnTo>
                  <a:pt x="71653" y="17079"/>
                </a:lnTo>
                <a:lnTo>
                  <a:pt x="59207" y="16179"/>
                </a:lnTo>
                <a:close/>
              </a:path>
              <a:path w="1056004" h="144780">
                <a:moveTo>
                  <a:pt x="97612" y="78409"/>
                </a:moveTo>
                <a:lnTo>
                  <a:pt x="70408" y="78409"/>
                </a:lnTo>
                <a:lnTo>
                  <a:pt x="70408" y="120548"/>
                </a:lnTo>
                <a:lnTo>
                  <a:pt x="67678" y="121729"/>
                </a:lnTo>
                <a:lnTo>
                  <a:pt x="63766" y="122326"/>
                </a:lnTo>
                <a:lnTo>
                  <a:pt x="97612" y="122326"/>
                </a:lnTo>
                <a:lnTo>
                  <a:pt x="97612" y="78409"/>
                </a:lnTo>
                <a:close/>
              </a:path>
              <a:path w="1056004" h="144780">
                <a:moveTo>
                  <a:pt x="90018" y="39649"/>
                </a:moveTo>
                <a:lnTo>
                  <a:pt x="67144" y="39649"/>
                </a:lnTo>
                <a:lnTo>
                  <a:pt x="74739" y="42964"/>
                </a:lnTo>
                <a:lnTo>
                  <a:pt x="80898" y="49606"/>
                </a:lnTo>
                <a:lnTo>
                  <a:pt x="90018" y="39649"/>
                </a:lnTo>
                <a:close/>
              </a:path>
              <a:path w="1056004" h="144780">
                <a:moveTo>
                  <a:pt x="141884" y="42138"/>
                </a:moveTo>
                <a:lnTo>
                  <a:pt x="120903" y="42138"/>
                </a:lnTo>
                <a:lnTo>
                  <a:pt x="120903" y="142595"/>
                </a:lnTo>
                <a:lnTo>
                  <a:pt x="147573" y="142595"/>
                </a:lnTo>
                <a:lnTo>
                  <a:pt x="147573" y="74498"/>
                </a:lnTo>
                <a:lnTo>
                  <a:pt x="154089" y="69164"/>
                </a:lnTo>
                <a:lnTo>
                  <a:pt x="161912" y="66497"/>
                </a:lnTo>
                <a:lnTo>
                  <a:pt x="182600" y="66497"/>
                </a:lnTo>
                <a:lnTo>
                  <a:pt x="182600" y="56896"/>
                </a:lnTo>
                <a:lnTo>
                  <a:pt x="147396" y="56896"/>
                </a:lnTo>
                <a:lnTo>
                  <a:pt x="141884" y="42138"/>
                </a:lnTo>
                <a:close/>
              </a:path>
              <a:path w="1056004" h="144780">
                <a:moveTo>
                  <a:pt x="182600" y="66497"/>
                </a:moveTo>
                <a:lnTo>
                  <a:pt x="175780" y="66497"/>
                </a:lnTo>
                <a:lnTo>
                  <a:pt x="179628" y="66789"/>
                </a:lnTo>
                <a:lnTo>
                  <a:pt x="182600" y="67386"/>
                </a:lnTo>
                <a:lnTo>
                  <a:pt x="182600" y="66497"/>
                </a:lnTo>
                <a:close/>
              </a:path>
              <a:path w="1056004" h="144780">
                <a:moveTo>
                  <a:pt x="177139" y="40005"/>
                </a:moveTo>
                <a:lnTo>
                  <a:pt x="174066" y="40005"/>
                </a:lnTo>
                <a:lnTo>
                  <a:pt x="165372" y="41060"/>
                </a:lnTo>
                <a:lnTo>
                  <a:pt x="158148" y="44226"/>
                </a:lnTo>
                <a:lnTo>
                  <a:pt x="152393" y="49504"/>
                </a:lnTo>
                <a:lnTo>
                  <a:pt x="148107" y="56896"/>
                </a:lnTo>
                <a:lnTo>
                  <a:pt x="182600" y="56896"/>
                </a:lnTo>
                <a:lnTo>
                  <a:pt x="182600" y="40894"/>
                </a:lnTo>
                <a:lnTo>
                  <a:pt x="179984" y="40297"/>
                </a:lnTo>
                <a:lnTo>
                  <a:pt x="177139" y="40005"/>
                </a:lnTo>
                <a:close/>
              </a:path>
              <a:path w="1056004" h="144780">
                <a:moveTo>
                  <a:pt x="227603" y="84251"/>
                </a:moveTo>
                <a:lnTo>
                  <a:pt x="190198" y="101722"/>
                </a:lnTo>
                <a:lnTo>
                  <a:pt x="186689" y="116459"/>
                </a:lnTo>
                <a:lnTo>
                  <a:pt x="186689" y="124167"/>
                </a:lnTo>
                <a:lnTo>
                  <a:pt x="189293" y="130708"/>
                </a:lnTo>
                <a:lnTo>
                  <a:pt x="199720" y="141503"/>
                </a:lnTo>
                <a:lnTo>
                  <a:pt x="207009" y="144195"/>
                </a:lnTo>
                <a:lnTo>
                  <a:pt x="216382" y="144195"/>
                </a:lnTo>
                <a:lnTo>
                  <a:pt x="224447" y="143495"/>
                </a:lnTo>
                <a:lnTo>
                  <a:pt x="231403" y="141395"/>
                </a:lnTo>
                <a:lnTo>
                  <a:pt x="237249" y="137895"/>
                </a:lnTo>
                <a:lnTo>
                  <a:pt x="241985" y="132994"/>
                </a:lnTo>
                <a:lnTo>
                  <a:pt x="274167" y="132994"/>
                </a:lnTo>
                <a:lnTo>
                  <a:pt x="274167" y="123748"/>
                </a:lnTo>
                <a:lnTo>
                  <a:pt x="220230" y="123748"/>
                </a:lnTo>
                <a:lnTo>
                  <a:pt x="217563" y="122859"/>
                </a:lnTo>
                <a:lnTo>
                  <a:pt x="213766" y="119303"/>
                </a:lnTo>
                <a:lnTo>
                  <a:pt x="212826" y="116928"/>
                </a:lnTo>
                <a:lnTo>
                  <a:pt x="212826" y="113969"/>
                </a:lnTo>
                <a:lnTo>
                  <a:pt x="214470" y="108247"/>
                </a:lnTo>
                <a:lnTo>
                  <a:pt x="219402" y="104414"/>
                </a:lnTo>
                <a:lnTo>
                  <a:pt x="227624" y="102470"/>
                </a:lnTo>
                <a:lnTo>
                  <a:pt x="264388" y="102412"/>
                </a:lnTo>
                <a:lnTo>
                  <a:pt x="264388" y="84277"/>
                </a:lnTo>
                <a:lnTo>
                  <a:pt x="239140" y="84277"/>
                </a:lnTo>
                <a:lnTo>
                  <a:pt x="227603" y="84251"/>
                </a:lnTo>
                <a:close/>
              </a:path>
              <a:path w="1056004" h="144780">
                <a:moveTo>
                  <a:pt x="274167" y="132994"/>
                </a:moveTo>
                <a:lnTo>
                  <a:pt x="242696" y="132994"/>
                </a:lnTo>
                <a:lnTo>
                  <a:pt x="246252" y="140220"/>
                </a:lnTo>
                <a:lnTo>
                  <a:pt x="252298" y="143840"/>
                </a:lnTo>
                <a:lnTo>
                  <a:pt x="266166" y="143840"/>
                </a:lnTo>
                <a:lnTo>
                  <a:pt x="270611" y="142709"/>
                </a:lnTo>
                <a:lnTo>
                  <a:pt x="274167" y="140462"/>
                </a:lnTo>
                <a:lnTo>
                  <a:pt x="274167" y="132994"/>
                </a:lnTo>
                <a:close/>
              </a:path>
              <a:path w="1056004" h="144780">
                <a:moveTo>
                  <a:pt x="264388" y="102412"/>
                </a:moveTo>
                <a:lnTo>
                  <a:pt x="239140" y="102412"/>
                </a:lnTo>
                <a:lnTo>
                  <a:pt x="239140" y="116636"/>
                </a:lnTo>
                <a:lnTo>
                  <a:pt x="235584" y="121373"/>
                </a:lnTo>
                <a:lnTo>
                  <a:pt x="230428" y="123748"/>
                </a:lnTo>
                <a:lnTo>
                  <a:pt x="274167" y="123748"/>
                </a:lnTo>
                <a:lnTo>
                  <a:pt x="274167" y="121970"/>
                </a:lnTo>
                <a:lnTo>
                  <a:pt x="266699" y="121970"/>
                </a:lnTo>
                <a:lnTo>
                  <a:pt x="264442" y="119303"/>
                </a:lnTo>
                <a:lnTo>
                  <a:pt x="264388" y="102412"/>
                </a:lnTo>
                <a:close/>
              </a:path>
              <a:path w="1056004" h="144780">
                <a:moveTo>
                  <a:pt x="262838" y="61874"/>
                </a:moveTo>
                <a:lnTo>
                  <a:pt x="234340" y="61874"/>
                </a:lnTo>
                <a:lnTo>
                  <a:pt x="239140" y="66738"/>
                </a:lnTo>
                <a:lnTo>
                  <a:pt x="239140" y="84277"/>
                </a:lnTo>
                <a:lnTo>
                  <a:pt x="264388" y="84277"/>
                </a:lnTo>
                <a:lnTo>
                  <a:pt x="264361" y="73253"/>
                </a:lnTo>
                <a:lnTo>
                  <a:pt x="263765" y="65348"/>
                </a:lnTo>
                <a:lnTo>
                  <a:pt x="262838" y="61874"/>
                </a:lnTo>
                <a:close/>
              </a:path>
              <a:path w="1056004" h="144780">
                <a:moveTo>
                  <a:pt x="224561" y="40360"/>
                </a:moveTo>
                <a:lnTo>
                  <a:pt x="213769" y="41539"/>
                </a:lnTo>
                <a:lnTo>
                  <a:pt x="204157" y="45073"/>
                </a:lnTo>
                <a:lnTo>
                  <a:pt x="195723" y="50963"/>
                </a:lnTo>
                <a:lnTo>
                  <a:pt x="188467" y="59207"/>
                </a:lnTo>
                <a:lnTo>
                  <a:pt x="207492" y="73253"/>
                </a:lnTo>
                <a:lnTo>
                  <a:pt x="210692" y="65671"/>
                </a:lnTo>
                <a:lnTo>
                  <a:pt x="216433" y="61874"/>
                </a:lnTo>
                <a:lnTo>
                  <a:pt x="262838" y="61874"/>
                </a:lnTo>
                <a:lnTo>
                  <a:pt x="261896" y="58342"/>
                </a:lnTo>
                <a:lnTo>
                  <a:pt x="233893" y="40843"/>
                </a:lnTo>
                <a:lnTo>
                  <a:pt x="224561" y="40360"/>
                </a:lnTo>
                <a:close/>
              </a:path>
              <a:path w="1056004" h="144780">
                <a:moveTo>
                  <a:pt x="333959" y="41605"/>
                </a:moveTo>
                <a:lnTo>
                  <a:pt x="322465" y="41605"/>
                </a:lnTo>
                <a:lnTo>
                  <a:pt x="317195" y="42583"/>
                </a:lnTo>
                <a:lnTo>
                  <a:pt x="287904" y="71272"/>
                </a:lnTo>
                <a:lnTo>
                  <a:pt x="284124" y="97612"/>
                </a:lnTo>
                <a:lnTo>
                  <a:pt x="284746" y="108601"/>
                </a:lnTo>
                <a:lnTo>
                  <a:pt x="305720" y="141308"/>
                </a:lnTo>
                <a:lnTo>
                  <a:pt x="320751" y="144195"/>
                </a:lnTo>
                <a:lnTo>
                  <a:pt x="327813" y="143584"/>
                </a:lnTo>
                <a:lnTo>
                  <a:pt x="334257" y="141749"/>
                </a:lnTo>
                <a:lnTo>
                  <a:pt x="340082" y="138693"/>
                </a:lnTo>
                <a:lnTo>
                  <a:pt x="345287" y="134416"/>
                </a:lnTo>
                <a:lnTo>
                  <a:pt x="371246" y="134416"/>
                </a:lnTo>
                <a:lnTo>
                  <a:pt x="371246" y="123037"/>
                </a:lnTo>
                <a:lnTo>
                  <a:pt x="323291" y="123037"/>
                </a:lnTo>
                <a:lnTo>
                  <a:pt x="319023" y="120751"/>
                </a:lnTo>
                <a:lnTo>
                  <a:pt x="312864" y="111633"/>
                </a:lnTo>
                <a:lnTo>
                  <a:pt x="311327" y="104660"/>
                </a:lnTo>
                <a:lnTo>
                  <a:pt x="311327" y="88785"/>
                </a:lnTo>
                <a:lnTo>
                  <a:pt x="328866" y="63296"/>
                </a:lnTo>
                <a:lnTo>
                  <a:pt x="371246" y="63296"/>
                </a:lnTo>
                <a:lnTo>
                  <a:pt x="371246" y="43738"/>
                </a:lnTo>
                <a:lnTo>
                  <a:pt x="344576" y="43738"/>
                </a:lnTo>
                <a:lnTo>
                  <a:pt x="339470" y="42316"/>
                </a:lnTo>
                <a:lnTo>
                  <a:pt x="333959" y="41605"/>
                </a:lnTo>
                <a:close/>
              </a:path>
              <a:path w="1056004" h="144780">
                <a:moveTo>
                  <a:pt x="371246" y="134416"/>
                </a:moveTo>
                <a:lnTo>
                  <a:pt x="345998" y="134416"/>
                </a:lnTo>
                <a:lnTo>
                  <a:pt x="350265" y="142595"/>
                </a:lnTo>
                <a:lnTo>
                  <a:pt x="371246" y="142595"/>
                </a:lnTo>
                <a:lnTo>
                  <a:pt x="371246" y="134416"/>
                </a:lnTo>
                <a:close/>
              </a:path>
              <a:path w="1056004" h="144780">
                <a:moveTo>
                  <a:pt x="371246" y="63296"/>
                </a:moveTo>
                <a:lnTo>
                  <a:pt x="337870" y="63296"/>
                </a:lnTo>
                <a:lnTo>
                  <a:pt x="342315" y="64477"/>
                </a:lnTo>
                <a:lnTo>
                  <a:pt x="345287" y="66852"/>
                </a:lnTo>
                <a:lnTo>
                  <a:pt x="345287" y="114503"/>
                </a:lnTo>
                <a:lnTo>
                  <a:pt x="341134" y="120192"/>
                </a:lnTo>
                <a:lnTo>
                  <a:pt x="335622" y="123037"/>
                </a:lnTo>
                <a:lnTo>
                  <a:pt x="371246" y="123037"/>
                </a:lnTo>
                <a:lnTo>
                  <a:pt x="371246" y="63296"/>
                </a:lnTo>
                <a:close/>
              </a:path>
              <a:path w="1056004" h="144780">
                <a:moveTo>
                  <a:pt x="371246" y="7823"/>
                </a:moveTo>
                <a:lnTo>
                  <a:pt x="344576" y="7823"/>
                </a:lnTo>
                <a:lnTo>
                  <a:pt x="344576" y="43738"/>
                </a:lnTo>
                <a:lnTo>
                  <a:pt x="371246" y="43738"/>
                </a:lnTo>
                <a:lnTo>
                  <a:pt x="371246" y="7823"/>
                </a:lnTo>
                <a:close/>
              </a:path>
              <a:path w="1056004" h="144780">
                <a:moveTo>
                  <a:pt x="437210" y="40182"/>
                </a:moveTo>
                <a:lnTo>
                  <a:pt x="397192" y="61510"/>
                </a:lnTo>
                <a:lnTo>
                  <a:pt x="390093" y="92100"/>
                </a:lnTo>
                <a:lnTo>
                  <a:pt x="393081" y="115045"/>
                </a:lnTo>
                <a:lnTo>
                  <a:pt x="402048" y="131437"/>
                </a:lnTo>
                <a:lnTo>
                  <a:pt x="416994" y="141272"/>
                </a:lnTo>
                <a:lnTo>
                  <a:pt x="437921" y="144551"/>
                </a:lnTo>
                <a:lnTo>
                  <a:pt x="448887" y="143851"/>
                </a:lnTo>
                <a:lnTo>
                  <a:pt x="458676" y="141751"/>
                </a:lnTo>
                <a:lnTo>
                  <a:pt x="467289" y="138250"/>
                </a:lnTo>
                <a:lnTo>
                  <a:pt x="474725" y="133350"/>
                </a:lnTo>
                <a:lnTo>
                  <a:pt x="468584" y="123393"/>
                </a:lnTo>
                <a:lnTo>
                  <a:pt x="440943" y="123393"/>
                </a:lnTo>
                <a:lnTo>
                  <a:pt x="430409" y="121859"/>
                </a:lnTo>
                <a:lnTo>
                  <a:pt x="422808" y="117259"/>
                </a:lnTo>
                <a:lnTo>
                  <a:pt x="418141" y="109591"/>
                </a:lnTo>
                <a:lnTo>
                  <a:pt x="416407" y="98856"/>
                </a:lnTo>
                <a:lnTo>
                  <a:pt x="476326" y="98856"/>
                </a:lnTo>
                <a:lnTo>
                  <a:pt x="477151" y="92811"/>
                </a:lnTo>
                <a:lnTo>
                  <a:pt x="477570" y="86829"/>
                </a:lnTo>
                <a:lnTo>
                  <a:pt x="477570" y="81076"/>
                </a:lnTo>
                <a:lnTo>
                  <a:pt x="416940" y="81076"/>
                </a:lnTo>
                <a:lnTo>
                  <a:pt x="417169" y="75031"/>
                </a:lnTo>
                <a:lnTo>
                  <a:pt x="419011" y="70078"/>
                </a:lnTo>
                <a:lnTo>
                  <a:pt x="425881" y="62382"/>
                </a:lnTo>
                <a:lnTo>
                  <a:pt x="430568" y="60452"/>
                </a:lnTo>
                <a:lnTo>
                  <a:pt x="473132" y="60452"/>
                </a:lnTo>
                <a:lnTo>
                  <a:pt x="471570" y="57197"/>
                </a:lnTo>
                <a:lnTo>
                  <a:pt x="466902" y="51206"/>
                </a:lnTo>
                <a:lnTo>
                  <a:pt x="461045" y="46381"/>
                </a:lnTo>
                <a:lnTo>
                  <a:pt x="454142" y="42937"/>
                </a:lnTo>
                <a:lnTo>
                  <a:pt x="446196" y="40871"/>
                </a:lnTo>
                <a:lnTo>
                  <a:pt x="437210" y="40182"/>
                </a:lnTo>
                <a:close/>
              </a:path>
              <a:path w="1056004" h="144780">
                <a:moveTo>
                  <a:pt x="462991" y="114325"/>
                </a:moveTo>
                <a:lnTo>
                  <a:pt x="457174" y="120370"/>
                </a:lnTo>
                <a:lnTo>
                  <a:pt x="449833" y="123393"/>
                </a:lnTo>
                <a:lnTo>
                  <a:pt x="468584" y="123393"/>
                </a:lnTo>
                <a:lnTo>
                  <a:pt x="462991" y="114325"/>
                </a:lnTo>
                <a:close/>
              </a:path>
              <a:path w="1056004" h="144780">
                <a:moveTo>
                  <a:pt x="473132" y="60452"/>
                </a:moveTo>
                <a:lnTo>
                  <a:pt x="447039" y="60452"/>
                </a:lnTo>
                <a:lnTo>
                  <a:pt x="452323" y="66433"/>
                </a:lnTo>
                <a:lnTo>
                  <a:pt x="452323" y="81076"/>
                </a:lnTo>
                <a:lnTo>
                  <a:pt x="477570" y="81076"/>
                </a:lnTo>
                <a:lnTo>
                  <a:pt x="476904" y="72042"/>
                </a:lnTo>
                <a:lnTo>
                  <a:pt x="474903" y="64142"/>
                </a:lnTo>
                <a:lnTo>
                  <a:pt x="473132" y="60452"/>
                </a:lnTo>
                <a:close/>
              </a:path>
              <a:path w="1056004" h="144780">
                <a:moveTo>
                  <a:pt x="591718" y="17957"/>
                </a:moveTo>
                <a:lnTo>
                  <a:pt x="549046" y="17957"/>
                </a:lnTo>
                <a:lnTo>
                  <a:pt x="549046" y="142595"/>
                </a:lnTo>
                <a:lnTo>
                  <a:pt x="576249" y="142595"/>
                </a:lnTo>
                <a:lnTo>
                  <a:pt x="576249" y="98323"/>
                </a:lnTo>
                <a:lnTo>
                  <a:pt x="586562" y="98323"/>
                </a:lnTo>
                <a:lnTo>
                  <a:pt x="623722" y="86321"/>
                </a:lnTo>
                <a:lnTo>
                  <a:pt x="630614" y="76098"/>
                </a:lnTo>
                <a:lnTo>
                  <a:pt x="576249" y="76098"/>
                </a:lnTo>
                <a:lnTo>
                  <a:pt x="576249" y="40894"/>
                </a:lnTo>
                <a:lnTo>
                  <a:pt x="632914" y="40894"/>
                </a:lnTo>
                <a:lnTo>
                  <a:pt x="632555" y="38762"/>
                </a:lnTo>
                <a:lnTo>
                  <a:pt x="624385" y="27204"/>
                </a:lnTo>
                <a:lnTo>
                  <a:pt x="610772" y="20269"/>
                </a:lnTo>
                <a:lnTo>
                  <a:pt x="591718" y="17957"/>
                </a:lnTo>
                <a:close/>
              </a:path>
              <a:path w="1056004" h="144780">
                <a:moveTo>
                  <a:pt x="632914" y="40894"/>
                </a:moveTo>
                <a:lnTo>
                  <a:pt x="594144" y="40894"/>
                </a:lnTo>
                <a:lnTo>
                  <a:pt x="599185" y="42316"/>
                </a:lnTo>
                <a:lnTo>
                  <a:pt x="605586" y="48006"/>
                </a:lnTo>
                <a:lnTo>
                  <a:pt x="607186" y="52514"/>
                </a:lnTo>
                <a:lnTo>
                  <a:pt x="607170" y="64167"/>
                </a:lnTo>
                <a:lnTo>
                  <a:pt x="605612" y="68389"/>
                </a:lnTo>
                <a:lnTo>
                  <a:pt x="599325" y="74561"/>
                </a:lnTo>
                <a:lnTo>
                  <a:pt x="593547" y="76098"/>
                </a:lnTo>
                <a:lnTo>
                  <a:pt x="630614" y="76098"/>
                </a:lnTo>
                <a:lnTo>
                  <a:pt x="632386" y="72474"/>
                </a:lnTo>
                <a:lnTo>
                  <a:pt x="634559" y="64122"/>
                </a:lnTo>
                <a:lnTo>
                  <a:pt x="635279" y="54940"/>
                </a:lnTo>
                <a:lnTo>
                  <a:pt x="632914" y="40894"/>
                </a:lnTo>
                <a:close/>
              </a:path>
              <a:path w="1056004" h="144780">
                <a:moveTo>
                  <a:pt x="688797" y="40360"/>
                </a:moveTo>
                <a:lnTo>
                  <a:pt x="648869" y="61959"/>
                </a:lnTo>
                <a:lnTo>
                  <a:pt x="642569" y="92811"/>
                </a:lnTo>
                <a:lnTo>
                  <a:pt x="643219" y="104613"/>
                </a:lnTo>
                <a:lnTo>
                  <a:pt x="666905" y="141217"/>
                </a:lnTo>
                <a:lnTo>
                  <a:pt x="687908" y="144551"/>
                </a:lnTo>
                <a:lnTo>
                  <a:pt x="699033" y="143679"/>
                </a:lnTo>
                <a:lnTo>
                  <a:pt x="708594" y="141063"/>
                </a:lnTo>
                <a:lnTo>
                  <a:pt x="716592" y="136702"/>
                </a:lnTo>
                <a:lnTo>
                  <a:pt x="723023" y="130594"/>
                </a:lnTo>
                <a:lnTo>
                  <a:pt x="727560" y="123571"/>
                </a:lnTo>
                <a:lnTo>
                  <a:pt x="682155" y="123571"/>
                </a:lnTo>
                <a:lnTo>
                  <a:pt x="677379" y="120929"/>
                </a:lnTo>
                <a:lnTo>
                  <a:pt x="671575" y="110388"/>
                </a:lnTo>
                <a:lnTo>
                  <a:pt x="670128" y="102412"/>
                </a:lnTo>
                <a:lnTo>
                  <a:pt x="670170" y="81205"/>
                </a:lnTo>
                <a:lnTo>
                  <a:pt x="671550" y="73787"/>
                </a:lnTo>
                <a:lnTo>
                  <a:pt x="677240" y="63830"/>
                </a:lnTo>
                <a:lnTo>
                  <a:pt x="681685" y="61341"/>
                </a:lnTo>
                <a:lnTo>
                  <a:pt x="728552" y="61341"/>
                </a:lnTo>
                <a:lnTo>
                  <a:pt x="728463" y="61096"/>
                </a:lnTo>
                <a:lnTo>
                  <a:pt x="723912" y="53695"/>
                </a:lnTo>
                <a:lnTo>
                  <a:pt x="717816" y="47861"/>
                </a:lnTo>
                <a:lnTo>
                  <a:pt x="709931" y="43694"/>
                </a:lnTo>
                <a:lnTo>
                  <a:pt x="700257" y="41194"/>
                </a:lnTo>
                <a:lnTo>
                  <a:pt x="688797" y="40360"/>
                </a:lnTo>
                <a:close/>
              </a:path>
              <a:path w="1056004" h="144780">
                <a:moveTo>
                  <a:pt x="728552" y="61341"/>
                </a:moveTo>
                <a:lnTo>
                  <a:pt x="694486" y="61341"/>
                </a:lnTo>
                <a:lnTo>
                  <a:pt x="699338" y="63982"/>
                </a:lnTo>
                <a:lnTo>
                  <a:pt x="705269" y="74523"/>
                </a:lnTo>
                <a:lnTo>
                  <a:pt x="706754" y="82499"/>
                </a:lnTo>
                <a:lnTo>
                  <a:pt x="706754" y="103720"/>
                </a:lnTo>
                <a:lnTo>
                  <a:pt x="705421" y="111417"/>
                </a:lnTo>
                <a:lnTo>
                  <a:pt x="700087" y="121145"/>
                </a:lnTo>
                <a:lnTo>
                  <a:pt x="695426" y="123571"/>
                </a:lnTo>
                <a:lnTo>
                  <a:pt x="727560" y="123571"/>
                </a:lnTo>
                <a:lnTo>
                  <a:pt x="727959" y="122952"/>
                </a:lnTo>
                <a:lnTo>
                  <a:pt x="731488" y="113990"/>
                </a:lnTo>
                <a:lnTo>
                  <a:pt x="733604" y="103720"/>
                </a:lnTo>
                <a:lnTo>
                  <a:pt x="734313" y="92100"/>
                </a:lnTo>
                <a:lnTo>
                  <a:pt x="733663" y="80298"/>
                </a:lnTo>
                <a:lnTo>
                  <a:pt x="731713" y="69964"/>
                </a:lnTo>
                <a:lnTo>
                  <a:pt x="728552" y="61341"/>
                </a:lnTo>
                <a:close/>
              </a:path>
              <a:path w="1056004" h="144780">
                <a:moveTo>
                  <a:pt x="780719" y="42138"/>
                </a:moveTo>
                <a:lnTo>
                  <a:pt x="753871" y="42138"/>
                </a:lnTo>
                <a:lnTo>
                  <a:pt x="753871" y="142595"/>
                </a:lnTo>
                <a:lnTo>
                  <a:pt x="780719" y="142595"/>
                </a:lnTo>
                <a:lnTo>
                  <a:pt x="780719" y="42138"/>
                </a:lnTo>
                <a:close/>
              </a:path>
              <a:path w="1056004" h="144780">
                <a:moveTo>
                  <a:pt x="771347" y="0"/>
                </a:moveTo>
                <a:lnTo>
                  <a:pt x="762584" y="0"/>
                </a:lnTo>
                <a:lnTo>
                  <a:pt x="758964" y="1511"/>
                </a:lnTo>
                <a:lnTo>
                  <a:pt x="753033" y="7556"/>
                </a:lnTo>
                <a:lnTo>
                  <a:pt x="751560" y="11379"/>
                </a:lnTo>
                <a:lnTo>
                  <a:pt x="751607" y="20269"/>
                </a:lnTo>
                <a:lnTo>
                  <a:pt x="753033" y="23710"/>
                </a:lnTo>
                <a:lnTo>
                  <a:pt x="758964" y="29629"/>
                </a:lnTo>
                <a:lnTo>
                  <a:pt x="762584" y="31115"/>
                </a:lnTo>
                <a:lnTo>
                  <a:pt x="771347" y="31115"/>
                </a:lnTo>
                <a:lnTo>
                  <a:pt x="775119" y="29667"/>
                </a:lnTo>
                <a:lnTo>
                  <a:pt x="781164" y="23850"/>
                </a:lnTo>
                <a:lnTo>
                  <a:pt x="782675" y="20269"/>
                </a:lnTo>
                <a:lnTo>
                  <a:pt x="782675" y="11379"/>
                </a:lnTo>
                <a:lnTo>
                  <a:pt x="781164" y="7556"/>
                </a:lnTo>
                <a:lnTo>
                  <a:pt x="775119" y="1511"/>
                </a:lnTo>
                <a:lnTo>
                  <a:pt x="771347" y="0"/>
                </a:lnTo>
                <a:close/>
              </a:path>
              <a:path w="1056004" h="144780">
                <a:moveTo>
                  <a:pt x="826592" y="42138"/>
                </a:moveTo>
                <a:lnTo>
                  <a:pt x="805611" y="42138"/>
                </a:lnTo>
                <a:lnTo>
                  <a:pt x="805611" y="142595"/>
                </a:lnTo>
                <a:lnTo>
                  <a:pt x="832459" y="142595"/>
                </a:lnTo>
                <a:lnTo>
                  <a:pt x="832459" y="74320"/>
                </a:lnTo>
                <a:lnTo>
                  <a:pt x="835774" y="66382"/>
                </a:lnTo>
                <a:lnTo>
                  <a:pt x="841527" y="62407"/>
                </a:lnTo>
                <a:lnTo>
                  <a:pt x="889307" y="62407"/>
                </a:lnTo>
                <a:lnTo>
                  <a:pt x="888442" y="58454"/>
                </a:lnTo>
                <a:lnTo>
                  <a:pt x="885970" y="52708"/>
                </a:lnTo>
                <a:lnTo>
                  <a:pt x="885126" y="51562"/>
                </a:lnTo>
                <a:lnTo>
                  <a:pt x="831926" y="51562"/>
                </a:lnTo>
                <a:lnTo>
                  <a:pt x="826592" y="42138"/>
                </a:lnTo>
                <a:close/>
              </a:path>
              <a:path w="1056004" h="144780">
                <a:moveTo>
                  <a:pt x="889307" y="62407"/>
                </a:moveTo>
                <a:lnTo>
                  <a:pt x="854201" y="62407"/>
                </a:lnTo>
                <a:lnTo>
                  <a:pt x="857643" y="63830"/>
                </a:lnTo>
                <a:lnTo>
                  <a:pt x="862380" y="69519"/>
                </a:lnTo>
                <a:lnTo>
                  <a:pt x="863574" y="73545"/>
                </a:lnTo>
                <a:lnTo>
                  <a:pt x="863574" y="142595"/>
                </a:lnTo>
                <a:lnTo>
                  <a:pt x="890422" y="142595"/>
                </a:lnTo>
                <a:lnTo>
                  <a:pt x="890422" y="73075"/>
                </a:lnTo>
                <a:lnTo>
                  <a:pt x="889927" y="65243"/>
                </a:lnTo>
                <a:lnTo>
                  <a:pt x="889307" y="62407"/>
                </a:lnTo>
                <a:close/>
              </a:path>
              <a:path w="1056004" h="144780">
                <a:moveTo>
                  <a:pt x="869619" y="39649"/>
                </a:moveTo>
                <a:lnTo>
                  <a:pt x="854443" y="39649"/>
                </a:lnTo>
                <a:lnTo>
                  <a:pt x="849375" y="40716"/>
                </a:lnTo>
                <a:lnTo>
                  <a:pt x="839533" y="44983"/>
                </a:lnTo>
                <a:lnTo>
                  <a:pt x="835596" y="47891"/>
                </a:lnTo>
                <a:lnTo>
                  <a:pt x="832637" y="51562"/>
                </a:lnTo>
                <a:lnTo>
                  <a:pt x="885126" y="51562"/>
                </a:lnTo>
                <a:lnTo>
                  <a:pt x="882510" y="48006"/>
                </a:lnTo>
                <a:lnTo>
                  <a:pt x="877227" y="42430"/>
                </a:lnTo>
                <a:lnTo>
                  <a:pt x="869619" y="39649"/>
                </a:lnTo>
                <a:close/>
              </a:path>
              <a:path w="1056004" h="144780">
                <a:moveTo>
                  <a:pt x="942873" y="62585"/>
                </a:moveTo>
                <a:lnTo>
                  <a:pt x="916381" y="62585"/>
                </a:lnTo>
                <a:lnTo>
                  <a:pt x="916381" y="110413"/>
                </a:lnTo>
                <a:lnTo>
                  <a:pt x="918236" y="124882"/>
                </a:lnTo>
                <a:lnTo>
                  <a:pt x="923802" y="135216"/>
                </a:lnTo>
                <a:lnTo>
                  <a:pt x="933081" y="141417"/>
                </a:lnTo>
                <a:lnTo>
                  <a:pt x="946073" y="143484"/>
                </a:lnTo>
                <a:lnTo>
                  <a:pt x="955084" y="143096"/>
                </a:lnTo>
                <a:lnTo>
                  <a:pt x="962740" y="141930"/>
                </a:lnTo>
                <a:lnTo>
                  <a:pt x="969042" y="139985"/>
                </a:lnTo>
                <a:lnTo>
                  <a:pt x="973988" y="137261"/>
                </a:lnTo>
                <a:lnTo>
                  <a:pt x="968578" y="121615"/>
                </a:lnTo>
                <a:lnTo>
                  <a:pt x="946365" y="121615"/>
                </a:lnTo>
                <a:lnTo>
                  <a:pt x="942873" y="118122"/>
                </a:lnTo>
                <a:lnTo>
                  <a:pt x="942873" y="62585"/>
                </a:lnTo>
                <a:close/>
              </a:path>
              <a:path w="1056004" h="144780">
                <a:moveTo>
                  <a:pt x="967041" y="117170"/>
                </a:moveTo>
                <a:lnTo>
                  <a:pt x="963256" y="120129"/>
                </a:lnTo>
                <a:lnTo>
                  <a:pt x="958697" y="121615"/>
                </a:lnTo>
                <a:lnTo>
                  <a:pt x="968578" y="121615"/>
                </a:lnTo>
                <a:lnTo>
                  <a:pt x="967041" y="117170"/>
                </a:lnTo>
                <a:close/>
              </a:path>
              <a:path w="1056004" h="144780">
                <a:moveTo>
                  <a:pt x="942873" y="16891"/>
                </a:moveTo>
                <a:lnTo>
                  <a:pt x="925804" y="16891"/>
                </a:lnTo>
                <a:lnTo>
                  <a:pt x="916558" y="40538"/>
                </a:lnTo>
                <a:lnTo>
                  <a:pt x="903579" y="45872"/>
                </a:lnTo>
                <a:lnTo>
                  <a:pt x="903579" y="62585"/>
                </a:lnTo>
                <a:lnTo>
                  <a:pt x="967943" y="62585"/>
                </a:lnTo>
                <a:lnTo>
                  <a:pt x="967943" y="42138"/>
                </a:lnTo>
                <a:lnTo>
                  <a:pt x="942873" y="42138"/>
                </a:lnTo>
                <a:lnTo>
                  <a:pt x="942873" y="16891"/>
                </a:lnTo>
                <a:close/>
              </a:path>
              <a:path w="1056004" h="144780">
                <a:moveTo>
                  <a:pt x="991222" y="110769"/>
                </a:moveTo>
                <a:lnTo>
                  <a:pt x="975220" y="129260"/>
                </a:lnTo>
                <a:lnTo>
                  <a:pt x="978903" y="133172"/>
                </a:lnTo>
                <a:lnTo>
                  <a:pt x="984173" y="136664"/>
                </a:lnTo>
                <a:lnTo>
                  <a:pt x="1016114" y="144373"/>
                </a:lnTo>
                <a:lnTo>
                  <a:pt x="1025446" y="143768"/>
                </a:lnTo>
                <a:lnTo>
                  <a:pt x="1054760" y="123215"/>
                </a:lnTo>
                <a:lnTo>
                  <a:pt x="1012088" y="123215"/>
                </a:lnTo>
                <a:lnTo>
                  <a:pt x="1007021" y="121945"/>
                </a:lnTo>
                <a:lnTo>
                  <a:pt x="997661" y="116840"/>
                </a:lnTo>
                <a:lnTo>
                  <a:pt x="993952" y="113969"/>
                </a:lnTo>
                <a:lnTo>
                  <a:pt x="991222" y="110769"/>
                </a:lnTo>
                <a:close/>
              </a:path>
              <a:path w="1056004" h="144780">
                <a:moveTo>
                  <a:pt x="1019136" y="40360"/>
                </a:moveTo>
                <a:lnTo>
                  <a:pt x="981798" y="62941"/>
                </a:lnTo>
                <a:lnTo>
                  <a:pt x="981798" y="77635"/>
                </a:lnTo>
                <a:lnTo>
                  <a:pt x="1017003" y="104279"/>
                </a:lnTo>
                <a:lnTo>
                  <a:pt x="1020952" y="106032"/>
                </a:lnTo>
                <a:lnTo>
                  <a:pt x="1027468" y="109816"/>
                </a:lnTo>
                <a:lnTo>
                  <a:pt x="1029093" y="112077"/>
                </a:lnTo>
                <a:lnTo>
                  <a:pt x="1029093" y="120370"/>
                </a:lnTo>
                <a:lnTo>
                  <a:pt x="1025245" y="123215"/>
                </a:lnTo>
                <a:lnTo>
                  <a:pt x="1054760" y="123215"/>
                </a:lnTo>
                <a:lnTo>
                  <a:pt x="1055763" y="121018"/>
                </a:lnTo>
                <a:lnTo>
                  <a:pt x="1055763" y="106921"/>
                </a:lnTo>
                <a:lnTo>
                  <a:pt x="1020559" y="80429"/>
                </a:lnTo>
                <a:lnTo>
                  <a:pt x="1016622" y="78676"/>
                </a:lnTo>
                <a:lnTo>
                  <a:pt x="1010107" y="74764"/>
                </a:lnTo>
                <a:lnTo>
                  <a:pt x="1008468" y="72428"/>
                </a:lnTo>
                <a:lnTo>
                  <a:pt x="1008468" y="67322"/>
                </a:lnTo>
                <a:lnTo>
                  <a:pt x="1009395" y="65430"/>
                </a:lnTo>
                <a:lnTo>
                  <a:pt x="1013066" y="62585"/>
                </a:lnTo>
                <a:lnTo>
                  <a:pt x="1015466" y="61874"/>
                </a:lnTo>
                <a:lnTo>
                  <a:pt x="1047783" y="61874"/>
                </a:lnTo>
                <a:lnTo>
                  <a:pt x="1055408" y="54406"/>
                </a:lnTo>
                <a:lnTo>
                  <a:pt x="1048612" y="48263"/>
                </a:lnTo>
                <a:lnTo>
                  <a:pt x="1040301" y="43873"/>
                </a:lnTo>
                <a:lnTo>
                  <a:pt x="1030476" y="41239"/>
                </a:lnTo>
                <a:lnTo>
                  <a:pt x="1019136" y="40360"/>
                </a:lnTo>
                <a:close/>
              </a:path>
              <a:path w="1056004" h="144780">
                <a:moveTo>
                  <a:pt x="1047783" y="61874"/>
                </a:moveTo>
                <a:lnTo>
                  <a:pt x="1026134" y="61874"/>
                </a:lnTo>
                <a:lnTo>
                  <a:pt x="1032713" y="65011"/>
                </a:lnTo>
                <a:lnTo>
                  <a:pt x="1038161" y="71297"/>
                </a:lnTo>
                <a:lnTo>
                  <a:pt x="1047783" y="6187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71084" y="993141"/>
            <a:ext cx="1222786" cy="136900"/>
          </a:xfrm>
          <a:custGeom>
            <a:avLst/>
            <a:gdLst/>
            <a:ahLst/>
            <a:cxnLst/>
            <a:rect l="l" t="t" r="r" b="b"/>
            <a:pathLst>
              <a:path w="944879" h="177165">
                <a:moveTo>
                  <a:pt x="38760" y="17957"/>
                </a:moveTo>
                <a:lnTo>
                  <a:pt x="0" y="17957"/>
                </a:lnTo>
                <a:lnTo>
                  <a:pt x="0" y="142595"/>
                </a:lnTo>
                <a:lnTo>
                  <a:pt x="39115" y="142595"/>
                </a:lnTo>
                <a:lnTo>
                  <a:pt x="47088" y="142250"/>
                </a:lnTo>
                <a:lnTo>
                  <a:pt x="86709" y="120192"/>
                </a:lnTo>
                <a:lnTo>
                  <a:pt x="27025" y="120192"/>
                </a:lnTo>
                <a:lnTo>
                  <a:pt x="27025" y="40360"/>
                </a:lnTo>
                <a:lnTo>
                  <a:pt x="89040" y="40360"/>
                </a:lnTo>
                <a:lnTo>
                  <a:pt x="83299" y="32715"/>
                </a:lnTo>
                <a:lnTo>
                  <a:pt x="75150" y="26257"/>
                </a:lnTo>
                <a:lnTo>
                  <a:pt x="65011" y="21645"/>
                </a:lnTo>
                <a:lnTo>
                  <a:pt x="52881" y="18879"/>
                </a:lnTo>
                <a:lnTo>
                  <a:pt x="38760" y="17957"/>
                </a:lnTo>
                <a:close/>
              </a:path>
              <a:path w="944879" h="177165">
                <a:moveTo>
                  <a:pt x="89040" y="40360"/>
                </a:moveTo>
                <a:lnTo>
                  <a:pt x="36804" y="40360"/>
                </a:lnTo>
                <a:lnTo>
                  <a:pt x="44262" y="40932"/>
                </a:lnTo>
                <a:lnTo>
                  <a:pt x="50807" y="42648"/>
                </a:lnTo>
                <a:lnTo>
                  <a:pt x="69697" y="80009"/>
                </a:lnTo>
                <a:lnTo>
                  <a:pt x="69235" y="89213"/>
                </a:lnTo>
                <a:lnTo>
                  <a:pt x="45302" y="119547"/>
                </a:lnTo>
                <a:lnTo>
                  <a:pt x="36982" y="120192"/>
                </a:lnTo>
                <a:lnTo>
                  <a:pt x="86709" y="120192"/>
                </a:lnTo>
                <a:lnTo>
                  <a:pt x="89814" y="115417"/>
                </a:lnTo>
                <a:lnTo>
                  <a:pt x="92875" y="108546"/>
                </a:lnTo>
                <a:lnTo>
                  <a:pt x="96659" y="93967"/>
                </a:lnTo>
                <a:lnTo>
                  <a:pt x="97612" y="86055"/>
                </a:lnTo>
                <a:lnTo>
                  <a:pt x="97612" y="77520"/>
                </a:lnTo>
                <a:lnTo>
                  <a:pt x="96717" y="63454"/>
                </a:lnTo>
                <a:lnTo>
                  <a:pt x="94032" y="51298"/>
                </a:lnTo>
                <a:lnTo>
                  <a:pt x="89559" y="41051"/>
                </a:lnTo>
                <a:lnTo>
                  <a:pt x="89040" y="40360"/>
                </a:lnTo>
                <a:close/>
              </a:path>
              <a:path w="944879" h="177165">
                <a:moveTo>
                  <a:pt x="159664" y="40182"/>
                </a:moveTo>
                <a:lnTo>
                  <a:pt x="119646" y="61510"/>
                </a:lnTo>
                <a:lnTo>
                  <a:pt x="112547" y="92100"/>
                </a:lnTo>
                <a:lnTo>
                  <a:pt x="115536" y="115045"/>
                </a:lnTo>
                <a:lnTo>
                  <a:pt x="124502" y="131437"/>
                </a:lnTo>
                <a:lnTo>
                  <a:pt x="139448" y="141272"/>
                </a:lnTo>
                <a:lnTo>
                  <a:pt x="160375" y="144551"/>
                </a:lnTo>
                <a:lnTo>
                  <a:pt x="171341" y="143851"/>
                </a:lnTo>
                <a:lnTo>
                  <a:pt x="181130" y="141751"/>
                </a:lnTo>
                <a:lnTo>
                  <a:pt x="189743" y="138250"/>
                </a:lnTo>
                <a:lnTo>
                  <a:pt x="197180" y="133349"/>
                </a:lnTo>
                <a:lnTo>
                  <a:pt x="191038" y="123393"/>
                </a:lnTo>
                <a:lnTo>
                  <a:pt x="163398" y="123393"/>
                </a:lnTo>
                <a:lnTo>
                  <a:pt x="152863" y="121859"/>
                </a:lnTo>
                <a:lnTo>
                  <a:pt x="145262" y="117259"/>
                </a:lnTo>
                <a:lnTo>
                  <a:pt x="140595" y="109591"/>
                </a:lnTo>
                <a:lnTo>
                  <a:pt x="138861" y="98856"/>
                </a:lnTo>
                <a:lnTo>
                  <a:pt x="198780" y="98856"/>
                </a:lnTo>
                <a:lnTo>
                  <a:pt x="199605" y="92811"/>
                </a:lnTo>
                <a:lnTo>
                  <a:pt x="200024" y="86829"/>
                </a:lnTo>
                <a:lnTo>
                  <a:pt x="200024" y="81076"/>
                </a:lnTo>
                <a:lnTo>
                  <a:pt x="139395" y="81076"/>
                </a:lnTo>
                <a:lnTo>
                  <a:pt x="139636" y="75031"/>
                </a:lnTo>
                <a:lnTo>
                  <a:pt x="141465" y="70078"/>
                </a:lnTo>
                <a:lnTo>
                  <a:pt x="148348" y="62382"/>
                </a:lnTo>
                <a:lnTo>
                  <a:pt x="153022" y="60451"/>
                </a:lnTo>
                <a:lnTo>
                  <a:pt x="195586" y="60451"/>
                </a:lnTo>
                <a:lnTo>
                  <a:pt x="194024" y="57197"/>
                </a:lnTo>
                <a:lnTo>
                  <a:pt x="189356" y="51206"/>
                </a:lnTo>
                <a:lnTo>
                  <a:pt x="183501" y="46381"/>
                </a:lnTo>
                <a:lnTo>
                  <a:pt x="176601" y="42937"/>
                </a:lnTo>
                <a:lnTo>
                  <a:pt x="168656" y="40871"/>
                </a:lnTo>
                <a:lnTo>
                  <a:pt x="159664" y="40182"/>
                </a:lnTo>
                <a:close/>
              </a:path>
              <a:path w="944879" h="177165">
                <a:moveTo>
                  <a:pt x="185445" y="114325"/>
                </a:moveTo>
                <a:lnTo>
                  <a:pt x="179641" y="120370"/>
                </a:lnTo>
                <a:lnTo>
                  <a:pt x="172288" y="123393"/>
                </a:lnTo>
                <a:lnTo>
                  <a:pt x="191038" y="123393"/>
                </a:lnTo>
                <a:lnTo>
                  <a:pt x="185445" y="114325"/>
                </a:lnTo>
                <a:close/>
              </a:path>
              <a:path w="944879" h="177165">
                <a:moveTo>
                  <a:pt x="195586" y="60451"/>
                </a:moveTo>
                <a:lnTo>
                  <a:pt x="169506" y="60451"/>
                </a:lnTo>
                <a:lnTo>
                  <a:pt x="174777" y="66433"/>
                </a:lnTo>
                <a:lnTo>
                  <a:pt x="174777" y="81076"/>
                </a:lnTo>
                <a:lnTo>
                  <a:pt x="200024" y="81076"/>
                </a:lnTo>
                <a:lnTo>
                  <a:pt x="199358" y="72042"/>
                </a:lnTo>
                <a:lnTo>
                  <a:pt x="197357" y="64142"/>
                </a:lnTo>
                <a:lnTo>
                  <a:pt x="195586" y="60451"/>
                </a:lnTo>
                <a:close/>
              </a:path>
              <a:path w="944879" h="177165">
                <a:moveTo>
                  <a:pt x="224916" y="110769"/>
                </a:moveTo>
                <a:lnTo>
                  <a:pt x="208914" y="129260"/>
                </a:lnTo>
                <a:lnTo>
                  <a:pt x="212585" y="133172"/>
                </a:lnTo>
                <a:lnTo>
                  <a:pt x="217868" y="136664"/>
                </a:lnTo>
                <a:lnTo>
                  <a:pt x="249808" y="144373"/>
                </a:lnTo>
                <a:lnTo>
                  <a:pt x="259136" y="143768"/>
                </a:lnTo>
                <a:lnTo>
                  <a:pt x="288454" y="123215"/>
                </a:lnTo>
                <a:lnTo>
                  <a:pt x="245783" y="123215"/>
                </a:lnTo>
                <a:lnTo>
                  <a:pt x="240715" y="121945"/>
                </a:lnTo>
                <a:lnTo>
                  <a:pt x="231343" y="116839"/>
                </a:lnTo>
                <a:lnTo>
                  <a:pt x="227647" y="113969"/>
                </a:lnTo>
                <a:lnTo>
                  <a:pt x="224916" y="110769"/>
                </a:lnTo>
                <a:close/>
              </a:path>
              <a:path w="944879" h="177165">
                <a:moveTo>
                  <a:pt x="252831" y="40360"/>
                </a:moveTo>
                <a:lnTo>
                  <a:pt x="215493" y="62941"/>
                </a:lnTo>
                <a:lnTo>
                  <a:pt x="215493" y="77635"/>
                </a:lnTo>
                <a:lnTo>
                  <a:pt x="250697" y="104279"/>
                </a:lnTo>
                <a:lnTo>
                  <a:pt x="254634" y="106032"/>
                </a:lnTo>
                <a:lnTo>
                  <a:pt x="261162" y="109816"/>
                </a:lnTo>
                <a:lnTo>
                  <a:pt x="262788" y="112077"/>
                </a:lnTo>
                <a:lnTo>
                  <a:pt x="262788" y="120370"/>
                </a:lnTo>
                <a:lnTo>
                  <a:pt x="258940" y="123215"/>
                </a:lnTo>
                <a:lnTo>
                  <a:pt x="288454" y="123215"/>
                </a:lnTo>
                <a:lnTo>
                  <a:pt x="289458" y="121018"/>
                </a:lnTo>
                <a:lnTo>
                  <a:pt x="289458" y="106921"/>
                </a:lnTo>
                <a:lnTo>
                  <a:pt x="254253" y="80429"/>
                </a:lnTo>
                <a:lnTo>
                  <a:pt x="250316" y="78676"/>
                </a:lnTo>
                <a:lnTo>
                  <a:pt x="243789" y="74764"/>
                </a:lnTo>
                <a:lnTo>
                  <a:pt x="242163" y="72428"/>
                </a:lnTo>
                <a:lnTo>
                  <a:pt x="242163" y="67322"/>
                </a:lnTo>
                <a:lnTo>
                  <a:pt x="243077" y="65430"/>
                </a:lnTo>
                <a:lnTo>
                  <a:pt x="246760" y="62585"/>
                </a:lnTo>
                <a:lnTo>
                  <a:pt x="249161" y="61874"/>
                </a:lnTo>
                <a:lnTo>
                  <a:pt x="281477" y="61874"/>
                </a:lnTo>
                <a:lnTo>
                  <a:pt x="289102" y="54406"/>
                </a:lnTo>
                <a:lnTo>
                  <a:pt x="282299" y="48263"/>
                </a:lnTo>
                <a:lnTo>
                  <a:pt x="273986" y="43873"/>
                </a:lnTo>
                <a:lnTo>
                  <a:pt x="264163" y="41239"/>
                </a:lnTo>
                <a:lnTo>
                  <a:pt x="252831" y="40360"/>
                </a:lnTo>
                <a:close/>
              </a:path>
              <a:path w="944879" h="177165">
                <a:moveTo>
                  <a:pt x="281477" y="61874"/>
                </a:moveTo>
                <a:lnTo>
                  <a:pt x="259829" y="61874"/>
                </a:lnTo>
                <a:lnTo>
                  <a:pt x="266407" y="65011"/>
                </a:lnTo>
                <a:lnTo>
                  <a:pt x="271856" y="71297"/>
                </a:lnTo>
                <a:lnTo>
                  <a:pt x="281477" y="61874"/>
                </a:lnTo>
                <a:close/>
              </a:path>
              <a:path w="944879" h="177165">
                <a:moveTo>
                  <a:pt x="348665" y="40182"/>
                </a:moveTo>
                <a:lnTo>
                  <a:pt x="309359" y="61476"/>
                </a:lnTo>
                <a:lnTo>
                  <a:pt x="302259" y="93344"/>
                </a:lnTo>
                <a:lnTo>
                  <a:pt x="304993" y="115747"/>
                </a:lnTo>
                <a:lnTo>
                  <a:pt x="313194" y="131749"/>
                </a:lnTo>
                <a:lnTo>
                  <a:pt x="326863" y="141350"/>
                </a:lnTo>
                <a:lnTo>
                  <a:pt x="345998" y="144551"/>
                </a:lnTo>
                <a:lnTo>
                  <a:pt x="357552" y="143551"/>
                </a:lnTo>
                <a:lnTo>
                  <a:pt x="367507" y="140550"/>
                </a:lnTo>
                <a:lnTo>
                  <a:pt x="375865" y="135550"/>
                </a:lnTo>
                <a:lnTo>
                  <a:pt x="382625" y="128549"/>
                </a:lnTo>
                <a:lnTo>
                  <a:pt x="376104" y="122504"/>
                </a:lnTo>
                <a:lnTo>
                  <a:pt x="348487" y="122504"/>
                </a:lnTo>
                <a:lnTo>
                  <a:pt x="340238" y="120548"/>
                </a:lnTo>
                <a:lnTo>
                  <a:pt x="334349" y="114682"/>
                </a:lnTo>
                <a:lnTo>
                  <a:pt x="330817" y="104903"/>
                </a:lnTo>
                <a:lnTo>
                  <a:pt x="329641" y="91211"/>
                </a:lnTo>
                <a:lnTo>
                  <a:pt x="329641" y="80784"/>
                </a:lnTo>
                <a:lnTo>
                  <a:pt x="331266" y="73342"/>
                </a:lnTo>
                <a:lnTo>
                  <a:pt x="337781" y="64452"/>
                </a:lnTo>
                <a:lnTo>
                  <a:pt x="342493" y="62229"/>
                </a:lnTo>
                <a:lnTo>
                  <a:pt x="375480" y="62229"/>
                </a:lnTo>
                <a:lnTo>
                  <a:pt x="383336" y="54762"/>
                </a:lnTo>
                <a:lnTo>
                  <a:pt x="377097" y="48385"/>
                </a:lnTo>
                <a:lnTo>
                  <a:pt x="369239" y="43829"/>
                </a:lnTo>
                <a:lnTo>
                  <a:pt x="359762" y="41094"/>
                </a:lnTo>
                <a:lnTo>
                  <a:pt x="348665" y="40182"/>
                </a:lnTo>
                <a:close/>
              </a:path>
              <a:path w="944879" h="177165">
                <a:moveTo>
                  <a:pt x="365556" y="112725"/>
                </a:moveTo>
                <a:lnTo>
                  <a:pt x="361873" y="119240"/>
                </a:lnTo>
                <a:lnTo>
                  <a:pt x="356184" y="122504"/>
                </a:lnTo>
                <a:lnTo>
                  <a:pt x="376104" y="122504"/>
                </a:lnTo>
                <a:lnTo>
                  <a:pt x="365556" y="112725"/>
                </a:lnTo>
                <a:close/>
              </a:path>
              <a:path w="944879" h="177165">
                <a:moveTo>
                  <a:pt x="375480" y="62229"/>
                </a:moveTo>
                <a:lnTo>
                  <a:pt x="356133" y="62229"/>
                </a:lnTo>
                <a:lnTo>
                  <a:pt x="361695" y="65430"/>
                </a:lnTo>
                <a:lnTo>
                  <a:pt x="365378" y="71831"/>
                </a:lnTo>
                <a:lnTo>
                  <a:pt x="375480" y="62229"/>
                </a:lnTo>
                <a:close/>
              </a:path>
              <a:path w="944879" h="177165">
                <a:moveTo>
                  <a:pt x="418185" y="42138"/>
                </a:moveTo>
                <a:lnTo>
                  <a:pt x="397205" y="42138"/>
                </a:lnTo>
                <a:lnTo>
                  <a:pt x="397205" y="142595"/>
                </a:lnTo>
                <a:lnTo>
                  <a:pt x="423875" y="142595"/>
                </a:lnTo>
                <a:lnTo>
                  <a:pt x="423875" y="74498"/>
                </a:lnTo>
                <a:lnTo>
                  <a:pt x="430390" y="69164"/>
                </a:lnTo>
                <a:lnTo>
                  <a:pt x="438213" y="66497"/>
                </a:lnTo>
                <a:lnTo>
                  <a:pt x="458901" y="66497"/>
                </a:lnTo>
                <a:lnTo>
                  <a:pt x="458901" y="56895"/>
                </a:lnTo>
                <a:lnTo>
                  <a:pt x="423697" y="56895"/>
                </a:lnTo>
                <a:lnTo>
                  <a:pt x="418185" y="42138"/>
                </a:lnTo>
                <a:close/>
              </a:path>
              <a:path w="944879" h="177165">
                <a:moveTo>
                  <a:pt x="458901" y="66497"/>
                </a:moveTo>
                <a:lnTo>
                  <a:pt x="452081" y="66497"/>
                </a:lnTo>
                <a:lnTo>
                  <a:pt x="455929" y="66789"/>
                </a:lnTo>
                <a:lnTo>
                  <a:pt x="458901" y="67386"/>
                </a:lnTo>
                <a:lnTo>
                  <a:pt x="458901" y="66497"/>
                </a:lnTo>
                <a:close/>
              </a:path>
              <a:path w="944879" h="177165">
                <a:moveTo>
                  <a:pt x="453440" y="40004"/>
                </a:moveTo>
                <a:lnTo>
                  <a:pt x="450367" y="40004"/>
                </a:lnTo>
                <a:lnTo>
                  <a:pt x="441673" y="41060"/>
                </a:lnTo>
                <a:lnTo>
                  <a:pt x="434449" y="44226"/>
                </a:lnTo>
                <a:lnTo>
                  <a:pt x="428695" y="49504"/>
                </a:lnTo>
                <a:lnTo>
                  <a:pt x="424408" y="56895"/>
                </a:lnTo>
                <a:lnTo>
                  <a:pt x="458901" y="56895"/>
                </a:lnTo>
                <a:lnTo>
                  <a:pt x="458901" y="40893"/>
                </a:lnTo>
                <a:lnTo>
                  <a:pt x="456285" y="40297"/>
                </a:lnTo>
                <a:lnTo>
                  <a:pt x="453440" y="40004"/>
                </a:lnTo>
                <a:close/>
              </a:path>
              <a:path w="944879" h="177165">
                <a:moveTo>
                  <a:pt x="499262" y="42138"/>
                </a:moveTo>
                <a:lnTo>
                  <a:pt x="472414" y="42138"/>
                </a:lnTo>
                <a:lnTo>
                  <a:pt x="472414" y="142595"/>
                </a:lnTo>
                <a:lnTo>
                  <a:pt x="499262" y="142595"/>
                </a:lnTo>
                <a:lnTo>
                  <a:pt x="499262" y="42138"/>
                </a:lnTo>
                <a:close/>
              </a:path>
              <a:path w="944879" h="177165">
                <a:moveTo>
                  <a:pt x="489889" y="0"/>
                </a:moveTo>
                <a:lnTo>
                  <a:pt x="481126" y="0"/>
                </a:lnTo>
                <a:lnTo>
                  <a:pt x="477507" y="1511"/>
                </a:lnTo>
                <a:lnTo>
                  <a:pt x="471576" y="7556"/>
                </a:lnTo>
                <a:lnTo>
                  <a:pt x="470103" y="11379"/>
                </a:lnTo>
                <a:lnTo>
                  <a:pt x="470150" y="20269"/>
                </a:lnTo>
                <a:lnTo>
                  <a:pt x="471576" y="23710"/>
                </a:lnTo>
                <a:lnTo>
                  <a:pt x="477507" y="29629"/>
                </a:lnTo>
                <a:lnTo>
                  <a:pt x="481126" y="31114"/>
                </a:lnTo>
                <a:lnTo>
                  <a:pt x="489889" y="31114"/>
                </a:lnTo>
                <a:lnTo>
                  <a:pt x="493661" y="29667"/>
                </a:lnTo>
                <a:lnTo>
                  <a:pt x="499706" y="23850"/>
                </a:lnTo>
                <a:lnTo>
                  <a:pt x="501218" y="20269"/>
                </a:lnTo>
                <a:lnTo>
                  <a:pt x="501218" y="11379"/>
                </a:lnTo>
                <a:lnTo>
                  <a:pt x="499706" y="7556"/>
                </a:lnTo>
                <a:lnTo>
                  <a:pt x="493661" y="1511"/>
                </a:lnTo>
                <a:lnTo>
                  <a:pt x="489889" y="0"/>
                </a:lnTo>
                <a:close/>
              </a:path>
              <a:path w="944879" h="177165">
                <a:moveTo>
                  <a:pt x="543890" y="42138"/>
                </a:moveTo>
                <a:lnTo>
                  <a:pt x="524154" y="42138"/>
                </a:lnTo>
                <a:lnTo>
                  <a:pt x="524154" y="177088"/>
                </a:lnTo>
                <a:lnTo>
                  <a:pt x="550824" y="177088"/>
                </a:lnTo>
                <a:lnTo>
                  <a:pt x="550824" y="141528"/>
                </a:lnTo>
                <a:lnTo>
                  <a:pt x="577837" y="141528"/>
                </a:lnTo>
                <a:lnTo>
                  <a:pt x="584047" y="139574"/>
                </a:lnTo>
                <a:lnTo>
                  <a:pt x="591710" y="135129"/>
                </a:lnTo>
                <a:lnTo>
                  <a:pt x="598563" y="128904"/>
                </a:lnTo>
                <a:lnTo>
                  <a:pt x="603904" y="121437"/>
                </a:lnTo>
                <a:lnTo>
                  <a:pt x="558114" y="121437"/>
                </a:lnTo>
                <a:lnTo>
                  <a:pt x="553897" y="120434"/>
                </a:lnTo>
                <a:lnTo>
                  <a:pt x="550468" y="118414"/>
                </a:lnTo>
                <a:lnTo>
                  <a:pt x="550468" y="69697"/>
                </a:lnTo>
                <a:lnTo>
                  <a:pt x="553897" y="64604"/>
                </a:lnTo>
                <a:lnTo>
                  <a:pt x="558825" y="62052"/>
                </a:lnTo>
                <a:lnTo>
                  <a:pt x="606669" y="62052"/>
                </a:lnTo>
                <a:lnTo>
                  <a:pt x="605753" y="59683"/>
                </a:lnTo>
                <a:lnTo>
                  <a:pt x="601319" y="52806"/>
                </a:lnTo>
                <a:lnTo>
                  <a:pt x="599167" y="50672"/>
                </a:lnTo>
                <a:lnTo>
                  <a:pt x="549579" y="50672"/>
                </a:lnTo>
                <a:lnTo>
                  <a:pt x="543890" y="42138"/>
                </a:lnTo>
                <a:close/>
              </a:path>
              <a:path w="944879" h="177165">
                <a:moveTo>
                  <a:pt x="577837" y="141528"/>
                </a:moveTo>
                <a:lnTo>
                  <a:pt x="550824" y="141528"/>
                </a:lnTo>
                <a:lnTo>
                  <a:pt x="555561" y="142595"/>
                </a:lnTo>
                <a:lnTo>
                  <a:pt x="560717" y="143128"/>
                </a:lnTo>
                <a:lnTo>
                  <a:pt x="566292" y="143128"/>
                </a:lnTo>
                <a:lnTo>
                  <a:pt x="575575" y="142240"/>
                </a:lnTo>
                <a:lnTo>
                  <a:pt x="577837" y="141528"/>
                </a:lnTo>
                <a:close/>
              </a:path>
              <a:path w="944879" h="177165">
                <a:moveTo>
                  <a:pt x="606669" y="62052"/>
                </a:moveTo>
                <a:lnTo>
                  <a:pt x="570788" y="62052"/>
                </a:lnTo>
                <a:lnTo>
                  <a:pt x="575322" y="64427"/>
                </a:lnTo>
                <a:lnTo>
                  <a:pt x="582320" y="73901"/>
                </a:lnTo>
                <a:lnTo>
                  <a:pt x="584072" y="81013"/>
                </a:lnTo>
                <a:lnTo>
                  <a:pt x="584072" y="101765"/>
                </a:lnTo>
                <a:lnTo>
                  <a:pt x="582294" y="109727"/>
                </a:lnTo>
                <a:lnTo>
                  <a:pt x="575182" y="119100"/>
                </a:lnTo>
                <a:lnTo>
                  <a:pt x="569963" y="121437"/>
                </a:lnTo>
                <a:lnTo>
                  <a:pt x="603904" y="121437"/>
                </a:lnTo>
                <a:lnTo>
                  <a:pt x="604199" y="121025"/>
                </a:lnTo>
                <a:lnTo>
                  <a:pt x="608228" y="111613"/>
                </a:lnTo>
                <a:lnTo>
                  <a:pt x="610647" y="100669"/>
                </a:lnTo>
                <a:lnTo>
                  <a:pt x="611454" y="88188"/>
                </a:lnTo>
                <a:lnTo>
                  <a:pt x="610820" y="77375"/>
                </a:lnTo>
                <a:lnTo>
                  <a:pt x="608920" y="67873"/>
                </a:lnTo>
                <a:lnTo>
                  <a:pt x="606669" y="62052"/>
                </a:lnTo>
                <a:close/>
              </a:path>
              <a:path w="944879" h="177165">
                <a:moveTo>
                  <a:pt x="574293" y="40360"/>
                </a:moveTo>
                <a:lnTo>
                  <a:pt x="567057" y="41005"/>
                </a:lnTo>
                <a:lnTo>
                  <a:pt x="560644" y="42940"/>
                </a:lnTo>
                <a:lnTo>
                  <a:pt x="555055" y="46163"/>
                </a:lnTo>
                <a:lnTo>
                  <a:pt x="550290" y="50672"/>
                </a:lnTo>
                <a:lnTo>
                  <a:pt x="599167" y="50672"/>
                </a:lnTo>
                <a:lnTo>
                  <a:pt x="595828" y="47363"/>
                </a:lnTo>
                <a:lnTo>
                  <a:pt x="589492" y="43473"/>
                </a:lnTo>
                <a:lnTo>
                  <a:pt x="582313" y="41139"/>
                </a:lnTo>
                <a:lnTo>
                  <a:pt x="574293" y="40360"/>
                </a:lnTo>
                <a:close/>
              </a:path>
              <a:path w="944879" h="177165">
                <a:moveTo>
                  <a:pt x="658914" y="62585"/>
                </a:moveTo>
                <a:lnTo>
                  <a:pt x="632421" y="62585"/>
                </a:lnTo>
                <a:lnTo>
                  <a:pt x="632421" y="110413"/>
                </a:lnTo>
                <a:lnTo>
                  <a:pt x="634278" y="124882"/>
                </a:lnTo>
                <a:lnTo>
                  <a:pt x="639848" y="135216"/>
                </a:lnTo>
                <a:lnTo>
                  <a:pt x="649127" y="141417"/>
                </a:lnTo>
                <a:lnTo>
                  <a:pt x="662114" y="143484"/>
                </a:lnTo>
                <a:lnTo>
                  <a:pt x="671130" y="143096"/>
                </a:lnTo>
                <a:lnTo>
                  <a:pt x="678786" y="141930"/>
                </a:lnTo>
                <a:lnTo>
                  <a:pt x="685085" y="139985"/>
                </a:lnTo>
                <a:lnTo>
                  <a:pt x="690029" y="137261"/>
                </a:lnTo>
                <a:lnTo>
                  <a:pt x="684629" y="121615"/>
                </a:lnTo>
                <a:lnTo>
                  <a:pt x="662419" y="121615"/>
                </a:lnTo>
                <a:lnTo>
                  <a:pt x="658914" y="118122"/>
                </a:lnTo>
                <a:lnTo>
                  <a:pt x="658914" y="62585"/>
                </a:lnTo>
                <a:close/>
              </a:path>
              <a:path w="944879" h="177165">
                <a:moveTo>
                  <a:pt x="683094" y="117170"/>
                </a:moveTo>
                <a:lnTo>
                  <a:pt x="679310" y="120129"/>
                </a:lnTo>
                <a:lnTo>
                  <a:pt x="674738" y="121615"/>
                </a:lnTo>
                <a:lnTo>
                  <a:pt x="684629" y="121615"/>
                </a:lnTo>
                <a:lnTo>
                  <a:pt x="683094" y="117170"/>
                </a:lnTo>
                <a:close/>
              </a:path>
              <a:path w="944879" h="177165">
                <a:moveTo>
                  <a:pt x="658914" y="16890"/>
                </a:moveTo>
                <a:lnTo>
                  <a:pt x="641845" y="16890"/>
                </a:lnTo>
                <a:lnTo>
                  <a:pt x="632599" y="40538"/>
                </a:lnTo>
                <a:lnTo>
                  <a:pt x="619620" y="45872"/>
                </a:lnTo>
                <a:lnTo>
                  <a:pt x="619620" y="62585"/>
                </a:lnTo>
                <a:lnTo>
                  <a:pt x="683983" y="62585"/>
                </a:lnTo>
                <a:lnTo>
                  <a:pt x="683983" y="42138"/>
                </a:lnTo>
                <a:lnTo>
                  <a:pt x="658914" y="42138"/>
                </a:lnTo>
                <a:lnTo>
                  <a:pt x="658914" y="16890"/>
                </a:lnTo>
                <a:close/>
              </a:path>
              <a:path w="944879" h="177165">
                <a:moveTo>
                  <a:pt x="729322" y="42138"/>
                </a:moveTo>
                <a:lnTo>
                  <a:pt x="702475" y="42138"/>
                </a:lnTo>
                <a:lnTo>
                  <a:pt x="702475" y="142595"/>
                </a:lnTo>
                <a:lnTo>
                  <a:pt x="729322" y="142595"/>
                </a:lnTo>
                <a:lnTo>
                  <a:pt x="729322" y="42138"/>
                </a:lnTo>
                <a:close/>
              </a:path>
              <a:path w="944879" h="177165">
                <a:moveTo>
                  <a:pt x="719962" y="0"/>
                </a:moveTo>
                <a:lnTo>
                  <a:pt x="711187" y="0"/>
                </a:lnTo>
                <a:lnTo>
                  <a:pt x="707567" y="1511"/>
                </a:lnTo>
                <a:lnTo>
                  <a:pt x="701649" y="7556"/>
                </a:lnTo>
                <a:lnTo>
                  <a:pt x="700163" y="11379"/>
                </a:lnTo>
                <a:lnTo>
                  <a:pt x="700211" y="20269"/>
                </a:lnTo>
                <a:lnTo>
                  <a:pt x="701649" y="23710"/>
                </a:lnTo>
                <a:lnTo>
                  <a:pt x="707567" y="29629"/>
                </a:lnTo>
                <a:lnTo>
                  <a:pt x="711187" y="31114"/>
                </a:lnTo>
                <a:lnTo>
                  <a:pt x="719962" y="31114"/>
                </a:lnTo>
                <a:lnTo>
                  <a:pt x="723722" y="29667"/>
                </a:lnTo>
                <a:lnTo>
                  <a:pt x="729767" y="23850"/>
                </a:lnTo>
                <a:lnTo>
                  <a:pt x="731278" y="20269"/>
                </a:lnTo>
                <a:lnTo>
                  <a:pt x="731278" y="11379"/>
                </a:lnTo>
                <a:lnTo>
                  <a:pt x="729767" y="7556"/>
                </a:lnTo>
                <a:lnTo>
                  <a:pt x="723722" y="1511"/>
                </a:lnTo>
                <a:lnTo>
                  <a:pt x="719962" y="0"/>
                </a:lnTo>
                <a:close/>
              </a:path>
              <a:path w="944879" h="177165">
                <a:moveTo>
                  <a:pt x="795108" y="40360"/>
                </a:moveTo>
                <a:lnTo>
                  <a:pt x="755181" y="61959"/>
                </a:lnTo>
                <a:lnTo>
                  <a:pt x="748880" y="92811"/>
                </a:lnTo>
                <a:lnTo>
                  <a:pt x="749530" y="104613"/>
                </a:lnTo>
                <a:lnTo>
                  <a:pt x="773217" y="141217"/>
                </a:lnTo>
                <a:lnTo>
                  <a:pt x="794219" y="144551"/>
                </a:lnTo>
                <a:lnTo>
                  <a:pt x="805350" y="143679"/>
                </a:lnTo>
                <a:lnTo>
                  <a:pt x="814911" y="141063"/>
                </a:lnTo>
                <a:lnTo>
                  <a:pt x="822905" y="136702"/>
                </a:lnTo>
                <a:lnTo>
                  <a:pt x="829335" y="130594"/>
                </a:lnTo>
                <a:lnTo>
                  <a:pt x="833876" y="123570"/>
                </a:lnTo>
                <a:lnTo>
                  <a:pt x="788466" y="123570"/>
                </a:lnTo>
                <a:lnTo>
                  <a:pt x="783704" y="120929"/>
                </a:lnTo>
                <a:lnTo>
                  <a:pt x="777887" y="110388"/>
                </a:lnTo>
                <a:lnTo>
                  <a:pt x="776439" y="102412"/>
                </a:lnTo>
                <a:lnTo>
                  <a:pt x="776482" y="81205"/>
                </a:lnTo>
                <a:lnTo>
                  <a:pt x="777862" y="73786"/>
                </a:lnTo>
                <a:lnTo>
                  <a:pt x="783551" y="63830"/>
                </a:lnTo>
                <a:lnTo>
                  <a:pt x="787996" y="61340"/>
                </a:lnTo>
                <a:lnTo>
                  <a:pt x="834864" y="61340"/>
                </a:lnTo>
                <a:lnTo>
                  <a:pt x="834774" y="61096"/>
                </a:lnTo>
                <a:lnTo>
                  <a:pt x="830224" y="53695"/>
                </a:lnTo>
                <a:lnTo>
                  <a:pt x="824128" y="47861"/>
                </a:lnTo>
                <a:lnTo>
                  <a:pt x="816243" y="43694"/>
                </a:lnTo>
                <a:lnTo>
                  <a:pt x="806569" y="41194"/>
                </a:lnTo>
                <a:lnTo>
                  <a:pt x="795108" y="40360"/>
                </a:lnTo>
                <a:close/>
              </a:path>
              <a:path w="944879" h="177165">
                <a:moveTo>
                  <a:pt x="834864" y="61340"/>
                </a:moveTo>
                <a:lnTo>
                  <a:pt x="800798" y="61340"/>
                </a:lnTo>
                <a:lnTo>
                  <a:pt x="805662" y="63982"/>
                </a:lnTo>
                <a:lnTo>
                  <a:pt x="811580" y="74523"/>
                </a:lnTo>
                <a:lnTo>
                  <a:pt x="813066" y="82499"/>
                </a:lnTo>
                <a:lnTo>
                  <a:pt x="813066" y="103720"/>
                </a:lnTo>
                <a:lnTo>
                  <a:pt x="811733" y="111417"/>
                </a:lnTo>
                <a:lnTo>
                  <a:pt x="806399" y="121145"/>
                </a:lnTo>
                <a:lnTo>
                  <a:pt x="801750" y="123570"/>
                </a:lnTo>
                <a:lnTo>
                  <a:pt x="833876" y="123570"/>
                </a:lnTo>
                <a:lnTo>
                  <a:pt x="834276" y="122952"/>
                </a:lnTo>
                <a:lnTo>
                  <a:pt x="837804" y="113990"/>
                </a:lnTo>
                <a:lnTo>
                  <a:pt x="839917" y="103720"/>
                </a:lnTo>
                <a:lnTo>
                  <a:pt x="840625" y="92100"/>
                </a:lnTo>
                <a:lnTo>
                  <a:pt x="839975" y="80298"/>
                </a:lnTo>
                <a:lnTo>
                  <a:pt x="838025" y="69964"/>
                </a:lnTo>
                <a:lnTo>
                  <a:pt x="834864" y="61340"/>
                </a:lnTo>
                <a:close/>
              </a:path>
              <a:path w="944879" h="177165">
                <a:moveTo>
                  <a:pt x="880452" y="42138"/>
                </a:moveTo>
                <a:lnTo>
                  <a:pt x="859472" y="42138"/>
                </a:lnTo>
                <a:lnTo>
                  <a:pt x="859472" y="142595"/>
                </a:lnTo>
                <a:lnTo>
                  <a:pt x="886320" y="142595"/>
                </a:lnTo>
                <a:lnTo>
                  <a:pt x="886320" y="74320"/>
                </a:lnTo>
                <a:lnTo>
                  <a:pt x="889634" y="66382"/>
                </a:lnTo>
                <a:lnTo>
                  <a:pt x="895388" y="62407"/>
                </a:lnTo>
                <a:lnTo>
                  <a:pt x="943167" y="62407"/>
                </a:lnTo>
                <a:lnTo>
                  <a:pt x="942303" y="58454"/>
                </a:lnTo>
                <a:lnTo>
                  <a:pt x="939830" y="52708"/>
                </a:lnTo>
                <a:lnTo>
                  <a:pt x="938986" y="51561"/>
                </a:lnTo>
                <a:lnTo>
                  <a:pt x="885786" y="51561"/>
                </a:lnTo>
                <a:lnTo>
                  <a:pt x="880452" y="42138"/>
                </a:lnTo>
                <a:close/>
              </a:path>
              <a:path w="944879" h="177165">
                <a:moveTo>
                  <a:pt x="943167" y="62407"/>
                </a:moveTo>
                <a:lnTo>
                  <a:pt x="908075" y="62407"/>
                </a:lnTo>
                <a:lnTo>
                  <a:pt x="911504" y="63830"/>
                </a:lnTo>
                <a:lnTo>
                  <a:pt x="916254" y="69519"/>
                </a:lnTo>
                <a:lnTo>
                  <a:pt x="917435" y="73545"/>
                </a:lnTo>
                <a:lnTo>
                  <a:pt x="917435" y="142595"/>
                </a:lnTo>
                <a:lnTo>
                  <a:pt x="944283" y="142595"/>
                </a:lnTo>
                <a:lnTo>
                  <a:pt x="944283" y="73075"/>
                </a:lnTo>
                <a:lnTo>
                  <a:pt x="943787" y="65243"/>
                </a:lnTo>
                <a:lnTo>
                  <a:pt x="943167" y="62407"/>
                </a:lnTo>
                <a:close/>
              </a:path>
              <a:path w="944879" h="177165">
                <a:moveTo>
                  <a:pt x="923480" y="39649"/>
                </a:moveTo>
                <a:lnTo>
                  <a:pt x="908303" y="39649"/>
                </a:lnTo>
                <a:lnTo>
                  <a:pt x="903236" y="40716"/>
                </a:lnTo>
                <a:lnTo>
                  <a:pt x="893406" y="44983"/>
                </a:lnTo>
                <a:lnTo>
                  <a:pt x="889457" y="47891"/>
                </a:lnTo>
                <a:lnTo>
                  <a:pt x="886498" y="51561"/>
                </a:lnTo>
                <a:lnTo>
                  <a:pt x="938986" y="51561"/>
                </a:lnTo>
                <a:lnTo>
                  <a:pt x="936370" y="48005"/>
                </a:lnTo>
                <a:lnTo>
                  <a:pt x="931100" y="42430"/>
                </a:lnTo>
                <a:lnTo>
                  <a:pt x="923480" y="396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74257" y="987645"/>
            <a:ext cx="2102896" cy="152111"/>
          </a:xfrm>
          <a:custGeom>
            <a:avLst/>
            <a:gdLst/>
            <a:ahLst/>
            <a:cxnLst/>
            <a:rect l="l" t="t" r="r" b="b"/>
            <a:pathLst>
              <a:path w="1624965" h="196850">
                <a:moveTo>
                  <a:pt x="40538" y="25069"/>
                </a:moveTo>
                <a:lnTo>
                  <a:pt x="0" y="25069"/>
                </a:lnTo>
                <a:lnTo>
                  <a:pt x="0" y="149707"/>
                </a:lnTo>
                <a:lnTo>
                  <a:pt x="26847" y="149707"/>
                </a:lnTo>
                <a:lnTo>
                  <a:pt x="26847" y="103301"/>
                </a:lnTo>
                <a:lnTo>
                  <a:pt x="65884" y="103301"/>
                </a:lnTo>
                <a:lnTo>
                  <a:pt x="63588" y="100723"/>
                </a:lnTo>
                <a:lnTo>
                  <a:pt x="60744" y="98615"/>
                </a:lnTo>
                <a:lnTo>
                  <a:pt x="57429" y="97078"/>
                </a:lnTo>
                <a:lnTo>
                  <a:pt x="57429" y="96367"/>
                </a:lnTo>
                <a:lnTo>
                  <a:pt x="65366" y="94830"/>
                </a:lnTo>
                <a:lnTo>
                  <a:pt x="71742" y="91211"/>
                </a:lnTo>
                <a:lnTo>
                  <a:pt x="79693" y="81788"/>
                </a:lnTo>
                <a:lnTo>
                  <a:pt x="26847" y="81788"/>
                </a:lnTo>
                <a:lnTo>
                  <a:pt x="26847" y="47472"/>
                </a:lnTo>
                <a:lnTo>
                  <a:pt x="81616" y="47472"/>
                </a:lnTo>
                <a:lnTo>
                  <a:pt x="81010" y="45226"/>
                </a:lnTo>
                <a:lnTo>
                  <a:pt x="50556" y="25619"/>
                </a:lnTo>
                <a:lnTo>
                  <a:pt x="40538" y="25069"/>
                </a:lnTo>
                <a:close/>
              </a:path>
              <a:path w="1624965" h="196850">
                <a:moveTo>
                  <a:pt x="65884" y="103301"/>
                </a:moveTo>
                <a:lnTo>
                  <a:pt x="34201" y="103301"/>
                </a:lnTo>
                <a:lnTo>
                  <a:pt x="37985" y="105257"/>
                </a:lnTo>
                <a:lnTo>
                  <a:pt x="40005" y="109169"/>
                </a:lnTo>
                <a:lnTo>
                  <a:pt x="60629" y="149707"/>
                </a:lnTo>
                <a:lnTo>
                  <a:pt x="92989" y="149707"/>
                </a:lnTo>
                <a:lnTo>
                  <a:pt x="71005" y="110058"/>
                </a:lnTo>
                <a:lnTo>
                  <a:pt x="68338" y="106057"/>
                </a:lnTo>
                <a:lnTo>
                  <a:pt x="65884" y="103301"/>
                </a:lnTo>
                <a:close/>
              </a:path>
              <a:path w="1624965" h="196850">
                <a:moveTo>
                  <a:pt x="81616" y="47472"/>
                </a:moveTo>
                <a:lnTo>
                  <a:pt x="49961" y="47472"/>
                </a:lnTo>
                <a:lnTo>
                  <a:pt x="56184" y="52984"/>
                </a:lnTo>
                <a:lnTo>
                  <a:pt x="56184" y="70053"/>
                </a:lnTo>
                <a:lnTo>
                  <a:pt x="54762" y="74523"/>
                </a:lnTo>
                <a:lnTo>
                  <a:pt x="49072" y="80340"/>
                </a:lnTo>
                <a:lnTo>
                  <a:pt x="44157" y="81788"/>
                </a:lnTo>
                <a:lnTo>
                  <a:pt x="79693" y="81788"/>
                </a:lnTo>
                <a:lnTo>
                  <a:pt x="81343" y="79832"/>
                </a:lnTo>
                <a:lnTo>
                  <a:pt x="83743" y="71894"/>
                </a:lnTo>
                <a:lnTo>
                  <a:pt x="83743" y="61696"/>
                </a:lnTo>
                <a:lnTo>
                  <a:pt x="83060" y="52821"/>
                </a:lnTo>
                <a:lnTo>
                  <a:pt x="81616" y="47472"/>
                </a:lnTo>
                <a:close/>
              </a:path>
              <a:path w="1624965" h="196850">
                <a:moveTo>
                  <a:pt x="142082" y="91363"/>
                </a:moveTo>
                <a:lnTo>
                  <a:pt x="104676" y="108834"/>
                </a:lnTo>
                <a:lnTo>
                  <a:pt x="101168" y="123571"/>
                </a:lnTo>
                <a:lnTo>
                  <a:pt x="101168" y="131279"/>
                </a:lnTo>
                <a:lnTo>
                  <a:pt x="103771" y="137820"/>
                </a:lnTo>
                <a:lnTo>
                  <a:pt x="114198" y="148615"/>
                </a:lnTo>
                <a:lnTo>
                  <a:pt x="121488" y="151307"/>
                </a:lnTo>
                <a:lnTo>
                  <a:pt x="130860" y="151307"/>
                </a:lnTo>
                <a:lnTo>
                  <a:pt x="138926" y="150607"/>
                </a:lnTo>
                <a:lnTo>
                  <a:pt x="145881" y="148507"/>
                </a:lnTo>
                <a:lnTo>
                  <a:pt x="151727" y="145007"/>
                </a:lnTo>
                <a:lnTo>
                  <a:pt x="156464" y="140106"/>
                </a:lnTo>
                <a:lnTo>
                  <a:pt x="188645" y="140106"/>
                </a:lnTo>
                <a:lnTo>
                  <a:pt x="188645" y="130860"/>
                </a:lnTo>
                <a:lnTo>
                  <a:pt x="134708" y="130860"/>
                </a:lnTo>
                <a:lnTo>
                  <a:pt x="132041" y="129971"/>
                </a:lnTo>
                <a:lnTo>
                  <a:pt x="128244" y="126415"/>
                </a:lnTo>
                <a:lnTo>
                  <a:pt x="127304" y="124040"/>
                </a:lnTo>
                <a:lnTo>
                  <a:pt x="127304" y="121081"/>
                </a:lnTo>
                <a:lnTo>
                  <a:pt x="128948" y="115359"/>
                </a:lnTo>
                <a:lnTo>
                  <a:pt x="133880" y="111526"/>
                </a:lnTo>
                <a:lnTo>
                  <a:pt x="142103" y="109582"/>
                </a:lnTo>
                <a:lnTo>
                  <a:pt x="178866" y="109524"/>
                </a:lnTo>
                <a:lnTo>
                  <a:pt x="178866" y="91389"/>
                </a:lnTo>
                <a:lnTo>
                  <a:pt x="153619" y="91389"/>
                </a:lnTo>
                <a:lnTo>
                  <a:pt x="142082" y="91363"/>
                </a:lnTo>
                <a:close/>
              </a:path>
              <a:path w="1624965" h="196850">
                <a:moveTo>
                  <a:pt x="188645" y="140106"/>
                </a:moveTo>
                <a:lnTo>
                  <a:pt x="157175" y="140106"/>
                </a:lnTo>
                <a:lnTo>
                  <a:pt x="160731" y="147332"/>
                </a:lnTo>
                <a:lnTo>
                  <a:pt x="166776" y="150952"/>
                </a:lnTo>
                <a:lnTo>
                  <a:pt x="180644" y="150952"/>
                </a:lnTo>
                <a:lnTo>
                  <a:pt x="185089" y="149821"/>
                </a:lnTo>
                <a:lnTo>
                  <a:pt x="188645" y="147574"/>
                </a:lnTo>
                <a:lnTo>
                  <a:pt x="188645" y="140106"/>
                </a:lnTo>
                <a:close/>
              </a:path>
              <a:path w="1624965" h="196850">
                <a:moveTo>
                  <a:pt x="178866" y="109524"/>
                </a:moveTo>
                <a:lnTo>
                  <a:pt x="153619" y="109524"/>
                </a:lnTo>
                <a:lnTo>
                  <a:pt x="153619" y="123748"/>
                </a:lnTo>
                <a:lnTo>
                  <a:pt x="150063" y="128485"/>
                </a:lnTo>
                <a:lnTo>
                  <a:pt x="144907" y="130860"/>
                </a:lnTo>
                <a:lnTo>
                  <a:pt x="188645" y="130860"/>
                </a:lnTo>
                <a:lnTo>
                  <a:pt x="188645" y="129082"/>
                </a:lnTo>
                <a:lnTo>
                  <a:pt x="181178" y="129082"/>
                </a:lnTo>
                <a:lnTo>
                  <a:pt x="178920" y="126415"/>
                </a:lnTo>
                <a:lnTo>
                  <a:pt x="178866" y="109524"/>
                </a:lnTo>
                <a:close/>
              </a:path>
              <a:path w="1624965" h="196850">
                <a:moveTo>
                  <a:pt x="177316" y="68986"/>
                </a:moveTo>
                <a:lnTo>
                  <a:pt x="148818" y="68986"/>
                </a:lnTo>
                <a:lnTo>
                  <a:pt x="153619" y="73850"/>
                </a:lnTo>
                <a:lnTo>
                  <a:pt x="153619" y="91389"/>
                </a:lnTo>
                <a:lnTo>
                  <a:pt x="178866" y="91389"/>
                </a:lnTo>
                <a:lnTo>
                  <a:pt x="178839" y="80365"/>
                </a:lnTo>
                <a:lnTo>
                  <a:pt x="178243" y="72460"/>
                </a:lnTo>
                <a:lnTo>
                  <a:pt x="177316" y="68986"/>
                </a:lnTo>
                <a:close/>
              </a:path>
              <a:path w="1624965" h="196850">
                <a:moveTo>
                  <a:pt x="139039" y="47472"/>
                </a:moveTo>
                <a:lnTo>
                  <a:pt x="128247" y="48651"/>
                </a:lnTo>
                <a:lnTo>
                  <a:pt x="118635" y="52185"/>
                </a:lnTo>
                <a:lnTo>
                  <a:pt x="110202" y="58075"/>
                </a:lnTo>
                <a:lnTo>
                  <a:pt x="102946" y="66319"/>
                </a:lnTo>
                <a:lnTo>
                  <a:pt x="121970" y="80365"/>
                </a:lnTo>
                <a:lnTo>
                  <a:pt x="125171" y="72783"/>
                </a:lnTo>
                <a:lnTo>
                  <a:pt x="130911" y="68986"/>
                </a:lnTo>
                <a:lnTo>
                  <a:pt x="177316" y="68986"/>
                </a:lnTo>
                <a:lnTo>
                  <a:pt x="176374" y="65454"/>
                </a:lnTo>
                <a:lnTo>
                  <a:pt x="148371" y="47955"/>
                </a:lnTo>
                <a:lnTo>
                  <a:pt x="139039" y="47472"/>
                </a:lnTo>
                <a:close/>
              </a:path>
              <a:path w="1624965" h="196850">
                <a:moveTo>
                  <a:pt x="224917" y="49250"/>
                </a:moveTo>
                <a:lnTo>
                  <a:pt x="203936" y="49250"/>
                </a:lnTo>
                <a:lnTo>
                  <a:pt x="203936" y="149707"/>
                </a:lnTo>
                <a:lnTo>
                  <a:pt x="230784" y="149707"/>
                </a:lnTo>
                <a:lnTo>
                  <a:pt x="230784" y="81432"/>
                </a:lnTo>
                <a:lnTo>
                  <a:pt x="234099" y="73494"/>
                </a:lnTo>
                <a:lnTo>
                  <a:pt x="239852" y="69519"/>
                </a:lnTo>
                <a:lnTo>
                  <a:pt x="287631" y="69519"/>
                </a:lnTo>
                <a:lnTo>
                  <a:pt x="286767" y="65566"/>
                </a:lnTo>
                <a:lnTo>
                  <a:pt x="284294" y="59820"/>
                </a:lnTo>
                <a:lnTo>
                  <a:pt x="283451" y="58674"/>
                </a:lnTo>
                <a:lnTo>
                  <a:pt x="230251" y="58674"/>
                </a:lnTo>
                <a:lnTo>
                  <a:pt x="224917" y="49250"/>
                </a:lnTo>
                <a:close/>
              </a:path>
              <a:path w="1624965" h="196850">
                <a:moveTo>
                  <a:pt x="287631" y="69519"/>
                </a:moveTo>
                <a:lnTo>
                  <a:pt x="252526" y="69519"/>
                </a:lnTo>
                <a:lnTo>
                  <a:pt x="255968" y="70942"/>
                </a:lnTo>
                <a:lnTo>
                  <a:pt x="260705" y="76631"/>
                </a:lnTo>
                <a:lnTo>
                  <a:pt x="261899" y="80657"/>
                </a:lnTo>
                <a:lnTo>
                  <a:pt x="261899" y="149707"/>
                </a:lnTo>
                <a:lnTo>
                  <a:pt x="288747" y="149707"/>
                </a:lnTo>
                <a:lnTo>
                  <a:pt x="288747" y="80187"/>
                </a:lnTo>
                <a:lnTo>
                  <a:pt x="288252" y="72355"/>
                </a:lnTo>
                <a:lnTo>
                  <a:pt x="287631" y="69519"/>
                </a:lnTo>
                <a:close/>
              </a:path>
              <a:path w="1624965" h="196850">
                <a:moveTo>
                  <a:pt x="267944" y="46761"/>
                </a:moveTo>
                <a:lnTo>
                  <a:pt x="252768" y="46761"/>
                </a:lnTo>
                <a:lnTo>
                  <a:pt x="247700" y="47828"/>
                </a:lnTo>
                <a:lnTo>
                  <a:pt x="237858" y="52095"/>
                </a:lnTo>
                <a:lnTo>
                  <a:pt x="233921" y="55003"/>
                </a:lnTo>
                <a:lnTo>
                  <a:pt x="230962" y="58674"/>
                </a:lnTo>
                <a:lnTo>
                  <a:pt x="283451" y="58674"/>
                </a:lnTo>
                <a:lnTo>
                  <a:pt x="280835" y="55118"/>
                </a:lnTo>
                <a:lnTo>
                  <a:pt x="275551" y="49542"/>
                </a:lnTo>
                <a:lnTo>
                  <a:pt x="267944" y="46761"/>
                </a:lnTo>
                <a:close/>
              </a:path>
              <a:path w="1624965" h="196850">
                <a:moveTo>
                  <a:pt x="322173" y="152730"/>
                </a:moveTo>
                <a:lnTo>
                  <a:pt x="307060" y="172466"/>
                </a:lnTo>
                <a:lnTo>
                  <a:pt x="313913" y="178457"/>
                </a:lnTo>
                <a:lnTo>
                  <a:pt x="322926" y="182735"/>
                </a:lnTo>
                <a:lnTo>
                  <a:pt x="334096" y="185301"/>
                </a:lnTo>
                <a:lnTo>
                  <a:pt x="347421" y="186156"/>
                </a:lnTo>
                <a:lnTo>
                  <a:pt x="357310" y="185501"/>
                </a:lnTo>
                <a:lnTo>
                  <a:pt x="389385" y="164465"/>
                </a:lnTo>
                <a:lnTo>
                  <a:pt x="342201" y="164465"/>
                </a:lnTo>
                <a:lnTo>
                  <a:pt x="337312" y="163398"/>
                </a:lnTo>
                <a:lnTo>
                  <a:pt x="328180" y="159131"/>
                </a:lnTo>
                <a:lnTo>
                  <a:pt x="324662" y="156286"/>
                </a:lnTo>
                <a:lnTo>
                  <a:pt x="322173" y="152730"/>
                </a:lnTo>
                <a:close/>
              </a:path>
              <a:path w="1624965" h="196850">
                <a:moveTo>
                  <a:pt x="393471" y="139928"/>
                </a:moveTo>
                <a:lnTo>
                  <a:pt x="367157" y="139928"/>
                </a:lnTo>
                <a:lnTo>
                  <a:pt x="367157" y="152082"/>
                </a:lnTo>
                <a:lnTo>
                  <a:pt x="365607" y="157060"/>
                </a:lnTo>
                <a:lnTo>
                  <a:pt x="359448" y="162979"/>
                </a:lnTo>
                <a:lnTo>
                  <a:pt x="354406" y="164465"/>
                </a:lnTo>
                <a:lnTo>
                  <a:pt x="389385" y="164465"/>
                </a:lnTo>
                <a:lnTo>
                  <a:pt x="390312" y="162817"/>
                </a:lnTo>
                <a:lnTo>
                  <a:pt x="392681" y="154628"/>
                </a:lnTo>
                <a:lnTo>
                  <a:pt x="393441" y="145618"/>
                </a:lnTo>
                <a:lnTo>
                  <a:pt x="393471" y="139928"/>
                </a:lnTo>
                <a:close/>
              </a:path>
              <a:path w="1624965" h="196850">
                <a:moveTo>
                  <a:pt x="356133" y="48006"/>
                </a:moveTo>
                <a:lnTo>
                  <a:pt x="319862" y="62407"/>
                </a:lnTo>
                <a:lnTo>
                  <a:pt x="307238" y="99212"/>
                </a:lnTo>
                <a:lnTo>
                  <a:pt x="307921" y="110847"/>
                </a:lnTo>
                <a:lnTo>
                  <a:pt x="330774" y="142951"/>
                </a:lnTo>
                <a:lnTo>
                  <a:pt x="346710" y="145618"/>
                </a:lnTo>
                <a:lnTo>
                  <a:pt x="355714" y="145618"/>
                </a:lnTo>
                <a:lnTo>
                  <a:pt x="362292" y="143725"/>
                </a:lnTo>
                <a:lnTo>
                  <a:pt x="366445" y="139928"/>
                </a:lnTo>
                <a:lnTo>
                  <a:pt x="393471" y="139928"/>
                </a:lnTo>
                <a:lnTo>
                  <a:pt x="393471" y="123926"/>
                </a:lnTo>
                <a:lnTo>
                  <a:pt x="346532" y="123926"/>
                </a:lnTo>
                <a:lnTo>
                  <a:pt x="341757" y="122059"/>
                </a:lnTo>
                <a:lnTo>
                  <a:pt x="335470" y="114592"/>
                </a:lnTo>
                <a:lnTo>
                  <a:pt x="333908" y="107861"/>
                </a:lnTo>
                <a:lnTo>
                  <a:pt x="333947" y="88511"/>
                </a:lnTo>
                <a:lnTo>
                  <a:pt x="335800" y="81457"/>
                </a:lnTo>
                <a:lnTo>
                  <a:pt x="343382" y="71628"/>
                </a:lnTo>
                <a:lnTo>
                  <a:pt x="348843" y="69164"/>
                </a:lnTo>
                <a:lnTo>
                  <a:pt x="393471" y="69164"/>
                </a:lnTo>
                <a:lnTo>
                  <a:pt x="393471" y="54051"/>
                </a:lnTo>
                <a:lnTo>
                  <a:pt x="386001" y="51408"/>
                </a:lnTo>
                <a:lnTo>
                  <a:pt x="377288" y="49518"/>
                </a:lnTo>
                <a:lnTo>
                  <a:pt x="367332" y="48384"/>
                </a:lnTo>
                <a:lnTo>
                  <a:pt x="356133" y="48006"/>
                </a:lnTo>
                <a:close/>
              </a:path>
              <a:path w="1624965" h="196850">
                <a:moveTo>
                  <a:pt x="393471" y="69164"/>
                </a:moveTo>
                <a:lnTo>
                  <a:pt x="359740" y="69164"/>
                </a:lnTo>
                <a:lnTo>
                  <a:pt x="363423" y="69761"/>
                </a:lnTo>
                <a:lnTo>
                  <a:pt x="366979" y="70942"/>
                </a:lnTo>
                <a:lnTo>
                  <a:pt x="366979" y="118770"/>
                </a:lnTo>
                <a:lnTo>
                  <a:pt x="363537" y="122212"/>
                </a:lnTo>
                <a:lnTo>
                  <a:pt x="358851" y="123926"/>
                </a:lnTo>
                <a:lnTo>
                  <a:pt x="393471" y="123926"/>
                </a:lnTo>
                <a:lnTo>
                  <a:pt x="393471" y="69164"/>
                </a:lnTo>
                <a:close/>
              </a:path>
              <a:path w="1624965" h="196850">
                <a:moveTo>
                  <a:pt x="459435" y="47294"/>
                </a:moveTo>
                <a:lnTo>
                  <a:pt x="419417" y="68622"/>
                </a:lnTo>
                <a:lnTo>
                  <a:pt x="412318" y="99212"/>
                </a:lnTo>
                <a:lnTo>
                  <a:pt x="415306" y="122157"/>
                </a:lnTo>
                <a:lnTo>
                  <a:pt x="424273" y="138549"/>
                </a:lnTo>
                <a:lnTo>
                  <a:pt x="439219" y="148384"/>
                </a:lnTo>
                <a:lnTo>
                  <a:pt x="460146" y="151663"/>
                </a:lnTo>
                <a:lnTo>
                  <a:pt x="471112" y="150963"/>
                </a:lnTo>
                <a:lnTo>
                  <a:pt x="480901" y="148863"/>
                </a:lnTo>
                <a:lnTo>
                  <a:pt x="489514" y="145362"/>
                </a:lnTo>
                <a:lnTo>
                  <a:pt x="496951" y="140462"/>
                </a:lnTo>
                <a:lnTo>
                  <a:pt x="490809" y="130505"/>
                </a:lnTo>
                <a:lnTo>
                  <a:pt x="463169" y="130505"/>
                </a:lnTo>
                <a:lnTo>
                  <a:pt x="452634" y="128971"/>
                </a:lnTo>
                <a:lnTo>
                  <a:pt x="445033" y="124371"/>
                </a:lnTo>
                <a:lnTo>
                  <a:pt x="440366" y="116703"/>
                </a:lnTo>
                <a:lnTo>
                  <a:pt x="438632" y="105968"/>
                </a:lnTo>
                <a:lnTo>
                  <a:pt x="498551" y="105968"/>
                </a:lnTo>
                <a:lnTo>
                  <a:pt x="499376" y="99923"/>
                </a:lnTo>
                <a:lnTo>
                  <a:pt x="499795" y="93941"/>
                </a:lnTo>
                <a:lnTo>
                  <a:pt x="499795" y="88188"/>
                </a:lnTo>
                <a:lnTo>
                  <a:pt x="439166" y="88188"/>
                </a:lnTo>
                <a:lnTo>
                  <a:pt x="439394" y="82143"/>
                </a:lnTo>
                <a:lnTo>
                  <a:pt x="441236" y="77190"/>
                </a:lnTo>
                <a:lnTo>
                  <a:pt x="448106" y="69494"/>
                </a:lnTo>
                <a:lnTo>
                  <a:pt x="452793" y="67564"/>
                </a:lnTo>
                <a:lnTo>
                  <a:pt x="495357" y="67564"/>
                </a:lnTo>
                <a:lnTo>
                  <a:pt x="493795" y="64309"/>
                </a:lnTo>
                <a:lnTo>
                  <a:pt x="489127" y="58318"/>
                </a:lnTo>
                <a:lnTo>
                  <a:pt x="483270" y="53493"/>
                </a:lnTo>
                <a:lnTo>
                  <a:pt x="476367" y="50049"/>
                </a:lnTo>
                <a:lnTo>
                  <a:pt x="468421" y="47983"/>
                </a:lnTo>
                <a:lnTo>
                  <a:pt x="459435" y="47294"/>
                </a:lnTo>
                <a:close/>
              </a:path>
              <a:path w="1624965" h="196850">
                <a:moveTo>
                  <a:pt x="485216" y="121437"/>
                </a:moveTo>
                <a:lnTo>
                  <a:pt x="479399" y="127482"/>
                </a:lnTo>
                <a:lnTo>
                  <a:pt x="472059" y="130505"/>
                </a:lnTo>
                <a:lnTo>
                  <a:pt x="490809" y="130505"/>
                </a:lnTo>
                <a:lnTo>
                  <a:pt x="485216" y="121437"/>
                </a:lnTo>
                <a:close/>
              </a:path>
              <a:path w="1624965" h="196850">
                <a:moveTo>
                  <a:pt x="495357" y="67564"/>
                </a:moveTo>
                <a:lnTo>
                  <a:pt x="469265" y="67564"/>
                </a:lnTo>
                <a:lnTo>
                  <a:pt x="474548" y="73545"/>
                </a:lnTo>
                <a:lnTo>
                  <a:pt x="474548" y="88188"/>
                </a:lnTo>
                <a:lnTo>
                  <a:pt x="499795" y="88188"/>
                </a:lnTo>
                <a:lnTo>
                  <a:pt x="499129" y="79154"/>
                </a:lnTo>
                <a:lnTo>
                  <a:pt x="497128" y="71254"/>
                </a:lnTo>
                <a:lnTo>
                  <a:pt x="495357" y="67564"/>
                </a:lnTo>
                <a:close/>
              </a:path>
              <a:path w="1624965" h="196850">
                <a:moveTo>
                  <a:pt x="609854" y="47472"/>
                </a:moveTo>
                <a:lnTo>
                  <a:pt x="569926" y="69071"/>
                </a:lnTo>
                <a:lnTo>
                  <a:pt x="563626" y="99923"/>
                </a:lnTo>
                <a:lnTo>
                  <a:pt x="564276" y="111725"/>
                </a:lnTo>
                <a:lnTo>
                  <a:pt x="587962" y="148329"/>
                </a:lnTo>
                <a:lnTo>
                  <a:pt x="608965" y="151663"/>
                </a:lnTo>
                <a:lnTo>
                  <a:pt x="620090" y="150791"/>
                </a:lnTo>
                <a:lnTo>
                  <a:pt x="629651" y="148175"/>
                </a:lnTo>
                <a:lnTo>
                  <a:pt x="637648" y="143814"/>
                </a:lnTo>
                <a:lnTo>
                  <a:pt x="644080" y="137706"/>
                </a:lnTo>
                <a:lnTo>
                  <a:pt x="648616" y="130683"/>
                </a:lnTo>
                <a:lnTo>
                  <a:pt x="603211" y="130683"/>
                </a:lnTo>
                <a:lnTo>
                  <a:pt x="598436" y="128041"/>
                </a:lnTo>
                <a:lnTo>
                  <a:pt x="592632" y="117500"/>
                </a:lnTo>
                <a:lnTo>
                  <a:pt x="591185" y="109524"/>
                </a:lnTo>
                <a:lnTo>
                  <a:pt x="591227" y="88317"/>
                </a:lnTo>
                <a:lnTo>
                  <a:pt x="592607" y="80899"/>
                </a:lnTo>
                <a:lnTo>
                  <a:pt x="598297" y="70942"/>
                </a:lnTo>
                <a:lnTo>
                  <a:pt x="602742" y="68453"/>
                </a:lnTo>
                <a:lnTo>
                  <a:pt x="649609" y="68453"/>
                </a:lnTo>
                <a:lnTo>
                  <a:pt x="649520" y="68208"/>
                </a:lnTo>
                <a:lnTo>
                  <a:pt x="644969" y="60807"/>
                </a:lnTo>
                <a:lnTo>
                  <a:pt x="638873" y="54973"/>
                </a:lnTo>
                <a:lnTo>
                  <a:pt x="630988" y="50806"/>
                </a:lnTo>
                <a:lnTo>
                  <a:pt x="621314" y="48306"/>
                </a:lnTo>
                <a:lnTo>
                  <a:pt x="609854" y="47472"/>
                </a:lnTo>
                <a:close/>
              </a:path>
              <a:path w="1624965" h="196850">
                <a:moveTo>
                  <a:pt x="649609" y="68453"/>
                </a:moveTo>
                <a:lnTo>
                  <a:pt x="615543" y="68453"/>
                </a:lnTo>
                <a:lnTo>
                  <a:pt x="620395" y="71094"/>
                </a:lnTo>
                <a:lnTo>
                  <a:pt x="626325" y="81635"/>
                </a:lnTo>
                <a:lnTo>
                  <a:pt x="627811" y="89611"/>
                </a:lnTo>
                <a:lnTo>
                  <a:pt x="627811" y="110832"/>
                </a:lnTo>
                <a:lnTo>
                  <a:pt x="626478" y="118529"/>
                </a:lnTo>
                <a:lnTo>
                  <a:pt x="621144" y="128257"/>
                </a:lnTo>
                <a:lnTo>
                  <a:pt x="616483" y="130683"/>
                </a:lnTo>
                <a:lnTo>
                  <a:pt x="648616" y="130683"/>
                </a:lnTo>
                <a:lnTo>
                  <a:pt x="649016" y="130064"/>
                </a:lnTo>
                <a:lnTo>
                  <a:pt x="652545" y="121102"/>
                </a:lnTo>
                <a:lnTo>
                  <a:pt x="654661" y="110832"/>
                </a:lnTo>
                <a:lnTo>
                  <a:pt x="655370" y="99212"/>
                </a:lnTo>
                <a:lnTo>
                  <a:pt x="654720" y="87410"/>
                </a:lnTo>
                <a:lnTo>
                  <a:pt x="652770" y="77076"/>
                </a:lnTo>
                <a:lnTo>
                  <a:pt x="649609" y="68453"/>
                </a:lnTo>
                <a:close/>
              </a:path>
              <a:path w="1624965" h="196850">
                <a:moveTo>
                  <a:pt x="704977" y="67741"/>
                </a:moveTo>
                <a:lnTo>
                  <a:pt x="678129" y="67741"/>
                </a:lnTo>
                <a:lnTo>
                  <a:pt x="678129" y="149707"/>
                </a:lnTo>
                <a:lnTo>
                  <a:pt x="704977" y="149707"/>
                </a:lnTo>
                <a:lnTo>
                  <a:pt x="704977" y="67741"/>
                </a:lnTo>
                <a:close/>
              </a:path>
              <a:path w="1624965" h="196850">
                <a:moveTo>
                  <a:pt x="727379" y="49250"/>
                </a:moveTo>
                <a:lnTo>
                  <a:pt x="663371" y="49250"/>
                </a:lnTo>
                <a:lnTo>
                  <a:pt x="663371" y="67741"/>
                </a:lnTo>
                <a:lnTo>
                  <a:pt x="727379" y="67741"/>
                </a:lnTo>
                <a:lnTo>
                  <a:pt x="727379" y="49250"/>
                </a:lnTo>
                <a:close/>
              </a:path>
              <a:path w="1624965" h="196850">
                <a:moveTo>
                  <a:pt x="720737" y="10668"/>
                </a:moveTo>
                <a:lnTo>
                  <a:pt x="714578" y="10668"/>
                </a:lnTo>
                <a:lnTo>
                  <a:pt x="706303" y="11229"/>
                </a:lnTo>
                <a:lnTo>
                  <a:pt x="678662" y="49250"/>
                </a:lnTo>
                <a:lnTo>
                  <a:pt x="705510" y="49250"/>
                </a:lnTo>
                <a:lnTo>
                  <a:pt x="705510" y="39293"/>
                </a:lnTo>
                <a:lnTo>
                  <a:pt x="706272" y="36652"/>
                </a:lnTo>
                <a:lnTo>
                  <a:pt x="709358" y="33223"/>
                </a:lnTo>
                <a:lnTo>
                  <a:pt x="711962" y="32359"/>
                </a:lnTo>
                <a:lnTo>
                  <a:pt x="727508" y="32359"/>
                </a:lnTo>
                <a:lnTo>
                  <a:pt x="730935" y="12446"/>
                </a:lnTo>
                <a:lnTo>
                  <a:pt x="726186" y="11264"/>
                </a:lnTo>
                <a:lnTo>
                  <a:pt x="720737" y="10668"/>
                </a:lnTo>
                <a:close/>
              </a:path>
              <a:path w="1624965" h="196850">
                <a:moveTo>
                  <a:pt x="727508" y="32359"/>
                </a:moveTo>
                <a:lnTo>
                  <a:pt x="718845" y="32359"/>
                </a:lnTo>
                <a:lnTo>
                  <a:pt x="722693" y="32956"/>
                </a:lnTo>
                <a:lnTo>
                  <a:pt x="727202" y="34137"/>
                </a:lnTo>
                <a:lnTo>
                  <a:pt x="727508" y="32359"/>
                </a:lnTo>
                <a:close/>
              </a:path>
              <a:path w="1624965" h="196850">
                <a:moveTo>
                  <a:pt x="836015" y="25069"/>
                </a:moveTo>
                <a:lnTo>
                  <a:pt x="794232" y="25069"/>
                </a:lnTo>
                <a:lnTo>
                  <a:pt x="794232" y="149707"/>
                </a:lnTo>
                <a:lnTo>
                  <a:pt x="819124" y="149707"/>
                </a:lnTo>
                <a:lnTo>
                  <a:pt x="819124" y="57429"/>
                </a:lnTo>
                <a:lnTo>
                  <a:pt x="847401" y="57429"/>
                </a:lnTo>
                <a:lnTo>
                  <a:pt x="836015" y="25069"/>
                </a:lnTo>
                <a:close/>
              </a:path>
              <a:path w="1624965" h="196850">
                <a:moveTo>
                  <a:pt x="924382" y="57429"/>
                </a:moveTo>
                <a:lnTo>
                  <a:pt x="898423" y="57429"/>
                </a:lnTo>
                <a:lnTo>
                  <a:pt x="898423" y="149707"/>
                </a:lnTo>
                <a:lnTo>
                  <a:pt x="924382" y="149707"/>
                </a:lnTo>
                <a:lnTo>
                  <a:pt x="924382" y="57429"/>
                </a:lnTo>
                <a:close/>
              </a:path>
              <a:path w="1624965" h="196850">
                <a:moveTo>
                  <a:pt x="847401" y="57429"/>
                </a:moveTo>
                <a:lnTo>
                  <a:pt x="820191" y="57429"/>
                </a:lnTo>
                <a:lnTo>
                  <a:pt x="847572" y="134772"/>
                </a:lnTo>
                <a:lnTo>
                  <a:pt x="869975" y="134772"/>
                </a:lnTo>
                <a:lnTo>
                  <a:pt x="885214" y="92278"/>
                </a:lnTo>
                <a:lnTo>
                  <a:pt x="859663" y="92278"/>
                </a:lnTo>
                <a:lnTo>
                  <a:pt x="847401" y="57429"/>
                </a:lnTo>
                <a:close/>
              </a:path>
              <a:path w="1624965" h="196850">
                <a:moveTo>
                  <a:pt x="924382" y="25069"/>
                </a:moveTo>
                <a:lnTo>
                  <a:pt x="883666" y="25069"/>
                </a:lnTo>
                <a:lnTo>
                  <a:pt x="860374" y="92278"/>
                </a:lnTo>
                <a:lnTo>
                  <a:pt x="885214" y="92278"/>
                </a:lnTo>
                <a:lnTo>
                  <a:pt x="897712" y="57429"/>
                </a:lnTo>
                <a:lnTo>
                  <a:pt x="924382" y="57429"/>
                </a:lnTo>
                <a:lnTo>
                  <a:pt x="924382" y="25069"/>
                </a:lnTo>
                <a:close/>
              </a:path>
              <a:path w="1624965" h="196850">
                <a:moveTo>
                  <a:pt x="986626" y="91363"/>
                </a:moveTo>
                <a:lnTo>
                  <a:pt x="949218" y="108834"/>
                </a:lnTo>
                <a:lnTo>
                  <a:pt x="945705" y="123571"/>
                </a:lnTo>
                <a:lnTo>
                  <a:pt x="945705" y="131279"/>
                </a:lnTo>
                <a:lnTo>
                  <a:pt x="948321" y="137820"/>
                </a:lnTo>
                <a:lnTo>
                  <a:pt x="958748" y="148615"/>
                </a:lnTo>
                <a:lnTo>
                  <a:pt x="966038" y="151307"/>
                </a:lnTo>
                <a:lnTo>
                  <a:pt x="975398" y="151307"/>
                </a:lnTo>
                <a:lnTo>
                  <a:pt x="983470" y="150607"/>
                </a:lnTo>
                <a:lnTo>
                  <a:pt x="990428" y="148507"/>
                </a:lnTo>
                <a:lnTo>
                  <a:pt x="996272" y="145007"/>
                </a:lnTo>
                <a:lnTo>
                  <a:pt x="1001001" y="140106"/>
                </a:lnTo>
                <a:lnTo>
                  <a:pt x="1033183" y="140106"/>
                </a:lnTo>
                <a:lnTo>
                  <a:pt x="1033183" y="130860"/>
                </a:lnTo>
                <a:lnTo>
                  <a:pt x="979258" y="130860"/>
                </a:lnTo>
                <a:lnTo>
                  <a:pt x="976591" y="129971"/>
                </a:lnTo>
                <a:lnTo>
                  <a:pt x="972794" y="126415"/>
                </a:lnTo>
                <a:lnTo>
                  <a:pt x="971842" y="124040"/>
                </a:lnTo>
                <a:lnTo>
                  <a:pt x="971842" y="121081"/>
                </a:lnTo>
                <a:lnTo>
                  <a:pt x="973487" y="115359"/>
                </a:lnTo>
                <a:lnTo>
                  <a:pt x="978422" y="111526"/>
                </a:lnTo>
                <a:lnTo>
                  <a:pt x="986645" y="109582"/>
                </a:lnTo>
                <a:lnTo>
                  <a:pt x="1023404" y="109524"/>
                </a:lnTo>
                <a:lnTo>
                  <a:pt x="1023404" y="91389"/>
                </a:lnTo>
                <a:lnTo>
                  <a:pt x="998156" y="91389"/>
                </a:lnTo>
                <a:lnTo>
                  <a:pt x="986626" y="91363"/>
                </a:lnTo>
                <a:close/>
              </a:path>
              <a:path w="1624965" h="196850">
                <a:moveTo>
                  <a:pt x="1033183" y="140106"/>
                </a:moveTo>
                <a:lnTo>
                  <a:pt x="1001712" y="140106"/>
                </a:lnTo>
                <a:lnTo>
                  <a:pt x="1005268" y="147332"/>
                </a:lnTo>
                <a:lnTo>
                  <a:pt x="1011313" y="150952"/>
                </a:lnTo>
                <a:lnTo>
                  <a:pt x="1025182" y="150952"/>
                </a:lnTo>
                <a:lnTo>
                  <a:pt x="1029627" y="149821"/>
                </a:lnTo>
                <a:lnTo>
                  <a:pt x="1033183" y="147574"/>
                </a:lnTo>
                <a:lnTo>
                  <a:pt x="1033183" y="140106"/>
                </a:lnTo>
                <a:close/>
              </a:path>
              <a:path w="1624965" h="196850">
                <a:moveTo>
                  <a:pt x="1023404" y="109524"/>
                </a:moveTo>
                <a:lnTo>
                  <a:pt x="998156" y="109524"/>
                </a:lnTo>
                <a:lnTo>
                  <a:pt x="998156" y="123748"/>
                </a:lnTo>
                <a:lnTo>
                  <a:pt x="994600" y="128485"/>
                </a:lnTo>
                <a:lnTo>
                  <a:pt x="989444" y="130860"/>
                </a:lnTo>
                <a:lnTo>
                  <a:pt x="1033183" y="130860"/>
                </a:lnTo>
                <a:lnTo>
                  <a:pt x="1033183" y="129082"/>
                </a:lnTo>
                <a:lnTo>
                  <a:pt x="1025715" y="129082"/>
                </a:lnTo>
                <a:lnTo>
                  <a:pt x="1023457" y="126415"/>
                </a:lnTo>
                <a:lnTo>
                  <a:pt x="1023404" y="109524"/>
                </a:lnTo>
                <a:close/>
              </a:path>
              <a:path w="1624965" h="196850">
                <a:moveTo>
                  <a:pt x="1021857" y="68986"/>
                </a:moveTo>
                <a:lnTo>
                  <a:pt x="993355" y="68986"/>
                </a:lnTo>
                <a:lnTo>
                  <a:pt x="998156" y="73850"/>
                </a:lnTo>
                <a:lnTo>
                  <a:pt x="998156" y="91389"/>
                </a:lnTo>
                <a:lnTo>
                  <a:pt x="1023404" y="91389"/>
                </a:lnTo>
                <a:lnTo>
                  <a:pt x="1023377" y="80365"/>
                </a:lnTo>
                <a:lnTo>
                  <a:pt x="1022782" y="72460"/>
                </a:lnTo>
                <a:lnTo>
                  <a:pt x="1021857" y="68986"/>
                </a:lnTo>
                <a:close/>
              </a:path>
              <a:path w="1624965" h="196850">
                <a:moveTo>
                  <a:pt x="983576" y="47472"/>
                </a:moveTo>
                <a:lnTo>
                  <a:pt x="972790" y="48651"/>
                </a:lnTo>
                <a:lnTo>
                  <a:pt x="963177" y="52185"/>
                </a:lnTo>
                <a:lnTo>
                  <a:pt x="954741" y="58075"/>
                </a:lnTo>
                <a:lnTo>
                  <a:pt x="947483" y="66319"/>
                </a:lnTo>
                <a:lnTo>
                  <a:pt x="966508" y="80365"/>
                </a:lnTo>
                <a:lnTo>
                  <a:pt x="969708" y="72783"/>
                </a:lnTo>
                <a:lnTo>
                  <a:pt x="975461" y="68986"/>
                </a:lnTo>
                <a:lnTo>
                  <a:pt x="1021857" y="68986"/>
                </a:lnTo>
                <a:lnTo>
                  <a:pt x="1020916" y="65454"/>
                </a:lnTo>
                <a:lnTo>
                  <a:pt x="992916" y="47955"/>
                </a:lnTo>
                <a:lnTo>
                  <a:pt x="983576" y="47472"/>
                </a:lnTo>
                <a:close/>
              </a:path>
              <a:path w="1624965" h="196850">
                <a:moveTo>
                  <a:pt x="1069454" y="49250"/>
                </a:moveTo>
                <a:lnTo>
                  <a:pt x="1048473" y="49250"/>
                </a:lnTo>
                <a:lnTo>
                  <a:pt x="1048473" y="149707"/>
                </a:lnTo>
                <a:lnTo>
                  <a:pt x="1075143" y="149707"/>
                </a:lnTo>
                <a:lnTo>
                  <a:pt x="1075143" y="81610"/>
                </a:lnTo>
                <a:lnTo>
                  <a:pt x="1081671" y="76276"/>
                </a:lnTo>
                <a:lnTo>
                  <a:pt x="1089494" y="73609"/>
                </a:lnTo>
                <a:lnTo>
                  <a:pt x="1110170" y="73609"/>
                </a:lnTo>
                <a:lnTo>
                  <a:pt x="1110170" y="64008"/>
                </a:lnTo>
                <a:lnTo>
                  <a:pt x="1074966" y="64008"/>
                </a:lnTo>
                <a:lnTo>
                  <a:pt x="1069454" y="49250"/>
                </a:lnTo>
                <a:close/>
              </a:path>
              <a:path w="1624965" h="196850">
                <a:moveTo>
                  <a:pt x="1110170" y="73609"/>
                </a:moveTo>
                <a:lnTo>
                  <a:pt x="1103363" y="73609"/>
                </a:lnTo>
                <a:lnTo>
                  <a:pt x="1107211" y="73901"/>
                </a:lnTo>
                <a:lnTo>
                  <a:pt x="1110170" y="74498"/>
                </a:lnTo>
                <a:lnTo>
                  <a:pt x="1110170" y="73609"/>
                </a:lnTo>
                <a:close/>
              </a:path>
              <a:path w="1624965" h="196850">
                <a:moveTo>
                  <a:pt x="1104722" y="47117"/>
                </a:moveTo>
                <a:lnTo>
                  <a:pt x="1101636" y="47117"/>
                </a:lnTo>
                <a:lnTo>
                  <a:pt x="1092949" y="48172"/>
                </a:lnTo>
                <a:lnTo>
                  <a:pt x="1085727" y="51338"/>
                </a:lnTo>
                <a:lnTo>
                  <a:pt x="1079970" y="56616"/>
                </a:lnTo>
                <a:lnTo>
                  <a:pt x="1075677" y="64008"/>
                </a:lnTo>
                <a:lnTo>
                  <a:pt x="1110170" y="64008"/>
                </a:lnTo>
                <a:lnTo>
                  <a:pt x="1110170" y="48006"/>
                </a:lnTo>
                <a:lnTo>
                  <a:pt x="1107567" y="47409"/>
                </a:lnTo>
                <a:lnTo>
                  <a:pt x="1104722" y="47117"/>
                </a:lnTo>
                <a:close/>
              </a:path>
              <a:path w="1624965" h="196850">
                <a:moveTo>
                  <a:pt x="1149819" y="14935"/>
                </a:moveTo>
                <a:lnTo>
                  <a:pt x="1122972" y="14935"/>
                </a:lnTo>
                <a:lnTo>
                  <a:pt x="1122972" y="149707"/>
                </a:lnTo>
                <a:lnTo>
                  <a:pt x="1149819" y="149707"/>
                </a:lnTo>
                <a:lnTo>
                  <a:pt x="1149819" y="14935"/>
                </a:lnTo>
                <a:close/>
              </a:path>
              <a:path w="1624965" h="196850">
                <a:moveTo>
                  <a:pt x="1208671" y="49250"/>
                </a:moveTo>
                <a:lnTo>
                  <a:pt x="1177912" y="49250"/>
                </a:lnTo>
                <a:lnTo>
                  <a:pt x="1150531" y="95834"/>
                </a:lnTo>
                <a:lnTo>
                  <a:pt x="1150531" y="96545"/>
                </a:lnTo>
                <a:lnTo>
                  <a:pt x="1177556" y="149707"/>
                </a:lnTo>
                <a:lnTo>
                  <a:pt x="1209382" y="149707"/>
                </a:lnTo>
                <a:lnTo>
                  <a:pt x="1179156" y="96189"/>
                </a:lnTo>
                <a:lnTo>
                  <a:pt x="1179156" y="95478"/>
                </a:lnTo>
                <a:lnTo>
                  <a:pt x="1208671" y="49250"/>
                </a:lnTo>
                <a:close/>
              </a:path>
              <a:path w="1624965" h="196850">
                <a:moveTo>
                  <a:pt x="1230185" y="117881"/>
                </a:moveTo>
                <a:lnTo>
                  <a:pt x="1214183" y="136372"/>
                </a:lnTo>
                <a:lnTo>
                  <a:pt x="1217853" y="140284"/>
                </a:lnTo>
                <a:lnTo>
                  <a:pt x="1223137" y="143776"/>
                </a:lnTo>
                <a:lnTo>
                  <a:pt x="1255077" y="151485"/>
                </a:lnTo>
                <a:lnTo>
                  <a:pt x="1264404" y="150880"/>
                </a:lnTo>
                <a:lnTo>
                  <a:pt x="1293723" y="130327"/>
                </a:lnTo>
                <a:lnTo>
                  <a:pt x="1251051" y="130327"/>
                </a:lnTo>
                <a:lnTo>
                  <a:pt x="1245984" y="129057"/>
                </a:lnTo>
                <a:lnTo>
                  <a:pt x="1236611" y="123952"/>
                </a:lnTo>
                <a:lnTo>
                  <a:pt x="1232916" y="121081"/>
                </a:lnTo>
                <a:lnTo>
                  <a:pt x="1230185" y="117881"/>
                </a:lnTo>
                <a:close/>
              </a:path>
              <a:path w="1624965" h="196850">
                <a:moveTo>
                  <a:pt x="1258100" y="47472"/>
                </a:moveTo>
                <a:lnTo>
                  <a:pt x="1220762" y="70053"/>
                </a:lnTo>
                <a:lnTo>
                  <a:pt x="1220762" y="84747"/>
                </a:lnTo>
                <a:lnTo>
                  <a:pt x="1255966" y="111391"/>
                </a:lnTo>
                <a:lnTo>
                  <a:pt x="1259903" y="113144"/>
                </a:lnTo>
                <a:lnTo>
                  <a:pt x="1266431" y="116928"/>
                </a:lnTo>
                <a:lnTo>
                  <a:pt x="1268056" y="119189"/>
                </a:lnTo>
                <a:lnTo>
                  <a:pt x="1268056" y="127482"/>
                </a:lnTo>
                <a:lnTo>
                  <a:pt x="1264208" y="130327"/>
                </a:lnTo>
                <a:lnTo>
                  <a:pt x="1293723" y="130327"/>
                </a:lnTo>
                <a:lnTo>
                  <a:pt x="1294726" y="128130"/>
                </a:lnTo>
                <a:lnTo>
                  <a:pt x="1294726" y="114033"/>
                </a:lnTo>
                <a:lnTo>
                  <a:pt x="1259522" y="87541"/>
                </a:lnTo>
                <a:lnTo>
                  <a:pt x="1255585" y="85788"/>
                </a:lnTo>
                <a:lnTo>
                  <a:pt x="1249057" y="81876"/>
                </a:lnTo>
                <a:lnTo>
                  <a:pt x="1247432" y="79540"/>
                </a:lnTo>
                <a:lnTo>
                  <a:pt x="1247432" y="74434"/>
                </a:lnTo>
                <a:lnTo>
                  <a:pt x="1248346" y="72542"/>
                </a:lnTo>
                <a:lnTo>
                  <a:pt x="1252029" y="69697"/>
                </a:lnTo>
                <a:lnTo>
                  <a:pt x="1254429" y="68986"/>
                </a:lnTo>
                <a:lnTo>
                  <a:pt x="1286746" y="68986"/>
                </a:lnTo>
                <a:lnTo>
                  <a:pt x="1294371" y="61518"/>
                </a:lnTo>
                <a:lnTo>
                  <a:pt x="1287568" y="55375"/>
                </a:lnTo>
                <a:lnTo>
                  <a:pt x="1279255" y="50985"/>
                </a:lnTo>
                <a:lnTo>
                  <a:pt x="1269432" y="48351"/>
                </a:lnTo>
                <a:lnTo>
                  <a:pt x="1258100" y="47472"/>
                </a:lnTo>
                <a:close/>
              </a:path>
              <a:path w="1624965" h="196850">
                <a:moveTo>
                  <a:pt x="1286746" y="68986"/>
                </a:moveTo>
                <a:lnTo>
                  <a:pt x="1265097" y="68986"/>
                </a:lnTo>
                <a:lnTo>
                  <a:pt x="1271676" y="72123"/>
                </a:lnTo>
                <a:lnTo>
                  <a:pt x="1277124" y="78409"/>
                </a:lnTo>
                <a:lnTo>
                  <a:pt x="1286746" y="68986"/>
                </a:lnTo>
                <a:close/>
              </a:path>
              <a:path w="1624965" h="196850">
                <a:moveTo>
                  <a:pt x="1427187" y="0"/>
                </a:moveTo>
                <a:lnTo>
                  <a:pt x="1402829" y="0"/>
                </a:lnTo>
                <a:lnTo>
                  <a:pt x="1400454" y="1892"/>
                </a:lnTo>
                <a:lnTo>
                  <a:pt x="1377848" y="34848"/>
                </a:lnTo>
                <a:lnTo>
                  <a:pt x="1365691" y="75086"/>
                </a:lnTo>
                <a:lnTo>
                  <a:pt x="1363988" y="102168"/>
                </a:lnTo>
                <a:lnTo>
                  <a:pt x="1364091" y="106181"/>
                </a:lnTo>
                <a:lnTo>
                  <a:pt x="1372689" y="149207"/>
                </a:lnTo>
                <a:lnTo>
                  <a:pt x="1392161" y="185356"/>
                </a:lnTo>
                <a:lnTo>
                  <a:pt x="1402829" y="196646"/>
                </a:lnTo>
                <a:lnTo>
                  <a:pt x="1427187" y="196646"/>
                </a:lnTo>
                <a:lnTo>
                  <a:pt x="1427187" y="194157"/>
                </a:lnTo>
                <a:lnTo>
                  <a:pt x="1418753" y="185308"/>
                </a:lnTo>
                <a:lnTo>
                  <a:pt x="1411052" y="175469"/>
                </a:lnTo>
                <a:lnTo>
                  <a:pt x="1392716" y="140176"/>
                </a:lnTo>
                <a:lnTo>
                  <a:pt x="1386133" y="98679"/>
                </a:lnTo>
                <a:lnTo>
                  <a:pt x="1386164" y="97368"/>
                </a:lnTo>
                <a:lnTo>
                  <a:pt x="1392716" y="56469"/>
                </a:lnTo>
                <a:lnTo>
                  <a:pt x="1411052" y="21177"/>
                </a:lnTo>
                <a:lnTo>
                  <a:pt x="1427187" y="2489"/>
                </a:lnTo>
                <a:lnTo>
                  <a:pt x="1427187" y="0"/>
                </a:lnTo>
                <a:close/>
              </a:path>
              <a:path w="1624965" h="196850">
                <a:moveTo>
                  <a:pt x="1585607" y="0"/>
                </a:moveTo>
                <a:lnTo>
                  <a:pt x="1561249" y="0"/>
                </a:lnTo>
                <a:lnTo>
                  <a:pt x="1561249" y="2489"/>
                </a:lnTo>
                <a:lnTo>
                  <a:pt x="1569683" y="11337"/>
                </a:lnTo>
                <a:lnTo>
                  <a:pt x="1577384" y="21177"/>
                </a:lnTo>
                <a:lnTo>
                  <a:pt x="1595739" y="56540"/>
                </a:lnTo>
                <a:lnTo>
                  <a:pt x="1602272" y="97368"/>
                </a:lnTo>
                <a:lnTo>
                  <a:pt x="1602303" y="98679"/>
                </a:lnTo>
                <a:lnTo>
                  <a:pt x="1601587" y="112930"/>
                </a:lnTo>
                <a:lnTo>
                  <a:pt x="1590586" y="152819"/>
                </a:lnTo>
                <a:lnTo>
                  <a:pt x="1569638" y="185356"/>
                </a:lnTo>
                <a:lnTo>
                  <a:pt x="1561249" y="194157"/>
                </a:lnTo>
                <a:lnTo>
                  <a:pt x="1561249" y="196646"/>
                </a:lnTo>
                <a:lnTo>
                  <a:pt x="1585607" y="196646"/>
                </a:lnTo>
                <a:lnTo>
                  <a:pt x="1587969" y="194754"/>
                </a:lnTo>
                <a:lnTo>
                  <a:pt x="1610588" y="161798"/>
                </a:lnTo>
                <a:lnTo>
                  <a:pt x="1622745" y="121560"/>
                </a:lnTo>
                <a:lnTo>
                  <a:pt x="1624448" y="102168"/>
                </a:lnTo>
                <a:lnTo>
                  <a:pt x="1624345" y="90465"/>
                </a:lnTo>
                <a:lnTo>
                  <a:pt x="1615794" y="47561"/>
                </a:lnTo>
                <a:lnTo>
                  <a:pt x="1596275" y="11290"/>
                </a:lnTo>
                <a:lnTo>
                  <a:pt x="1587969" y="1892"/>
                </a:lnTo>
                <a:lnTo>
                  <a:pt x="1585607" y="0"/>
                </a:lnTo>
                <a:close/>
              </a:path>
              <a:path w="1624965" h="196850">
                <a:moveTo>
                  <a:pt x="1535290" y="83566"/>
                </a:moveTo>
                <a:lnTo>
                  <a:pt x="1525562" y="83566"/>
                </a:lnTo>
                <a:lnTo>
                  <a:pt x="1517980" y="86525"/>
                </a:lnTo>
                <a:lnTo>
                  <a:pt x="1504353" y="117703"/>
                </a:lnTo>
                <a:lnTo>
                  <a:pt x="1506220" y="132405"/>
                </a:lnTo>
                <a:lnTo>
                  <a:pt x="1511820" y="142906"/>
                </a:lnTo>
                <a:lnTo>
                  <a:pt x="1521155" y="149207"/>
                </a:lnTo>
                <a:lnTo>
                  <a:pt x="1534223" y="151307"/>
                </a:lnTo>
                <a:lnTo>
                  <a:pt x="1544053" y="151307"/>
                </a:lnTo>
                <a:lnTo>
                  <a:pt x="1551673" y="148374"/>
                </a:lnTo>
                <a:lnTo>
                  <a:pt x="1557070" y="142506"/>
                </a:lnTo>
                <a:lnTo>
                  <a:pt x="1560606" y="137589"/>
                </a:lnTo>
                <a:lnTo>
                  <a:pt x="1561199" y="136194"/>
                </a:lnTo>
                <a:lnTo>
                  <a:pt x="1527581" y="136194"/>
                </a:lnTo>
                <a:lnTo>
                  <a:pt x="1523911" y="129971"/>
                </a:lnTo>
                <a:lnTo>
                  <a:pt x="1523911" y="104965"/>
                </a:lnTo>
                <a:lnTo>
                  <a:pt x="1527340" y="98679"/>
                </a:lnTo>
                <a:lnTo>
                  <a:pt x="1561402" y="98679"/>
                </a:lnTo>
                <a:lnTo>
                  <a:pt x="1557693" y="91833"/>
                </a:lnTo>
                <a:lnTo>
                  <a:pt x="1548358" y="85632"/>
                </a:lnTo>
                <a:lnTo>
                  <a:pt x="1535290" y="83566"/>
                </a:lnTo>
                <a:close/>
              </a:path>
              <a:path w="1624965" h="196850">
                <a:moveTo>
                  <a:pt x="1541157" y="28981"/>
                </a:moveTo>
                <a:lnTo>
                  <a:pt x="1438033" y="133350"/>
                </a:lnTo>
                <a:lnTo>
                  <a:pt x="1449412" y="144551"/>
                </a:lnTo>
                <a:lnTo>
                  <a:pt x="1552714" y="40182"/>
                </a:lnTo>
                <a:lnTo>
                  <a:pt x="1541157" y="28981"/>
                </a:lnTo>
                <a:close/>
              </a:path>
              <a:path w="1624965" h="196850">
                <a:moveTo>
                  <a:pt x="1561402" y="98679"/>
                </a:moveTo>
                <a:lnTo>
                  <a:pt x="1541805" y="98679"/>
                </a:lnTo>
                <a:lnTo>
                  <a:pt x="1545602" y="104965"/>
                </a:lnTo>
                <a:lnTo>
                  <a:pt x="1545520" y="124654"/>
                </a:lnTo>
                <a:lnTo>
                  <a:pt x="1544802" y="128930"/>
                </a:lnTo>
                <a:lnTo>
                  <a:pt x="1541602" y="134747"/>
                </a:lnTo>
                <a:lnTo>
                  <a:pt x="1538846" y="136194"/>
                </a:lnTo>
                <a:lnTo>
                  <a:pt x="1561199" y="136194"/>
                </a:lnTo>
                <a:lnTo>
                  <a:pt x="1563135" y="131638"/>
                </a:lnTo>
                <a:lnTo>
                  <a:pt x="1564653" y="124654"/>
                </a:lnTo>
                <a:lnTo>
                  <a:pt x="1565160" y="116636"/>
                </a:lnTo>
                <a:lnTo>
                  <a:pt x="1563293" y="102168"/>
                </a:lnTo>
                <a:lnTo>
                  <a:pt x="1561402" y="98679"/>
                </a:lnTo>
                <a:close/>
              </a:path>
              <a:path w="1624965" h="196850">
                <a:moveTo>
                  <a:pt x="1454213" y="23469"/>
                </a:moveTo>
                <a:lnTo>
                  <a:pt x="1444485" y="23469"/>
                </a:lnTo>
                <a:lnTo>
                  <a:pt x="1436903" y="26428"/>
                </a:lnTo>
                <a:lnTo>
                  <a:pt x="1423276" y="57607"/>
                </a:lnTo>
                <a:lnTo>
                  <a:pt x="1425143" y="72309"/>
                </a:lnTo>
                <a:lnTo>
                  <a:pt x="1430743" y="82810"/>
                </a:lnTo>
                <a:lnTo>
                  <a:pt x="1440078" y="89111"/>
                </a:lnTo>
                <a:lnTo>
                  <a:pt x="1453146" y="91211"/>
                </a:lnTo>
                <a:lnTo>
                  <a:pt x="1462976" y="91211"/>
                </a:lnTo>
                <a:lnTo>
                  <a:pt x="1470596" y="88277"/>
                </a:lnTo>
                <a:lnTo>
                  <a:pt x="1475994" y="82410"/>
                </a:lnTo>
                <a:lnTo>
                  <a:pt x="1479529" y="77493"/>
                </a:lnTo>
                <a:lnTo>
                  <a:pt x="1480122" y="76098"/>
                </a:lnTo>
                <a:lnTo>
                  <a:pt x="1446504" y="76098"/>
                </a:lnTo>
                <a:lnTo>
                  <a:pt x="1442834" y="69875"/>
                </a:lnTo>
                <a:lnTo>
                  <a:pt x="1442834" y="44869"/>
                </a:lnTo>
                <a:lnTo>
                  <a:pt x="1446263" y="38582"/>
                </a:lnTo>
                <a:lnTo>
                  <a:pt x="1480326" y="38582"/>
                </a:lnTo>
                <a:lnTo>
                  <a:pt x="1476616" y="31737"/>
                </a:lnTo>
                <a:lnTo>
                  <a:pt x="1467281" y="25536"/>
                </a:lnTo>
                <a:lnTo>
                  <a:pt x="1454213" y="23469"/>
                </a:lnTo>
                <a:close/>
              </a:path>
              <a:path w="1624965" h="196850">
                <a:moveTo>
                  <a:pt x="1480326" y="38582"/>
                </a:moveTo>
                <a:lnTo>
                  <a:pt x="1460728" y="38582"/>
                </a:lnTo>
                <a:lnTo>
                  <a:pt x="1464525" y="44869"/>
                </a:lnTo>
                <a:lnTo>
                  <a:pt x="1464444" y="64558"/>
                </a:lnTo>
                <a:lnTo>
                  <a:pt x="1463725" y="68834"/>
                </a:lnTo>
                <a:lnTo>
                  <a:pt x="1460525" y="74650"/>
                </a:lnTo>
                <a:lnTo>
                  <a:pt x="1457769" y="76098"/>
                </a:lnTo>
                <a:lnTo>
                  <a:pt x="1480122" y="76098"/>
                </a:lnTo>
                <a:lnTo>
                  <a:pt x="1482058" y="71542"/>
                </a:lnTo>
                <a:lnTo>
                  <a:pt x="1483577" y="64558"/>
                </a:lnTo>
                <a:lnTo>
                  <a:pt x="1484074" y="56469"/>
                </a:lnTo>
                <a:lnTo>
                  <a:pt x="1482217" y="42071"/>
                </a:lnTo>
                <a:lnTo>
                  <a:pt x="1480326" y="3858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71080" y="1227108"/>
            <a:ext cx="103720" cy="7735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28864" y="1212406"/>
            <a:ext cx="202483" cy="92052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5042643" y="1193112"/>
            <a:ext cx="1071582" cy="115310"/>
          </a:xfrm>
          <a:custGeom>
            <a:avLst/>
            <a:gdLst/>
            <a:ahLst/>
            <a:cxnLst/>
            <a:rect l="l" t="t" r="r" b="b"/>
            <a:pathLst>
              <a:path w="828039" h="149225">
                <a:moveTo>
                  <a:pt x="42062" y="7467"/>
                </a:moveTo>
                <a:lnTo>
                  <a:pt x="23660" y="10934"/>
                </a:lnTo>
                <a:lnTo>
                  <a:pt x="10515" y="21335"/>
                </a:lnTo>
                <a:lnTo>
                  <a:pt x="2628" y="38671"/>
                </a:lnTo>
                <a:lnTo>
                  <a:pt x="0" y="62941"/>
                </a:lnTo>
                <a:lnTo>
                  <a:pt x="657" y="76219"/>
                </a:lnTo>
                <a:lnTo>
                  <a:pt x="23355" y="114109"/>
                </a:lnTo>
                <a:lnTo>
                  <a:pt x="40843" y="117347"/>
                </a:lnTo>
                <a:lnTo>
                  <a:pt x="59245" y="113880"/>
                </a:lnTo>
                <a:lnTo>
                  <a:pt x="68730" y="106375"/>
                </a:lnTo>
                <a:lnTo>
                  <a:pt x="32258" y="106375"/>
                </a:lnTo>
                <a:lnTo>
                  <a:pt x="25069" y="102946"/>
                </a:lnTo>
                <a:lnTo>
                  <a:pt x="12496" y="61874"/>
                </a:lnTo>
                <a:lnTo>
                  <a:pt x="12954" y="50920"/>
                </a:lnTo>
                <a:lnTo>
                  <a:pt x="31800" y="18440"/>
                </a:lnTo>
                <a:lnTo>
                  <a:pt x="69405" y="18440"/>
                </a:lnTo>
                <a:lnTo>
                  <a:pt x="59931" y="10868"/>
                </a:lnTo>
                <a:lnTo>
                  <a:pt x="42062" y="7467"/>
                </a:lnTo>
                <a:close/>
              </a:path>
              <a:path w="828039" h="149225">
                <a:moveTo>
                  <a:pt x="69405" y="18440"/>
                </a:moveTo>
                <a:lnTo>
                  <a:pt x="50596" y="18440"/>
                </a:lnTo>
                <a:lnTo>
                  <a:pt x="57835" y="21869"/>
                </a:lnTo>
                <a:lnTo>
                  <a:pt x="62865" y="28727"/>
                </a:lnTo>
                <a:lnTo>
                  <a:pt x="66165" y="34723"/>
                </a:lnTo>
                <a:lnTo>
                  <a:pt x="68522" y="42424"/>
                </a:lnTo>
                <a:lnTo>
                  <a:pt x="69937" y="51830"/>
                </a:lnTo>
                <a:lnTo>
                  <a:pt x="70408" y="62941"/>
                </a:lnTo>
                <a:lnTo>
                  <a:pt x="69951" y="73894"/>
                </a:lnTo>
                <a:lnTo>
                  <a:pt x="51054" y="106375"/>
                </a:lnTo>
                <a:lnTo>
                  <a:pt x="68730" y="106375"/>
                </a:lnTo>
                <a:lnTo>
                  <a:pt x="72390" y="103479"/>
                </a:lnTo>
                <a:lnTo>
                  <a:pt x="80276" y="86144"/>
                </a:lnTo>
                <a:lnTo>
                  <a:pt x="82905" y="61874"/>
                </a:lnTo>
                <a:lnTo>
                  <a:pt x="80352" y="38071"/>
                </a:lnTo>
                <a:lnTo>
                  <a:pt x="72694" y="21069"/>
                </a:lnTo>
                <a:lnTo>
                  <a:pt x="69405" y="18440"/>
                </a:lnTo>
                <a:close/>
              </a:path>
              <a:path w="828039" h="149225">
                <a:moveTo>
                  <a:pt x="116281" y="32918"/>
                </a:moveTo>
                <a:lnTo>
                  <a:pt x="104394" y="32918"/>
                </a:lnTo>
                <a:lnTo>
                  <a:pt x="104394" y="89611"/>
                </a:lnTo>
                <a:lnTo>
                  <a:pt x="106308" y="101812"/>
                </a:lnTo>
                <a:lnTo>
                  <a:pt x="111442" y="110528"/>
                </a:lnTo>
                <a:lnTo>
                  <a:pt x="119795" y="115757"/>
                </a:lnTo>
                <a:lnTo>
                  <a:pt x="131368" y="117500"/>
                </a:lnTo>
                <a:lnTo>
                  <a:pt x="137464" y="117500"/>
                </a:lnTo>
                <a:lnTo>
                  <a:pt x="142494" y="116382"/>
                </a:lnTo>
                <a:lnTo>
                  <a:pt x="150418" y="111912"/>
                </a:lnTo>
                <a:lnTo>
                  <a:pt x="153263" y="109575"/>
                </a:lnTo>
                <a:lnTo>
                  <a:pt x="154882" y="107289"/>
                </a:lnTo>
                <a:lnTo>
                  <a:pt x="134416" y="107289"/>
                </a:lnTo>
                <a:lnTo>
                  <a:pt x="126482" y="106032"/>
                </a:lnTo>
                <a:lnTo>
                  <a:pt x="120815" y="102260"/>
                </a:lnTo>
                <a:lnTo>
                  <a:pt x="117414" y="95973"/>
                </a:lnTo>
                <a:lnTo>
                  <a:pt x="116300" y="87325"/>
                </a:lnTo>
                <a:lnTo>
                  <a:pt x="116281" y="32918"/>
                </a:lnTo>
                <a:close/>
              </a:path>
              <a:path w="828039" h="149225">
                <a:moveTo>
                  <a:pt x="167182" y="107137"/>
                </a:moveTo>
                <a:lnTo>
                  <a:pt x="155600" y="107137"/>
                </a:lnTo>
                <a:lnTo>
                  <a:pt x="157886" y="115823"/>
                </a:lnTo>
                <a:lnTo>
                  <a:pt x="167182" y="115823"/>
                </a:lnTo>
                <a:lnTo>
                  <a:pt x="167182" y="107137"/>
                </a:lnTo>
                <a:close/>
              </a:path>
              <a:path w="828039" h="149225">
                <a:moveTo>
                  <a:pt x="167182" y="32918"/>
                </a:moveTo>
                <a:lnTo>
                  <a:pt x="155295" y="32918"/>
                </a:lnTo>
                <a:lnTo>
                  <a:pt x="155194" y="93725"/>
                </a:lnTo>
                <a:lnTo>
                  <a:pt x="153212" y="98653"/>
                </a:lnTo>
                <a:lnTo>
                  <a:pt x="145491" y="105562"/>
                </a:lnTo>
                <a:lnTo>
                  <a:pt x="140512" y="107289"/>
                </a:lnTo>
                <a:lnTo>
                  <a:pt x="154882" y="107289"/>
                </a:lnTo>
                <a:lnTo>
                  <a:pt x="154990" y="107137"/>
                </a:lnTo>
                <a:lnTo>
                  <a:pt x="167182" y="107137"/>
                </a:lnTo>
                <a:lnTo>
                  <a:pt x="167182" y="32918"/>
                </a:lnTo>
                <a:close/>
              </a:path>
              <a:path w="828039" h="149225">
                <a:moveTo>
                  <a:pt x="206806" y="42519"/>
                </a:moveTo>
                <a:lnTo>
                  <a:pt x="195072" y="42519"/>
                </a:lnTo>
                <a:lnTo>
                  <a:pt x="195072" y="93725"/>
                </a:lnTo>
                <a:lnTo>
                  <a:pt x="196395" y="103727"/>
                </a:lnTo>
                <a:lnTo>
                  <a:pt x="200367" y="110870"/>
                </a:lnTo>
                <a:lnTo>
                  <a:pt x="206987" y="115157"/>
                </a:lnTo>
                <a:lnTo>
                  <a:pt x="216255" y="116585"/>
                </a:lnTo>
                <a:lnTo>
                  <a:pt x="224180" y="116585"/>
                </a:lnTo>
                <a:lnTo>
                  <a:pt x="230378" y="115315"/>
                </a:lnTo>
                <a:lnTo>
                  <a:pt x="234848" y="112775"/>
                </a:lnTo>
                <a:lnTo>
                  <a:pt x="232523" y="106222"/>
                </a:lnTo>
                <a:lnTo>
                  <a:pt x="210820" y="106222"/>
                </a:lnTo>
                <a:lnTo>
                  <a:pt x="206806" y="101853"/>
                </a:lnTo>
                <a:lnTo>
                  <a:pt x="206806" y="42519"/>
                </a:lnTo>
                <a:close/>
              </a:path>
              <a:path w="828039" h="149225">
                <a:moveTo>
                  <a:pt x="231495" y="103327"/>
                </a:moveTo>
                <a:lnTo>
                  <a:pt x="228447" y="105257"/>
                </a:lnTo>
                <a:lnTo>
                  <a:pt x="224231" y="106222"/>
                </a:lnTo>
                <a:lnTo>
                  <a:pt x="232523" y="106222"/>
                </a:lnTo>
                <a:lnTo>
                  <a:pt x="231495" y="103327"/>
                </a:lnTo>
                <a:close/>
              </a:path>
              <a:path w="828039" h="149225">
                <a:moveTo>
                  <a:pt x="206806" y="11125"/>
                </a:moveTo>
                <a:lnTo>
                  <a:pt x="198729" y="11125"/>
                </a:lnTo>
                <a:lnTo>
                  <a:pt x="195072" y="32613"/>
                </a:lnTo>
                <a:lnTo>
                  <a:pt x="182727" y="34899"/>
                </a:lnTo>
                <a:lnTo>
                  <a:pt x="182727" y="42519"/>
                </a:lnTo>
                <a:lnTo>
                  <a:pt x="229666" y="42519"/>
                </a:lnTo>
                <a:lnTo>
                  <a:pt x="229666" y="32918"/>
                </a:lnTo>
                <a:lnTo>
                  <a:pt x="206806" y="32918"/>
                </a:lnTo>
                <a:lnTo>
                  <a:pt x="206806" y="11125"/>
                </a:lnTo>
                <a:close/>
              </a:path>
              <a:path w="828039" h="149225">
                <a:moveTo>
                  <a:pt x="249783" y="97840"/>
                </a:moveTo>
                <a:lnTo>
                  <a:pt x="242468" y="106679"/>
                </a:lnTo>
                <a:lnTo>
                  <a:pt x="245313" y="109626"/>
                </a:lnTo>
                <a:lnTo>
                  <a:pt x="249301" y="112115"/>
                </a:lnTo>
                <a:lnTo>
                  <a:pt x="259562" y="116179"/>
                </a:lnTo>
                <a:lnTo>
                  <a:pt x="265328" y="117195"/>
                </a:lnTo>
                <a:lnTo>
                  <a:pt x="281076" y="117195"/>
                </a:lnTo>
                <a:lnTo>
                  <a:pt x="288340" y="114833"/>
                </a:lnTo>
                <a:lnTo>
                  <a:pt x="296948" y="106984"/>
                </a:lnTo>
                <a:lnTo>
                  <a:pt x="263194" y="106984"/>
                </a:lnTo>
                <a:lnTo>
                  <a:pt x="255676" y="103936"/>
                </a:lnTo>
                <a:lnTo>
                  <a:pt x="249783" y="97840"/>
                </a:lnTo>
                <a:close/>
              </a:path>
              <a:path w="828039" h="149225">
                <a:moveTo>
                  <a:pt x="275996" y="31546"/>
                </a:moveTo>
                <a:lnTo>
                  <a:pt x="267360" y="31546"/>
                </a:lnTo>
                <a:lnTo>
                  <a:pt x="260477" y="33807"/>
                </a:lnTo>
                <a:lnTo>
                  <a:pt x="250215" y="42849"/>
                </a:lnTo>
                <a:lnTo>
                  <a:pt x="247650" y="48259"/>
                </a:lnTo>
                <a:lnTo>
                  <a:pt x="247650" y="59740"/>
                </a:lnTo>
                <a:lnTo>
                  <a:pt x="278841" y="81279"/>
                </a:lnTo>
                <a:lnTo>
                  <a:pt x="282321" y="83108"/>
                </a:lnTo>
                <a:lnTo>
                  <a:pt x="288112" y="87579"/>
                </a:lnTo>
                <a:lnTo>
                  <a:pt x="289560" y="90423"/>
                </a:lnTo>
                <a:lnTo>
                  <a:pt x="289462" y="97840"/>
                </a:lnTo>
                <a:lnTo>
                  <a:pt x="288061" y="100761"/>
                </a:lnTo>
                <a:lnTo>
                  <a:pt x="282067" y="105740"/>
                </a:lnTo>
                <a:lnTo>
                  <a:pt x="277825" y="106984"/>
                </a:lnTo>
                <a:lnTo>
                  <a:pt x="296948" y="106984"/>
                </a:lnTo>
                <a:lnTo>
                  <a:pt x="298704" y="105384"/>
                </a:lnTo>
                <a:lnTo>
                  <a:pt x="301294" y="99872"/>
                </a:lnTo>
                <a:lnTo>
                  <a:pt x="301294" y="88391"/>
                </a:lnTo>
                <a:lnTo>
                  <a:pt x="270103" y="66700"/>
                </a:lnTo>
                <a:lnTo>
                  <a:pt x="266623" y="64871"/>
                </a:lnTo>
                <a:lnTo>
                  <a:pt x="260832" y="60401"/>
                </a:lnTo>
                <a:lnTo>
                  <a:pt x="259384" y="57607"/>
                </a:lnTo>
                <a:lnTo>
                  <a:pt x="259384" y="50698"/>
                </a:lnTo>
                <a:lnTo>
                  <a:pt x="260756" y="47751"/>
                </a:lnTo>
                <a:lnTo>
                  <a:pt x="266242" y="43078"/>
                </a:lnTo>
                <a:lnTo>
                  <a:pt x="270306" y="41909"/>
                </a:lnTo>
                <a:lnTo>
                  <a:pt x="298816" y="41909"/>
                </a:lnTo>
                <a:lnTo>
                  <a:pt x="300228" y="40385"/>
                </a:lnTo>
                <a:lnTo>
                  <a:pt x="295570" y="36518"/>
                </a:lnTo>
                <a:lnTo>
                  <a:pt x="289979" y="33756"/>
                </a:lnTo>
                <a:lnTo>
                  <a:pt x="283454" y="32099"/>
                </a:lnTo>
                <a:lnTo>
                  <a:pt x="275996" y="31546"/>
                </a:lnTo>
                <a:close/>
              </a:path>
              <a:path w="828039" h="149225">
                <a:moveTo>
                  <a:pt x="298816" y="41909"/>
                </a:moveTo>
                <a:lnTo>
                  <a:pt x="282702" y="41909"/>
                </a:lnTo>
                <a:lnTo>
                  <a:pt x="288340" y="44145"/>
                </a:lnTo>
                <a:lnTo>
                  <a:pt x="292608" y="48615"/>
                </a:lnTo>
                <a:lnTo>
                  <a:pt x="298816" y="41909"/>
                </a:lnTo>
                <a:close/>
              </a:path>
              <a:path w="828039" h="149225">
                <a:moveTo>
                  <a:pt x="337108" y="42519"/>
                </a:moveTo>
                <a:lnTo>
                  <a:pt x="325374" y="42519"/>
                </a:lnTo>
                <a:lnTo>
                  <a:pt x="325374" y="93725"/>
                </a:lnTo>
                <a:lnTo>
                  <a:pt x="326697" y="103727"/>
                </a:lnTo>
                <a:lnTo>
                  <a:pt x="330669" y="110870"/>
                </a:lnTo>
                <a:lnTo>
                  <a:pt x="337289" y="115157"/>
                </a:lnTo>
                <a:lnTo>
                  <a:pt x="346557" y="116585"/>
                </a:lnTo>
                <a:lnTo>
                  <a:pt x="354482" y="116585"/>
                </a:lnTo>
                <a:lnTo>
                  <a:pt x="360680" y="115315"/>
                </a:lnTo>
                <a:lnTo>
                  <a:pt x="365150" y="112775"/>
                </a:lnTo>
                <a:lnTo>
                  <a:pt x="362825" y="106222"/>
                </a:lnTo>
                <a:lnTo>
                  <a:pt x="341122" y="106222"/>
                </a:lnTo>
                <a:lnTo>
                  <a:pt x="337108" y="101853"/>
                </a:lnTo>
                <a:lnTo>
                  <a:pt x="337108" y="42519"/>
                </a:lnTo>
                <a:close/>
              </a:path>
              <a:path w="828039" h="149225">
                <a:moveTo>
                  <a:pt x="361797" y="103327"/>
                </a:moveTo>
                <a:lnTo>
                  <a:pt x="358749" y="105257"/>
                </a:lnTo>
                <a:lnTo>
                  <a:pt x="354533" y="106222"/>
                </a:lnTo>
                <a:lnTo>
                  <a:pt x="362825" y="106222"/>
                </a:lnTo>
                <a:lnTo>
                  <a:pt x="361797" y="103327"/>
                </a:lnTo>
                <a:close/>
              </a:path>
              <a:path w="828039" h="149225">
                <a:moveTo>
                  <a:pt x="337108" y="11125"/>
                </a:moveTo>
                <a:lnTo>
                  <a:pt x="329031" y="11125"/>
                </a:lnTo>
                <a:lnTo>
                  <a:pt x="325374" y="32613"/>
                </a:lnTo>
                <a:lnTo>
                  <a:pt x="313029" y="34899"/>
                </a:lnTo>
                <a:lnTo>
                  <a:pt x="313029" y="42519"/>
                </a:lnTo>
                <a:lnTo>
                  <a:pt x="359968" y="42519"/>
                </a:lnTo>
                <a:lnTo>
                  <a:pt x="359968" y="32918"/>
                </a:lnTo>
                <a:lnTo>
                  <a:pt x="337108" y="32918"/>
                </a:lnTo>
                <a:lnTo>
                  <a:pt x="337108" y="11125"/>
                </a:lnTo>
                <a:close/>
              </a:path>
              <a:path w="828039" h="149225">
                <a:moveTo>
                  <a:pt x="430338" y="42062"/>
                </a:moveTo>
                <a:lnTo>
                  <a:pt x="411937" y="42062"/>
                </a:lnTo>
                <a:lnTo>
                  <a:pt x="416306" y="43357"/>
                </a:lnTo>
                <a:lnTo>
                  <a:pt x="422198" y="48539"/>
                </a:lnTo>
                <a:lnTo>
                  <a:pt x="423672" y="53085"/>
                </a:lnTo>
                <a:lnTo>
                  <a:pt x="423672" y="68579"/>
                </a:lnTo>
                <a:lnTo>
                  <a:pt x="413089" y="68870"/>
                </a:lnTo>
                <a:lnTo>
                  <a:pt x="403745" y="70046"/>
                </a:lnTo>
                <a:lnTo>
                  <a:pt x="395639" y="72109"/>
                </a:lnTo>
                <a:lnTo>
                  <a:pt x="388772" y="75056"/>
                </a:lnTo>
                <a:lnTo>
                  <a:pt x="380441" y="79578"/>
                </a:lnTo>
                <a:lnTo>
                  <a:pt x="376275" y="86359"/>
                </a:lnTo>
                <a:lnTo>
                  <a:pt x="376275" y="101396"/>
                </a:lnTo>
                <a:lnTo>
                  <a:pt x="378392" y="106476"/>
                </a:lnTo>
                <a:lnTo>
                  <a:pt x="378509" y="106654"/>
                </a:lnTo>
                <a:lnTo>
                  <a:pt x="387070" y="115315"/>
                </a:lnTo>
                <a:lnTo>
                  <a:pt x="392887" y="117500"/>
                </a:lnTo>
                <a:lnTo>
                  <a:pt x="400202" y="117500"/>
                </a:lnTo>
                <a:lnTo>
                  <a:pt x="407403" y="116805"/>
                </a:lnTo>
                <a:lnTo>
                  <a:pt x="413918" y="114719"/>
                </a:lnTo>
                <a:lnTo>
                  <a:pt x="419747" y="111242"/>
                </a:lnTo>
                <a:lnTo>
                  <a:pt x="423441" y="107746"/>
                </a:lnTo>
                <a:lnTo>
                  <a:pt x="398272" y="107746"/>
                </a:lnTo>
                <a:lnTo>
                  <a:pt x="394614" y="106476"/>
                </a:lnTo>
                <a:lnTo>
                  <a:pt x="389331" y="101396"/>
                </a:lnTo>
                <a:lnTo>
                  <a:pt x="388010" y="98247"/>
                </a:lnTo>
                <a:lnTo>
                  <a:pt x="388010" y="88493"/>
                </a:lnTo>
                <a:lnTo>
                  <a:pt x="416118" y="77866"/>
                </a:lnTo>
                <a:lnTo>
                  <a:pt x="434644" y="77866"/>
                </a:lnTo>
                <a:lnTo>
                  <a:pt x="434644" y="56845"/>
                </a:lnTo>
                <a:lnTo>
                  <a:pt x="432882" y="45843"/>
                </a:lnTo>
                <a:lnTo>
                  <a:pt x="430338" y="42062"/>
                </a:lnTo>
                <a:close/>
              </a:path>
              <a:path w="828039" h="149225">
                <a:moveTo>
                  <a:pt x="437041" y="106375"/>
                </a:moveTo>
                <a:lnTo>
                  <a:pt x="425500" y="106375"/>
                </a:lnTo>
                <a:lnTo>
                  <a:pt x="427837" y="113080"/>
                </a:lnTo>
                <a:lnTo>
                  <a:pt x="432866" y="116433"/>
                </a:lnTo>
                <a:lnTo>
                  <a:pt x="442315" y="116433"/>
                </a:lnTo>
                <a:lnTo>
                  <a:pt x="443738" y="116128"/>
                </a:lnTo>
                <a:lnTo>
                  <a:pt x="444855" y="115519"/>
                </a:lnTo>
                <a:lnTo>
                  <a:pt x="444855" y="106832"/>
                </a:lnTo>
                <a:lnTo>
                  <a:pt x="437337" y="106832"/>
                </a:lnTo>
                <a:lnTo>
                  <a:pt x="437041" y="106375"/>
                </a:lnTo>
                <a:close/>
              </a:path>
              <a:path w="828039" h="149225">
                <a:moveTo>
                  <a:pt x="434644" y="77866"/>
                </a:moveTo>
                <a:lnTo>
                  <a:pt x="416118" y="77866"/>
                </a:lnTo>
                <a:lnTo>
                  <a:pt x="423672" y="77876"/>
                </a:lnTo>
                <a:lnTo>
                  <a:pt x="423672" y="96469"/>
                </a:lnTo>
                <a:lnTo>
                  <a:pt x="421538" y="99618"/>
                </a:lnTo>
                <a:lnTo>
                  <a:pt x="418642" y="102285"/>
                </a:lnTo>
                <a:lnTo>
                  <a:pt x="411327" y="106654"/>
                </a:lnTo>
                <a:lnTo>
                  <a:pt x="407314" y="107746"/>
                </a:lnTo>
                <a:lnTo>
                  <a:pt x="423441" y="107746"/>
                </a:lnTo>
                <a:lnTo>
                  <a:pt x="424891" y="106375"/>
                </a:lnTo>
                <a:lnTo>
                  <a:pt x="437041" y="106375"/>
                </a:lnTo>
                <a:lnTo>
                  <a:pt x="434644" y="102666"/>
                </a:lnTo>
                <a:lnTo>
                  <a:pt x="434644" y="77866"/>
                </a:lnTo>
                <a:close/>
              </a:path>
              <a:path w="828039" h="149225">
                <a:moveTo>
                  <a:pt x="406450" y="31699"/>
                </a:moveTo>
                <a:lnTo>
                  <a:pt x="397964" y="32546"/>
                </a:lnTo>
                <a:lnTo>
                  <a:pt x="390486" y="35090"/>
                </a:lnTo>
                <a:lnTo>
                  <a:pt x="384019" y="39328"/>
                </a:lnTo>
                <a:lnTo>
                  <a:pt x="378561" y="45262"/>
                </a:lnTo>
                <a:lnTo>
                  <a:pt x="387248" y="52120"/>
                </a:lnTo>
                <a:lnTo>
                  <a:pt x="391414" y="45415"/>
                </a:lnTo>
                <a:lnTo>
                  <a:pt x="397713" y="42062"/>
                </a:lnTo>
                <a:lnTo>
                  <a:pt x="430338" y="42062"/>
                </a:lnTo>
                <a:lnTo>
                  <a:pt x="427596" y="37985"/>
                </a:lnTo>
                <a:lnTo>
                  <a:pt x="418785" y="33270"/>
                </a:lnTo>
                <a:lnTo>
                  <a:pt x="406450" y="31699"/>
                </a:lnTo>
                <a:close/>
              </a:path>
              <a:path w="828039" h="149225">
                <a:moveTo>
                  <a:pt x="472897" y="32918"/>
                </a:moveTo>
                <a:lnTo>
                  <a:pt x="463905" y="32918"/>
                </a:lnTo>
                <a:lnTo>
                  <a:pt x="463905" y="115823"/>
                </a:lnTo>
                <a:lnTo>
                  <a:pt x="475792" y="115823"/>
                </a:lnTo>
                <a:lnTo>
                  <a:pt x="475792" y="56540"/>
                </a:lnTo>
                <a:lnTo>
                  <a:pt x="477316" y="52273"/>
                </a:lnTo>
                <a:lnTo>
                  <a:pt x="479983" y="48742"/>
                </a:lnTo>
                <a:lnTo>
                  <a:pt x="487603" y="43154"/>
                </a:lnTo>
                <a:lnTo>
                  <a:pt x="491947" y="41757"/>
                </a:lnTo>
                <a:lnTo>
                  <a:pt x="522847" y="41757"/>
                </a:lnTo>
                <a:lnTo>
                  <a:pt x="522693" y="41605"/>
                </a:lnTo>
                <a:lnTo>
                  <a:pt x="475335" y="41605"/>
                </a:lnTo>
                <a:lnTo>
                  <a:pt x="472897" y="32918"/>
                </a:lnTo>
                <a:close/>
              </a:path>
              <a:path w="828039" h="149225">
                <a:moveTo>
                  <a:pt x="522847" y="41757"/>
                </a:moveTo>
                <a:lnTo>
                  <a:pt x="502615" y="41757"/>
                </a:lnTo>
                <a:lnTo>
                  <a:pt x="507034" y="43459"/>
                </a:lnTo>
                <a:lnTo>
                  <a:pt x="513130" y="50266"/>
                </a:lnTo>
                <a:lnTo>
                  <a:pt x="514654" y="55117"/>
                </a:lnTo>
                <a:lnTo>
                  <a:pt x="514654" y="115823"/>
                </a:lnTo>
                <a:lnTo>
                  <a:pt x="526542" y="115823"/>
                </a:lnTo>
                <a:lnTo>
                  <a:pt x="526462" y="55117"/>
                </a:lnTo>
                <a:lnTo>
                  <a:pt x="526338" y="49631"/>
                </a:lnTo>
                <a:lnTo>
                  <a:pt x="523900" y="42798"/>
                </a:lnTo>
                <a:lnTo>
                  <a:pt x="522847" y="41757"/>
                </a:lnTo>
                <a:close/>
              </a:path>
              <a:path w="828039" h="149225">
                <a:moveTo>
                  <a:pt x="508000" y="31241"/>
                </a:moveTo>
                <a:lnTo>
                  <a:pt x="493877" y="31241"/>
                </a:lnTo>
                <a:lnTo>
                  <a:pt x="488975" y="32410"/>
                </a:lnTo>
                <a:lnTo>
                  <a:pt x="480745" y="37083"/>
                </a:lnTo>
                <a:lnTo>
                  <a:pt x="477774" y="39369"/>
                </a:lnTo>
                <a:lnTo>
                  <a:pt x="475945" y="41605"/>
                </a:lnTo>
                <a:lnTo>
                  <a:pt x="522693" y="41605"/>
                </a:lnTo>
                <a:lnTo>
                  <a:pt x="514553" y="33553"/>
                </a:lnTo>
                <a:lnTo>
                  <a:pt x="508000" y="31241"/>
                </a:lnTo>
                <a:close/>
              </a:path>
              <a:path w="828039" h="149225">
                <a:moveTo>
                  <a:pt x="590550" y="32918"/>
                </a:moveTo>
                <a:lnTo>
                  <a:pt x="586282" y="32918"/>
                </a:lnTo>
                <a:lnTo>
                  <a:pt x="577741" y="33642"/>
                </a:lnTo>
                <a:lnTo>
                  <a:pt x="547630" y="67703"/>
                </a:lnTo>
                <a:lnTo>
                  <a:pt x="546963" y="78028"/>
                </a:lnTo>
                <a:lnTo>
                  <a:pt x="547466" y="87310"/>
                </a:lnTo>
                <a:lnTo>
                  <a:pt x="567931" y="117500"/>
                </a:lnTo>
                <a:lnTo>
                  <a:pt x="582561" y="117500"/>
                </a:lnTo>
                <a:lnTo>
                  <a:pt x="586968" y="116509"/>
                </a:lnTo>
                <a:lnTo>
                  <a:pt x="594588" y="112547"/>
                </a:lnTo>
                <a:lnTo>
                  <a:pt x="597408" y="110185"/>
                </a:lnTo>
                <a:lnTo>
                  <a:pt x="599236" y="107441"/>
                </a:lnTo>
                <a:lnTo>
                  <a:pt x="611276" y="107441"/>
                </a:lnTo>
                <a:lnTo>
                  <a:pt x="611276" y="107289"/>
                </a:lnTo>
                <a:lnTo>
                  <a:pt x="573976" y="107289"/>
                </a:lnTo>
                <a:lnTo>
                  <a:pt x="568909" y="104876"/>
                </a:lnTo>
                <a:lnTo>
                  <a:pt x="560984" y="95224"/>
                </a:lnTo>
                <a:lnTo>
                  <a:pt x="559003" y="87426"/>
                </a:lnTo>
                <a:lnTo>
                  <a:pt x="559003" y="76657"/>
                </a:lnTo>
                <a:lnTo>
                  <a:pt x="560746" y="62055"/>
                </a:lnTo>
                <a:lnTo>
                  <a:pt x="565975" y="51625"/>
                </a:lnTo>
                <a:lnTo>
                  <a:pt x="574690" y="45367"/>
                </a:lnTo>
                <a:lnTo>
                  <a:pt x="586892" y="43281"/>
                </a:lnTo>
                <a:lnTo>
                  <a:pt x="611276" y="43281"/>
                </a:lnTo>
                <a:lnTo>
                  <a:pt x="611276" y="34289"/>
                </a:lnTo>
                <a:lnTo>
                  <a:pt x="599541" y="34289"/>
                </a:lnTo>
                <a:lnTo>
                  <a:pt x="594969" y="33375"/>
                </a:lnTo>
                <a:lnTo>
                  <a:pt x="590550" y="32918"/>
                </a:lnTo>
                <a:close/>
              </a:path>
              <a:path w="828039" h="149225">
                <a:moveTo>
                  <a:pt x="611276" y="107441"/>
                </a:moveTo>
                <a:lnTo>
                  <a:pt x="599846" y="107441"/>
                </a:lnTo>
                <a:lnTo>
                  <a:pt x="602437" y="115823"/>
                </a:lnTo>
                <a:lnTo>
                  <a:pt x="611276" y="115823"/>
                </a:lnTo>
                <a:lnTo>
                  <a:pt x="611276" y="107441"/>
                </a:lnTo>
                <a:close/>
              </a:path>
              <a:path w="828039" h="149225">
                <a:moveTo>
                  <a:pt x="611276" y="43281"/>
                </a:moveTo>
                <a:lnTo>
                  <a:pt x="591350" y="43281"/>
                </a:lnTo>
                <a:lnTo>
                  <a:pt x="595579" y="43941"/>
                </a:lnTo>
                <a:lnTo>
                  <a:pt x="599541" y="45262"/>
                </a:lnTo>
                <a:lnTo>
                  <a:pt x="599541" y="93878"/>
                </a:lnTo>
                <a:lnTo>
                  <a:pt x="595884" y="102819"/>
                </a:lnTo>
                <a:lnTo>
                  <a:pt x="589419" y="107289"/>
                </a:lnTo>
                <a:lnTo>
                  <a:pt x="611276" y="107289"/>
                </a:lnTo>
                <a:lnTo>
                  <a:pt x="611276" y="43281"/>
                </a:lnTo>
                <a:close/>
              </a:path>
              <a:path w="828039" h="149225">
                <a:moveTo>
                  <a:pt x="611276" y="152"/>
                </a:moveTo>
                <a:lnTo>
                  <a:pt x="599541" y="152"/>
                </a:lnTo>
                <a:lnTo>
                  <a:pt x="599541" y="34289"/>
                </a:lnTo>
                <a:lnTo>
                  <a:pt x="611276" y="34289"/>
                </a:lnTo>
                <a:lnTo>
                  <a:pt x="611276" y="152"/>
                </a:lnTo>
                <a:close/>
              </a:path>
              <a:path w="828039" h="149225">
                <a:moveTo>
                  <a:pt x="652411" y="32918"/>
                </a:moveTo>
                <a:lnTo>
                  <a:pt x="640524" y="32918"/>
                </a:lnTo>
                <a:lnTo>
                  <a:pt x="640524" y="115823"/>
                </a:lnTo>
                <a:lnTo>
                  <a:pt x="652411" y="115823"/>
                </a:lnTo>
                <a:lnTo>
                  <a:pt x="652411" y="32918"/>
                </a:lnTo>
                <a:close/>
              </a:path>
              <a:path w="828039" h="149225">
                <a:moveTo>
                  <a:pt x="648246" y="0"/>
                </a:moveTo>
                <a:lnTo>
                  <a:pt x="643369" y="0"/>
                </a:lnTo>
                <a:lnTo>
                  <a:pt x="641362" y="812"/>
                </a:lnTo>
                <a:lnTo>
                  <a:pt x="638009" y="4063"/>
                </a:lnTo>
                <a:lnTo>
                  <a:pt x="637171" y="6146"/>
                </a:lnTo>
                <a:lnTo>
                  <a:pt x="637171" y="11125"/>
                </a:lnTo>
                <a:lnTo>
                  <a:pt x="638009" y="13157"/>
                </a:lnTo>
                <a:lnTo>
                  <a:pt x="641362" y="16408"/>
                </a:lnTo>
                <a:lnTo>
                  <a:pt x="643369" y="17221"/>
                </a:lnTo>
                <a:lnTo>
                  <a:pt x="648246" y="17221"/>
                </a:lnTo>
                <a:lnTo>
                  <a:pt x="650354" y="16408"/>
                </a:lnTo>
                <a:lnTo>
                  <a:pt x="653707" y="13157"/>
                </a:lnTo>
                <a:lnTo>
                  <a:pt x="654545" y="11125"/>
                </a:lnTo>
                <a:lnTo>
                  <a:pt x="654545" y="6146"/>
                </a:lnTo>
                <a:lnTo>
                  <a:pt x="653707" y="4063"/>
                </a:lnTo>
                <a:lnTo>
                  <a:pt x="650354" y="812"/>
                </a:lnTo>
                <a:lnTo>
                  <a:pt x="648246" y="0"/>
                </a:lnTo>
                <a:close/>
              </a:path>
              <a:path w="828039" h="149225">
                <a:moveTo>
                  <a:pt x="689597" y="32918"/>
                </a:moveTo>
                <a:lnTo>
                  <a:pt x="680605" y="32918"/>
                </a:lnTo>
                <a:lnTo>
                  <a:pt x="680605" y="115823"/>
                </a:lnTo>
                <a:lnTo>
                  <a:pt x="692492" y="115823"/>
                </a:lnTo>
                <a:lnTo>
                  <a:pt x="692492" y="56540"/>
                </a:lnTo>
                <a:lnTo>
                  <a:pt x="694016" y="52273"/>
                </a:lnTo>
                <a:lnTo>
                  <a:pt x="696683" y="48742"/>
                </a:lnTo>
                <a:lnTo>
                  <a:pt x="704303" y="43154"/>
                </a:lnTo>
                <a:lnTo>
                  <a:pt x="708647" y="41757"/>
                </a:lnTo>
                <a:lnTo>
                  <a:pt x="739547" y="41757"/>
                </a:lnTo>
                <a:lnTo>
                  <a:pt x="739393" y="41605"/>
                </a:lnTo>
                <a:lnTo>
                  <a:pt x="692035" y="41605"/>
                </a:lnTo>
                <a:lnTo>
                  <a:pt x="689597" y="32918"/>
                </a:lnTo>
                <a:close/>
              </a:path>
              <a:path w="828039" h="149225">
                <a:moveTo>
                  <a:pt x="739547" y="41757"/>
                </a:moveTo>
                <a:lnTo>
                  <a:pt x="719315" y="41757"/>
                </a:lnTo>
                <a:lnTo>
                  <a:pt x="723734" y="43459"/>
                </a:lnTo>
                <a:lnTo>
                  <a:pt x="729830" y="50266"/>
                </a:lnTo>
                <a:lnTo>
                  <a:pt x="731354" y="55117"/>
                </a:lnTo>
                <a:lnTo>
                  <a:pt x="731354" y="115823"/>
                </a:lnTo>
                <a:lnTo>
                  <a:pt x="743242" y="115823"/>
                </a:lnTo>
                <a:lnTo>
                  <a:pt x="743162" y="55117"/>
                </a:lnTo>
                <a:lnTo>
                  <a:pt x="743038" y="49631"/>
                </a:lnTo>
                <a:lnTo>
                  <a:pt x="740600" y="42798"/>
                </a:lnTo>
                <a:lnTo>
                  <a:pt x="739547" y="41757"/>
                </a:lnTo>
                <a:close/>
              </a:path>
              <a:path w="828039" h="149225">
                <a:moveTo>
                  <a:pt x="724700" y="31241"/>
                </a:moveTo>
                <a:lnTo>
                  <a:pt x="710577" y="31241"/>
                </a:lnTo>
                <a:lnTo>
                  <a:pt x="705675" y="32410"/>
                </a:lnTo>
                <a:lnTo>
                  <a:pt x="697445" y="37083"/>
                </a:lnTo>
                <a:lnTo>
                  <a:pt x="694474" y="39369"/>
                </a:lnTo>
                <a:lnTo>
                  <a:pt x="692645" y="41605"/>
                </a:lnTo>
                <a:lnTo>
                  <a:pt x="739393" y="41605"/>
                </a:lnTo>
                <a:lnTo>
                  <a:pt x="731253" y="33553"/>
                </a:lnTo>
                <a:lnTo>
                  <a:pt x="724700" y="31241"/>
                </a:lnTo>
                <a:close/>
              </a:path>
              <a:path w="828039" h="149225">
                <a:moveTo>
                  <a:pt x="773112" y="130759"/>
                </a:moveTo>
                <a:lnTo>
                  <a:pt x="766254" y="140207"/>
                </a:lnTo>
                <a:lnTo>
                  <a:pt x="771274" y="144075"/>
                </a:lnTo>
                <a:lnTo>
                  <a:pt x="777494" y="146837"/>
                </a:lnTo>
                <a:lnTo>
                  <a:pt x="784913" y="148494"/>
                </a:lnTo>
                <a:lnTo>
                  <a:pt x="793534" y="149047"/>
                </a:lnTo>
                <a:lnTo>
                  <a:pt x="801101" y="148528"/>
                </a:lnTo>
                <a:lnTo>
                  <a:pt x="807802" y="146970"/>
                </a:lnTo>
                <a:lnTo>
                  <a:pt x="813636" y="144375"/>
                </a:lnTo>
                <a:lnTo>
                  <a:pt x="818603" y="140741"/>
                </a:lnTo>
                <a:lnTo>
                  <a:pt x="820495" y="138531"/>
                </a:lnTo>
                <a:lnTo>
                  <a:pt x="785558" y="138531"/>
                </a:lnTo>
                <a:lnTo>
                  <a:pt x="778294" y="135940"/>
                </a:lnTo>
                <a:lnTo>
                  <a:pt x="773112" y="130759"/>
                </a:lnTo>
                <a:close/>
              </a:path>
              <a:path w="828039" h="149225">
                <a:moveTo>
                  <a:pt x="827671" y="108813"/>
                </a:moveTo>
                <a:lnTo>
                  <a:pt x="816089" y="108813"/>
                </a:lnTo>
                <a:lnTo>
                  <a:pt x="816088" y="123953"/>
                </a:lnTo>
                <a:lnTo>
                  <a:pt x="814412" y="129514"/>
                </a:lnTo>
                <a:lnTo>
                  <a:pt x="807707" y="136728"/>
                </a:lnTo>
                <a:lnTo>
                  <a:pt x="802322" y="138531"/>
                </a:lnTo>
                <a:lnTo>
                  <a:pt x="820495" y="138531"/>
                </a:lnTo>
                <a:lnTo>
                  <a:pt x="822571" y="136107"/>
                </a:lnTo>
                <a:lnTo>
                  <a:pt x="825404" y="130511"/>
                </a:lnTo>
                <a:lnTo>
                  <a:pt x="827105" y="123951"/>
                </a:lnTo>
                <a:lnTo>
                  <a:pt x="827671" y="116433"/>
                </a:lnTo>
                <a:lnTo>
                  <a:pt x="827671" y="108813"/>
                </a:lnTo>
                <a:close/>
              </a:path>
              <a:path w="828039" h="149225">
                <a:moveTo>
                  <a:pt x="813904" y="32156"/>
                </a:moveTo>
                <a:lnTo>
                  <a:pt x="804049" y="32156"/>
                </a:lnTo>
                <a:lnTo>
                  <a:pt x="794677" y="32899"/>
                </a:lnTo>
                <a:lnTo>
                  <a:pt x="764301" y="66760"/>
                </a:lnTo>
                <a:lnTo>
                  <a:pt x="763663" y="76504"/>
                </a:lnTo>
                <a:lnTo>
                  <a:pt x="764216" y="85829"/>
                </a:lnTo>
                <a:lnTo>
                  <a:pt x="785964" y="115366"/>
                </a:lnTo>
                <a:lnTo>
                  <a:pt x="803744" y="115366"/>
                </a:lnTo>
                <a:lnTo>
                  <a:pt x="810501" y="113182"/>
                </a:lnTo>
                <a:lnTo>
                  <a:pt x="815479" y="108813"/>
                </a:lnTo>
                <a:lnTo>
                  <a:pt x="827671" y="108813"/>
                </a:lnTo>
                <a:lnTo>
                  <a:pt x="827671" y="105003"/>
                </a:lnTo>
                <a:lnTo>
                  <a:pt x="798410" y="105003"/>
                </a:lnTo>
                <a:lnTo>
                  <a:pt x="788476" y="103127"/>
                </a:lnTo>
                <a:lnTo>
                  <a:pt x="781380" y="97497"/>
                </a:lnTo>
                <a:lnTo>
                  <a:pt x="777122" y="88115"/>
                </a:lnTo>
                <a:lnTo>
                  <a:pt x="775703" y="74980"/>
                </a:lnTo>
                <a:lnTo>
                  <a:pt x="775703" y="64312"/>
                </a:lnTo>
                <a:lnTo>
                  <a:pt x="778090" y="56235"/>
                </a:lnTo>
                <a:lnTo>
                  <a:pt x="787641" y="45262"/>
                </a:lnTo>
                <a:lnTo>
                  <a:pt x="794143" y="42519"/>
                </a:lnTo>
                <a:lnTo>
                  <a:pt x="827671" y="42519"/>
                </a:lnTo>
                <a:lnTo>
                  <a:pt x="827671" y="36423"/>
                </a:lnTo>
                <a:lnTo>
                  <a:pt x="821778" y="33578"/>
                </a:lnTo>
                <a:lnTo>
                  <a:pt x="813904" y="32156"/>
                </a:lnTo>
                <a:close/>
              </a:path>
              <a:path w="828039" h="149225">
                <a:moveTo>
                  <a:pt x="827671" y="42519"/>
                </a:moveTo>
                <a:lnTo>
                  <a:pt x="807554" y="42519"/>
                </a:lnTo>
                <a:lnTo>
                  <a:pt x="812076" y="43281"/>
                </a:lnTo>
                <a:lnTo>
                  <a:pt x="815936" y="44805"/>
                </a:lnTo>
                <a:lnTo>
                  <a:pt x="815936" y="96926"/>
                </a:lnTo>
                <a:lnTo>
                  <a:pt x="811771" y="102311"/>
                </a:lnTo>
                <a:lnTo>
                  <a:pt x="805929" y="105003"/>
                </a:lnTo>
                <a:lnTo>
                  <a:pt x="827671" y="105003"/>
                </a:lnTo>
                <a:lnTo>
                  <a:pt x="827671" y="4251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404119" y="1212408"/>
            <a:ext cx="638512" cy="92247"/>
          </a:xfrm>
          <a:custGeom>
            <a:avLst/>
            <a:gdLst/>
            <a:ahLst/>
            <a:cxnLst/>
            <a:rect l="l" t="t" r="r" b="b"/>
            <a:pathLst>
              <a:path w="493395" h="119380">
                <a:moveTo>
                  <a:pt x="67038" y="70586"/>
                </a:moveTo>
                <a:lnTo>
                  <a:pt x="52273" y="70586"/>
                </a:lnTo>
                <a:lnTo>
                  <a:pt x="52806" y="70942"/>
                </a:lnTo>
                <a:lnTo>
                  <a:pt x="46484" y="83955"/>
                </a:lnTo>
                <a:lnTo>
                  <a:pt x="37650" y="95791"/>
                </a:lnTo>
                <a:lnTo>
                  <a:pt x="26305" y="106448"/>
                </a:lnTo>
                <a:lnTo>
                  <a:pt x="12446" y="115925"/>
                </a:lnTo>
                <a:lnTo>
                  <a:pt x="12446" y="117525"/>
                </a:lnTo>
                <a:lnTo>
                  <a:pt x="32181" y="117525"/>
                </a:lnTo>
                <a:lnTo>
                  <a:pt x="39840" y="111836"/>
                </a:lnTo>
                <a:lnTo>
                  <a:pt x="46985" y="104903"/>
                </a:lnTo>
                <a:lnTo>
                  <a:pt x="53618" y="96724"/>
                </a:lnTo>
                <a:lnTo>
                  <a:pt x="59740" y="87299"/>
                </a:lnTo>
                <a:lnTo>
                  <a:pt x="64874" y="76986"/>
                </a:lnTo>
                <a:lnTo>
                  <a:pt x="67038" y="70586"/>
                </a:lnTo>
                <a:close/>
              </a:path>
              <a:path w="493395" h="119380">
                <a:moveTo>
                  <a:pt x="36626" y="0"/>
                </a:moveTo>
                <a:lnTo>
                  <a:pt x="2554" y="23202"/>
                </a:lnTo>
                <a:lnTo>
                  <a:pt x="0" y="39471"/>
                </a:lnTo>
                <a:lnTo>
                  <a:pt x="561" y="47658"/>
                </a:lnTo>
                <a:lnTo>
                  <a:pt x="33070" y="74853"/>
                </a:lnTo>
                <a:lnTo>
                  <a:pt x="40652" y="74853"/>
                </a:lnTo>
                <a:lnTo>
                  <a:pt x="47053" y="73431"/>
                </a:lnTo>
                <a:lnTo>
                  <a:pt x="52273" y="70586"/>
                </a:lnTo>
                <a:lnTo>
                  <a:pt x="67038" y="70586"/>
                </a:lnTo>
                <a:lnTo>
                  <a:pt x="68541" y="66141"/>
                </a:lnTo>
                <a:lnTo>
                  <a:pt x="69195" y="62763"/>
                </a:lnTo>
                <a:lnTo>
                  <a:pt x="36449" y="62763"/>
                </a:lnTo>
                <a:lnTo>
                  <a:pt x="26647" y="61174"/>
                </a:lnTo>
                <a:lnTo>
                  <a:pt x="19646" y="56408"/>
                </a:lnTo>
                <a:lnTo>
                  <a:pt x="15446" y="48463"/>
                </a:lnTo>
                <a:lnTo>
                  <a:pt x="14046" y="37338"/>
                </a:lnTo>
                <a:lnTo>
                  <a:pt x="15379" y="26369"/>
                </a:lnTo>
                <a:lnTo>
                  <a:pt x="19380" y="18535"/>
                </a:lnTo>
                <a:lnTo>
                  <a:pt x="26047" y="13835"/>
                </a:lnTo>
                <a:lnTo>
                  <a:pt x="35382" y="12268"/>
                </a:lnTo>
                <a:lnTo>
                  <a:pt x="63520" y="12268"/>
                </a:lnTo>
                <a:lnTo>
                  <a:pt x="62761" y="10714"/>
                </a:lnTo>
                <a:lnTo>
                  <a:pt x="51871" y="2678"/>
                </a:lnTo>
                <a:lnTo>
                  <a:pt x="36626" y="0"/>
                </a:lnTo>
                <a:close/>
              </a:path>
              <a:path w="493395" h="119380">
                <a:moveTo>
                  <a:pt x="63520" y="12268"/>
                </a:moveTo>
                <a:lnTo>
                  <a:pt x="35382" y="12268"/>
                </a:lnTo>
                <a:lnTo>
                  <a:pt x="45026" y="14213"/>
                </a:lnTo>
                <a:lnTo>
                  <a:pt x="51916" y="20048"/>
                </a:lnTo>
                <a:lnTo>
                  <a:pt x="56050" y="29772"/>
                </a:lnTo>
                <a:lnTo>
                  <a:pt x="57375" y="42849"/>
                </a:lnTo>
                <a:lnTo>
                  <a:pt x="57412" y="48463"/>
                </a:lnTo>
                <a:lnTo>
                  <a:pt x="57073" y="52743"/>
                </a:lnTo>
                <a:lnTo>
                  <a:pt x="56362" y="56896"/>
                </a:lnTo>
                <a:lnTo>
                  <a:pt x="50317" y="60807"/>
                </a:lnTo>
                <a:lnTo>
                  <a:pt x="43675" y="62763"/>
                </a:lnTo>
                <a:lnTo>
                  <a:pt x="69195" y="62763"/>
                </a:lnTo>
                <a:lnTo>
                  <a:pt x="70742" y="54763"/>
                </a:lnTo>
                <a:lnTo>
                  <a:pt x="71475" y="42849"/>
                </a:lnTo>
                <a:lnTo>
                  <a:pt x="69296" y="24104"/>
                </a:lnTo>
                <a:lnTo>
                  <a:pt x="63520" y="12268"/>
                </a:lnTo>
                <a:close/>
              </a:path>
              <a:path w="493395" h="119380">
                <a:moveTo>
                  <a:pt x="129971" y="0"/>
                </a:moveTo>
                <a:lnTo>
                  <a:pt x="112936" y="3767"/>
                </a:lnTo>
                <a:lnTo>
                  <a:pt x="100768" y="15068"/>
                </a:lnTo>
                <a:lnTo>
                  <a:pt x="93467" y="33904"/>
                </a:lnTo>
                <a:lnTo>
                  <a:pt x="91033" y="60274"/>
                </a:lnTo>
                <a:lnTo>
                  <a:pt x="91593" y="74464"/>
                </a:lnTo>
                <a:lnTo>
                  <a:pt x="105172" y="111126"/>
                </a:lnTo>
                <a:lnTo>
                  <a:pt x="128727" y="119126"/>
                </a:lnTo>
                <a:lnTo>
                  <a:pt x="145838" y="115370"/>
                </a:lnTo>
                <a:lnTo>
                  <a:pt x="155267" y="106680"/>
                </a:lnTo>
                <a:lnTo>
                  <a:pt x="121081" y="106680"/>
                </a:lnTo>
                <a:lnTo>
                  <a:pt x="114884" y="102768"/>
                </a:lnTo>
                <a:lnTo>
                  <a:pt x="105257" y="59029"/>
                </a:lnTo>
                <a:lnTo>
                  <a:pt x="105590" y="47675"/>
                </a:lnTo>
                <a:lnTo>
                  <a:pt x="120243" y="12446"/>
                </a:lnTo>
                <a:lnTo>
                  <a:pt x="157224" y="12446"/>
                </a:lnTo>
                <a:lnTo>
                  <a:pt x="153574" y="8052"/>
                </a:lnTo>
                <a:lnTo>
                  <a:pt x="147040" y="3579"/>
                </a:lnTo>
                <a:lnTo>
                  <a:pt x="139172" y="895"/>
                </a:lnTo>
                <a:lnTo>
                  <a:pt x="129971" y="0"/>
                </a:lnTo>
                <a:close/>
              </a:path>
              <a:path w="493395" h="119380">
                <a:moveTo>
                  <a:pt x="157224" y="12446"/>
                </a:moveTo>
                <a:lnTo>
                  <a:pt x="137553" y="12446"/>
                </a:lnTo>
                <a:lnTo>
                  <a:pt x="143840" y="16383"/>
                </a:lnTo>
                <a:lnTo>
                  <a:pt x="147751" y="24269"/>
                </a:lnTo>
                <a:lnTo>
                  <a:pt x="150318" y="30956"/>
                </a:lnTo>
                <a:lnTo>
                  <a:pt x="152152" y="39185"/>
                </a:lnTo>
                <a:lnTo>
                  <a:pt x="153252" y="48958"/>
                </a:lnTo>
                <a:lnTo>
                  <a:pt x="153619" y="60274"/>
                </a:lnTo>
                <a:lnTo>
                  <a:pt x="153280" y="71546"/>
                </a:lnTo>
                <a:lnTo>
                  <a:pt x="138391" y="106680"/>
                </a:lnTo>
                <a:lnTo>
                  <a:pt x="155267" y="106680"/>
                </a:lnTo>
                <a:lnTo>
                  <a:pt x="158062" y="104103"/>
                </a:lnTo>
                <a:lnTo>
                  <a:pt x="165397" y="85323"/>
                </a:lnTo>
                <a:lnTo>
                  <a:pt x="167843" y="59029"/>
                </a:lnTo>
                <a:lnTo>
                  <a:pt x="167276" y="44832"/>
                </a:lnTo>
                <a:lnTo>
                  <a:pt x="165576" y="32646"/>
                </a:lnTo>
                <a:lnTo>
                  <a:pt x="162742" y="22473"/>
                </a:lnTo>
                <a:lnTo>
                  <a:pt x="158775" y="14312"/>
                </a:lnTo>
                <a:lnTo>
                  <a:pt x="157224" y="12446"/>
                </a:lnTo>
                <a:close/>
              </a:path>
              <a:path w="493395" h="119380">
                <a:moveTo>
                  <a:pt x="233273" y="58318"/>
                </a:moveTo>
                <a:lnTo>
                  <a:pt x="181889" y="58318"/>
                </a:lnTo>
                <a:lnTo>
                  <a:pt x="181889" y="70764"/>
                </a:lnTo>
                <a:lnTo>
                  <a:pt x="233273" y="70764"/>
                </a:lnTo>
                <a:lnTo>
                  <a:pt x="233273" y="58318"/>
                </a:lnTo>
                <a:close/>
              </a:path>
              <a:path w="493395" h="119380">
                <a:moveTo>
                  <a:pt x="288747" y="16002"/>
                </a:moveTo>
                <a:lnTo>
                  <a:pt x="275590" y="16002"/>
                </a:lnTo>
                <a:lnTo>
                  <a:pt x="275056" y="47294"/>
                </a:lnTo>
                <a:lnTo>
                  <a:pt x="275056" y="117525"/>
                </a:lnTo>
                <a:lnTo>
                  <a:pt x="288747" y="117525"/>
                </a:lnTo>
                <a:lnTo>
                  <a:pt x="288747" y="16002"/>
                </a:lnTo>
                <a:close/>
              </a:path>
              <a:path w="493395" h="119380">
                <a:moveTo>
                  <a:pt x="288747" y="1600"/>
                </a:moveTo>
                <a:lnTo>
                  <a:pt x="273989" y="1600"/>
                </a:lnTo>
                <a:lnTo>
                  <a:pt x="240030" y="24003"/>
                </a:lnTo>
                <a:lnTo>
                  <a:pt x="248208" y="35204"/>
                </a:lnTo>
                <a:lnTo>
                  <a:pt x="261899" y="25781"/>
                </a:lnTo>
                <a:lnTo>
                  <a:pt x="274878" y="16002"/>
                </a:lnTo>
                <a:lnTo>
                  <a:pt x="288747" y="16002"/>
                </a:lnTo>
                <a:lnTo>
                  <a:pt x="288747" y="1600"/>
                </a:lnTo>
                <a:close/>
              </a:path>
              <a:path w="493395" h="119380">
                <a:moveTo>
                  <a:pt x="358622" y="0"/>
                </a:moveTo>
                <a:lnTo>
                  <a:pt x="341587" y="3767"/>
                </a:lnTo>
                <a:lnTo>
                  <a:pt x="329418" y="15068"/>
                </a:lnTo>
                <a:lnTo>
                  <a:pt x="322118" y="33904"/>
                </a:lnTo>
                <a:lnTo>
                  <a:pt x="319684" y="60274"/>
                </a:lnTo>
                <a:lnTo>
                  <a:pt x="320244" y="74464"/>
                </a:lnTo>
                <a:lnTo>
                  <a:pt x="333823" y="111126"/>
                </a:lnTo>
                <a:lnTo>
                  <a:pt x="357378" y="119126"/>
                </a:lnTo>
                <a:lnTo>
                  <a:pt x="374489" y="115370"/>
                </a:lnTo>
                <a:lnTo>
                  <a:pt x="383918" y="106680"/>
                </a:lnTo>
                <a:lnTo>
                  <a:pt x="349732" y="106680"/>
                </a:lnTo>
                <a:lnTo>
                  <a:pt x="343535" y="102768"/>
                </a:lnTo>
                <a:lnTo>
                  <a:pt x="333908" y="59029"/>
                </a:lnTo>
                <a:lnTo>
                  <a:pt x="334241" y="47675"/>
                </a:lnTo>
                <a:lnTo>
                  <a:pt x="348894" y="12446"/>
                </a:lnTo>
                <a:lnTo>
                  <a:pt x="385875" y="12446"/>
                </a:lnTo>
                <a:lnTo>
                  <a:pt x="382225" y="8052"/>
                </a:lnTo>
                <a:lnTo>
                  <a:pt x="375691" y="3579"/>
                </a:lnTo>
                <a:lnTo>
                  <a:pt x="367823" y="895"/>
                </a:lnTo>
                <a:lnTo>
                  <a:pt x="358622" y="0"/>
                </a:lnTo>
                <a:close/>
              </a:path>
              <a:path w="493395" h="119380">
                <a:moveTo>
                  <a:pt x="385875" y="12446"/>
                </a:moveTo>
                <a:lnTo>
                  <a:pt x="366204" y="12446"/>
                </a:lnTo>
                <a:lnTo>
                  <a:pt x="372491" y="16383"/>
                </a:lnTo>
                <a:lnTo>
                  <a:pt x="376402" y="24269"/>
                </a:lnTo>
                <a:lnTo>
                  <a:pt x="378969" y="30956"/>
                </a:lnTo>
                <a:lnTo>
                  <a:pt x="380803" y="39185"/>
                </a:lnTo>
                <a:lnTo>
                  <a:pt x="381903" y="48958"/>
                </a:lnTo>
                <a:lnTo>
                  <a:pt x="382270" y="60274"/>
                </a:lnTo>
                <a:lnTo>
                  <a:pt x="381929" y="71546"/>
                </a:lnTo>
                <a:lnTo>
                  <a:pt x="367030" y="106680"/>
                </a:lnTo>
                <a:lnTo>
                  <a:pt x="383918" y="106680"/>
                </a:lnTo>
                <a:lnTo>
                  <a:pt x="386713" y="104103"/>
                </a:lnTo>
                <a:lnTo>
                  <a:pt x="394048" y="85323"/>
                </a:lnTo>
                <a:lnTo>
                  <a:pt x="396494" y="59029"/>
                </a:lnTo>
                <a:lnTo>
                  <a:pt x="395927" y="44832"/>
                </a:lnTo>
                <a:lnTo>
                  <a:pt x="394227" y="32646"/>
                </a:lnTo>
                <a:lnTo>
                  <a:pt x="391393" y="22473"/>
                </a:lnTo>
                <a:lnTo>
                  <a:pt x="387426" y="14312"/>
                </a:lnTo>
                <a:lnTo>
                  <a:pt x="385875" y="12446"/>
                </a:lnTo>
                <a:close/>
              </a:path>
              <a:path w="493395" h="119380">
                <a:moveTo>
                  <a:pt x="454990" y="0"/>
                </a:moveTo>
                <a:lnTo>
                  <a:pt x="437954" y="3767"/>
                </a:lnTo>
                <a:lnTo>
                  <a:pt x="425786" y="15068"/>
                </a:lnTo>
                <a:lnTo>
                  <a:pt x="418485" y="33904"/>
                </a:lnTo>
                <a:lnTo>
                  <a:pt x="416052" y="60274"/>
                </a:lnTo>
                <a:lnTo>
                  <a:pt x="416611" y="74464"/>
                </a:lnTo>
                <a:lnTo>
                  <a:pt x="430190" y="111126"/>
                </a:lnTo>
                <a:lnTo>
                  <a:pt x="453745" y="119126"/>
                </a:lnTo>
                <a:lnTo>
                  <a:pt x="470857" y="115370"/>
                </a:lnTo>
                <a:lnTo>
                  <a:pt x="480285" y="106680"/>
                </a:lnTo>
                <a:lnTo>
                  <a:pt x="446100" y="106680"/>
                </a:lnTo>
                <a:lnTo>
                  <a:pt x="439902" y="102768"/>
                </a:lnTo>
                <a:lnTo>
                  <a:pt x="430276" y="59029"/>
                </a:lnTo>
                <a:lnTo>
                  <a:pt x="430609" y="47675"/>
                </a:lnTo>
                <a:lnTo>
                  <a:pt x="445262" y="12446"/>
                </a:lnTo>
                <a:lnTo>
                  <a:pt x="482242" y="12446"/>
                </a:lnTo>
                <a:lnTo>
                  <a:pt x="478593" y="8052"/>
                </a:lnTo>
                <a:lnTo>
                  <a:pt x="472059" y="3579"/>
                </a:lnTo>
                <a:lnTo>
                  <a:pt x="464191" y="895"/>
                </a:lnTo>
                <a:lnTo>
                  <a:pt x="454990" y="0"/>
                </a:lnTo>
                <a:close/>
              </a:path>
              <a:path w="493395" h="119380">
                <a:moveTo>
                  <a:pt x="482242" y="12446"/>
                </a:moveTo>
                <a:lnTo>
                  <a:pt x="462572" y="12446"/>
                </a:lnTo>
                <a:lnTo>
                  <a:pt x="468858" y="16383"/>
                </a:lnTo>
                <a:lnTo>
                  <a:pt x="472770" y="24269"/>
                </a:lnTo>
                <a:lnTo>
                  <a:pt x="475337" y="30956"/>
                </a:lnTo>
                <a:lnTo>
                  <a:pt x="477170" y="39185"/>
                </a:lnTo>
                <a:lnTo>
                  <a:pt x="478270" y="48958"/>
                </a:lnTo>
                <a:lnTo>
                  <a:pt x="478637" y="60274"/>
                </a:lnTo>
                <a:lnTo>
                  <a:pt x="478297" y="71546"/>
                </a:lnTo>
                <a:lnTo>
                  <a:pt x="463397" y="106680"/>
                </a:lnTo>
                <a:lnTo>
                  <a:pt x="480285" y="106680"/>
                </a:lnTo>
                <a:lnTo>
                  <a:pt x="483081" y="104103"/>
                </a:lnTo>
                <a:lnTo>
                  <a:pt x="490416" y="85323"/>
                </a:lnTo>
                <a:lnTo>
                  <a:pt x="492861" y="59029"/>
                </a:lnTo>
                <a:lnTo>
                  <a:pt x="492294" y="44832"/>
                </a:lnTo>
                <a:lnTo>
                  <a:pt x="490594" y="32646"/>
                </a:lnTo>
                <a:lnTo>
                  <a:pt x="487760" y="22473"/>
                </a:lnTo>
                <a:lnTo>
                  <a:pt x="483793" y="14312"/>
                </a:lnTo>
                <a:lnTo>
                  <a:pt x="482242" y="1244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95928" y="1406806"/>
            <a:ext cx="248961" cy="9631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86849" y="1412302"/>
            <a:ext cx="92497" cy="90815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5196758" y="1393125"/>
            <a:ext cx="782320" cy="90777"/>
          </a:xfrm>
          <a:custGeom>
            <a:avLst/>
            <a:gdLst/>
            <a:ahLst/>
            <a:cxnLst/>
            <a:rect l="l" t="t" r="r" b="b"/>
            <a:pathLst>
              <a:path w="604520" h="117475">
                <a:moveTo>
                  <a:pt x="56692" y="8839"/>
                </a:moveTo>
                <a:lnTo>
                  <a:pt x="0" y="8839"/>
                </a:lnTo>
                <a:lnTo>
                  <a:pt x="0" y="115671"/>
                </a:lnTo>
                <a:lnTo>
                  <a:pt x="58826" y="115671"/>
                </a:lnTo>
                <a:lnTo>
                  <a:pt x="58826" y="104851"/>
                </a:lnTo>
                <a:lnTo>
                  <a:pt x="12192" y="104851"/>
                </a:lnTo>
                <a:lnTo>
                  <a:pt x="12192" y="66903"/>
                </a:lnTo>
                <a:lnTo>
                  <a:pt x="51358" y="66903"/>
                </a:lnTo>
                <a:lnTo>
                  <a:pt x="51358" y="56083"/>
                </a:lnTo>
                <a:lnTo>
                  <a:pt x="12192" y="56083"/>
                </a:lnTo>
                <a:lnTo>
                  <a:pt x="12192" y="19659"/>
                </a:lnTo>
                <a:lnTo>
                  <a:pt x="56692" y="19659"/>
                </a:lnTo>
                <a:lnTo>
                  <a:pt x="56692" y="8839"/>
                </a:lnTo>
                <a:close/>
              </a:path>
              <a:path w="604520" h="117475">
                <a:moveTo>
                  <a:pt x="83972" y="32765"/>
                </a:moveTo>
                <a:lnTo>
                  <a:pt x="70256" y="32765"/>
                </a:lnTo>
                <a:lnTo>
                  <a:pt x="95554" y="72542"/>
                </a:lnTo>
                <a:lnTo>
                  <a:pt x="68732" y="115671"/>
                </a:lnTo>
                <a:lnTo>
                  <a:pt x="82600" y="115671"/>
                </a:lnTo>
                <a:lnTo>
                  <a:pt x="101955" y="81991"/>
                </a:lnTo>
                <a:lnTo>
                  <a:pt x="115270" y="81991"/>
                </a:lnTo>
                <a:lnTo>
                  <a:pt x="109575" y="72847"/>
                </a:lnTo>
                <a:lnTo>
                  <a:pt x="115407" y="63550"/>
                </a:lnTo>
                <a:lnTo>
                  <a:pt x="102565" y="63550"/>
                </a:lnTo>
                <a:lnTo>
                  <a:pt x="83972" y="32765"/>
                </a:lnTo>
                <a:close/>
              </a:path>
              <a:path w="604520" h="117475">
                <a:moveTo>
                  <a:pt x="115270" y="81991"/>
                </a:moveTo>
                <a:lnTo>
                  <a:pt x="102565" y="81991"/>
                </a:lnTo>
                <a:lnTo>
                  <a:pt x="122529" y="115671"/>
                </a:lnTo>
                <a:lnTo>
                  <a:pt x="136245" y="115671"/>
                </a:lnTo>
                <a:lnTo>
                  <a:pt x="115270" y="81991"/>
                </a:lnTo>
                <a:close/>
              </a:path>
              <a:path w="604520" h="117475">
                <a:moveTo>
                  <a:pt x="134721" y="32765"/>
                </a:moveTo>
                <a:lnTo>
                  <a:pt x="120853" y="32765"/>
                </a:lnTo>
                <a:lnTo>
                  <a:pt x="103174" y="63550"/>
                </a:lnTo>
                <a:lnTo>
                  <a:pt x="115407" y="63550"/>
                </a:lnTo>
                <a:lnTo>
                  <a:pt x="134721" y="32765"/>
                </a:lnTo>
                <a:close/>
              </a:path>
              <a:path w="604520" h="117475">
                <a:moveTo>
                  <a:pt x="190500" y="31394"/>
                </a:moveTo>
                <a:lnTo>
                  <a:pt x="179832" y="31394"/>
                </a:lnTo>
                <a:lnTo>
                  <a:pt x="172231" y="32084"/>
                </a:lnTo>
                <a:lnTo>
                  <a:pt x="145227" y="65146"/>
                </a:lnTo>
                <a:lnTo>
                  <a:pt x="144627" y="75437"/>
                </a:lnTo>
                <a:lnTo>
                  <a:pt x="146723" y="93640"/>
                </a:lnTo>
                <a:lnTo>
                  <a:pt x="153009" y="106641"/>
                </a:lnTo>
                <a:lnTo>
                  <a:pt x="163487" y="114442"/>
                </a:lnTo>
                <a:lnTo>
                  <a:pt x="178155" y="117043"/>
                </a:lnTo>
                <a:lnTo>
                  <a:pt x="185975" y="116490"/>
                </a:lnTo>
                <a:lnTo>
                  <a:pt x="192671" y="114833"/>
                </a:lnTo>
                <a:lnTo>
                  <a:pt x="198243" y="112071"/>
                </a:lnTo>
                <a:lnTo>
                  <a:pt x="202692" y="108203"/>
                </a:lnTo>
                <a:lnTo>
                  <a:pt x="201201" y="106527"/>
                </a:lnTo>
                <a:lnTo>
                  <a:pt x="179222" y="106527"/>
                </a:lnTo>
                <a:lnTo>
                  <a:pt x="169421" y="104489"/>
                </a:lnTo>
                <a:lnTo>
                  <a:pt x="162420" y="98374"/>
                </a:lnTo>
                <a:lnTo>
                  <a:pt x="158219" y="88182"/>
                </a:lnTo>
                <a:lnTo>
                  <a:pt x="156819" y="73913"/>
                </a:lnTo>
                <a:lnTo>
                  <a:pt x="158219" y="59912"/>
                </a:lnTo>
                <a:lnTo>
                  <a:pt x="162420" y="49910"/>
                </a:lnTo>
                <a:lnTo>
                  <a:pt x="169421" y="43910"/>
                </a:lnTo>
                <a:lnTo>
                  <a:pt x="179222" y="41909"/>
                </a:lnTo>
                <a:lnTo>
                  <a:pt x="201785" y="41909"/>
                </a:lnTo>
                <a:lnTo>
                  <a:pt x="203454" y="40081"/>
                </a:lnTo>
                <a:lnTo>
                  <a:pt x="198374" y="34289"/>
                </a:lnTo>
                <a:lnTo>
                  <a:pt x="190500" y="31394"/>
                </a:lnTo>
                <a:close/>
              </a:path>
              <a:path w="604520" h="117475">
                <a:moveTo>
                  <a:pt x="195376" y="99974"/>
                </a:moveTo>
                <a:lnTo>
                  <a:pt x="191516" y="104343"/>
                </a:lnTo>
                <a:lnTo>
                  <a:pt x="186131" y="106527"/>
                </a:lnTo>
                <a:lnTo>
                  <a:pt x="201201" y="106527"/>
                </a:lnTo>
                <a:lnTo>
                  <a:pt x="195376" y="99974"/>
                </a:lnTo>
                <a:close/>
              </a:path>
              <a:path w="604520" h="117475">
                <a:moveTo>
                  <a:pt x="201785" y="41909"/>
                </a:moveTo>
                <a:lnTo>
                  <a:pt x="185724" y="41909"/>
                </a:lnTo>
                <a:lnTo>
                  <a:pt x="191160" y="44195"/>
                </a:lnTo>
                <a:lnTo>
                  <a:pt x="195529" y="48767"/>
                </a:lnTo>
                <a:lnTo>
                  <a:pt x="201785" y="41909"/>
                </a:lnTo>
                <a:close/>
              </a:path>
              <a:path w="604520" h="117475">
                <a:moveTo>
                  <a:pt x="261416" y="31394"/>
                </a:moveTo>
                <a:lnTo>
                  <a:pt x="251764" y="31394"/>
                </a:lnTo>
                <a:lnTo>
                  <a:pt x="244535" y="32056"/>
                </a:lnTo>
                <a:lnTo>
                  <a:pt x="217189" y="63831"/>
                </a:lnTo>
                <a:lnTo>
                  <a:pt x="216560" y="73761"/>
                </a:lnTo>
                <a:lnTo>
                  <a:pt x="217127" y="84329"/>
                </a:lnTo>
                <a:lnTo>
                  <a:pt x="244416" y="116104"/>
                </a:lnTo>
                <a:lnTo>
                  <a:pt x="252984" y="116738"/>
                </a:lnTo>
                <a:lnTo>
                  <a:pt x="260670" y="116271"/>
                </a:lnTo>
                <a:lnTo>
                  <a:pt x="267576" y="114871"/>
                </a:lnTo>
                <a:lnTo>
                  <a:pt x="273700" y="112537"/>
                </a:lnTo>
                <a:lnTo>
                  <a:pt x="279044" y="109270"/>
                </a:lnTo>
                <a:lnTo>
                  <a:pt x="277355" y="106375"/>
                </a:lnTo>
                <a:lnTo>
                  <a:pt x="246075" y="106375"/>
                </a:lnTo>
                <a:lnTo>
                  <a:pt x="239725" y="104190"/>
                </a:lnTo>
                <a:lnTo>
                  <a:pt x="231190" y="95453"/>
                </a:lnTo>
                <a:lnTo>
                  <a:pt x="228803" y="88239"/>
                </a:lnTo>
                <a:lnTo>
                  <a:pt x="228295" y="78181"/>
                </a:lnTo>
                <a:lnTo>
                  <a:pt x="281025" y="78181"/>
                </a:lnTo>
                <a:lnTo>
                  <a:pt x="281635" y="72897"/>
                </a:lnTo>
                <a:lnTo>
                  <a:pt x="281920" y="68427"/>
                </a:lnTo>
                <a:lnTo>
                  <a:pt x="228447" y="68427"/>
                </a:lnTo>
                <a:lnTo>
                  <a:pt x="228955" y="59080"/>
                </a:lnTo>
                <a:lnTo>
                  <a:pt x="231292" y="52273"/>
                </a:lnTo>
                <a:lnTo>
                  <a:pt x="239623" y="43738"/>
                </a:lnTo>
                <a:lnTo>
                  <a:pt x="244703" y="41605"/>
                </a:lnTo>
                <a:lnTo>
                  <a:pt x="275468" y="41605"/>
                </a:lnTo>
                <a:lnTo>
                  <a:pt x="268859" y="34289"/>
                </a:lnTo>
                <a:lnTo>
                  <a:pt x="261416" y="31394"/>
                </a:lnTo>
                <a:close/>
              </a:path>
              <a:path w="604520" h="117475">
                <a:moveTo>
                  <a:pt x="273710" y="100126"/>
                </a:moveTo>
                <a:lnTo>
                  <a:pt x="271780" y="101853"/>
                </a:lnTo>
                <a:lnTo>
                  <a:pt x="269062" y="103327"/>
                </a:lnTo>
                <a:lnTo>
                  <a:pt x="262051" y="105765"/>
                </a:lnTo>
                <a:lnTo>
                  <a:pt x="258368" y="106375"/>
                </a:lnTo>
                <a:lnTo>
                  <a:pt x="277355" y="106375"/>
                </a:lnTo>
                <a:lnTo>
                  <a:pt x="273710" y="100126"/>
                </a:lnTo>
                <a:close/>
              </a:path>
              <a:path w="604520" h="117475">
                <a:moveTo>
                  <a:pt x="275468" y="41605"/>
                </a:moveTo>
                <a:lnTo>
                  <a:pt x="250698" y="41605"/>
                </a:lnTo>
                <a:lnTo>
                  <a:pt x="259232" y="42986"/>
                </a:lnTo>
                <a:lnTo>
                  <a:pt x="265328" y="47129"/>
                </a:lnTo>
                <a:lnTo>
                  <a:pt x="268986" y="54035"/>
                </a:lnTo>
                <a:lnTo>
                  <a:pt x="270205" y="63703"/>
                </a:lnTo>
                <a:lnTo>
                  <a:pt x="270154" y="67208"/>
                </a:lnTo>
                <a:lnTo>
                  <a:pt x="270052" y="68427"/>
                </a:lnTo>
                <a:lnTo>
                  <a:pt x="281920" y="68427"/>
                </a:lnTo>
                <a:lnTo>
                  <a:pt x="281940" y="53797"/>
                </a:lnTo>
                <a:lnTo>
                  <a:pt x="279323" y="45872"/>
                </a:lnTo>
                <a:lnTo>
                  <a:pt x="275468" y="41605"/>
                </a:lnTo>
                <a:close/>
              </a:path>
              <a:path w="604520" h="117475">
                <a:moveTo>
                  <a:pt x="316382" y="0"/>
                </a:moveTo>
                <a:lnTo>
                  <a:pt x="304647" y="0"/>
                </a:lnTo>
                <a:lnTo>
                  <a:pt x="304664" y="104851"/>
                </a:lnTo>
                <a:lnTo>
                  <a:pt x="306070" y="109118"/>
                </a:lnTo>
                <a:lnTo>
                  <a:pt x="311759" y="115214"/>
                </a:lnTo>
                <a:lnTo>
                  <a:pt x="315976" y="116738"/>
                </a:lnTo>
                <a:lnTo>
                  <a:pt x="325729" y="116738"/>
                </a:lnTo>
                <a:lnTo>
                  <a:pt x="329184" y="116128"/>
                </a:lnTo>
                <a:lnTo>
                  <a:pt x="331927" y="114909"/>
                </a:lnTo>
                <a:lnTo>
                  <a:pt x="331927" y="106527"/>
                </a:lnTo>
                <a:lnTo>
                  <a:pt x="322021" y="106527"/>
                </a:lnTo>
                <a:lnTo>
                  <a:pt x="319811" y="105689"/>
                </a:lnTo>
                <a:lnTo>
                  <a:pt x="317068" y="102336"/>
                </a:lnTo>
                <a:lnTo>
                  <a:pt x="316382" y="99669"/>
                </a:lnTo>
                <a:lnTo>
                  <a:pt x="316382" y="0"/>
                </a:lnTo>
                <a:close/>
              </a:path>
              <a:path w="604520" h="117475">
                <a:moveTo>
                  <a:pt x="331927" y="104851"/>
                </a:moveTo>
                <a:lnTo>
                  <a:pt x="329692" y="105968"/>
                </a:lnTo>
                <a:lnTo>
                  <a:pt x="327406" y="106527"/>
                </a:lnTo>
                <a:lnTo>
                  <a:pt x="331927" y="106527"/>
                </a:lnTo>
                <a:lnTo>
                  <a:pt x="331927" y="104851"/>
                </a:lnTo>
                <a:close/>
              </a:path>
              <a:path w="604520" h="117475">
                <a:moveTo>
                  <a:pt x="360273" y="0"/>
                </a:moveTo>
                <a:lnTo>
                  <a:pt x="348538" y="0"/>
                </a:lnTo>
                <a:lnTo>
                  <a:pt x="348555" y="104851"/>
                </a:lnTo>
                <a:lnTo>
                  <a:pt x="349961" y="109118"/>
                </a:lnTo>
                <a:lnTo>
                  <a:pt x="355650" y="115214"/>
                </a:lnTo>
                <a:lnTo>
                  <a:pt x="359867" y="116738"/>
                </a:lnTo>
                <a:lnTo>
                  <a:pt x="369620" y="116738"/>
                </a:lnTo>
                <a:lnTo>
                  <a:pt x="373075" y="116128"/>
                </a:lnTo>
                <a:lnTo>
                  <a:pt x="375818" y="114909"/>
                </a:lnTo>
                <a:lnTo>
                  <a:pt x="375818" y="106527"/>
                </a:lnTo>
                <a:lnTo>
                  <a:pt x="365912" y="106527"/>
                </a:lnTo>
                <a:lnTo>
                  <a:pt x="363702" y="105689"/>
                </a:lnTo>
                <a:lnTo>
                  <a:pt x="360959" y="102336"/>
                </a:lnTo>
                <a:lnTo>
                  <a:pt x="360273" y="99669"/>
                </a:lnTo>
                <a:lnTo>
                  <a:pt x="360273" y="0"/>
                </a:lnTo>
                <a:close/>
              </a:path>
              <a:path w="604520" h="117475">
                <a:moveTo>
                  <a:pt x="375818" y="104851"/>
                </a:moveTo>
                <a:lnTo>
                  <a:pt x="373583" y="105968"/>
                </a:lnTo>
                <a:lnTo>
                  <a:pt x="371297" y="106527"/>
                </a:lnTo>
                <a:lnTo>
                  <a:pt x="375818" y="106527"/>
                </a:lnTo>
                <a:lnTo>
                  <a:pt x="375818" y="104851"/>
                </a:lnTo>
                <a:close/>
              </a:path>
              <a:path w="604520" h="117475">
                <a:moveTo>
                  <a:pt x="431952" y="31394"/>
                </a:moveTo>
                <a:lnTo>
                  <a:pt x="422300" y="31394"/>
                </a:lnTo>
                <a:lnTo>
                  <a:pt x="415070" y="32056"/>
                </a:lnTo>
                <a:lnTo>
                  <a:pt x="387724" y="63831"/>
                </a:lnTo>
                <a:lnTo>
                  <a:pt x="387096" y="73761"/>
                </a:lnTo>
                <a:lnTo>
                  <a:pt x="387662" y="84329"/>
                </a:lnTo>
                <a:lnTo>
                  <a:pt x="414951" y="116104"/>
                </a:lnTo>
                <a:lnTo>
                  <a:pt x="423519" y="116738"/>
                </a:lnTo>
                <a:lnTo>
                  <a:pt x="431206" y="116271"/>
                </a:lnTo>
                <a:lnTo>
                  <a:pt x="438111" y="114871"/>
                </a:lnTo>
                <a:lnTo>
                  <a:pt x="444236" y="112537"/>
                </a:lnTo>
                <a:lnTo>
                  <a:pt x="449580" y="109270"/>
                </a:lnTo>
                <a:lnTo>
                  <a:pt x="447890" y="106375"/>
                </a:lnTo>
                <a:lnTo>
                  <a:pt x="416610" y="106375"/>
                </a:lnTo>
                <a:lnTo>
                  <a:pt x="410260" y="104190"/>
                </a:lnTo>
                <a:lnTo>
                  <a:pt x="401726" y="95453"/>
                </a:lnTo>
                <a:lnTo>
                  <a:pt x="399338" y="88239"/>
                </a:lnTo>
                <a:lnTo>
                  <a:pt x="398830" y="78181"/>
                </a:lnTo>
                <a:lnTo>
                  <a:pt x="451561" y="78181"/>
                </a:lnTo>
                <a:lnTo>
                  <a:pt x="452170" y="72897"/>
                </a:lnTo>
                <a:lnTo>
                  <a:pt x="452456" y="68427"/>
                </a:lnTo>
                <a:lnTo>
                  <a:pt x="398983" y="68427"/>
                </a:lnTo>
                <a:lnTo>
                  <a:pt x="399491" y="59080"/>
                </a:lnTo>
                <a:lnTo>
                  <a:pt x="401828" y="52273"/>
                </a:lnTo>
                <a:lnTo>
                  <a:pt x="410159" y="43738"/>
                </a:lnTo>
                <a:lnTo>
                  <a:pt x="415239" y="41605"/>
                </a:lnTo>
                <a:lnTo>
                  <a:pt x="446003" y="41605"/>
                </a:lnTo>
                <a:lnTo>
                  <a:pt x="439394" y="34289"/>
                </a:lnTo>
                <a:lnTo>
                  <a:pt x="431952" y="31394"/>
                </a:lnTo>
                <a:close/>
              </a:path>
              <a:path w="604520" h="117475">
                <a:moveTo>
                  <a:pt x="444246" y="100126"/>
                </a:moveTo>
                <a:lnTo>
                  <a:pt x="442315" y="101853"/>
                </a:lnTo>
                <a:lnTo>
                  <a:pt x="439597" y="103327"/>
                </a:lnTo>
                <a:lnTo>
                  <a:pt x="432587" y="105765"/>
                </a:lnTo>
                <a:lnTo>
                  <a:pt x="428904" y="106375"/>
                </a:lnTo>
                <a:lnTo>
                  <a:pt x="447890" y="106375"/>
                </a:lnTo>
                <a:lnTo>
                  <a:pt x="444246" y="100126"/>
                </a:lnTo>
                <a:close/>
              </a:path>
              <a:path w="604520" h="117475">
                <a:moveTo>
                  <a:pt x="446003" y="41605"/>
                </a:moveTo>
                <a:lnTo>
                  <a:pt x="421233" y="41605"/>
                </a:lnTo>
                <a:lnTo>
                  <a:pt x="429768" y="42986"/>
                </a:lnTo>
                <a:lnTo>
                  <a:pt x="435864" y="47129"/>
                </a:lnTo>
                <a:lnTo>
                  <a:pt x="439521" y="54035"/>
                </a:lnTo>
                <a:lnTo>
                  <a:pt x="440740" y="63703"/>
                </a:lnTo>
                <a:lnTo>
                  <a:pt x="440690" y="67208"/>
                </a:lnTo>
                <a:lnTo>
                  <a:pt x="440588" y="68427"/>
                </a:lnTo>
                <a:lnTo>
                  <a:pt x="452456" y="68427"/>
                </a:lnTo>
                <a:lnTo>
                  <a:pt x="452475" y="53797"/>
                </a:lnTo>
                <a:lnTo>
                  <a:pt x="449859" y="45872"/>
                </a:lnTo>
                <a:lnTo>
                  <a:pt x="446003" y="41605"/>
                </a:lnTo>
                <a:close/>
              </a:path>
              <a:path w="604520" h="117475">
                <a:moveTo>
                  <a:pt x="483260" y="32765"/>
                </a:moveTo>
                <a:lnTo>
                  <a:pt x="474268" y="32765"/>
                </a:lnTo>
                <a:lnTo>
                  <a:pt x="474268" y="115671"/>
                </a:lnTo>
                <a:lnTo>
                  <a:pt x="486156" y="115671"/>
                </a:lnTo>
                <a:lnTo>
                  <a:pt x="486156" y="56387"/>
                </a:lnTo>
                <a:lnTo>
                  <a:pt x="487680" y="52120"/>
                </a:lnTo>
                <a:lnTo>
                  <a:pt x="490347" y="48590"/>
                </a:lnTo>
                <a:lnTo>
                  <a:pt x="497967" y="43002"/>
                </a:lnTo>
                <a:lnTo>
                  <a:pt x="502310" y="41605"/>
                </a:lnTo>
                <a:lnTo>
                  <a:pt x="533210" y="41605"/>
                </a:lnTo>
                <a:lnTo>
                  <a:pt x="533056" y="41452"/>
                </a:lnTo>
                <a:lnTo>
                  <a:pt x="485698" y="41452"/>
                </a:lnTo>
                <a:lnTo>
                  <a:pt x="483260" y="32765"/>
                </a:lnTo>
                <a:close/>
              </a:path>
              <a:path w="604520" h="117475">
                <a:moveTo>
                  <a:pt x="533210" y="41605"/>
                </a:moveTo>
                <a:lnTo>
                  <a:pt x="512978" y="41605"/>
                </a:lnTo>
                <a:lnTo>
                  <a:pt x="517398" y="43306"/>
                </a:lnTo>
                <a:lnTo>
                  <a:pt x="523494" y="50114"/>
                </a:lnTo>
                <a:lnTo>
                  <a:pt x="525018" y="54965"/>
                </a:lnTo>
                <a:lnTo>
                  <a:pt x="525018" y="115671"/>
                </a:lnTo>
                <a:lnTo>
                  <a:pt x="536905" y="115671"/>
                </a:lnTo>
                <a:lnTo>
                  <a:pt x="536825" y="54965"/>
                </a:lnTo>
                <a:lnTo>
                  <a:pt x="536702" y="49479"/>
                </a:lnTo>
                <a:lnTo>
                  <a:pt x="534263" y="42646"/>
                </a:lnTo>
                <a:lnTo>
                  <a:pt x="533210" y="41605"/>
                </a:lnTo>
                <a:close/>
              </a:path>
              <a:path w="604520" h="117475">
                <a:moveTo>
                  <a:pt x="518363" y="31089"/>
                </a:moveTo>
                <a:lnTo>
                  <a:pt x="504240" y="31089"/>
                </a:lnTo>
                <a:lnTo>
                  <a:pt x="499338" y="32257"/>
                </a:lnTo>
                <a:lnTo>
                  <a:pt x="491109" y="36931"/>
                </a:lnTo>
                <a:lnTo>
                  <a:pt x="488137" y="39217"/>
                </a:lnTo>
                <a:lnTo>
                  <a:pt x="486308" y="41452"/>
                </a:lnTo>
                <a:lnTo>
                  <a:pt x="533056" y="41452"/>
                </a:lnTo>
                <a:lnTo>
                  <a:pt x="524916" y="33400"/>
                </a:lnTo>
                <a:lnTo>
                  <a:pt x="518363" y="31089"/>
                </a:lnTo>
                <a:close/>
              </a:path>
              <a:path w="604520" h="117475">
                <a:moveTo>
                  <a:pt x="576072" y="42367"/>
                </a:moveTo>
                <a:lnTo>
                  <a:pt x="564337" y="42367"/>
                </a:lnTo>
                <a:lnTo>
                  <a:pt x="564337" y="93573"/>
                </a:lnTo>
                <a:lnTo>
                  <a:pt x="565659" y="103574"/>
                </a:lnTo>
                <a:lnTo>
                  <a:pt x="569628" y="110718"/>
                </a:lnTo>
                <a:lnTo>
                  <a:pt x="576247" y="115004"/>
                </a:lnTo>
                <a:lnTo>
                  <a:pt x="585520" y="116433"/>
                </a:lnTo>
                <a:lnTo>
                  <a:pt x="593445" y="116433"/>
                </a:lnTo>
                <a:lnTo>
                  <a:pt x="599630" y="115163"/>
                </a:lnTo>
                <a:lnTo>
                  <a:pt x="604113" y="112623"/>
                </a:lnTo>
                <a:lnTo>
                  <a:pt x="601788" y="106070"/>
                </a:lnTo>
                <a:lnTo>
                  <a:pt x="580072" y="106070"/>
                </a:lnTo>
                <a:lnTo>
                  <a:pt x="576072" y="101701"/>
                </a:lnTo>
                <a:lnTo>
                  <a:pt x="576072" y="42367"/>
                </a:lnTo>
                <a:close/>
              </a:path>
              <a:path w="604520" h="117475">
                <a:moveTo>
                  <a:pt x="600760" y="103174"/>
                </a:moveTo>
                <a:lnTo>
                  <a:pt x="597712" y="105105"/>
                </a:lnTo>
                <a:lnTo>
                  <a:pt x="593483" y="106070"/>
                </a:lnTo>
                <a:lnTo>
                  <a:pt x="601788" y="106070"/>
                </a:lnTo>
                <a:lnTo>
                  <a:pt x="600760" y="103174"/>
                </a:lnTo>
                <a:close/>
              </a:path>
              <a:path w="604520" h="117475">
                <a:moveTo>
                  <a:pt x="576072" y="10972"/>
                </a:moveTo>
                <a:lnTo>
                  <a:pt x="567994" y="10972"/>
                </a:lnTo>
                <a:lnTo>
                  <a:pt x="564337" y="32461"/>
                </a:lnTo>
                <a:lnTo>
                  <a:pt x="551992" y="34747"/>
                </a:lnTo>
                <a:lnTo>
                  <a:pt x="551992" y="42367"/>
                </a:lnTo>
                <a:lnTo>
                  <a:pt x="598932" y="42367"/>
                </a:lnTo>
                <a:lnTo>
                  <a:pt x="598932" y="32765"/>
                </a:lnTo>
                <a:lnTo>
                  <a:pt x="576072" y="32765"/>
                </a:lnTo>
                <a:lnTo>
                  <a:pt x="576072" y="1097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455774" y="1412302"/>
            <a:ext cx="539076" cy="92247"/>
          </a:xfrm>
          <a:custGeom>
            <a:avLst/>
            <a:gdLst/>
            <a:ahLst/>
            <a:cxnLst/>
            <a:rect l="l" t="t" r="r" b="b"/>
            <a:pathLst>
              <a:path w="416560" h="119380">
                <a:moveTo>
                  <a:pt x="38226" y="0"/>
                </a:moveTo>
                <a:lnTo>
                  <a:pt x="3555" y="21450"/>
                </a:lnTo>
                <a:lnTo>
                  <a:pt x="3555" y="39230"/>
                </a:lnTo>
                <a:lnTo>
                  <a:pt x="5156" y="45224"/>
                </a:lnTo>
                <a:lnTo>
                  <a:pt x="11556" y="53987"/>
                </a:lnTo>
                <a:lnTo>
                  <a:pt x="15582" y="56718"/>
                </a:lnTo>
                <a:lnTo>
                  <a:pt x="20446" y="57785"/>
                </a:lnTo>
                <a:lnTo>
                  <a:pt x="20446" y="58496"/>
                </a:lnTo>
                <a:lnTo>
                  <a:pt x="14516" y="60274"/>
                </a:lnTo>
                <a:lnTo>
                  <a:pt x="9626" y="63474"/>
                </a:lnTo>
                <a:lnTo>
                  <a:pt x="1930" y="72720"/>
                </a:lnTo>
                <a:lnTo>
                  <a:pt x="0" y="78943"/>
                </a:lnTo>
                <a:lnTo>
                  <a:pt x="0" y="86766"/>
                </a:lnTo>
                <a:lnTo>
                  <a:pt x="2333" y="100925"/>
                </a:lnTo>
                <a:lnTo>
                  <a:pt x="9334" y="111037"/>
                </a:lnTo>
                <a:lnTo>
                  <a:pt x="21002" y="117104"/>
                </a:lnTo>
                <a:lnTo>
                  <a:pt x="37337" y="119126"/>
                </a:lnTo>
                <a:lnTo>
                  <a:pt x="45743" y="118580"/>
                </a:lnTo>
                <a:lnTo>
                  <a:pt x="53184" y="116946"/>
                </a:lnTo>
                <a:lnTo>
                  <a:pt x="59658" y="114223"/>
                </a:lnTo>
                <a:lnTo>
                  <a:pt x="65163" y="110413"/>
                </a:lnTo>
                <a:lnTo>
                  <a:pt x="67750" y="107569"/>
                </a:lnTo>
                <a:lnTo>
                  <a:pt x="29984" y="107569"/>
                </a:lnTo>
                <a:lnTo>
                  <a:pt x="24117" y="105676"/>
                </a:lnTo>
                <a:lnTo>
                  <a:pt x="16065" y="98082"/>
                </a:lnTo>
                <a:lnTo>
                  <a:pt x="14159" y="93047"/>
                </a:lnTo>
                <a:lnTo>
                  <a:pt x="14128" y="85344"/>
                </a:lnTo>
                <a:lnTo>
                  <a:pt x="15479" y="76542"/>
                </a:lnTo>
                <a:lnTo>
                  <a:pt x="19780" y="69875"/>
                </a:lnTo>
                <a:lnTo>
                  <a:pt x="26947" y="65874"/>
                </a:lnTo>
                <a:lnTo>
                  <a:pt x="36982" y="64541"/>
                </a:lnTo>
                <a:lnTo>
                  <a:pt x="67855" y="64541"/>
                </a:lnTo>
                <a:lnTo>
                  <a:pt x="65430" y="61785"/>
                </a:lnTo>
                <a:lnTo>
                  <a:pt x="60515" y="59029"/>
                </a:lnTo>
                <a:lnTo>
                  <a:pt x="54584" y="57962"/>
                </a:lnTo>
                <a:lnTo>
                  <a:pt x="54584" y="57251"/>
                </a:lnTo>
                <a:lnTo>
                  <a:pt x="62128" y="53362"/>
                </a:lnTo>
                <a:lnTo>
                  <a:pt x="62479" y="52984"/>
                </a:lnTo>
                <a:lnTo>
                  <a:pt x="31000" y="52984"/>
                </a:lnTo>
                <a:lnTo>
                  <a:pt x="25933" y="51054"/>
                </a:lnTo>
                <a:lnTo>
                  <a:pt x="18694" y="43357"/>
                </a:lnTo>
                <a:lnTo>
                  <a:pt x="17009" y="38290"/>
                </a:lnTo>
                <a:lnTo>
                  <a:pt x="16890" y="24892"/>
                </a:lnTo>
                <a:lnTo>
                  <a:pt x="18694" y="20205"/>
                </a:lnTo>
                <a:lnTo>
                  <a:pt x="25933" y="13576"/>
                </a:lnTo>
                <a:lnTo>
                  <a:pt x="31051" y="11912"/>
                </a:lnTo>
                <a:lnTo>
                  <a:pt x="67662" y="11912"/>
                </a:lnTo>
                <a:lnTo>
                  <a:pt x="62763" y="7734"/>
                </a:lnTo>
                <a:lnTo>
                  <a:pt x="57829" y="4350"/>
                </a:lnTo>
                <a:lnTo>
                  <a:pt x="52095" y="1933"/>
                </a:lnTo>
                <a:lnTo>
                  <a:pt x="45561" y="483"/>
                </a:lnTo>
                <a:lnTo>
                  <a:pt x="38226" y="0"/>
                </a:lnTo>
                <a:close/>
              </a:path>
              <a:path w="416560" h="119380">
                <a:moveTo>
                  <a:pt x="67855" y="64541"/>
                </a:moveTo>
                <a:lnTo>
                  <a:pt x="36982" y="64541"/>
                </a:lnTo>
                <a:lnTo>
                  <a:pt x="47641" y="65886"/>
                </a:lnTo>
                <a:lnTo>
                  <a:pt x="55252" y="69921"/>
                </a:lnTo>
                <a:lnTo>
                  <a:pt x="59819" y="76644"/>
                </a:lnTo>
                <a:lnTo>
                  <a:pt x="61225" y="85344"/>
                </a:lnTo>
                <a:lnTo>
                  <a:pt x="61229" y="86766"/>
                </a:lnTo>
                <a:lnTo>
                  <a:pt x="59862" y="95465"/>
                </a:lnTo>
                <a:lnTo>
                  <a:pt x="55427" y="102188"/>
                </a:lnTo>
                <a:lnTo>
                  <a:pt x="48037" y="106223"/>
                </a:lnTo>
                <a:lnTo>
                  <a:pt x="37693" y="107569"/>
                </a:lnTo>
                <a:lnTo>
                  <a:pt x="67750" y="107569"/>
                </a:lnTo>
                <a:lnTo>
                  <a:pt x="69556" y="105582"/>
                </a:lnTo>
                <a:lnTo>
                  <a:pt x="72696" y="99793"/>
                </a:lnTo>
                <a:lnTo>
                  <a:pt x="74580" y="93047"/>
                </a:lnTo>
                <a:lnTo>
                  <a:pt x="75093" y="86766"/>
                </a:lnTo>
                <a:lnTo>
                  <a:pt x="75053" y="76542"/>
                </a:lnTo>
                <a:lnTo>
                  <a:pt x="73253" y="70675"/>
                </a:lnTo>
                <a:lnTo>
                  <a:pt x="67855" y="64541"/>
                </a:lnTo>
                <a:close/>
              </a:path>
              <a:path w="416560" h="119380">
                <a:moveTo>
                  <a:pt x="67662" y="11912"/>
                </a:moveTo>
                <a:lnTo>
                  <a:pt x="44208" y="11912"/>
                </a:lnTo>
                <a:lnTo>
                  <a:pt x="49275" y="13665"/>
                </a:lnTo>
                <a:lnTo>
                  <a:pt x="56514" y="20650"/>
                </a:lnTo>
                <a:lnTo>
                  <a:pt x="58318" y="25361"/>
                </a:lnTo>
                <a:lnTo>
                  <a:pt x="58318" y="38290"/>
                </a:lnTo>
                <a:lnTo>
                  <a:pt x="56476" y="43649"/>
                </a:lnTo>
                <a:lnTo>
                  <a:pt x="49136" y="51117"/>
                </a:lnTo>
                <a:lnTo>
                  <a:pt x="44030" y="52984"/>
                </a:lnTo>
                <a:lnTo>
                  <a:pt x="62479" y="52984"/>
                </a:lnTo>
                <a:lnTo>
                  <a:pt x="67517" y="47563"/>
                </a:lnTo>
                <a:lnTo>
                  <a:pt x="70752" y="39851"/>
                </a:lnTo>
                <a:lnTo>
                  <a:pt x="71751" y="30937"/>
                </a:lnTo>
                <a:lnTo>
                  <a:pt x="71759" y="20205"/>
                </a:lnTo>
                <a:lnTo>
                  <a:pt x="68808" y="12890"/>
                </a:lnTo>
                <a:lnTo>
                  <a:pt x="67662" y="11912"/>
                </a:lnTo>
                <a:close/>
              </a:path>
              <a:path w="416560" h="119380">
                <a:moveTo>
                  <a:pt x="134238" y="0"/>
                </a:moveTo>
                <a:lnTo>
                  <a:pt x="117203" y="3767"/>
                </a:lnTo>
                <a:lnTo>
                  <a:pt x="105035" y="15068"/>
                </a:lnTo>
                <a:lnTo>
                  <a:pt x="97734" y="33904"/>
                </a:lnTo>
                <a:lnTo>
                  <a:pt x="95300" y="60274"/>
                </a:lnTo>
                <a:lnTo>
                  <a:pt x="95862" y="74464"/>
                </a:lnTo>
                <a:lnTo>
                  <a:pt x="109439" y="111126"/>
                </a:lnTo>
                <a:lnTo>
                  <a:pt x="132994" y="119126"/>
                </a:lnTo>
                <a:lnTo>
                  <a:pt x="150105" y="115370"/>
                </a:lnTo>
                <a:lnTo>
                  <a:pt x="159534" y="106680"/>
                </a:lnTo>
                <a:lnTo>
                  <a:pt x="125348" y="106680"/>
                </a:lnTo>
                <a:lnTo>
                  <a:pt x="119151" y="102768"/>
                </a:lnTo>
                <a:lnTo>
                  <a:pt x="109524" y="59029"/>
                </a:lnTo>
                <a:lnTo>
                  <a:pt x="109858" y="47675"/>
                </a:lnTo>
                <a:lnTo>
                  <a:pt x="124523" y="12446"/>
                </a:lnTo>
                <a:lnTo>
                  <a:pt x="161491" y="12446"/>
                </a:lnTo>
                <a:lnTo>
                  <a:pt x="157841" y="8052"/>
                </a:lnTo>
                <a:lnTo>
                  <a:pt x="151307" y="3579"/>
                </a:lnTo>
                <a:lnTo>
                  <a:pt x="143440" y="895"/>
                </a:lnTo>
                <a:lnTo>
                  <a:pt x="134238" y="0"/>
                </a:lnTo>
                <a:close/>
              </a:path>
              <a:path w="416560" h="119380">
                <a:moveTo>
                  <a:pt x="161491" y="12446"/>
                </a:moveTo>
                <a:lnTo>
                  <a:pt x="141820" y="12446"/>
                </a:lnTo>
                <a:lnTo>
                  <a:pt x="148107" y="16383"/>
                </a:lnTo>
                <a:lnTo>
                  <a:pt x="152018" y="24269"/>
                </a:lnTo>
                <a:lnTo>
                  <a:pt x="154585" y="30956"/>
                </a:lnTo>
                <a:lnTo>
                  <a:pt x="156419" y="39185"/>
                </a:lnTo>
                <a:lnTo>
                  <a:pt x="157519" y="48958"/>
                </a:lnTo>
                <a:lnTo>
                  <a:pt x="157886" y="60274"/>
                </a:lnTo>
                <a:lnTo>
                  <a:pt x="157548" y="71546"/>
                </a:lnTo>
                <a:lnTo>
                  <a:pt x="142659" y="106680"/>
                </a:lnTo>
                <a:lnTo>
                  <a:pt x="159534" y="106680"/>
                </a:lnTo>
                <a:lnTo>
                  <a:pt x="162329" y="104103"/>
                </a:lnTo>
                <a:lnTo>
                  <a:pt x="169665" y="85323"/>
                </a:lnTo>
                <a:lnTo>
                  <a:pt x="172110" y="59029"/>
                </a:lnTo>
                <a:lnTo>
                  <a:pt x="171543" y="44832"/>
                </a:lnTo>
                <a:lnTo>
                  <a:pt x="169843" y="32646"/>
                </a:lnTo>
                <a:lnTo>
                  <a:pt x="167009" y="22473"/>
                </a:lnTo>
                <a:lnTo>
                  <a:pt x="163042" y="14312"/>
                </a:lnTo>
                <a:lnTo>
                  <a:pt x="161491" y="12446"/>
                </a:lnTo>
                <a:close/>
              </a:path>
              <a:path w="416560" h="119380">
                <a:moveTo>
                  <a:pt x="237540" y="58318"/>
                </a:moveTo>
                <a:lnTo>
                  <a:pt x="186156" y="58318"/>
                </a:lnTo>
                <a:lnTo>
                  <a:pt x="186156" y="70764"/>
                </a:lnTo>
                <a:lnTo>
                  <a:pt x="237540" y="70764"/>
                </a:lnTo>
                <a:lnTo>
                  <a:pt x="237540" y="58318"/>
                </a:lnTo>
                <a:close/>
              </a:path>
              <a:path w="416560" h="119380">
                <a:moveTo>
                  <a:pt x="290169" y="0"/>
                </a:moveTo>
                <a:lnTo>
                  <a:pt x="255498" y="21450"/>
                </a:lnTo>
                <a:lnTo>
                  <a:pt x="255498" y="39230"/>
                </a:lnTo>
                <a:lnTo>
                  <a:pt x="257098" y="45224"/>
                </a:lnTo>
                <a:lnTo>
                  <a:pt x="263499" y="53987"/>
                </a:lnTo>
                <a:lnTo>
                  <a:pt x="267525" y="56718"/>
                </a:lnTo>
                <a:lnTo>
                  <a:pt x="272389" y="57785"/>
                </a:lnTo>
                <a:lnTo>
                  <a:pt x="272389" y="58496"/>
                </a:lnTo>
                <a:lnTo>
                  <a:pt x="266458" y="60274"/>
                </a:lnTo>
                <a:lnTo>
                  <a:pt x="261569" y="63474"/>
                </a:lnTo>
                <a:lnTo>
                  <a:pt x="253860" y="72720"/>
                </a:lnTo>
                <a:lnTo>
                  <a:pt x="251942" y="78943"/>
                </a:lnTo>
                <a:lnTo>
                  <a:pt x="251942" y="86766"/>
                </a:lnTo>
                <a:lnTo>
                  <a:pt x="254276" y="100925"/>
                </a:lnTo>
                <a:lnTo>
                  <a:pt x="261277" y="111037"/>
                </a:lnTo>
                <a:lnTo>
                  <a:pt x="272945" y="117104"/>
                </a:lnTo>
                <a:lnTo>
                  <a:pt x="289280" y="119126"/>
                </a:lnTo>
                <a:lnTo>
                  <a:pt x="297684" y="118580"/>
                </a:lnTo>
                <a:lnTo>
                  <a:pt x="305122" y="116946"/>
                </a:lnTo>
                <a:lnTo>
                  <a:pt x="311595" y="114223"/>
                </a:lnTo>
                <a:lnTo>
                  <a:pt x="317106" y="110413"/>
                </a:lnTo>
                <a:lnTo>
                  <a:pt x="319693" y="107569"/>
                </a:lnTo>
                <a:lnTo>
                  <a:pt x="281927" y="107569"/>
                </a:lnTo>
                <a:lnTo>
                  <a:pt x="276059" y="105676"/>
                </a:lnTo>
                <a:lnTo>
                  <a:pt x="267995" y="98082"/>
                </a:lnTo>
                <a:lnTo>
                  <a:pt x="266101" y="93047"/>
                </a:lnTo>
                <a:lnTo>
                  <a:pt x="266070" y="85344"/>
                </a:lnTo>
                <a:lnTo>
                  <a:pt x="267422" y="76542"/>
                </a:lnTo>
                <a:lnTo>
                  <a:pt x="271722" y="69875"/>
                </a:lnTo>
                <a:lnTo>
                  <a:pt x="278890" y="65874"/>
                </a:lnTo>
                <a:lnTo>
                  <a:pt x="288924" y="64541"/>
                </a:lnTo>
                <a:lnTo>
                  <a:pt x="319798" y="64541"/>
                </a:lnTo>
                <a:lnTo>
                  <a:pt x="317372" y="61785"/>
                </a:lnTo>
                <a:lnTo>
                  <a:pt x="312445" y="59029"/>
                </a:lnTo>
                <a:lnTo>
                  <a:pt x="306527" y="57962"/>
                </a:lnTo>
                <a:lnTo>
                  <a:pt x="306527" y="57251"/>
                </a:lnTo>
                <a:lnTo>
                  <a:pt x="314070" y="53362"/>
                </a:lnTo>
                <a:lnTo>
                  <a:pt x="314422" y="52984"/>
                </a:lnTo>
                <a:lnTo>
                  <a:pt x="282930" y="52984"/>
                </a:lnTo>
                <a:lnTo>
                  <a:pt x="277863" y="51054"/>
                </a:lnTo>
                <a:lnTo>
                  <a:pt x="270636" y="43357"/>
                </a:lnTo>
                <a:lnTo>
                  <a:pt x="268951" y="38290"/>
                </a:lnTo>
                <a:lnTo>
                  <a:pt x="268833" y="24892"/>
                </a:lnTo>
                <a:lnTo>
                  <a:pt x="270636" y="20205"/>
                </a:lnTo>
                <a:lnTo>
                  <a:pt x="277863" y="13576"/>
                </a:lnTo>
                <a:lnTo>
                  <a:pt x="282994" y="11912"/>
                </a:lnTo>
                <a:lnTo>
                  <a:pt x="319604" y="11912"/>
                </a:lnTo>
                <a:lnTo>
                  <a:pt x="314705" y="7734"/>
                </a:lnTo>
                <a:lnTo>
                  <a:pt x="309772" y="4350"/>
                </a:lnTo>
                <a:lnTo>
                  <a:pt x="304037" y="1933"/>
                </a:lnTo>
                <a:lnTo>
                  <a:pt x="297503" y="483"/>
                </a:lnTo>
                <a:lnTo>
                  <a:pt x="290169" y="0"/>
                </a:lnTo>
                <a:close/>
              </a:path>
              <a:path w="416560" h="119380">
                <a:moveTo>
                  <a:pt x="319798" y="64541"/>
                </a:moveTo>
                <a:lnTo>
                  <a:pt x="288924" y="64541"/>
                </a:lnTo>
                <a:lnTo>
                  <a:pt x="299578" y="65886"/>
                </a:lnTo>
                <a:lnTo>
                  <a:pt x="307190" y="69921"/>
                </a:lnTo>
                <a:lnTo>
                  <a:pt x="311759" y="76644"/>
                </a:lnTo>
                <a:lnTo>
                  <a:pt x="313168" y="85344"/>
                </a:lnTo>
                <a:lnTo>
                  <a:pt x="313171" y="86766"/>
                </a:lnTo>
                <a:lnTo>
                  <a:pt x="311805" y="95465"/>
                </a:lnTo>
                <a:lnTo>
                  <a:pt x="307370" y="102188"/>
                </a:lnTo>
                <a:lnTo>
                  <a:pt x="299980" y="106223"/>
                </a:lnTo>
                <a:lnTo>
                  <a:pt x="289636" y="107569"/>
                </a:lnTo>
                <a:lnTo>
                  <a:pt x="319693" y="107569"/>
                </a:lnTo>
                <a:lnTo>
                  <a:pt x="321499" y="105582"/>
                </a:lnTo>
                <a:lnTo>
                  <a:pt x="324638" y="99793"/>
                </a:lnTo>
                <a:lnTo>
                  <a:pt x="326523" y="93047"/>
                </a:lnTo>
                <a:lnTo>
                  <a:pt x="327035" y="86766"/>
                </a:lnTo>
                <a:lnTo>
                  <a:pt x="326996" y="76542"/>
                </a:lnTo>
                <a:lnTo>
                  <a:pt x="325196" y="70675"/>
                </a:lnTo>
                <a:lnTo>
                  <a:pt x="319798" y="64541"/>
                </a:lnTo>
                <a:close/>
              </a:path>
              <a:path w="416560" h="119380">
                <a:moveTo>
                  <a:pt x="319604" y="11912"/>
                </a:moveTo>
                <a:lnTo>
                  <a:pt x="296151" y="11912"/>
                </a:lnTo>
                <a:lnTo>
                  <a:pt x="301218" y="13665"/>
                </a:lnTo>
                <a:lnTo>
                  <a:pt x="308444" y="20650"/>
                </a:lnTo>
                <a:lnTo>
                  <a:pt x="310260" y="25361"/>
                </a:lnTo>
                <a:lnTo>
                  <a:pt x="310260" y="38290"/>
                </a:lnTo>
                <a:lnTo>
                  <a:pt x="308419" y="43649"/>
                </a:lnTo>
                <a:lnTo>
                  <a:pt x="301066" y="51117"/>
                </a:lnTo>
                <a:lnTo>
                  <a:pt x="295973" y="52984"/>
                </a:lnTo>
                <a:lnTo>
                  <a:pt x="314422" y="52984"/>
                </a:lnTo>
                <a:lnTo>
                  <a:pt x="319460" y="47563"/>
                </a:lnTo>
                <a:lnTo>
                  <a:pt x="322695" y="39851"/>
                </a:lnTo>
                <a:lnTo>
                  <a:pt x="323694" y="30937"/>
                </a:lnTo>
                <a:lnTo>
                  <a:pt x="323702" y="20205"/>
                </a:lnTo>
                <a:lnTo>
                  <a:pt x="320751" y="12890"/>
                </a:lnTo>
                <a:lnTo>
                  <a:pt x="319604" y="11912"/>
                </a:lnTo>
                <a:close/>
              </a:path>
              <a:path w="416560" h="119380">
                <a:moveTo>
                  <a:pt x="411615" y="70586"/>
                </a:moveTo>
                <a:lnTo>
                  <a:pt x="396849" y="70586"/>
                </a:lnTo>
                <a:lnTo>
                  <a:pt x="397382" y="70942"/>
                </a:lnTo>
                <a:lnTo>
                  <a:pt x="391058" y="83955"/>
                </a:lnTo>
                <a:lnTo>
                  <a:pt x="382222" y="95791"/>
                </a:lnTo>
                <a:lnTo>
                  <a:pt x="370876" y="106448"/>
                </a:lnTo>
                <a:lnTo>
                  <a:pt x="357022" y="115925"/>
                </a:lnTo>
                <a:lnTo>
                  <a:pt x="357022" y="117525"/>
                </a:lnTo>
                <a:lnTo>
                  <a:pt x="376758" y="117525"/>
                </a:lnTo>
                <a:lnTo>
                  <a:pt x="384411" y="111836"/>
                </a:lnTo>
                <a:lnTo>
                  <a:pt x="391556" y="104903"/>
                </a:lnTo>
                <a:lnTo>
                  <a:pt x="398193" y="96724"/>
                </a:lnTo>
                <a:lnTo>
                  <a:pt x="404317" y="87299"/>
                </a:lnTo>
                <a:lnTo>
                  <a:pt x="409451" y="76986"/>
                </a:lnTo>
                <a:lnTo>
                  <a:pt x="411615" y="70586"/>
                </a:lnTo>
                <a:close/>
              </a:path>
              <a:path w="416560" h="119380">
                <a:moveTo>
                  <a:pt x="381203" y="0"/>
                </a:moveTo>
                <a:lnTo>
                  <a:pt x="347130" y="23202"/>
                </a:lnTo>
                <a:lnTo>
                  <a:pt x="344576" y="39471"/>
                </a:lnTo>
                <a:lnTo>
                  <a:pt x="345136" y="47658"/>
                </a:lnTo>
                <a:lnTo>
                  <a:pt x="377647" y="74853"/>
                </a:lnTo>
                <a:lnTo>
                  <a:pt x="385229" y="74853"/>
                </a:lnTo>
                <a:lnTo>
                  <a:pt x="391629" y="73431"/>
                </a:lnTo>
                <a:lnTo>
                  <a:pt x="396849" y="70586"/>
                </a:lnTo>
                <a:lnTo>
                  <a:pt x="411615" y="70586"/>
                </a:lnTo>
                <a:lnTo>
                  <a:pt x="413118" y="66141"/>
                </a:lnTo>
                <a:lnTo>
                  <a:pt x="413771" y="62763"/>
                </a:lnTo>
                <a:lnTo>
                  <a:pt x="381025" y="62763"/>
                </a:lnTo>
                <a:lnTo>
                  <a:pt x="371224" y="61174"/>
                </a:lnTo>
                <a:lnTo>
                  <a:pt x="364223" y="56408"/>
                </a:lnTo>
                <a:lnTo>
                  <a:pt x="360022" y="48463"/>
                </a:lnTo>
                <a:lnTo>
                  <a:pt x="358622" y="37338"/>
                </a:lnTo>
                <a:lnTo>
                  <a:pt x="359956" y="26369"/>
                </a:lnTo>
                <a:lnTo>
                  <a:pt x="363956" y="18535"/>
                </a:lnTo>
                <a:lnTo>
                  <a:pt x="370624" y="13835"/>
                </a:lnTo>
                <a:lnTo>
                  <a:pt x="379958" y="12268"/>
                </a:lnTo>
                <a:lnTo>
                  <a:pt x="408096" y="12268"/>
                </a:lnTo>
                <a:lnTo>
                  <a:pt x="407338" y="10714"/>
                </a:lnTo>
                <a:lnTo>
                  <a:pt x="396447" y="2678"/>
                </a:lnTo>
                <a:lnTo>
                  <a:pt x="381203" y="0"/>
                </a:lnTo>
                <a:close/>
              </a:path>
              <a:path w="416560" h="119380">
                <a:moveTo>
                  <a:pt x="408096" y="12268"/>
                </a:moveTo>
                <a:lnTo>
                  <a:pt x="379958" y="12268"/>
                </a:lnTo>
                <a:lnTo>
                  <a:pt x="389602" y="14213"/>
                </a:lnTo>
                <a:lnTo>
                  <a:pt x="396492" y="20048"/>
                </a:lnTo>
                <a:lnTo>
                  <a:pt x="400627" y="29772"/>
                </a:lnTo>
                <a:lnTo>
                  <a:pt x="401951" y="42849"/>
                </a:lnTo>
                <a:lnTo>
                  <a:pt x="401988" y="48463"/>
                </a:lnTo>
                <a:lnTo>
                  <a:pt x="401650" y="52743"/>
                </a:lnTo>
                <a:lnTo>
                  <a:pt x="400938" y="56896"/>
                </a:lnTo>
                <a:lnTo>
                  <a:pt x="394893" y="60807"/>
                </a:lnTo>
                <a:lnTo>
                  <a:pt x="388251" y="62763"/>
                </a:lnTo>
                <a:lnTo>
                  <a:pt x="413771" y="62763"/>
                </a:lnTo>
                <a:lnTo>
                  <a:pt x="415318" y="54763"/>
                </a:lnTo>
                <a:lnTo>
                  <a:pt x="416051" y="42849"/>
                </a:lnTo>
                <a:lnTo>
                  <a:pt x="413873" y="24104"/>
                </a:lnTo>
                <a:lnTo>
                  <a:pt x="408096" y="1226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956442" y="1606710"/>
            <a:ext cx="132994" cy="9631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686044" y="1612204"/>
            <a:ext cx="97180" cy="92052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5138576" y="1593029"/>
            <a:ext cx="869427" cy="115310"/>
          </a:xfrm>
          <a:custGeom>
            <a:avLst/>
            <a:gdLst/>
            <a:ahLst/>
            <a:cxnLst/>
            <a:rect l="l" t="t" r="r" b="b"/>
            <a:pathLst>
              <a:path w="671829" h="149225">
                <a:moveTo>
                  <a:pt x="13258" y="8839"/>
                </a:moveTo>
                <a:lnTo>
                  <a:pt x="0" y="8839"/>
                </a:lnTo>
                <a:lnTo>
                  <a:pt x="34899" y="115671"/>
                </a:lnTo>
                <a:lnTo>
                  <a:pt x="53492" y="115671"/>
                </a:lnTo>
                <a:lnTo>
                  <a:pt x="56529" y="106375"/>
                </a:lnTo>
                <a:lnTo>
                  <a:pt x="44195" y="106375"/>
                </a:lnTo>
                <a:lnTo>
                  <a:pt x="43789" y="104952"/>
                </a:lnTo>
                <a:lnTo>
                  <a:pt x="37795" y="85648"/>
                </a:lnTo>
                <a:lnTo>
                  <a:pt x="13258" y="8839"/>
                </a:lnTo>
                <a:close/>
              </a:path>
              <a:path w="671829" h="149225">
                <a:moveTo>
                  <a:pt x="88391" y="8839"/>
                </a:moveTo>
                <a:lnTo>
                  <a:pt x="75895" y="8839"/>
                </a:lnTo>
                <a:lnTo>
                  <a:pt x="51206" y="85648"/>
                </a:lnTo>
                <a:lnTo>
                  <a:pt x="50698" y="87172"/>
                </a:lnTo>
                <a:lnTo>
                  <a:pt x="46634" y="99999"/>
                </a:lnTo>
                <a:lnTo>
                  <a:pt x="45516" y="103733"/>
                </a:lnTo>
                <a:lnTo>
                  <a:pt x="44805" y="106375"/>
                </a:lnTo>
                <a:lnTo>
                  <a:pt x="56529" y="106375"/>
                </a:lnTo>
                <a:lnTo>
                  <a:pt x="88391" y="8839"/>
                </a:lnTo>
                <a:close/>
              </a:path>
              <a:path w="671829" h="149225">
                <a:moveTo>
                  <a:pt x="143001" y="31394"/>
                </a:moveTo>
                <a:lnTo>
                  <a:pt x="133349" y="31394"/>
                </a:lnTo>
                <a:lnTo>
                  <a:pt x="126120" y="32056"/>
                </a:lnTo>
                <a:lnTo>
                  <a:pt x="98774" y="63831"/>
                </a:lnTo>
                <a:lnTo>
                  <a:pt x="98145" y="73761"/>
                </a:lnTo>
                <a:lnTo>
                  <a:pt x="98712" y="84329"/>
                </a:lnTo>
                <a:lnTo>
                  <a:pt x="126001" y="116104"/>
                </a:lnTo>
                <a:lnTo>
                  <a:pt x="134569" y="116738"/>
                </a:lnTo>
                <a:lnTo>
                  <a:pt x="142255" y="116271"/>
                </a:lnTo>
                <a:lnTo>
                  <a:pt x="149161" y="114871"/>
                </a:lnTo>
                <a:lnTo>
                  <a:pt x="155286" y="112537"/>
                </a:lnTo>
                <a:lnTo>
                  <a:pt x="160629" y="109270"/>
                </a:lnTo>
                <a:lnTo>
                  <a:pt x="158940" y="106375"/>
                </a:lnTo>
                <a:lnTo>
                  <a:pt x="127660" y="106375"/>
                </a:lnTo>
                <a:lnTo>
                  <a:pt x="121310" y="104190"/>
                </a:lnTo>
                <a:lnTo>
                  <a:pt x="112775" y="95453"/>
                </a:lnTo>
                <a:lnTo>
                  <a:pt x="110388" y="88239"/>
                </a:lnTo>
                <a:lnTo>
                  <a:pt x="109880" y="78181"/>
                </a:lnTo>
                <a:lnTo>
                  <a:pt x="162610" y="78181"/>
                </a:lnTo>
                <a:lnTo>
                  <a:pt x="163220" y="72897"/>
                </a:lnTo>
                <a:lnTo>
                  <a:pt x="163505" y="68427"/>
                </a:lnTo>
                <a:lnTo>
                  <a:pt x="110032" y="68427"/>
                </a:lnTo>
                <a:lnTo>
                  <a:pt x="110540" y="59080"/>
                </a:lnTo>
                <a:lnTo>
                  <a:pt x="112877" y="52273"/>
                </a:lnTo>
                <a:lnTo>
                  <a:pt x="121208" y="43738"/>
                </a:lnTo>
                <a:lnTo>
                  <a:pt x="126288" y="41605"/>
                </a:lnTo>
                <a:lnTo>
                  <a:pt x="157053" y="41605"/>
                </a:lnTo>
                <a:lnTo>
                  <a:pt x="150444" y="34289"/>
                </a:lnTo>
                <a:lnTo>
                  <a:pt x="143001" y="31394"/>
                </a:lnTo>
                <a:close/>
              </a:path>
              <a:path w="671829" h="149225">
                <a:moveTo>
                  <a:pt x="155295" y="100126"/>
                </a:moveTo>
                <a:lnTo>
                  <a:pt x="153365" y="101853"/>
                </a:lnTo>
                <a:lnTo>
                  <a:pt x="150647" y="103327"/>
                </a:lnTo>
                <a:lnTo>
                  <a:pt x="143636" y="105765"/>
                </a:lnTo>
                <a:lnTo>
                  <a:pt x="139953" y="106375"/>
                </a:lnTo>
                <a:lnTo>
                  <a:pt x="158940" y="106375"/>
                </a:lnTo>
                <a:lnTo>
                  <a:pt x="155295" y="100126"/>
                </a:lnTo>
                <a:close/>
              </a:path>
              <a:path w="671829" h="149225">
                <a:moveTo>
                  <a:pt x="157053" y="41605"/>
                </a:moveTo>
                <a:lnTo>
                  <a:pt x="132283" y="41605"/>
                </a:lnTo>
                <a:lnTo>
                  <a:pt x="140817" y="42986"/>
                </a:lnTo>
                <a:lnTo>
                  <a:pt x="146913" y="47129"/>
                </a:lnTo>
                <a:lnTo>
                  <a:pt x="150571" y="54035"/>
                </a:lnTo>
                <a:lnTo>
                  <a:pt x="151790" y="63703"/>
                </a:lnTo>
                <a:lnTo>
                  <a:pt x="151739" y="67208"/>
                </a:lnTo>
                <a:lnTo>
                  <a:pt x="151637" y="68427"/>
                </a:lnTo>
                <a:lnTo>
                  <a:pt x="163505" y="68427"/>
                </a:lnTo>
                <a:lnTo>
                  <a:pt x="163525" y="53797"/>
                </a:lnTo>
                <a:lnTo>
                  <a:pt x="160908" y="45872"/>
                </a:lnTo>
                <a:lnTo>
                  <a:pt x="157053" y="41605"/>
                </a:lnTo>
                <a:close/>
              </a:path>
              <a:path w="671829" h="149225">
                <a:moveTo>
                  <a:pt x="194309" y="32765"/>
                </a:moveTo>
                <a:lnTo>
                  <a:pt x="185318" y="32765"/>
                </a:lnTo>
                <a:lnTo>
                  <a:pt x="185318" y="115671"/>
                </a:lnTo>
                <a:lnTo>
                  <a:pt x="197053" y="115671"/>
                </a:lnTo>
                <a:lnTo>
                  <a:pt x="197053" y="53949"/>
                </a:lnTo>
                <a:lnTo>
                  <a:pt x="198983" y="50393"/>
                </a:lnTo>
                <a:lnTo>
                  <a:pt x="201777" y="47726"/>
                </a:lnTo>
                <a:lnTo>
                  <a:pt x="209092" y="44170"/>
                </a:lnTo>
                <a:lnTo>
                  <a:pt x="213105" y="43281"/>
                </a:lnTo>
                <a:lnTo>
                  <a:pt x="226771" y="43281"/>
                </a:lnTo>
                <a:lnTo>
                  <a:pt x="226771" y="41909"/>
                </a:lnTo>
                <a:lnTo>
                  <a:pt x="196900" y="41909"/>
                </a:lnTo>
                <a:lnTo>
                  <a:pt x="194309" y="32765"/>
                </a:lnTo>
                <a:close/>
              </a:path>
              <a:path w="671829" h="149225">
                <a:moveTo>
                  <a:pt x="226771" y="43281"/>
                </a:moveTo>
                <a:lnTo>
                  <a:pt x="220929" y="43281"/>
                </a:lnTo>
                <a:lnTo>
                  <a:pt x="224027" y="43687"/>
                </a:lnTo>
                <a:lnTo>
                  <a:pt x="226771" y="44500"/>
                </a:lnTo>
                <a:lnTo>
                  <a:pt x="226771" y="43281"/>
                </a:lnTo>
                <a:close/>
              </a:path>
              <a:path w="671829" h="149225">
                <a:moveTo>
                  <a:pt x="221945" y="31394"/>
                </a:moveTo>
                <a:lnTo>
                  <a:pt x="213715" y="31394"/>
                </a:lnTo>
                <a:lnTo>
                  <a:pt x="209549" y="32359"/>
                </a:lnTo>
                <a:lnTo>
                  <a:pt x="202234" y="36220"/>
                </a:lnTo>
                <a:lnTo>
                  <a:pt x="199440" y="38760"/>
                </a:lnTo>
                <a:lnTo>
                  <a:pt x="197510" y="41909"/>
                </a:lnTo>
                <a:lnTo>
                  <a:pt x="226771" y="41909"/>
                </a:lnTo>
                <a:lnTo>
                  <a:pt x="226771" y="32156"/>
                </a:lnTo>
                <a:lnTo>
                  <a:pt x="224739" y="31648"/>
                </a:lnTo>
                <a:lnTo>
                  <a:pt x="221945" y="31394"/>
                </a:lnTo>
                <a:close/>
              </a:path>
              <a:path w="671829" h="149225">
                <a:moveTo>
                  <a:pt x="231190" y="135483"/>
                </a:moveTo>
                <a:lnTo>
                  <a:pt x="229361" y="145999"/>
                </a:lnTo>
                <a:lnTo>
                  <a:pt x="232003" y="147015"/>
                </a:lnTo>
                <a:lnTo>
                  <a:pt x="235153" y="147523"/>
                </a:lnTo>
                <a:lnTo>
                  <a:pt x="246837" y="147523"/>
                </a:lnTo>
                <a:lnTo>
                  <a:pt x="253187" y="145287"/>
                </a:lnTo>
                <a:lnTo>
                  <a:pt x="262003" y="136855"/>
                </a:lnTo>
                <a:lnTo>
                  <a:pt x="236321" y="136855"/>
                </a:lnTo>
                <a:lnTo>
                  <a:pt x="233730" y="136397"/>
                </a:lnTo>
                <a:lnTo>
                  <a:pt x="231190" y="135483"/>
                </a:lnTo>
                <a:close/>
              </a:path>
              <a:path w="671829" h="149225">
                <a:moveTo>
                  <a:pt x="241401" y="32765"/>
                </a:moveTo>
                <a:lnTo>
                  <a:pt x="228599" y="32765"/>
                </a:lnTo>
                <a:lnTo>
                  <a:pt x="258622" y="118567"/>
                </a:lnTo>
                <a:lnTo>
                  <a:pt x="256793" y="124967"/>
                </a:lnTo>
                <a:lnTo>
                  <a:pt x="254355" y="129616"/>
                </a:lnTo>
                <a:lnTo>
                  <a:pt x="248259" y="135407"/>
                </a:lnTo>
                <a:lnTo>
                  <a:pt x="244144" y="136855"/>
                </a:lnTo>
                <a:lnTo>
                  <a:pt x="262003" y="136855"/>
                </a:lnTo>
                <a:lnTo>
                  <a:pt x="262534" y="136347"/>
                </a:lnTo>
                <a:lnTo>
                  <a:pt x="266293" y="129895"/>
                </a:lnTo>
                <a:lnTo>
                  <a:pt x="269138" y="121462"/>
                </a:lnTo>
                <a:lnTo>
                  <a:pt x="275020" y="103631"/>
                </a:lnTo>
                <a:lnTo>
                  <a:pt x="264109" y="103631"/>
                </a:lnTo>
                <a:lnTo>
                  <a:pt x="262385" y="97574"/>
                </a:lnTo>
                <a:lnTo>
                  <a:pt x="260261" y="90525"/>
                </a:lnTo>
                <a:lnTo>
                  <a:pt x="257736" y="82486"/>
                </a:lnTo>
                <a:lnTo>
                  <a:pt x="254812" y="73456"/>
                </a:lnTo>
                <a:lnTo>
                  <a:pt x="241401" y="32765"/>
                </a:lnTo>
                <a:close/>
              </a:path>
              <a:path w="671829" h="149225">
                <a:moveTo>
                  <a:pt x="298399" y="32765"/>
                </a:moveTo>
                <a:lnTo>
                  <a:pt x="286054" y="32765"/>
                </a:lnTo>
                <a:lnTo>
                  <a:pt x="273253" y="73456"/>
                </a:lnTo>
                <a:lnTo>
                  <a:pt x="270376" y="82829"/>
                </a:lnTo>
                <a:lnTo>
                  <a:pt x="267995" y="90982"/>
                </a:lnTo>
                <a:lnTo>
                  <a:pt x="266109" y="97916"/>
                </a:lnTo>
                <a:lnTo>
                  <a:pt x="264718" y="103631"/>
                </a:lnTo>
                <a:lnTo>
                  <a:pt x="275020" y="103631"/>
                </a:lnTo>
                <a:lnTo>
                  <a:pt x="298399" y="32765"/>
                </a:lnTo>
                <a:close/>
              </a:path>
              <a:path w="671829" h="149225">
                <a:moveTo>
                  <a:pt x="362711" y="130606"/>
                </a:moveTo>
                <a:lnTo>
                  <a:pt x="355853" y="140055"/>
                </a:lnTo>
                <a:lnTo>
                  <a:pt x="360873" y="143922"/>
                </a:lnTo>
                <a:lnTo>
                  <a:pt x="367093" y="146684"/>
                </a:lnTo>
                <a:lnTo>
                  <a:pt x="374513" y="148342"/>
                </a:lnTo>
                <a:lnTo>
                  <a:pt x="383133" y="148894"/>
                </a:lnTo>
                <a:lnTo>
                  <a:pt x="390701" y="148375"/>
                </a:lnTo>
                <a:lnTo>
                  <a:pt x="397402" y="146818"/>
                </a:lnTo>
                <a:lnTo>
                  <a:pt x="403236" y="144222"/>
                </a:lnTo>
                <a:lnTo>
                  <a:pt x="408203" y="140588"/>
                </a:lnTo>
                <a:lnTo>
                  <a:pt x="410095" y="138379"/>
                </a:lnTo>
                <a:lnTo>
                  <a:pt x="375157" y="138379"/>
                </a:lnTo>
                <a:lnTo>
                  <a:pt x="367893" y="135788"/>
                </a:lnTo>
                <a:lnTo>
                  <a:pt x="362711" y="130606"/>
                </a:lnTo>
                <a:close/>
              </a:path>
              <a:path w="671829" h="149225">
                <a:moveTo>
                  <a:pt x="417271" y="108661"/>
                </a:moveTo>
                <a:lnTo>
                  <a:pt x="405688" y="108661"/>
                </a:lnTo>
                <a:lnTo>
                  <a:pt x="405688" y="123801"/>
                </a:lnTo>
                <a:lnTo>
                  <a:pt x="404012" y="129362"/>
                </a:lnTo>
                <a:lnTo>
                  <a:pt x="397306" y="136575"/>
                </a:lnTo>
                <a:lnTo>
                  <a:pt x="391921" y="138379"/>
                </a:lnTo>
                <a:lnTo>
                  <a:pt x="410095" y="138379"/>
                </a:lnTo>
                <a:lnTo>
                  <a:pt x="412170" y="135955"/>
                </a:lnTo>
                <a:lnTo>
                  <a:pt x="415004" y="130359"/>
                </a:lnTo>
                <a:lnTo>
                  <a:pt x="416704" y="123799"/>
                </a:lnTo>
                <a:lnTo>
                  <a:pt x="417271" y="116281"/>
                </a:lnTo>
                <a:lnTo>
                  <a:pt x="417271" y="108661"/>
                </a:lnTo>
                <a:close/>
              </a:path>
              <a:path w="671829" h="149225">
                <a:moveTo>
                  <a:pt x="403504" y="32003"/>
                </a:moveTo>
                <a:lnTo>
                  <a:pt x="393649" y="32003"/>
                </a:lnTo>
                <a:lnTo>
                  <a:pt x="384276" y="32746"/>
                </a:lnTo>
                <a:lnTo>
                  <a:pt x="353901" y="66608"/>
                </a:lnTo>
                <a:lnTo>
                  <a:pt x="353263" y="76352"/>
                </a:lnTo>
                <a:lnTo>
                  <a:pt x="353815" y="85677"/>
                </a:lnTo>
                <a:lnTo>
                  <a:pt x="375564" y="115214"/>
                </a:lnTo>
                <a:lnTo>
                  <a:pt x="393344" y="115214"/>
                </a:lnTo>
                <a:lnTo>
                  <a:pt x="400100" y="113029"/>
                </a:lnTo>
                <a:lnTo>
                  <a:pt x="405079" y="108661"/>
                </a:lnTo>
                <a:lnTo>
                  <a:pt x="417271" y="108661"/>
                </a:lnTo>
                <a:lnTo>
                  <a:pt x="417271" y="104851"/>
                </a:lnTo>
                <a:lnTo>
                  <a:pt x="388010" y="104851"/>
                </a:lnTo>
                <a:lnTo>
                  <a:pt x="378075" y="102974"/>
                </a:lnTo>
                <a:lnTo>
                  <a:pt x="370979" y="97345"/>
                </a:lnTo>
                <a:lnTo>
                  <a:pt x="366722" y="87963"/>
                </a:lnTo>
                <a:lnTo>
                  <a:pt x="365302" y="74828"/>
                </a:lnTo>
                <a:lnTo>
                  <a:pt x="365302" y="64160"/>
                </a:lnTo>
                <a:lnTo>
                  <a:pt x="367690" y="56083"/>
                </a:lnTo>
                <a:lnTo>
                  <a:pt x="377240" y="45110"/>
                </a:lnTo>
                <a:lnTo>
                  <a:pt x="383743" y="42367"/>
                </a:lnTo>
                <a:lnTo>
                  <a:pt x="417271" y="42367"/>
                </a:lnTo>
                <a:lnTo>
                  <a:pt x="417271" y="36271"/>
                </a:lnTo>
                <a:lnTo>
                  <a:pt x="411378" y="33426"/>
                </a:lnTo>
                <a:lnTo>
                  <a:pt x="403504" y="32003"/>
                </a:lnTo>
                <a:close/>
              </a:path>
              <a:path w="671829" h="149225">
                <a:moveTo>
                  <a:pt x="417271" y="42367"/>
                </a:moveTo>
                <a:lnTo>
                  <a:pt x="397154" y="42367"/>
                </a:lnTo>
                <a:lnTo>
                  <a:pt x="401675" y="43129"/>
                </a:lnTo>
                <a:lnTo>
                  <a:pt x="405536" y="44653"/>
                </a:lnTo>
                <a:lnTo>
                  <a:pt x="405536" y="96773"/>
                </a:lnTo>
                <a:lnTo>
                  <a:pt x="401370" y="102158"/>
                </a:lnTo>
                <a:lnTo>
                  <a:pt x="395528" y="104851"/>
                </a:lnTo>
                <a:lnTo>
                  <a:pt x="417271" y="104851"/>
                </a:lnTo>
                <a:lnTo>
                  <a:pt x="417271" y="42367"/>
                </a:lnTo>
                <a:close/>
              </a:path>
              <a:path w="671829" h="149225">
                <a:moveTo>
                  <a:pt x="472897" y="31241"/>
                </a:moveTo>
                <a:lnTo>
                  <a:pt x="440321" y="55502"/>
                </a:lnTo>
                <a:lnTo>
                  <a:pt x="438167" y="74523"/>
                </a:lnTo>
                <a:lnTo>
                  <a:pt x="440264" y="93040"/>
                </a:lnTo>
                <a:lnTo>
                  <a:pt x="446608" y="106375"/>
                </a:lnTo>
                <a:lnTo>
                  <a:pt x="457180" y="114376"/>
                </a:lnTo>
                <a:lnTo>
                  <a:pt x="471982" y="117043"/>
                </a:lnTo>
                <a:lnTo>
                  <a:pt x="480373" y="116319"/>
                </a:lnTo>
                <a:lnTo>
                  <a:pt x="487579" y="114147"/>
                </a:lnTo>
                <a:lnTo>
                  <a:pt x="493598" y="110528"/>
                </a:lnTo>
                <a:lnTo>
                  <a:pt x="497263" y="106679"/>
                </a:lnTo>
                <a:lnTo>
                  <a:pt x="465061" y="106679"/>
                </a:lnTo>
                <a:lnTo>
                  <a:pt x="459346" y="103962"/>
                </a:lnTo>
                <a:lnTo>
                  <a:pt x="450341" y="62483"/>
                </a:lnTo>
                <a:lnTo>
                  <a:pt x="452018" y="54406"/>
                </a:lnTo>
                <a:lnTo>
                  <a:pt x="458723" y="44043"/>
                </a:lnTo>
                <a:lnTo>
                  <a:pt x="464261" y="41452"/>
                </a:lnTo>
                <a:lnTo>
                  <a:pt x="497871" y="41452"/>
                </a:lnTo>
                <a:lnTo>
                  <a:pt x="487760" y="33889"/>
                </a:lnTo>
                <a:lnTo>
                  <a:pt x="472897" y="31241"/>
                </a:lnTo>
                <a:close/>
              </a:path>
              <a:path w="671829" h="149225">
                <a:moveTo>
                  <a:pt x="497871" y="41452"/>
                </a:moveTo>
                <a:lnTo>
                  <a:pt x="479907" y="41452"/>
                </a:lnTo>
                <a:lnTo>
                  <a:pt x="485673" y="44145"/>
                </a:lnTo>
                <a:lnTo>
                  <a:pt x="489280" y="49529"/>
                </a:lnTo>
                <a:lnTo>
                  <a:pt x="494690" y="85597"/>
                </a:lnTo>
                <a:lnTo>
                  <a:pt x="493013" y="93725"/>
                </a:lnTo>
                <a:lnTo>
                  <a:pt x="486308" y="104089"/>
                </a:lnTo>
                <a:lnTo>
                  <a:pt x="480707" y="106679"/>
                </a:lnTo>
                <a:lnTo>
                  <a:pt x="497263" y="106679"/>
                </a:lnTo>
                <a:lnTo>
                  <a:pt x="506864" y="73456"/>
                </a:lnTo>
                <a:lnTo>
                  <a:pt x="504756" y="55073"/>
                </a:lnTo>
                <a:lnTo>
                  <a:pt x="498381" y="41833"/>
                </a:lnTo>
                <a:lnTo>
                  <a:pt x="497871" y="41452"/>
                </a:lnTo>
                <a:close/>
              </a:path>
              <a:path w="671829" h="149225">
                <a:moveTo>
                  <a:pt x="558076" y="31241"/>
                </a:moveTo>
                <a:lnTo>
                  <a:pt x="525500" y="55502"/>
                </a:lnTo>
                <a:lnTo>
                  <a:pt x="523346" y="74523"/>
                </a:lnTo>
                <a:lnTo>
                  <a:pt x="525443" y="93040"/>
                </a:lnTo>
                <a:lnTo>
                  <a:pt x="531787" y="106375"/>
                </a:lnTo>
                <a:lnTo>
                  <a:pt x="542359" y="114376"/>
                </a:lnTo>
                <a:lnTo>
                  <a:pt x="557161" y="117043"/>
                </a:lnTo>
                <a:lnTo>
                  <a:pt x="565557" y="116319"/>
                </a:lnTo>
                <a:lnTo>
                  <a:pt x="572763" y="114147"/>
                </a:lnTo>
                <a:lnTo>
                  <a:pt x="578778" y="110528"/>
                </a:lnTo>
                <a:lnTo>
                  <a:pt x="582442" y="106679"/>
                </a:lnTo>
                <a:lnTo>
                  <a:pt x="550252" y="106679"/>
                </a:lnTo>
                <a:lnTo>
                  <a:pt x="544537" y="103962"/>
                </a:lnTo>
                <a:lnTo>
                  <a:pt x="535520" y="62483"/>
                </a:lnTo>
                <a:lnTo>
                  <a:pt x="537197" y="54406"/>
                </a:lnTo>
                <a:lnTo>
                  <a:pt x="543902" y="44043"/>
                </a:lnTo>
                <a:lnTo>
                  <a:pt x="549440" y="41452"/>
                </a:lnTo>
                <a:lnTo>
                  <a:pt x="583055" y="41452"/>
                </a:lnTo>
                <a:lnTo>
                  <a:pt x="572944" y="33889"/>
                </a:lnTo>
                <a:lnTo>
                  <a:pt x="558076" y="31241"/>
                </a:lnTo>
                <a:close/>
              </a:path>
              <a:path w="671829" h="149225">
                <a:moveTo>
                  <a:pt x="583055" y="41452"/>
                </a:moveTo>
                <a:lnTo>
                  <a:pt x="565086" y="41452"/>
                </a:lnTo>
                <a:lnTo>
                  <a:pt x="570852" y="44145"/>
                </a:lnTo>
                <a:lnTo>
                  <a:pt x="574459" y="49529"/>
                </a:lnTo>
                <a:lnTo>
                  <a:pt x="579869" y="85597"/>
                </a:lnTo>
                <a:lnTo>
                  <a:pt x="578192" y="93725"/>
                </a:lnTo>
                <a:lnTo>
                  <a:pt x="571487" y="104089"/>
                </a:lnTo>
                <a:lnTo>
                  <a:pt x="565899" y="106679"/>
                </a:lnTo>
                <a:lnTo>
                  <a:pt x="582442" y="106679"/>
                </a:lnTo>
                <a:lnTo>
                  <a:pt x="592043" y="73456"/>
                </a:lnTo>
                <a:lnTo>
                  <a:pt x="589937" y="55073"/>
                </a:lnTo>
                <a:lnTo>
                  <a:pt x="583564" y="41833"/>
                </a:lnTo>
                <a:lnTo>
                  <a:pt x="583055" y="41452"/>
                </a:lnTo>
                <a:close/>
              </a:path>
              <a:path w="671829" h="149225">
                <a:moveTo>
                  <a:pt x="650887" y="32765"/>
                </a:moveTo>
                <a:lnTo>
                  <a:pt x="646620" y="32765"/>
                </a:lnTo>
                <a:lnTo>
                  <a:pt x="638086" y="33489"/>
                </a:lnTo>
                <a:lnTo>
                  <a:pt x="607968" y="67551"/>
                </a:lnTo>
                <a:lnTo>
                  <a:pt x="607301" y="77876"/>
                </a:lnTo>
                <a:lnTo>
                  <a:pt x="607806" y="87158"/>
                </a:lnTo>
                <a:lnTo>
                  <a:pt x="628281" y="117347"/>
                </a:lnTo>
                <a:lnTo>
                  <a:pt x="642912" y="117347"/>
                </a:lnTo>
                <a:lnTo>
                  <a:pt x="647306" y="116357"/>
                </a:lnTo>
                <a:lnTo>
                  <a:pt x="654926" y="112394"/>
                </a:lnTo>
                <a:lnTo>
                  <a:pt x="657745" y="110032"/>
                </a:lnTo>
                <a:lnTo>
                  <a:pt x="659574" y="107289"/>
                </a:lnTo>
                <a:lnTo>
                  <a:pt x="671614" y="107289"/>
                </a:lnTo>
                <a:lnTo>
                  <a:pt x="671614" y="107137"/>
                </a:lnTo>
                <a:lnTo>
                  <a:pt x="634326" y="107137"/>
                </a:lnTo>
                <a:lnTo>
                  <a:pt x="629246" y="104724"/>
                </a:lnTo>
                <a:lnTo>
                  <a:pt x="621322" y="95072"/>
                </a:lnTo>
                <a:lnTo>
                  <a:pt x="619340" y="87274"/>
                </a:lnTo>
                <a:lnTo>
                  <a:pt x="619340" y="76504"/>
                </a:lnTo>
                <a:lnTo>
                  <a:pt x="621083" y="61902"/>
                </a:lnTo>
                <a:lnTo>
                  <a:pt x="626313" y="51473"/>
                </a:lnTo>
                <a:lnTo>
                  <a:pt x="635028" y="45215"/>
                </a:lnTo>
                <a:lnTo>
                  <a:pt x="647230" y="43129"/>
                </a:lnTo>
                <a:lnTo>
                  <a:pt x="671614" y="43129"/>
                </a:lnTo>
                <a:lnTo>
                  <a:pt x="671614" y="34137"/>
                </a:lnTo>
                <a:lnTo>
                  <a:pt x="659879" y="34137"/>
                </a:lnTo>
                <a:lnTo>
                  <a:pt x="655307" y="33223"/>
                </a:lnTo>
                <a:lnTo>
                  <a:pt x="650887" y="32765"/>
                </a:lnTo>
                <a:close/>
              </a:path>
              <a:path w="671829" h="149225">
                <a:moveTo>
                  <a:pt x="671614" y="107289"/>
                </a:moveTo>
                <a:lnTo>
                  <a:pt x="660184" y="107289"/>
                </a:lnTo>
                <a:lnTo>
                  <a:pt x="662774" y="115671"/>
                </a:lnTo>
                <a:lnTo>
                  <a:pt x="671614" y="115671"/>
                </a:lnTo>
                <a:lnTo>
                  <a:pt x="671614" y="107289"/>
                </a:lnTo>
                <a:close/>
              </a:path>
              <a:path w="671829" h="149225">
                <a:moveTo>
                  <a:pt x="671614" y="43129"/>
                </a:moveTo>
                <a:lnTo>
                  <a:pt x="651700" y="43129"/>
                </a:lnTo>
                <a:lnTo>
                  <a:pt x="655916" y="43789"/>
                </a:lnTo>
                <a:lnTo>
                  <a:pt x="659879" y="45110"/>
                </a:lnTo>
                <a:lnTo>
                  <a:pt x="659879" y="93725"/>
                </a:lnTo>
                <a:lnTo>
                  <a:pt x="656221" y="102666"/>
                </a:lnTo>
                <a:lnTo>
                  <a:pt x="649770" y="107137"/>
                </a:lnTo>
                <a:lnTo>
                  <a:pt x="671614" y="107137"/>
                </a:lnTo>
                <a:lnTo>
                  <a:pt x="671614" y="43129"/>
                </a:lnTo>
                <a:close/>
              </a:path>
              <a:path w="671829" h="149225">
                <a:moveTo>
                  <a:pt x="671614" y="0"/>
                </a:moveTo>
                <a:lnTo>
                  <a:pt x="659879" y="0"/>
                </a:lnTo>
                <a:lnTo>
                  <a:pt x="659879" y="34137"/>
                </a:lnTo>
                <a:lnTo>
                  <a:pt x="671614" y="34137"/>
                </a:lnTo>
                <a:lnTo>
                  <a:pt x="67161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469349" y="1612206"/>
            <a:ext cx="499633" cy="92247"/>
          </a:xfrm>
          <a:custGeom>
            <a:avLst/>
            <a:gdLst/>
            <a:ahLst/>
            <a:cxnLst/>
            <a:rect l="l" t="t" r="r" b="b"/>
            <a:pathLst>
              <a:path w="386079" h="119380">
                <a:moveTo>
                  <a:pt x="69688" y="14223"/>
                </a:moveTo>
                <a:lnTo>
                  <a:pt x="55295" y="14223"/>
                </a:lnTo>
                <a:lnTo>
                  <a:pt x="55198" y="15112"/>
                </a:lnTo>
                <a:lnTo>
                  <a:pt x="45338" y="33070"/>
                </a:lnTo>
                <a:lnTo>
                  <a:pt x="29249" y="69119"/>
                </a:lnTo>
                <a:lnTo>
                  <a:pt x="20446" y="112725"/>
                </a:lnTo>
                <a:lnTo>
                  <a:pt x="20446" y="117525"/>
                </a:lnTo>
                <a:lnTo>
                  <a:pt x="34137" y="117525"/>
                </a:lnTo>
                <a:lnTo>
                  <a:pt x="34137" y="112725"/>
                </a:lnTo>
                <a:lnTo>
                  <a:pt x="35059" y="99878"/>
                </a:lnTo>
                <a:lnTo>
                  <a:pt x="37825" y="86409"/>
                </a:lnTo>
                <a:lnTo>
                  <a:pt x="42436" y="72318"/>
                </a:lnTo>
                <a:lnTo>
                  <a:pt x="48894" y="57607"/>
                </a:lnTo>
                <a:lnTo>
                  <a:pt x="69875" y="15112"/>
                </a:lnTo>
                <a:lnTo>
                  <a:pt x="69688" y="14223"/>
                </a:lnTo>
                <a:close/>
              </a:path>
              <a:path w="386079" h="119380">
                <a:moveTo>
                  <a:pt x="67030" y="1600"/>
                </a:moveTo>
                <a:lnTo>
                  <a:pt x="0" y="1600"/>
                </a:lnTo>
                <a:lnTo>
                  <a:pt x="0" y="14757"/>
                </a:lnTo>
                <a:lnTo>
                  <a:pt x="43027" y="14757"/>
                </a:lnTo>
                <a:lnTo>
                  <a:pt x="49847" y="14579"/>
                </a:lnTo>
                <a:lnTo>
                  <a:pt x="55295" y="14223"/>
                </a:lnTo>
                <a:lnTo>
                  <a:pt x="69688" y="14223"/>
                </a:lnTo>
                <a:lnTo>
                  <a:pt x="67030" y="1600"/>
                </a:lnTo>
                <a:close/>
              </a:path>
              <a:path w="386079" h="119380">
                <a:moveTo>
                  <a:pt x="123748" y="0"/>
                </a:moveTo>
                <a:lnTo>
                  <a:pt x="106713" y="3767"/>
                </a:lnTo>
                <a:lnTo>
                  <a:pt x="94545" y="15068"/>
                </a:lnTo>
                <a:lnTo>
                  <a:pt x="87244" y="33904"/>
                </a:lnTo>
                <a:lnTo>
                  <a:pt x="84810" y="60274"/>
                </a:lnTo>
                <a:lnTo>
                  <a:pt x="85370" y="74464"/>
                </a:lnTo>
                <a:lnTo>
                  <a:pt x="98949" y="111126"/>
                </a:lnTo>
                <a:lnTo>
                  <a:pt x="122504" y="119125"/>
                </a:lnTo>
                <a:lnTo>
                  <a:pt x="139615" y="115370"/>
                </a:lnTo>
                <a:lnTo>
                  <a:pt x="149044" y="106679"/>
                </a:lnTo>
                <a:lnTo>
                  <a:pt x="114858" y="106679"/>
                </a:lnTo>
                <a:lnTo>
                  <a:pt x="108661" y="102768"/>
                </a:lnTo>
                <a:lnTo>
                  <a:pt x="99034" y="59029"/>
                </a:lnTo>
                <a:lnTo>
                  <a:pt x="99367" y="47675"/>
                </a:lnTo>
                <a:lnTo>
                  <a:pt x="114020" y="12445"/>
                </a:lnTo>
                <a:lnTo>
                  <a:pt x="151001" y="12445"/>
                </a:lnTo>
                <a:lnTo>
                  <a:pt x="147351" y="8052"/>
                </a:lnTo>
                <a:lnTo>
                  <a:pt x="140817" y="3579"/>
                </a:lnTo>
                <a:lnTo>
                  <a:pt x="132949" y="895"/>
                </a:lnTo>
                <a:lnTo>
                  <a:pt x="123748" y="0"/>
                </a:lnTo>
                <a:close/>
              </a:path>
              <a:path w="386079" h="119380">
                <a:moveTo>
                  <a:pt x="151001" y="12445"/>
                </a:moveTo>
                <a:lnTo>
                  <a:pt x="131330" y="12445"/>
                </a:lnTo>
                <a:lnTo>
                  <a:pt x="137617" y="16382"/>
                </a:lnTo>
                <a:lnTo>
                  <a:pt x="141528" y="24269"/>
                </a:lnTo>
                <a:lnTo>
                  <a:pt x="144095" y="30956"/>
                </a:lnTo>
                <a:lnTo>
                  <a:pt x="145929" y="39185"/>
                </a:lnTo>
                <a:lnTo>
                  <a:pt x="147029" y="48958"/>
                </a:lnTo>
                <a:lnTo>
                  <a:pt x="147396" y="60274"/>
                </a:lnTo>
                <a:lnTo>
                  <a:pt x="147056" y="71546"/>
                </a:lnTo>
                <a:lnTo>
                  <a:pt x="132156" y="106679"/>
                </a:lnTo>
                <a:lnTo>
                  <a:pt x="149044" y="106679"/>
                </a:lnTo>
                <a:lnTo>
                  <a:pt x="151839" y="104103"/>
                </a:lnTo>
                <a:lnTo>
                  <a:pt x="159174" y="85323"/>
                </a:lnTo>
                <a:lnTo>
                  <a:pt x="161620" y="59029"/>
                </a:lnTo>
                <a:lnTo>
                  <a:pt x="161053" y="44832"/>
                </a:lnTo>
                <a:lnTo>
                  <a:pt x="159353" y="32646"/>
                </a:lnTo>
                <a:lnTo>
                  <a:pt x="156519" y="22473"/>
                </a:lnTo>
                <a:lnTo>
                  <a:pt x="152552" y="14312"/>
                </a:lnTo>
                <a:lnTo>
                  <a:pt x="151001" y="12445"/>
                </a:lnTo>
                <a:close/>
              </a:path>
              <a:path w="386079" h="119380">
                <a:moveTo>
                  <a:pt x="227050" y="58318"/>
                </a:moveTo>
                <a:lnTo>
                  <a:pt x="175666" y="58318"/>
                </a:lnTo>
                <a:lnTo>
                  <a:pt x="175666" y="70764"/>
                </a:lnTo>
                <a:lnTo>
                  <a:pt x="227050" y="70764"/>
                </a:lnTo>
                <a:lnTo>
                  <a:pt x="227050" y="58318"/>
                </a:lnTo>
                <a:close/>
              </a:path>
              <a:path w="386079" h="119380">
                <a:moveTo>
                  <a:pt x="301895" y="14223"/>
                </a:moveTo>
                <a:lnTo>
                  <a:pt x="287502" y="14223"/>
                </a:lnTo>
                <a:lnTo>
                  <a:pt x="287404" y="15112"/>
                </a:lnTo>
                <a:lnTo>
                  <a:pt x="277545" y="33070"/>
                </a:lnTo>
                <a:lnTo>
                  <a:pt x="261451" y="69119"/>
                </a:lnTo>
                <a:lnTo>
                  <a:pt x="252653" y="112725"/>
                </a:lnTo>
                <a:lnTo>
                  <a:pt x="252653" y="117525"/>
                </a:lnTo>
                <a:lnTo>
                  <a:pt x="266344" y="117525"/>
                </a:lnTo>
                <a:lnTo>
                  <a:pt x="266344" y="112725"/>
                </a:lnTo>
                <a:lnTo>
                  <a:pt x="267266" y="99878"/>
                </a:lnTo>
                <a:lnTo>
                  <a:pt x="270032" y="86409"/>
                </a:lnTo>
                <a:lnTo>
                  <a:pt x="274643" y="72318"/>
                </a:lnTo>
                <a:lnTo>
                  <a:pt x="281101" y="57607"/>
                </a:lnTo>
                <a:lnTo>
                  <a:pt x="302082" y="15112"/>
                </a:lnTo>
                <a:lnTo>
                  <a:pt x="301895" y="14223"/>
                </a:lnTo>
                <a:close/>
              </a:path>
              <a:path w="386079" h="119380">
                <a:moveTo>
                  <a:pt x="299237" y="1600"/>
                </a:moveTo>
                <a:lnTo>
                  <a:pt x="232206" y="1600"/>
                </a:lnTo>
                <a:lnTo>
                  <a:pt x="232206" y="14757"/>
                </a:lnTo>
                <a:lnTo>
                  <a:pt x="275234" y="14757"/>
                </a:lnTo>
                <a:lnTo>
                  <a:pt x="282041" y="14579"/>
                </a:lnTo>
                <a:lnTo>
                  <a:pt x="287502" y="14223"/>
                </a:lnTo>
                <a:lnTo>
                  <a:pt x="301895" y="14223"/>
                </a:lnTo>
                <a:lnTo>
                  <a:pt x="299237" y="1600"/>
                </a:lnTo>
                <a:close/>
              </a:path>
              <a:path w="386079" h="119380">
                <a:moveTo>
                  <a:pt x="381376" y="70586"/>
                </a:moveTo>
                <a:lnTo>
                  <a:pt x="366610" y="70586"/>
                </a:lnTo>
                <a:lnTo>
                  <a:pt x="367144" y="70942"/>
                </a:lnTo>
                <a:lnTo>
                  <a:pt x="360821" y="83955"/>
                </a:lnTo>
                <a:lnTo>
                  <a:pt x="351988" y="95791"/>
                </a:lnTo>
                <a:lnTo>
                  <a:pt x="340642" y="106448"/>
                </a:lnTo>
                <a:lnTo>
                  <a:pt x="326783" y="115925"/>
                </a:lnTo>
                <a:lnTo>
                  <a:pt x="326783" y="117525"/>
                </a:lnTo>
                <a:lnTo>
                  <a:pt x="346519" y="117525"/>
                </a:lnTo>
                <a:lnTo>
                  <a:pt x="354177" y="111836"/>
                </a:lnTo>
                <a:lnTo>
                  <a:pt x="361322" y="104903"/>
                </a:lnTo>
                <a:lnTo>
                  <a:pt x="367956" y="96724"/>
                </a:lnTo>
                <a:lnTo>
                  <a:pt x="374078" y="87299"/>
                </a:lnTo>
                <a:lnTo>
                  <a:pt x="379212" y="76986"/>
                </a:lnTo>
                <a:lnTo>
                  <a:pt x="381376" y="70586"/>
                </a:lnTo>
                <a:close/>
              </a:path>
              <a:path w="386079" h="119380">
                <a:moveTo>
                  <a:pt x="350964" y="0"/>
                </a:moveTo>
                <a:lnTo>
                  <a:pt x="316896" y="23202"/>
                </a:lnTo>
                <a:lnTo>
                  <a:pt x="314337" y="39471"/>
                </a:lnTo>
                <a:lnTo>
                  <a:pt x="314899" y="47658"/>
                </a:lnTo>
                <a:lnTo>
                  <a:pt x="347408" y="74853"/>
                </a:lnTo>
                <a:lnTo>
                  <a:pt x="355003" y="74853"/>
                </a:lnTo>
                <a:lnTo>
                  <a:pt x="361403" y="73431"/>
                </a:lnTo>
                <a:lnTo>
                  <a:pt x="366610" y="70586"/>
                </a:lnTo>
                <a:lnTo>
                  <a:pt x="381376" y="70586"/>
                </a:lnTo>
                <a:lnTo>
                  <a:pt x="382879" y="66141"/>
                </a:lnTo>
                <a:lnTo>
                  <a:pt x="383532" y="62763"/>
                </a:lnTo>
                <a:lnTo>
                  <a:pt x="350786" y="62763"/>
                </a:lnTo>
                <a:lnTo>
                  <a:pt x="340985" y="61174"/>
                </a:lnTo>
                <a:lnTo>
                  <a:pt x="333984" y="56408"/>
                </a:lnTo>
                <a:lnTo>
                  <a:pt x="329784" y="48463"/>
                </a:lnTo>
                <a:lnTo>
                  <a:pt x="328383" y="37337"/>
                </a:lnTo>
                <a:lnTo>
                  <a:pt x="329717" y="26369"/>
                </a:lnTo>
                <a:lnTo>
                  <a:pt x="333717" y="18535"/>
                </a:lnTo>
                <a:lnTo>
                  <a:pt x="340385" y="13835"/>
                </a:lnTo>
                <a:lnTo>
                  <a:pt x="349719" y="12268"/>
                </a:lnTo>
                <a:lnTo>
                  <a:pt x="377862" y="12268"/>
                </a:lnTo>
                <a:lnTo>
                  <a:pt x="377104" y="10714"/>
                </a:lnTo>
                <a:lnTo>
                  <a:pt x="366214" y="2678"/>
                </a:lnTo>
                <a:lnTo>
                  <a:pt x="350964" y="0"/>
                </a:lnTo>
                <a:close/>
              </a:path>
              <a:path w="386079" h="119380">
                <a:moveTo>
                  <a:pt x="377862" y="12268"/>
                </a:moveTo>
                <a:lnTo>
                  <a:pt x="349719" y="12268"/>
                </a:lnTo>
                <a:lnTo>
                  <a:pt x="359369" y="14213"/>
                </a:lnTo>
                <a:lnTo>
                  <a:pt x="366258" y="20048"/>
                </a:lnTo>
                <a:lnTo>
                  <a:pt x="370390" y="29772"/>
                </a:lnTo>
                <a:lnTo>
                  <a:pt x="371713" y="42849"/>
                </a:lnTo>
                <a:lnTo>
                  <a:pt x="371750" y="48463"/>
                </a:lnTo>
                <a:lnTo>
                  <a:pt x="371411" y="52743"/>
                </a:lnTo>
                <a:lnTo>
                  <a:pt x="370700" y="56895"/>
                </a:lnTo>
                <a:lnTo>
                  <a:pt x="364655" y="60807"/>
                </a:lnTo>
                <a:lnTo>
                  <a:pt x="358025" y="62763"/>
                </a:lnTo>
                <a:lnTo>
                  <a:pt x="383532" y="62763"/>
                </a:lnTo>
                <a:lnTo>
                  <a:pt x="385079" y="54763"/>
                </a:lnTo>
                <a:lnTo>
                  <a:pt x="385813" y="42849"/>
                </a:lnTo>
                <a:lnTo>
                  <a:pt x="383636" y="24104"/>
                </a:lnTo>
                <a:lnTo>
                  <a:pt x="377862" y="1226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975078" y="1806603"/>
            <a:ext cx="102986" cy="9631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3693703" y="1805524"/>
            <a:ext cx="78068" cy="77037"/>
          </a:xfrm>
          <a:custGeom>
            <a:avLst/>
            <a:gdLst/>
            <a:ahLst/>
            <a:cxnLst/>
            <a:rect l="l" t="t" r="r" b="b"/>
            <a:pathLst>
              <a:path w="60325" h="99694">
                <a:moveTo>
                  <a:pt x="57454" y="0"/>
                </a:moveTo>
                <a:lnTo>
                  <a:pt x="0" y="0"/>
                </a:lnTo>
                <a:lnTo>
                  <a:pt x="0" y="11277"/>
                </a:lnTo>
                <a:lnTo>
                  <a:pt x="36880" y="11277"/>
                </a:lnTo>
                <a:lnTo>
                  <a:pt x="42722" y="11125"/>
                </a:lnTo>
                <a:lnTo>
                  <a:pt x="47396" y="10820"/>
                </a:lnTo>
                <a:lnTo>
                  <a:pt x="47396" y="11430"/>
                </a:lnTo>
                <a:lnTo>
                  <a:pt x="25069" y="57873"/>
                </a:lnTo>
                <a:lnTo>
                  <a:pt x="17526" y="95250"/>
                </a:lnTo>
                <a:lnTo>
                  <a:pt x="17526" y="99364"/>
                </a:lnTo>
                <a:lnTo>
                  <a:pt x="29260" y="99364"/>
                </a:lnTo>
                <a:lnTo>
                  <a:pt x="29260" y="95250"/>
                </a:lnTo>
                <a:lnTo>
                  <a:pt x="30051" y="84239"/>
                </a:lnTo>
                <a:lnTo>
                  <a:pt x="32423" y="72694"/>
                </a:lnTo>
                <a:lnTo>
                  <a:pt x="36375" y="60617"/>
                </a:lnTo>
                <a:lnTo>
                  <a:pt x="41910" y="48006"/>
                </a:lnTo>
                <a:lnTo>
                  <a:pt x="59893" y="11582"/>
                </a:lnTo>
                <a:lnTo>
                  <a:pt x="5745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65089" y="1792922"/>
            <a:ext cx="426496" cy="90777"/>
          </a:xfrm>
          <a:custGeom>
            <a:avLst/>
            <a:gdLst/>
            <a:ahLst/>
            <a:cxnLst/>
            <a:rect l="l" t="t" r="r" b="b"/>
            <a:pathLst>
              <a:path w="329564" h="117475">
                <a:moveTo>
                  <a:pt x="45872" y="7315"/>
                </a:moveTo>
                <a:lnTo>
                  <a:pt x="7200" y="28975"/>
                </a:lnTo>
                <a:lnTo>
                  <a:pt x="0" y="62636"/>
                </a:lnTo>
                <a:lnTo>
                  <a:pt x="671" y="75361"/>
                </a:lnTo>
                <a:lnTo>
                  <a:pt x="23983" y="113766"/>
                </a:lnTo>
                <a:lnTo>
                  <a:pt x="42214" y="117195"/>
                </a:lnTo>
                <a:lnTo>
                  <a:pt x="52482" y="116595"/>
                </a:lnTo>
                <a:lnTo>
                  <a:pt x="61493" y="114795"/>
                </a:lnTo>
                <a:lnTo>
                  <a:pt x="69246" y="111794"/>
                </a:lnTo>
                <a:lnTo>
                  <a:pt x="75742" y="107594"/>
                </a:lnTo>
                <a:lnTo>
                  <a:pt x="75742" y="106527"/>
                </a:lnTo>
                <a:lnTo>
                  <a:pt x="44805" y="106527"/>
                </a:lnTo>
                <a:lnTo>
                  <a:pt x="37233" y="105856"/>
                </a:lnTo>
                <a:lnTo>
                  <a:pt x="13001" y="72509"/>
                </a:lnTo>
                <a:lnTo>
                  <a:pt x="12496" y="53238"/>
                </a:lnTo>
                <a:lnTo>
                  <a:pt x="13436" y="46126"/>
                </a:lnTo>
                <a:lnTo>
                  <a:pt x="40843" y="18440"/>
                </a:lnTo>
                <a:lnTo>
                  <a:pt x="73596" y="18440"/>
                </a:lnTo>
                <a:lnTo>
                  <a:pt x="75285" y="16459"/>
                </a:lnTo>
                <a:lnTo>
                  <a:pt x="69846" y="12458"/>
                </a:lnTo>
                <a:lnTo>
                  <a:pt x="63131" y="9601"/>
                </a:lnTo>
                <a:lnTo>
                  <a:pt x="55140" y="7886"/>
                </a:lnTo>
                <a:lnTo>
                  <a:pt x="45872" y="7315"/>
                </a:lnTo>
                <a:close/>
              </a:path>
              <a:path w="329564" h="117475">
                <a:moveTo>
                  <a:pt x="75742" y="61417"/>
                </a:moveTo>
                <a:lnTo>
                  <a:pt x="63550" y="61417"/>
                </a:lnTo>
                <a:lnTo>
                  <a:pt x="63550" y="102260"/>
                </a:lnTo>
                <a:lnTo>
                  <a:pt x="59385" y="105105"/>
                </a:lnTo>
                <a:lnTo>
                  <a:pt x="53136" y="106527"/>
                </a:lnTo>
                <a:lnTo>
                  <a:pt x="75742" y="106527"/>
                </a:lnTo>
                <a:lnTo>
                  <a:pt x="75742" y="61417"/>
                </a:lnTo>
                <a:close/>
              </a:path>
              <a:path w="329564" h="117475">
                <a:moveTo>
                  <a:pt x="73596" y="18440"/>
                </a:moveTo>
                <a:lnTo>
                  <a:pt x="54863" y="18440"/>
                </a:lnTo>
                <a:lnTo>
                  <a:pt x="62280" y="20878"/>
                </a:lnTo>
                <a:lnTo>
                  <a:pt x="67360" y="25755"/>
                </a:lnTo>
                <a:lnTo>
                  <a:pt x="73596" y="18440"/>
                </a:lnTo>
                <a:close/>
              </a:path>
              <a:path w="329564" h="117475">
                <a:moveTo>
                  <a:pt x="130606" y="31242"/>
                </a:moveTo>
                <a:lnTo>
                  <a:pt x="98031" y="55502"/>
                </a:lnTo>
                <a:lnTo>
                  <a:pt x="95876" y="74523"/>
                </a:lnTo>
                <a:lnTo>
                  <a:pt x="97974" y="93040"/>
                </a:lnTo>
                <a:lnTo>
                  <a:pt x="104317" y="106375"/>
                </a:lnTo>
                <a:lnTo>
                  <a:pt x="114890" y="114376"/>
                </a:lnTo>
                <a:lnTo>
                  <a:pt x="129692" y="117043"/>
                </a:lnTo>
                <a:lnTo>
                  <a:pt x="138088" y="116319"/>
                </a:lnTo>
                <a:lnTo>
                  <a:pt x="145294" y="114147"/>
                </a:lnTo>
                <a:lnTo>
                  <a:pt x="151309" y="110528"/>
                </a:lnTo>
                <a:lnTo>
                  <a:pt x="154973" y="106680"/>
                </a:lnTo>
                <a:lnTo>
                  <a:pt x="122783" y="106680"/>
                </a:lnTo>
                <a:lnTo>
                  <a:pt x="117068" y="103962"/>
                </a:lnTo>
                <a:lnTo>
                  <a:pt x="108051" y="62484"/>
                </a:lnTo>
                <a:lnTo>
                  <a:pt x="109727" y="54406"/>
                </a:lnTo>
                <a:lnTo>
                  <a:pt x="116433" y="44043"/>
                </a:lnTo>
                <a:lnTo>
                  <a:pt x="121970" y="41452"/>
                </a:lnTo>
                <a:lnTo>
                  <a:pt x="155586" y="41452"/>
                </a:lnTo>
                <a:lnTo>
                  <a:pt x="145475" y="33889"/>
                </a:lnTo>
                <a:lnTo>
                  <a:pt x="130606" y="31242"/>
                </a:lnTo>
                <a:close/>
              </a:path>
              <a:path w="329564" h="117475">
                <a:moveTo>
                  <a:pt x="155586" y="41452"/>
                </a:moveTo>
                <a:lnTo>
                  <a:pt x="137617" y="41452"/>
                </a:lnTo>
                <a:lnTo>
                  <a:pt x="143382" y="44145"/>
                </a:lnTo>
                <a:lnTo>
                  <a:pt x="146989" y="49530"/>
                </a:lnTo>
                <a:lnTo>
                  <a:pt x="152399" y="85598"/>
                </a:lnTo>
                <a:lnTo>
                  <a:pt x="150723" y="93726"/>
                </a:lnTo>
                <a:lnTo>
                  <a:pt x="144017" y="104089"/>
                </a:lnTo>
                <a:lnTo>
                  <a:pt x="138429" y="106680"/>
                </a:lnTo>
                <a:lnTo>
                  <a:pt x="154973" y="106680"/>
                </a:lnTo>
                <a:lnTo>
                  <a:pt x="164574" y="73456"/>
                </a:lnTo>
                <a:lnTo>
                  <a:pt x="162467" y="55073"/>
                </a:lnTo>
                <a:lnTo>
                  <a:pt x="156095" y="41833"/>
                </a:lnTo>
                <a:lnTo>
                  <a:pt x="155586" y="41452"/>
                </a:lnTo>
                <a:close/>
              </a:path>
              <a:path w="329564" h="117475">
                <a:moveTo>
                  <a:pt x="215798" y="31242"/>
                </a:moveTo>
                <a:lnTo>
                  <a:pt x="183222" y="55502"/>
                </a:lnTo>
                <a:lnTo>
                  <a:pt x="181068" y="74523"/>
                </a:lnTo>
                <a:lnTo>
                  <a:pt x="183165" y="93040"/>
                </a:lnTo>
                <a:lnTo>
                  <a:pt x="189509" y="106375"/>
                </a:lnTo>
                <a:lnTo>
                  <a:pt x="200082" y="114376"/>
                </a:lnTo>
                <a:lnTo>
                  <a:pt x="214883" y="117043"/>
                </a:lnTo>
                <a:lnTo>
                  <a:pt x="223280" y="116319"/>
                </a:lnTo>
                <a:lnTo>
                  <a:pt x="230485" y="114147"/>
                </a:lnTo>
                <a:lnTo>
                  <a:pt x="236500" y="110528"/>
                </a:lnTo>
                <a:lnTo>
                  <a:pt x="240164" y="106680"/>
                </a:lnTo>
                <a:lnTo>
                  <a:pt x="207975" y="106680"/>
                </a:lnTo>
                <a:lnTo>
                  <a:pt x="202260" y="103962"/>
                </a:lnTo>
                <a:lnTo>
                  <a:pt x="193243" y="62484"/>
                </a:lnTo>
                <a:lnTo>
                  <a:pt x="194919" y="54406"/>
                </a:lnTo>
                <a:lnTo>
                  <a:pt x="201625" y="44043"/>
                </a:lnTo>
                <a:lnTo>
                  <a:pt x="207162" y="41452"/>
                </a:lnTo>
                <a:lnTo>
                  <a:pt x="240777" y="41452"/>
                </a:lnTo>
                <a:lnTo>
                  <a:pt x="230666" y="33889"/>
                </a:lnTo>
                <a:lnTo>
                  <a:pt x="215798" y="31242"/>
                </a:lnTo>
                <a:close/>
              </a:path>
              <a:path w="329564" h="117475">
                <a:moveTo>
                  <a:pt x="240777" y="41452"/>
                </a:moveTo>
                <a:lnTo>
                  <a:pt x="222808" y="41452"/>
                </a:lnTo>
                <a:lnTo>
                  <a:pt x="228574" y="44145"/>
                </a:lnTo>
                <a:lnTo>
                  <a:pt x="232181" y="49530"/>
                </a:lnTo>
                <a:lnTo>
                  <a:pt x="237591" y="85598"/>
                </a:lnTo>
                <a:lnTo>
                  <a:pt x="235915" y="93726"/>
                </a:lnTo>
                <a:lnTo>
                  <a:pt x="229209" y="104089"/>
                </a:lnTo>
                <a:lnTo>
                  <a:pt x="223621" y="106680"/>
                </a:lnTo>
                <a:lnTo>
                  <a:pt x="240164" y="106680"/>
                </a:lnTo>
                <a:lnTo>
                  <a:pt x="249766" y="73456"/>
                </a:lnTo>
                <a:lnTo>
                  <a:pt x="247659" y="55073"/>
                </a:lnTo>
                <a:lnTo>
                  <a:pt x="241287" y="41833"/>
                </a:lnTo>
                <a:lnTo>
                  <a:pt x="240777" y="41452"/>
                </a:lnTo>
                <a:close/>
              </a:path>
              <a:path w="329564" h="117475">
                <a:moveTo>
                  <a:pt x="308609" y="32766"/>
                </a:moveTo>
                <a:lnTo>
                  <a:pt x="304342" y="32766"/>
                </a:lnTo>
                <a:lnTo>
                  <a:pt x="295808" y="33489"/>
                </a:lnTo>
                <a:lnTo>
                  <a:pt x="265690" y="67551"/>
                </a:lnTo>
                <a:lnTo>
                  <a:pt x="265023" y="77876"/>
                </a:lnTo>
                <a:lnTo>
                  <a:pt x="265528" y="87158"/>
                </a:lnTo>
                <a:lnTo>
                  <a:pt x="286003" y="117348"/>
                </a:lnTo>
                <a:lnTo>
                  <a:pt x="300634" y="117348"/>
                </a:lnTo>
                <a:lnTo>
                  <a:pt x="305028" y="116357"/>
                </a:lnTo>
                <a:lnTo>
                  <a:pt x="312648" y="112395"/>
                </a:lnTo>
                <a:lnTo>
                  <a:pt x="315467" y="110032"/>
                </a:lnTo>
                <a:lnTo>
                  <a:pt x="317296" y="107289"/>
                </a:lnTo>
                <a:lnTo>
                  <a:pt x="329336" y="107289"/>
                </a:lnTo>
                <a:lnTo>
                  <a:pt x="329336" y="107137"/>
                </a:lnTo>
                <a:lnTo>
                  <a:pt x="292049" y="107137"/>
                </a:lnTo>
                <a:lnTo>
                  <a:pt x="286969" y="104724"/>
                </a:lnTo>
                <a:lnTo>
                  <a:pt x="279044" y="95072"/>
                </a:lnTo>
                <a:lnTo>
                  <a:pt x="277063" y="87274"/>
                </a:lnTo>
                <a:lnTo>
                  <a:pt x="277063" y="76504"/>
                </a:lnTo>
                <a:lnTo>
                  <a:pt x="278806" y="61902"/>
                </a:lnTo>
                <a:lnTo>
                  <a:pt x="284035" y="51473"/>
                </a:lnTo>
                <a:lnTo>
                  <a:pt x="292750" y="45215"/>
                </a:lnTo>
                <a:lnTo>
                  <a:pt x="304952" y="43129"/>
                </a:lnTo>
                <a:lnTo>
                  <a:pt x="329336" y="43129"/>
                </a:lnTo>
                <a:lnTo>
                  <a:pt x="329336" y="34137"/>
                </a:lnTo>
                <a:lnTo>
                  <a:pt x="317601" y="34137"/>
                </a:lnTo>
                <a:lnTo>
                  <a:pt x="313029" y="33223"/>
                </a:lnTo>
                <a:lnTo>
                  <a:pt x="308609" y="32766"/>
                </a:lnTo>
                <a:close/>
              </a:path>
              <a:path w="329564" h="117475">
                <a:moveTo>
                  <a:pt x="329336" y="107289"/>
                </a:moveTo>
                <a:lnTo>
                  <a:pt x="317906" y="107289"/>
                </a:lnTo>
                <a:lnTo>
                  <a:pt x="320497" y="115671"/>
                </a:lnTo>
                <a:lnTo>
                  <a:pt x="329336" y="115671"/>
                </a:lnTo>
                <a:lnTo>
                  <a:pt x="329336" y="107289"/>
                </a:lnTo>
                <a:close/>
              </a:path>
              <a:path w="329564" h="117475">
                <a:moveTo>
                  <a:pt x="329336" y="43129"/>
                </a:moveTo>
                <a:lnTo>
                  <a:pt x="309422" y="43129"/>
                </a:lnTo>
                <a:lnTo>
                  <a:pt x="313639" y="43789"/>
                </a:lnTo>
                <a:lnTo>
                  <a:pt x="317601" y="45110"/>
                </a:lnTo>
                <a:lnTo>
                  <a:pt x="317601" y="93726"/>
                </a:lnTo>
                <a:lnTo>
                  <a:pt x="313943" y="102666"/>
                </a:lnTo>
                <a:lnTo>
                  <a:pt x="307492" y="107137"/>
                </a:lnTo>
                <a:lnTo>
                  <a:pt x="329336" y="107137"/>
                </a:lnTo>
                <a:lnTo>
                  <a:pt x="329336" y="43129"/>
                </a:lnTo>
                <a:close/>
              </a:path>
              <a:path w="329564" h="117475">
                <a:moveTo>
                  <a:pt x="329336" y="0"/>
                </a:moveTo>
                <a:lnTo>
                  <a:pt x="317601" y="0"/>
                </a:lnTo>
                <a:lnTo>
                  <a:pt x="317601" y="34137"/>
                </a:lnTo>
                <a:lnTo>
                  <a:pt x="329336" y="34137"/>
                </a:lnTo>
                <a:lnTo>
                  <a:pt x="32933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463366" y="1812100"/>
            <a:ext cx="523464" cy="92247"/>
          </a:xfrm>
          <a:custGeom>
            <a:avLst/>
            <a:gdLst/>
            <a:ahLst/>
            <a:cxnLst/>
            <a:rect l="l" t="t" r="r" b="b"/>
            <a:pathLst>
              <a:path w="404495" h="119380">
                <a:moveTo>
                  <a:pt x="59385" y="1600"/>
                </a:moveTo>
                <a:lnTo>
                  <a:pt x="40005" y="1600"/>
                </a:lnTo>
                <a:lnTo>
                  <a:pt x="32108" y="7343"/>
                </a:lnTo>
                <a:lnTo>
                  <a:pt x="6649" y="41816"/>
                </a:lnTo>
                <a:lnTo>
                  <a:pt x="0" y="75920"/>
                </a:lnTo>
                <a:lnTo>
                  <a:pt x="2188" y="94822"/>
                </a:lnTo>
                <a:lnTo>
                  <a:pt x="8755" y="108324"/>
                </a:lnTo>
                <a:lnTo>
                  <a:pt x="19700" y="116425"/>
                </a:lnTo>
                <a:lnTo>
                  <a:pt x="35026" y="119125"/>
                </a:lnTo>
                <a:lnTo>
                  <a:pt x="42813" y="118447"/>
                </a:lnTo>
                <a:lnTo>
                  <a:pt x="49809" y="116412"/>
                </a:lnTo>
                <a:lnTo>
                  <a:pt x="56014" y="113023"/>
                </a:lnTo>
                <a:lnTo>
                  <a:pt x="61429" y="108280"/>
                </a:lnTo>
                <a:lnTo>
                  <a:pt x="62224" y="107213"/>
                </a:lnTo>
                <a:lnTo>
                  <a:pt x="29337" y="107213"/>
                </a:lnTo>
                <a:lnTo>
                  <a:pt x="23914" y="104698"/>
                </a:lnTo>
                <a:lnTo>
                  <a:pt x="15735" y="94615"/>
                </a:lnTo>
                <a:lnTo>
                  <a:pt x="13690" y="86588"/>
                </a:lnTo>
                <a:lnTo>
                  <a:pt x="13690" y="69405"/>
                </a:lnTo>
                <a:lnTo>
                  <a:pt x="14160" y="64363"/>
                </a:lnTo>
                <a:lnTo>
                  <a:pt x="15113" y="60452"/>
                </a:lnTo>
                <a:lnTo>
                  <a:pt x="20916" y="56896"/>
                </a:lnTo>
                <a:lnTo>
                  <a:pt x="27673" y="55118"/>
                </a:lnTo>
                <a:lnTo>
                  <a:pt x="64937" y="55118"/>
                </a:lnTo>
                <a:lnTo>
                  <a:pt x="62674" y="52095"/>
                </a:lnTo>
                <a:lnTo>
                  <a:pt x="57878" y="48052"/>
                </a:lnTo>
                <a:lnTo>
                  <a:pt x="56414" y="47294"/>
                </a:lnTo>
                <a:lnTo>
                  <a:pt x="19735" y="47294"/>
                </a:lnTo>
                <a:lnTo>
                  <a:pt x="19202" y="46761"/>
                </a:lnTo>
                <a:lnTo>
                  <a:pt x="45869" y="12312"/>
                </a:lnTo>
                <a:lnTo>
                  <a:pt x="59385" y="3200"/>
                </a:lnTo>
                <a:lnTo>
                  <a:pt x="59385" y="1600"/>
                </a:lnTo>
                <a:close/>
              </a:path>
              <a:path w="404495" h="119380">
                <a:moveTo>
                  <a:pt x="64937" y="55118"/>
                </a:moveTo>
                <a:lnTo>
                  <a:pt x="35382" y="55118"/>
                </a:lnTo>
                <a:lnTo>
                  <a:pt x="45026" y="56739"/>
                </a:lnTo>
                <a:lnTo>
                  <a:pt x="51916" y="61606"/>
                </a:lnTo>
                <a:lnTo>
                  <a:pt x="56050" y="69718"/>
                </a:lnTo>
                <a:lnTo>
                  <a:pt x="57429" y="81076"/>
                </a:lnTo>
                <a:lnTo>
                  <a:pt x="56095" y="92511"/>
                </a:lnTo>
                <a:lnTo>
                  <a:pt x="52095" y="100679"/>
                </a:lnTo>
                <a:lnTo>
                  <a:pt x="45427" y="105579"/>
                </a:lnTo>
                <a:lnTo>
                  <a:pt x="36093" y="107213"/>
                </a:lnTo>
                <a:lnTo>
                  <a:pt x="62224" y="107213"/>
                </a:lnTo>
                <a:lnTo>
                  <a:pt x="65823" y="102381"/>
                </a:lnTo>
                <a:lnTo>
                  <a:pt x="68962" y="95526"/>
                </a:lnTo>
                <a:lnTo>
                  <a:pt x="70847" y="87713"/>
                </a:lnTo>
                <a:lnTo>
                  <a:pt x="71475" y="78943"/>
                </a:lnTo>
                <a:lnTo>
                  <a:pt x="70925" y="70663"/>
                </a:lnTo>
                <a:lnTo>
                  <a:pt x="69275" y="63428"/>
                </a:lnTo>
                <a:lnTo>
                  <a:pt x="66524" y="57238"/>
                </a:lnTo>
                <a:lnTo>
                  <a:pt x="64937" y="55118"/>
                </a:lnTo>
                <a:close/>
              </a:path>
              <a:path w="404495" h="119380">
                <a:moveTo>
                  <a:pt x="38760" y="42849"/>
                </a:moveTo>
                <a:lnTo>
                  <a:pt x="30467" y="42849"/>
                </a:lnTo>
                <a:lnTo>
                  <a:pt x="24117" y="44335"/>
                </a:lnTo>
                <a:lnTo>
                  <a:pt x="19735" y="47294"/>
                </a:lnTo>
                <a:lnTo>
                  <a:pt x="56414" y="47294"/>
                </a:lnTo>
                <a:lnTo>
                  <a:pt x="52293" y="45162"/>
                </a:lnTo>
                <a:lnTo>
                  <a:pt x="45920" y="43428"/>
                </a:lnTo>
                <a:lnTo>
                  <a:pt x="38760" y="42849"/>
                </a:lnTo>
                <a:close/>
              </a:path>
              <a:path w="404495" h="119380">
                <a:moveTo>
                  <a:pt x="128371" y="0"/>
                </a:moveTo>
                <a:lnTo>
                  <a:pt x="111336" y="3767"/>
                </a:lnTo>
                <a:lnTo>
                  <a:pt x="99167" y="15068"/>
                </a:lnTo>
                <a:lnTo>
                  <a:pt x="91867" y="33904"/>
                </a:lnTo>
                <a:lnTo>
                  <a:pt x="89433" y="60274"/>
                </a:lnTo>
                <a:lnTo>
                  <a:pt x="89995" y="74464"/>
                </a:lnTo>
                <a:lnTo>
                  <a:pt x="103572" y="111126"/>
                </a:lnTo>
                <a:lnTo>
                  <a:pt x="127127" y="119125"/>
                </a:lnTo>
                <a:lnTo>
                  <a:pt x="144238" y="115370"/>
                </a:lnTo>
                <a:lnTo>
                  <a:pt x="153667" y="106680"/>
                </a:lnTo>
                <a:lnTo>
                  <a:pt x="119481" y="106680"/>
                </a:lnTo>
                <a:lnTo>
                  <a:pt x="113284" y="102768"/>
                </a:lnTo>
                <a:lnTo>
                  <a:pt x="103657" y="59029"/>
                </a:lnTo>
                <a:lnTo>
                  <a:pt x="103990" y="47675"/>
                </a:lnTo>
                <a:lnTo>
                  <a:pt x="118656" y="12446"/>
                </a:lnTo>
                <a:lnTo>
                  <a:pt x="155624" y="12446"/>
                </a:lnTo>
                <a:lnTo>
                  <a:pt x="151974" y="8052"/>
                </a:lnTo>
                <a:lnTo>
                  <a:pt x="145440" y="3579"/>
                </a:lnTo>
                <a:lnTo>
                  <a:pt x="137572" y="895"/>
                </a:lnTo>
                <a:lnTo>
                  <a:pt x="128371" y="0"/>
                </a:lnTo>
                <a:close/>
              </a:path>
              <a:path w="404495" h="119380">
                <a:moveTo>
                  <a:pt x="155624" y="12446"/>
                </a:moveTo>
                <a:lnTo>
                  <a:pt x="135953" y="12446"/>
                </a:lnTo>
                <a:lnTo>
                  <a:pt x="142240" y="16383"/>
                </a:lnTo>
                <a:lnTo>
                  <a:pt x="146151" y="24269"/>
                </a:lnTo>
                <a:lnTo>
                  <a:pt x="148718" y="30956"/>
                </a:lnTo>
                <a:lnTo>
                  <a:pt x="150552" y="39185"/>
                </a:lnTo>
                <a:lnTo>
                  <a:pt x="151652" y="48958"/>
                </a:lnTo>
                <a:lnTo>
                  <a:pt x="152019" y="60274"/>
                </a:lnTo>
                <a:lnTo>
                  <a:pt x="151680" y="71546"/>
                </a:lnTo>
                <a:lnTo>
                  <a:pt x="136791" y="106680"/>
                </a:lnTo>
                <a:lnTo>
                  <a:pt x="153667" y="106680"/>
                </a:lnTo>
                <a:lnTo>
                  <a:pt x="156462" y="104103"/>
                </a:lnTo>
                <a:lnTo>
                  <a:pt x="163797" y="85323"/>
                </a:lnTo>
                <a:lnTo>
                  <a:pt x="166243" y="59029"/>
                </a:lnTo>
                <a:lnTo>
                  <a:pt x="165676" y="44832"/>
                </a:lnTo>
                <a:lnTo>
                  <a:pt x="163976" y="32646"/>
                </a:lnTo>
                <a:lnTo>
                  <a:pt x="161142" y="22473"/>
                </a:lnTo>
                <a:lnTo>
                  <a:pt x="157175" y="14312"/>
                </a:lnTo>
                <a:lnTo>
                  <a:pt x="155624" y="12446"/>
                </a:lnTo>
                <a:close/>
              </a:path>
              <a:path w="404495" h="119380">
                <a:moveTo>
                  <a:pt x="231673" y="58318"/>
                </a:moveTo>
                <a:lnTo>
                  <a:pt x="180289" y="58318"/>
                </a:lnTo>
                <a:lnTo>
                  <a:pt x="180289" y="70764"/>
                </a:lnTo>
                <a:lnTo>
                  <a:pt x="231673" y="70764"/>
                </a:lnTo>
                <a:lnTo>
                  <a:pt x="231673" y="58318"/>
                </a:lnTo>
                <a:close/>
              </a:path>
              <a:path w="404495" h="119380">
                <a:moveTo>
                  <a:pt x="305638" y="1600"/>
                </a:moveTo>
                <a:lnTo>
                  <a:pt x="286258" y="1600"/>
                </a:lnTo>
                <a:lnTo>
                  <a:pt x="278359" y="7343"/>
                </a:lnTo>
                <a:lnTo>
                  <a:pt x="252902" y="41816"/>
                </a:lnTo>
                <a:lnTo>
                  <a:pt x="246253" y="75920"/>
                </a:lnTo>
                <a:lnTo>
                  <a:pt x="248441" y="94822"/>
                </a:lnTo>
                <a:lnTo>
                  <a:pt x="255008" y="108324"/>
                </a:lnTo>
                <a:lnTo>
                  <a:pt x="265953" y="116425"/>
                </a:lnTo>
                <a:lnTo>
                  <a:pt x="281279" y="119125"/>
                </a:lnTo>
                <a:lnTo>
                  <a:pt x="289059" y="118447"/>
                </a:lnTo>
                <a:lnTo>
                  <a:pt x="296052" y="116412"/>
                </a:lnTo>
                <a:lnTo>
                  <a:pt x="302260" y="113023"/>
                </a:lnTo>
                <a:lnTo>
                  <a:pt x="307682" y="108280"/>
                </a:lnTo>
                <a:lnTo>
                  <a:pt x="308477" y="107213"/>
                </a:lnTo>
                <a:lnTo>
                  <a:pt x="275590" y="107213"/>
                </a:lnTo>
                <a:lnTo>
                  <a:pt x="270167" y="104698"/>
                </a:lnTo>
                <a:lnTo>
                  <a:pt x="261988" y="94615"/>
                </a:lnTo>
                <a:lnTo>
                  <a:pt x="259943" y="86588"/>
                </a:lnTo>
                <a:lnTo>
                  <a:pt x="259943" y="69405"/>
                </a:lnTo>
                <a:lnTo>
                  <a:pt x="260413" y="64363"/>
                </a:lnTo>
                <a:lnTo>
                  <a:pt x="261366" y="60452"/>
                </a:lnTo>
                <a:lnTo>
                  <a:pt x="267169" y="56896"/>
                </a:lnTo>
                <a:lnTo>
                  <a:pt x="273926" y="55118"/>
                </a:lnTo>
                <a:lnTo>
                  <a:pt x="311190" y="55118"/>
                </a:lnTo>
                <a:lnTo>
                  <a:pt x="308927" y="52095"/>
                </a:lnTo>
                <a:lnTo>
                  <a:pt x="304131" y="48052"/>
                </a:lnTo>
                <a:lnTo>
                  <a:pt x="302667" y="47294"/>
                </a:lnTo>
                <a:lnTo>
                  <a:pt x="265988" y="47294"/>
                </a:lnTo>
                <a:lnTo>
                  <a:pt x="265455" y="46761"/>
                </a:lnTo>
                <a:lnTo>
                  <a:pt x="292122" y="12312"/>
                </a:lnTo>
                <a:lnTo>
                  <a:pt x="305638" y="3200"/>
                </a:lnTo>
                <a:lnTo>
                  <a:pt x="305638" y="1600"/>
                </a:lnTo>
                <a:close/>
              </a:path>
              <a:path w="404495" h="119380">
                <a:moveTo>
                  <a:pt x="311190" y="55118"/>
                </a:moveTo>
                <a:lnTo>
                  <a:pt x="281635" y="55118"/>
                </a:lnTo>
                <a:lnTo>
                  <a:pt x="291279" y="56739"/>
                </a:lnTo>
                <a:lnTo>
                  <a:pt x="298169" y="61606"/>
                </a:lnTo>
                <a:lnTo>
                  <a:pt x="302303" y="69718"/>
                </a:lnTo>
                <a:lnTo>
                  <a:pt x="303682" y="81076"/>
                </a:lnTo>
                <a:lnTo>
                  <a:pt x="302348" y="92511"/>
                </a:lnTo>
                <a:lnTo>
                  <a:pt x="298348" y="100679"/>
                </a:lnTo>
                <a:lnTo>
                  <a:pt x="291680" y="105579"/>
                </a:lnTo>
                <a:lnTo>
                  <a:pt x="282346" y="107213"/>
                </a:lnTo>
                <a:lnTo>
                  <a:pt x="308477" y="107213"/>
                </a:lnTo>
                <a:lnTo>
                  <a:pt x="312076" y="102381"/>
                </a:lnTo>
                <a:lnTo>
                  <a:pt x="315215" y="95526"/>
                </a:lnTo>
                <a:lnTo>
                  <a:pt x="317100" y="87713"/>
                </a:lnTo>
                <a:lnTo>
                  <a:pt x="317728" y="78943"/>
                </a:lnTo>
                <a:lnTo>
                  <a:pt x="317178" y="70663"/>
                </a:lnTo>
                <a:lnTo>
                  <a:pt x="315528" y="63428"/>
                </a:lnTo>
                <a:lnTo>
                  <a:pt x="312777" y="57238"/>
                </a:lnTo>
                <a:lnTo>
                  <a:pt x="311190" y="55118"/>
                </a:lnTo>
                <a:close/>
              </a:path>
              <a:path w="404495" h="119380">
                <a:moveTo>
                  <a:pt x="285013" y="42849"/>
                </a:moveTo>
                <a:lnTo>
                  <a:pt x="276707" y="42849"/>
                </a:lnTo>
                <a:lnTo>
                  <a:pt x="270370" y="44335"/>
                </a:lnTo>
                <a:lnTo>
                  <a:pt x="265988" y="47294"/>
                </a:lnTo>
                <a:lnTo>
                  <a:pt x="302667" y="47294"/>
                </a:lnTo>
                <a:lnTo>
                  <a:pt x="298546" y="45162"/>
                </a:lnTo>
                <a:lnTo>
                  <a:pt x="292173" y="43428"/>
                </a:lnTo>
                <a:lnTo>
                  <a:pt x="285013" y="42849"/>
                </a:lnTo>
                <a:close/>
              </a:path>
              <a:path w="404495" h="119380">
                <a:moveTo>
                  <a:pt x="400058" y="70586"/>
                </a:moveTo>
                <a:lnTo>
                  <a:pt x="385292" y="70586"/>
                </a:lnTo>
                <a:lnTo>
                  <a:pt x="385826" y="70942"/>
                </a:lnTo>
                <a:lnTo>
                  <a:pt x="379501" y="83955"/>
                </a:lnTo>
                <a:lnTo>
                  <a:pt x="370665" y="95791"/>
                </a:lnTo>
                <a:lnTo>
                  <a:pt x="359319" y="106448"/>
                </a:lnTo>
                <a:lnTo>
                  <a:pt x="345465" y="115925"/>
                </a:lnTo>
                <a:lnTo>
                  <a:pt x="345465" y="117525"/>
                </a:lnTo>
                <a:lnTo>
                  <a:pt x="365201" y="117525"/>
                </a:lnTo>
                <a:lnTo>
                  <a:pt x="372854" y="111836"/>
                </a:lnTo>
                <a:lnTo>
                  <a:pt x="379999" y="104903"/>
                </a:lnTo>
                <a:lnTo>
                  <a:pt x="386636" y="96724"/>
                </a:lnTo>
                <a:lnTo>
                  <a:pt x="392760" y="87299"/>
                </a:lnTo>
                <a:lnTo>
                  <a:pt x="397894" y="76986"/>
                </a:lnTo>
                <a:lnTo>
                  <a:pt x="400058" y="70586"/>
                </a:lnTo>
                <a:close/>
              </a:path>
              <a:path w="404495" h="119380">
                <a:moveTo>
                  <a:pt x="369646" y="0"/>
                </a:moveTo>
                <a:lnTo>
                  <a:pt x="335573" y="23202"/>
                </a:lnTo>
                <a:lnTo>
                  <a:pt x="333019" y="39471"/>
                </a:lnTo>
                <a:lnTo>
                  <a:pt x="333579" y="47658"/>
                </a:lnTo>
                <a:lnTo>
                  <a:pt x="366090" y="74853"/>
                </a:lnTo>
                <a:lnTo>
                  <a:pt x="373672" y="74853"/>
                </a:lnTo>
                <a:lnTo>
                  <a:pt x="380072" y="73431"/>
                </a:lnTo>
                <a:lnTo>
                  <a:pt x="385292" y="70586"/>
                </a:lnTo>
                <a:lnTo>
                  <a:pt x="400058" y="70586"/>
                </a:lnTo>
                <a:lnTo>
                  <a:pt x="401561" y="66141"/>
                </a:lnTo>
                <a:lnTo>
                  <a:pt x="402214" y="62763"/>
                </a:lnTo>
                <a:lnTo>
                  <a:pt x="369468" y="62763"/>
                </a:lnTo>
                <a:lnTo>
                  <a:pt x="359667" y="61174"/>
                </a:lnTo>
                <a:lnTo>
                  <a:pt x="352666" y="56408"/>
                </a:lnTo>
                <a:lnTo>
                  <a:pt x="348465" y="48463"/>
                </a:lnTo>
                <a:lnTo>
                  <a:pt x="347065" y="37338"/>
                </a:lnTo>
                <a:lnTo>
                  <a:pt x="348399" y="26369"/>
                </a:lnTo>
                <a:lnTo>
                  <a:pt x="352399" y="18535"/>
                </a:lnTo>
                <a:lnTo>
                  <a:pt x="359067" y="13835"/>
                </a:lnTo>
                <a:lnTo>
                  <a:pt x="368401" y="12268"/>
                </a:lnTo>
                <a:lnTo>
                  <a:pt x="396539" y="12268"/>
                </a:lnTo>
                <a:lnTo>
                  <a:pt x="395781" y="10714"/>
                </a:lnTo>
                <a:lnTo>
                  <a:pt x="384890" y="2678"/>
                </a:lnTo>
                <a:lnTo>
                  <a:pt x="369646" y="0"/>
                </a:lnTo>
                <a:close/>
              </a:path>
              <a:path w="404495" h="119380">
                <a:moveTo>
                  <a:pt x="396539" y="12268"/>
                </a:moveTo>
                <a:lnTo>
                  <a:pt x="368401" y="12268"/>
                </a:lnTo>
                <a:lnTo>
                  <a:pt x="378045" y="14213"/>
                </a:lnTo>
                <a:lnTo>
                  <a:pt x="384935" y="20048"/>
                </a:lnTo>
                <a:lnTo>
                  <a:pt x="389070" y="29772"/>
                </a:lnTo>
                <a:lnTo>
                  <a:pt x="390394" y="42849"/>
                </a:lnTo>
                <a:lnTo>
                  <a:pt x="390431" y="48463"/>
                </a:lnTo>
                <a:lnTo>
                  <a:pt x="390093" y="52743"/>
                </a:lnTo>
                <a:lnTo>
                  <a:pt x="389382" y="56896"/>
                </a:lnTo>
                <a:lnTo>
                  <a:pt x="383336" y="60807"/>
                </a:lnTo>
                <a:lnTo>
                  <a:pt x="376694" y="62763"/>
                </a:lnTo>
                <a:lnTo>
                  <a:pt x="402214" y="62763"/>
                </a:lnTo>
                <a:lnTo>
                  <a:pt x="403761" y="54763"/>
                </a:lnTo>
                <a:lnTo>
                  <a:pt x="404495" y="42849"/>
                </a:lnTo>
                <a:lnTo>
                  <a:pt x="402316" y="24104"/>
                </a:lnTo>
                <a:lnTo>
                  <a:pt x="396539" y="1226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914565" y="2006498"/>
            <a:ext cx="231474" cy="9631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689953" y="2013230"/>
            <a:ext cx="92497" cy="90815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4932971" y="1992816"/>
            <a:ext cx="1285240" cy="115310"/>
          </a:xfrm>
          <a:custGeom>
            <a:avLst/>
            <a:gdLst/>
            <a:ahLst/>
            <a:cxnLst/>
            <a:rect l="l" t="t" r="r" b="b"/>
            <a:pathLst>
              <a:path w="993139" h="149225">
                <a:moveTo>
                  <a:pt x="53492" y="8839"/>
                </a:moveTo>
                <a:lnTo>
                  <a:pt x="34594" y="8839"/>
                </a:lnTo>
                <a:lnTo>
                  <a:pt x="0" y="115671"/>
                </a:lnTo>
                <a:lnTo>
                  <a:pt x="12496" y="115671"/>
                </a:lnTo>
                <a:lnTo>
                  <a:pt x="22402" y="84581"/>
                </a:lnTo>
                <a:lnTo>
                  <a:pt x="78019" y="84581"/>
                </a:lnTo>
                <a:lnTo>
                  <a:pt x="74515" y="73761"/>
                </a:lnTo>
                <a:lnTo>
                  <a:pt x="25908" y="73761"/>
                </a:lnTo>
                <a:lnTo>
                  <a:pt x="37490" y="37490"/>
                </a:lnTo>
                <a:lnTo>
                  <a:pt x="40538" y="27533"/>
                </a:lnTo>
                <a:lnTo>
                  <a:pt x="42570" y="20777"/>
                </a:lnTo>
                <a:lnTo>
                  <a:pt x="43586" y="17221"/>
                </a:lnTo>
                <a:lnTo>
                  <a:pt x="56206" y="17221"/>
                </a:lnTo>
                <a:lnTo>
                  <a:pt x="53492" y="8839"/>
                </a:lnTo>
                <a:close/>
              </a:path>
              <a:path w="993139" h="149225">
                <a:moveTo>
                  <a:pt x="78019" y="84581"/>
                </a:moveTo>
                <a:lnTo>
                  <a:pt x="65379" y="84581"/>
                </a:lnTo>
                <a:lnTo>
                  <a:pt x="75285" y="115671"/>
                </a:lnTo>
                <a:lnTo>
                  <a:pt x="88087" y="115671"/>
                </a:lnTo>
                <a:lnTo>
                  <a:pt x="78019" y="84581"/>
                </a:lnTo>
                <a:close/>
              </a:path>
              <a:path w="993139" h="149225">
                <a:moveTo>
                  <a:pt x="56206" y="17221"/>
                </a:moveTo>
                <a:lnTo>
                  <a:pt x="44196" y="17221"/>
                </a:lnTo>
                <a:lnTo>
                  <a:pt x="49936" y="36169"/>
                </a:lnTo>
                <a:lnTo>
                  <a:pt x="61874" y="73761"/>
                </a:lnTo>
                <a:lnTo>
                  <a:pt x="74515" y="73761"/>
                </a:lnTo>
                <a:lnTo>
                  <a:pt x="56206" y="17221"/>
                </a:lnTo>
                <a:close/>
              </a:path>
              <a:path w="993139" h="149225">
                <a:moveTo>
                  <a:pt x="113690" y="0"/>
                </a:moveTo>
                <a:lnTo>
                  <a:pt x="101955" y="0"/>
                </a:lnTo>
                <a:lnTo>
                  <a:pt x="101955" y="112775"/>
                </a:lnTo>
                <a:lnTo>
                  <a:pt x="107645" y="115722"/>
                </a:lnTo>
                <a:lnTo>
                  <a:pt x="115417" y="117195"/>
                </a:lnTo>
                <a:lnTo>
                  <a:pt x="125272" y="117195"/>
                </a:lnTo>
                <a:lnTo>
                  <a:pt x="134654" y="116424"/>
                </a:lnTo>
                <a:lnTo>
                  <a:pt x="142836" y="114109"/>
                </a:lnTo>
                <a:lnTo>
                  <a:pt x="149818" y="110251"/>
                </a:lnTo>
                <a:lnTo>
                  <a:pt x="153479" y="106832"/>
                </a:lnTo>
                <a:lnTo>
                  <a:pt x="121818" y="106832"/>
                </a:lnTo>
                <a:lnTo>
                  <a:pt x="117398" y="106070"/>
                </a:lnTo>
                <a:lnTo>
                  <a:pt x="113842" y="104546"/>
                </a:lnTo>
                <a:lnTo>
                  <a:pt x="113842" y="50596"/>
                </a:lnTo>
                <a:lnTo>
                  <a:pt x="115671" y="48056"/>
                </a:lnTo>
                <a:lnTo>
                  <a:pt x="118186" y="46050"/>
                </a:lnTo>
                <a:lnTo>
                  <a:pt x="124587" y="43103"/>
                </a:lnTo>
                <a:lnTo>
                  <a:pt x="127863" y="42367"/>
                </a:lnTo>
                <a:lnTo>
                  <a:pt x="157623" y="42367"/>
                </a:lnTo>
                <a:lnTo>
                  <a:pt x="157200" y="41757"/>
                </a:lnTo>
                <a:lnTo>
                  <a:pt x="154188" y="38404"/>
                </a:lnTo>
                <a:lnTo>
                  <a:pt x="113690" y="38404"/>
                </a:lnTo>
                <a:lnTo>
                  <a:pt x="113690" y="0"/>
                </a:lnTo>
                <a:close/>
              </a:path>
              <a:path w="993139" h="149225">
                <a:moveTo>
                  <a:pt x="157623" y="42367"/>
                </a:moveTo>
                <a:lnTo>
                  <a:pt x="137820" y="42367"/>
                </a:lnTo>
                <a:lnTo>
                  <a:pt x="143281" y="44754"/>
                </a:lnTo>
                <a:lnTo>
                  <a:pt x="151917" y="54305"/>
                </a:lnTo>
                <a:lnTo>
                  <a:pt x="154072" y="62217"/>
                </a:lnTo>
                <a:lnTo>
                  <a:pt x="154076" y="73304"/>
                </a:lnTo>
                <a:lnTo>
                  <a:pt x="153623" y="81038"/>
                </a:lnTo>
                <a:lnTo>
                  <a:pt x="135432" y="106832"/>
                </a:lnTo>
                <a:lnTo>
                  <a:pt x="153479" y="106832"/>
                </a:lnTo>
                <a:lnTo>
                  <a:pt x="165963" y="71627"/>
                </a:lnTo>
                <a:lnTo>
                  <a:pt x="165415" y="62217"/>
                </a:lnTo>
                <a:lnTo>
                  <a:pt x="163772" y="54101"/>
                </a:lnTo>
                <a:lnTo>
                  <a:pt x="161034" y="47282"/>
                </a:lnTo>
                <a:lnTo>
                  <a:pt x="157623" y="42367"/>
                </a:lnTo>
                <a:close/>
              </a:path>
              <a:path w="993139" h="149225">
                <a:moveTo>
                  <a:pt x="143764" y="32003"/>
                </a:moveTo>
                <a:lnTo>
                  <a:pt x="126187" y="32003"/>
                </a:lnTo>
                <a:lnTo>
                  <a:pt x="119481" y="34137"/>
                </a:lnTo>
                <a:lnTo>
                  <a:pt x="114300" y="38404"/>
                </a:lnTo>
                <a:lnTo>
                  <a:pt x="154188" y="38404"/>
                </a:lnTo>
                <a:lnTo>
                  <a:pt x="151358" y="35255"/>
                </a:lnTo>
                <a:lnTo>
                  <a:pt x="143764" y="32003"/>
                </a:lnTo>
                <a:close/>
              </a:path>
              <a:path w="993139" h="149225">
                <a:moveTo>
                  <a:pt x="217170" y="31241"/>
                </a:moveTo>
                <a:lnTo>
                  <a:pt x="184594" y="55502"/>
                </a:lnTo>
                <a:lnTo>
                  <a:pt x="182440" y="74523"/>
                </a:lnTo>
                <a:lnTo>
                  <a:pt x="184537" y="93040"/>
                </a:lnTo>
                <a:lnTo>
                  <a:pt x="190881" y="106375"/>
                </a:lnTo>
                <a:lnTo>
                  <a:pt x="201453" y="114376"/>
                </a:lnTo>
                <a:lnTo>
                  <a:pt x="216255" y="117043"/>
                </a:lnTo>
                <a:lnTo>
                  <a:pt x="224651" y="116319"/>
                </a:lnTo>
                <a:lnTo>
                  <a:pt x="231857" y="114147"/>
                </a:lnTo>
                <a:lnTo>
                  <a:pt x="237872" y="110528"/>
                </a:lnTo>
                <a:lnTo>
                  <a:pt x="241536" y="106679"/>
                </a:lnTo>
                <a:lnTo>
                  <a:pt x="209346" y="106679"/>
                </a:lnTo>
                <a:lnTo>
                  <a:pt x="203631" y="103962"/>
                </a:lnTo>
                <a:lnTo>
                  <a:pt x="194614" y="62483"/>
                </a:lnTo>
                <a:lnTo>
                  <a:pt x="196291" y="54406"/>
                </a:lnTo>
                <a:lnTo>
                  <a:pt x="202996" y="44043"/>
                </a:lnTo>
                <a:lnTo>
                  <a:pt x="208534" y="41452"/>
                </a:lnTo>
                <a:lnTo>
                  <a:pt x="242149" y="41452"/>
                </a:lnTo>
                <a:lnTo>
                  <a:pt x="232038" y="33889"/>
                </a:lnTo>
                <a:lnTo>
                  <a:pt x="217170" y="31241"/>
                </a:lnTo>
                <a:close/>
              </a:path>
              <a:path w="993139" h="149225">
                <a:moveTo>
                  <a:pt x="242149" y="41452"/>
                </a:moveTo>
                <a:lnTo>
                  <a:pt x="224180" y="41452"/>
                </a:lnTo>
                <a:lnTo>
                  <a:pt x="229946" y="44145"/>
                </a:lnTo>
                <a:lnTo>
                  <a:pt x="233553" y="49529"/>
                </a:lnTo>
                <a:lnTo>
                  <a:pt x="238963" y="85597"/>
                </a:lnTo>
                <a:lnTo>
                  <a:pt x="237286" y="93725"/>
                </a:lnTo>
                <a:lnTo>
                  <a:pt x="230581" y="104089"/>
                </a:lnTo>
                <a:lnTo>
                  <a:pt x="224993" y="106679"/>
                </a:lnTo>
                <a:lnTo>
                  <a:pt x="241536" y="106679"/>
                </a:lnTo>
                <a:lnTo>
                  <a:pt x="251137" y="73456"/>
                </a:lnTo>
                <a:lnTo>
                  <a:pt x="249031" y="55073"/>
                </a:lnTo>
                <a:lnTo>
                  <a:pt x="242658" y="41833"/>
                </a:lnTo>
                <a:lnTo>
                  <a:pt x="242149" y="41452"/>
                </a:lnTo>
                <a:close/>
              </a:path>
              <a:path w="993139" h="149225">
                <a:moveTo>
                  <a:pt x="272186" y="32765"/>
                </a:moveTo>
                <a:lnTo>
                  <a:pt x="259232" y="32765"/>
                </a:lnTo>
                <a:lnTo>
                  <a:pt x="287731" y="115671"/>
                </a:lnTo>
                <a:lnTo>
                  <a:pt x="301447" y="115671"/>
                </a:lnTo>
                <a:lnTo>
                  <a:pt x="305313" y="104241"/>
                </a:lnTo>
                <a:lnTo>
                  <a:pt x="294436" y="104241"/>
                </a:lnTo>
                <a:lnTo>
                  <a:pt x="292608" y="96418"/>
                </a:lnTo>
                <a:lnTo>
                  <a:pt x="290576" y="89153"/>
                </a:lnTo>
                <a:lnTo>
                  <a:pt x="288340" y="82448"/>
                </a:lnTo>
                <a:lnTo>
                  <a:pt x="272186" y="32765"/>
                </a:lnTo>
                <a:close/>
              </a:path>
              <a:path w="993139" h="149225">
                <a:moveTo>
                  <a:pt x="329488" y="32765"/>
                </a:moveTo>
                <a:lnTo>
                  <a:pt x="317144" y="32765"/>
                </a:lnTo>
                <a:lnTo>
                  <a:pt x="301294" y="82448"/>
                </a:lnTo>
                <a:lnTo>
                  <a:pt x="298145" y="92506"/>
                </a:lnTo>
                <a:lnTo>
                  <a:pt x="296062" y="99771"/>
                </a:lnTo>
                <a:lnTo>
                  <a:pt x="295046" y="104241"/>
                </a:lnTo>
                <a:lnTo>
                  <a:pt x="305313" y="104241"/>
                </a:lnTo>
                <a:lnTo>
                  <a:pt x="329488" y="32765"/>
                </a:lnTo>
                <a:close/>
              </a:path>
              <a:path w="993139" h="149225">
                <a:moveTo>
                  <a:pt x="384251" y="31394"/>
                </a:moveTo>
                <a:lnTo>
                  <a:pt x="374599" y="31394"/>
                </a:lnTo>
                <a:lnTo>
                  <a:pt x="367369" y="32056"/>
                </a:lnTo>
                <a:lnTo>
                  <a:pt x="340023" y="63831"/>
                </a:lnTo>
                <a:lnTo>
                  <a:pt x="339394" y="73761"/>
                </a:lnTo>
                <a:lnTo>
                  <a:pt x="339961" y="84329"/>
                </a:lnTo>
                <a:lnTo>
                  <a:pt x="367248" y="116104"/>
                </a:lnTo>
                <a:lnTo>
                  <a:pt x="375818" y="116738"/>
                </a:lnTo>
                <a:lnTo>
                  <a:pt x="383497" y="116271"/>
                </a:lnTo>
                <a:lnTo>
                  <a:pt x="390401" y="114871"/>
                </a:lnTo>
                <a:lnTo>
                  <a:pt x="396528" y="112537"/>
                </a:lnTo>
                <a:lnTo>
                  <a:pt x="401878" y="109270"/>
                </a:lnTo>
                <a:lnTo>
                  <a:pt x="400189" y="106375"/>
                </a:lnTo>
                <a:lnTo>
                  <a:pt x="368896" y="106375"/>
                </a:lnTo>
                <a:lnTo>
                  <a:pt x="362559" y="104190"/>
                </a:lnTo>
                <a:lnTo>
                  <a:pt x="354025" y="95453"/>
                </a:lnTo>
                <a:lnTo>
                  <a:pt x="351637" y="88239"/>
                </a:lnTo>
                <a:lnTo>
                  <a:pt x="351129" y="78181"/>
                </a:lnTo>
                <a:lnTo>
                  <a:pt x="403860" y="78181"/>
                </a:lnTo>
                <a:lnTo>
                  <a:pt x="404469" y="72897"/>
                </a:lnTo>
                <a:lnTo>
                  <a:pt x="404754" y="68427"/>
                </a:lnTo>
                <a:lnTo>
                  <a:pt x="351282" y="68427"/>
                </a:lnTo>
                <a:lnTo>
                  <a:pt x="351790" y="59080"/>
                </a:lnTo>
                <a:lnTo>
                  <a:pt x="354114" y="52273"/>
                </a:lnTo>
                <a:lnTo>
                  <a:pt x="362458" y="43738"/>
                </a:lnTo>
                <a:lnTo>
                  <a:pt x="367525" y="41605"/>
                </a:lnTo>
                <a:lnTo>
                  <a:pt x="398298" y="41605"/>
                </a:lnTo>
                <a:lnTo>
                  <a:pt x="391680" y="34289"/>
                </a:lnTo>
                <a:lnTo>
                  <a:pt x="384251" y="31394"/>
                </a:lnTo>
                <a:close/>
              </a:path>
              <a:path w="993139" h="149225">
                <a:moveTo>
                  <a:pt x="396544" y="100126"/>
                </a:moveTo>
                <a:lnTo>
                  <a:pt x="394614" y="101853"/>
                </a:lnTo>
                <a:lnTo>
                  <a:pt x="391896" y="103327"/>
                </a:lnTo>
                <a:lnTo>
                  <a:pt x="384886" y="105765"/>
                </a:lnTo>
                <a:lnTo>
                  <a:pt x="381203" y="106375"/>
                </a:lnTo>
                <a:lnTo>
                  <a:pt x="400189" y="106375"/>
                </a:lnTo>
                <a:lnTo>
                  <a:pt x="396544" y="100126"/>
                </a:lnTo>
                <a:close/>
              </a:path>
              <a:path w="993139" h="149225">
                <a:moveTo>
                  <a:pt x="398298" y="41605"/>
                </a:moveTo>
                <a:lnTo>
                  <a:pt x="373532" y="41605"/>
                </a:lnTo>
                <a:lnTo>
                  <a:pt x="382066" y="42986"/>
                </a:lnTo>
                <a:lnTo>
                  <a:pt x="388162" y="47129"/>
                </a:lnTo>
                <a:lnTo>
                  <a:pt x="391820" y="54035"/>
                </a:lnTo>
                <a:lnTo>
                  <a:pt x="393039" y="63703"/>
                </a:lnTo>
                <a:lnTo>
                  <a:pt x="392988" y="67208"/>
                </a:lnTo>
                <a:lnTo>
                  <a:pt x="392887" y="68427"/>
                </a:lnTo>
                <a:lnTo>
                  <a:pt x="404754" y="68427"/>
                </a:lnTo>
                <a:lnTo>
                  <a:pt x="404774" y="53797"/>
                </a:lnTo>
                <a:lnTo>
                  <a:pt x="402158" y="45872"/>
                </a:lnTo>
                <a:lnTo>
                  <a:pt x="398298" y="41605"/>
                </a:lnTo>
                <a:close/>
              </a:path>
              <a:path w="993139" h="149225">
                <a:moveTo>
                  <a:pt x="512521" y="8839"/>
                </a:moveTo>
                <a:lnTo>
                  <a:pt x="493623" y="8839"/>
                </a:lnTo>
                <a:lnTo>
                  <a:pt x="459028" y="115671"/>
                </a:lnTo>
                <a:lnTo>
                  <a:pt x="471525" y="115671"/>
                </a:lnTo>
                <a:lnTo>
                  <a:pt x="481431" y="84581"/>
                </a:lnTo>
                <a:lnTo>
                  <a:pt x="537048" y="84581"/>
                </a:lnTo>
                <a:lnTo>
                  <a:pt x="533544" y="73761"/>
                </a:lnTo>
                <a:lnTo>
                  <a:pt x="484936" y="73761"/>
                </a:lnTo>
                <a:lnTo>
                  <a:pt x="496519" y="37490"/>
                </a:lnTo>
                <a:lnTo>
                  <a:pt x="499567" y="27533"/>
                </a:lnTo>
                <a:lnTo>
                  <a:pt x="501586" y="20777"/>
                </a:lnTo>
                <a:lnTo>
                  <a:pt x="502615" y="17221"/>
                </a:lnTo>
                <a:lnTo>
                  <a:pt x="515235" y="17221"/>
                </a:lnTo>
                <a:lnTo>
                  <a:pt x="512521" y="8839"/>
                </a:lnTo>
                <a:close/>
              </a:path>
              <a:path w="993139" h="149225">
                <a:moveTo>
                  <a:pt x="537048" y="84581"/>
                </a:moveTo>
                <a:lnTo>
                  <a:pt x="524408" y="84581"/>
                </a:lnTo>
                <a:lnTo>
                  <a:pt x="534314" y="115671"/>
                </a:lnTo>
                <a:lnTo>
                  <a:pt x="547116" y="115671"/>
                </a:lnTo>
                <a:lnTo>
                  <a:pt x="537048" y="84581"/>
                </a:lnTo>
                <a:close/>
              </a:path>
              <a:path w="993139" h="149225">
                <a:moveTo>
                  <a:pt x="557326" y="32765"/>
                </a:moveTo>
                <a:lnTo>
                  <a:pt x="544372" y="32765"/>
                </a:lnTo>
                <a:lnTo>
                  <a:pt x="572871" y="115671"/>
                </a:lnTo>
                <a:lnTo>
                  <a:pt x="586587" y="115671"/>
                </a:lnTo>
                <a:lnTo>
                  <a:pt x="590453" y="104241"/>
                </a:lnTo>
                <a:lnTo>
                  <a:pt x="579577" y="104241"/>
                </a:lnTo>
                <a:lnTo>
                  <a:pt x="577748" y="96418"/>
                </a:lnTo>
                <a:lnTo>
                  <a:pt x="575716" y="89153"/>
                </a:lnTo>
                <a:lnTo>
                  <a:pt x="573481" y="82448"/>
                </a:lnTo>
                <a:lnTo>
                  <a:pt x="557326" y="32765"/>
                </a:lnTo>
                <a:close/>
              </a:path>
              <a:path w="993139" h="149225">
                <a:moveTo>
                  <a:pt x="614629" y="32765"/>
                </a:moveTo>
                <a:lnTo>
                  <a:pt x="602284" y="32765"/>
                </a:lnTo>
                <a:lnTo>
                  <a:pt x="586435" y="82448"/>
                </a:lnTo>
                <a:lnTo>
                  <a:pt x="583285" y="92506"/>
                </a:lnTo>
                <a:lnTo>
                  <a:pt x="581202" y="99771"/>
                </a:lnTo>
                <a:lnTo>
                  <a:pt x="580186" y="104241"/>
                </a:lnTo>
                <a:lnTo>
                  <a:pt x="590453" y="104241"/>
                </a:lnTo>
                <a:lnTo>
                  <a:pt x="614629" y="32765"/>
                </a:lnTo>
                <a:close/>
              </a:path>
              <a:path w="993139" h="149225">
                <a:moveTo>
                  <a:pt x="515235" y="17221"/>
                </a:moveTo>
                <a:lnTo>
                  <a:pt x="503224" y="17221"/>
                </a:lnTo>
                <a:lnTo>
                  <a:pt x="508952" y="36169"/>
                </a:lnTo>
                <a:lnTo>
                  <a:pt x="520903" y="73761"/>
                </a:lnTo>
                <a:lnTo>
                  <a:pt x="533544" y="73761"/>
                </a:lnTo>
                <a:lnTo>
                  <a:pt x="515235" y="17221"/>
                </a:lnTo>
                <a:close/>
              </a:path>
              <a:path w="993139" h="149225">
                <a:moveTo>
                  <a:pt x="669378" y="31394"/>
                </a:moveTo>
                <a:lnTo>
                  <a:pt x="659726" y="31394"/>
                </a:lnTo>
                <a:lnTo>
                  <a:pt x="652497" y="32056"/>
                </a:lnTo>
                <a:lnTo>
                  <a:pt x="625151" y="63831"/>
                </a:lnTo>
                <a:lnTo>
                  <a:pt x="624522" y="73761"/>
                </a:lnTo>
                <a:lnTo>
                  <a:pt x="625089" y="84329"/>
                </a:lnTo>
                <a:lnTo>
                  <a:pt x="652378" y="116104"/>
                </a:lnTo>
                <a:lnTo>
                  <a:pt x="660946" y="116738"/>
                </a:lnTo>
                <a:lnTo>
                  <a:pt x="668632" y="116271"/>
                </a:lnTo>
                <a:lnTo>
                  <a:pt x="675538" y="114871"/>
                </a:lnTo>
                <a:lnTo>
                  <a:pt x="681662" y="112537"/>
                </a:lnTo>
                <a:lnTo>
                  <a:pt x="687006" y="109270"/>
                </a:lnTo>
                <a:lnTo>
                  <a:pt x="685317" y="106375"/>
                </a:lnTo>
                <a:lnTo>
                  <a:pt x="654037" y="106375"/>
                </a:lnTo>
                <a:lnTo>
                  <a:pt x="647687" y="104190"/>
                </a:lnTo>
                <a:lnTo>
                  <a:pt x="639152" y="95453"/>
                </a:lnTo>
                <a:lnTo>
                  <a:pt x="636765" y="88239"/>
                </a:lnTo>
                <a:lnTo>
                  <a:pt x="636257" y="78181"/>
                </a:lnTo>
                <a:lnTo>
                  <a:pt x="688987" y="78181"/>
                </a:lnTo>
                <a:lnTo>
                  <a:pt x="689597" y="72897"/>
                </a:lnTo>
                <a:lnTo>
                  <a:pt x="689882" y="68427"/>
                </a:lnTo>
                <a:lnTo>
                  <a:pt x="636409" y="68427"/>
                </a:lnTo>
                <a:lnTo>
                  <a:pt x="636917" y="59080"/>
                </a:lnTo>
                <a:lnTo>
                  <a:pt x="639254" y="52273"/>
                </a:lnTo>
                <a:lnTo>
                  <a:pt x="647585" y="43738"/>
                </a:lnTo>
                <a:lnTo>
                  <a:pt x="652665" y="41605"/>
                </a:lnTo>
                <a:lnTo>
                  <a:pt x="683430" y="41605"/>
                </a:lnTo>
                <a:lnTo>
                  <a:pt x="676821" y="34289"/>
                </a:lnTo>
                <a:lnTo>
                  <a:pt x="669378" y="31394"/>
                </a:lnTo>
                <a:close/>
              </a:path>
              <a:path w="993139" h="149225">
                <a:moveTo>
                  <a:pt x="681672" y="100126"/>
                </a:moveTo>
                <a:lnTo>
                  <a:pt x="679742" y="101853"/>
                </a:lnTo>
                <a:lnTo>
                  <a:pt x="677024" y="103327"/>
                </a:lnTo>
                <a:lnTo>
                  <a:pt x="670013" y="105765"/>
                </a:lnTo>
                <a:lnTo>
                  <a:pt x="666330" y="106375"/>
                </a:lnTo>
                <a:lnTo>
                  <a:pt x="685317" y="106375"/>
                </a:lnTo>
                <a:lnTo>
                  <a:pt x="681672" y="100126"/>
                </a:lnTo>
                <a:close/>
              </a:path>
              <a:path w="993139" h="149225">
                <a:moveTo>
                  <a:pt x="683430" y="41605"/>
                </a:moveTo>
                <a:lnTo>
                  <a:pt x="658660" y="41605"/>
                </a:lnTo>
                <a:lnTo>
                  <a:pt x="667194" y="42986"/>
                </a:lnTo>
                <a:lnTo>
                  <a:pt x="673290" y="47129"/>
                </a:lnTo>
                <a:lnTo>
                  <a:pt x="676948" y="54035"/>
                </a:lnTo>
                <a:lnTo>
                  <a:pt x="678167" y="63703"/>
                </a:lnTo>
                <a:lnTo>
                  <a:pt x="678116" y="67208"/>
                </a:lnTo>
                <a:lnTo>
                  <a:pt x="678014" y="68427"/>
                </a:lnTo>
                <a:lnTo>
                  <a:pt x="689882" y="68427"/>
                </a:lnTo>
                <a:lnTo>
                  <a:pt x="689902" y="53797"/>
                </a:lnTo>
                <a:lnTo>
                  <a:pt x="687285" y="45872"/>
                </a:lnTo>
                <a:lnTo>
                  <a:pt x="683430" y="41605"/>
                </a:lnTo>
                <a:close/>
              </a:path>
              <a:path w="993139" h="149225">
                <a:moveTo>
                  <a:pt x="720686" y="32765"/>
                </a:moveTo>
                <a:lnTo>
                  <a:pt x="711695" y="32765"/>
                </a:lnTo>
                <a:lnTo>
                  <a:pt x="711695" y="115671"/>
                </a:lnTo>
                <a:lnTo>
                  <a:pt x="723430" y="115671"/>
                </a:lnTo>
                <a:lnTo>
                  <a:pt x="723430" y="53949"/>
                </a:lnTo>
                <a:lnTo>
                  <a:pt x="725360" y="50393"/>
                </a:lnTo>
                <a:lnTo>
                  <a:pt x="728154" y="47726"/>
                </a:lnTo>
                <a:lnTo>
                  <a:pt x="735469" y="44170"/>
                </a:lnTo>
                <a:lnTo>
                  <a:pt x="739482" y="43281"/>
                </a:lnTo>
                <a:lnTo>
                  <a:pt x="753148" y="43281"/>
                </a:lnTo>
                <a:lnTo>
                  <a:pt x="753148" y="41909"/>
                </a:lnTo>
                <a:lnTo>
                  <a:pt x="723277" y="41909"/>
                </a:lnTo>
                <a:lnTo>
                  <a:pt x="720686" y="32765"/>
                </a:lnTo>
                <a:close/>
              </a:path>
              <a:path w="993139" h="149225">
                <a:moveTo>
                  <a:pt x="753148" y="43281"/>
                </a:moveTo>
                <a:lnTo>
                  <a:pt x="747306" y="43281"/>
                </a:lnTo>
                <a:lnTo>
                  <a:pt x="750404" y="43687"/>
                </a:lnTo>
                <a:lnTo>
                  <a:pt x="753148" y="44500"/>
                </a:lnTo>
                <a:lnTo>
                  <a:pt x="753148" y="43281"/>
                </a:lnTo>
                <a:close/>
              </a:path>
              <a:path w="993139" h="149225">
                <a:moveTo>
                  <a:pt x="748322" y="31394"/>
                </a:moveTo>
                <a:lnTo>
                  <a:pt x="740092" y="31394"/>
                </a:lnTo>
                <a:lnTo>
                  <a:pt x="735926" y="32359"/>
                </a:lnTo>
                <a:lnTo>
                  <a:pt x="728611" y="36220"/>
                </a:lnTo>
                <a:lnTo>
                  <a:pt x="725817" y="38760"/>
                </a:lnTo>
                <a:lnTo>
                  <a:pt x="723887" y="41909"/>
                </a:lnTo>
                <a:lnTo>
                  <a:pt x="753148" y="41909"/>
                </a:lnTo>
                <a:lnTo>
                  <a:pt x="753148" y="32156"/>
                </a:lnTo>
                <a:lnTo>
                  <a:pt x="751116" y="31648"/>
                </a:lnTo>
                <a:lnTo>
                  <a:pt x="748322" y="31394"/>
                </a:lnTo>
                <a:close/>
              </a:path>
              <a:path w="993139" h="149225">
                <a:moveTo>
                  <a:pt x="813154" y="41909"/>
                </a:moveTo>
                <a:lnTo>
                  <a:pt x="794753" y="41909"/>
                </a:lnTo>
                <a:lnTo>
                  <a:pt x="799122" y="43205"/>
                </a:lnTo>
                <a:lnTo>
                  <a:pt x="805014" y="48386"/>
                </a:lnTo>
                <a:lnTo>
                  <a:pt x="806500" y="52933"/>
                </a:lnTo>
                <a:lnTo>
                  <a:pt x="806500" y="68427"/>
                </a:lnTo>
                <a:lnTo>
                  <a:pt x="795911" y="68718"/>
                </a:lnTo>
                <a:lnTo>
                  <a:pt x="786563" y="69894"/>
                </a:lnTo>
                <a:lnTo>
                  <a:pt x="778456" y="71956"/>
                </a:lnTo>
                <a:lnTo>
                  <a:pt x="771588" y="74904"/>
                </a:lnTo>
                <a:lnTo>
                  <a:pt x="763257" y="79425"/>
                </a:lnTo>
                <a:lnTo>
                  <a:pt x="759104" y="86207"/>
                </a:lnTo>
                <a:lnTo>
                  <a:pt x="759104" y="101244"/>
                </a:lnTo>
                <a:lnTo>
                  <a:pt x="761208" y="106324"/>
                </a:lnTo>
                <a:lnTo>
                  <a:pt x="761326" y="106502"/>
                </a:lnTo>
                <a:lnTo>
                  <a:pt x="769886" y="115163"/>
                </a:lnTo>
                <a:lnTo>
                  <a:pt x="775703" y="117347"/>
                </a:lnTo>
                <a:lnTo>
                  <a:pt x="783018" y="117347"/>
                </a:lnTo>
                <a:lnTo>
                  <a:pt x="790224" y="116652"/>
                </a:lnTo>
                <a:lnTo>
                  <a:pt x="796739" y="114566"/>
                </a:lnTo>
                <a:lnTo>
                  <a:pt x="802565" y="111090"/>
                </a:lnTo>
                <a:lnTo>
                  <a:pt x="806258" y="107594"/>
                </a:lnTo>
                <a:lnTo>
                  <a:pt x="781088" y="107594"/>
                </a:lnTo>
                <a:lnTo>
                  <a:pt x="777430" y="106324"/>
                </a:lnTo>
                <a:lnTo>
                  <a:pt x="772147" y="101244"/>
                </a:lnTo>
                <a:lnTo>
                  <a:pt x="770826" y="98094"/>
                </a:lnTo>
                <a:lnTo>
                  <a:pt x="770826" y="88341"/>
                </a:lnTo>
                <a:lnTo>
                  <a:pt x="798940" y="77714"/>
                </a:lnTo>
                <a:lnTo>
                  <a:pt x="817460" y="77714"/>
                </a:lnTo>
                <a:lnTo>
                  <a:pt x="817460" y="56692"/>
                </a:lnTo>
                <a:lnTo>
                  <a:pt x="815698" y="45691"/>
                </a:lnTo>
                <a:lnTo>
                  <a:pt x="813154" y="41909"/>
                </a:lnTo>
                <a:close/>
              </a:path>
              <a:path w="993139" h="149225">
                <a:moveTo>
                  <a:pt x="819857" y="106222"/>
                </a:moveTo>
                <a:lnTo>
                  <a:pt x="808316" y="106222"/>
                </a:lnTo>
                <a:lnTo>
                  <a:pt x="810653" y="112928"/>
                </a:lnTo>
                <a:lnTo>
                  <a:pt x="815682" y="116281"/>
                </a:lnTo>
                <a:lnTo>
                  <a:pt x="825131" y="116281"/>
                </a:lnTo>
                <a:lnTo>
                  <a:pt x="826554" y="115976"/>
                </a:lnTo>
                <a:lnTo>
                  <a:pt x="827684" y="115366"/>
                </a:lnTo>
                <a:lnTo>
                  <a:pt x="827684" y="106679"/>
                </a:lnTo>
                <a:lnTo>
                  <a:pt x="820153" y="106679"/>
                </a:lnTo>
                <a:lnTo>
                  <a:pt x="819857" y="106222"/>
                </a:lnTo>
                <a:close/>
              </a:path>
              <a:path w="993139" h="149225">
                <a:moveTo>
                  <a:pt x="817460" y="77714"/>
                </a:moveTo>
                <a:lnTo>
                  <a:pt x="798940" y="77714"/>
                </a:lnTo>
                <a:lnTo>
                  <a:pt x="806500" y="77723"/>
                </a:lnTo>
                <a:lnTo>
                  <a:pt x="806500" y="96316"/>
                </a:lnTo>
                <a:lnTo>
                  <a:pt x="804367" y="99466"/>
                </a:lnTo>
                <a:lnTo>
                  <a:pt x="801471" y="102133"/>
                </a:lnTo>
                <a:lnTo>
                  <a:pt x="794143" y="106502"/>
                </a:lnTo>
                <a:lnTo>
                  <a:pt x="790130" y="107594"/>
                </a:lnTo>
                <a:lnTo>
                  <a:pt x="806258" y="107594"/>
                </a:lnTo>
                <a:lnTo>
                  <a:pt x="807707" y="106222"/>
                </a:lnTo>
                <a:lnTo>
                  <a:pt x="819857" y="106222"/>
                </a:lnTo>
                <a:lnTo>
                  <a:pt x="817460" y="102514"/>
                </a:lnTo>
                <a:lnTo>
                  <a:pt x="817460" y="77714"/>
                </a:lnTo>
                <a:close/>
              </a:path>
              <a:path w="993139" h="149225">
                <a:moveTo>
                  <a:pt x="789266" y="31546"/>
                </a:moveTo>
                <a:lnTo>
                  <a:pt x="780780" y="32394"/>
                </a:lnTo>
                <a:lnTo>
                  <a:pt x="773304" y="34937"/>
                </a:lnTo>
                <a:lnTo>
                  <a:pt x="766840" y="39176"/>
                </a:lnTo>
                <a:lnTo>
                  <a:pt x="761390" y="45110"/>
                </a:lnTo>
                <a:lnTo>
                  <a:pt x="770064" y="51968"/>
                </a:lnTo>
                <a:lnTo>
                  <a:pt x="774230" y="45262"/>
                </a:lnTo>
                <a:lnTo>
                  <a:pt x="780529" y="41909"/>
                </a:lnTo>
                <a:lnTo>
                  <a:pt x="813154" y="41909"/>
                </a:lnTo>
                <a:lnTo>
                  <a:pt x="810412" y="37833"/>
                </a:lnTo>
                <a:lnTo>
                  <a:pt x="801601" y="33118"/>
                </a:lnTo>
                <a:lnTo>
                  <a:pt x="789266" y="31546"/>
                </a:lnTo>
                <a:close/>
              </a:path>
              <a:path w="993139" h="149225">
                <a:moveTo>
                  <a:pt x="851750" y="130606"/>
                </a:moveTo>
                <a:lnTo>
                  <a:pt x="844892" y="140055"/>
                </a:lnTo>
                <a:lnTo>
                  <a:pt x="849912" y="143922"/>
                </a:lnTo>
                <a:lnTo>
                  <a:pt x="856132" y="146684"/>
                </a:lnTo>
                <a:lnTo>
                  <a:pt x="863552" y="148342"/>
                </a:lnTo>
                <a:lnTo>
                  <a:pt x="872172" y="148894"/>
                </a:lnTo>
                <a:lnTo>
                  <a:pt x="879740" y="148375"/>
                </a:lnTo>
                <a:lnTo>
                  <a:pt x="886440" y="146818"/>
                </a:lnTo>
                <a:lnTo>
                  <a:pt x="892275" y="144222"/>
                </a:lnTo>
                <a:lnTo>
                  <a:pt x="897242" y="140588"/>
                </a:lnTo>
                <a:lnTo>
                  <a:pt x="899134" y="138379"/>
                </a:lnTo>
                <a:lnTo>
                  <a:pt x="864196" y="138379"/>
                </a:lnTo>
                <a:lnTo>
                  <a:pt x="856932" y="135788"/>
                </a:lnTo>
                <a:lnTo>
                  <a:pt x="851750" y="130606"/>
                </a:lnTo>
                <a:close/>
              </a:path>
              <a:path w="993139" h="149225">
                <a:moveTo>
                  <a:pt x="906310" y="108661"/>
                </a:moveTo>
                <a:lnTo>
                  <a:pt x="894727" y="108661"/>
                </a:lnTo>
                <a:lnTo>
                  <a:pt x="894727" y="123801"/>
                </a:lnTo>
                <a:lnTo>
                  <a:pt x="893051" y="129362"/>
                </a:lnTo>
                <a:lnTo>
                  <a:pt x="886345" y="136575"/>
                </a:lnTo>
                <a:lnTo>
                  <a:pt x="880960" y="138379"/>
                </a:lnTo>
                <a:lnTo>
                  <a:pt x="899134" y="138379"/>
                </a:lnTo>
                <a:lnTo>
                  <a:pt x="901209" y="135955"/>
                </a:lnTo>
                <a:lnTo>
                  <a:pt x="904043" y="130359"/>
                </a:lnTo>
                <a:lnTo>
                  <a:pt x="905743" y="123799"/>
                </a:lnTo>
                <a:lnTo>
                  <a:pt x="906310" y="116281"/>
                </a:lnTo>
                <a:lnTo>
                  <a:pt x="906310" y="108661"/>
                </a:lnTo>
                <a:close/>
              </a:path>
              <a:path w="993139" h="149225">
                <a:moveTo>
                  <a:pt x="892543" y="32003"/>
                </a:moveTo>
                <a:lnTo>
                  <a:pt x="882688" y="32003"/>
                </a:lnTo>
                <a:lnTo>
                  <a:pt x="873315" y="32746"/>
                </a:lnTo>
                <a:lnTo>
                  <a:pt x="842940" y="66608"/>
                </a:lnTo>
                <a:lnTo>
                  <a:pt x="842302" y="76352"/>
                </a:lnTo>
                <a:lnTo>
                  <a:pt x="842854" y="85677"/>
                </a:lnTo>
                <a:lnTo>
                  <a:pt x="864603" y="115214"/>
                </a:lnTo>
                <a:lnTo>
                  <a:pt x="882383" y="115214"/>
                </a:lnTo>
                <a:lnTo>
                  <a:pt x="889139" y="113029"/>
                </a:lnTo>
                <a:lnTo>
                  <a:pt x="894118" y="108661"/>
                </a:lnTo>
                <a:lnTo>
                  <a:pt x="906310" y="108661"/>
                </a:lnTo>
                <a:lnTo>
                  <a:pt x="906310" y="104851"/>
                </a:lnTo>
                <a:lnTo>
                  <a:pt x="877049" y="104851"/>
                </a:lnTo>
                <a:lnTo>
                  <a:pt x="867114" y="102974"/>
                </a:lnTo>
                <a:lnTo>
                  <a:pt x="860018" y="97345"/>
                </a:lnTo>
                <a:lnTo>
                  <a:pt x="855760" y="87963"/>
                </a:lnTo>
                <a:lnTo>
                  <a:pt x="854341" y="74828"/>
                </a:lnTo>
                <a:lnTo>
                  <a:pt x="854341" y="64160"/>
                </a:lnTo>
                <a:lnTo>
                  <a:pt x="856729" y="56083"/>
                </a:lnTo>
                <a:lnTo>
                  <a:pt x="866279" y="45110"/>
                </a:lnTo>
                <a:lnTo>
                  <a:pt x="872782" y="42367"/>
                </a:lnTo>
                <a:lnTo>
                  <a:pt x="906310" y="42367"/>
                </a:lnTo>
                <a:lnTo>
                  <a:pt x="906310" y="36271"/>
                </a:lnTo>
                <a:lnTo>
                  <a:pt x="900417" y="33426"/>
                </a:lnTo>
                <a:lnTo>
                  <a:pt x="892543" y="32003"/>
                </a:lnTo>
                <a:close/>
              </a:path>
              <a:path w="993139" h="149225">
                <a:moveTo>
                  <a:pt x="906310" y="42367"/>
                </a:moveTo>
                <a:lnTo>
                  <a:pt x="886193" y="42367"/>
                </a:lnTo>
                <a:lnTo>
                  <a:pt x="890714" y="43129"/>
                </a:lnTo>
                <a:lnTo>
                  <a:pt x="894575" y="44653"/>
                </a:lnTo>
                <a:lnTo>
                  <a:pt x="894575" y="96773"/>
                </a:lnTo>
                <a:lnTo>
                  <a:pt x="890409" y="102158"/>
                </a:lnTo>
                <a:lnTo>
                  <a:pt x="884567" y="104851"/>
                </a:lnTo>
                <a:lnTo>
                  <a:pt x="906310" y="104851"/>
                </a:lnTo>
                <a:lnTo>
                  <a:pt x="906310" y="42367"/>
                </a:lnTo>
                <a:close/>
              </a:path>
              <a:path w="993139" h="149225">
                <a:moveTo>
                  <a:pt x="972045" y="31394"/>
                </a:moveTo>
                <a:lnTo>
                  <a:pt x="962393" y="31394"/>
                </a:lnTo>
                <a:lnTo>
                  <a:pt x="955163" y="32056"/>
                </a:lnTo>
                <a:lnTo>
                  <a:pt x="927817" y="63831"/>
                </a:lnTo>
                <a:lnTo>
                  <a:pt x="927188" y="73761"/>
                </a:lnTo>
                <a:lnTo>
                  <a:pt x="927755" y="84329"/>
                </a:lnTo>
                <a:lnTo>
                  <a:pt x="955044" y="116104"/>
                </a:lnTo>
                <a:lnTo>
                  <a:pt x="963612" y="116738"/>
                </a:lnTo>
                <a:lnTo>
                  <a:pt x="971299" y="116271"/>
                </a:lnTo>
                <a:lnTo>
                  <a:pt x="978204" y="114871"/>
                </a:lnTo>
                <a:lnTo>
                  <a:pt x="984329" y="112537"/>
                </a:lnTo>
                <a:lnTo>
                  <a:pt x="989672" y="109270"/>
                </a:lnTo>
                <a:lnTo>
                  <a:pt x="987983" y="106375"/>
                </a:lnTo>
                <a:lnTo>
                  <a:pt x="956703" y="106375"/>
                </a:lnTo>
                <a:lnTo>
                  <a:pt x="950353" y="104190"/>
                </a:lnTo>
                <a:lnTo>
                  <a:pt x="941819" y="95453"/>
                </a:lnTo>
                <a:lnTo>
                  <a:pt x="939431" y="88239"/>
                </a:lnTo>
                <a:lnTo>
                  <a:pt x="938923" y="78181"/>
                </a:lnTo>
                <a:lnTo>
                  <a:pt x="991654" y="78181"/>
                </a:lnTo>
                <a:lnTo>
                  <a:pt x="992263" y="72897"/>
                </a:lnTo>
                <a:lnTo>
                  <a:pt x="992549" y="68427"/>
                </a:lnTo>
                <a:lnTo>
                  <a:pt x="939076" y="68427"/>
                </a:lnTo>
                <a:lnTo>
                  <a:pt x="939584" y="59080"/>
                </a:lnTo>
                <a:lnTo>
                  <a:pt x="941920" y="52273"/>
                </a:lnTo>
                <a:lnTo>
                  <a:pt x="950252" y="43738"/>
                </a:lnTo>
                <a:lnTo>
                  <a:pt x="955332" y="41605"/>
                </a:lnTo>
                <a:lnTo>
                  <a:pt x="986096" y="41605"/>
                </a:lnTo>
                <a:lnTo>
                  <a:pt x="979487" y="34289"/>
                </a:lnTo>
                <a:lnTo>
                  <a:pt x="972045" y="31394"/>
                </a:lnTo>
                <a:close/>
              </a:path>
              <a:path w="993139" h="149225">
                <a:moveTo>
                  <a:pt x="984338" y="100126"/>
                </a:moveTo>
                <a:lnTo>
                  <a:pt x="982408" y="101853"/>
                </a:lnTo>
                <a:lnTo>
                  <a:pt x="979690" y="103327"/>
                </a:lnTo>
                <a:lnTo>
                  <a:pt x="972680" y="105765"/>
                </a:lnTo>
                <a:lnTo>
                  <a:pt x="968997" y="106375"/>
                </a:lnTo>
                <a:lnTo>
                  <a:pt x="987983" y="106375"/>
                </a:lnTo>
                <a:lnTo>
                  <a:pt x="984338" y="100126"/>
                </a:lnTo>
                <a:close/>
              </a:path>
              <a:path w="993139" h="149225">
                <a:moveTo>
                  <a:pt x="986096" y="41605"/>
                </a:moveTo>
                <a:lnTo>
                  <a:pt x="961326" y="41605"/>
                </a:lnTo>
                <a:lnTo>
                  <a:pt x="969860" y="42986"/>
                </a:lnTo>
                <a:lnTo>
                  <a:pt x="975956" y="47129"/>
                </a:lnTo>
                <a:lnTo>
                  <a:pt x="979614" y="54035"/>
                </a:lnTo>
                <a:lnTo>
                  <a:pt x="980833" y="63703"/>
                </a:lnTo>
                <a:lnTo>
                  <a:pt x="980782" y="67208"/>
                </a:lnTo>
                <a:lnTo>
                  <a:pt x="980681" y="68427"/>
                </a:lnTo>
                <a:lnTo>
                  <a:pt x="992549" y="68427"/>
                </a:lnTo>
                <a:lnTo>
                  <a:pt x="992568" y="53797"/>
                </a:lnTo>
                <a:lnTo>
                  <a:pt x="989952" y="45872"/>
                </a:lnTo>
                <a:lnTo>
                  <a:pt x="986096" y="416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463136" y="2011994"/>
            <a:ext cx="523464" cy="92247"/>
          </a:xfrm>
          <a:custGeom>
            <a:avLst/>
            <a:gdLst/>
            <a:ahLst/>
            <a:cxnLst/>
            <a:rect l="l" t="t" r="r" b="b"/>
            <a:pathLst>
              <a:path w="404495" h="119380">
                <a:moveTo>
                  <a:pt x="13690" y="92456"/>
                </a:moveTo>
                <a:lnTo>
                  <a:pt x="0" y="99034"/>
                </a:lnTo>
                <a:lnTo>
                  <a:pt x="6069" y="107745"/>
                </a:lnTo>
                <a:lnTo>
                  <a:pt x="13782" y="113968"/>
                </a:lnTo>
                <a:lnTo>
                  <a:pt x="23138" y="117703"/>
                </a:lnTo>
                <a:lnTo>
                  <a:pt x="34137" y="118948"/>
                </a:lnTo>
                <a:lnTo>
                  <a:pt x="42233" y="118298"/>
                </a:lnTo>
                <a:lnTo>
                  <a:pt x="49452" y="116347"/>
                </a:lnTo>
                <a:lnTo>
                  <a:pt x="55792" y="113097"/>
                </a:lnTo>
                <a:lnTo>
                  <a:pt x="61252" y="108546"/>
                </a:lnTo>
                <a:lnTo>
                  <a:pt x="62698" y="106680"/>
                </a:lnTo>
                <a:lnTo>
                  <a:pt x="35559" y="106680"/>
                </a:lnTo>
                <a:lnTo>
                  <a:pt x="28328" y="105791"/>
                </a:lnTo>
                <a:lnTo>
                  <a:pt x="22272" y="103125"/>
                </a:lnTo>
                <a:lnTo>
                  <a:pt x="17393" y="98680"/>
                </a:lnTo>
                <a:lnTo>
                  <a:pt x="13690" y="92456"/>
                </a:lnTo>
                <a:close/>
              </a:path>
              <a:path w="404495" h="119380">
                <a:moveTo>
                  <a:pt x="65221" y="58318"/>
                </a:moveTo>
                <a:lnTo>
                  <a:pt x="35559" y="58318"/>
                </a:lnTo>
                <a:lnTo>
                  <a:pt x="44970" y="59773"/>
                </a:lnTo>
                <a:lnTo>
                  <a:pt x="51693" y="64139"/>
                </a:lnTo>
                <a:lnTo>
                  <a:pt x="55728" y="71418"/>
                </a:lnTo>
                <a:lnTo>
                  <a:pt x="57073" y="81610"/>
                </a:lnTo>
                <a:lnTo>
                  <a:pt x="57073" y="89547"/>
                </a:lnTo>
                <a:lnTo>
                  <a:pt x="55270" y="95719"/>
                </a:lnTo>
                <a:lnTo>
                  <a:pt x="48031" y="104482"/>
                </a:lnTo>
                <a:lnTo>
                  <a:pt x="42671" y="106680"/>
                </a:lnTo>
                <a:lnTo>
                  <a:pt x="62698" y="106680"/>
                </a:lnTo>
                <a:lnTo>
                  <a:pt x="65645" y="102874"/>
                </a:lnTo>
                <a:lnTo>
                  <a:pt x="68784" y="96258"/>
                </a:lnTo>
                <a:lnTo>
                  <a:pt x="70669" y="88696"/>
                </a:lnTo>
                <a:lnTo>
                  <a:pt x="71297" y="80187"/>
                </a:lnTo>
                <a:lnTo>
                  <a:pt x="70764" y="72425"/>
                </a:lnTo>
                <a:lnTo>
                  <a:pt x="69164" y="65673"/>
                </a:lnTo>
                <a:lnTo>
                  <a:pt x="66497" y="59933"/>
                </a:lnTo>
                <a:lnTo>
                  <a:pt x="65221" y="58318"/>
                </a:lnTo>
                <a:close/>
              </a:path>
              <a:path w="404495" h="119380">
                <a:moveTo>
                  <a:pt x="65963" y="1600"/>
                </a:moveTo>
                <a:lnTo>
                  <a:pt x="9778" y="1600"/>
                </a:lnTo>
                <a:lnTo>
                  <a:pt x="4800" y="60096"/>
                </a:lnTo>
                <a:lnTo>
                  <a:pt x="19202" y="65074"/>
                </a:lnTo>
                <a:lnTo>
                  <a:pt x="23469" y="60566"/>
                </a:lnTo>
                <a:lnTo>
                  <a:pt x="28917" y="58318"/>
                </a:lnTo>
                <a:lnTo>
                  <a:pt x="65221" y="58318"/>
                </a:lnTo>
                <a:lnTo>
                  <a:pt x="62763" y="55206"/>
                </a:lnTo>
                <a:lnTo>
                  <a:pt x="59230" y="52451"/>
                </a:lnTo>
                <a:lnTo>
                  <a:pt x="18491" y="52451"/>
                </a:lnTo>
                <a:lnTo>
                  <a:pt x="21869" y="13868"/>
                </a:lnTo>
                <a:lnTo>
                  <a:pt x="65963" y="13868"/>
                </a:lnTo>
                <a:lnTo>
                  <a:pt x="65963" y="1600"/>
                </a:lnTo>
                <a:close/>
              </a:path>
              <a:path w="404495" h="119380">
                <a:moveTo>
                  <a:pt x="38226" y="46761"/>
                </a:moveTo>
                <a:lnTo>
                  <a:pt x="30759" y="46761"/>
                </a:lnTo>
                <a:lnTo>
                  <a:pt x="24472" y="48653"/>
                </a:lnTo>
                <a:lnTo>
                  <a:pt x="19380" y="52451"/>
                </a:lnTo>
                <a:lnTo>
                  <a:pt x="59230" y="52451"/>
                </a:lnTo>
                <a:lnTo>
                  <a:pt x="58029" y="51513"/>
                </a:lnTo>
                <a:lnTo>
                  <a:pt x="52362" y="48874"/>
                </a:lnTo>
                <a:lnTo>
                  <a:pt x="45761" y="47289"/>
                </a:lnTo>
                <a:lnTo>
                  <a:pt x="38226" y="46761"/>
                </a:lnTo>
                <a:close/>
              </a:path>
              <a:path w="404495" h="119380">
                <a:moveTo>
                  <a:pt x="128549" y="0"/>
                </a:moveTo>
                <a:lnTo>
                  <a:pt x="111513" y="3767"/>
                </a:lnTo>
                <a:lnTo>
                  <a:pt x="99345" y="15068"/>
                </a:lnTo>
                <a:lnTo>
                  <a:pt x="92044" y="33904"/>
                </a:lnTo>
                <a:lnTo>
                  <a:pt x="89611" y="60274"/>
                </a:lnTo>
                <a:lnTo>
                  <a:pt x="90172" y="74464"/>
                </a:lnTo>
                <a:lnTo>
                  <a:pt x="103750" y="111126"/>
                </a:lnTo>
                <a:lnTo>
                  <a:pt x="127304" y="119126"/>
                </a:lnTo>
                <a:lnTo>
                  <a:pt x="144416" y="115370"/>
                </a:lnTo>
                <a:lnTo>
                  <a:pt x="153844" y="106680"/>
                </a:lnTo>
                <a:lnTo>
                  <a:pt x="119659" y="106680"/>
                </a:lnTo>
                <a:lnTo>
                  <a:pt x="113461" y="102768"/>
                </a:lnTo>
                <a:lnTo>
                  <a:pt x="103835" y="59029"/>
                </a:lnTo>
                <a:lnTo>
                  <a:pt x="104168" y="47675"/>
                </a:lnTo>
                <a:lnTo>
                  <a:pt x="118833" y="12446"/>
                </a:lnTo>
                <a:lnTo>
                  <a:pt x="155802" y="12446"/>
                </a:lnTo>
                <a:lnTo>
                  <a:pt x="152152" y="8052"/>
                </a:lnTo>
                <a:lnTo>
                  <a:pt x="145618" y="3579"/>
                </a:lnTo>
                <a:lnTo>
                  <a:pt x="137750" y="895"/>
                </a:lnTo>
                <a:lnTo>
                  <a:pt x="128549" y="0"/>
                </a:lnTo>
                <a:close/>
              </a:path>
              <a:path w="404495" h="119380">
                <a:moveTo>
                  <a:pt x="155802" y="12446"/>
                </a:moveTo>
                <a:lnTo>
                  <a:pt x="136131" y="12446"/>
                </a:lnTo>
                <a:lnTo>
                  <a:pt x="142417" y="16383"/>
                </a:lnTo>
                <a:lnTo>
                  <a:pt x="146329" y="24269"/>
                </a:lnTo>
                <a:lnTo>
                  <a:pt x="148896" y="30956"/>
                </a:lnTo>
                <a:lnTo>
                  <a:pt x="150729" y="39185"/>
                </a:lnTo>
                <a:lnTo>
                  <a:pt x="151830" y="48958"/>
                </a:lnTo>
                <a:lnTo>
                  <a:pt x="152196" y="60274"/>
                </a:lnTo>
                <a:lnTo>
                  <a:pt x="151858" y="71546"/>
                </a:lnTo>
                <a:lnTo>
                  <a:pt x="136969" y="106680"/>
                </a:lnTo>
                <a:lnTo>
                  <a:pt x="153844" y="106680"/>
                </a:lnTo>
                <a:lnTo>
                  <a:pt x="156640" y="104103"/>
                </a:lnTo>
                <a:lnTo>
                  <a:pt x="163975" y="85323"/>
                </a:lnTo>
                <a:lnTo>
                  <a:pt x="166420" y="59029"/>
                </a:lnTo>
                <a:lnTo>
                  <a:pt x="165854" y="44832"/>
                </a:lnTo>
                <a:lnTo>
                  <a:pt x="164153" y="32646"/>
                </a:lnTo>
                <a:lnTo>
                  <a:pt x="161320" y="22473"/>
                </a:lnTo>
                <a:lnTo>
                  <a:pt x="157352" y="14312"/>
                </a:lnTo>
                <a:lnTo>
                  <a:pt x="155802" y="12446"/>
                </a:lnTo>
                <a:close/>
              </a:path>
              <a:path w="404495" h="119380">
                <a:moveTo>
                  <a:pt x="231851" y="58318"/>
                </a:moveTo>
                <a:lnTo>
                  <a:pt x="180466" y="58318"/>
                </a:lnTo>
                <a:lnTo>
                  <a:pt x="180466" y="70764"/>
                </a:lnTo>
                <a:lnTo>
                  <a:pt x="231851" y="70764"/>
                </a:lnTo>
                <a:lnTo>
                  <a:pt x="231851" y="58318"/>
                </a:lnTo>
                <a:close/>
              </a:path>
              <a:path w="404495" h="119380">
                <a:moveTo>
                  <a:pt x="259232" y="92456"/>
                </a:moveTo>
                <a:lnTo>
                  <a:pt x="245541" y="99034"/>
                </a:lnTo>
                <a:lnTo>
                  <a:pt x="251604" y="107745"/>
                </a:lnTo>
                <a:lnTo>
                  <a:pt x="259314" y="113968"/>
                </a:lnTo>
                <a:lnTo>
                  <a:pt x="268673" y="117703"/>
                </a:lnTo>
                <a:lnTo>
                  <a:pt x="279679" y="118948"/>
                </a:lnTo>
                <a:lnTo>
                  <a:pt x="287773" y="118298"/>
                </a:lnTo>
                <a:lnTo>
                  <a:pt x="294989" y="116347"/>
                </a:lnTo>
                <a:lnTo>
                  <a:pt x="301328" y="113097"/>
                </a:lnTo>
                <a:lnTo>
                  <a:pt x="306793" y="108546"/>
                </a:lnTo>
                <a:lnTo>
                  <a:pt x="308239" y="106680"/>
                </a:lnTo>
                <a:lnTo>
                  <a:pt x="281101" y="106680"/>
                </a:lnTo>
                <a:lnTo>
                  <a:pt x="273862" y="105791"/>
                </a:lnTo>
                <a:lnTo>
                  <a:pt x="267804" y="103125"/>
                </a:lnTo>
                <a:lnTo>
                  <a:pt x="262928" y="98680"/>
                </a:lnTo>
                <a:lnTo>
                  <a:pt x="259232" y="92456"/>
                </a:lnTo>
                <a:close/>
              </a:path>
              <a:path w="404495" h="119380">
                <a:moveTo>
                  <a:pt x="310763" y="58318"/>
                </a:moveTo>
                <a:lnTo>
                  <a:pt x="281101" y="58318"/>
                </a:lnTo>
                <a:lnTo>
                  <a:pt x="290512" y="59773"/>
                </a:lnTo>
                <a:lnTo>
                  <a:pt x="297235" y="64139"/>
                </a:lnTo>
                <a:lnTo>
                  <a:pt x="301270" y="71418"/>
                </a:lnTo>
                <a:lnTo>
                  <a:pt x="302615" y="81610"/>
                </a:lnTo>
                <a:lnTo>
                  <a:pt x="302615" y="89547"/>
                </a:lnTo>
                <a:lnTo>
                  <a:pt x="300799" y="95719"/>
                </a:lnTo>
                <a:lnTo>
                  <a:pt x="293573" y="104482"/>
                </a:lnTo>
                <a:lnTo>
                  <a:pt x="288213" y="106680"/>
                </a:lnTo>
                <a:lnTo>
                  <a:pt x="308239" y="106680"/>
                </a:lnTo>
                <a:lnTo>
                  <a:pt x="311187" y="102874"/>
                </a:lnTo>
                <a:lnTo>
                  <a:pt x="314326" y="96258"/>
                </a:lnTo>
                <a:lnTo>
                  <a:pt x="316211" y="88696"/>
                </a:lnTo>
                <a:lnTo>
                  <a:pt x="316839" y="80187"/>
                </a:lnTo>
                <a:lnTo>
                  <a:pt x="316306" y="72425"/>
                </a:lnTo>
                <a:lnTo>
                  <a:pt x="314705" y="65673"/>
                </a:lnTo>
                <a:lnTo>
                  <a:pt x="312038" y="59933"/>
                </a:lnTo>
                <a:lnTo>
                  <a:pt x="310763" y="58318"/>
                </a:lnTo>
                <a:close/>
              </a:path>
              <a:path w="404495" h="119380">
                <a:moveTo>
                  <a:pt x="311505" y="1600"/>
                </a:moveTo>
                <a:lnTo>
                  <a:pt x="255320" y="1600"/>
                </a:lnTo>
                <a:lnTo>
                  <a:pt x="250342" y="60096"/>
                </a:lnTo>
                <a:lnTo>
                  <a:pt x="264744" y="65074"/>
                </a:lnTo>
                <a:lnTo>
                  <a:pt x="269011" y="60566"/>
                </a:lnTo>
                <a:lnTo>
                  <a:pt x="274459" y="58318"/>
                </a:lnTo>
                <a:lnTo>
                  <a:pt x="310763" y="58318"/>
                </a:lnTo>
                <a:lnTo>
                  <a:pt x="308305" y="55206"/>
                </a:lnTo>
                <a:lnTo>
                  <a:pt x="304772" y="52451"/>
                </a:lnTo>
                <a:lnTo>
                  <a:pt x="264032" y="52451"/>
                </a:lnTo>
                <a:lnTo>
                  <a:pt x="267411" y="13868"/>
                </a:lnTo>
                <a:lnTo>
                  <a:pt x="311505" y="13868"/>
                </a:lnTo>
                <a:lnTo>
                  <a:pt x="311505" y="1600"/>
                </a:lnTo>
                <a:close/>
              </a:path>
              <a:path w="404495" h="119380">
                <a:moveTo>
                  <a:pt x="283768" y="46761"/>
                </a:moveTo>
                <a:lnTo>
                  <a:pt x="276301" y="46761"/>
                </a:lnTo>
                <a:lnTo>
                  <a:pt x="270014" y="48653"/>
                </a:lnTo>
                <a:lnTo>
                  <a:pt x="264921" y="52451"/>
                </a:lnTo>
                <a:lnTo>
                  <a:pt x="304772" y="52451"/>
                </a:lnTo>
                <a:lnTo>
                  <a:pt x="303571" y="51513"/>
                </a:lnTo>
                <a:lnTo>
                  <a:pt x="297903" y="48874"/>
                </a:lnTo>
                <a:lnTo>
                  <a:pt x="291303" y="47289"/>
                </a:lnTo>
                <a:lnTo>
                  <a:pt x="283768" y="46761"/>
                </a:lnTo>
                <a:close/>
              </a:path>
              <a:path w="404495" h="119380">
                <a:moveTo>
                  <a:pt x="399524" y="70586"/>
                </a:moveTo>
                <a:lnTo>
                  <a:pt x="384759" y="70586"/>
                </a:lnTo>
                <a:lnTo>
                  <a:pt x="385292" y="70942"/>
                </a:lnTo>
                <a:lnTo>
                  <a:pt x="378968" y="83955"/>
                </a:lnTo>
                <a:lnTo>
                  <a:pt x="370131" y="95791"/>
                </a:lnTo>
                <a:lnTo>
                  <a:pt x="358785" y="106448"/>
                </a:lnTo>
                <a:lnTo>
                  <a:pt x="344931" y="115925"/>
                </a:lnTo>
                <a:lnTo>
                  <a:pt x="344931" y="117525"/>
                </a:lnTo>
                <a:lnTo>
                  <a:pt x="364667" y="117525"/>
                </a:lnTo>
                <a:lnTo>
                  <a:pt x="372320" y="111836"/>
                </a:lnTo>
                <a:lnTo>
                  <a:pt x="379466" y="104903"/>
                </a:lnTo>
                <a:lnTo>
                  <a:pt x="386102" y="96724"/>
                </a:lnTo>
                <a:lnTo>
                  <a:pt x="392226" y="87299"/>
                </a:lnTo>
                <a:lnTo>
                  <a:pt x="397360" y="76986"/>
                </a:lnTo>
                <a:lnTo>
                  <a:pt x="399524" y="70586"/>
                </a:lnTo>
                <a:close/>
              </a:path>
              <a:path w="404495" h="119380">
                <a:moveTo>
                  <a:pt x="369112" y="0"/>
                </a:moveTo>
                <a:lnTo>
                  <a:pt x="335040" y="23202"/>
                </a:lnTo>
                <a:lnTo>
                  <a:pt x="332485" y="39471"/>
                </a:lnTo>
                <a:lnTo>
                  <a:pt x="333045" y="47658"/>
                </a:lnTo>
                <a:lnTo>
                  <a:pt x="365556" y="74853"/>
                </a:lnTo>
                <a:lnTo>
                  <a:pt x="373138" y="74853"/>
                </a:lnTo>
                <a:lnTo>
                  <a:pt x="379539" y="73431"/>
                </a:lnTo>
                <a:lnTo>
                  <a:pt x="384759" y="70586"/>
                </a:lnTo>
                <a:lnTo>
                  <a:pt x="399524" y="70586"/>
                </a:lnTo>
                <a:lnTo>
                  <a:pt x="401027" y="66141"/>
                </a:lnTo>
                <a:lnTo>
                  <a:pt x="401681" y="62763"/>
                </a:lnTo>
                <a:lnTo>
                  <a:pt x="368934" y="62763"/>
                </a:lnTo>
                <a:lnTo>
                  <a:pt x="359133" y="61174"/>
                </a:lnTo>
                <a:lnTo>
                  <a:pt x="352132" y="56408"/>
                </a:lnTo>
                <a:lnTo>
                  <a:pt x="347932" y="48463"/>
                </a:lnTo>
                <a:lnTo>
                  <a:pt x="346532" y="37338"/>
                </a:lnTo>
                <a:lnTo>
                  <a:pt x="347865" y="26369"/>
                </a:lnTo>
                <a:lnTo>
                  <a:pt x="351866" y="18535"/>
                </a:lnTo>
                <a:lnTo>
                  <a:pt x="358533" y="13835"/>
                </a:lnTo>
                <a:lnTo>
                  <a:pt x="367868" y="12268"/>
                </a:lnTo>
                <a:lnTo>
                  <a:pt x="396006" y="12268"/>
                </a:lnTo>
                <a:lnTo>
                  <a:pt x="395247" y="10714"/>
                </a:lnTo>
                <a:lnTo>
                  <a:pt x="384357" y="2678"/>
                </a:lnTo>
                <a:lnTo>
                  <a:pt x="369112" y="0"/>
                </a:lnTo>
                <a:close/>
              </a:path>
              <a:path w="404495" h="119380">
                <a:moveTo>
                  <a:pt x="396006" y="12268"/>
                </a:moveTo>
                <a:lnTo>
                  <a:pt x="367868" y="12268"/>
                </a:lnTo>
                <a:lnTo>
                  <a:pt x="377512" y="14213"/>
                </a:lnTo>
                <a:lnTo>
                  <a:pt x="384402" y="20048"/>
                </a:lnTo>
                <a:lnTo>
                  <a:pt x="388536" y="29772"/>
                </a:lnTo>
                <a:lnTo>
                  <a:pt x="389861" y="42849"/>
                </a:lnTo>
                <a:lnTo>
                  <a:pt x="389898" y="48463"/>
                </a:lnTo>
                <a:lnTo>
                  <a:pt x="389559" y="52743"/>
                </a:lnTo>
                <a:lnTo>
                  <a:pt x="388848" y="56896"/>
                </a:lnTo>
                <a:lnTo>
                  <a:pt x="382803" y="60807"/>
                </a:lnTo>
                <a:lnTo>
                  <a:pt x="376161" y="62763"/>
                </a:lnTo>
                <a:lnTo>
                  <a:pt x="401681" y="62763"/>
                </a:lnTo>
                <a:lnTo>
                  <a:pt x="403228" y="54763"/>
                </a:lnTo>
                <a:lnTo>
                  <a:pt x="403961" y="42849"/>
                </a:lnTo>
                <a:lnTo>
                  <a:pt x="401782" y="24104"/>
                </a:lnTo>
                <a:lnTo>
                  <a:pt x="396006" y="1226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971514" y="2205017"/>
            <a:ext cx="108834" cy="99058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689266" y="2213123"/>
            <a:ext cx="92267" cy="90678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5229991" y="2199542"/>
            <a:ext cx="691104" cy="108441"/>
          </a:xfrm>
          <a:custGeom>
            <a:avLst/>
            <a:gdLst/>
            <a:ahLst/>
            <a:cxnLst/>
            <a:rect l="l" t="t" r="r" b="b"/>
            <a:pathLst>
              <a:path w="534035" h="140335">
                <a:moveTo>
                  <a:pt x="53492" y="0"/>
                </a:moveTo>
                <a:lnTo>
                  <a:pt x="34594" y="0"/>
                </a:lnTo>
                <a:lnTo>
                  <a:pt x="0" y="106832"/>
                </a:lnTo>
                <a:lnTo>
                  <a:pt x="12496" y="106832"/>
                </a:lnTo>
                <a:lnTo>
                  <a:pt x="22402" y="75742"/>
                </a:lnTo>
                <a:lnTo>
                  <a:pt x="78019" y="75742"/>
                </a:lnTo>
                <a:lnTo>
                  <a:pt x="74515" y="64922"/>
                </a:lnTo>
                <a:lnTo>
                  <a:pt x="25908" y="64922"/>
                </a:lnTo>
                <a:lnTo>
                  <a:pt x="37490" y="28651"/>
                </a:lnTo>
                <a:lnTo>
                  <a:pt x="40538" y="18694"/>
                </a:lnTo>
                <a:lnTo>
                  <a:pt x="42570" y="11937"/>
                </a:lnTo>
                <a:lnTo>
                  <a:pt x="43586" y="8381"/>
                </a:lnTo>
                <a:lnTo>
                  <a:pt x="56206" y="8381"/>
                </a:lnTo>
                <a:lnTo>
                  <a:pt x="53492" y="0"/>
                </a:lnTo>
                <a:close/>
              </a:path>
              <a:path w="534035" h="140335">
                <a:moveTo>
                  <a:pt x="78019" y="75742"/>
                </a:moveTo>
                <a:lnTo>
                  <a:pt x="65379" y="75742"/>
                </a:lnTo>
                <a:lnTo>
                  <a:pt x="75285" y="106832"/>
                </a:lnTo>
                <a:lnTo>
                  <a:pt x="88087" y="106832"/>
                </a:lnTo>
                <a:lnTo>
                  <a:pt x="78019" y="75742"/>
                </a:lnTo>
                <a:close/>
              </a:path>
              <a:path w="534035" h="140335">
                <a:moveTo>
                  <a:pt x="98298" y="23926"/>
                </a:moveTo>
                <a:lnTo>
                  <a:pt x="85344" y="23926"/>
                </a:lnTo>
                <a:lnTo>
                  <a:pt x="113842" y="106832"/>
                </a:lnTo>
                <a:lnTo>
                  <a:pt x="127558" y="106832"/>
                </a:lnTo>
                <a:lnTo>
                  <a:pt x="131424" y="95402"/>
                </a:lnTo>
                <a:lnTo>
                  <a:pt x="120548" y="95402"/>
                </a:lnTo>
                <a:lnTo>
                  <a:pt x="118719" y="87579"/>
                </a:lnTo>
                <a:lnTo>
                  <a:pt x="116687" y="80314"/>
                </a:lnTo>
                <a:lnTo>
                  <a:pt x="114452" y="73609"/>
                </a:lnTo>
                <a:lnTo>
                  <a:pt x="98298" y="23926"/>
                </a:lnTo>
                <a:close/>
              </a:path>
              <a:path w="534035" h="140335">
                <a:moveTo>
                  <a:pt x="155600" y="23926"/>
                </a:moveTo>
                <a:lnTo>
                  <a:pt x="127406" y="73609"/>
                </a:lnTo>
                <a:lnTo>
                  <a:pt x="121158" y="95402"/>
                </a:lnTo>
                <a:lnTo>
                  <a:pt x="131424" y="95402"/>
                </a:lnTo>
                <a:lnTo>
                  <a:pt x="155600" y="23926"/>
                </a:lnTo>
                <a:close/>
              </a:path>
              <a:path w="534035" h="140335">
                <a:moveTo>
                  <a:pt x="56206" y="8381"/>
                </a:moveTo>
                <a:lnTo>
                  <a:pt x="44196" y="8381"/>
                </a:lnTo>
                <a:lnTo>
                  <a:pt x="49936" y="27330"/>
                </a:lnTo>
                <a:lnTo>
                  <a:pt x="61874" y="64922"/>
                </a:lnTo>
                <a:lnTo>
                  <a:pt x="74515" y="64922"/>
                </a:lnTo>
                <a:lnTo>
                  <a:pt x="56206" y="8381"/>
                </a:lnTo>
                <a:close/>
              </a:path>
              <a:path w="534035" h="140335">
                <a:moveTo>
                  <a:pt x="210362" y="22555"/>
                </a:moveTo>
                <a:lnTo>
                  <a:pt x="200710" y="22555"/>
                </a:lnTo>
                <a:lnTo>
                  <a:pt x="193481" y="23217"/>
                </a:lnTo>
                <a:lnTo>
                  <a:pt x="166135" y="54992"/>
                </a:lnTo>
                <a:lnTo>
                  <a:pt x="165506" y="64922"/>
                </a:lnTo>
                <a:lnTo>
                  <a:pt x="166073" y="75490"/>
                </a:lnTo>
                <a:lnTo>
                  <a:pt x="193362" y="107265"/>
                </a:lnTo>
                <a:lnTo>
                  <a:pt x="201930" y="107899"/>
                </a:lnTo>
                <a:lnTo>
                  <a:pt x="209616" y="107432"/>
                </a:lnTo>
                <a:lnTo>
                  <a:pt x="216522" y="106032"/>
                </a:lnTo>
                <a:lnTo>
                  <a:pt x="222646" y="103698"/>
                </a:lnTo>
                <a:lnTo>
                  <a:pt x="227990" y="100431"/>
                </a:lnTo>
                <a:lnTo>
                  <a:pt x="226301" y="97535"/>
                </a:lnTo>
                <a:lnTo>
                  <a:pt x="195021" y="97535"/>
                </a:lnTo>
                <a:lnTo>
                  <a:pt x="188671" y="95351"/>
                </a:lnTo>
                <a:lnTo>
                  <a:pt x="180136" y="86613"/>
                </a:lnTo>
                <a:lnTo>
                  <a:pt x="177749" y="79400"/>
                </a:lnTo>
                <a:lnTo>
                  <a:pt x="177241" y="69341"/>
                </a:lnTo>
                <a:lnTo>
                  <a:pt x="229971" y="69341"/>
                </a:lnTo>
                <a:lnTo>
                  <a:pt x="230581" y="64058"/>
                </a:lnTo>
                <a:lnTo>
                  <a:pt x="230866" y="59588"/>
                </a:lnTo>
                <a:lnTo>
                  <a:pt x="177393" y="59588"/>
                </a:lnTo>
                <a:lnTo>
                  <a:pt x="177901" y="50241"/>
                </a:lnTo>
                <a:lnTo>
                  <a:pt x="180238" y="43433"/>
                </a:lnTo>
                <a:lnTo>
                  <a:pt x="188569" y="34899"/>
                </a:lnTo>
                <a:lnTo>
                  <a:pt x="193649" y="32765"/>
                </a:lnTo>
                <a:lnTo>
                  <a:pt x="224414" y="32765"/>
                </a:lnTo>
                <a:lnTo>
                  <a:pt x="217805" y="25450"/>
                </a:lnTo>
                <a:lnTo>
                  <a:pt x="210362" y="22555"/>
                </a:lnTo>
                <a:close/>
              </a:path>
              <a:path w="534035" h="140335">
                <a:moveTo>
                  <a:pt x="222656" y="91287"/>
                </a:moveTo>
                <a:lnTo>
                  <a:pt x="220726" y="93014"/>
                </a:lnTo>
                <a:lnTo>
                  <a:pt x="218008" y="94487"/>
                </a:lnTo>
                <a:lnTo>
                  <a:pt x="210997" y="96926"/>
                </a:lnTo>
                <a:lnTo>
                  <a:pt x="207314" y="97535"/>
                </a:lnTo>
                <a:lnTo>
                  <a:pt x="226301" y="97535"/>
                </a:lnTo>
                <a:lnTo>
                  <a:pt x="222656" y="91287"/>
                </a:lnTo>
                <a:close/>
              </a:path>
              <a:path w="534035" h="140335">
                <a:moveTo>
                  <a:pt x="224414" y="32765"/>
                </a:moveTo>
                <a:lnTo>
                  <a:pt x="199644" y="32765"/>
                </a:lnTo>
                <a:lnTo>
                  <a:pt x="208178" y="34147"/>
                </a:lnTo>
                <a:lnTo>
                  <a:pt x="214274" y="38290"/>
                </a:lnTo>
                <a:lnTo>
                  <a:pt x="217932" y="45196"/>
                </a:lnTo>
                <a:lnTo>
                  <a:pt x="219151" y="54863"/>
                </a:lnTo>
                <a:lnTo>
                  <a:pt x="219100" y="58369"/>
                </a:lnTo>
                <a:lnTo>
                  <a:pt x="218998" y="59588"/>
                </a:lnTo>
                <a:lnTo>
                  <a:pt x="230866" y="59588"/>
                </a:lnTo>
                <a:lnTo>
                  <a:pt x="230886" y="44957"/>
                </a:lnTo>
                <a:lnTo>
                  <a:pt x="228269" y="37033"/>
                </a:lnTo>
                <a:lnTo>
                  <a:pt x="224414" y="32765"/>
                </a:lnTo>
                <a:close/>
              </a:path>
              <a:path w="534035" h="140335">
                <a:moveTo>
                  <a:pt x="261670" y="23926"/>
                </a:moveTo>
                <a:lnTo>
                  <a:pt x="252679" y="23926"/>
                </a:lnTo>
                <a:lnTo>
                  <a:pt x="252679" y="106832"/>
                </a:lnTo>
                <a:lnTo>
                  <a:pt x="264414" y="106832"/>
                </a:lnTo>
                <a:lnTo>
                  <a:pt x="264414" y="45110"/>
                </a:lnTo>
                <a:lnTo>
                  <a:pt x="266344" y="41554"/>
                </a:lnTo>
                <a:lnTo>
                  <a:pt x="269138" y="38887"/>
                </a:lnTo>
                <a:lnTo>
                  <a:pt x="276453" y="35331"/>
                </a:lnTo>
                <a:lnTo>
                  <a:pt x="280466" y="34442"/>
                </a:lnTo>
                <a:lnTo>
                  <a:pt x="294132" y="34442"/>
                </a:lnTo>
                <a:lnTo>
                  <a:pt x="294132" y="33070"/>
                </a:lnTo>
                <a:lnTo>
                  <a:pt x="264261" y="33070"/>
                </a:lnTo>
                <a:lnTo>
                  <a:pt x="261670" y="23926"/>
                </a:lnTo>
                <a:close/>
              </a:path>
              <a:path w="534035" h="140335">
                <a:moveTo>
                  <a:pt x="294132" y="34442"/>
                </a:moveTo>
                <a:lnTo>
                  <a:pt x="288290" y="34442"/>
                </a:lnTo>
                <a:lnTo>
                  <a:pt x="291388" y="34848"/>
                </a:lnTo>
                <a:lnTo>
                  <a:pt x="294132" y="35661"/>
                </a:lnTo>
                <a:lnTo>
                  <a:pt x="294132" y="34442"/>
                </a:lnTo>
                <a:close/>
              </a:path>
              <a:path w="534035" h="140335">
                <a:moveTo>
                  <a:pt x="289306" y="22555"/>
                </a:moveTo>
                <a:lnTo>
                  <a:pt x="281076" y="22555"/>
                </a:lnTo>
                <a:lnTo>
                  <a:pt x="276910" y="23520"/>
                </a:lnTo>
                <a:lnTo>
                  <a:pt x="269595" y="27381"/>
                </a:lnTo>
                <a:lnTo>
                  <a:pt x="266801" y="29921"/>
                </a:lnTo>
                <a:lnTo>
                  <a:pt x="264871" y="33070"/>
                </a:lnTo>
                <a:lnTo>
                  <a:pt x="294132" y="33070"/>
                </a:lnTo>
                <a:lnTo>
                  <a:pt x="294132" y="23317"/>
                </a:lnTo>
                <a:lnTo>
                  <a:pt x="292100" y="22809"/>
                </a:lnTo>
                <a:lnTo>
                  <a:pt x="289306" y="22555"/>
                </a:lnTo>
                <a:close/>
              </a:path>
              <a:path w="534035" h="140335">
                <a:moveTo>
                  <a:pt x="354138" y="33070"/>
                </a:moveTo>
                <a:lnTo>
                  <a:pt x="335737" y="33070"/>
                </a:lnTo>
                <a:lnTo>
                  <a:pt x="340106" y="34366"/>
                </a:lnTo>
                <a:lnTo>
                  <a:pt x="345998" y="39547"/>
                </a:lnTo>
                <a:lnTo>
                  <a:pt x="347472" y="44094"/>
                </a:lnTo>
                <a:lnTo>
                  <a:pt x="347472" y="59588"/>
                </a:lnTo>
                <a:lnTo>
                  <a:pt x="336889" y="59878"/>
                </a:lnTo>
                <a:lnTo>
                  <a:pt x="327545" y="61055"/>
                </a:lnTo>
                <a:lnTo>
                  <a:pt x="319439" y="63117"/>
                </a:lnTo>
                <a:lnTo>
                  <a:pt x="312572" y="66065"/>
                </a:lnTo>
                <a:lnTo>
                  <a:pt x="304241" y="70586"/>
                </a:lnTo>
                <a:lnTo>
                  <a:pt x="300075" y="77368"/>
                </a:lnTo>
                <a:lnTo>
                  <a:pt x="300075" y="92405"/>
                </a:lnTo>
                <a:lnTo>
                  <a:pt x="302192" y="97485"/>
                </a:lnTo>
                <a:lnTo>
                  <a:pt x="302309" y="97662"/>
                </a:lnTo>
                <a:lnTo>
                  <a:pt x="310870" y="106324"/>
                </a:lnTo>
                <a:lnTo>
                  <a:pt x="316687" y="108508"/>
                </a:lnTo>
                <a:lnTo>
                  <a:pt x="324002" y="108508"/>
                </a:lnTo>
                <a:lnTo>
                  <a:pt x="331203" y="107813"/>
                </a:lnTo>
                <a:lnTo>
                  <a:pt x="337718" y="105727"/>
                </a:lnTo>
                <a:lnTo>
                  <a:pt x="343547" y="102250"/>
                </a:lnTo>
                <a:lnTo>
                  <a:pt x="347241" y="98755"/>
                </a:lnTo>
                <a:lnTo>
                  <a:pt x="322072" y="98755"/>
                </a:lnTo>
                <a:lnTo>
                  <a:pt x="318414" y="97485"/>
                </a:lnTo>
                <a:lnTo>
                  <a:pt x="313131" y="92405"/>
                </a:lnTo>
                <a:lnTo>
                  <a:pt x="311810" y="89255"/>
                </a:lnTo>
                <a:lnTo>
                  <a:pt x="311810" y="79501"/>
                </a:lnTo>
                <a:lnTo>
                  <a:pt x="339918" y="68875"/>
                </a:lnTo>
                <a:lnTo>
                  <a:pt x="358444" y="68875"/>
                </a:lnTo>
                <a:lnTo>
                  <a:pt x="358444" y="47853"/>
                </a:lnTo>
                <a:lnTo>
                  <a:pt x="356682" y="36852"/>
                </a:lnTo>
                <a:lnTo>
                  <a:pt x="354138" y="33070"/>
                </a:lnTo>
                <a:close/>
              </a:path>
              <a:path w="534035" h="140335">
                <a:moveTo>
                  <a:pt x="360841" y="97383"/>
                </a:moveTo>
                <a:lnTo>
                  <a:pt x="349300" y="97383"/>
                </a:lnTo>
                <a:lnTo>
                  <a:pt x="351637" y="104089"/>
                </a:lnTo>
                <a:lnTo>
                  <a:pt x="356666" y="107441"/>
                </a:lnTo>
                <a:lnTo>
                  <a:pt x="366115" y="107441"/>
                </a:lnTo>
                <a:lnTo>
                  <a:pt x="367538" y="107137"/>
                </a:lnTo>
                <a:lnTo>
                  <a:pt x="368655" y="106527"/>
                </a:lnTo>
                <a:lnTo>
                  <a:pt x="368655" y="97840"/>
                </a:lnTo>
                <a:lnTo>
                  <a:pt x="361137" y="97840"/>
                </a:lnTo>
                <a:lnTo>
                  <a:pt x="360841" y="97383"/>
                </a:lnTo>
                <a:close/>
              </a:path>
              <a:path w="534035" h="140335">
                <a:moveTo>
                  <a:pt x="358444" y="68875"/>
                </a:moveTo>
                <a:lnTo>
                  <a:pt x="339918" y="68875"/>
                </a:lnTo>
                <a:lnTo>
                  <a:pt x="347472" y="68884"/>
                </a:lnTo>
                <a:lnTo>
                  <a:pt x="347472" y="87477"/>
                </a:lnTo>
                <a:lnTo>
                  <a:pt x="345338" y="90627"/>
                </a:lnTo>
                <a:lnTo>
                  <a:pt x="342442" y="93294"/>
                </a:lnTo>
                <a:lnTo>
                  <a:pt x="335127" y="97662"/>
                </a:lnTo>
                <a:lnTo>
                  <a:pt x="331114" y="98755"/>
                </a:lnTo>
                <a:lnTo>
                  <a:pt x="347241" y="98755"/>
                </a:lnTo>
                <a:lnTo>
                  <a:pt x="348691" y="97383"/>
                </a:lnTo>
                <a:lnTo>
                  <a:pt x="360841" y="97383"/>
                </a:lnTo>
                <a:lnTo>
                  <a:pt x="358444" y="93675"/>
                </a:lnTo>
                <a:lnTo>
                  <a:pt x="358444" y="68875"/>
                </a:lnTo>
                <a:close/>
              </a:path>
              <a:path w="534035" h="140335">
                <a:moveTo>
                  <a:pt x="330250" y="22707"/>
                </a:moveTo>
                <a:lnTo>
                  <a:pt x="321764" y="23555"/>
                </a:lnTo>
                <a:lnTo>
                  <a:pt x="314286" y="26098"/>
                </a:lnTo>
                <a:lnTo>
                  <a:pt x="307819" y="30337"/>
                </a:lnTo>
                <a:lnTo>
                  <a:pt x="302361" y="36271"/>
                </a:lnTo>
                <a:lnTo>
                  <a:pt x="311048" y="43129"/>
                </a:lnTo>
                <a:lnTo>
                  <a:pt x="315214" y="36423"/>
                </a:lnTo>
                <a:lnTo>
                  <a:pt x="321513" y="33070"/>
                </a:lnTo>
                <a:lnTo>
                  <a:pt x="354138" y="33070"/>
                </a:lnTo>
                <a:lnTo>
                  <a:pt x="351396" y="28994"/>
                </a:lnTo>
                <a:lnTo>
                  <a:pt x="342585" y="24279"/>
                </a:lnTo>
                <a:lnTo>
                  <a:pt x="330250" y="22707"/>
                </a:lnTo>
                <a:close/>
              </a:path>
              <a:path w="534035" h="140335">
                <a:moveTo>
                  <a:pt x="392734" y="121767"/>
                </a:moveTo>
                <a:lnTo>
                  <a:pt x="385876" y="131216"/>
                </a:lnTo>
                <a:lnTo>
                  <a:pt x="390896" y="135083"/>
                </a:lnTo>
                <a:lnTo>
                  <a:pt x="397116" y="137845"/>
                </a:lnTo>
                <a:lnTo>
                  <a:pt x="404536" y="139503"/>
                </a:lnTo>
                <a:lnTo>
                  <a:pt x="413156" y="140055"/>
                </a:lnTo>
                <a:lnTo>
                  <a:pt x="420724" y="139536"/>
                </a:lnTo>
                <a:lnTo>
                  <a:pt x="427424" y="137979"/>
                </a:lnTo>
                <a:lnTo>
                  <a:pt x="433258" y="135383"/>
                </a:lnTo>
                <a:lnTo>
                  <a:pt x="438226" y="131749"/>
                </a:lnTo>
                <a:lnTo>
                  <a:pt x="440118" y="129539"/>
                </a:lnTo>
                <a:lnTo>
                  <a:pt x="405180" y="129539"/>
                </a:lnTo>
                <a:lnTo>
                  <a:pt x="397916" y="126949"/>
                </a:lnTo>
                <a:lnTo>
                  <a:pt x="392734" y="121767"/>
                </a:lnTo>
                <a:close/>
              </a:path>
              <a:path w="534035" h="140335">
                <a:moveTo>
                  <a:pt x="447294" y="99821"/>
                </a:moveTo>
                <a:lnTo>
                  <a:pt x="435711" y="99821"/>
                </a:lnTo>
                <a:lnTo>
                  <a:pt x="435711" y="114961"/>
                </a:lnTo>
                <a:lnTo>
                  <a:pt x="434035" y="120522"/>
                </a:lnTo>
                <a:lnTo>
                  <a:pt x="427329" y="127736"/>
                </a:lnTo>
                <a:lnTo>
                  <a:pt x="421944" y="129539"/>
                </a:lnTo>
                <a:lnTo>
                  <a:pt x="440118" y="129539"/>
                </a:lnTo>
                <a:lnTo>
                  <a:pt x="442193" y="127115"/>
                </a:lnTo>
                <a:lnTo>
                  <a:pt x="445027" y="121519"/>
                </a:lnTo>
                <a:lnTo>
                  <a:pt x="446727" y="114960"/>
                </a:lnTo>
                <a:lnTo>
                  <a:pt x="447294" y="107441"/>
                </a:lnTo>
                <a:lnTo>
                  <a:pt x="447294" y="99821"/>
                </a:lnTo>
                <a:close/>
              </a:path>
              <a:path w="534035" h="140335">
                <a:moveTo>
                  <a:pt x="433527" y="23164"/>
                </a:moveTo>
                <a:lnTo>
                  <a:pt x="423672" y="23164"/>
                </a:lnTo>
                <a:lnTo>
                  <a:pt x="414299" y="23907"/>
                </a:lnTo>
                <a:lnTo>
                  <a:pt x="383924" y="57769"/>
                </a:lnTo>
                <a:lnTo>
                  <a:pt x="383286" y="67513"/>
                </a:lnTo>
                <a:lnTo>
                  <a:pt x="383838" y="76838"/>
                </a:lnTo>
                <a:lnTo>
                  <a:pt x="405587" y="106375"/>
                </a:lnTo>
                <a:lnTo>
                  <a:pt x="423367" y="106375"/>
                </a:lnTo>
                <a:lnTo>
                  <a:pt x="430123" y="104190"/>
                </a:lnTo>
                <a:lnTo>
                  <a:pt x="435102" y="99821"/>
                </a:lnTo>
                <a:lnTo>
                  <a:pt x="447294" y="99821"/>
                </a:lnTo>
                <a:lnTo>
                  <a:pt x="447294" y="96011"/>
                </a:lnTo>
                <a:lnTo>
                  <a:pt x="418033" y="96011"/>
                </a:lnTo>
                <a:lnTo>
                  <a:pt x="408098" y="94135"/>
                </a:lnTo>
                <a:lnTo>
                  <a:pt x="401002" y="88506"/>
                </a:lnTo>
                <a:lnTo>
                  <a:pt x="396744" y="79124"/>
                </a:lnTo>
                <a:lnTo>
                  <a:pt x="395325" y="65989"/>
                </a:lnTo>
                <a:lnTo>
                  <a:pt x="395325" y="55321"/>
                </a:lnTo>
                <a:lnTo>
                  <a:pt x="397713" y="47243"/>
                </a:lnTo>
                <a:lnTo>
                  <a:pt x="407263" y="36271"/>
                </a:lnTo>
                <a:lnTo>
                  <a:pt x="413766" y="33527"/>
                </a:lnTo>
                <a:lnTo>
                  <a:pt x="447294" y="33527"/>
                </a:lnTo>
                <a:lnTo>
                  <a:pt x="447294" y="27431"/>
                </a:lnTo>
                <a:lnTo>
                  <a:pt x="441401" y="24587"/>
                </a:lnTo>
                <a:lnTo>
                  <a:pt x="433527" y="23164"/>
                </a:lnTo>
                <a:close/>
              </a:path>
              <a:path w="534035" h="140335">
                <a:moveTo>
                  <a:pt x="447294" y="33527"/>
                </a:moveTo>
                <a:lnTo>
                  <a:pt x="427177" y="33527"/>
                </a:lnTo>
                <a:lnTo>
                  <a:pt x="431698" y="34289"/>
                </a:lnTo>
                <a:lnTo>
                  <a:pt x="435559" y="35813"/>
                </a:lnTo>
                <a:lnTo>
                  <a:pt x="435559" y="87934"/>
                </a:lnTo>
                <a:lnTo>
                  <a:pt x="431393" y="93319"/>
                </a:lnTo>
                <a:lnTo>
                  <a:pt x="425551" y="96011"/>
                </a:lnTo>
                <a:lnTo>
                  <a:pt x="447294" y="96011"/>
                </a:lnTo>
                <a:lnTo>
                  <a:pt x="447294" y="33527"/>
                </a:lnTo>
                <a:close/>
              </a:path>
              <a:path w="534035" h="140335">
                <a:moveTo>
                  <a:pt x="513029" y="22555"/>
                </a:moveTo>
                <a:lnTo>
                  <a:pt x="503377" y="22555"/>
                </a:lnTo>
                <a:lnTo>
                  <a:pt x="496147" y="23217"/>
                </a:lnTo>
                <a:lnTo>
                  <a:pt x="468801" y="54992"/>
                </a:lnTo>
                <a:lnTo>
                  <a:pt x="468172" y="64922"/>
                </a:lnTo>
                <a:lnTo>
                  <a:pt x="468739" y="75490"/>
                </a:lnTo>
                <a:lnTo>
                  <a:pt x="496028" y="107265"/>
                </a:lnTo>
                <a:lnTo>
                  <a:pt x="504596" y="107899"/>
                </a:lnTo>
                <a:lnTo>
                  <a:pt x="512283" y="107432"/>
                </a:lnTo>
                <a:lnTo>
                  <a:pt x="519188" y="106032"/>
                </a:lnTo>
                <a:lnTo>
                  <a:pt x="525313" y="103698"/>
                </a:lnTo>
                <a:lnTo>
                  <a:pt x="530656" y="100431"/>
                </a:lnTo>
                <a:lnTo>
                  <a:pt x="528967" y="97535"/>
                </a:lnTo>
                <a:lnTo>
                  <a:pt x="497687" y="97535"/>
                </a:lnTo>
                <a:lnTo>
                  <a:pt x="491337" y="95351"/>
                </a:lnTo>
                <a:lnTo>
                  <a:pt x="482803" y="86613"/>
                </a:lnTo>
                <a:lnTo>
                  <a:pt x="480415" y="79400"/>
                </a:lnTo>
                <a:lnTo>
                  <a:pt x="479907" y="69341"/>
                </a:lnTo>
                <a:lnTo>
                  <a:pt x="532638" y="69341"/>
                </a:lnTo>
                <a:lnTo>
                  <a:pt x="533247" y="64058"/>
                </a:lnTo>
                <a:lnTo>
                  <a:pt x="533532" y="59588"/>
                </a:lnTo>
                <a:lnTo>
                  <a:pt x="480060" y="59588"/>
                </a:lnTo>
                <a:lnTo>
                  <a:pt x="480568" y="50241"/>
                </a:lnTo>
                <a:lnTo>
                  <a:pt x="482904" y="43433"/>
                </a:lnTo>
                <a:lnTo>
                  <a:pt x="491236" y="34899"/>
                </a:lnTo>
                <a:lnTo>
                  <a:pt x="496316" y="32765"/>
                </a:lnTo>
                <a:lnTo>
                  <a:pt x="527080" y="32765"/>
                </a:lnTo>
                <a:lnTo>
                  <a:pt x="520471" y="25450"/>
                </a:lnTo>
                <a:lnTo>
                  <a:pt x="513029" y="22555"/>
                </a:lnTo>
                <a:close/>
              </a:path>
              <a:path w="534035" h="140335">
                <a:moveTo>
                  <a:pt x="525322" y="91287"/>
                </a:moveTo>
                <a:lnTo>
                  <a:pt x="523392" y="93014"/>
                </a:lnTo>
                <a:lnTo>
                  <a:pt x="520674" y="94487"/>
                </a:lnTo>
                <a:lnTo>
                  <a:pt x="513664" y="96926"/>
                </a:lnTo>
                <a:lnTo>
                  <a:pt x="509981" y="97535"/>
                </a:lnTo>
                <a:lnTo>
                  <a:pt x="528967" y="97535"/>
                </a:lnTo>
                <a:lnTo>
                  <a:pt x="525322" y="91287"/>
                </a:lnTo>
                <a:close/>
              </a:path>
              <a:path w="534035" h="140335">
                <a:moveTo>
                  <a:pt x="527080" y="32765"/>
                </a:moveTo>
                <a:lnTo>
                  <a:pt x="502310" y="32765"/>
                </a:lnTo>
                <a:lnTo>
                  <a:pt x="510844" y="34147"/>
                </a:lnTo>
                <a:lnTo>
                  <a:pt x="516940" y="38290"/>
                </a:lnTo>
                <a:lnTo>
                  <a:pt x="520598" y="45196"/>
                </a:lnTo>
                <a:lnTo>
                  <a:pt x="521817" y="54863"/>
                </a:lnTo>
                <a:lnTo>
                  <a:pt x="521766" y="58369"/>
                </a:lnTo>
                <a:lnTo>
                  <a:pt x="521665" y="59588"/>
                </a:lnTo>
                <a:lnTo>
                  <a:pt x="533532" y="59588"/>
                </a:lnTo>
                <a:lnTo>
                  <a:pt x="533552" y="44957"/>
                </a:lnTo>
                <a:lnTo>
                  <a:pt x="530936" y="37033"/>
                </a:lnTo>
                <a:lnTo>
                  <a:pt x="527080" y="3276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457842" y="2211888"/>
            <a:ext cx="526750" cy="92247"/>
          </a:xfrm>
          <a:custGeom>
            <a:avLst/>
            <a:gdLst/>
            <a:ahLst/>
            <a:cxnLst/>
            <a:rect l="l" t="t" r="r" b="b"/>
            <a:pathLst>
              <a:path w="407035" h="119380">
                <a:moveTo>
                  <a:pt x="64185" y="89611"/>
                </a:moveTo>
                <a:lnTo>
                  <a:pt x="50850" y="89611"/>
                </a:lnTo>
                <a:lnTo>
                  <a:pt x="50850" y="117525"/>
                </a:lnTo>
                <a:lnTo>
                  <a:pt x="64185" y="117525"/>
                </a:lnTo>
                <a:lnTo>
                  <a:pt x="64185" y="89611"/>
                </a:lnTo>
                <a:close/>
              </a:path>
              <a:path w="407035" h="119380">
                <a:moveTo>
                  <a:pt x="64185" y="1600"/>
                </a:moveTo>
                <a:lnTo>
                  <a:pt x="46583" y="1600"/>
                </a:lnTo>
                <a:lnTo>
                  <a:pt x="0" y="77698"/>
                </a:lnTo>
                <a:lnTo>
                  <a:pt x="3200" y="89611"/>
                </a:lnTo>
                <a:lnTo>
                  <a:pt x="80721" y="89611"/>
                </a:lnTo>
                <a:lnTo>
                  <a:pt x="80721" y="77698"/>
                </a:lnTo>
                <a:lnTo>
                  <a:pt x="14579" y="77698"/>
                </a:lnTo>
                <a:lnTo>
                  <a:pt x="38938" y="37338"/>
                </a:lnTo>
                <a:lnTo>
                  <a:pt x="51028" y="16002"/>
                </a:lnTo>
                <a:lnTo>
                  <a:pt x="64185" y="16002"/>
                </a:lnTo>
                <a:lnTo>
                  <a:pt x="64185" y="1600"/>
                </a:lnTo>
                <a:close/>
              </a:path>
              <a:path w="407035" h="119380">
                <a:moveTo>
                  <a:pt x="64185" y="16002"/>
                </a:moveTo>
                <a:lnTo>
                  <a:pt x="51739" y="16002"/>
                </a:lnTo>
                <a:lnTo>
                  <a:pt x="50850" y="41249"/>
                </a:lnTo>
                <a:lnTo>
                  <a:pt x="50850" y="77698"/>
                </a:lnTo>
                <a:lnTo>
                  <a:pt x="64185" y="77698"/>
                </a:lnTo>
                <a:lnTo>
                  <a:pt x="64185" y="16002"/>
                </a:lnTo>
                <a:close/>
              </a:path>
              <a:path w="407035" h="119380">
                <a:moveTo>
                  <a:pt x="132638" y="0"/>
                </a:moveTo>
                <a:lnTo>
                  <a:pt x="115603" y="3767"/>
                </a:lnTo>
                <a:lnTo>
                  <a:pt x="103435" y="15068"/>
                </a:lnTo>
                <a:lnTo>
                  <a:pt x="96134" y="33904"/>
                </a:lnTo>
                <a:lnTo>
                  <a:pt x="93700" y="60274"/>
                </a:lnTo>
                <a:lnTo>
                  <a:pt x="94260" y="74464"/>
                </a:lnTo>
                <a:lnTo>
                  <a:pt x="107839" y="111126"/>
                </a:lnTo>
                <a:lnTo>
                  <a:pt x="131394" y="119126"/>
                </a:lnTo>
                <a:lnTo>
                  <a:pt x="148505" y="115370"/>
                </a:lnTo>
                <a:lnTo>
                  <a:pt x="157934" y="106680"/>
                </a:lnTo>
                <a:lnTo>
                  <a:pt x="123748" y="106680"/>
                </a:lnTo>
                <a:lnTo>
                  <a:pt x="117551" y="102768"/>
                </a:lnTo>
                <a:lnTo>
                  <a:pt x="107924" y="59029"/>
                </a:lnTo>
                <a:lnTo>
                  <a:pt x="108257" y="47675"/>
                </a:lnTo>
                <a:lnTo>
                  <a:pt x="122910" y="12446"/>
                </a:lnTo>
                <a:lnTo>
                  <a:pt x="159891" y="12446"/>
                </a:lnTo>
                <a:lnTo>
                  <a:pt x="156241" y="8052"/>
                </a:lnTo>
                <a:lnTo>
                  <a:pt x="149707" y="3579"/>
                </a:lnTo>
                <a:lnTo>
                  <a:pt x="141839" y="895"/>
                </a:lnTo>
                <a:lnTo>
                  <a:pt x="132638" y="0"/>
                </a:lnTo>
                <a:close/>
              </a:path>
              <a:path w="407035" h="119380">
                <a:moveTo>
                  <a:pt x="159891" y="12446"/>
                </a:moveTo>
                <a:lnTo>
                  <a:pt x="140220" y="12446"/>
                </a:lnTo>
                <a:lnTo>
                  <a:pt x="146507" y="16383"/>
                </a:lnTo>
                <a:lnTo>
                  <a:pt x="150418" y="24269"/>
                </a:lnTo>
                <a:lnTo>
                  <a:pt x="152985" y="30956"/>
                </a:lnTo>
                <a:lnTo>
                  <a:pt x="154819" y="39185"/>
                </a:lnTo>
                <a:lnTo>
                  <a:pt x="155919" y="48958"/>
                </a:lnTo>
                <a:lnTo>
                  <a:pt x="156286" y="60274"/>
                </a:lnTo>
                <a:lnTo>
                  <a:pt x="155946" y="71546"/>
                </a:lnTo>
                <a:lnTo>
                  <a:pt x="141046" y="106680"/>
                </a:lnTo>
                <a:lnTo>
                  <a:pt x="157934" y="106680"/>
                </a:lnTo>
                <a:lnTo>
                  <a:pt x="160729" y="104103"/>
                </a:lnTo>
                <a:lnTo>
                  <a:pt x="168064" y="85323"/>
                </a:lnTo>
                <a:lnTo>
                  <a:pt x="170510" y="59029"/>
                </a:lnTo>
                <a:lnTo>
                  <a:pt x="169943" y="44832"/>
                </a:lnTo>
                <a:lnTo>
                  <a:pt x="168243" y="32646"/>
                </a:lnTo>
                <a:lnTo>
                  <a:pt x="165409" y="22473"/>
                </a:lnTo>
                <a:lnTo>
                  <a:pt x="161442" y="14312"/>
                </a:lnTo>
                <a:lnTo>
                  <a:pt x="159891" y="12446"/>
                </a:lnTo>
                <a:close/>
              </a:path>
              <a:path w="407035" h="119380">
                <a:moveTo>
                  <a:pt x="235940" y="58318"/>
                </a:moveTo>
                <a:lnTo>
                  <a:pt x="184556" y="58318"/>
                </a:lnTo>
                <a:lnTo>
                  <a:pt x="184556" y="70764"/>
                </a:lnTo>
                <a:lnTo>
                  <a:pt x="235940" y="70764"/>
                </a:lnTo>
                <a:lnTo>
                  <a:pt x="235940" y="58318"/>
                </a:lnTo>
                <a:close/>
              </a:path>
              <a:path w="407035" h="119380">
                <a:moveTo>
                  <a:pt x="308660" y="89611"/>
                </a:moveTo>
                <a:lnTo>
                  <a:pt x="295325" y="89611"/>
                </a:lnTo>
                <a:lnTo>
                  <a:pt x="295325" y="117525"/>
                </a:lnTo>
                <a:lnTo>
                  <a:pt x="308660" y="117525"/>
                </a:lnTo>
                <a:lnTo>
                  <a:pt x="308660" y="89611"/>
                </a:lnTo>
                <a:close/>
              </a:path>
              <a:path w="407035" h="119380">
                <a:moveTo>
                  <a:pt x="308660" y="1600"/>
                </a:moveTo>
                <a:lnTo>
                  <a:pt x="291058" y="1600"/>
                </a:lnTo>
                <a:lnTo>
                  <a:pt x="244475" y="77698"/>
                </a:lnTo>
                <a:lnTo>
                  <a:pt x="247675" y="89611"/>
                </a:lnTo>
                <a:lnTo>
                  <a:pt x="325196" y="89611"/>
                </a:lnTo>
                <a:lnTo>
                  <a:pt x="325196" y="77698"/>
                </a:lnTo>
                <a:lnTo>
                  <a:pt x="259054" y="77698"/>
                </a:lnTo>
                <a:lnTo>
                  <a:pt x="283413" y="37338"/>
                </a:lnTo>
                <a:lnTo>
                  <a:pt x="295503" y="16002"/>
                </a:lnTo>
                <a:lnTo>
                  <a:pt x="308660" y="16002"/>
                </a:lnTo>
                <a:lnTo>
                  <a:pt x="308660" y="1600"/>
                </a:lnTo>
                <a:close/>
              </a:path>
              <a:path w="407035" h="119380">
                <a:moveTo>
                  <a:pt x="308660" y="16002"/>
                </a:moveTo>
                <a:lnTo>
                  <a:pt x="296214" y="16002"/>
                </a:lnTo>
                <a:lnTo>
                  <a:pt x="295325" y="41249"/>
                </a:lnTo>
                <a:lnTo>
                  <a:pt x="295325" y="77698"/>
                </a:lnTo>
                <a:lnTo>
                  <a:pt x="308660" y="77698"/>
                </a:lnTo>
                <a:lnTo>
                  <a:pt x="308660" y="16002"/>
                </a:lnTo>
                <a:close/>
              </a:path>
              <a:path w="407035" h="119380">
                <a:moveTo>
                  <a:pt x="402534" y="70586"/>
                </a:moveTo>
                <a:lnTo>
                  <a:pt x="387769" y="70586"/>
                </a:lnTo>
                <a:lnTo>
                  <a:pt x="388302" y="70942"/>
                </a:lnTo>
                <a:lnTo>
                  <a:pt x="381980" y="83955"/>
                </a:lnTo>
                <a:lnTo>
                  <a:pt x="373146" y="95791"/>
                </a:lnTo>
                <a:lnTo>
                  <a:pt x="361800" y="106448"/>
                </a:lnTo>
                <a:lnTo>
                  <a:pt x="347941" y="115925"/>
                </a:lnTo>
                <a:lnTo>
                  <a:pt x="347941" y="117525"/>
                </a:lnTo>
                <a:lnTo>
                  <a:pt x="367677" y="117525"/>
                </a:lnTo>
                <a:lnTo>
                  <a:pt x="375335" y="111836"/>
                </a:lnTo>
                <a:lnTo>
                  <a:pt x="382481" y="104903"/>
                </a:lnTo>
                <a:lnTo>
                  <a:pt x="389114" y="96724"/>
                </a:lnTo>
                <a:lnTo>
                  <a:pt x="395236" y="87299"/>
                </a:lnTo>
                <a:lnTo>
                  <a:pt x="400370" y="76986"/>
                </a:lnTo>
                <a:lnTo>
                  <a:pt x="402534" y="70586"/>
                </a:lnTo>
                <a:close/>
              </a:path>
              <a:path w="407035" h="119380">
                <a:moveTo>
                  <a:pt x="372122" y="0"/>
                </a:moveTo>
                <a:lnTo>
                  <a:pt x="338054" y="23202"/>
                </a:lnTo>
                <a:lnTo>
                  <a:pt x="335495" y="39471"/>
                </a:lnTo>
                <a:lnTo>
                  <a:pt x="336057" y="47658"/>
                </a:lnTo>
                <a:lnTo>
                  <a:pt x="368566" y="74853"/>
                </a:lnTo>
                <a:lnTo>
                  <a:pt x="376161" y="74853"/>
                </a:lnTo>
                <a:lnTo>
                  <a:pt x="382562" y="73431"/>
                </a:lnTo>
                <a:lnTo>
                  <a:pt x="387769" y="70586"/>
                </a:lnTo>
                <a:lnTo>
                  <a:pt x="402534" y="70586"/>
                </a:lnTo>
                <a:lnTo>
                  <a:pt x="404037" y="66141"/>
                </a:lnTo>
                <a:lnTo>
                  <a:pt x="404691" y="62763"/>
                </a:lnTo>
                <a:lnTo>
                  <a:pt x="371944" y="62763"/>
                </a:lnTo>
                <a:lnTo>
                  <a:pt x="362143" y="61174"/>
                </a:lnTo>
                <a:lnTo>
                  <a:pt x="355142" y="56408"/>
                </a:lnTo>
                <a:lnTo>
                  <a:pt x="350942" y="48463"/>
                </a:lnTo>
                <a:lnTo>
                  <a:pt x="349542" y="37338"/>
                </a:lnTo>
                <a:lnTo>
                  <a:pt x="350875" y="26369"/>
                </a:lnTo>
                <a:lnTo>
                  <a:pt x="354876" y="18535"/>
                </a:lnTo>
                <a:lnTo>
                  <a:pt x="361543" y="13835"/>
                </a:lnTo>
                <a:lnTo>
                  <a:pt x="370878" y="12268"/>
                </a:lnTo>
                <a:lnTo>
                  <a:pt x="399020" y="12268"/>
                </a:lnTo>
                <a:lnTo>
                  <a:pt x="398262" y="10714"/>
                </a:lnTo>
                <a:lnTo>
                  <a:pt x="387372" y="2678"/>
                </a:lnTo>
                <a:lnTo>
                  <a:pt x="372122" y="0"/>
                </a:lnTo>
                <a:close/>
              </a:path>
              <a:path w="407035" h="119380">
                <a:moveTo>
                  <a:pt x="399020" y="12268"/>
                </a:moveTo>
                <a:lnTo>
                  <a:pt x="370878" y="12268"/>
                </a:lnTo>
                <a:lnTo>
                  <a:pt x="380527" y="14213"/>
                </a:lnTo>
                <a:lnTo>
                  <a:pt x="387416" y="20048"/>
                </a:lnTo>
                <a:lnTo>
                  <a:pt x="391548" y="29772"/>
                </a:lnTo>
                <a:lnTo>
                  <a:pt x="392871" y="42849"/>
                </a:lnTo>
                <a:lnTo>
                  <a:pt x="392908" y="48463"/>
                </a:lnTo>
                <a:lnTo>
                  <a:pt x="392569" y="52743"/>
                </a:lnTo>
                <a:lnTo>
                  <a:pt x="391858" y="56896"/>
                </a:lnTo>
                <a:lnTo>
                  <a:pt x="385813" y="60807"/>
                </a:lnTo>
                <a:lnTo>
                  <a:pt x="379183" y="62763"/>
                </a:lnTo>
                <a:lnTo>
                  <a:pt x="404691" y="62763"/>
                </a:lnTo>
                <a:lnTo>
                  <a:pt x="406238" y="54763"/>
                </a:lnTo>
                <a:lnTo>
                  <a:pt x="406971" y="42849"/>
                </a:lnTo>
                <a:lnTo>
                  <a:pt x="404794" y="24104"/>
                </a:lnTo>
                <a:lnTo>
                  <a:pt x="399020" y="1226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object 3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980140" y="2406286"/>
            <a:ext cx="98710" cy="96310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683282" y="2413018"/>
            <a:ext cx="104462" cy="89578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5401183" y="2399436"/>
            <a:ext cx="365685" cy="83907"/>
          </a:xfrm>
          <a:custGeom>
            <a:avLst/>
            <a:gdLst/>
            <a:ahLst/>
            <a:cxnLst/>
            <a:rect l="l" t="t" r="r" b="b"/>
            <a:pathLst>
              <a:path w="282575" h="108585">
                <a:moveTo>
                  <a:pt x="30784" y="0"/>
                </a:moveTo>
                <a:lnTo>
                  <a:pt x="0" y="0"/>
                </a:lnTo>
                <a:lnTo>
                  <a:pt x="0" y="106832"/>
                </a:lnTo>
                <a:lnTo>
                  <a:pt x="12192" y="106832"/>
                </a:lnTo>
                <a:lnTo>
                  <a:pt x="12192" y="64617"/>
                </a:lnTo>
                <a:lnTo>
                  <a:pt x="28498" y="64617"/>
                </a:lnTo>
                <a:lnTo>
                  <a:pt x="57541" y="53949"/>
                </a:lnTo>
                <a:lnTo>
                  <a:pt x="12192" y="53949"/>
                </a:lnTo>
                <a:lnTo>
                  <a:pt x="12192" y="10820"/>
                </a:lnTo>
                <a:lnTo>
                  <a:pt x="60383" y="10820"/>
                </a:lnTo>
                <a:lnTo>
                  <a:pt x="56311" y="7467"/>
                </a:lnTo>
                <a:lnTo>
                  <a:pt x="51315" y="4200"/>
                </a:lnTo>
                <a:lnTo>
                  <a:pt x="45396" y="1866"/>
                </a:lnTo>
                <a:lnTo>
                  <a:pt x="38552" y="466"/>
                </a:lnTo>
                <a:lnTo>
                  <a:pt x="30784" y="0"/>
                </a:lnTo>
                <a:close/>
              </a:path>
              <a:path w="282575" h="108585">
                <a:moveTo>
                  <a:pt x="60383" y="10820"/>
                </a:moveTo>
                <a:lnTo>
                  <a:pt x="36372" y="10820"/>
                </a:lnTo>
                <a:lnTo>
                  <a:pt x="42570" y="12496"/>
                </a:lnTo>
                <a:lnTo>
                  <a:pt x="50698" y="19202"/>
                </a:lnTo>
                <a:lnTo>
                  <a:pt x="52730" y="24587"/>
                </a:lnTo>
                <a:lnTo>
                  <a:pt x="52730" y="39319"/>
                </a:lnTo>
                <a:lnTo>
                  <a:pt x="50850" y="44805"/>
                </a:lnTo>
                <a:lnTo>
                  <a:pt x="43332" y="52120"/>
                </a:lnTo>
                <a:lnTo>
                  <a:pt x="37134" y="53949"/>
                </a:lnTo>
                <a:lnTo>
                  <a:pt x="57541" y="53949"/>
                </a:lnTo>
                <a:lnTo>
                  <a:pt x="60107" y="50892"/>
                </a:lnTo>
                <a:lnTo>
                  <a:pt x="63036" y="45072"/>
                </a:lnTo>
                <a:lnTo>
                  <a:pt x="64793" y="38319"/>
                </a:lnTo>
                <a:lnTo>
                  <a:pt x="65379" y="30632"/>
                </a:lnTo>
                <a:lnTo>
                  <a:pt x="65379" y="20167"/>
                </a:lnTo>
                <a:lnTo>
                  <a:pt x="62357" y="12446"/>
                </a:lnTo>
                <a:lnTo>
                  <a:pt x="60383" y="10820"/>
                </a:lnTo>
                <a:close/>
              </a:path>
              <a:path w="282575" h="108585">
                <a:moveTo>
                  <a:pt x="125843" y="33070"/>
                </a:moveTo>
                <a:lnTo>
                  <a:pt x="107442" y="33070"/>
                </a:lnTo>
                <a:lnTo>
                  <a:pt x="111810" y="34366"/>
                </a:lnTo>
                <a:lnTo>
                  <a:pt x="117703" y="39547"/>
                </a:lnTo>
                <a:lnTo>
                  <a:pt x="119176" y="44094"/>
                </a:lnTo>
                <a:lnTo>
                  <a:pt x="119176" y="59588"/>
                </a:lnTo>
                <a:lnTo>
                  <a:pt x="108594" y="59878"/>
                </a:lnTo>
                <a:lnTo>
                  <a:pt x="99250" y="61055"/>
                </a:lnTo>
                <a:lnTo>
                  <a:pt x="91144" y="63117"/>
                </a:lnTo>
                <a:lnTo>
                  <a:pt x="84277" y="66065"/>
                </a:lnTo>
                <a:lnTo>
                  <a:pt x="75946" y="70586"/>
                </a:lnTo>
                <a:lnTo>
                  <a:pt x="71780" y="77368"/>
                </a:lnTo>
                <a:lnTo>
                  <a:pt x="71780" y="92405"/>
                </a:lnTo>
                <a:lnTo>
                  <a:pt x="73897" y="97485"/>
                </a:lnTo>
                <a:lnTo>
                  <a:pt x="74014" y="97663"/>
                </a:lnTo>
                <a:lnTo>
                  <a:pt x="82575" y="106324"/>
                </a:lnTo>
                <a:lnTo>
                  <a:pt x="88392" y="108508"/>
                </a:lnTo>
                <a:lnTo>
                  <a:pt x="95707" y="108508"/>
                </a:lnTo>
                <a:lnTo>
                  <a:pt x="102908" y="107813"/>
                </a:lnTo>
                <a:lnTo>
                  <a:pt x="109423" y="105727"/>
                </a:lnTo>
                <a:lnTo>
                  <a:pt x="115252" y="102250"/>
                </a:lnTo>
                <a:lnTo>
                  <a:pt x="118946" y="98755"/>
                </a:lnTo>
                <a:lnTo>
                  <a:pt x="93776" y="98755"/>
                </a:lnTo>
                <a:lnTo>
                  <a:pt x="90119" y="97485"/>
                </a:lnTo>
                <a:lnTo>
                  <a:pt x="84836" y="92405"/>
                </a:lnTo>
                <a:lnTo>
                  <a:pt x="83515" y="89255"/>
                </a:lnTo>
                <a:lnTo>
                  <a:pt x="83515" y="79502"/>
                </a:lnTo>
                <a:lnTo>
                  <a:pt x="111623" y="68875"/>
                </a:lnTo>
                <a:lnTo>
                  <a:pt x="130149" y="68875"/>
                </a:lnTo>
                <a:lnTo>
                  <a:pt x="130149" y="47853"/>
                </a:lnTo>
                <a:lnTo>
                  <a:pt x="128387" y="36852"/>
                </a:lnTo>
                <a:lnTo>
                  <a:pt x="125843" y="33070"/>
                </a:lnTo>
                <a:close/>
              </a:path>
              <a:path w="282575" h="108585">
                <a:moveTo>
                  <a:pt x="132546" y="97383"/>
                </a:moveTo>
                <a:lnTo>
                  <a:pt x="121005" y="97383"/>
                </a:lnTo>
                <a:lnTo>
                  <a:pt x="123342" y="104089"/>
                </a:lnTo>
                <a:lnTo>
                  <a:pt x="128371" y="107442"/>
                </a:lnTo>
                <a:lnTo>
                  <a:pt x="137820" y="107442"/>
                </a:lnTo>
                <a:lnTo>
                  <a:pt x="139242" y="107137"/>
                </a:lnTo>
                <a:lnTo>
                  <a:pt x="140360" y="106527"/>
                </a:lnTo>
                <a:lnTo>
                  <a:pt x="140360" y="97840"/>
                </a:lnTo>
                <a:lnTo>
                  <a:pt x="132842" y="97840"/>
                </a:lnTo>
                <a:lnTo>
                  <a:pt x="132546" y="97383"/>
                </a:lnTo>
                <a:close/>
              </a:path>
              <a:path w="282575" h="108585">
                <a:moveTo>
                  <a:pt x="130149" y="68875"/>
                </a:moveTo>
                <a:lnTo>
                  <a:pt x="111623" y="68875"/>
                </a:lnTo>
                <a:lnTo>
                  <a:pt x="119176" y="68884"/>
                </a:lnTo>
                <a:lnTo>
                  <a:pt x="119176" y="87477"/>
                </a:lnTo>
                <a:lnTo>
                  <a:pt x="117043" y="90627"/>
                </a:lnTo>
                <a:lnTo>
                  <a:pt x="114147" y="93294"/>
                </a:lnTo>
                <a:lnTo>
                  <a:pt x="106832" y="97663"/>
                </a:lnTo>
                <a:lnTo>
                  <a:pt x="102819" y="98755"/>
                </a:lnTo>
                <a:lnTo>
                  <a:pt x="118946" y="98755"/>
                </a:lnTo>
                <a:lnTo>
                  <a:pt x="120396" y="97383"/>
                </a:lnTo>
                <a:lnTo>
                  <a:pt x="132546" y="97383"/>
                </a:lnTo>
                <a:lnTo>
                  <a:pt x="130149" y="93675"/>
                </a:lnTo>
                <a:lnTo>
                  <a:pt x="130149" y="68875"/>
                </a:lnTo>
                <a:close/>
              </a:path>
              <a:path w="282575" h="108585">
                <a:moveTo>
                  <a:pt x="101955" y="22707"/>
                </a:moveTo>
                <a:lnTo>
                  <a:pt x="93468" y="23555"/>
                </a:lnTo>
                <a:lnTo>
                  <a:pt x="85991" y="26098"/>
                </a:lnTo>
                <a:lnTo>
                  <a:pt x="79524" y="30337"/>
                </a:lnTo>
                <a:lnTo>
                  <a:pt x="74066" y="36271"/>
                </a:lnTo>
                <a:lnTo>
                  <a:pt x="82753" y="43129"/>
                </a:lnTo>
                <a:lnTo>
                  <a:pt x="86918" y="36423"/>
                </a:lnTo>
                <a:lnTo>
                  <a:pt x="93218" y="33070"/>
                </a:lnTo>
                <a:lnTo>
                  <a:pt x="125843" y="33070"/>
                </a:lnTo>
                <a:lnTo>
                  <a:pt x="123101" y="28994"/>
                </a:lnTo>
                <a:lnTo>
                  <a:pt x="114290" y="24279"/>
                </a:lnTo>
                <a:lnTo>
                  <a:pt x="101955" y="22707"/>
                </a:lnTo>
                <a:close/>
              </a:path>
              <a:path w="282575" h="108585">
                <a:moveTo>
                  <a:pt x="158648" y="88849"/>
                </a:moveTo>
                <a:lnTo>
                  <a:pt x="151333" y="97688"/>
                </a:lnTo>
                <a:lnTo>
                  <a:pt x="154178" y="100634"/>
                </a:lnTo>
                <a:lnTo>
                  <a:pt x="158165" y="103123"/>
                </a:lnTo>
                <a:lnTo>
                  <a:pt x="168427" y="107188"/>
                </a:lnTo>
                <a:lnTo>
                  <a:pt x="174193" y="108204"/>
                </a:lnTo>
                <a:lnTo>
                  <a:pt x="189941" y="108204"/>
                </a:lnTo>
                <a:lnTo>
                  <a:pt x="197205" y="105841"/>
                </a:lnTo>
                <a:lnTo>
                  <a:pt x="205813" y="97993"/>
                </a:lnTo>
                <a:lnTo>
                  <a:pt x="172059" y="97993"/>
                </a:lnTo>
                <a:lnTo>
                  <a:pt x="164541" y="94945"/>
                </a:lnTo>
                <a:lnTo>
                  <a:pt x="158648" y="88849"/>
                </a:lnTo>
                <a:close/>
              </a:path>
              <a:path w="282575" h="108585">
                <a:moveTo>
                  <a:pt x="184861" y="22555"/>
                </a:moveTo>
                <a:lnTo>
                  <a:pt x="176225" y="22555"/>
                </a:lnTo>
                <a:lnTo>
                  <a:pt x="169341" y="24815"/>
                </a:lnTo>
                <a:lnTo>
                  <a:pt x="159080" y="33858"/>
                </a:lnTo>
                <a:lnTo>
                  <a:pt x="156514" y="39268"/>
                </a:lnTo>
                <a:lnTo>
                  <a:pt x="156514" y="50749"/>
                </a:lnTo>
                <a:lnTo>
                  <a:pt x="187706" y="72288"/>
                </a:lnTo>
                <a:lnTo>
                  <a:pt x="191185" y="74117"/>
                </a:lnTo>
                <a:lnTo>
                  <a:pt x="196977" y="78587"/>
                </a:lnTo>
                <a:lnTo>
                  <a:pt x="198424" y="81432"/>
                </a:lnTo>
                <a:lnTo>
                  <a:pt x="198327" y="88849"/>
                </a:lnTo>
                <a:lnTo>
                  <a:pt x="196926" y="91770"/>
                </a:lnTo>
                <a:lnTo>
                  <a:pt x="190931" y="96748"/>
                </a:lnTo>
                <a:lnTo>
                  <a:pt x="186690" y="97993"/>
                </a:lnTo>
                <a:lnTo>
                  <a:pt x="205813" y="97993"/>
                </a:lnTo>
                <a:lnTo>
                  <a:pt x="207568" y="96393"/>
                </a:lnTo>
                <a:lnTo>
                  <a:pt x="210159" y="90881"/>
                </a:lnTo>
                <a:lnTo>
                  <a:pt x="210159" y="79400"/>
                </a:lnTo>
                <a:lnTo>
                  <a:pt x="178968" y="57708"/>
                </a:lnTo>
                <a:lnTo>
                  <a:pt x="175488" y="55880"/>
                </a:lnTo>
                <a:lnTo>
                  <a:pt x="169697" y="51409"/>
                </a:lnTo>
                <a:lnTo>
                  <a:pt x="168249" y="48615"/>
                </a:lnTo>
                <a:lnTo>
                  <a:pt x="168249" y="41706"/>
                </a:lnTo>
                <a:lnTo>
                  <a:pt x="169621" y="38760"/>
                </a:lnTo>
                <a:lnTo>
                  <a:pt x="175107" y="34086"/>
                </a:lnTo>
                <a:lnTo>
                  <a:pt x="179171" y="32918"/>
                </a:lnTo>
                <a:lnTo>
                  <a:pt x="207681" y="32918"/>
                </a:lnTo>
                <a:lnTo>
                  <a:pt x="209092" y="31394"/>
                </a:lnTo>
                <a:lnTo>
                  <a:pt x="204435" y="27527"/>
                </a:lnTo>
                <a:lnTo>
                  <a:pt x="198843" y="24765"/>
                </a:lnTo>
                <a:lnTo>
                  <a:pt x="192319" y="23107"/>
                </a:lnTo>
                <a:lnTo>
                  <a:pt x="184861" y="22555"/>
                </a:lnTo>
                <a:close/>
              </a:path>
              <a:path w="282575" h="108585">
                <a:moveTo>
                  <a:pt x="207681" y="32918"/>
                </a:moveTo>
                <a:lnTo>
                  <a:pt x="191566" y="32918"/>
                </a:lnTo>
                <a:lnTo>
                  <a:pt x="197205" y="35153"/>
                </a:lnTo>
                <a:lnTo>
                  <a:pt x="201472" y="39624"/>
                </a:lnTo>
                <a:lnTo>
                  <a:pt x="207681" y="32918"/>
                </a:lnTo>
                <a:close/>
              </a:path>
              <a:path w="282575" h="108585">
                <a:moveTo>
                  <a:pt x="230886" y="88849"/>
                </a:moveTo>
                <a:lnTo>
                  <a:pt x="223570" y="97688"/>
                </a:lnTo>
                <a:lnTo>
                  <a:pt x="226415" y="100634"/>
                </a:lnTo>
                <a:lnTo>
                  <a:pt x="230403" y="103123"/>
                </a:lnTo>
                <a:lnTo>
                  <a:pt x="240665" y="107188"/>
                </a:lnTo>
                <a:lnTo>
                  <a:pt x="246430" y="108204"/>
                </a:lnTo>
                <a:lnTo>
                  <a:pt x="262178" y="108204"/>
                </a:lnTo>
                <a:lnTo>
                  <a:pt x="269443" y="105841"/>
                </a:lnTo>
                <a:lnTo>
                  <a:pt x="278051" y="97993"/>
                </a:lnTo>
                <a:lnTo>
                  <a:pt x="244297" y="97993"/>
                </a:lnTo>
                <a:lnTo>
                  <a:pt x="236778" y="94945"/>
                </a:lnTo>
                <a:lnTo>
                  <a:pt x="230886" y="88849"/>
                </a:lnTo>
                <a:close/>
              </a:path>
              <a:path w="282575" h="108585">
                <a:moveTo>
                  <a:pt x="257098" y="22555"/>
                </a:moveTo>
                <a:lnTo>
                  <a:pt x="248462" y="22555"/>
                </a:lnTo>
                <a:lnTo>
                  <a:pt x="241579" y="24815"/>
                </a:lnTo>
                <a:lnTo>
                  <a:pt x="231317" y="33858"/>
                </a:lnTo>
                <a:lnTo>
                  <a:pt x="228752" y="39268"/>
                </a:lnTo>
                <a:lnTo>
                  <a:pt x="228752" y="50749"/>
                </a:lnTo>
                <a:lnTo>
                  <a:pt x="259943" y="72288"/>
                </a:lnTo>
                <a:lnTo>
                  <a:pt x="263423" y="74117"/>
                </a:lnTo>
                <a:lnTo>
                  <a:pt x="269214" y="78587"/>
                </a:lnTo>
                <a:lnTo>
                  <a:pt x="270662" y="81432"/>
                </a:lnTo>
                <a:lnTo>
                  <a:pt x="270564" y="88849"/>
                </a:lnTo>
                <a:lnTo>
                  <a:pt x="269163" y="91770"/>
                </a:lnTo>
                <a:lnTo>
                  <a:pt x="263169" y="96748"/>
                </a:lnTo>
                <a:lnTo>
                  <a:pt x="258927" y="97993"/>
                </a:lnTo>
                <a:lnTo>
                  <a:pt x="278051" y="97993"/>
                </a:lnTo>
                <a:lnTo>
                  <a:pt x="279806" y="96393"/>
                </a:lnTo>
                <a:lnTo>
                  <a:pt x="282397" y="90881"/>
                </a:lnTo>
                <a:lnTo>
                  <a:pt x="282397" y="79400"/>
                </a:lnTo>
                <a:lnTo>
                  <a:pt x="251206" y="57708"/>
                </a:lnTo>
                <a:lnTo>
                  <a:pt x="247726" y="55880"/>
                </a:lnTo>
                <a:lnTo>
                  <a:pt x="241935" y="51409"/>
                </a:lnTo>
                <a:lnTo>
                  <a:pt x="240487" y="48615"/>
                </a:lnTo>
                <a:lnTo>
                  <a:pt x="240487" y="41706"/>
                </a:lnTo>
                <a:lnTo>
                  <a:pt x="241858" y="38760"/>
                </a:lnTo>
                <a:lnTo>
                  <a:pt x="247345" y="34086"/>
                </a:lnTo>
                <a:lnTo>
                  <a:pt x="251409" y="32918"/>
                </a:lnTo>
                <a:lnTo>
                  <a:pt x="279919" y="32918"/>
                </a:lnTo>
                <a:lnTo>
                  <a:pt x="281330" y="31394"/>
                </a:lnTo>
                <a:lnTo>
                  <a:pt x="276672" y="27527"/>
                </a:lnTo>
                <a:lnTo>
                  <a:pt x="271081" y="24765"/>
                </a:lnTo>
                <a:lnTo>
                  <a:pt x="264556" y="23107"/>
                </a:lnTo>
                <a:lnTo>
                  <a:pt x="257098" y="22555"/>
                </a:lnTo>
                <a:close/>
              </a:path>
              <a:path w="282575" h="108585">
                <a:moveTo>
                  <a:pt x="279919" y="32918"/>
                </a:moveTo>
                <a:lnTo>
                  <a:pt x="263804" y="32918"/>
                </a:lnTo>
                <a:lnTo>
                  <a:pt x="269443" y="35153"/>
                </a:lnTo>
                <a:lnTo>
                  <a:pt x="273710" y="39624"/>
                </a:lnTo>
                <a:lnTo>
                  <a:pt x="279919" y="329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467048" y="2411782"/>
            <a:ext cx="510316" cy="92247"/>
          </a:xfrm>
          <a:custGeom>
            <a:avLst/>
            <a:gdLst/>
            <a:ahLst/>
            <a:cxnLst/>
            <a:rect l="l" t="t" r="r" b="b"/>
            <a:pathLst>
              <a:path w="394335" h="119380">
                <a:moveTo>
                  <a:pt x="12090" y="93522"/>
                </a:moveTo>
                <a:lnTo>
                  <a:pt x="0" y="101168"/>
                </a:lnTo>
                <a:lnTo>
                  <a:pt x="2603" y="106146"/>
                </a:lnTo>
                <a:lnTo>
                  <a:pt x="6781" y="110350"/>
                </a:lnTo>
                <a:lnTo>
                  <a:pt x="18287" y="117233"/>
                </a:lnTo>
                <a:lnTo>
                  <a:pt x="25069" y="118948"/>
                </a:lnTo>
                <a:lnTo>
                  <a:pt x="32892" y="118948"/>
                </a:lnTo>
                <a:lnTo>
                  <a:pt x="63175" y="106680"/>
                </a:lnTo>
                <a:lnTo>
                  <a:pt x="34493" y="106680"/>
                </a:lnTo>
                <a:lnTo>
                  <a:pt x="27492" y="105858"/>
                </a:lnTo>
                <a:lnTo>
                  <a:pt x="21424" y="103392"/>
                </a:lnTo>
                <a:lnTo>
                  <a:pt x="16290" y="99280"/>
                </a:lnTo>
                <a:lnTo>
                  <a:pt x="12090" y="93522"/>
                </a:lnTo>
                <a:close/>
              </a:path>
              <a:path w="394335" h="119380">
                <a:moveTo>
                  <a:pt x="63256" y="12446"/>
                </a:moveTo>
                <a:lnTo>
                  <a:pt x="40297" y="12446"/>
                </a:lnTo>
                <a:lnTo>
                  <a:pt x="44983" y="14224"/>
                </a:lnTo>
                <a:lnTo>
                  <a:pt x="51384" y="21336"/>
                </a:lnTo>
                <a:lnTo>
                  <a:pt x="52984" y="25958"/>
                </a:lnTo>
                <a:lnTo>
                  <a:pt x="52984" y="39001"/>
                </a:lnTo>
                <a:lnTo>
                  <a:pt x="51206" y="44475"/>
                </a:lnTo>
                <a:lnTo>
                  <a:pt x="44094" y="51714"/>
                </a:lnTo>
                <a:lnTo>
                  <a:pt x="38404" y="53517"/>
                </a:lnTo>
                <a:lnTo>
                  <a:pt x="23113" y="53517"/>
                </a:lnTo>
                <a:lnTo>
                  <a:pt x="23113" y="65430"/>
                </a:lnTo>
                <a:lnTo>
                  <a:pt x="39585" y="65430"/>
                </a:lnTo>
                <a:lnTo>
                  <a:pt x="46202" y="66916"/>
                </a:lnTo>
                <a:lnTo>
                  <a:pt x="54609" y="72834"/>
                </a:lnTo>
                <a:lnTo>
                  <a:pt x="56718" y="77939"/>
                </a:lnTo>
                <a:lnTo>
                  <a:pt x="56718" y="85166"/>
                </a:lnTo>
                <a:lnTo>
                  <a:pt x="55329" y="94576"/>
                </a:lnTo>
                <a:lnTo>
                  <a:pt x="51163" y="101299"/>
                </a:lnTo>
                <a:lnTo>
                  <a:pt x="44218" y="105334"/>
                </a:lnTo>
                <a:lnTo>
                  <a:pt x="34493" y="106680"/>
                </a:lnTo>
                <a:lnTo>
                  <a:pt x="63175" y="106680"/>
                </a:lnTo>
                <a:lnTo>
                  <a:pt x="70053" y="76161"/>
                </a:lnTo>
                <a:lnTo>
                  <a:pt x="68122" y="69964"/>
                </a:lnTo>
                <a:lnTo>
                  <a:pt x="60426" y="61785"/>
                </a:lnTo>
                <a:lnTo>
                  <a:pt x="55473" y="59321"/>
                </a:lnTo>
                <a:lnTo>
                  <a:pt x="49428" y="58496"/>
                </a:lnTo>
                <a:lnTo>
                  <a:pt x="49428" y="57962"/>
                </a:lnTo>
                <a:lnTo>
                  <a:pt x="54648" y="56654"/>
                </a:lnTo>
                <a:lnTo>
                  <a:pt x="58915" y="53632"/>
                </a:lnTo>
                <a:lnTo>
                  <a:pt x="65544" y="44157"/>
                </a:lnTo>
                <a:lnTo>
                  <a:pt x="67208" y="37985"/>
                </a:lnTo>
                <a:lnTo>
                  <a:pt x="67208" y="20802"/>
                </a:lnTo>
                <a:lnTo>
                  <a:pt x="64274" y="13360"/>
                </a:lnTo>
                <a:lnTo>
                  <a:pt x="63256" y="12446"/>
                </a:lnTo>
                <a:close/>
              </a:path>
              <a:path w="394335" h="119380">
                <a:moveTo>
                  <a:pt x="44564" y="177"/>
                </a:moveTo>
                <a:lnTo>
                  <a:pt x="25717" y="177"/>
                </a:lnTo>
                <a:lnTo>
                  <a:pt x="18427" y="2552"/>
                </a:lnTo>
                <a:lnTo>
                  <a:pt x="6819" y="12026"/>
                </a:lnTo>
                <a:lnTo>
                  <a:pt x="3200" y="18021"/>
                </a:lnTo>
                <a:lnTo>
                  <a:pt x="1777" y="25247"/>
                </a:lnTo>
                <a:lnTo>
                  <a:pt x="15468" y="27736"/>
                </a:lnTo>
                <a:lnTo>
                  <a:pt x="17487" y="17538"/>
                </a:lnTo>
                <a:lnTo>
                  <a:pt x="23710" y="12446"/>
                </a:lnTo>
                <a:lnTo>
                  <a:pt x="63256" y="12446"/>
                </a:lnTo>
                <a:lnTo>
                  <a:pt x="52539" y="2819"/>
                </a:lnTo>
                <a:lnTo>
                  <a:pt x="44564" y="177"/>
                </a:lnTo>
                <a:close/>
              </a:path>
              <a:path w="394335" h="119380">
                <a:moveTo>
                  <a:pt x="103479" y="92456"/>
                </a:moveTo>
                <a:lnTo>
                  <a:pt x="89788" y="99034"/>
                </a:lnTo>
                <a:lnTo>
                  <a:pt x="95858" y="107745"/>
                </a:lnTo>
                <a:lnTo>
                  <a:pt x="103571" y="113968"/>
                </a:lnTo>
                <a:lnTo>
                  <a:pt x="112927" y="117703"/>
                </a:lnTo>
                <a:lnTo>
                  <a:pt x="123926" y="118948"/>
                </a:lnTo>
                <a:lnTo>
                  <a:pt x="132022" y="118298"/>
                </a:lnTo>
                <a:lnTo>
                  <a:pt x="139241" y="116347"/>
                </a:lnTo>
                <a:lnTo>
                  <a:pt x="145581" y="113097"/>
                </a:lnTo>
                <a:lnTo>
                  <a:pt x="151041" y="108546"/>
                </a:lnTo>
                <a:lnTo>
                  <a:pt x="152487" y="106680"/>
                </a:lnTo>
                <a:lnTo>
                  <a:pt x="125348" y="106680"/>
                </a:lnTo>
                <a:lnTo>
                  <a:pt x="118111" y="105791"/>
                </a:lnTo>
                <a:lnTo>
                  <a:pt x="112056" y="103125"/>
                </a:lnTo>
                <a:lnTo>
                  <a:pt x="107180" y="98680"/>
                </a:lnTo>
                <a:lnTo>
                  <a:pt x="103479" y="92456"/>
                </a:lnTo>
                <a:close/>
              </a:path>
              <a:path w="394335" h="119380">
                <a:moveTo>
                  <a:pt x="155010" y="58318"/>
                </a:moveTo>
                <a:lnTo>
                  <a:pt x="125348" y="58318"/>
                </a:lnTo>
                <a:lnTo>
                  <a:pt x="134759" y="59773"/>
                </a:lnTo>
                <a:lnTo>
                  <a:pt x="141482" y="64139"/>
                </a:lnTo>
                <a:lnTo>
                  <a:pt x="145517" y="71418"/>
                </a:lnTo>
                <a:lnTo>
                  <a:pt x="146862" y="81610"/>
                </a:lnTo>
                <a:lnTo>
                  <a:pt x="146862" y="89547"/>
                </a:lnTo>
                <a:lnTo>
                  <a:pt x="145059" y="95719"/>
                </a:lnTo>
                <a:lnTo>
                  <a:pt x="137820" y="104482"/>
                </a:lnTo>
                <a:lnTo>
                  <a:pt x="132460" y="106680"/>
                </a:lnTo>
                <a:lnTo>
                  <a:pt x="152487" y="106680"/>
                </a:lnTo>
                <a:lnTo>
                  <a:pt x="155434" y="102874"/>
                </a:lnTo>
                <a:lnTo>
                  <a:pt x="158573" y="96258"/>
                </a:lnTo>
                <a:lnTo>
                  <a:pt x="160458" y="88696"/>
                </a:lnTo>
                <a:lnTo>
                  <a:pt x="161086" y="80187"/>
                </a:lnTo>
                <a:lnTo>
                  <a:pt x="160553" y="72425"/>
                </a:lnTo>
                <a:lnTo>
                  <a:pt x="158953" y="65673"/>
                </a:lnTo>
                <a:lnTo>
                  <a:pt x="156286" y="59933"/>
                </a:lnTo>
                <a:lnTo>
                  <a:pt x="155010" y="58318"/>
                </a:lnTo>
                <a:close/>
              </a:path>
              <a:path w="394335" h="119380">
                <a:moveTo>
                  <a:pt x="155752" y="1600"/>
                </a:moveTo>
                <a:lnTo>
                  <a:pt x="99567" y="1600"/>
                </a:lnTo>
                <a:lnTo>
                  <a:pt x="94589" y="60096"/>
                </a:lnTo>
                <a:lnTo>
                  <a:pt x="108991" y="65074"/>
                </a:lnTo>
                <a:lnTo>
                  <a:pt x="113258" y="60566"/>
                </a:lnTo>
                <a:lnTo>
                  <a:pt x="118706" y="58318"/>
                </a:lnTo>
                <a:lnTo>
                  <a:pt x="155010" y="58318"/>
                </a:lnTo>
                <a:lnTo>
                  <a:pt x="152552" y="55206"/>
                </a:lnTo>
                <a:lnTo>
                  <a:pt x="149019" y="52451"/>
                </a:lnTo>
                <a:lnTo>
                  <a:pt x="108280" y="52451"/>
                </a:lnTo>
                <a:lnTo>
                  <a:pt x="111658" y="13868"/>
                </a:lnTo>
                <a:lnTo>
                  <a:pt x="155752" y="13868"/>
                </a:lnTo>
                <a:lnTo>
                  <a:pt x="155752" y="1600"/>
                </a:lnTo>
                <a:close/>
              </a:path>
              <a:path w="394335" h="119380">
                <a:moveTo>
                  <a:pt x="128015" y="46761"/>
                </a:moveTo>
                <a:lnTo>
                  <a:pt x="120548" y="46761"/>
                </a:lnTo>
                <a:lnTo>
                  <a:pt x="114261" y="48653"/>
                </a:lnTo>
                <a:lnTo>
                  <a:pt x="109169" y="52451"/>
                </a:lnTo>
                <a:lnTo>
                  <a:pt x="149019" y="52451"/>
                </a:lnTo>
                <a:lnTo>
                  <a:pt x="147818" y="51513"/>
                </a:lnTo>
                <a:lnTo>
                  <a:pt x="142151" y="48874"/>
                </a:lnTo>
                <a:lnTo>
                  <a:pt x="135550" y="47289"/>
                </a:lnTo>
                <a:lnTo>
                  <a:pt x="128015" y="46761"/>
                </a:lnTo>
                <a:close/>
              </a:path>
              <a:path w="394335" h="119380">
                <a:moveTo>
                  <a:pt x="225272" y="58318"/>
                </a:moveTo>
                <a:lnTo>
                  <a:pt x="173888" y="58318"/>
                </a:lnTo>
                <a:lnTo>
                  <a:pt x="173888" y="70764"/>
                </a:lnTo>
                <a:lnTo>
                  <a:pt x="225272" y="70764"/>
                </a:lnTo>
                <a:lnTo>
                  <a:pt x="225272" y="58318"/>
                </a:lnTo>
                <a:close/>
              </a:path>
              <a:path w="394335" h="119380">
                <a:moveTo>
                  <a:pt x="246964" y="93522"/>
                </a:moveTo>
                <a:lnTo>
                  <a:pt x="234873" y="101168"/>
                </a:lnTo>
                <a:lnTo>
                  <a:pt x="237477" y="106146"/>
                </a:lnTo>
                <a:lnTo>
                  <a:pt x="241655" y="110350"/>
                </a:lnTo>
                <a:lnTo>
                  <a:pt x="253149" y="117233"/>
                </a:lnTo>
                <a:lnTo>
                  <a:pt x="259943" y="118948"/>
                </a:lnTo>
                <a:lnTo>
                  <a:pt x="267766" y="118948"/>
                </a:lnTo>
                <a:lnTo>
                  <a:pt x="298045" y="106680"/>
                </a:lnTo>
                <a:lnTo>
                  <a:pt x="269366" y="106680"/>
                </a:lnTo>
                <a:lnTo>
                  <a:pt x="262366" y="105858"/>
                </a:lnTo>
                <a:lnTo>
                  <a:pt x="256298" y="103392"/>
                </a:lnTo>
                <a:lnTo>
                  <a:pt x="251164" y="99280"/>
                </a:lnTo>
                <a:lnTo>
                  <a:pt x="246964" y="93522"/>
                </a:lnTo>
                <a:close/>
              </a:path>
              <a:path w="394335" h="119380">
                <a:moveTo>
                  <a:pt x="298130" y="12446"/>
                </a:moveTo>
                <a:lnTo>
                  <a:pt x="275170" y="12446"/>
                </a:lnTo>
                <a:lnTo>
                  <a:pt x="279857" y="14224"/>
                </a:lnTo>
                <a:lnTo>
                  <a:pt x="286257" y="21336"/>
                </a:lnTo>
                <a:lnTo>
                  <a:pt x="287858" y="25958"/>
                </a:lnTo>
                <a:lnTo>
                  <a:pt x="287858" y="39001"/>
                </a:lnTo>
                <a:lnTo>
                  <a:pt x="286080" y="44475"/>
                </a:lnTo>
                <a:lnTo>
                  <a:pt x="278968" y="51714"/>
                </a:lnTo>
                <a:lnTo>
                  <a:pt x="273278" y="53517"/>
                </a:lnTo>
                <a:lnTo>
                  <a:pt x="257987" y="53517"/>
                </a:lnTo>
                <a:lnTo>
                  <a:pt x="257987" y="65430"/>
                </a:lnTo>
                <a:lnTo>
                  <a:pt x="274459" y="65430"/>
                </a:lnTo>
                <a:lnTo>
                  <a:pt x="281063" y="66916"/>
                </a:lnTo>
                <a:lnTo>
                  <a:pt x="289483" y="72834"/>
                </a:lnTo>
                <a:lnTo>
                  <a:pt x="291591" y="77939"/>
                </a:lnTo>
                <a:lnTo>
                  <a:pt x="291591" y="85166"/>
                </a:lnTo>
                <a:lnTo>
                  <a:pt x="290201" y="94576"/>
                </a:lnTo>
                <a:lnTo>
                  <a:pt x="286032" y="101299"/>
                </a:lnTo>
                <a:lnTo>
                  <a:pt x="279086" y="105334"/>
                </a:lnTo>
                <a:lnTo>
                  <a:pt x="269366" y="106680"/>
                </a:lnTo>
                <a:lnTo>
                  <a:pt x="298045" y="106680"/>
                </a:lnTo>
                <a:lnTo>
                  <a:pt x="304926" y="76161"/>
                </a:lnTo>
                <a:lnTo>
                  <a:pt x="302996" y="69964"/>
                </a:lnTo>
                <a:lnTo>
                  <a:pt x="295287" y="61785"/>
                </a:lnTo>
                <a:lnTo>
                  <a:pt x="290347" y="59321"/>
                </a:lnTo>
                <a:lnTo>
                  <a:pt x="284302" y="58496"/>
                </a:lnTo>
                <a:lnTo>
                  <a:pt x="284302" y="57962"/>
                </a:lnTo>
                <a:lnTo>
                  <a:pt x="289509" y="56654"/>
                </a:lnTo>
                <a:lnTo>
                  <a:pt x="293776" y="53632"/>
                </a:lnTo>
                <a:lnTo>
                  <a:pt x="300418" y="44157"/>
                </a:lnTo>
                <a:lnTo>
                  <a:pt x="302082" y="37985"/>
                </a:lnTo>
                <a:lnTo>
                  <a:pt x="302082" y="20802"/>
                </a:lnTo>
                <a:lnTo>
                  <a:pt x="299148" y="13360"/>
                </a:lnTo>
                <a:lnTo>
                  <a:pt x="298130" y="12446"/>
                </a:lnTo>
                <a:close/>
              </a:path>
              <a:path w="394335" h="119380">
                <a:moveTo>
                  <a:pt x="279438" y="177"/>
                </a:moveTo>
                <a:lnTo>
                  <a:pt x="260591" y="177"/>
                </a:lnTo>
                <a:lnTo>
                  <a:pt x="253301" y="2552"/>
                </a:lnTo>
                <a:lnTo>
                  <a:pt x="241680" y="12026"/>
                </a:lnTo>
                <a:lnTo>
                  <a:pt x="238074" y="18021"/>
                </a:lnTo>
                <a:lnTo>
                  <a:pt x="236651" y="25247"/>
                </a:lnTo>
                <a:lnTo>
                  <a:pt x="250342" y="27736"/>
                </a:lnTo>
                <a:lnTo>
                  <a:pt x="252348" y="17538"/>
                </a:lnTo>
                <a:lnTo>
                  <a:pt x="258571" y="12446"/>
                </a:lnTo>
                <a:lnTo>
                  <a:pt x="298130" y="12446"/>
                </a:lnTo>
                <a:lnTo>
                  <a:pt x="287413" y="2819"/>
                </a:lnTo>
                <a:lnTo>
                  <a:pt x="279438" y="177"/>
                </a:lnTo>
                <a:close/>
              </a:path>
              <a:path w="394335" h="119380">
                <a:moveTo>
                  <a:pt x="389390" y="70586"/>
                </a:moveTo>
                <a:lnTo>
                  <a:pt x="374624" y="70586"/>
                </a:lnTo>
                <a:lnTo>
                  <a:pt x="375157" y="70942"/>
                </a:lnTo>
                <a:lnTo>
                  <a:pt x="368833" y="83955"/>
                </a:lnTo>
                <a:lnTo>
                  <a:pt x="359997" y="95791"/>
                </a:lnTo>
                <a:lnTo>
                  <a:pt x="348651" y="106448"/>
                </a:lnTo>
                <a:lnTo>
                  <a:pt x="334797" y="115925"/>
                </a:lnTo>
                <a:lnTo>
                  <a:pt x="334797" y="117525"/>
                </a:lnTo>
                <a:lnTo>
                  <a:pt x="354533" y="117525"/>
                </a:lnTo>
                <a:lnTo>
                  <a:pt x="362186" y="111836"/>
                </a:lnTo>
                <a:lnTo>
                  <a:pt x="369331" y="104903"/>
                </a:lnTo>
                <a:lnTo>
                  <a:pt x="375968" y="96724"/>
                </a:lnTo>
                <a:lnTo>
                  <a:pt x="382092" y="87299"/>
                </a:lnTo>
                <a:lnTo>
                  <a:pt x="387226" y="76986"/>
                </a:lnTo>
                <a:lnTo>
                  <a:pt x="389390" y="70586"/>
                </a:lnTo>
                <a:close/>
              </a:path>
              <a:path w="394335" h="119380">
                <a:moveTo>
                  <a:pt x="358978" y="0"/>
                </a:moveTo>
                <a:lnTo>
                  <a:pt x="324905" y="23202"/>
                </a:lnTo>
                <a:lnTo>
                  <a:pt x="322351" y="39471"/>
                </a:lnTo>
                <a:lnTo>
                  <a:pt x="322911" y="47658"/>
                </a:lnTo>
                <a:lnTo>
                  <a:pt x="355422" y="74853"/>
                </a:lnTo>
                <a:lnTo>
                  <a:pt x="363004" y="74853"/>
                </a:lnTo>
                <a:lnTo>
                  <a:pt x="369404" y="73431"/>
                </a:lnTo>
                <a:lnTo>
                  <a:pt x="374624" y="70586"/>
                </a:lnTo>
                <a:lnTo>
                  <a:pt x="389390" y="70586"/>
                </a:lnTo>
                <a:lnTo>
                  <a:pt x="390893" y="66141"/>
                </a:lnTo>
                <a:lnTo>
                  <a:pt x="391546" y="62763"/>
                </a:lnTo>
                <a:lnTo>
                  <a:pt x="358800" y="62763"/>
                </a:lnTo>
                <a:lnTo>
                  <a:pt x="348999" y="61174"/>
                </a:lnTo>
                <a:lnTo>
                  <a:pt x="341998" y="56408"/>
                </a:lnTo>
                <a:lnTo>
                  <a:pt x="337797" y="48463"/>
                </a:lnTo>
                <a:lnTo>
                  <a:pt x="336397" y="37338"/>
                </a:lnTo>
                <a:lnTo>
                  <a:pt x="337731" y="26369"/>
                </a:lnTo>
                <a:lnTo>
                  <a:pt x="341731" y="18535"/>
                </a:lnTo>
                <a:lnTo>
                  <a:pt x="348399" y="13835"/>
                </a:lnTo>
                <a:lnTo>
                  <a:pt x="357733" y="12268"/>
                </a:lnTo>
                <a:lnTo>
                  <a:pt x="385871" y="12268"/>
                </a:lnTo>
                <a:lnTo>
                  <a:pt x="385113" y="10714"/>
                </a:lnTo>
                <a:lnTo>
                  <a:pt x="374222" y="2678"/>
                </a:lnTo>
                <a:lnTo>
                  <a:pt x="358978" y="0"/>
                </a:lnTo>
                <a:close/>
              </a:path>
              <a:path w="394335" h="119380">
                <a:moveTo>
                  <a:pt x="385871" y="12268"/>
                </a:moveTo>
                <a:lnTo>
                  <a:pt x="357733" y="12268"/>
                </a:lnTo>
                <a:lnTo>
                  <a:pt x="367377" y="14213"/>
                </a:lnTo>
                <a:lnTo>
                  <a:pt x="374267" y="20048"/>
                </a:lnTo>
                <a:lnTo>
                  <a:pt x="378402" y="29772"/>
                </a:lnTo>
                <a:lnTo>
                  <a:pt x="379726" y="42849"/>
                </a:lnTo>
                <a:lnTo>
                  <a:pt x="379763" y="48463"/>
                </a:lnTo>
                <a:lnTo>
                  <a:pt x="379425" y="52743"/>
                </a:lnTo>
                <a:lnTo>
                  <a:pt x="378713" y="56896"/>
                </a:lnTo>
                <a:lnTo>
                  <a:pt x="372668" y="60807"/>
                </a:lnTo>
                <a:lnTo>
                  <a:pt x="366026" y="62763"/>
                </a:lnTo>
                <a:lnTo>
                  <a:pt x="391546" y="62763"/>
                </a:lnTo>
                <a:lnTo>
                  <a:pt x="393093" y="54763"/>
                </a:lnTo>
                <a:lnTo>
                  <a:pt x="393826" y="42849"/>
                </a:lnTo>
                <a:lnTo>
                  <a:pt x="391648" y="24104"/>
                </a:lnTo>
                <a:lnTo>
                  <a:pt x="385871" y="1226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object 4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987848" y="2606179"/>
            <a:ext cx="85135" cy="96310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685125" y="2611674"/>
            <a:ext cx="99400" cy="92052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443091" y="2592379"/>
            <a:ext cx="289130" cy="90796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7523765" y="2611676"/>
            <a:ext cx="410882" cy="92247"/>
          </a:xfrm>
          <a:custGeom>
            <a:avLst/>
            <a:gdLst/>
            <a:ahLst/>
            <a:cxnLst/>
            <a:rect l="l" t="t" r="r" b="b"/>
            <a:pathLst>
              <a:path w="317500" h="119379">
                <a:moveTo>
                  <a:pt x="38938" y="0"/>
                </a:moveTo>
                <a:lnTo>
                  <a:pt x="21902" y="3767"/>
                </a:lnTo>
                <a:lnTo>
                  <a:pt x="9734" y="15068"/>
                </a:lnTo>
                <a:lnTo>
                  <a:pt x="2433" y="33904"/>
                </a:lnTo>
                <a:lnTo>
                  <a:pt x="0" y="60274"/>
                </a:lnTo>
                <a:lnTo>
                  <a:pt x="561" y="74464"/>
                </a:lnTo>
                <a:lnTo>
                  <a:pt x="14138" y="111126"/>
                </a:lnTo>
                <a:lnTo>
                  <a:pt x="37693" y="119126"/>
                </a:lnTo>
                <a:lnTo>
                  <a:pt x="54805" y="115370"/>
                </a:lnTo>
                <a:lnTo>
                  <a:pt x="64233" y="106680"/>
                </a:lnTo>
                <a:lnTo>
                  <a:pt x="30048" y="106680"/>
                </a:lnTo>
                <a:lnTo>
                  <a:pt x="23850" y="102768"/>
                </a:lnTo>
                <a:lnTo>
                  <a:pt x="14224" y="59029"/>
                </a:lnTo>
                <a:lnTo>
                  <a:pt x="14557" y="47675"/>
                </a:lnTo>
                <a:lnTo>
                  <a:pt x="29222" y="12446"/>
                </a:lnTo>
                <a:lnTo>
                  <a:pt x="66190" y="12446"/>
                </a:lnTo>
                <a:lnTo>
                  <a:pt x="62541" y="8052"/>
                </a:lnTo>
                <a:lnTo>
                  <a:pt x="56007" y="3579"/>
                </a:lnTo>
                <a:lnTo>
                  <a:pt x="48139" y="895"/>
                </a:lnTo>
                <a:lnTo>
                  <a:pt x="38938" y="0"/>
                </a:lnTo>
                <a:close/>
              </a:path>
              <a:path w="317500" h="119379">
                <a:moveTo>
                  <a:pt x="66190" y="12446"/>
                </a:moveTo>
                <a:lnTo>
                  <a:pt x="46520" y="12446"/>
                </a:lnTo>
                <a:lnTo>
                  <a:pt x="52806" y="16383"/>
                </a:lnTo>
                <a:lnTo>
                  <a:pt x="56718" y="24269"/>
                </a:lnTo>
                <a:lnTo>
                  <a:pt x="59285" y="30956"/>
                </a:lnTo>
                <a:lnTo>
                  <a:pt x="61118" y="39185"/>
                </a:lnTo>
                <a:lnTo>
                  <a:pt x="62218" y="48958"/>
                </a:lnTo>
                <a:lnTo>
                  <a:pt x="62585" y="60274"/>
                </a:lnTo>
                <a:lnTo>
                  <a:pt x="62247" y="71546"/>
                </a:lnTo>
                <a:lnTo>
                  <a:pt x="47358" y="106680"/>
                </a:lnTo>
                <a:lnTo>
                  <a:pt x="64233" y="106680"/>
                </a:lnTo>
                <a:lnTo>
                  <a:pt x="67029" y="104103"/>
                </a:lnTo>
                <a:lnTo>
                  <a:pt x="74364" y="85323"/>
                </a:lnTo>
                <a:lnTo>
                  <a:pt x="76809" y="59029"/>
                </a:lnTo>
                <a:lnTo>
                  <a:pt x="76242" y="44832"/>
                </a:lnTo>
                <a:lnTo>
                  <a:pt x="74542" y="32646"/>
                </a:lnTo>
                <a:lnTo>
                  <a:pt x="71708" y="22473"/>
                </a:lnTo>
                <a:lnTo>
                  <a:pt x="67741" y="14312"/>
                </a:lnTo>
                <a:lnTo>
                  <a:pt x="66190" y="12446"/>
                </a:lnTo>
                <a:close/>
              </a:path>
              <a:path w="317500" h="119379">
                <a:moveTo>
                  <a:pt x="142240" y="58318"/>
                </a:moveTo>
                <a:lnTo>
                  <a:pt x="90855" y="58318"/>
                </a:lnTo>
                <a:lnTo>
                  <a:pt x="90855" y="70764"/>
                </a:lnTo>
                <a:lnTo>
                  <a:pt x="142240" y="70764"/>
                </a:lnTo>
                <a:lnTo>
                  <a:pt x="142240" y="58318"/>
                </a:lnTo>
                <a:close/>
              </a:path>
              <a:path w="317500" h="119379">
                <a:moveTo>
                  <a:pt x="163931" y="93522"/>
                </a:moveTo>
                <a:lnTo>
                  <a:pt x="151841" y="101168"/>
                </a:lnTo>
                <a:lnTo>
                  <a:pt x="154444" y="106146"/>
                </a:lnTo>
                <a:lnTo>
                  <a:pt x="158623" y="110350"/>
                </a:lnTo>
                <a:lnTo>
                  <a:pt x="170116" y="117233"/>
                </a:lnTo>
                <a:lnTo>
                  <a:pt x="176911" y="118948"/>
                </a:lnTo>
                <a:lnTo>
                  <a:pt x="184734" y="118948"/>
                </a:lnTo>
                <a:lnTo>
                  <a:pt x="215013" y="106680"/>
                </a:lnTo>
                <a:lnTo>
                  <a:pt x="186334" y="106680"/>
                </a:lnTo>
                <a:lnTo>
                  <a:pt x="179333" y="105858"/>
                </a:lnTo>
                <a:lnTo>
                  <a:pt x="173266" y="103392"/>
                </a:lnTo>
                <a:lnTo>
                  <a:pt x="168132" y="99280"/>
                </a:lnTo>
                <a:lnTo>
                  <a:pt x="163931" y="93522"/>
                </a:lnTo>
                <a:close/>
              </a:path>
              <a:path w="317500" h="119379">
                <a:moveTo>
                  <a:pt x="215097" y="12446"/>
                </a:moveTo>
                <a:lnTo>
                  <a:pt x="192138" y="12446"/>
                </a:lnTo>
                <a:lnTo>
                  <a:pt x="196824" y="14224"/>
                </a:lnTo>
                <a:lnTo>
                  <a:pt x="203225" y="21336"/>
                </a:lnTo>
                <a:lnTo>
                  <a:pt x="204825" y="25958"/>
                </a:lnTo>
                <a:lnTo>
                  <a:pt x="204825" y="39001"/>
                </a:lnTo>
                <a:lnTo>
                  <a:pt x="203047" y="44475"/>
                </a:lnTo>
                <a:lnTo>
                  <a:pt x="195935" y="51714"/>
                </a:lnTo>
                <a:lnTo>
                  <a:pt x="190246" y="53517"/>
                </a:lnTo>
                <a:lnTo>
                  <a:pt x="174955" y="53517"/>
                </a:lnTo>
                <a:lnTo>
                  <a:pt x="174955" y="65430"/>
                </a:lnTo>
                <a:lnTo>
                  <a:pt x="191427" y="65430"/>
                </a:lnTo>
                <a:lnTo>
                  <a:pt x="198031" y="66916"/>
                </a:lnTo>
                <a:lnTo>
                  <a:pt x="206451" y="72834"/>
                </a:lnTo>
                <a:lnTo>
                  <a:pt x="208559" y="77939"/>
                </a:lnTo>
                <a:lnTo>
                  <a:pt x="208559" y="85166"/>
                </a:lnTo>
                <a:lnTo>
                  <a:pt x="207169" y="94576"/>
                </a:lnTo>
                <a:lnTo>
                  <a:pt x="202999" y="101299"/>
                </a:lnTo>
                <a:lnTo>
                  <a:pt x="196054" y="105334"/>
                </a:lnTo>
                <a:lnTo>
                  <a:pt x="186334" y="106680"/>
                </a:lnTo>
                <a:lnTo>
                  <a:pt x="215013" y="106680"/>
                </a:lnTo>
                <a:lnTo>
                  <a:pt x="221894" y="76161"/>
                </a:lnTo>
                <a:lnTo>
                  <a:pt x="219964" y="69964"/>
                </a:lnTo>
                <a:lnTo>
                  <a:pt x="212255" y="61785"/>
                </a:lnTo>
                <a:lnTo>
                  <a:pt x="207314" y="59321"/>
                </a:lnTo>
                <a:lnTo>
                  <a:pt x="201269" y="58496"/>
                </a:lnTo>
                <a:lnTo>
                  <a:pt x="201269" y="57962"/>
                </a:lnTo>
                <a:lnTo>
                  <a:pt x="206476" y="56654"/>
                </a:lnTo>
                <a:lnTo>
                  <a:pt x="210743" y="53632"/>
                </a:lnTo>
                <a:lnTo>
                  <a:pt x="217385" y="44157"/>
                </a:lnTo>
                <a:lnTo>
                  <a:pt x="219049" y="37985"/>
                </a:lnTo>
                <a:lnTo>
                  <a:pt x="219049" y="20802"/>
                </a:lnTo>
                <a:lnTo>
                  <a:pt x="216115" y="13360"/>
                </a:lnTo>
                <a:lnTo>
                  <a:pt x="215097" y="12446"/>
                </a:lnTo>
                <a:close/>
              </a:path>
              <a:path w="317500" h="119379">
                <a:moveTo>
                  <a:pt x="196405" y="177"/>
                </a:moveTo>
                <a:lnTo>
                  <a:pt x="177558" y="177"/>
                </a:lnTo>
                <a:lnTo>
                  <a:pt x="170268" y="2552"/>
                </a:lnTo>
                <a:lnTo>
                  <a:pt x="158648" y="12026"/>
                </a:lnTo>
                <a:lnTo>
                  <a:pt x="155041" y="18021"/>
                </a:lnTo>
                <a:lnTo>
                  <a:pt x="153619" y="25247"/>
                </a:lnTo>
                <a:lnTo>
                  <a:pt x="167309" y="27736"/>
                </a:lnTo>
                <a:lnTo>
                  <a:pt x="169316" y="17538"/>
                </a:lnTo>
                <a:lnTo>
                  <a:pt x="175539" y="12446"/>
                </a:lnTo>
                <a:lnTo>
                  <a:pt x="215097" y="12446"/>
                </a:lnTo>
                <a:lnTo>
                  <a:pt x="204381" y="2819"/>
                </a:lnTo>
                <a:lnTo>
                  <a:pt x="196405" y="177"/>
                </a:lnTo>
                <a:close/>
              </a:path>
              <a:path w="317500" h="119379">
                <a:moveTo>
                  <a:pt x="300659" y="89611"/>
                </a:moveTo>
                <a:lnTo>
                  <a:pt x="287324" y="89611"/>
                </a:lnTo>
                <a:lnTo>
                  <a:pt x="287324" y="117525"/>
                </a:lnTo>
                <a:lnTo>
                  <a:pt x="300659" y="117525"/>
                </a:lnTo>
                <a:lnTo>
                  <a:pt x="300659" y="89611"/>
                </a:lnTo>
                <a:close/>
              </a:path>
              <a:path w="317500" h="119379">
                <a:moveTo>
                  <a:pt x="300659" y="1600"/>
                </a:moveTo>
                <a:lnTo>
                  <a:pt x="283057" y="1600"/>
                </a:lnTo>
                <a:lnTo>
                  <a:pt x="236474" y="77698"/>
                </a:lnTo>
                <a:lnTo>
                  <a:pt x="239674" y="89611"/>
                </a:lnTo>
                <a:lnTo>
                  <a:pt x="317195" y="89611"/>
                </a:lnTo>
                <a:lnTo>
                  <a:pt x="317195" y="77698"/>
                </a:lnTo>
                <a:lnTo>
                  <a:pt x="251053" y="77698"/>
                </a:lnTo>
                <a:lnTo>
                  <a:pt x="275412" y="37338"/>
                </a:lnTo>
                <a:lnTo>
                  <a:pt x="287502" y="16002"/>
                </a:lnTo>
                <a:lnTo>
                  <a:pt x="300659" y="16002"/>
                </a:lnTo>
                <a:lnTo>
                  <a:pt x="300659" y="1600"/>
                </a:lnTo>
                <a:close/>
              </a:path>
              <a:path w="317500" h="119379">
                <a:moveTo>
                  <a:pt x="300659" y="16002"/>
                </a:moveTo>
                <a:lnTo>
                  <a:pt x="288213" y="16002"/>
                </a:lnTo>
                <a:lnTo>
                  <a:pt x="287324" y="41249"/>
                </a:lnTo>
                <a:lnTo>
                  <a:pt x="287324" y="77698"/>
                </a:lnTo>
                <a:lnTo>
                  <a:pt x="300659" y="77698"/>
                </a:lnTo>
                <a:lnTo>
                  <a:pt x="300659" y="1600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object 4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886952" y="2806074"/>
            <a:ext cx="259450" cy="96310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692221" y="2803933"/>
            <a:ext cx="85201" cy="78900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5273973" y="2792393"/>
            <a:ext cx="610572" cy="90777"/>
          </a:xfrm>
          <a:custGeom>
            <a:avLst/>
            <a:gdLst/>
            <a:ahLst/>
            <a:cxnLst/>
            <a:rect l="l" t="t" r="r" b="b"/>
            <a:pathLst>
              <a:path w="471804" h="117475">
                <a:moveTo>
                  <a:pt x="53492" y="8839"/>
                </a:moveTo>
                <a:lnTo>
                  <a:pt x="34594" y="8839"/>
                </a:lnTo>
                <a:lnTo>
                  <a:pt x="0" y="115671"/>
                </a:lnTo>
                <a:lnTo>
                  <a:pt x="12496" y="115671"/>
                </a:lnTo>
                <a:lnTo>
                  <a:pt x="22402" y="84581"/>
                </a:lnTo>
                <a:lnTo>
                  <a:pt x="78019" y="84581"/>
                </a:lnTo>
                <a:lnTo>
                  <a:pt x="74515" y="73761"/>
                </a:lnTo>
                <a:lnTo>
                  <a:pt x="25908" y="73761"/>
                </a:lnTo>
                <a:lnTo>
                  <a:pt x="37490" y="37490"/>
                </a:lnTo>
                <a:lnTo>
                  <a:pt x="40538" y="27533"/>
                </a:lnTo>
                <a:lnTo>
                  <a:pt x="42570" y="20777"/>
                </a:lnTo>
                <a:lnTo>
                  <a:pt x="43586" y="17221"/>
                </a:lnTo>
                <a:lnTo>
                  <a:pt x="56206" y="17221"/>
                </a:lnTo>
                <a:lnTo>
                  <a:pt x="53492" y="8839"/>
                </a:lnTo>
                <a:close/>
              </a:path>
              <a:path w="471804" h="117475">
                <a:moveTo>
                  <a:pt x="78019" y="84581"/>
                </a:moveTo>
                <a:lnTo>
                  <a:pt x="65379" y="84581"/>
                </a:lnTo>
                <a:lnTo>
                  <a:pt x="75285" y="115671"/>
                </a:lnTo>
                <a:lnTo>
                  <a:pt x="88087" y="115671"/>
                </a:lnTo>
                <a:lnTo>
                  <a:pt x="78019" y="84581"/>
                </a:lnTo>
                <a:close/>
              </a:path>
              <a:path w="471804" h="117475">
                <a:moveTo>
                  <a:pt x="56206" y="17221"/>
                </a:moveTo>
                <a:lnTo>
                  <a:pt x="44196" y="17221"/>
                </a:lnTo>
                <a:lnTo>
                  <a:pt x="49936" y="36169"/>
                </a:lnTo>
                <a:lnTo>
                  <a:pt x="61874" y="73761"/>
                </a:lnTo>
                <a:lnTo>
                  <a:pt x="74515" y="73761"/>
                </a:lnTo>
                <a:lnTo>
                  <a:pt x="56206" y="17221"/>
                </a:lnTo>
                <a:close/>
              </a:path>
              <a:path w="471804" h="117475">
                <a:moveTo>
                  <a:pt x="113690" y="0"/>
                </a:moveTo>
                <a:lnTo>
                  <a:pt x="101955" y="0"/>
                </a:lnTo>
                <a:lnTo>
                  <a:pt x="101955" y="112775"/>
                </a:lnTo>
                <a:lnTo>
                  <a:pt x="107645" y="115722"/>
                </a:lnTo>
                <a:lnTo>
                  <a:pt x="115417" y="117195"/>
                </a:lnTo>
                <a:lnTo>
                  <a:pt x="125272" y="117195"/>
                </a:lnTo>
                <a:lnTo>
                  <a:pt x="134654" y="116424"/>
                </a:lnTo>
                <a:lnTo>
                  <a:pt x="142836" y="114109"/>
                </a:lnTo>
                <a:lnTo>
                  <a:pt x="149818" y="110251"/>
                </a:lnTo>
                <a:lnTo>
                  <a:pt x="153479" y="106832"/>
                </a:lnTo>
                <a:lnTo>
                  <a:pt x="121818" y="106832"/>
                </a:lnTo>
                <a:lnTo>
                  <a:pt x="117398" y="106070"/>
                </a:lnTo>
                <a:lnTo>
                  <a:pt x="113842" y="104546"/>
                </a:lnTo>
                <a:lnTo>
                  <a:pt x="113842" y="50596"/>
                </a:lnTo>
                <a:lnTo>
                  <a:pt x="115671" y="48056"/>
                </a:lnTo>
                <a:lnTo>
                  <a:pt x="118186" y="46050"/>
                </a:lnTo>
                <a:lnTo>
                  <a:pt x="124587" y="43103"/>
                </a:lnTo>
                <a:lnTo>
                  <a:pt x="127863" y="42367"/>
                </a:lnTo>
                <a:lnTo>
                  <a:pt x="157623" y="42367"/>
                </a:lnTo>
                <a:lnTo>
                  <a:pt x="157200" y="41757"/>
                </a:lnTo>
                <a:lnTo>
                  <a:pt x="154188" y="38404"/>
                </a:lnTo>
                <a:lnTo>
                  <a:pt x="113690" y="38404"/>
                </a:lnTo>
                <a:lnTo>
                  <a:pt x="113690" y="0"/>
                </a:lnTo>
                <a:close/>
              </a:path>
              <a:path w="471804" h="117475">
                <a:moveTo>
                  <a:pt x="157623" y="42367"/>
                </a:moveTo>
                <a:lnTo>
                  <a:pt x="137820" y="42367"/>
                </a:lnTo>
                <a:lnTo>
                  <a:pt x="143281" y="44754"/>
                </a:lnTo>
                <a:lnTo>
                  <a:pt x="151917" y="54305"/>
                </a:lnTo>
                <a:lnTo>
                  <a:pt x="154072" y="62217"/>
                </a:lnTo>
                <a:lnTo>
                  <a:pt x="154076" y="73304"/>
                </a:lnTo>
                <a:lnTo>
                  <a:pt x="153623" y="81038"/>
                </a:lnTo>
                <a:lnTo>
                  <a:pt x="135432" y="106832"/>
                </a:lnTo>
                <a:lnTo>
                  <a:pt x="153479" y="106832"/>
                </a:lnTo>
                <a:lnTo>
                  <a:pt x="165963" y="71627"/>
                </a:lnTo>
                <a:lnTo>
                  <a:pt x="165415" y="62217"/>
                </a:lnTo>
                <a:lnTo>
                  <a:pt x="163772" y="54101"/>
                </a:lnTo>
                <a:lnTo>
                  <a:pt x="161034" y="47282"/>
                </a:lnTo>
                <a:lnTo>
                  <a:pt x="157623" y="42367"/>
                </a:lnTo>
                <a:close/>
              </a:path>
              <a:path w="471804" h="117475">
                <a:moveTo>
                  <a:pt x="143764" y="32003"/>
                </a:moveTo>
                <a:lnTo>
                  <a:pt x="126187" y="32003"/>
                </a:lnTo>
                <a:lnTo>
                  <a:pt x="119481" y="34137"/>
                </a:lnTo>
                <a:lnTo>
                  <a:pt x="114300" y="38404"/>
                </a:lnTo>
                <a:lnTo>
                  <a:pt x="154188" y="38404"/>
                </a:lnTo>
                <a:lnTo>
                  <a:pt x="151358" y="35255"/>
                </a:lnTo>
                <a:lnTo>
                  <a:pt x="143764" y="32003"/>
                </a:lnTo>
                <a:close/>
              </a:path>
              <a:path w="471804" h="117475">
                <a:moveTo>
                  <a:pt x="186080" y="97688"/>
                </a:moveTo>
                <a:lnTo>
                  <a:pt x="178765" y="106527"/>
                </a:lnTo>
                <a:lnTo>
                  <a:pt x="181610" y="109473"/>
                </a:lnTo>
                <a:lnTo>
                  <a:pt x="185597" y="111963"/>
                </a:lnTo>
                <a:lnTo>
                  <a:pt x="195859" y="116027"/>
                </a:lnTo>
                <a:lnTo>
                  <a:pt x="201625" y="117043"/>
                </a:lnTo>
                <a:lnTo>
                  <a:pt x="217373" y="117043"/>
                </a:lnTo>
                <a:lnTo>
                  <a:pt x="224637" y="114680"/>
                </a:lnTo>
                <a:lnTo>
                  <a:pt x="233245" y="106832"/>
                </a:lnTo>
                <a:lnTo>
                  <a:pt x="199491" y="106832"/>
                </a:lnTo>
                <a:lnTo>
                  <a:pt x="191973" y="103784"/>
                </a:lnTo>
                <a:lnTo>
                  <a:pt x="186080" y="97688"/>
                </a:lnTo>
                <a:close/>
              </a:path>
              <a:path w="471804" h="117475">
                <a:moveTo>
                  <a:pt x="212293" y="31394"/>
                </a:moveTo>
                <a:lnTo>
                  <a:pt x="203657" y="31394"/>
                </a:lnTo>
                <a:lnTo>
                  <a:pt x="196773" y="33654"/>
                </a:lnTo>
                <a:lnTo>
                  <a:pt x="186512" y="42697"/>
                </a:lnTo>
                <a:lnTo>
                  <a:pt x="183946" y="48107"/>
                </a:lnTo>
                <a:lnTo>
                  <a:pt x="183946" y="59588"/>
                </a:lnTo>
                <a:lnTo>
                  <a:pt x="215138" y="81127"/>
                </a:lnTo>
                <a:lnTo>
                  <a:pt x="218617" y="82956"/>
                </a:lnTo>
                <a:lnTo>
                  <a:pt x="224409" y="87426"/>
                </a:lnTo>
                <a:lnTo>
                  <a:pt x="225856" y="90271"/>
                </a:lnTo>
                <a:lnTo>
                  <a:pt x="225759" y="97688"/>
                </a:lnTo>
                <a:lnTo>
                  <a:pt x="224358" y="100609"/>
                </a:lnTo>
                <a:lnTo>
                  <a:pt x="218363" y="105587"/>
                </a:lnTo>
                <a:lnTo>
                  <a:pt x="214122" y="106832"/>
                </a:lnTo>
                <a:lnTo>
                  <a:pt x="233245" y="106832"/>
                </a:lnTo>
                <a:lnTo>
                  <a:pt x="235000" y="105232"/>
                </a:lnTo>
                <a:lnTo>
                  <a:pt x="237591" y="99720"/>
                </a:lnTo>
                <a:lnTo>
                  <a:pt x="237591" y="88239"/>
                </a:lnTo>
                <a:lnTo>
                  <a:pt x="206400" y="66547"/>
                </a:lnTo>
                <a:lnTo>
                  <a:pt x="202920" y="64719"/>
                </a:lnTo>
                <a:lnTo>
                  <a:pt x="197129" y="60248"/>
                </a:lnTo>
                <a:lnTo>
                  <a:pt x="195681" y="57454"/>
                </a:lnTo>
                <a:lnTo>
                  <a:pt x="195681" y="50545"/>
                </a:lnTo>
                <a:lnTo>
                  <a:pt x="197053" y="47599"/>
                </a:lnTo>
                <a:lnTo>
                  <a:pt x="202539" y="42925"/>
                </a:lnTo>
                <a:lnTo>
                  <a:pt x="206603" y="41757"/>
                </a:lnTo>
                <a:lnTo>
                  <a:pt x="235113" y="41757"/>
                </a:lnTo>
                <a:lnTo>
                  <a:pt x="236524" y="40233"/>
                </a:lnTo>
                <a:lnTo>
                  <a:pt x="231867" y="36366"/>
                </a:lnTo>
                <a:lnTo>
                  <a:pt x="226275" y="33604"/>
                </a:lnTo>
                <a:lnTo>
                  <a:pt x="219751" y="31946"/>
                </a:lnTo>
                <a:lnTo>
                  <a:pt x="212293" y="31394"/>
                </a:lnTo>
                <a:close/>
              </a:path>
              <a:path w="471804" h="117475">
                <a:moveTo>
                  <a:pt x="235113" y="41757"/>
                </a:moveTo>
                <a:lnTo>
                  <a:pt x="218998" y="41757"/>
                </a:lnTo>
                <a:lnTo>
                  <a:pt x="224637" y="43992"/>
                </a:lnTo>
                <a:lnTo>
                  <a:pt x="228904" y="48463"/>
                </a:lnTo>
                <a:lnTo>
                  <a:pt x="235113" y="41757"/>
                </a:lnTo>
                <a:close/>
              </a:path>
              <a:path w="471804" h="117475">
                <a:moveTo>
                  <a:pt x="299516" y="31394"/>
                </a:moveTo>
                <a:lnTo>
                  <a:pt x="289864" y="31394"/>
                </a:lnTo>
                <a:lnTo>
                  <a:pt x="282635" y="32056"/>
                </a:lnTo>
                <a:lnTo>
                  <a:pt x="255289" y="63831"/>
                </a:lnTo>
                <a:lnTo>
                  <a:pt x="254660" y="73761"/>
                </a:lnTo>
                <a:lnTo>
                  <a:pt x="255227" y="84329"/>
                </a:lnTo>
                <a:lnTo>
                  <a:pt x="282516" y="116104"/>
                </a:lnTo>
                <a:lnTo>
                  <a:pt x="291084" y="116738"/>
                </a:lnTo>
                <a:lnTo>
                  <a:pt x="298770" y="116271"/>
                </a:lnTo>
                <a:lnTo>
                  <a:pt x="305676" y="114871"/>
                </a:lnTo>
                <a:lnTo>
                  <a:pt x="311800" y="112537"/>
                </a:lnTo>
                <a:lnTo>
                  <a:pt x="317144" y="109270"/>
                </a:lnTo>
                <a:lnTo>
                  <a:pt x="315455" y="106375"/>
                </a:lnTo>
                <a:lnTo>
                  <a:pt x="284175" y="106375"/>
                </a:lnTo>
                <a:lnTo>
                  <a:pt x="277825" y="104190"/>
                </a:lnTo>
                <a:lnTo>
                  <a:pt x="269290" y="95453"/>
                </a:lnTo>
                <a:lnTo>
                  <a:pt x="266903" y="88239"/>
                </a:lnTo>
                <a:lnTo>
                  <a:pt x="266395" y="78181"/>
                </a:lnTo>
                <a:lnTo>
                  <a:pt x="319125" y="78181"/>
                </a:lnTo>
                <a:lnTo>
                  <a:pt x="319735" y="72897"/>
                </a:lnTo>
                <a:lnTo>
                  <a:pt x="320020" y="68427"/>
                </a:lnTo>
                <a:lnTo>
                  <a:pt x="266547" y="68427"/>
                </a:lnTo>
                <a:lnTo>
                  <a:pt x="267055" y="59080"/>
                </a:lnTo>
                <a:lnTo>
                  <a:pt x="269392" y="52273"/>
                </a:lnTo>
                <a:lnTo>
                  <a:pt x="277723" y="43738"/>
                </a:lnTo>
                <a:lnTo>
                  <a:pt x="282803" y="41605"/>
                </a:lnTo>
                <a:lnTo>
                  <a:pt x="313568" y="41605"/>
                </a:lnTo>
                <a:lnTo>
                  <a:pt x="306959" y="34289"/>
                </a:lnTo>
                <a:lnTo>
                  <a:pt x="299516" y="31394"/>
                </a:lnTo>
                <a:close/>
              </a:path>
              <a:path w="471804" h="117475">
                <a:moveTo>
                  <a:pt x="311810" y="100126"/>
                </a:moveTo>
                <a:lnTo>
                  <a:pt x="309880" y="101853"/>
                </a:lnTo>
                <a:lnTo>
                  <a:pt x="307162" y="103327"/>
                </a:lnTo>
                <a:lnTo>
                  <a:pt x="300151" y="105765"/>
                </a:lnTo>
                <a:lnTo>
                  <a:pt x="296468" y="106375"/>
                </a:lnTo>
                <a:lnTo>
                  <a:pt x="315455" y="106375"/>
                </a:lnTo>
                <a:lnTo>
                  <a:pt x="311810" y="100126"/>
                </a:lnTo>
                <a:close/>
              </a:path>
              <a:path w="471804" h="117475">
                <a:moveTo>
                  <a:pt x="313568" y="41605"/>
                </a:moveTo>
                <a:lnTo>
                  <a:pt x="288798" y="41605"/>
                </a:lnTo>
                <a:lnTo>
                  <a:pt x="297332" y="42986"/>
                </a:lnTo>
                <a:lnTo>
                  <a:pt x="303428" y="47129"/>
                </a:lnTo>
                <a:lnTo>
                  <a:pt x="307086" y="54035"/>
                </a:lnTo>
                <a:lnTo>
                  <a:pt x="308305" y="63703"/>
                </a:lnTo>
                <a:lnTo>
                  <a:pt x="308254" y="67208"/>
                </a:lnTo>
                <a:lnTo>
                  <a:pt x="308152" y="68427"/>
                </a:lnTo>
                <a:lnTo>
                  <a:pt x="320020" y="68427"/>
                </a:lnTo>
                <a:lnTo>
                  <a:pt x="320040" y="53797"/>
                </a:lnTo>
                <a:lnTo>
                  <a:pt x="317423" y="45872"/>
                </a:lnTo>
                <a:lnTo>
                  <a:pt x="313568" y="41605"/>
                </a:lnTo>
                <a:close/>
              </a:path>
              <a:path w="471804" h="117475">
                <a:moveTo>
                  <a:pt x="350824" y="32765"/>
                </a:moveTo>
                <a:lnTo>
                  <a:pt x="341833" y="32765"/>
                </a:lnTo>
                <a:lnTo>
                  <a:pt x="341833" y="115671"/>
                </a:lnTo>
                <a:lnTo>
                  <a:pt x="353720" y="115671"/>
                </a:lnTo>
                <a:lnTo>
                  <a:pt x="353720" y="56387"/>
                </a:lnTo>
                <a:lnTo>
                  <a:pt x="355244" y="52120"/>
                </a:lnTo>
                <a:lnTo>
                  <a:pt x="357911" y="48590"/>
                </a:lnTo>
                <a:lnTo>
                  <a:pt x="365531" y="43002"/>
                </a:lnTo>
                <a:lnTo>
                  <a:pt x="369874" y="41605"/>
                </a:lnTo>
                <a:lnTo>
                  <a:pt x="400775" y="41605"/>
                </a:lnTo>
                <a:lnTo>
                  <a:pt x="400621" y="41452"/>
                </a:lnTo>
                <a:lnTo>
                  <a:pt x="353263" y="41452"/>
                </a:lnTo>
                <a:lnTo>
                  <a:pt x="350824" y="32765"/>
                </a:lnTo>
                <a:close/>
              </a:path>
              <a:path w="471804" h="117475">
                <a:moveTo>
                  <a:pt x="400775" y="41605"/>
                </a:moveTo>
                <a:lnTo>
                  <a:pt x="380542" y="41605"/>
                </a:lnTo>
                <a:lnTo>
                  <a:pt x="384962" y="43306"/>
                </a:lnTo>
                <a:lnTo>
                  <a:pt x="391058" y="50114"/>
                </a:lnTo>
                <a:lnTo>
                  <a:pt x="392582" y="54965"/>
                </a:lnTo>
                <a:lnTo>
                  <a:pt x="392582" y="115671"/>
                </a:lnTo>
                <a:lnTo>
                  <a:pt x="404469" y="115671"/>
                </a:lnTo>
                <a:lnTo>
                  <a:pt x="404389" y="54965"/>
                </a:lnTo>
                <a:lnTo>
                  <a:pt x="404266" y="49479"/>
                </a:lnTo>
                <a:lnTo>
                  <a:pt x="401828" y="42646"/>
                </a:lnTo>
                <a:lnTo>
                  <a:pt x="400775" y="41605"/>
                </a:lnTo>
                <a:close/>
              </a:path>
              <a:path w="471804" h="117475">
                <a:moveTo>
                  <a:pt x="385927" y="31089"/>
                </a:moveTo>
                <a:lnTo>
                  <a:pt x="371805" y="31089"/>
                </a:lnTo>
                <a:lnTo>
                  <a:pt x="366903" y="32257"/>
                </a:lnTo>
                <a:lnTo>
                  <a:pt x="358673" y="36931"/>
                </a:lnTo>
                <a:lnTo>
                  <a:pt x="355701" y="39217"/>
                </a:lnTo>
                <a:lnTo>
                  <a:pt x="353872" y="41452"/>
                </a:lnTo>
                <a:lnTo>
                  <a:pt x="400621" y="41452"/>
                </a:lnTo>
                <a:lnTo>
                  <a:pt x="392480" y="33400"/>
                </a:lnTo>
                <a:lnTo>
                  <a:pt x="385927" y="31089"/>
                </a:lnTo>
                <a:close/>
              </a:path>
              <a:path w="471804" h="117475">
                <a:moveTo>
                  <a:pt x="443636" y="42367"/>
                </a:moveTo>
                <a:lnTo>
                  <a:pt x="431901" y="42367"/>
                </a:lnTo>
                <a:lnTo>
                  <a:pt x="431901" y="93573"/>
                </a:lnTo>
                <a:lnTo>
                  <a:pt x="433225" y="103574"/>
                </a:lnTo>
                <a:lnTo>
                  <a:pt x="437197" y="110718"/>
                </a:lnTo>
                <a:lnTo>
                  <a:pt x="443817" y="115004"/>
                </a:lnTo>
                <a:lnTo>
                  <a:pt x="453085" y="116433"/>
                </a:lnTo>
                <a:lnTo>
                  <a:pt x="461010" y="116433"/>
                </a:lnTo>
                <a:lnTo>
                  <a:pt x="467207" y="115163"/>
                </a:lnTo>
                <a:lnTo>
                  <a:pt x="471678" y="112623"/>
                </a:lnTo>
                <a:lnTo>
                  <a:pt x="469352" y="106070"/>
                </a:lnTo>
                <a:lnTo>
                  <a:pt x="447649" y="106070"/>
                </a:lnTo>
                <a:lnTo>
                  <a:pt x="443636" y="101701"/>
                </a:lnTo>
                <a:lnTo>
                  <a:pt x="443636" y="42367"/>
                </a:lnTo>
                <a:close/>
              </a:path>
              <a:path w="471804" h="117475">
                <a:moveTo>
                  <a:pt x="468325" y="103174"/>
                </a:moveTo>
                <a:lnTo>
                  <a:pt x="465277" y="105105"/>
                </a:lnTo>
                <a:lnTo>
                  <a:pt x="461060" y="106070"/>
                </a:lnTo>
                <a:lnTo>
                  <a:pt x="469352" y="106070"/>
                </a:lnTo>
                <a:lnTo>
                  <a:pt x="468325" y="103174"/>
                </a:lnTo>
                <a:close/>
              </a:path>
              <a:path w="471804" h="117475">
                <a:moveTo>
                  <a:pt x="443636" y="10972"/>
                </a:moveTo>
                <a:lnTo>
                  <a:pt x="435559" y="10972"/>
                </a:lnTo>
                <a:lnTo>
                  <a:pt x="431901" y="32461"/>
                </a:lnTo>
                <a:lnTo>
                  <a:pt x="419557" y="34747"/>
                </a:lnTo>
                <a:lnTo>
                  <a:pt x="419557" y="42367"/>
                </a:lnTo>
                <a:lnTo>
                  <a:pt x="466496" y="42367"/>
                </a:lnTo>
                <a:lnTo>
                  <a:pt x="466496" y="32765"/>
                </a:lnTo>
                <a:lnTo>
                  <a:pt x="443636" y="32765"/>
                </a:lnTo>
                <a:lnTo>
                  <a:pt x="443636" y="1097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418367" y="2792393"/>
            <a:ext cx="610572" cy="90777"/>
          </a:xfrm>
          <a:custGeom>
            <a:avLst/>
            <a:gdLst/>
            <a:ahLst/>
            <a:cxnLst/>
            <a:rect l="l" t="t" r="r" b="b"/>
            <a:pathLst>
              <a:path w="471804" h="117475">
                <a:moveTo>
                  <a:pt x="53492" y="8839"/>
                </a:moveTo>
                <a:lnTo>
                  <a:pt x="34594" y="8839"/>
                </a:lnTo>
                <a:lnTo>
                  <a:pt x="0" y="115671"/>
                </a:lnTo>
                <a:lnTo>
                  <a:pt x="12496" y="115671"/>
                </a:lnTo>
                <a:lnTo>
                  <a:pt x="22402" y="84581"/>
                </a:lnTo>
                <a:lnTo>
                  <a:pt x="78019" y="84581"/>
                </a:lnTo>
                <a:lnTo>
                  <a:pt x="74515" y="73761"/>
                </a:lnTo>
                <a:lnTo>
                  <a:pt x="25908" y="73761"/>
                </a:lnTo>
                <a:lnTo>
                  <a:pt x="37490" y="37490"/>
                </a:lnTo>
                <a:lnTo>
                  <a:pt x="40538" y="27533"/>
                </a:lnTo>
                <a:lnTo>
                  <a:pt x="42570" y="20777"/>
                </a:lnTo>
                <a:lnTo>
                  <a:pt x="43586" y="17221"/>
                </a:lnTo>
                <a:lnTo>
                  <a:pt x="56206" y="17221"/>
                </a:lnTo>
                <a:lnTo>
                  <a:pt x="53492" y="8839"/>
                </a:lnTo>
                <a:close/>
              </a:path>
              <a:path w="471804" h="117475">
                <a:moveTo>
                  <a:pt x="78019" y="84581"/>
                </a:moveTo>
                <a:lnTo>
                  <a:pt x="65379" y="84581"/>
                </a:lnTo>
                <a:lnTo>
                  <a:pt x="75285" y="115671"/>
                </a:lnTo>
                <a:lnTo>
                  <a:pt x="88087" y="115671"/>
                </a:lnTo>
                <a:lnTo>
                  <a:pt x="78019" y="84581"/>
                </a:lnTo>
                <a:close/>
              </a:path>
              <a:path w="471804" h="117475">
                <a:moveTo>
                  <a:pt x="56206" y="17221"/>
                </a:moveTo>
                <a:lnTo>
                  <a:pt x="44196" y="17221"/>
                </a:lnTo>
                <a:lnTo>
                  <a:pt x="49936" y="36169"/>
                </a:lnTo>
                <a:lnTo>
                  <a:pt x="61874" y="73761"/>
                </a:lnTo>
                <a:lnTo>
                  <a:pt x="74515" y="73761"/>
                </a:lnTo>
                <a:lnTo>
                  <a:pt x="56206" y="17221"/>
                </a:lnTo>
                <a:close/>
              </a:path>
              <a:path w="471804" h="117475">
                <a:moveTo>
                  <a:pt x="113690" y="0"/>
                </a:moveTo>
                <a:lnTo>
                  <a:pt x="101955" y="0"/>
                </a:lnTo>
                <a:lnTo>
                  <a:pt x="101955" y="112775"/>
                </a:lnTo>
                <a:lnTo>
                  <a:pt x="107645" y="115722"/>
                </a:lnTo>
                <a:lnTo>
                  <a:pt x="115417" y="117195"/>
                </a:lnTo>
                <a:lnTo>
                  <a:pt x="125272" y="117195"/>
                </a:lnTo>
                <a:lnTo>
                  <a:pt x="134654" y="116424"/>
                </a:lnTo>
                <a:lnTo>
                  <a:pt x="142836" y="114109"/>
                </a:lnTo>
                <a:lnTo>
                  <a:pt x="149818" y="110251"/>
                </a:lnTo>
                <a:lnTo>
                  <a:pt x="153479" y="106832"/>
                </a:lnTo>
                <a:lnTo>
                  <a:pt x="121818" y="106832"/>
                </a:lnTo>
                <a:lnTo>
                  <a:pt x="117398" y="106070"/>
                </a:lnTo>
                <a:lnTo>
                  <a:pt x="113842" y="104546"/>
                </a:lnTo>
                <a:lnTo>
                  <a:pt x="113842" y="50596"/>
                </a:lnTo>
                <a:lnTo>
                  <a:pt x="115671" y="48056"/>
                </a:lnTo>
                <a:lnTo>
                  <a:pt x="118186" y="46050"/>
                </a:lnTo>
                <a:lnTo>
                  <a:pt x="124587" y="43103"/>
                </a:lnTo>
                <a:lnTo>
                  <a:pt x="127863" y="42367"/>
                </a:lnTo>
                <a:lnTo>
                  <a:pt x="157623" y="42367"/>
                </a:lnTo>
                <a:lnTo>
                  <a:pt x="157200" y="41757"/>
                </a:lnTo>
                <a:lnTo>
                  <a:pt x="154188" y="38404"/>
                </a:lnTo>
                <a:lnTo>
                  <a:pt x="113690" y="38404"/>
                </a:lnTo>
                <a:lnTo>
                  <a:pt x="113690" y="0"/>
                </a:lnTo>
                <a:close/>
              </a:path>
              <a:path w="471804" h="117475">
                <a:moveTo>
                  <a:pt x="157623" y="42367"/>
                </a:moveTo>
                <a:lnTo>
                  <a:pt x="137820" y="42367"/>
                </a:lnTo>
                <a:lnTo>
                  <a:pt x="143281" y="44754"/>
                </a:lnTo>
                <a:lnTo>
                  <a:pt x="151917" y="54305"/>
                </a:lnTo>
                <a:lnTo>
                  <a:pt x="154072" y="62217"/>
                </a:lnTo>
                <a:lnTo>
                  <a:pt x="154076" y="73304"/>
                </a:lnTo>
                <a:lnTo>
                  <a:pt x="153623" y="81038"/>
                </a:lnTo>
                <a:lnTo>
                  <a:pt x="135432" y="106832"/>
                </a:lnTo>
                <a:lnTo>
                  <a:pt x="153479" y="106832"/>
                </a:lnTo>
                <a:lnTo>
                  <a:pt x="165963" y="71627"/>
                </a:lnTo>
                <a:lnTo>
                  <a:pt x="165415" y="62217"/>
                </a:lnTo>
                <a:lnTo>
                  <a:pt x="163772" y="54101"/>
                </a:lnTo>
                <a:lnTo>
                  <a:pt x="161034" y="47282"/>
                </a:lnTo>
                <a:lnTo>
                  <a:pt x="157623" y="42367"/>
                </a:lnTo>
                <a:close/>
              </a:path>
              <a:path w="471804" h="117475">
                <a:moveTo>
                  <a:pt x="143764" y="32003"/>
                </a:moveTo>
                <a:lnTo>
                  <a:pt x="126187" y="32003"/>
                </a:lnTo>
                <a:lnTo>
                  <a:pt x="119481" y="34137"/>
                </a:lnTo>
                <a:lnTo>
                  <a:pt x="114300" y="38404"/>
                </a:lnTo>
                <a:lnTo>
                  <a:pt x="154188" y="38404"/>
                </a:lnTo>
                <a:lnTo>
                  <a:pt x="151358" y="35255"/>
                </a:lnTo>
                <a:lnTo>
                  <a:pt x="143764" y="32003"/>
                </a:lnTo>
                <a:close/>
              </a:path>
              <a:path w="471804" h="117475">
                <a:moveTo>
                  <a:pt x="186080" y="97688"/>
                </a:moveTo>
                <a:lnTo>
                  <a:pt x="178765" y="106527"/>
                </a:lnTo>
                <a:lnTo>
                  <a:pt x="181610" y="109473"/>
                </a:lnTo>
                <a:lnTo>
                  <a:pt x="185597" y="111963"/>
                </a:lnTo>
                <a:lnTo>
                  <a:pt x="195859" y="116027"/>
                </a:lnTo>
                <a:lnTo>
                  <a:pt x="201625" y="117043"/>
                </a:lnTo>
                <a:lnTo>
                  <a:pt x="217373" y="117043"/>
                </a:lnTo>
                <a:lnTo>
                  <a:pt x="224637" y="114680"/>
                </a:lnTo>
                <a:lnTo>
                  <a:pt x="233245" y="106832"/>
                </a:lnTo>
                <a:lnTo>
                  <a:pt x="199491" y="106832"/>
                </a:lnTo>
                <a:lnTo>
                  <a:pt x="191973" y="103784"/>
                </a:lnTo>
                <a:lnTo>
                  <a:pt x="186080" y="97688"/>
                </a:lnTo>
                <a:close/>
              </a:path>
              <a:path w="471804" h="117475">
                <a:moveTo>
                  <a:pt x="212293" y="31394"/>
                </a:moveTo>
                <a:lnTo>
                  <a:pt x="203657" y="31394"/>
                </a:lnTo>
                <a:lnTo>
                  <a:pt x="196773" y="33654"/>
                </a:lnTo>
                <a:lnTo>
                  <a:pt x="186512" y="42697"/>
                </a:lnTo>
                <a:lnTo>
                  <a:pt x="183946" y="48107"/>
                </a:lnTo>
                <a:lnTo>
                  <a:pt x="183946" y="59588"/>
                </a:lnTo>
                <a:lnTo>
                  <a:pt x="215138" y="81127"/>
                </a:lnTo>
                <a:lnTo>
                  <a:pt x="218617" y="82956"/>
                </a:lnTo>
                <a:lnTo>
                  <a:pt x="224409" y="87426"/>
                </a:lnTo>
                <a:lnTo>
                  <a:pt x="225856" y="90271"/>
                </a:lnTo>
                <a:lnTo>
                  <a:pt x="225759" y="97688"/>
                </a:lnTo>
                <a:lnTo>
                  <a:pt x="224358" y="100609"/>
                </a:lnTo>
                <a:lnTo>
                  <a:pt x="218363" y="105587"/>
                </a:lnTo>
                <a:lnTo>
                  <a:pt x="214122" y="106832"/>
                </a:lnTo>
                <a:lnTo>
                  <a:pt x="233245" y="106832"/>
                </a:lnTo>
                <a:lnTo>
                  <a:pt x="235000" y="105232"/>
                </a:lnTo>
                <a:lnTo>
                  <a:pt x="237591" y="99720"/>
                </a:lnTo>
                <a:lnTo>
                  <a:pt x="237591" y="88239"/>
                </a:lnTo>
                <a:lnTo>
                  <a:pt x="206400" y="66547"/>
                </a:lnTo>
                <a:lnTo>
                  <a:pt x="202920" y="64719"/>
                </a:lnTo>
                <a:lnTo>
                  <a:pt x="197129" y="60248"/>
                </a:lnTo>
                <a:lnTo>
                  <a:pt x="195681" y="57454"/>
                </a:lnTo>
                <a:lnTo>
                  <a:pt x="195681" y="50545"/>
                </a:lnTo>
                <a:lnTo>
                  <a:pt x="197053" y="47599"/>
                </a:lnTo>
                <a:lnTo>
                  <a:pt x="202539" y="42925"/>
                </a:lnTo>
                <a:lnTo>
                  <a:pt x="206603" y="41757"/>
                </a:lnTo>
                <a:lnTo>
                  <a:pt x="235113" y="41757"/>
                </a:lnTo>
                <a:lnTo>
                  <a:pt x="236524" y="40233"/>
                </a:lnTo>
                <a:lnTo>
                  <a:pt x="231867" y="36366"/>
                </a:lnTo>
                <a:lnTo>
                  <a:pt x="226275" y="33604"/>
                </a:lnTo>
                <a:lnTo>
                  <a:pt x="219751" y="31946"/>
                </a:lnTo>
                <a:lnTo>
                  <a:pt x="212293" y="31394"/>
                </a:lnTo>
                <a:close/>
              </a:path>
              <a:path w="471804" h="117475">
                <a:moveTo>
                  <a:pt x="235113" y="41757"/>
                </a:moveTo>
                <a:lnTo>
                  <a:pt x="218998" y="41757"/>
                </a:lnTo>
                <a:lnTo>
                  <a:pt x="224637" y="43992"/>
                </a:lnTo>
                <a:lnTo>
                  <a:pt x="228904" y="48463"/>
                </a:lnTo>
                <a:lnTo>
                  <a:pt x="235113" y="41757"/>
                </a:lnTo>
                <a:close/>
              </a:path>
              <a:path w="471804" h="117475">
                <a:moveTo>
                  <a:pt x="299516" y="31394"/>
                </a:moveTo>
                <a:lnTo>
                  <a:pt x="289864" y="31394"/>
                </a:lnTo>
                <a:lnTo>
                  <a:pt x="282635" y="32056"/>
                </a:lnTo>
                <a:lnTo>
                  <a:pt x="255289" y="63831"/>
                </a:lnTo>
                <a:lnTo>
                  <a:pt x="254660" y="73761"/>
                </a:lnTo>
                <a:lnTo>
                  <a:pt x="255227" y="84329"/>
                </a:lnTo>
                <a:lnTo>
                  <a:pt x="282516" y="116104"/>
                </a:lnTo>
                <a:lnTo>
                  <a:pt x="291084" y="116738"/>
                </a:lnTo>
                <a:lnTo>
                  <a:pt x="298770" y="116271"/>
                </a:lnTo>
                <a:lnTo>
                  <a:pt x="305676" y="114871"/>
                </a:lnTo>
                <a:lnTo>
                  <a:pt x="311800" y="112537"/>
                </a:lnTo>
                <a:lnTo>
                  <a:pt x="317144" y="109270"/>
                </a:lnTo>
                <a:lnTo>
                  <a:pt x="315455" y="106375"/>
                </a:lnTo>
                <a:lnTo>
                  <a:pt x="284175" y="106375"/>
                </a:lnTo>
                <a:lnTo>
                  <a:pt x="277825" y="104190"/>
                </a:lnTo>
                <a:lnTo>
                  <a:pt x="269290" y="95453"/>
                </a:lnTo>
                <a:lnTo>
                  <a:pt x="266903" y="88239"/>
                </a:lnTo>
                <a:lnTo>
                  <a:pt x="266395" y="78181"/>
                </a:lnTo>
                <a:lnTo>
                  <a:pt x="319125" y="78181"/>
                </a:lnTo>
                <a:lnTo>
                  <a:pt x="319735" y="72897"/>
                </a:lnTo>
                <a:lnTo>
                  <a:pt x="320020" y="68427"/>
                </a:lnTo>
                <a:lnTo>
                  <a:pt x="266547" y="68427"/>
                </a:lnTo>
                <a:lnTo>
                  <a:pt x="267055" y="59080"/>
                </a:lnTo>
                <a:lnTo>
                  <a:pt x="269392" y="52273"/>
                </a:lnTo>
                <a:lnTo>
                  <a:pt x="277723" y="43738"/>
                </a:lnTo>
                <a:lnTo>
                  <a:pt x="282803" y="41605"/>
                </a:lnTo>
                <a:lnTo>
                  <a:pt x="313568" y="41605"/>
                </a:lnTo>
                <a:lnTo>
                  <a:pt x="306959" y="34289"/>
                </a:lnTo>
                <a:lnTo>
                  <a:pt x="299516" y="31394"/>
                </a:lnTo>
                <a:close/>
              </a:path>
              <a:path w="471804" h="117475">
                <a:moveTo>
                  <a:pt x="311810" y="100126"/>
                </a:moveTo>
                <a:lnTo>
                  <a:pt x="309880" y="101853"/>
                </a:lnTo>
                <a:lnTo>
                  <a:pt x="307162" y="103327"/>
                </a:lnTo>
                <a:lnTo>
                  <a:pt x="300151" y="105765"/>
                </a:lnTo>
                <a:lnTo>
                  <a:pt x="296468" y="106375"/>
                </a:lnTo>
                <a:lnTo>
                  <a:pt x="315455" y="106375"/>
                </a:lnTo>
                <a:lnTo>
                  <a:pt x="311810" y="100126"/>
                </a:lnTo>
                <a:close/>
              </a:path>
              <a:path w="471804" h="117475">
                <a:moveTo>
                  <a:pt x="313568" y="41605"/>
                </a:moveTo>
                <a:lnTo>
                  <a:pt x="288798" y="41605"/>
                </a:lnTo>
                <a:lnTo>
                  <a:pt x="297332" y="42986"/>
                </a:lnTo>
                <a:lnTo>
                  <a:pt x="303428" y="47129"/>
                </a:lnTo>
                <a:lnTo>
                  <a:pt x="307086" y="54035"/>
                </a:lnTo>
                <a:lnTo>
                  <a:pt x="308305" y="63703"/>
                </a:lnTo>
                <a:lnTo>
                  <a:pt x="308254" y="67208"/>
                </a:lnTo>
                <a:lnTo>
                  <a:pt x="308152" y="68427"/>
                </a:lnTo>
                <a:lnTo>
                  <a:pt x="320020" y="68427"/>
                </a:lnTo>
                <a:lnTo>
                  <a:pt x="320040" y="53797"/>
                </a:lnTo>
                <a:lnTo>
                  <a:pt x="317423" y="45872"/>
                </a:lnTo>
                <a:lnTo>
                  <a:pt x="313568" y="41605"/>
                </a:lnTo>
                <a:close/>
              </a:path>
              <a:path w="471804" h="117475">
                <a:moveTo>
                  <a:pt x="350824" y="32765"/>
                </a:moveTo>
                <a:lnTo>
                  <a:pt x="341833" y="32765"/>
                </a:lnTo>
                <a:lnTo>
                  <a:pt x="341833" y="115671"/>
                </a:lnTo>
                <a:lnTo>
                  <a:pt x="353720" y="115671"/>
                </a:lnTo>
                <a:lnTo>
                  <a:pt x="353720" y="56387"/>
                </a:lnTo>
                <a:lnTo>
                  <a:pt x="355244" y="52120"/>
                </a:lnTo>
                <a:lnTo>
                  <a:pt x="357911" y="48590"/>
                </a:lnTo>
                <a:lnTo>
                  <a:pt x="365531" y="43002"/>
                </a:lnTo>
                <a:lnTo>
                  <a:pt x="369874" y="41605"/>
                </a:lnTo>
                <a:lnTo>
                  <a:pt x="400775" y="41605"/>
                </a:lnTo>
                <a:lnTo>
                  <a:pt x="400621" y="41452"/>
                </a:lnTo>
                <a:lnTo>
                  <a:pt x="353263" y="41452"/>
                </a:lnTo>
                <a:lnTo>
                  <a:pt x="350824" y="32765"/>
                </a:lnTo>
                <a:close/>
              </a:path>
              <a:path w="471804" h="117475">
                <a:moveTo>
                  <a:pt x="400775" y="41605"/>
                </a:moveTo>
                <a:lnTo>
                  <a:pt x="380542" y="41605"/>
                </a:lnTo>
                <a:lnTo>
                  <a:pt x="384962" y="43306"/>
                </a:lnTo>
                <a:lnTo>
                  <a:pt x="391058" y="50114"/>
                </a:lnTo>
                <a:lnTo>
                  <a:pt x="392582" y="54965"/>
                </a:lnTo>
                <a:lnTo>
                  <a:pt x="392582" y="115671"/>
                </a:lnTo>
                <a:lnTo>
                  <a:pt x="404469" y="115671"/>
                </a:lnTo>
                <a:lnTo>
                  <a:pt x="404389" y="54965"/>
                </a:lnTo>
                <a:lnTo>
                  <a:pt x="404266" y="49479"/>
                </a:lnTo>
                <a:lnTo>
                  <a:pt x="401828" y="42646"/>
                </a:lnTo>
                <a:lnTo>
                  <a:pt x="400775" y="41605"/>
                </a:lnTo>
                <a:close/>
              </a:path>
              <a:path w="471804" h="117475">
                <a:moveTo>
                  <a:pt x="385927" y="31089"/>
                </a:moveTo>
                <a:lnTo>
                  <a:pt x="371805" y="31089"/>
                </a:lnTo>
                <a:lnTo>
                  <a:pt x="366903" y="32257"/>
                </a:lnTo>
                <a:lnTo>
                  <a:pt x="358673" y="36931"/>
                </a:lnTo>
                <a:lnTo>
                  <a:pt x="355701" y="39217"/>
                </a:lnTo>
                <a:lnTo>
                  <a:pt x="353872" y="41452"/>
                </a:lnTo>
                <a:lnTo>
                  <a:pt x="400621" y="41452"/>
                </a:lnTo>
                <a:lnTo>
                  <a:pt x="392480" y="33400"/>
                </a:lnTo>
                <a:lnTo>
                  <a:pt x="385927" y="31089"/>
                </a:lnTo>
                <a:close/>
              </a:path>
              <a:path w="471804" h="117475">
                <a:moveTo>
                  <a:pt x="443636" y="42367"/>
                </a:moveTo>
                <a:lnTo>
                  <a:pt x="431901" y="42367"/>
                </a:lnTo>
                <a:lnTo>
                  <a:pt x="431901" y="93573"/>
                </a:lnTo>
                <a:lnTo>
                  <a:pt x="433225" y="103574"/>
                </a:lnTo>
                <a:lnTo>
                  <a:pt x="437197" y="110718"/>
                </a:lnTo>
                <a:lnTo>
                  <a:pt x="443817" y="115004"/>
                </a:lnTo>
                <a:lnTo>
                  <a:pt x="453085" y="116433"/>
                </a:lnTo>
                <a:lnTo>
                  <a:pt x="461010" y="116433"/>
                </a:lnTo>
                <a:lnTo>
                  <a:pt x="467207" y="115163"/>
                </a:lnTo>
                <a:lnTo>
                  <a:pt x="471678" y="112623"/>
                </a:lnTo>
                <a:lnTo>
                  <a:pt x="469352" y="106070"/>
                </a:lnTo>
                <a:lnTo>
                  <a:pt x="447649" y="106070"/>
                </a:lnTo>
                <a:lnTo>
                  <a:pt x="443636" y="101701"/>
                </a:lnTo>
                <a:lnTo>
                  <a:pt x="443636" y="42367"/>
                </a:lnTo>
                <a:close/>
              </a:path>
              <a:path w="471804" h="117475">
                <a:moveTo>
                  <a:pt x="468325" y="103174"/>
                </a:moveTo>
                <a:lnTo>
                  <a:pt x="465277" y="105105"/>
                </a:lnTo>
                <a:lnTo>
                  <a:pt x="461060" y="106070"/>
                </a:lnTo>
                <a:lnTo>
                  <a:pt x="469352" y="106070"/>
                </a:lnTo>
                <a:lnTo>
                  <a:pt x="468325" y="103174"/>
                </a:lnTo>
                <a:close/>
              </a:path>
              <a:path w="471804" h="117475">
                <a:moveTo>
                  <a:pt x="443636" y="10972"/>
                </a:moveTo>
                <a:lnTo>
                  <a:pt x="435559" y="10972"/>
                </a:lnTo>
                <a:lnTo>
                  <a:pt x="431901" y="32461"/>
                </a:lnTo>
                <a:lnTo>
                  <a:pt x="419557" y="34747"/>
                </a:lnTo>
                <a:lnTo>
                  <a:pt x="419557" y="42367"/>
                </a:lnTo>
                <a:lnTo>
                  <a:pt x="466496" y="42367"/>
                </a:lnTo>
                <a:lnTo>
                  <a:pt x="466496" y="32765"/>
                </a:lnTo>
                <a:lnTo>
                  <a:pt x="443636" y="32765"/>
                </a:lnTo>
                <a:lnTo>
                  <a:pt x="443636" y="1097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object 49"/>
          <p:cNvGrpSpPr/>
          <p:nvPr/>
        </p:nvGrpSpPr>
        <p:grpSpPr>
          <a:xfrm>
            <a:off x="1441956" y="3238502"/>
            <a:ext cx="7335196" cy="2740979"/>
            <a:chOff x="1114239" y="5178602"/>
            <a:chExt cx="5457825" cy="3304540"/>
          </a:xfrm>
        </p:grpSpPr>
        <p:pic>
          <p:nvPicPr>
            <p:cNvPr id="50" name="object 5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20584" y="5184940"/>
              <a:ext cx="812660" cy="86822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933244" y="5914847"/>
              <a:ext cx="4632350" cy="13831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20584" y="6053175"/>
              <a:ext cx="5445010" cy="107698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20584" y="7130148"/>
              <a:ext cx="5445010" cy="107699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20584" y="8207146"/>
              <a:ext cx="5445010" cy="27000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37475" y="5184940"/>
              <a:ext cx="695769" cy="72991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933244" y="5184940"/>
              <a:ext cx="1021461" cy="72991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954705" y="5184940"/>
              <a:ext cx="1021461" cy="72991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976166" y="5184940"/>
              <a:ext cx="1021461" cy="72991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997627" y="5184940"/>
              <a:ext cx="1021461" cy="729919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019088" y="5184940"/>
              <a:ext cx="546493" cy="331939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019088" y="5516765"/>
              <a:ext cx="546493" cy="39809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248448" y="5515724"/>
              <a:ext cx="684796" cy="3822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1933244" y="5515876"/>
              <a:ext cx="4086225" cy="5080"/>
            </a:xfrm>
            <a:custGeom>
              <a:avLst/>
              <a:gdLst/>
              <a:ahLst/>
              <a:cxnLst/>
              <a:rect l="l" t="t" r="r" b="b"/>
              <a:pathLst>
                <a:path w="4086225" h="5079">
                  <a:moveTo>
                    <a:pt x="4085844" y="889"/>
                  </a:moveTo>
                  <a:lnTo>
                    <a:pt x="3064383" y="660"/>
                  </a:lnTo>
                  <a:lnTo>
                    <a:pt x="2042922" y="444"/>
                  </a:lnTo>
                  <a:lnTo>
                    <a:pt x="1021461" y="215"/>
                  </a:lnTo>
                  <a:lnTo>
                    <a:pt x="0" y="0"/>
                  </a:lnTo>
                  <a:lnTo>
                    <a:pt x="0" y="3670"/>
                  </a:lnTo>
                  <a:lnTo>
                    <a:pt x="1021461" y="3886"/>
                  </a:lnTo>
                  <a:lnTo>
                    <a:pt x="2042922" y="4114"/>
                  </a:lnTo>
                  <a:lnTo>
                    <a:pt x="3064383" y="4330"/>
                  </a:lnTo>
                  <a:lnTo>
                    <a:pt x="4085844" y="4559"/>
                  </a:lnTo>
                  <a:lnTo>
                    <a:pt x="4085844" y="889"/>
                  </a:lnTo>
                  <a:close/>
                </a:path>
              </a:pathLst>
            </a:custGeom>
            <a:solidFill>
              <a:srgbClr val="EEE6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248448" y="5524500"/>
              <a:ext cx="684796" cy="3810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933244" y="5524639"/>
              <a:ext cx="4086225" cy="5080"/>
            </a:xfrm>
            <a:custGeom>
              <a:avLst/>
              <a:gdLst/>
              <a:ahLst/>
              <a:cxnLst/>
              <a:rect l="l" t="t" r="r" b="b"/>
              <a:pathLst>
                <a:path w="4086225" h="5079">
                  <a:moveTo>
                    <a:pt x="4085844" y="901"/>
                  </a:moveTo>
                  <a:lnTo>
                    <a:pt x="3064383" y="673"/>
                  </a:lnTo>
                  <a:lnTo>
                    <a:pt x="2042922" y="457"/>
                  </a:lnTo>
                  <a:lnTo>
                    <a:pt x="1021461" y="228"/>
                  </a:lnTo>
                  <a:lnTo>
                    <a:pt x="0" y="0"/>
                  </a:lnTo>
                  <a:lnTo>
                    <a:pt x="0" y="3670"/>
                  </a:lnTo>
                  <a:lnTo>
                    <a:pt x="1021461" y="3886"/>
                  </a:lnTo>
                  <a:lnTo>
                    <a:pt x="2042922" y="4114"/>
                  </a:lnTo>
                  <a:lnTo>
                    <a:pt x="3064383" y="4343"/>
                  </a:lnTo>
                  <a:lnTo>
                    <a:pt x="4085844" y="4572"/>
                  </a:lnTo>
                  <a:lnTo>
                    <a:pt x="4085844" y="901"/>
                  </a:lnTo>
                  <a:close/>
                </a:path>
              </a:pathLst>
            </a:custGeom>
            <a:solidFill>
              <a:srgbClr val="EEE6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019088" y="5525541"/>
              <a:ext cx="546493" cy="378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248448" y="5519394"/>
              <a:ext cx="684796" cy="5245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1933244" y="5519546"/>
              <a:ext cx="4086225" cy="6350"/>
            </a:xfrm>
            <a:custGeom>
              <a:avLst/>
              <a:gdLst/>
              <a:ahLst/>
              <a:cxnLst/>
              <a:rect l="l" t="t" r="r" b="b"/>
              <a:pathLst>
                <a:path w="4086225" h="6350">
                  <a:moveTo>
                    <a:pt x="4085844" y="889"/>
                  </a:moveTo>
                  <a:lnTo>
                    <a:pt x="3064383" y="660"/>
                  </a:lnTo>
                  <a:lnTo>
                    <a:pt x="2042922" y="444"/>
                  </a:lnTo>
                  <a:lnTo>
                    <a:pt x="1021461" y="215"/>
                  </a:lnTo>
                  <a:lnTo>
                    <a:pt x="0" y="0"/>
                  </a:lnTo>
                  <a:lnTo>
                    <a:pt x="0" y="5092"/>
                  </a:lnTo>
                  <a:lnTo>
                    <a:pt x="1021461" y="5321"/>
                  </a:lnTo>
                  <a:lnTo>
                    <a:pt x="2042922" y="5549"/>
                  </a:lnTo>
                  <a:lnTo>
                    <a:pt x="3064383" y="5765"/>
                  </a:lnTo>
                  <a:lnTo>
                    <a:pt x="4085844" y="5994"/>
                  </a:lnTo>
                  <a:lnTo>
                    <a:pt x="4085844" y="889"/>
                  </a:lnTo>
                  <a:close/>
                </a:path>
              </a:pathLst>
            </a:custGeom>
            <a:solidFill>
              <a:srgbClr val="EEE6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019088" y="5520436"/>
              <a:ext cx="546493" cy="5219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189314" y="5303672"/>
              <a:ext cx="2674239" cy="241922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4930508" y="5303609"/>
              <a:ext cx="691515" cy="191770"/>
            </a:xfrm>
            <a:custGeom>
              <a:avLst/>
              <a:gdLst/>
              <a:ahLst/>
              <a:cxnLst/>
              <a:rect l="l" t="t" r="r" b="b"/>
              <a:pathLst>
                <a:path w="691514" h="191770">
                  <a:moveTo>
                    <a:pt x="77838" y="134137"/>
                  </a:moveTo>
                  <a:lnTo>
                    <a:pt x="62534" y="134137"/>
                  </a:lnTo>
                  <a:lnTo>
                    <a:pt x="62534" y="177990"/>
                  </a:lnTo>
                  <a:lnTo>
                    <a:pt x="73939" y="191655"/>
                  </a:lnTo>
                  <a:lnTo>
                    <a:pt x="77838" y="191655"/>
                  </a:lnTo>
                  <a:lnTo>
                    <a:pt x="77838" y="134137"/>
                  </a:lnTo>
                  <a:close/>
                </a:path>
                <a:path w="691514" h="191770">
                  <a:moveTo>
                    <a:pt x="169684" y="74764"/>
                  </a:moveTo>
                  <a:lnTo>
                    <a:pt x="154393" y="74764"/>
                  </a:lnTo>
                  <a:lnTo>
                    <a:pt x="154393" y="178193"/>
                  </a:lnTo>
                  <a:lnTo>
                    <a:pt x="165303" y="191350"/>
                  </a:lnTo>
                  <a:lnTo>
                    <a:pt x="169684" y="191350"/>
                  </a:lnTo>
                  <a:lnTo>
                    <a:pt x="169684" y="74764"/>
                  </a:lnTo>
                  <a:close/>
                </a:path>
                <a:path w="691514" h="191770">
                  <a:moveTo>
                    <a:pt x="110579" y="112674"/>
                  </a:moveTo>
                  <a:lnTo>
                    <a:pt x="103035" y="112674"/>
                  </a:lnTo>
                  <a:lnTo>
                    <a:pt x="106451" y="114211"/>
                  </a:lnTo>
                  <a:lnTo>
                    <a:pt x="111027" y="120325"/>
                  </a:lnTo>
                  <a:lnTo>
                    <a:pt x="112217" y="124993"/>
                  </a:lnTo>
                  <a:lnTo>
                    <a:pt x="112193" y="131419"/>
                  </a:lnTo>
                  <a:lnTo>
                    <a:pt x="111645" y="137684"/>
                  </a:lnTo>
                  <a:lnTo>
                    <a:pt x="109929" y="144741"/>
                  </a:lnTo>
                  <a:lnTo>
                    <a:pt x="107068" y="152323"/>
                  </a:lnTo>
                  <a:lnTo>
                    <a:pt x="103060" y="160426"/>
                  </a:lnTo>
                  <a:lnTo>
                    <a:pt x="113969" y="171729"/>
                  </a:lnTo>
                  <a:lnTo>
                    <a:pt x="117553" y="164218"/>
                  </a:lnTo>
                  <a:lnTo>
                    <a:pt x="120113" y="156887"/>
                  </a:lnTo>
                  <a:lnTo>
                    <a:pt x="121649" y="149735"/>
                  </a:lnTo>
                  <a:lnTo>
                    <a:pt x="122161" y="142760"/>
                  </a:lnTo>
                  <a:lnTo>
                    <a:pt x="121542" y="134450"/>
                  </a:lnTo>
                  <a:lnTo>
                    <a:pt x="119686" y="126971"/>
                  </a:lnTo>
                  <a:lnTo>
                    <a:pt x="116594" y="120325"/>
                  </a:lnTo>
                  <a:lnTo>
                    <a:pt x="112268" y="114515"/>
                  </a:lnTo>
                  <a:lnTo>
                    <a:pt x="110579" y="112674"/>
                  </a:lnTo>
                  <a:close/>
                </a:path>
                <a:path w="691514" h="191770">
                  <a:moveTo>
                    <a:pt x="32931" y="94081"/>
                  </a:moveTo>
                  <a:lnTo>
                    <a:pt x="27076" y="94081"/>
                  </a:lnTo>
                  <a:lnTo>
                    <a:pt x="21971" y="96189"/>
                  </a:lnTo>
                  <a:lnTo>
                    <a:pt x="13195" y="104609"/>
                  </a:lnTo>
                  <a:lnTo>
                    <a:pt x="11145" y="110020"/>
                  </a:lnTo>
                  <a:lnTo>
                    <a:pt x="11056" y="126116"/>
                  </a:lnTo>
                  <a:lnTo>
                    <a:pt x="13373" y="132816"/>
                  </a:lnTo>
                  <a:lnTo>
                    <a:pt x="22860" y="143573"/>
                  </a:lnTo>
                  <a:lnTo>
                    <a:pt x="29222" y="146253"/>
                  </a:lnTo>
                  <a:lnTo>
                    <a:pt x="37211" y="146253"/>
                  </a:lnTo>
                  <a:lnTo>
                    <a:pt x="43287" y="145495"/>
                  </a:lnTo>
                  <a:lnTo>
                    <a:pt x="49534" y="143224"/>
                  </a:lnTo>
                  <a:lnTo>
                    <a:pt x="55950" y="139438"/>
                  </a:lnTo>
                  <a:lnTo>
                    <a:pt x="58575" y="137325"/>
                  </a:lnTo>
                  <a:lnTo>
                    <a:pt x="26847" y="137325"/>
                  </a:lnTo>
                  <a:lnTo>
                    <a:pt x="23685" y="136143"/>
                  </a:lnTo>
                  <a:lnTo>
                    <a:pt x="19075" y="131419"/>
                  </a:lnTo>
                  <a:lnTo>
                    <a:pt x="17919" y="128384"/>
                  </a:lnTo>
                  <a:lnTo>
                    <a:pt x="17990" y="120325"/>
                  </a:lnTo>
                  <a:lnTo>
                    <a:pt x="20142" y="116662"/>
                  </a:lnTo>
                  <a:lnTo>
                    <a:pt x="29044" y="110020"/>
                  </a:lnTo>
                  <a:lnTo>
                    <a:pt x="35293" y="108356"/>
                  </a:lnTo>
                  <a:lnTo>
                    <a:pt x="60531" y="108356"/>
                  </a:lnTo>
                  <a:lnTo>
                    <a:pt x="55862" y="103323"/>
                  </a:lnTo>
                  <a:lnTo>
                    <a:pt x="48704" y="98188"/>
                  </a:lnTo>
                  <a:lnTo>
                    <a:pt x="41060" y="95108"/>
                  </a:lnTo>
                  <a:lnTo>
                    <a:pt x="32931" y="94081"/>
                  </a:lnTo>
                  <a:close/>
                </a:path>
                <a:path w="691514" h="191770">
                  <a:moveTo>
                    <a:pt x="60531" y="108356"/>
                  </a:moveTo>
                  <a:lnTo>
                    <a:pt x="51142" y="108356"/>
                  </a:lnTo>
                  <a:lnTo>
                    <a:pt x="57543" y="110718"/>
                  </a:lnTo>
                  <a:lnTo>
                    <a:pt x="62534" y="115442"/>
                  </a:lnTo>
                  <a:lnTo>
                    <a:pt x="62534" y="117398"/>
                  </a:lnTo>
                  <a:lnTo>
                    <a:pt x="52890" y="126116"/>
                  </a:lnTo>
                  <a:lnTo>
                    <a:pt x="44400" y="132343"/>
                  </a:lnTo>
                  <a:lnTo>
                    <a:pt x="37065" y="136079"/>
                  </a:lnTo>
                  <a:lnTo>
                    <a:pt x="30886" y="137325"/>
                  </a:lnTo>
                  <a:lnTo>
                    <a:pt x="58575" y="137325"/>
                  </a:lnTo>
                  <a:lnTo>
                    <a:pt x="62534" y="134137"/>
                  </a:lnTo>
                  <a:lnTo>
                    <a:pt x="77838" y="134137"/>
                  </a:lnTo>
                  <a:lnTo>
                    <a:pt x="77838" y="122834"/>
                  </a:lnTo>
                  <a:lnTo>
                    <a:pt x="85102" y="116065"/>
                  </a:lnTo>
                  <a:lnTo>
                    <a:pt x="91986" y="112674"/>
                  </a:lnTo>
                  <a:lnTo>
                    <a:pt x="110579" y="112674"/>
                  </a:lnTo>
                  <a:lnTo>
                    <a:pt x="108599" y="110515"/>
                  </a:lnTo>
                  <a:lnTo>
                    <a:pt x="62534" y="110515"/>
                  </a:lnTo>
                  <a:lnTo>
                    <a:pt x="60531" y="108356"/>
                  </a:lnTo>
                  <a:close/>
                </a:path>
                <a:path w="691514" h="191770">
                  <a:moveTo>
                    <a:pt x="77838" y="74764"/>
                  </a:moveTo>
                  <a:lnTo>
                    <a:pt x="62534" y="74764"/>
                  </a:lnTo>
                  <a:lnTo>
                    <a:pt x="62534" y="110515"/>
                  </a:lnTo>
                  <a:lnTo>
                    <a:pt x="108599" y="110515"/>
                  </a:lnTo>
                  <a:lnTo>
                    <a:pt x="105676" y="107327"/>
                  </a:lnTo>
                  <a:lnTo>
                    <a:pt x="105055" y="107022"/>
                  </a:lnTo>
                  <a:lnTo>
                    <a:pt x="77838" y="107022"/>
                  </a:lnTo>
                  <a:lnTo>
                    <a:pt x="77838" y="74764"/>
                  </a:lnTo>
                  <a:close/>
                </a:path>
                <a:path w="691514" h="191770">
                  <a:moveTo>
                    <a:pt x="98348" y="103733"/>
                  </a:moveTo>
                  <a:lnTo>
                    <a:pt x="85559" y="103733"/>
                  </a:lnTo>
                  <a:lnTo>
                    <a:pt x="81407" y="104825"/>
                  </a:lnTo>
                  <a:lnTo>
                    <a:pt x="77838" y="107022"/>
                  </a:lnTo>
                  <a:lnTo>
                    <a:pt x="105055" y="107022"/>
                  </a:lnTo>
                  <a:lnTo>
                    <a:pt x="98348" y="103733"/>
                  </a:lnTo>
                  <a:close/>
                </a:path>
                <a:path w="691514" h="191770">
                  <a:moveTo>
                    <a:pt x="132664" y="60185"/>
                  </a:moveTo>
                  <a:lnTo>
                    <a:pt x="0" y="60185"/>
                  </a:lnTo>
                  <a:lnTo>
                    <a:pt x="0" y="74764"/>
                  </a:lnTo>
                  <a:lnTo>
                    <a:pt x="132664" y="74764"/>
                  </a:lnTo>
                  <a:lnTo>
                    <a:pt x="132664" y="60185"/>
                  </a:lnTo>
                  <a:close/>
                </a:path>
                <a:path w="691514" h="191770">
                  <a:moveTo>
                    <a:pt x="135890" y="60185"/>
                  </a:moveTo>
                  <a:lnTo>
                    <a:pt x="132664" y="60185"/>
                  </a:lnTo>
                  <a:lnTo>
                    <a:pt x="132664" y="74764"/>
                  </a:lnTo>
                  <a:lnTo>
                    <a:pt x="135890" y="74764"/>
                  </a:lnTo>
                  <a:lnTo>
                    <a:pt x="135890" y="60185"/>
                  </a:lnTo>
                  <a:close/>
                </a:path>
                <a:path w="691514" h="191770">
                  <a:moveTo>
                    <a:pt x="199199" y="60185"/>
                  </a:moveTo>
                  <a:lnTo>
                    <a:pt x="135890" y="60185"/>
                  </a:lnTo>
                  <a:lnTo>
                    <a:pt x="135890" y="74764"/>
                  </a:lnTo>
                  <a:lnTo>
                    <a:pt x="199199" y="74764"/>
                  </a:lnTo>
                  <a:lnTo>
                    <a:pt x="199199" y="60185"/>
                  </a:lnTo>
                  <a:close/>
                </a:path>
                <a:path w="691514" h="191770">
                  <a:moveTo>
                    <a:pt x="99745" y="0"/>
                  </a:moveTo>
                  <a:lnTo>
                    <a:pt x="62166" y="19023"/>
                  </a:lnTo>
                  <a:lnTo>
                    <a:pt x="58826" y="33375"/>
                  </a:lnTo>
                  <a:lnTo>
                    <a:pt x="59326" y="40331"/>
                  </a:lnTo>
                  <a:lnTo>
                    <a:pt x="60825" y="47118"/>
                  </a:lnTo>
                  <a:lnTo>
                    <a:pt x="63321" y="53737"/>
                  </a:lnTo>
                  <a:lnTo>
                    <a:pt x="66814" y="60185"/>
                  </a:lnTo>
                  <a:lnTo>
                    <a:pt x="78511" y="60185"/>
                  </a:lnTo>
                  <a:lnTo>
                    <a:pt x="75590" y="52654"/>
                  </a:lnTo>
                  <a:lnTo>
                    <a:pt x="74129" y="45427"/>
                  </a:lnTo>
                  <a:lnTo>
                    <a:pt x="74129" y="30302"/>
                  </a:lnTo>
                  <a:lnTo>
                    <a:pt x="76530" y="24129"/>
                  </a:lnTo>
                  <a:lnTo>
                    <a:pt x="86144" y="15913"/>
                  </a:lnTo>
                  <a:lnTo>
                    <a:pt x="93345" y="13868"/>
                  </a:lnTo>
                  <a:lnTo>
                    <a:pt x="139222" y="13868"/>
                  </a:lnTo>
                  <a:lnTo>
                    <a:pt x="134207" y="9820"/>
                  </a:lnTo>
                  <a:lnTo>
                    <a:pt x="123729" y="4364"/>
                  </a:lnTo>
                  <a:lnTo>
                    <a:pt x="112242" y="1090"/>
                  </a:lnTo>
                  <a:lnTo>
                    <a:pt x="99745" y="0"/>
                  </a:lnTo>
                  <a:close/>
                </a:path>
                <a:path w="691514" h="191770">
                  <a:moveTo>
                    <a:pt x="139222" y="13868"/>
                  </a:moveTo>
                  <a:lnTo>
                    <a:pt x="102958" y="13868"/>
                  </a:lnTo>
                  <a:lnTo>
                    <a:pt x="111412" y="14592"/>
                  </a:lnTo>
                  <a:lnTo>
                    <a:pt x="119627" y="16765"/>
                  </a:lnTo>
                  <a:lnTo>
                    <a:pt x="150145" y="39952"/>
                  </a:lnTo>
                  <a:lnTo>
                    <a:pt x="164033" y="60185"/>
                  </a:lnTo>
                  <a:lnTo>
                    <a:pt x="169684" y="60185"/>
                  </a:lnTo>
                  <a:lnTo>
                    <a:pt x="163786" y="46848"/>
                  </a:lnTo>
                  <a:lnTo>
                    <a:pt x="157484" y="35280"/>
                  </a:lnTo>
                  <a:lnTo>
                    <a:pt x="150761" y="25463"/>
                  </a:lnTo>
                  <a:lnTo>
                    <a:pt x="143675" y="17462"/>
                  </a:lnTo>
                  <a:lnTo>
                    <a:pt x="139222" y="13868"/>
                  </a:lnTo>
                  <a:close/>
                </a:path>
                <a:path w="691514" h="191770">
                  <a:moveTo>
                    <a:pt x="480529" y="74764"/>
                  </a:moveTo>
                  <a:lnTo>
                    <a:pt x="465429" y="74764"/>
                  </a:lnTo>
                  <a:lnTo>
                    <a:pt x="465429" y="177685"/>
                  </a:lnTo>
                  <a:lnTo>
                    <a:pt x="476923" y="191655"/>
                  </a:lnTo>
                  <a:lnTo>
                    <a:pt x="480529" y="191655"/>
                  </a:lnTo>
                  <a:lnTo>
                    <a:pt x="480529" y="74764"/>
                  </a:lnTo>
                  <a:close/>
                </a:path>
                <a:path w="691514" h="191770">
                  <a:moveTo>
                    <a:pt x="661466" y="74764"/>
                  </a:moveTo>
                  <a:lnTo>
                    <a:pt x="646176" y="74764"/>
                  </a:lnTo>
                  <a:lnTo>
                    <a:pt x="646176" y="177380"/>
                  </a:lnTo>
                  <a:lnTo>
                    <a:pt x="657860" y="191655"/>
                  </a:lnTo>
                  <a:lnTo>
                    <a:pt x="661466" y="191655"/>
                  </a:lnTo>
                  <a:lnTo>
                    <a:pt x="661466" y="74764"/>
                  </a:lnTo>
                  <a:close/>
                </a:path>
                <a:path w="691514" h="191770">
                  <a:moveTo>
                    <a:pt x="342938" y="74764"/>
                  </a:moveTo>
                  <a:lnTo>
                    <a:pt x="327647" y="74764"/>
                  </a:lnTo>
                  <a:lnTo>
                    <a:pt x="327647" y="177990"/>
                  </a:lnTo>
                  <a:lnTo>
                    <a:pt x="338366" y="191350"/>
                  </a:lnTo>
                  <a:lnTo>
                    <a:pt x="342938" y="191350"/>
                  </a:lnTo>
                  <a:lnTo>
                    <a:pt x="342938" y="74764"/>
                  </a:lnTo>
                  <a:close/>
                </a:path>
                <a:path w="691514" h="191770">
                  <a:moveTo>
                    <a:pt x="597750" y="120167"/>
                  </a:moveTo>
                  <a:lnTo>
                    <a:pt x="582460" y="120167"/>
                  </a:lnTo>
                  <a:lnTo>
                    <a:pt x="582460" y="177380"/>
                  </a:lnTo>
                  <a:lnTo>
                    <a:pt x="595706" y="191350"/>
                  </a:lnTo>
                  <a:lnTo>
                    <a:pt x="597750" y="191350"/>
                  </a:lnTo>
                  <a:lnTo>
                    <a:pt x="597750" y="120167"/>
                  </a:lnTo>
                  <a:close/>
                </a:path>
                <a:path w="691514" h="191770">
                  <a:moveTo>
                    <a:pt x="597750" y="74764"/>
                  </a:moveTo>
                  <a:lnTo>
                    <a:pt x="582460" y="74764"/>
                  </a:lnTo>
                  <a:lnTo>
                    <a:pt x="582460" y="105689"/>
                  </a:lnTo>
                  <a:lnTo>
                    <a:pt x="525208" y="105689"/>
                  </a:lnTo>
                  <a:lnTo>
                    <a:pt x="522414" y="106870"/>
                  </a:lnTo>
                  <a:lnTo>
                    <a:pt x="517613" y="111594"/>
                  </a:lnTo>
                  <a:lnTo>
                    <a:pt x="516407" y="114693"/>
                  </a:lnTo>
                  <a:lnTo>
                    <a:pt x="516407" y="124002"/>
                  </a:lnTo>
                  <a:lnTo>
                    <a:pt x="519315" y="131394"/>
                  </a:lnTo>
                  <a:lnTo>
                    <a:pt x="530936" y="150025"/>
                  </a:lnTo>
                  <a:lnTo>
                    <a:pt x="535305" y="154673"/>
                  </a:lnTo>
                  <a:lnTo>
                    <a:pt x="540689" y="154673"/>
                  </a:lnTo>
                  <a:lnTo>
                    <a:pt x="541934" y="153136"/>
                  </a:lnTo>
                  <a:lnTo>
                    <a:pt x="541832" y="145681"/>
                  </a:lnTo>
                  <a:lnTo>
                    <a:pt x="541642" y="143687"/>
                  </a:lnTo>
                  <a:lnTo>
                    <a:pt x="541208" y="140373"/>
                  </a:lnTo>
                  <a:lnTo>
                    <a:pt x="541060" y="138455"/>
                  </a:lnTo>
                  <a:lnTo>
                    <a:pt x="540956" y="128447"/>
                  </a:lnTo>
                  <a:lnTo>
                    <a:pt x="541451" y="124701"/>
                  </a:lnTo>
                  <a:lnTo>
                    <a:pt x="543471" y="121081"/>
                  </a:lnTo>
                  <a:lnTo>
                    <a:pt x="546277" y="120167"/>
                  </a:lnTo>
                  <a:lnTo>
                    <a:pt x="597750" y="120167"/>
                  </a:lnTo>
                  <a:lnTo>
                    <a:pt x="597750" y="74764"/>
                  </a:lnTo>
                  <a:close/>
                </a:path>
                <a:path w="691514" h="191770">
                  <a:moveTo>
                    <a:pt x="267157" y="109893"/>
                  </a:moveTo>
                  <a:lnTo>
                    <a:pt x="262216" y="109893"/>
                  </a:lnTo>
                  <a:lnTo>
                    <a:pt x="260337" y="111442"/>
                  </a:lnTo>
                  <a:lnTo>
                    <a:pt x="260337" y="117322"/>
                  </a:lnTo>
                  <a:lnTo>
                    <a:pt x="263842" y="123596"/>
                  </a:lnTo>
                  <a:lnTo>
                    <a:pt x="277876" y="143040"/>
                  </a:lnTo>
                  <a:lnTo>
                    <a:pt x="282498" y="148945"/>
                  </a:lnTo>
                  <a:lnTo>
                    <a:pt x="287006" y="153136"/>
                  </a:lnTo>
                  <a:lnTo>
                    <a:pt x="289039" y="154165"/>
                  </a:lnTo>
                  <a:lnTo>
                    <a:pt x="293331" y="154165"/>
                  </a:lnTo>
                  <a:lnTo>
                    <a:pt x="295325" y="152476"/>
                  </a:lnTo>
                  <a:lnTo>
                    <a:pt x="298502" y="145681"/>
                  </a:lnTo>
                  <a:lnTo>
                    <a:pt x="299300" y="140373"/>
                  </a:lnTo>
                  <a:lnTo>
                    <a:pt x="299178" y="130098"/>
                  </a:lnTo>
                  <a:lnTo>
                    <a:pt x="299012" y="126326"/>
                  </a:lnTo>
                  <a:lnTo>
                    <a:pt x="298255" y="114693"/>
                  </a:lnTo>
                  <a:lnTo>
                    <a:pt x="297962" y="110718"/>
                  </a:lnTo>
                  <a:lnTo>
                    <a:pt x="275247" y="110718"/>
                  </a:lnTo>
                  <a:lnTo>
                    <a:pt x="273418" y="110578"/>
                  </a:lnTo>
                  <a:lnTo>
                    <a:pt x="268871" y="110032"/>
                  </a:lnTo>
                  <a:lnTo>
                    <a:pt x="267157" y="109893"/>
                  </a:lnTo>
                  <a:close/>
                </a:path>
                <a:path w="691514" h="191770">
                  <a:moveTo>
                    <a:pt x="398983" y="74764"/>
                  </a:moveTo>
                  <a:lnTo>
                    <a:pt x="383692" y="74764"/>
                  </a:lnTo>
                  <a:lnTo>
                    <a:pt x="383787" y="122085"/>
                  </a:lnTo>
                  <a:lnTo>
                    <a:pt x="410760" y="149159"/>
                  </a:lnTo>
                  <a:lnTo>
                    <a:pt x="420611" y="152730"/>
                  </a:lnTo>
                  <a:lnTo>
                    <a:pt x="425805" y="152730"/>
                  </a:lnTo>
                  <a:lnTo>
                    <a:pt x="430339" y="150164"/>
                  </a:lnTo>
                  <a:lnTo>
                    <a:pt x="438061" y="139890"/>
                  </a:lnTo>
                  <a:lnTo>
                    <a:pt x="407009" y="139788"/>
                  </a:lnTo>
                  <a:lnTo>
                    <a:pt x="404342" y="138645"/>
                  </a:lnTo>
                  <a:lnTo>
                    <a:pt x="400062" y="134048"/>
                  </a:lnTo>
                  <a:lnTo>
                    <a:pt x="399094" y="131394"/>
                  </a:lnTo>
                  <a:lnTo>
                    <a:pt x="398983" y="74764"/>
                  </a:lnTo>
                  <a:close/>
                </a:path>
                <a:path w="691514" h="191770">
                  <a:moveTo>
                    <a:pt x="438442" y="74764"/>
                  </a:moveTo>
                  <a:lnTo>
                    <a:pt x="424700" y="74764"/>
                  </a:lnTo>
                  <a:lnTo>
                    <a:pt x="424700" y="130098"/>
                  </a:lnTo>
                  <a:lnTo>
                    <a:pt x="423202" y="133286"/>
                  </a:lnTo>
                  <a:lnTo>
                    <a:pt x="417156" y="138480"/>
                  </a:lnTo>
                  <a:lnTo>
                    <a:pt x="413829" y="139788"/>
                  </a:lnTo>
                  <a:lnTo>
                    <a:pt x="438090" y="139788"/>
                  </a:lnTo>
                  <a:lnTo>
                    <a:pt x="439953" y="133286"/>
                  </a:lnTo>
                  <a:lnTo>
                    <a:pt x="439847" y="117322"/>
                  </a:lnTo>
                  <a:lnTo>
                    <a:pt x="439318" y="103835"/>
                  </a:lnTo>
                  <a:lnTo>
                    <a:pt x="439006" y="95167"/>
                  </a:lnTo>
                  <a:lnTo>
                    <a:pt x="438756" y="87433"/>
                  </a:lnTo>
                  <a:lnTo>
                    <a:pt x="438568" y="80632"/>
                  </a:lnTo>
                  <a:lnTo>
                    <a:pt x="438442" y="74764"/>
                  </a:lnTo>
                  <a:close/>
                </a:path>
                <a:path w="691514" h="191770">
                  <a:moveTo>
                    <a:pt x="295211" y="74764"/>
                  </a:moveTo>
                  <a:lnTo>
                    <a:pt x="284010" y="74764"/>
                  </a:lnTo>
                  <a:lnTo>
                    <a:pt x="284010" y="108762"/>
                  </a:lnTo>
                  <a:lnTo>
                    <a:pt x="281533" y="110718"/>
                  </a:lnTo>
                  <a:lnTo>
                    <a:pt x="297962" y="110718"/>
                  </a:lnTo>
                  <a:lnTo>
                    <a:pt x="297002" y="97670"/>
                  </a:lnTo>
                  <a:lnTo>
                    <a:pt x="295211" y="74764"/>
                  </a:lnTo>
                  <a:close/>
                </a:path>
                <a:path w="691514" h="191770">
                  <a:moveTo>
                    <a:pt x="369087" y="60185"/>
                  </a:moveTo>
                  <a:lnTo>
                    <a:pt x="251371" y="60185"/>
                  </a:lnTo>
                  <a:lnTo>
                    <a:pt x="251371" y="74764"/>
                  </a:lnTo>
                  <a:lnTo>
                    <a:pt x="369087" y="74764"/>
                  </a:lnTo>
                  <a:lnTo>
                    <a:pt x="369087" y="60185"/>
                  </a:lnTo>
                  <a:close/>
                </a:path>
                <a:path w="691514" h="191770">
                  <a:moveTo>
                    <a:pt x="372465" y="60185"/>
                  </a:moveTo>
                  <a:lnTo>
                    <a:pt x="369087" y="60185"/>
                  </a:lnTo>
                  <a:lnTo>
                    <a:pt x="369087" y="74764"/>
                  </a:lnTo>
                  <a:lnTo>
                    <a:pt x="372465" y="74764"/>
                  </a:lnTo>
                  <a:lnTo>
                    <a:pt x="372465" y="60185"/>
                  </a:lnTo>
                  <a:close/>
                </a:path>
                <a:path w="691514" h="191770">
                  <a:moveTo>
                    <a:pt x="507733" y="60185"/>
                  </a:moveTo>
                  <a:lnTo>
                    <a:pt x="372465" y="60185"/>
                  </a:lnTo>
                  <a:lnTo>
                    <a:pt x="372465" y="74764"/>
                  </a:lnTo>
                  <a:lnTo>
                    <a:pt x="507733" y="74764"/>
                  </a:lnTo>
                  <a:lnTo>
                    <a:pt x="507733" y="60185"/>
                  </a:lnTo>
                  <a:close/>
                </a:path>
                <a:path w="691514" h="191770">
                  <a:moveTo>
                    <a:pt x="510133" y="60185"/>
                  </a:moveTo>
                  <a:lnTo>
                    <a:pt x="507733" y="60185"/>
                  </a:lnTo>
                  <a:lnTo>
                    <a:pt x="507733" y="74764"/>
                  </a:lnTo>
                  <a:lnTo>
                    <a:pt x="510133" y="74764"/>
                  </a:lnTo>
                  <a:lnTo>
                    <a:pt x="510133" y="60185"/>
                  </a:lnTo>
                  <a:close/>
                </a:path>
                <a:path w="691514" h="191770">
                  <a:moveTo>
                    <a:pt x="624446" y="60185"/>
                  </a:moveTo>
                  <a:lnTo>
                    <a:pt x="510133" y="60185"/>
                  </a:lnTo>
                  <a:lnTo>
                    <a:pt x="510133" y="74764"/>
                  </a:lnTo>
                  <a:lnTo>
                    <a:pt x="624446" y="74764"/>
                  </a:lnTo>
                  <a:lnTo>
                    <a:pt x="624446" y="60185"/>
                  </a:lnTo>
                  <a:close/>
                </a:path>
                <a:path w="691514" h="191770">
                  <a:moveTo>
                    <a:pt x="627367" y="60185"/>
                  </a:moveTo>
                  <a:lnTo>
                    <a:pt x="624446" y="60185"/>
                  </a:lnTo>
                  <a:lnTo>
                    <a:pt x="624446" y="74764"/>
                  </a:lnTo>
                  <a:lnTo>
                    <a:pt x="627367" y="74764"/>
                  </a:lnTo>
                  <a:lnTo>
                    <a:pt x="627367" y="60185"/>
                  </a:lnTo>
                  <a:close/>
                </a:path>
                <a:path w="691514" h="191770">
                  <a:moveTo>
                    <a:pt x="690981" y="60185"/>
                  </a:moveTo>
                  <a:lnTo>
                    <a:pt x="627367" y="60185"/>
                  </a:lnTo>
                  <a:lnTo>
                    <a:pt x="627367" y="74764"/>
                  </a:lnTo>
                  <a:lnTo>
                    <a:pt x="690981" y="74764"/>
                  </a:lnTo>
                  <a:lnTo>
                    <a:pt x="690981" y="60185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254239" y="5659158"/>
              <a:ext cx="5299075" cy="903605"/>
            </a:xfrm>
            <a:custGeom>
              <a:avLst/>
              <a:gdLst/>
              <a:ahLst/>
              <a:cxnLst/>
              <a:rect l="l" t="t" r="r" b="b"/>
              <a:pathLst>
                <a:path w="5299075" h="903604">
                  <a:moveTo>
                    <a:pt x="756958" y="666915"/>
                  </a:moveTo>
                  <a:lnTo>
                    <a:pt x="0" y="666915"/>
                  </a:lnTo>
                  <a:lnTo>
                    <a:pt x="0" y="903338"/>
                  </a:lnTo>
                  <a:lnTo>
                    <a:pt x="756958" y="903338"/>
                  </a:lnTo>
                  <a:lnTo>
                    <a:pt x="756958" y="666915"/>
                  </a:lnTo>
                  <a:close/>
                </a:path>
                <a:path w="5299075" h="903604">
                  <a:moveTo>
                    <a:pt x="5298681" y="38"/>
                  </a:moveTo>
                  <a:lnTo>
                    <a:pt x="3842994" y="38"/>
                  </a:lnTo>
                  <a:lnTo>
                    <a:pt x="2969590" y="25"/>
                  </a:lnTo>
                  <a:lnTo>
                    <a:pt x="2212632" y="25"/>
                  </a:lnTo>
                  <a:lnTo>
                    <a:pt x="1630362" y="12"/>
                  </a:lnTo>
                  <a:lnTo>
                    <a:pt x="756958" y="12"/>
                  </a:lnTo>
                  <a:lnTo>
                    <a:pt x="0" y="0"/>
                  </a:lnTo>
                  <a:lnTo>
                    <a:pt x="0" y="666877"/>
                  </a:lnTo>
                  <a:lnTo>
                    <a:pt x="756958" y="666877"/>
                  </a:lnTo>
                  <a:lnTo>
                    <a:pt x="1630362" y="666889"/>
                  </a:lnTo>
                  <a:lnTo>
                    <a:pt x="2212632" y="666889"/>
                  </a:lnTo>
                  <a:lnTo>
                    <a:pt x="2969590" y="666902"/>
                  </a:lnTo>
                  <a:lnTo>
                    <a:pt x="3842994" y="666902"/>
                  </a:lnTo>
                  <a:lnTo>
                    <a:pt x="5298681" y="666915"/>
                  </a:lnTo>
                  <a:lnTo>
                    <a:pt x="5298681" y="38"/>
                  </a:lnTo>
                  <a:close/>
                </a:path>
              </a:pathLst>
            </a:custGeom>
            <a:solidFill>
              <a:srgbClr val="8456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011197" y="6326085"/>
              <a:ext cx="4542155" cy="1891664"/>
            </a:xfrm>
            <a:custGeom>
              <a:avLst/>
              <a:gdLst/>
              <a:ahLst/>
              <a:cxnLst/>
              <a:rect l="l" t="t" r="r" b="b"/>
              <a:pathLst>
                <a:path w="4542155" h="1891665">
                  <a:moveTo>
                    <a:pt x="4541723" y="25"/>
                  </a:moveTo>
                  <a:lnTo>
                    <a:pt x="3086036" y="25"/>
                  </a:lnTo>
                  <a:lnTo>
                    <a:pt x="2212632" y="12"/>
                  </a:lnTo>
                  <a:lnTo>
                    <a:pt x="1455674" y="12"/>
                  </a:lnTo>
                  <a:lnTo>
                    <a:pt x="873404" y="0"/>
                  </a:lnTo>
                  <a:lnTo>
                    <a:pt x="0" y="0"/>
                  </a:lnTo>
                  <a:lnTo>
                    <a:pt x="0" y="236423"/>
                  </a:lnTo>
                  <a:lnTo>
                    <a:pt x="873404" y="236423"/>
                  </a:lnTo>
                  <a:lnTo>
                    <a:pt x="1455674" y="236423"/>
                  </a:lnTo>
                  <a:lnTo>
                    <a:pt x="2212632" y="236435"/>
                  </a:lnTo>
                  <a:lnTo>
                    <a:pt x="3086036" y="236435"/>
                  </a:lnTo>
                  <a:lnTo>
                    <a:pt x="3086036" y="1891461"/>
                  </a:lnTo>
                  <a:lnTo>
                    <a:pt x="4541723" y="1891461"/>
                  </a:lnTo>
                  <a:lnTo>
                    <a:pt x="4541723" y="25"/>
                  </a:lnTo>
                  <a:close/>
                </a:path>
              </a:pathLst>
            </a:custGeom>
            <a:solidFill>
              <a:srgbClr val="F8E0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254239" y="6562547"/>
              <a:ext cx="757555" cy="236854"/>
            </a:xfrm>
            <a:custGeom>
              <a:avLst/>
              <a:gdLst/>
              <a:ahLst/>
              <a:cxnLst/>
              <a:rect l="l" t="t" r="r" b="b"/>
              <a:pathLst>
                <a:path w="757555" h="236854">
                  <a:moveTo>
                    <a:pt x="756958" y="0"/>
                  </a:moveTo>
                  <a:lnTo>
                    <a:pt x="0" y="0"/>
                  </a:lnTo>
                  <a:lnTo>
                    <a:pt x="0" y="236423"/>
                  </a:lnTo>
                  <a:lnTo>
                    <a:pt x="756958" y="236423"/>
                  </a:lnTo>
                  <a:lnTo>
                    <a:pt x="756958" y="0"/>
                  </a:lnTo>
                  <a:close/>
                </a:path>
              </a:pathLst>
            </a:custGeom>
            <a:solidFill>
              <a:srgbClr val="8456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011197" y="6562547"/>
              <a:ext cx="3086100" cy="236854"/>
            </a:xfrm>
            <a:custGeom>
              <a:avLst/>
              <a:gdLst/>
              <a:ahLst/>
              <a:cxnLst/>
              <a:rect l="l" t="t" r="r" b="b"/>
              <a:pathLst>
                <a:path w="3086100" h="236854">
                  <a:moveTo>
                    <a:pt x="3086036" y="12"/>
                  </a:moveTo>
                  <a:lnTo>
                    <a:pt x="2212632" y="12"/>
                  </a:lnTo>
                  <a:lnTo>
                    <a:pt x="1455674" y="12"/>
                  </a:lnTo>
                  <a:lnTo>
                    <a:pt x="873404" y="12"/>
                  </a:lnTo>
                  <a:lnTo>
                    <a:pt x="0" y="0"/>
                  </a:lnTo>
                  <a:lnTo>
                    <a:pt x="0" y="236423"/>
                  </a:lnTo>
                  <a:lnTo>
                    <a:pt x="873404" y="236423"/>
                  </a:lnTo>
                  <a:lnTo>
                    <a:pt x="1455674" y="236435"/>
                  </a:lnTo>
                  <a:lnTo>
                    <a:pt x="2212632" y="236435"/>
                  </a:lnTo>
                  <a:lnTo>
                    <a:pt x="3086036" y="236435"/>
                  </a:lnTo>
                  <a:lnTo>
                    <a:pt x="3086036" y="12"/>
                  </a:lnTo>
                  <a:close/>
                </a:path>
              </a:pathLst>
            </a:custGeom>
            <a:solidFill>
              <a:srgbClr val="FC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254239" y="6798995"/>
              <a:ext cx="757555" cy="236854"/>
            </a:xfrm>
            <a:custGeom>
              <a:avLst/>
              <a:gdLst/>
              <a:ahLst/>
              <a:cxnLst/>
              <a:rect l="l" t="t" r="r" b="b"/>
              <a:pathLst>
                <a:path w="757555" h="236854">
                  <a:moveTo>
                    <a:pt x="756958" y="0"/>
                  </a:moveTo>
                  <a:lnTo>
                    <a:pt x="0" y="0"/>
                  </a:lnTo>
                  <a:lnTo>
                    <a:pt x="0" y="236423"/>
                  </a:lnTo>
                  <a:lnTo>
                    <a:pt x="756958" y="236423"/>
                  </a:lnTo>
                  <a:lnTo>
                    <a:pt x="756958" y="0"/>
                  </a:lnTo>
                  <a:close/>
                </a:path>
              </a:pathLst>
            </a:custGeom>
            <a:solidFill>
              <a:srgbClr val="8456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011197" y="6799021"/>
              <a:ext cx="3086100" cy="236854"/>
            </a:xfrm>
            <a:custGeom>
              <a:avLst/>
              <a:gdLst/>
              <a:ahLst/>
              <a:cxnLst/>
              <a:rect l="l" t="t" r="r" b="b"/>
              <a:pathLst>
                <a:path w="3086100" h="236854">
                  <a:moveTo>
                    <a:pt x="3086036" y="0"/>
                  </a:moveTo>
                  <a:lnTo>
                    <a:pt x="2212632" y="0"/>
                  </a:lnTo>
                  <a:lnTo>
                    <a:pt x="1455674" y="0"/>
                  </a:lnTo>
                  <a:lnTo>
                    <a:pt x="873404" y="0"/>
                  </a:lnTo>
                  <a:lnTo>
                    <a:pt x="0" y="0"/>
                  </a:lnTo>
                  <a:lnTo>
                    <a:pt x="0" y="236410"/>
                  </a:lnTo>
                  <a:lnTo>
                    <a:pt x="873404" y="236410"/>
                  </a:lnTo>
                  <a:lnTo>
                    <a:pt x="1455674" y="236410"/>
                  </a:lnTo>
                  <a:lnTo>
                    <a:pt x="2212632" y="236423"/>
                  </a:lnTo>
                  <a:lnTo>
                    <a:pt x="3086036" y="236423"/>
                  </a:lnTo>
                  <a:lnTo>
                    <a:pt x="3086036" y="0"/>
                  </a:lnTo>
                  <a:close/>
                </a:path>
              </a:pathLst>
            </a:custGeom>
            <a:solidFill>
              <a:srgbClr val="F8E0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254239" y="7035457"/>
              <a:ext cx="757555" cy="236854"/>
            </a:xfrm>
            <a:custGeom>
              <a:avLst/>
              <a:gdLst/>
              <a:ahLst/>
              <a:cxnLst/>
              <a:rect l="l" t="t" r="r" b="b"/>
              <a:pathLst>
                <a:path w="757555" h="236854">
                  <a:moveTo>
                    <a:pt x="756958" y="0"/>
                  </a:moveTo>
                  <a:lnTo>
                    <a:pt x="0" y="0"/>
                  </a:lnTo>
                  <a:lnTo>
                    <a:pt x="0" y="236423"/>
                  </a:lnTo>
                  <a:lnTo>
                    <a:pt x="756958" y="236423"/>
                  </a:lnTo>
                  <a:lnTo>
                    <a:pt x="756958" y="0"/>
                  </a:lnTo>
                  <a:close/>
                </a:path>
              </a:pathLst>
            </a:custGeom>
            <a:solidFill>
              <a:srgbClr val="8456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011197" y="7035469"/>
              <a:ext cx="3086100" cy="236854"/>
            </a:xfrm>
            <a:custGeom>
              <a:avLst/>
              <a:gdLst/>
              <a:ahLst/>
              <a:cxnLst/>
              <a:rect l="l" t="t" r="r" b="b"/>
              <a:pathLst>
                <a:path w="3086100" h="236854">
                  <a:moveTo>
                    <a:pt x="3086036" y="12"/>
                  </a:moveTo>
                  <a:lnTo>
                    <a:pt x="2212632" y="12"/>
                  </a:lnTo>
                  <a:lnTo>
                    <a:pt x="1455674" y="12"/>
                  </a:lnTo>
                  <a:lnTo>
                    <a:pt x="873404" y="0"/>
                  </a:lnTo>
                  <a:lnTo>
                    <a:pt x="0" y="0"/>
                  </a:lnTo>
                  <a:lnTo>
                    <a:pt x="0" y="236423"/>
                  </a:lnTo>
                  <a:lnTo>
                    <a:pt x="873404" y="236423"/>
                  </a:lnTo>
                  <a:lnTo>
                    <a:pt x="1455674" y="236423"/>
                  </a:lnTo>
                  <a:lnTo>
                    <a:pt x="2212632" y="236435"/>
                  </a:lnTo>
                  <a:lnTo>
                    <a:pt x="3086036" y="236435"/>
                  </a:lnTo>
                  <a:lnTo>
                    <a:pt x="3086036" y="12"/>
                  </a:lnTo>
                  <a:close/>
                </a:path>
              </a:pathLst>
            </a:custGeom>
            <a:solidFill>
              <a:srgbClr val="FC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254239" y="7271918"/>
              <a:ext cx="757555" cy="236854"/>
            </a:xfrm>
            <a:custGeom>
              <a:avLst/>
              <a:gdLst/>
              <a:ahLst/>
              <a:cxnLst/>
              <a:rect l="l" t="t" r="r" b="b"/>
              <a:pathLst>
                <a:path w="757555" h="236854">
                  <a:moveTo>
                    <a:pt x="756958" y="0"/>
                  </a:moveTo>
                  <a:lnTo>
                    <a:pt x="0" y="0"/>
                  </a:lnTo>
                  <a:lnTo>
                    <a:pt x="0" y="236423"/>
                  </a:lnTo>
                  <a:lnTo>
                    <a:pt x="756958" y="236423"/>
                  </a:lnTo>
                  <a:lnTo>
                    <a:pt x="756958" y="0"/>
                  </a:lnTo>
                  <a:close/>
                </a:path>
              </a:pathLst>
            </a:custGeom>
            <a:solidFill>
              <a:srgbClr val="8456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011197" y="7271918"/>
              <a:ext cx="3086100" cy="236854"/>
            </a:xfrm>
            <a:custGeom>
              <a:avLst/>
              <a:gdLst/>
              <a:ahLst/>
              <a:cxnLst/>
              <a:rect l="l" t="t" r="r" b="b"/>
              <a:pathLst>
                <a:path w="3086100" h="236854">
                  <a:moveTo>
                    <a:pt x="3086036" y="25"/>
                  </a:moveTo>
                  <a:lnTo>
                    <a:pt x="2212632" y="25"/>
                  </a:lnTo>
                  <a:lnTo>
                    <a:pt x="1455674" y="12"/>
                  </a:lnTo>
                  <a:lnTo>
                    <a:pt x="873404" y="12"/>
                  </a:lnTo>
                  <a:lnTo>
                    <a:pt x="0" y="0"/>
                  </a:lnTo>
                  <a:lnTo>
                    <a:pt x="0" y="236435"/>
                  </a:lnTo>
                  <a:lnTo>
                    <a:pt x="873404" y="236435"/>
                  </a:lnTo>
                  <a:lnTo>
                    <a:pt x="1455674" y="236435"/>
                  </a:lnTo>
                  <a:lnTo>
                    <a:pt x="2212632" y="236435"/>
                  </a:lnTo>
                  <a:lnTo>
                    <a:pt x="3086036" y="236448"/>
                  </a:lnTo>
                  <a:lnTo>
                    <a:pt x="3086036" y="25"/>
                  </a:lnTo>
                  <a:close/>
                </a:path>
              </a:pathLst>
            </a:custGeom>
            <a:solidFill>
              <a:srgbClr val="F8E0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254239" y="7508379"/>
              <a:ext cx="757555" cy="236854"/>
            </a:xfrm>
            <a:custGeom>
              <a:avLst/>
              <a:gdLst/>
              <a:ahLst/>
              <a:cxnLst/>
              <a:rect l="l" t="t" r="r" b="b"/>
              <a:pathLst>
                <a:path w="757555" h="236854">
                  <a:moveTo>
                    <a:pt x="756958" y="0"/>
                  </a:moveTo>
                  <a:lnTo>
                    <a:pt x="0" y="0"/>
                  </a:lnTo>
                  <a:lnTo>
                    <a:pt x="0" y="236423"/>
                  </a:lnTo>
                  <a:lnTo>
                    <a:pt x="756958" y="236423"/>
                  </a:lnTo>
                  <a:lnTo>
                    <a:pt x="756958" y="0"/>
                  </a:lnTo>
                  <a:close/>
                </a:path>
              </a:pathLst>
            </a:custGeom>
            <a:solidFill>
              <a:srgbClr val="8456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011197" y="7508379"/>
              <a:ext cx="3086100" cy="236854"/>
            </a:xfrm>
            <a:custGeom>
              <a:avLst/>
              <a:gdLst/>
              <a:ahLst/>
              <a:cxnLst/>
              <a:rect l="l" t="t" r="r" b="b"/>
              <a:pathLst>
                <a:path w="3086100" h="236854">
                  <a:moveTo>
                    <a:pt x="3086036" y="25"/>
                  </a:moveTo>
                  <a:lnTo>
                    <a:pt x="2212632" y="25"/>
                  </a:lnTo>
                  <a:lnTo>
                    <a:pt x="1455674" y="12"/>
                  </a:lnTo>
                  <a:lnTo>
                    <a:pt x="873404" y="12"/>
                  </a:lnTo>
                  <a:lnTo>
                    <a:pt x="0" y="0"/>
                  </a:lnTo>
                  <a:lnTo>
                    <a:pt x="0" y="236423"/>
                  </a:lnTo>
                  <a:lnTo>
                    <a:pt x="873404" y="236423"/>
                  </a:lnTo>
                  <a:lnTo>
                    <a:pt x="1455674" y="236435"/>
                  </a:lnTo>
                  <a:lnTo>
                    <a:pt x="2212632" y="236435"/>
                  </a:lnTo>
                  <a:lnTo>
                    <a:pt x="3086036" y="236448"/>
                  </a:lnTo>
                  <a:lnTo>
                    <a:pt x="3086036" y="25"/>
                  </a:lnTo>
                  <a:close/>
                </a:path>
              </a:pathLst>
            </a:custGeom>
            <a:solidFill>
              <a:srgbClr val="FC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254239" y="7744841"/>
              <a:ext cx="757555" cy="236854"/>
            </a:xfrm>
            <a:custGeom>
              <a:avLst/>
              <a:gdLst/>
              <a:ahLst/>
              <a:cxnLst/>
              <a:rect l="l" t="t" r="r" b="b"/>
              <a:pathLst>
                <a:path w="757555" h="236854">
                  <a:moveTo>
                    <a:pt x="756958" y="0"/>
                  </a:moveTo>
                  <a:lnTo>
                    <a:pt x="0" y="0"/>
                  </a:lnTo>
                  <a:lnTo>
                    <a:pt x="0" y="236423"/>
                  </a:lnTo>
                  <a:lnTo>
                    <a:pt x="756958" y="236423"/>
                  </a:lnTo>
                  <a:lnTo>
                    <a:pt x="756958" y="0"/>
                  </a:lnTo>
                  <a:close/>
                </a:path>
              </a:pathLst>
            </a:custGeom>
            <a:solidFill>
              <a:srgbClr val="8456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011197" y="7744841"/>
              <a:ext cx="3086100" cy="236854"/>
            </a:xfrm>
            <a:custGeom>
              <a:avLst/>
              <a:gdLst/>
              <a:ahLst/>
              <a:cxnLst/>
              <a:rect l="l" t="t" r="r" b="b"/>
              <a:pathLst>
                <a:path w="3086100" h="236854">
                  <a:moveTo>
                    <a:pt x="3086036" y="25"/>
                  </a:moveTo>
                  <a:lnTo>
                    <a:pt x="2212632" y="25"/>
                  </a:lnTo>
                  <a:lnTo>
                    <a:pt x="1455674" y="12"/>
                  </a:lnTo>
                  <a:lnTo>
                    <a:pt x="873404" y="12"/>
                  </a:lnTo>
                  <a:lnTo>
                    <a:pt x="0" y="0"/>
                  </a:lnTo>
                  <a:lnTo>
                    <a:pt x="0" y="236435"/>
                  </a:lnTo>
                  <a:lnTo>
                    <a:pt x="873404" y="236435"/>
                  </a:lnTo>
                  <a:lnTo>
                    <a:pt x="1455674" y="236435"/>
                  </a:lnTo>
                  <a:lnTo>
                    <a:pt x="2212632" y="236435"/>
                  </a:lnTo>
                  <a:lnTo>
                    <a:pt x="3086036" y="236448"/>
                  </a:lnTo>
                  <a:lnTo>
                    <a:pt x="3086036" y="25"/>
                  </a:lnTo>
                  <a:close/>
                </a:path>
              </a:pathLst>
            </a:custGeom>
            <a:solidFill>
              <a:srgbClr val="F8E0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254239" y="7981302"/>
              <a:ext cx="757555" cy="236854"/>
            </a:xfrm>
            <a:custGeom>
              <a:avLst/>
              <a:gdLst/>
              <a:ahLst/>
              <a:cxnLst/>
              <a:rect l="l" t="t" r="r" b="b"/>
              <a:pathLst>
                <a:path w="757555" h="236854">
                  <a:moveTo>
                    <a:pt x="756958" y="0"/>
                  </a:moveTo>
                  <a:lnTo>
                    <a:pt x="0" y="0"/>
                  </a:lnTo>
                  <a:lnTo>
                    <a:pt x="0" y="236423"/>
                  </a:lnTo>
                  <a:lnTo>
                    <a:pt x="756958" y="236423"/>
                  </a:lnTo>
                  <a:lnTo>
                    <a:pt x="756958" y="0"/>
                  </a:lnTo>
                  <a:close/>
                </a:path>
              </a:pathLst>
            </a:custGeom>
            <a:solidFill>
              <a:srgbClr val="8456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011197" y="7981302"/>
              <a:ext cx="3086100" cy="236854"/>
            </a:xfrm>
            <a:custGeom>
              <a:avLst/>
              <a:gdLst/>
              <a:ahLst/>
              <a:cxnLst/>
              <a:rect l="l" t="t" r="r" b="b"/>
              <a:pathLst>
                <a:path w="3086100" h="236854">
                  <a:moveTo>
                    <a:pt x="3086036" y="12"/>
                  </a:moveTo>
                  <a:lnTo>
                    <a:pt x="2212632" y="12"/>
                  </a:lnTo>
                  <a:lnTo>
                    <a:pt x="1455674" y="12"/>
                  </a:lnTo>
                  <a:lnTo>
                    <a:pt x="873404" y="0"/>
                  </a:lnTo>
                  <a:lnTo>
                    <a:pt x="0" y="0"/>
                  </a:lnTo>
                  <a:lnTo>
                    <a:pt x="0" y="236423"/>
                  </a:lnTo>
                  <a:lnTo>
                    <a:pt x="873404" y="236423"/>
                  </a:lnTo>
                  <a:lnTo>
                    <a:pt x="1455674" y="236423"/>
                  </a:lnTo>
                  <a:lnTo>
                    <a:pt x="2212632" y="236435"/>
                  </a:lnTo>
                  <a:lnTo>
                    <a:pt x="3086036" y="236435"/>
                  </a:lnTo>
                  <a:lnTo>
                    <a:pt x="3086036" y="12"/>
                  </a:lnTo>
                  <a:close/>
                </a:path>
              </a:pathLst>
            </a:custGeom>
            <a:solidFill>
              <a:srgbClr val="FC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254239" y="8217750"/>
              <a:ext cx="757555" cy="168910"/>
            </a:xfrm>
            <a:custGeom>
              <a:avLst/>
              <a:gdLst/>
              <a:ahLst/>
              <a:cxnLst/>
              <a:rect l="l" t="t" r="r" b="b"/>
              <a:pathLst>
                <a:path w="757555" h="168909">
                  <a:moveTo>
                    <a:pt x="756958" y="0"/>
                  </a:moveTo>
                  <a:lnTo>
                    <a:pt x="0" y="0"/>
                  </a:lnTo>
                  <a:lnTo>
                    <a:pt x="0" y="168808"/>
                  </a:lnTo>
                  <a:lnTo>
                    <a:pt x="756958" y="168808"/>
                  </a:lnTo>
                  <a:lnTo>
                    <a:pt x="756958" y="0"/>
                  </a:lnTo>
                  <a:close/>
                </a:path>
              </a:pathLst>
            </a:custGeom>
            <a:solidFill>
              <a:srgbClr val="8456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011197" y="8217763"/>
              <a:ext cx="3086100" cy="168910"/>
            </a:xfrm>
            <a:custGeom>
              <a:avLst/>
              <a:gdLst/>
              <a:ahLst/>
              <a:cxnLst/>
              <a:rect l="l" t="t" r="r" b="b"/>
              <a:pathLst>
                <a:path w="3086100" h="168909">
                  <a:moveTo>
                    <a:pt x="3086036" y="12"/>
                  </a:moveTo>
                  <a:lnTo>
                    <a:pt x="2212632" y="12"/>
                  </a:lnTo>
                  <a:lnTo>
                    <a:pt x="1455674" y="12"/>
                  </a:lnTo>
                  <a:lnTo>
                    <a:pt x="873404" y="0"/>
                  </a:lnTo>
                  <a:lnTo>
                    <a:pt x="0" y="0"/>
                  </a:lnTo>
                  <a:lnTo>
                    <a:pt x="0" y="168808"/>
                  </a:lnTo>
                  <a:lnTo>
                    <a:pt x="873404" y="168808"/>
                  </a:lnTo>
                  <a:lnTo>
                    <a:pt x="1455674" y="168808"/>
                  </a:lnTo>
                  <a:lnTo>
                    <a:pt x="2212632" y="168821"/>
                  </a:lnTo>
                  <a:lnTo>
                    <a:pt x="3086036" y="168821"/>
                  </a:lnTo>
                  <a:lnTo>
                    <a:pt x="3086036" y="12"/>
                  </a:lnTo>
                  <a:close/>
                </a:path>
              </a:pathLst>
            </a:custGeom>
            <a:solidFill>
              <a:srgbClr val="F8D9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097234" y="8217789"/>
              <a:ext cx="1456055" cy="168910"/>
            </a:xfrm>
            <a:custGeom>
              <a:avLst/>
              <a:gdLst/>
              <a:ahLst/>
              <a:cxnLst/>
              <a:rect l="l" t="t" r="r" b="b"/>
              <a:pathLst>
                <a:path w="1456054" h="168909">
                  <a:moveTo>
                    <a:pt x="1455686" y="0"/>
                  </a:moveTo>
                  <a:lnTo>
                    <a:pt x="0" y="0"/>
                  </a:lnTo>
                  <a:lnTo>
                    <a:pt x="0" y="168808"/>
                  </a:lnTo>
                  <a:lnTo>
                    <a:pt x="1455686" y="168808"/>
                  </a:lnTo>
                  <a:lnTo>
                    <a:pt x="1455686" y="0"/>
                  </a:lnTo>
                  <a:close/>
                </a:path>
              </a:pathLst>
            </a:custGeom>
            <a:solidFill>
              <a:srgbClr val="F8E0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250073" y="5655106"/>
              <a:ext cx="5307330" cy="2736215"/>
            </a:xfrm>
            <a:custGeom>
              <a:avLst/>
              <a:gdLst/>
              <a:ahLst/>
              <a:cxnLst/>
              <a:rect l="l" t="t" r="r" b="b"/>
              <a:pathLst>
                <a:path w="5307330" h="2736215">
                  <a:moveTo>
                    <a:pt x="5307000" y="101"/>
                  </a:moveTo>
                  <a:lnTo>
                    <a:pt x="5298681" y="101"/>
                  </a:lnTo>
                  <a:lnTo>
                    <a:pt x="5298681" y="8864"/>
                  </a:lnTo>
                  <a:lnTo>
                    <a:pt x="5298681" y="2727210"/>
                  </a:lnTo>
                  <a:lnTo>
                    <a:pt x="3851325" y="2727210"/>
                  </a:lnTo>
                  <a:lnTo>
                    <a:pt x="3851325" y="2567152"/>
                  </a:lnTo>
                  <a:lnTo>
                    <a:pt x="5298681" y="2567152"/>
                  </a:lnTo>
                  <a:lnTo>
                    <a:pt x="5298681" y="2558389"/>
                  </a:lnTo>
                  <a:lnTo>
                    <a:pt x="3851325" y="2558389"/>
                  </a:lnTo>
                  <a:lnTo>
                    <a:pt x="3851325" y="684441"/>
                  </a:lnTo>
                  <a:lnTo>
                    <a:pt x="5298681" y="684441"/>
                  </a:lnTo>
                  <a:lnTo>
                    <a:pt x="5298681" y="658152"/>
                  </a:lnTo>
                  <a:lnTo>
                    <a:pt x="3851325" y="658152"/>
                  </a:lnTo>
                  <a:lnTo>
                    <a:pt x="3851325" y="8864"/>
                  </a:lnTo>
                  <a:lnTo>
                    <a:pt x="5298681" y="8864"/>
                  </a:lnTo>
                  <a:lnTo>
                    <a:pt x="5298681" y="101"/>
                  </a:lnTo>
                  <a:lnTo>
                    <a:pt x="3851325" y="101"/>
                  </a:lnTo>
                  <a:lnTo>
                    <a:pt x="3843007" y="25"/>
                  </a:lnTo>
                  <a:lnTo>
                    <a:pt x="3843007" y="2727210"/>
                  </a:lnTo>
                  <a:lnTo>
                    <a:pt x="2977921" y="2727210"/>
                  </a:lnTo>
                  <a:lnTo>
                    <a:pt x="2977921" y="2567152"/>
                  </a:lnTo>
                  <a:lnTo>
                    <a:pt x="3843007" y="2567152"/>
                  </a:lnTo>
                  <a:lnTo>
                    <a:pt x="3843007" y="2558389"/>
                  </a:lnTo>
                  <a:lnTo>
                    <a:pt x="2977921" y="2558389"/>
                  </a:lnTo>
                  <a:lnTo>
                    <a:pt x="2977921" y="2330716"/>
                  </a:lnTo>
                  <a:lnTo>
                    <a:pt x="3843007" y="2330716"/>
                  </a:lnTo>
                  <a:lnTo>
                    <a:pt x="3843007" y="2321953"/>
                  </a:lnTo>
                  <a:lnTo>
                    <a:pt x="2977921" y="2321953"/>
                  </a:lnTo>
                  <a:lnTo>
                    <a:pt x="2977921" y="2094280"/>
                  </a:lnTo>
                  <a:lnTo>
                    <a:pt x="3843007" y="2094280"/>
                  </a:lnTo>
                  <a:lnTo>
                    <a:pt x="3843007" y="2085517"/>
                  </a:lnTo>
                  <a:lnTo>
                    <a:pt x="2977921" y="2085517"/>
                  </a:lnTo>
                  <a:lnTo>
                    <a:pt x="2977921" y="1857844"/>
                  </a:lnTo>
                  <a:lnTo>
                    <a:pt x="3843007" y="1857844"/>
                  </a:lnTo>
                  <a:lnTo>
                    <a:pt x="3843007" y="1849081"/>
                  </a:lnTo>
                  <a:lnTo>
                    <a:pt x="2977921" y="1849081"/>
                  </a:lnTo>
                  <a:lnTo>
                    <a:pt x="2977921" y="1621409"/>
                  </a:lnTo>
                  <a:lnTo>
                    <a:pt x="3843007" y="1621409"/>
                  </a:lnTo>
                  <a:lnTo>
                    <a:pt x="3843007" y="1612646"/>
                  </a:lnTo>
                  <a:lnTo>
                    <a:pt x="2977921" y="1612646"/>
                  </a:lnTo>
                  <a:lnTo>
                    <a:pt x="2977921" y="1384973"/>
                  </a:lnTo>
                  <a:lnTo>
                    <a:pt x="3843007" y="1384973"/>
                  </a:lnTo>
                  <a:lnTo>
                    <a:pt x="3843007" y="1376210"/>
                  </a:lnTo>
                  <a:lnTo>
                    <a:pt x="2977921" y="1376210"/>
                  </a:lnTo>
                  <a:lnTo>
                    <a:pt x="2977921" y="1148549"/>
                  </a:lnTo>
                  <a:lnTo>
                    <a:pt x="3843007" y="1148549"/>
                  </a:lnTo>
                  <a:lnTo>
                    <a:pt x="3843007" y="1139786"/>
                  </a:lnTo>
                  <a:lnTo>
                    <a:pt x="2977921" y="1139786"/>
                  </a:lnTo>
                  <a:lnTo>
                    <a:pt x="2977921" y="912114"/>
                  </a:lnTo>
                  <a:lnTo>
                    <a:pt x="3843007" y="912114"/>
                  </a:lnTo>
                  <a:lnTo>
                    <a:pt x="3843007" y="903351"/>
                  </a:lnTo>
                  <a:lnTo>
                    <a:pt x="2977921" y="903351"/>
                  </a:lnTo>
                  <a:lnTo>
                    <a:pt x="2977921" y="684441"/>
                  </a:lnTo>
                  <a:lnTo>
                    <a:pt x="3843007" y="684441"/>
                  </a:lnTo>
                  <a:lnTo>
                    <a:pt x="3843007" y="658152"/>
                  </a:lnTo>
                  <a:lnTo>
                    <a:pt x="2977921" y="658152"/>
                  </a:lnTo>
                  <a:lnTo>
                    <a:pt x="2977921" y="8864"/>
                  </a:lnTo>
                  <a:lnTo>
                    <a:pt x="3843007" y="8864"/>
                  </a:lnTo>
                  <a:lnTo>
                    <a:pt x="3843007" y="101"/>
                  </a:lnTo>
                  <a:lnTo>
                    <a:pt x="2977921" y="101"/>
                  </a:lnTo>
                  <a:lnTo>
                    <a:pt x="2969603" y="25"/>
                  </a:lnTo>
                  <a:lnTo>
                    <a:pt x="2969603" y="2727210"/>
                  </a:lnTo>
                  <a:lnTo>
                    <a:pt x="2220963" y="2727210"/>
                  </a:lnTo>
                  <a:lnTo>
                    <a:pt x="2220963" y="2567152"/>
                  </a:lnTo>
                  <a:lnTo>
                    <a:pt x="2969603" y="2567152"/>
                  </a:lnTo>
                  <a:lnTo>
                    <a:pt x="2969603" y="2558389"/>
                  </a:lnTo>
                  <a:lnTo>
                    <a:pt x="2220963" y="2558389"/>
                  </a:lnTo>
                  <a:lnTo>
                    <a:pt x="2220963" y="2330716"/>
                  </a:lnTo>
                  <a:lnTo>
                    <a:pt x="2969603" y="2330716"/>
                  </a:lnTo>
                  <a:lnTo>
                    <a:pt x="2969603" y="2321953"/>
                  </a:lnTo>
                  <a:lnTo>
                    <a:pt x="2220963" y="2321953"/>
                  </a:lnTo>
                  <a:lnTo>
                    <a:pt x="2220963" y="2094280"/>
                  </a:lnTo>
                  <a:lnTo>
                    <a:pt x="2969603" y="2094280"/>
                  </a:lnTo>
                  <a:lnTo>
                    <a:pt x="2969603" y="2085517"/>
                  </a:lnTo>
                  <a:lnTo>
                    <a:pt x="2220963" y="2085517"/>
                  </a:lnTo>
                  <a:lnTo>
                    <a:pt x="2220963" y="1857844"/>
                  </a:lnTo>
                  <a:lnTo>
                    <a:pt x="2969603" y="1857844"/>
                  </a:lnTo>
                  <a:lnTo>
                    <a:pt x="2969603" y="1849081"/>
                  </a:lnTo>
                  <a:lnTo>
                    <a:pt x="2220963" y="1849081"/>
                  </a:lnTo>
                  <a:lnTo>
                    <a:pt x="2220963" y="1621409"/>
                  </a:lnTo>
                  <a:lnTo>
                    <a:pt x="2969603" y="1621409"/>
                  </a:lnTo>
                  <a:lnTo>
                    <a:pt x="2969603" y="1612646"/>
                  </a:lnTo>
                  <a:lnTo>
                    <a:pt x="2220963" y="1612646"/>
                  </a:lnTo>
                  <a:lnTo>
                    <a:pt x="2220963" y="1384973"/>
                  </a:lnTo>
                  <a:lnTo>
                    <a:pt x="2969603" y="1384973"/>
                  </a:lnTo>
                  <a:lnTo>
                    <a:pt x="2969603" y="1376210"/>
                  </a:lnTo>
                  <a:lnTo>
                    <a:pt x="2220963" y="1376210"/>
                  </a:lnTo>
                  <a:lnTo>
                    <a:pt x="2220963" y="1148549"/>
                  </a:lnTo>
                  <a:lnTo>
                    <a:pt x="2969603" y="1148549"/>
                  </a:lnTo>
                  <a:lnTo>
                    <a:pt x="2969603" y="1139786"/>
                  </a:lnTo>
                  <a:lnTo>
                    <a:pt x="2220963" y="1139786"/>
                  </a:lnTo>
                  <a:lnTo>
                    <a:pt x="2220963" y="912114"/>
                  </a:lnTo>
                  <a:lnTo>
                    <a:pt x="2969603" y="912114"/>
                  </a:lnTo>
                  <a:lnTo>
                    <a:pt x="2969603" y="903351"/>
                  </a:lnTo>
                  <a:lnTo>
                    <a:pt x="2220963" y="903351"/>
                  </a:lnTo>
                  <a:lnTo>
                    <a:pt x="2220963" y="684441"/>
                  </a:lnTo>
                  <a:lnTo>
                    <a:pt x="2969603" y="684441"/>
                  </a:lnTo>
                  <a:lnTo>
                    <a:pt x="2969603" y="658152"/>
                  </a:lnTo>
                  <a:lnTo>
                    <a:pt x="2220963" y="658152"/>
                  </a:lnTo>
                  <a:lnTo>
                    <a:pt x="2220963" y="8864"/>
                  </a:lnTo>
                  <a:lnTo>
                    <a:pt x="2969603" y="8864"/>
                  </a:lnTo>
                  <a:lnTo>
                    <a:pt x="2969603" y="101"/>
                  </a:lnTo>
                  <a:lnTo>
                    <a:pt x="2220963" y="101"/>
                  </a:lnTo>
                  <a:lnTo>
                    <a:pt x="2212644" y="12"/>
                  </a:lnTo>
                  <a:lnTo>
                    <a:pt x="2212644" y="2727210"/>
                  </a:lnTo>
                  <a:lnTo>
                    <a:pt x="1638693" y="2727210"/>
                  </a:lnTo>
                  <a:lnTo>
                    <a:pt x="1638693" y="2567152"/>
                  </a:lnTo>
                  <a:lnTo>
                    <a:pt x="2212644" y="2567152"/>
                  </a:lnTo>
                  <a:lnTo>
                    <a:pt x="2212644" y="2558389"/>
                  </a:lnTo>
                  <a:lnTo>
                    <a:pt x="1638693" y="2558389"/>
                  </a:lnTo>
                  <a:lnTo>
                    <a:pt x="1638693" y="2330716"/>
                  </a:lnTo>
                  <a:lnTo>
                    <a:pt x="2212644" y="2330716"/>
                  </a:lnTo>
                  <a:lnTo>
                    <a:pt x="2212644" y="2321953"/>
                  </a:lnTo>
                  <a:lnTo>
                    <a:pt x="1638693" y="2321953"/>
                  </a:lnTo>
                  <a:lnTo>
                    <a:pt x="1638693" y="2094280"/>
                  </a:lnTo>
                  <a:lnTo>
                    <a:pt x="2212644" y="2094280"/>
                  </a:lnTo>
                  <a:lnTo>
                    <a:pt x="2212644" y="2085517"/>
                  </a:lnTo>
                  <a:lnTo>
                    <a:pt x="1638693" y="2085517"/>
                  </a:lnTo>
                  <a:lnTo>
                    <a:pt x="1638693" y="1857844"/>
                  </a:lnTo>
                  <a:lnTo>
                    <a:pt x="2212644" y="1857844"/>
                  </a:lnTo>
                  <a:lnTo>
                    <a:pt x="2212644" y="1849081"/>
                  </a:lnTo>
                  <a:lnTo>
                    <a:pt x="1638693" y="1849081"/>
                  </a:lnTo>
                  <a:lnTo>
                    <a:pt x="1638693" y="1621409"/>
                  </a:lnTo>
                  <a:lnTo>
                    <a:pt x="2212644" y="1621409"/>
                  </a:lnTo>
                  <a:lnTo>
                    <a:pt x="2212644" y="1612646"/>
                  </a:lnTo>
                  <a:lnTo>
                    <a:pt x="1638693" y="1612646"/>
                  </a:lnTo>
                  <a:lnTo>
                    <a:pt x="1638693" y="1384973"/>
                  </a:lnTo>
                  <a:lnTo>
                    <a:pt x="2212644" y="1384973"/>
                  </a:lnTo>
                  <a:lnTo>
                    <a:pt x="2212644" y="1376210"/>
                  </a:lnTo>
                  <a:lnTo>
                    <a:pt x="1638693" y="1376210"/>
                  </a:lnTo>
                  <a:lnTo>
                    <a:pt x="1638693" y="1148549"/>
                  </a:lnTo>
                  <a:lnTo>
                    <a:pt x="2212644" y="1148549"/>
                  </a:lnTo>
                  <a:lnTo>
                    <a:pt x="2212644" y="1139786"/>
                  </a:lnTo>
                  <a:lnTo>
                    <a:pt x="1638693" y="1139786"/>
                  </a:lnTo>
                  <a:lnTo>
                    <a:pt x="1638693" y="912114"/>
                  </a:lnTo>
                  <a:lnTo>
                    <a:pt x="2212644" y="912114"/>
                  </a:lnTo>
                  <a:lnTo>
                    <a:pt x="2212644" y="903351"/>
                  </a:lnTo>
                  <a:lnTo>
                    <a:pt x="1638693" y="903351"/>
                  </a:lnTo>
                  <a:lnTo>
                    <a:pt x="1638693" y="684441"/>
                  </a:lnTo>
                  <a:lnTo>
                    <a:pt x="2212644" y="684441"/>
                  </a:lnTo>
                  <a:lnTo>
                    <a:pt x="2212644" y="658152"/>
                  </a:lnTo>
                  <a:lnTo>
                    <a:pt x="1638693" y="658152"/>
                  </a:lnTo>
                  <a:lnTo>
                    <a:pt x="1638693" y="8864"/>
                  </a:lnTo>
                  <a:lnTo>
                    <a:pt x="2212644" y="8864"/>
                  </a:lnTo>
                  <a:lnTo>
                    <a:pt x="2212644" y="101"/>
                  </a:lnTo>
                  <a:lnTo>
                    <a:pt x="1638693" y="101"/>
                  </a:lnTo>
                  <a:lnTo>
                    <a:pt x="1630375" y="12"/>
                  </a:lnTo>
                  <a:lnTo>
                    <a:pt x="1630375" y="2727210"/>
                  </a:lnTo>
                  <a:lnTo>
                    <a:pt x="765289" y="2727210"/>
                  </a:lnTo>
                  <a:lnTo>
                    <a:pt x="765289" y="2567152"/>
                  </a:lnTo>
                  <a:lnTo>
                    <a:pt x="1630375" y="2567152"/>
                  </a:lnTo>
                  <a:lnTo>
                    <a:pt x="1630375" y="2558389"/>
                  </a:lnTo>
                  <a:lnTo>
                    <a:pt x="765289" y="2558389"/>
                  </a:lnTo>
                  <a:lnTo>
                    <a:pt x="765289" y="2330716"/>
                  </a:lnTo>
                  <a:lnTo>
                    <a:pt x="1630375" y="2330716"/>
                  </a:lnTo>
                  <a:lnTo>
                    <a:pt x="1630375" y="2321953"/>
                  </a:lnTo>
                  <a:lnTo>
                    <a:pt x="765289" y="2321953"/>
                  </a:lnTo>
                  <a:lnTo>
                    <a:pt x="765289" y="2094280"/>
                  </a:lnTo>
                  <a:lnTo>
                    <a:pt x="1630375" y="2094280"/>
                  </a:lnTo>
                  <a:lnTo>
                    <a:pt x="1630375" y="2085517"/>
                  </a:lnTo>
                  <a:lnTo>
                    <a:pt x="765289" y="2085517"/>
                  </a:lnTo>
                  <a:lnTo>
                    <a:pt x="765289" y="1857844"/>
                  </a:lnTo>
                  <a:lnTo>
                    <a:pt x="1630375" y="1857844"/>
                  </a:lnTo>
                  <a:lnTo>
                    <a:pt x="1630375" y="1849081"/>
                  </a:lnTo>
                  <a:lnTo>
                    <a:pt x="765289" y="1849081"/>
                  </a:lnTo>
                  <a:lnTo>
                    <a:pt x="765289" y="1621409"/>
                  </a:lnTo>
                  <a:lnTo>
                    <a:pt x="1630375" y="1621409"/>
                  </a:lnTo>
                  <a:lnTo>
                    <a:pt x="1630375" y="1612646"/>
                  </a:lnTo>
                  <a:lnTo>
                    <a:pt x="765289" y="1612646"/>
                  </a:lnTo>
                  <a:lnTo>
                    <a:pt x="765289" y="1384973"/>
                  </a:lnTo>
                  <a:lnTo>
                    <a:pt x="1630375" y="1384973"/>
                  </a:lnTo>
                  <a:lnTo>
                    <a:pt x="1630375" y="1376210"/>
                  </a:lnTo>
                  <a:lnTo>
                    <a:pt x="765289" y="1376210"/>
                  </a:lnTo>
                  <a:lnTo>
                    <a:pt x="765289" y="1148549"/>
                  </a:lnTo>
                  <a:lnTo>
                    <a:pt x="1630375" y="1148549"/>
                  </a:lnTo>
                  <a:lnTo>
                    <a:pt x="1630375" y="1139786"/>
                  </a:lnTo>
                  <a:lnTo>
                    <a:pt x="765289" y="1139786"/>
                  </a:lnTo>
                  <a:lnTo>
                    <a:pt x="765289" y="912114"/>
                  </a:lnTo>
                  <a:lnTo>
                    <a:pt x="1630375" y="912114"/>
                  </a:lnTo>
                  <a:lnTo>
                    <a:pt x="1630375" y="903351"/>
                  </a:lnTo>
                  <a:lnTo>
                    <a:pt x="765289" y="903351"/>
                  </a:lnTo>
                  <a:lnTo>
                    <a:pt x="765289" y="684441"/>
                  </a:lnTo>
                  <a:lnTo>
                    <a:pt x="1630375" y="684441"/>
                  </a:lnTo>
                  <a:lnTo>
                    <a:pt x="1630375" y="658152"/>
                  </a:lnTo>
                  <a:lnTo>
                    <a:pt x="765289" y="658152"/>
                  </a:lnTo>
                  <a:lnTo>
                    <a:pt x="765289" y="8864"/>
                  </a:lnTo>
                  <a:lnTo>
                    <a:pt x="1630375" y="8864"/>
                  </a:lnTo>
                  <a:lnTo>
                    <a:pt x="1630375" y="101"/>
                  </a:lnTo>
                  <a:lnTo>
                    <a:pt x="765289" y="101"/>
                  </a:lnTo>
                  <a:lnTo>
                    <a:pt x="756970" y="0"/>
                  </a:lnTo>
                  <a:lnTo>
                    <a:pt x="756970" y="2727210"/>
                  </a:lnTo>
                  <a:lnTo>
                    <a:pt x="8318" y="2727210"/>
                  </a:lnTo>
                  <a:lnTo>
                    <a:pt x="8318" y="2567152"/>
                  </a:lnTo>
                  <a:lnTo>
                    <a:pt x="756970" y="2567152"/>
                  </a:lnTo>
                  <a:lnTo>
                    <a:pt x="756970" y="2558389"/>
                  </a:lnTo>
                  <a:lnTo>
                    <a:pt x="8318" y="2558389"/>
                  </a:lnTo>
                  <a:lnTo>
                    <a:pt x="8318" y="2330716"/>
                  </a:lnTo>
                  <a:lnTo>
                    <a:pt x="756970" y="2330716"/>
                  </a:lnTo>
                  <a:lnTo>
                    <a:pt x="756970" y="2321953"/>
                  </a:lnTo>
                  <a:lnTo>
                    <a:pt x="8318" y="2321953"/>
                  </a:lnTo>
                  <a:lnTo>
                    <a:pt x="8318" y="2094280"/>
                  </a:lnTo>
                  <a:lnTo>
                    <a:pt x="756970" y="2094280"/>
                  </a:lnTo>
                  <a:lnTo>
                    <a:pt x="756970" y="2085517"/>
                  </a:lnTo>
                  <a:lnTo>
                    <a:pt x="8318" y="2085517"/>
                  </a:lnTo>
                  <a:lnTo>
                    <a:pt x="8318" y="1857844"/>
                  </a:lnTo>
                  <a:lnTo>
                    <a:pt x="756970" y="1857844"/>
                  </a:lnTo>
                  <a:lnTo>
                    <a:pt x="756970" y="1849081"/>
                  </a:lnTo>
                  <a:lnTo>
                    <a:pt x="8318" y="1849081"/>
                  </a:lnTo>
                  <a:lnTo>
                    <a:pt x="8318" y="1621409"/>
                  </a:lnTo>
                  <a:lnTo>
                    <a:pt x="756970" y="1621409"/>
                  </a:lnTo>
                  <a:lnTo>
                    <a:pt x="756970" y="1612646"/>
                  </a:lnTo>
                  <a:lnTo>
                    <a:pt x="8318" y="1612646"/>
                  </a:lnTo>
                  <a:lnTo>
                    <a:pt x="8318" y="1384973"/>
                  </a:lnTo>
                  <a:lnTo>
                    <a:pt x="756970" y="1384973"/>
                  </a:lnTo>
                  <a:lnTo>
                    <a:pt x="756970" y="1376210"/>
                  </a:lnTo>
                  <a:lnTo>
                    <a:pt x="8318" y="1376210"/>
                  </a:lnTo>
                  <a:lnTo>
                    <a:pt x="8318" y="1148549"/>
                  </a:lnTo>
                  <a:lnTo>
                    <a:pt x="756970" y="1148549"/>
                  </a:lnTo>
                  <a:lnTo>
                    <a:pt x="756970" y="1139786"/>
                  </a:lnTo>
                  <a:lnTo>
                    <a:pt x="8318" y="1139786"/>
                  </a:lnTo>
                  <a:lnTo>
                    <a:pt x="8318" y="912114"/>
                  </a:lnTo>
                  <a:lnTo>
                    <a:pt x="756970" y="912114"/>
                  </a:lnTo>
                  <a:lnTo>
                    <a:pt x="756970" y="903351"/>
                  </a:lnTo>
                  <a:lnTo>
                    <a:pt x="8318" y="903351"/>
                  </a:lnTo>
                  <a:lnTo>
                    <a:pt x="8318" y="684441"/>
                  </a:lnTo>
                  <a:lnTo>
                    <a:pt x="756970" y="684441"/>
                  </a:lnTo>
                  <a:lnTo>
                    <a:pt x="756970" y="658152"/>
                  </a:lnTo>
                  <a:lnTo>
                    <a:pt x="8318" y="658152"/>
                  </a:lnTo>
                  <a:lnTo>
                    <a:pt x="8318" y="8864"/>
                  </a:lnTo>
                  <a:lnTo>
                    <a:pt x="756970" y="8864"/>
                  </a:lnTo>
                  <a:lnTo>
                    <a:pt x="756970" y="101"/>
                  </a:lnTo>
                  <a:lnTo>
                    <a:pt x="8318" y="101"/>
                  </a:lnTo>
                  <a:lnTo>
                    <a:pt x="0" y="88"/>
                  </a:lnTo>
                  <a:lnTo>
                    <a:pt x="0" y="2735973"/>
                  </a:lnTo>
                  <a:lnTo>
                    <a:pt x="5298681" y="2735973"/>
                  </a:lnTo>
                  <a:lnTo>
                    <a:pt x="5306987" y="2735973"/>
                  </a:lnTo>
                  <a:lnTo>
                    <a:pt x="5307000" y="1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449171" y="5943092"/>
              <a:ext cx="366725" cy="95021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263038" y="5823635"/>
              <a:ext cx="369569" cy="95046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378087" y="6063437"/>
              <a:ext cx="137845" cy="115074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016657" y="5943104"/>
              <a:ext cx="316812" cy="95034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537167" y="5858700"/>
              <a:ext cx="621333" cy="95034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736975" y="6028029"/>
              <a:ext cx="216649" cy="115074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327016" y="5823635"/>
              <a:ext cx="668832" cy="95046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458042" y="6063437"/>
              <a:ext cx="403186" cy="115074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833173" y="5774296"/>
              <a:ext cx="282346" cy="94970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469877" y="5943625"/>
              <a:ext cx="1011212" cy="115074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641200" y="6111900"/>
              <a:ext cx="661784" cy="115074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398295" y="6394742"/>
              <a:ext cx="469099" cy="95021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2417698" y="6396634"/>
              <a:ext cx="62230" cy="91440"/>
            </a:xfrm>
            <a:custGeom>
              <a:avLst/>
              <a:gdLst/>
              <a:ahLst/>
              <a:cxnLst/>
              <a:rect l="l" t="t" r="r" b="b"/>
              <a:pathLst>
                <a:path w="62230" h="91439">
                  <a:moveTo>
                    <a:pt x="33668" y="0"/>
                  </a:moveTo>
                  <a:lnTo>
                    <a:pt x="1938" y="29324"/>
                  </a:lnTo>
                  <a:lnTo>
                    <a:pt x="0" y="49809"/>
                  </a:lnTo>
                  <a:lnTo>
                    <a:pt x="420" y="57158"/>
                  </a:lnTo>
                  <a:lnTo>
                    <a:pt x="25091" y="90490"/>
                  </a:lnTo>
                  <a:lnTo>
                    <a:pt x="32080" y="91224"/>
                  </a:lnTo>
                  <a:lnTo>
                    <a:pt x="40729" y="91224"/>
                  </a:lnTo>
                  <a:lnTo>
                    <a:pt x="47828" y="88226"/>
                  </a:lnTo>
                  <a:lnTo>
                    <a:pt x="53206" y="82423"/>
                  </a:lnTo>
                  <a:lnTo>
                    <a:pt x="26022" y="82423"/>
                  </a:lnTo>
                  <a:lnTo>
                    <a:pt x="21209" y="80365"/>
                  </a:lnTo>
                  <a:lnTo>
                    <a:pt x="13741" y="72136"/>
                  </a:lnTo>
                  <a:lnTo>
                    <a:pt x="11874" y="67449"/>
                  </a:lnTo>
                  <a:lnTo>
                    <a:pt x="11874" y="56476"/>
                  </a:lnTo>
                  <a:lnTo>
                    <a:pt x="13957" y="51498"/>
                  </a:lnTo>
                  <a:lnTo>
                    <a:pt x="15624" y="49809"/>
                  </a:lnTo>
                  <a:lnTo>
                    <a:pt x="9500" y="49809"/>
                  </a:lnTo>
                  <a:lnTo>
                    <a:pt x="11202" y="31981"/>
                  </a:lnTo>
                  <a:lnTo>
                    <a:pt x="15757" y="19245"/>
                  </a:lnTo>
                  <a:lnTo>
                    <a:pt x="23166" y="11602"/>
                  </a:lnTo>
                  <a:lnTo>
                    <a:pt x="33426" y="9055"/>
                  </a:lnTo>
                  <a:lnTo>
                    <a:pt x="54208" y="9055"/>
                  </a:lnTo>
                  <a:lnTo>
                    <a:pt x="50289" y="4926"/>
                  </a:lnTo>
                  <a:lnTo>
                    <a:pt x="42800" y="1231"/>
                  </a:lnTo>
                  <a:lnTo>
                    <a:pt x="33668" y="0"/>
                  </a:lnTo>
                  <a:close/>
                </a:path>
                <a:path w="62230" h="91439">
                  <a:moveTo>
                    <a:pt x="54163" y="40894"/>
                  </a:moveTo>
                  <a:lnTo>
                    <a:pt x="38252" y="40894"/>
                  </a:lnTo>
                  <a:lnTo>
                    <a:pt x="42812" y="42913"/>
                  </a:lnTo>
                  <a:lnTo>
                    <a:pt x="50152" y="51015"/>
                  </a:lnTo>
                  <a:lnTo>
                    <a:pt x="51994" y="55867"/>
                  </a:lnTo>
                  <a:lnTo>
                    <a:pt x="51926" y="67449"/>
                  </a:lnTo>
                  <a:lnTo>
                    <a:pt x="50114" y="72186"/>
                  </a:lnTo>
                  <a:lnTo>
                    <a:pt x="42608" y="80378"/>
                  </a:lnTo>
                  <a:lnTo>
                    <a:pt x="37782" y="82423"/>
                  </a:lnTo>
                  <a:lnTo>
                    <a:pt x="53206" y="82423"/>
                  </a:lnTo>
                  <a:lnTo>
                    <a:pt x="58912" y="76250"/>
                  </a:lnTo>
                  <a:lnTo>
                    <a:pt x="61671" y="69176"/>
                  </a:lnTo>
                  <a:lnTo>
                    <a:pt x="61671" y="53022"/>
                  </a:lnTo>
                  <a:lnTo>
                    <a:pt x="59068" y="46228"/>
                  </a:lnTo>
                  <a:lnTo>
                    <a:pt x="54163" y="40894"/>
                  </a:lnTo>
                  <a:close/>
                </a:path>
                <a:path w="62230" h="91439">
                  <a:moveTo>
                    <a:pt x="42177" y="32029"/>
                  </a:moveTo>
                  <a:lnTo>
                    <a:pt x="29388" y="32029"/>
                  </a:lnTo>
                  <a:lnTo>
                    <a:pt x="24574" y="33489"/>
                  </a:lnTo>
                  <a:lnTo>
                    <a:pt x="15481" y="39306"/>
                  </a:lnTo>
                  <a:lnTo>
                    <a:pt x="11976" y="43776"/>
                  </a:lnTo>
                  <a:lnTo>
                    <a:pt x="9500" y="49809"/>
                  </a:lnTo>
                  <a:lnTo>
                    <a:pt x="15624" y="49809"/>
                  </a:lnTo>
                  <a:lnTo>
                    <a:pt x="22327" y="43014"/>
                  </a:lnTo>
                  <a:lnTo>
                    <a:pt x="27216" y="40894"/>
                  </a:lnTo>
                  <a:lnTo>
                    <a:pt x="54163" y="40894"/>
                  </a:lnTo>
                  <a:lnTo>
                    <a:pt x="48628" y="34874"/>
                  </a:lnTo>
                  <a:lnTo>
                    <a:pt x="42177" y="32029"/>
                  </a:lnTo>
                  <a:close/>
                </a:path>
                <a:path w="62230" h="91439">
                  <a:moveTo>
                    <a:pt x="54208" y="9055"/>
                  </a:moveTo>
                  <a:lnTo>
                    <a:pt x="41910" y="9055"/>
                  </a:lnTo>
                  <a:lnTo>
                    <a:pt x="47752" y="13500"/>
                  </a:lnTo>
                  <a:lnTo>
                    <a:pt x="50952" y="22402"/>
                  </a:lnTo>
                  <a:lnTo>
                    <a:pt x="60338" y="19710"/>
                  </a:lnTo>
                  <a:lnTo>
                    <a:pt x="56135" y="11085"/>
                  </a:lnTo>
                  <a:lnTo>
                    <a:pt x="54208" y="9055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142310" y="6398425"/>
              <a:ext cx="65976" cy="87629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813530" y="6396634"/>
              <a:ext cx="64109" cy="91224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591799" y="6396634"/>
              <a:ext cx="137604" cy="91211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436704" y="6732003"/>
              <a:ext cx="394730" cy="111302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5873648" y="6761645"/>
              <a:ext cx="58419" cy="29845"/>
            </a:xfrm>
            <a:custGeom>
              <a:avLst/>
              <a:gdLst/>
              <a:ahLst/>
              <a:cxnLst/>
              <a:rect l="l" t="t" r="r" b="b"/>
              <a:pathLst>
                <a:path w="58420" h="29845">
                  <a:moveTo>
                    <a:pt x="58204" y="0"/>
                  </a:moveTo>
                  <a:lnTo>
                    <a:pt x="0" y="0"/>
                  </a:lnTo>
                  <a:lnTo>
                    <a:pt x="0" y="8864"/>
                  </a:lnTo>
                  <a:lnTo>
                    <a:pt x="58204" y="8864"/>
                  </a:lnTo>
                  <a:lnTo>
                    <a:pt x="58204" y="0"/>
                  </a:lnTo>
                  <a:close/>
                </a:path>
                <a:path w="58420" h="29845">
                  <a:moveTo>
                    <a:pt x="58204" y="20866"/>
                  </a:moveTo>
                  <a:lnTo>
                    <a:pt x="0" y="20866"/>
                  </a:lnTo>
                  <a:lnTo>
                    <a:pt x="0" y="29730"/>
                  </a:lnTo>
                  <a:lnTo>
                    <a:pt x="58204" y="29730"/>
                  </a:lnTo>
                  <a:lnTo>
                    <a:pt x="58204" y="20866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976365" y="6731990"/>
              <a:ext cx="238115" cy="91236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178907" y="7211250"/>
              <a:ext cx="1297927" cy="617169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398295" y="6631165"/>
              <a:ext cx="464832" cy="95034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2417698" y="6633057"/>
              <a:ext cx="62230" cy="91440"/>
            </a:xfrm>
            <a:custGeom>
              <a:avLst/>
              <a:gdLst/>
              <a:ahLst/>
              <a:cxnLst/>
              <a:rect l="l" t="t" r="r" b="b"/>
              <a:pathLst>
                <a:path w="62230" h="91440">
                  <a:moveTo>
                    <a:pt x="33668" y="0"/>
                  </a:moveTo>
                  <a:lnTo>
                    <a:pt x="1938" y="29324"/>
                  </a:lnTo>
                  <a:lnTo>
                    <a:pt x="0" y="49809"/>
                  </a:lnTo>
                  <a:lnTo>
                    <a:pt x="420" y="57158"/>
                  </a:lnTo>
                  <a:lnTo>
                    <a:pt x="25091" y="90490"/>
                  </a:lnTo>
                  <a:lnTo>
                    <a:pt x="32080" y="91224"/>
                  </a:lnTo>
                  <a:lnTo>
                    <a:pt x="40729" y="91224"/>
                  </a:lnTo>
                  <a:lnTo>
                    <a:pt x="47828" y="88226"/>
                  </a:lnTo>
                  <a:lnTo>
                    <a:pt x="53206" y="82423"/>
                  </a:lnTo>
                  <a:lnTo>
                    <a:pt x="26022" y="82423"/>
                  </a:lnTo>
                  <a:lnTo>
                    <a:pt x="21209" y="80365"/>
                  </a:lnTo>
                  <a:lnTo>
                    <a:pt x="13741" y="72136"/>
                  </a:lnTo>
                  <a:lnTo>
                    <a:pt x="11874" y="67449"/>
                  </a:lnTo>
                  <a:lnTo>
                    <a:pt x="11874" y="56476"/>
                  </a:lnTo>
                  <a:lnTo>
                    <a:pt x="13957" y="51498"/>
                  </a:lnTo>
                  <a:lnTo>
                    <a:pt x="15624" y="49809"/>
                  </a:lnTo>
                  <a:lnTo>
                    <a:pt x="9500" y="49809"/>
                  </a:lnTo>
                  <a:lnTo>
                    <a:pt x="11202" y="31981"/>
                  </a:lnTo>
                  <a:lnTo>
                    <a:pt x="15757" y="19245"/>
                  </a:lnTo>
                  <a:lnTo>
                    <a:pt x="23166" y="11602"/>
                  </a:lnTo>
                  <a:lnTo>
                    <a:pt x="33426" y="9055"/>
                  </a:lnTo>
                  <a:lnTo>
                    <a:pt x="54208" y="9055"/>
                  </a:lnTo>
                  <a:lnTo>
                    <a:pt x="50289" y="4926"/>
                  </a:lnTo>
                  <a:lnTo>
                    <a:pt x="42800" y="1231"/>
                  </a:lnTo>
                  <a:lnTo>
                    <a:pt x="33668" y="0"/>
                  </a:lnTo>
                  <a:close/>
                </a:path>
                <a:path w="62230" h="91440">
                  <a:moveTo>
                    <a:pt x="54163" y="40894"/>
                  </a:moveTo>
                  <a:lnTo>
                    <a:pt x="38252" y="40894"/>
                  </a:lnTo>
                  <a:lnTo>
                    <a:pt x="42812" y="42913"/>
                  </a:lnTo>
                  <a:lnTo>
                    <a:pt x="50152" y="51015"/>
                  </a:lnTo>
                  <a:lnTo>
                    <a:pt x="51994" y="55867"/>
                  </a:lnTo>
                  <a:lnTo>
                    <a:pt x="51926" y="67449"/>
                  </a:lnTo>
                  <a:lnTo>
                    <a:pt x="50114" y="72186"/>
                  </a:lnTo>
                  <a:lnTo>
                    <a:pt x="42608" y="80378"/>
                  </a:lnTo>
                  <a:lnTo>
                    <a:pt x="37782" y="82423"/>
                  </a:lnTo>
                  <a:lnTo>
                    <a:pt x="53206" y="82423"/>
                  </a:lnTo>
                  <a:lnTo>
                    <a:pt x="58912" y="76250"/>
                  </a:lnTo>
                  <a:lnTo>
                    <a:pt x="61671" y="69176"/>
                  </a:lnTo>
                  <a:lnTo>
                    <a:pt x="61671" y="53022"/>
                  </a:lnTo>
                  <a:lnTo>
                    <a:pt x="59068" y="46228"/>
                  </a:lnTo>
                  <a:lnTo>
                    <a:pt x="54163" y="40894"/>
                  </a:lnTo>
                  <a:close/>
                </a:path>
                <a:path w="62230" h="91440">
                  <a:moveTo>
                    <a:pt x="42177" y="32029"/>
                  </a:moveTo>
                  <a:lnTo>
                    <a:pt x="29388" y="32029"/>
                  </a:lnTo>
                  <a:lnTo>
                    <a:pt x="24574" y="33489"/>
                  </a:lnTo>
                  <a:lnTo>
                    <a:pt x="15481" y="39306"/>
                  </a:lnTo>
                  <a:lnTo>
                    <a:pt x="11976" y="43776"/>
                  </a:lnTo>
                  <a:lnTo>
                    <a:pt x="9500" y="49809"/>
                  </a:lnTo>
                  <a:lnTo>
                    <a:pt x="15624" y="49809"/>
                  </a:lnTo>
                  <a:lnTo>
                    <a:pt x="22327" y="43014"/>
                  </a:lnTo>
                  <a:lnTo>
                    <a:pt x="27216" y="40894"/>
                  </a:lnTo>
                  <a:lnTo>
                    <a:pt x="54163" y="40894"/>
                  </a:lnTo>
                  <a:lnTo>
                    <a:pt x="48628" y="34874"/>
                  </a:lnTo>
                  <a:lnTo>
                    <a:pt x="42177" y="32029"/>
                  </a:lnTo>
                  <a:close/>
                </a:path>
                <a:path w="62230" h="91440">
                  <a:moveTo>
                    <a:pt x="54208" y="9055"/>
                  </a:moveTo>
                  <a:lnTo>
                    <a:pt x="41910" y="9055"/>
                  </a:lnTo>
                  <a:lnTo>
                    <a:pt x="47752" y="13500"/>
                  </a:lnTo>
                  <a:lnTo>
                    <a:pt x="50952" y="22402"/>
                  </a:lnTo>
                  <a:lnTo>
                    <a:pt x="60338" y="19710"/>
                  </a:lnTo>
                  <a:lnTo>
                    <a:pt x="56135" y="11085"/>
                  </a:lnTo>
                  <a:lnTo>
                    <a:pt x="54208" y="9055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145104" y="6633057"/>
              <a:ext cx="64541" cy="91224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3814381" y="6634861"/>
              <a:ext cx="61594" cy="89535"/>
            </a:xfrm>
            <a:custGeom>
              <a:avLst/>
              <a:gdLst/>
              <a:ahLst/>
              <a:cxnLst/>
              <a:rect l="l" t="t" r="r" b="b"/>
              <a:pathLst>
                <a:path w="61595" h="89534">
                  <a:moveTo>
                    <a:pt x="55587" y="0"/>
                  </a:moveTo>
                  <a:lnTo>
                    <a:pt x="6337" y="0"/>
                  </a:lnTo>
                  <a:lnTo>
                    <a:pt x="3657" y="47370"/>
                  </a:lnTo>
                  <a:lnTo>
                    <a:pt x="11874" y="49237"/>
                  </a:lnTo>
                  <a:lnTo>
                    <a:pt x="17030" y="41274"/>
                  </a:lnTo>
                  <a:lnTo>
                    <a:pt x="23545" y="37299"/>
                  </a:lnTo>
                  <a:lnTo>
                    <a:pt x="36817" y="37299"/>
                  </a:lnTo>
                  <a:lnTo>
                    <a:pt x="41440" y="39179"/>
                  </a:lnTo>
                  <a:lnTo>
                    <a:pt x="49161" y="46723"/>
                  </a:lnTo>
                  <a:lnTo>
                    <a:pt x="51092" y="51981"/>
                  </a:lnTo>
                  <a:lnTo>
                    <a:pt x="51092" y="65138"/>
                  </a:lnTo>
                  <a:lnTo>
                    <a:pt x="49136" y="70421"/>
                  </a:lnTo>
                  <a:lnTo>
                    <a:pt x="41325" y="78689"/>
                  </a:lnTo>
                  <a:lnTo>
                    <a:pt x="36068" y="80759"/>
                  </a:lnTo>
                  <a:lnTo>
                    <a:pt x="29438" y="80759"/>
                  </a:lnTo>
                  <a:lnTo>
                    <a:pt x="22480" y="79804"/>
                  </a:lnTo>
                  <a:lnTo>
                    <a:pt x="16729" y="76939"/>
                  </a:lnTo>
                  <a:lnTo>
                    <a:pt x="12182" y="72165"/>
                  </a:lnTo>
                  <a:lnTo>
                    <a:pt x="8839" y="65481"/>
                  </a:lnTo>
                  <a:lnTo>
                    <a:pt x="0" y="68681"/>
                  </a:lnTo>
                  <a:lnTo>
                    <a:pt x="1714" y="74802"/>
                  </a:lnTo>
                  <a:lnTo>
                    <a:pt x="5283" y="79794"/>
                  </a:lnTo>
                  <a:lnTo>
                    <a:pt x="16154" y="87490"/>
                  </a:lnTo>
                  <a:lnTo>
                    <a:pt x="22364" y="89420"/>
                  </a:lnTo>
                  <a:lnTo>
                    <a:pt x="38239" y="89420"/>
                  </a:lnTo>
                  <a:lnTo>
                    <a:pt x="45758" y="86550"/>
                  </a:lnTo>
                  <a:lnTo>
                    <a:pt x="58064" y="75069"/>
                  </a:lnTo>
                  <a:lnTo>
                    <a:pt x="61137" y="67703"/>
                  </a:lnTo>
                  <a:lnTo>
                    <a:pt x="61137" y="49834"/>
                  </a:lnTo>
                  <a:lnTo>
                    <a:pt x="58305" y="42557"/>
                  </a:lnTo>
                  <a:lnTo>
                    <a:pt x="46977" y="31153"/>
                  </a:lnTo>
                  <a:lnTo>
                    <a:pt x="40246" y="28308"/>
                  </a:lnTo>
                  <a:lnTo>
                    <a:pt x="25069" y="28308"/>
                  </a:lnTo>
                  <a:lnTo>
                    <a:pt x="18288" y="31495"/>
                  </a:lnTo>
                  <a:lnTo>
                    <a:pt x="12115" y="37871"/>
                  </a:lnTo>
                  <a:lnTo>
                    <a:pt x="13881" y="9436"/>
                  </a:lnTo>
                  <a:lnTo>
                    <a:pt x="54737" y="9436"/>
                  </a:lnTo>
                  <a:lnTo>
                    <a:pt x="55587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591608" y="6633057"/>
              <a:ext cx="137186" cy="91224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398295" y="6867601"/>
              <a:ext cx="466204" cy="95021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2417698" y="6869493"/>
              <a:ext cx="62230" cy="91440"/>
            </a:xfrm>
            <a:custGeom>
              <a:avLst/>
              <a:gdLst/>
              <a:ahLst/>
              <a:cxnLst/>
              <a:rect l="l" t="t" r="r" b="b"/>
              <a:pathLst>
                <a:path w="62230" h="91440">
                  <a:moveTo>
                    <a:pt x="33668" y="0"/>
                  </a:moveTo>
                  <a:lnTo>
                    <a:pt x="1938" y="29324"/>
                  </a:lnTo>
                  <a:lnTo>
                    <a:pt x="0" y="49809"/>
                  </a:lnTo>
                  <a:lnTo>
                    <a:pt x="420" y="57158"/>
                  </a:lnTo>
                  <a:lnTo>
                    <a:pt x="25091" y="90490"/>
                  </a:lnTo>
                  <a:lnTo>
                    <a:pt x="32080" y="91224"/>
                  </a:lnTo>
                  <a:lnTo>
                    <a:pt x="40729" y="91224"/>
                  </a:lnTo>
                  <a:lnTo>
                    <a:pt x="47828" y="88226"/>
                  </a:lnTo>
                  <a:lnTo>
                    <a:pt x="53206" y="82423"/>
                  </a:lnTo>
                  <a:lnTo>
                    <a:pt x="26022" y="82423"/>
                  </a:lnTo>
                  <a:lnTo>
                    <a:pt x="21209" y="80365"/>
                  </a:lnTo>
                  <a:lnTo>
                    <a:pt x="13741" y="72136"/>
                  </a:lnTo>
                  <a:lnTo>
                    <a:pt x="11874" y="67449"/>
                  </a:lnTo>
                  <a:lnTo>
                    <a:pt x="11874" y="56476"/>
                  </a:lnTo>
                  <a:lnTo>
                    <a:pt x="13957" y="51498"/>
                  </a:lnTo>
                  <a:lnTo>
                    <a:pt x="15624" y="49809"/>
                  </a:lnTo>
                  <a:lnTo>
                    <a:pt x="9500" y="49809"/>
                  </a:lnTo>
                  <a:lnTo>
                    <a:pt x="11202" y="31981"/>
                  </a:lnTo>
                  <a:lnTo>
                    <a:pt x="15757" y="19245"/>
                  </a:lnTo>
                  <a:lnTo>
                    <a:pt x="23166" y="11602"/>
                  </a:lnTo>
                  <a:lnTo>
                    <a:pt x="33426" y="9055"/>
                  </a:lnTo>
                  <a:lnTo>
                    <a:pt x="54208" y="9055"/>
                  </a:lnTo>
                  <a:lnTo>
                    <a:pt x="50289" y="4926"/>
                  </a:lnTo>
                  <a:lnTo>
                    <a:pt x="42800" y="1231"/>
                  </a:lnTo>
                  <a:lnTo>
                    <a:pt x="33668" y="0"/>
                  </a:lnTo>
                  <a:close/>
                </a:path>
                <a:path w="62230" h="91440">
                  <a:moveTo>
                    <a:pt x="54163" y="40894"/>
                  </a:moveTo>
                  <a:lnTo>
                    <a:pt x="38252" y="40894"/>
                  </a:lnTo>
                  <a:lnTo>
                    <a:pt x="42812" y="42913"/>
                  </a:lnTo>
                  <a:lnTo>
                    <a:pt x="50152" y="51015"/>
                  </a:lnTo>
                  <a:lnTo>
                    <a:pt x="51994" y="55867"/>
                  </a:lnTo>
                  <a:lnTo>
                    <a:pt x="51926" y="67449"/>
                  </a:lnTo>
                  <a:lnTo>
                    <a:pt x="50114" y="72186"/>
                  </a:lnTo>
                  <a:lnTo>
                    <a:pt x="42608" y="80378"/>
                  </a:lnTo>
                  <a:lnTo>
                    <a:pt x="37782" y="82423"/>
                  </a:lnTo>
                  <a:lnTo>
                    <a:pt x="53206" y="82423"/>
                  </a:lnTo>
                  <a:lnTo>
                    <a:pt x="58912" y="76250"/>
                  </a:lnTo>
                  <a:lnTo>
                    <a:pt x="61671" y="69176"/>
                  </a:lnTo>
                  <a:lnTo>
                    <a:pt x="61671" y="53022"/>
                  </a:lnTo>
                  <a:lnTo>
                    <a:pt x="59068" y="46228"/>
                  </a:lnTo>
                  <a:lnTo>
                    <a:pt x="54163" y="40894"/>
                  </a:lnTo>
                  <a:close/>
                </a:path>
                <a:path w="62230" h="91440">
                  <a:moveTo>
                    <a:pt x="42177" y="32029"/>
                  </a:moveTo>
                  <a:lnTo>
                    <a:pt x="29388" y="32029"/>
                  </a:lnTo>
                  <a:lnTo>
                    <a:pt x="24574" y="33489"/>
                  </a:lnTo>
                  <a:lnTo>
                    <a:pt x="15481" y="39306"/>
                  </a:lnTo>
                  <a:lnTo>
                    <a:pt x="11976" y="43776"/>
                  </a:lnTo>
                  <a:lnTo>
                    <a:pt x="9500" y="49809"/>
                  </a:lnTo>
                  <a:lnTo>
                    <a:pt x="15624" y="49809"/>
                  </a:lnTo>
                  <a:lnTo>
                    <a:pt x="22327" y="43014"/>
                  </a:lnTo>
                  <a:lnTo>
                    <a:pt x="27216" y="40894"/>
                  </a:lnTo>
                  <a:lnTo>
                    <a:pt x="54163" y="40894"/>
                  </a:lnTo>
                  <a:lnTo>
                    <a:pt x="48628" y="34874"/>
                  </a:lnTo>
                  <a:lnTo>
                    <a:pt x="42177" y="32029"/>
                  </a:lnTo>
                  <a:close/>
                </a:path>
                <a:path w="62230" h="91440">
                  <a:moveTo>
                    <a:pt x="54208" y="9055"/>
                  </a:moveTo>
                  <a:lnTo>
                    <a:pt x="41910" y="9055"/>
                  </a:lnTo>
                  <a:lnTo>
                    <a:pt x="47752" y="13500"/>
                  </a:lnTo>
                  <a:lnTo>
                    <a:pt x="50952" y="22402"/>
                  </a:lnTo>
                  <a:lnTo>
                    <a:pt x="60338" y="19710"/>
                  </a:lnTo>
                  <a:lnTo>
                    <a:pt x="56135" y="11085"/>
                  </a:lnTo>
                  <a:lnTo>
                    <a:pt x="54208" y="9055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111436" y="6871284"/>
              <a:ext cx="131102" cy="87630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3817607" y="6871284"/>
              <a:ext cx="56515" cy="87630"/>
            </a:xfrm>
            <a:custGeom>
              <a:avLst/>
              <a:gdLst/>
              <a:ahLst/>
              <a:cxnLst/>
              <a:rect l="l" t="t" r="r" b="b"/>
              <a:pathLst>
                <a:path w="56514" h="87629">
                  <a:moveTo>
                    <a:pt x="55956" y="0"/>
                  </a:moveTo>
                  <a:lnTo>
                    <a:pt x="1041" y="0"/>
                  </a:lnTo>
                  <a:lnTo>
                    <a:pt x="0" y="9626"/>
                  </a:lnTo>
                  <a:lnTo>
                    <a:pt x="45123" y="9626"/>
                  </a:lnTo>
                  <a:lnTo>
                    <a:pt x="39181" y="17194"/>
                  </a:lnTo>
                  <a:lnTo>
                    <a:pt x="20505" y="55267"/>
                  </a:lnTo>
                  <a:lnTo>
                    <a:pt x="15709" y="87629"/>
                  </a:lnTo>
                  <a:lnTo>
                    <a:pt x="26428" y="87629"/>
                  </a:lnTo>
                  <a:lnTo>
                    <a:pt x="26365" y="84607"/>
                  </a:lnTo>
                  <a:lnTo>
                    <a:pt x="26824" y="75298"/>
                  </a:lnTo>
                  <a:lnTo>
                    <a:pt x="37884" y="35721"/>
                  </a:lnTo>
                  <a:lnTo>
                    <a:pt x="55956" y="6553"/>
                  </a:lnTo>
                  <a:lnTo>
                    <a:pt x="5595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591799" y="6869493"/>
              <a:ext cx="134429" cy="89420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398295" y="7104024"/>
              <a:ext cx="467817" cy="95021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2417698" y="7105916"/>
              <a:ext cx="62230" cy="91440"/>
            </a:xfrm>
            <a:custGeom>
              <a:avLst/>
              <a:gdLst/>
              <a:ahLst/>
              <a:cxnLst/>
              <a:rect l="l" t="t" r="r" b="b"/>
              <a:pathLst>
                <a:path w="62230" h="91440">
                  <a:moveTo>
                    <a:pt x="33668" y="0"/>
                  </a:moveTo>
                  <a:lnTo>
                    <a:pt x="1938" y="29324"/>
                  </a:lnTo>
                  <a:lnTo>
                    <a:pt x="0" y="49809"/>
                  </a:lnTo>
                  <a:lnTo>
                    <a:pt x="420" y="57158"/>
                  </a:lnTo>
                  <a:lnTo>
                    <a:pt x="25091" y="90490"/>
                  </a:lnTo>
                  <a:lnTo>
                    <a:pt x="32080" y="91224"/>
                  </a:lnTo>
                  <a:lnTo>
                    <a:pt x="40729" y="91224"/>
                  </a:lnTo>
                  <a:lnTo>
                    <a:pt x="47828" y="88226"/>
                  </a:lnTo>
                  <a:lnTo>
                    <a:pt x="53206" y="82423"/>
                  </a:lnTo>
                  <a:lnTo>
                    <a:pt x="26022" y="82423"/>
                  </a:lnTo>
                  <a:lnTo>
                    <a:pt x="21209" y="80365"/>
                  </a:lnTo>
                  <a:lnTo>
                    <a:pt x="13741" y="72136"/>
                  </a:lnTo>
                  <a:lnTo>
                    <a:pt x="11874" y="67449"/>
                  </a:lnTo>
                  <a:lnTo>
                    <a:pt x="11874" y="56476"/>
                  </a:lnTo>
                  <a:lnTo>
                    <a:pt x="13957" y="51498"/>
                  </a:lnTo>
                  <a:lnTo>
                    <a:pt x="15624" y="49809"/>
                  </a:lnTo>
                  <a:lnTo>
                    <a:pt x="9500" y="49809"/>
                  </a:lnTo>
                  <a:lnTo>
                    <a:pt x="11202" y="31981"/>
                  </a:lnTo>
                  <a:lnTo>
                    <a:pt x="15757" y="19245"/>
                  </a:lnTo>
                  <a:lnTo>
                    <a:pt x="23166" y="11602"/>
                  </a:lnTo>
                  <a:lnTo>
                    <a:pt x="33426" y="9055"/>
                  </a:lnTo>
                  <a:lnTo>
                    <a:pt x="54208" y="9055"/>
                  </a:lnTo>
                  <a:lnTo>
                    <a:pt x="50289" y="4926"/>
                  </a:lnTo>
                  <a:lnTo>
                    <a:pt x="42800" y="1231"/>
                  </a:lnTo>
                  <a:lnTo>
                    <a:pt x="33668" y="0"/>
                  </a:lnTo>
                  <a:close/>
                </a:path>
                <a:path w="62230" h="91440">
                  <a:moveTo>
                    <a:pt x="54163" y="40894"/>
                  </a:moveTo>
                  <a:lnTo>
                    <a:pt x="38252" y="40894"/>
                  </a:lnTo>
                  <a:lnTo>
                    <a:pt x="42812" y="42913"/>
                  </a:lnTo>
                  <a:lnTo>
                    <a:pt x="50152" y="51015"/>
                  </a:lnTo>
                  <a:lnTo>
                    <a:pt x="51994" y="55867"/>
                  </a:lnTo>
                  <a:lnTo>
                    <a:pt x="51926" y="67449"/>
                  </a:lnTo>
                  <a:lnTo>
                    <a:pt x="50114" y="72186"/>
                  </a:lnTo>
                  <a:lnTo>
                    <a:pt x="42608" y="80378"/>
                  </a:lnTo>
                  <a:lnTo>
                    <a:pt x="37782" y="82423"/>
                  </a:lnTo>
                  <a:lnTo>
                    <a:pt x="53206" y="82423"/>
                  </a:lnTo>
                  <a:lnTo>
                    <a:pt x="58912" y="76250"/>
                  </a:lnTo>
                  <a:lnTo>
                    <a:pt x="61671" y="69176"/>
                  </a:lnTo>
                  <a:lnTo>
                    <a:pt x="61671" y="53022"/>
                  </a:lnTo>
                  <a:lnTo>
                    <a:pt x="59068" y="46228"/>
                  </a:lnTo>
                  <a:lnTo>
                    <a:pt x="54163" y="40894"/>
                  </a:lnTo>
                  <a:close/>
                </a:path>
                <a:path w="62230" h="91440">
                  <a:moveTo>
                    <a:pt x="42177" y="32029"/>
                  </a:moveTo>
                  <a:lnTo>
                    <a:pt x="29388" y="32029"/>
                  </a:lnTo>
                  <a:lnTo>
                    <a:pt x="24574" y="33489"/>
                  </a:lnTo>
                  <a:lnTo>
                    <a:pt x="15481" y="39306"/>
                  </a:lnTo>
                  <a:lnTo>
                    <a:pt x="11976" y="43776"/>
                  </a:lnTo>
                  <a:lnTo>
                    <a:pt x="9500" y="49809"/>
                  </a:lnTo>
                  <a:lnTo>
                    <a:pt x="15624" y="49809"/>
                  </a:lnTo>
                  <a:lnTo>
                    <a:pt x="22327" y="43014"/>
                  </a:lnTo>
                  <a:lnTo>
                    <a:pt x="27216" y="40894"/>
                  </a:lnTo>
                  <a:lnTo>
                    <a:pt x="54163" y="40894"/>
                  </a:lnTo>
                  <a:lnTo>
                    <a:pt x="48628" y="34874"/>
                  </a:lnTo>
                  <a:lnTo>
                    <a:pt x="42177" y="32029"/>
                  </a:lnTo>
                  <a:close/>
                </a:path>
                <a:path w="62230" h="91440">
                  <a:moveTo>
                    <a:pt x="54208" y="9055"/>
                  </a:moveTo>
                  <a:lnTo>
                    <a:pt x="41910" y="9055"/>
                  </a:lnTo>
                  <a:lnTo>
                    <a:pt x="47752" y="13500"/>
                  </a:lnTo>
                  <a:lnTo>
                    <a:pt x="50952" y="22402"/>
                  </a:lnTo>
                  <a:lnTo>
                    <a:pt x="60338" y="19710"/>
                  </a:lnTo>
                  <a:lnTo>
                    <a:pt x="56135" y="11085"/>
                  </a:lnTo>
                  <a:lnTo>
                    <a:pt x="54208" y="9055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141107" y="7105904"/>
              <a:ext cx="68241" cy="91224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785577" y="7105916"/>
              <a:ext cx="125402" cy="91211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594415" y="7105916"/>
              <a:ext cx="134380" cy="91224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398295" y="7340460"/>
              <a:ext cx="465874" cy="95021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2415082" y="7342352"/>
              <a:ext cx="64592" cy="89420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3148342" y="7342339"/>
              <a:ext cx="728980" cy="91440"/>
            </a:xfrm>
            <a:custGeom>
              <a:avLst/>
              <a:gdLst/>
              <a:ahLst/>
              <a:cxnLst/>
              <a:rect l="l" t="t" r="r" b="b"/>
              <a:pathLst>
                <a:path w="728979" h="91440">
                  <a:moveTo>
                    <a:pt x="59855" y="59994"/>
                  </a:moveTo>
                  <a:lnTo>
                    <a:pt x="58432" y="55397"/>
                  </a:lnTo>
                  <a:lnTo>
                    <a:pt x="53035" y="47688"/>
                  </a:lnTo>
                  <a:lnTo>
                    <a:pt x="52743" y="47256"/>
                  </a:lnTo>
                  <a:lnTo>
                    <a:pt x="49377" y="45072"/>
                  </a:lnTo>
                  <a:lnTo>
                    <a:pt x="49377" y="61645"/>
                  </a:lnTo>
                  <a:lnTo>
                    <a:pt x="49377" y="69227"/>
                  </a:lnTo>
                  <a:lnTo>
                    <a:pt x="47891" y="72834"/>
                  </a:lnTo>
                  <a:lnTo>
                    <a:pt x="41973" y="78397"/>
                  </a:lnTo>
                  <a:lnTo>
                    <a:pt x="37769" y="79794"/>
                  </a:lnTo>
                  <a:lnTo>
                    <a:pt x="10045" y="79794"/>
                  </a:lnTo>
                  <a:lnTo>
                    <a:pt x="10045" y="47688"/>
                  </a:lnTo>
                  <a:lnTo>
                    <a:pt x="35636" y="47688"/>
                  </a:lnTo>
                  <a:lnTo>
                    <a:pt x="49377" y="61645"/>
                  </a:lnTo>
                  <a:lnTo>
                    <a:pt x="49377" y="45072"/>
                  </a:lnTo>
                  <a:lnTo>
                    <a:pt x="48399" y="44437"/>
                  </a:lnTo>
                  <a:lnTo>
                    <a:pt x="42557" y="42849"/>
                  </a:lnTo>
                  <a:lnTo>
                    <a:pt x="52387" y="39598"/>
                  </a:lnTo>
                  <a:lnTo>
                    <a:pt x="52565" y="39344"/>
                  </a:lnTo>
                  <a:lnTo>
                    <a:pt x="57289" y="33007"/>
                  </a:lnTo>
                  <a:lnTo>
                    <a:pt x="57289" y="17449"/>
                  </a:lnTo>
                  <a:lnTo>
                    <a:pt x="55295" y="12484"/>
                  </a:lnTo>
                  <a:lnTo>
                    <a:pt x="53632" y="10718"/>
                  </a:lnTo>
                  <a:lnTo>
                    <a:pt x="47294" y="3937"/>
                  </a:lnTo>
                  <a:lnTo>
                    <a:pt x="46939" y="3822"/>
                  </a:lnTo>
                  <a:lnTo>
                    <a:pt x="46939" y="20180"/>
                  </a:lnTo>
                  <a:lnTo>
                    <a:pt x="46939" y="28270"/>
                  </a:lnTo>
                  <a:lnTo>
                    <a:pt x="45681" y="31800"/>
                  </a:lnTo>
                  <a:lnTo>
                    <a:pt x="40652" y="37846"/>
                  </a:lnTo>
                  <a:lnTo>
                    <a:pt x="35636" y="39344"/>
                  </a:lnTo>
                  <a:lnTo>
                    <a:pt x="10045" y="39344"/>
                  </a:lnTo>
                  <a:lnTo>
                    <a:pt x="10045" y="10718"/>
                  </a:lnTo>
                  <a:lnTo>
                    <a:pt x="36169" y="10718"/>
                  </a:lnTo>
                  <a:lnTo>
                    <a:pt x="40195" y="11963"/>
                  </a:lnTo>
                  <a:lnTo>
                    <a:pt x="45593" y="16929"/>
                  </a:lnTo>
                  <a:lnTo>
                    <a:pt x="46939" y="20180"/>
                  </a:lnTo>
                  <a:lnTo>
                    <a:pt x="46939" y="3822"/>
                  </a:lnTo>
                  <a:lnTo>
                    <a:pt x="41160" y="1790"/>
                  </a:lnTo>
                  <a:lnTo>
                    <a:pt x="0" y="1790"/>
                  </a:lnTo>
                  <a:lnTo>
                    <a:pt x="0" y="89420"/>
                  </a:lnTo>
                  <a:lnTo>
                    <a:pt x="42049" y="89420"/>
                  </a:lnTo>
                  <a:lnTo>
                    <a:pt x="48844" y="87096"/>
                  </a:lnTo>
                  <a:lnTo>
                    <a:pt x="55753" y="79794"/>
                  </a:lnTo>
                  <a:lnTo>
                    <a:pt x="57645" y="77800"/>
                  </a:lnTo>
                  <a:lnTo>
                    <a:pt x="59855" y="72034"/>
                  </a:lnTo>
                  <a:lnTo>
                    <a:pt x="59855" y="59994"/>
                  </a:lnTo>
                  <a:close/>
                </a:path>
                <a:path w="728979" h="91440">
                  <a:moveTo>
                    <a:pt x="728814" y="53022"/>
                  </a:moveTo>
                  <a:lnTo>
                    <a:pt x="726211" y="46228"/>
                  </a:lnTo>
                  <a:lnTo>
                    <a:pt x="721296" y="40894"/>
                  </a:lnTo>
                  <a:lnTo>
                    <a:pt x="719137" y="38544"/>
                  </a:lnTo>
                  <a:lnTo>
                    <a:pt x="719137" y="55867"/>
                  </a:lnTo>
                  <a:lnTo>
                    <a:pt x="719061" y="67449"/>
                  </a:lnTo>
                  <a:lnTo>
                    <a:pt x="717257" y="72186"/>
                  </a:lnTo>
                  <a:lnTo>
                    <a:pt x="709752" y="80378"/>
                  </a:lnTo>
                  <a:lnTo>
                    <a:pt x="704926" y="82423"/>
                  </a:lnTo>
                  <a:lnTo>
                    <a:pt x="693166" y="82423"/>
                  </a:lnTo>
                  <a:lnTo>
                    <a:pt x="688352" y="80365"/>
                  </a:lnTo>
                  <a:lnTo>
                    <a:pt x="680885" y="72136"/>
                  </a:lnTo>
                  <a:lnTo>
                    <a:pt x="679018" y="67449"/>
                  </a:lnTo>
                  <a:lnTo>
                    <a:pt x="679018" y="56476"/>
                  </a:lnTo>
                  <a:lnTo>
                    <a:pt x="717296" y="51015"/>
                  </a:lnTo>
                  <a:lnTo>
                    <a:pt x="719137" y="55867"/>
                  </a:lnTo>
                  <a:lnTo>
                    <a:pt x="719137" y="38544"/>
                  </a:lnTo>
                  <a:lnTo>
                    <a:pt x="715772" y="34874"/>
                  </a:lnTo>
                  <a:lnTo>
                    <a:pt x="709320" y="32029"/>
                  </a:lnTo>
                  <a:lnTo>
                    <a:pt x="696531" y="32029"/>
                  </a:lnTo>
                  <a:lnTo>
                    <a:pt x="691718" y="33489"/>
                  </a:lnTo>
                  <a:lnTo>
                    <a:pt x="682625" y="39306"/>
                  </a:lnTo>
                  <a:lnTo>
                    <a:pt x="679119" y="43776"/>
                  </a:lnTo>
                  <a:lnTo>
                    <a:pt x="676643" y="49809"/>
                  </a:lnTo>
                  <a:lnTo>
                    <a:pt x="678345" y="31991"/>
                  </a:lnTo>
                  <a:lnTo>
                    <a:pt x="682891" y="19253"/>
                  </a:lnTo>
                  <a:lnTo>
                    <a:pt x="690308" y="11607"/>
                  </a:lnTo>
                  <a:lnTo>
                    <a:pt x="700570" y="9055"/>
                  </a:lnTo>
                  <a:lnTo>
                    <a:pt x="709053" y="9055"/>
                  </a:lnTo>
                  <a:lnTo>
                    <a:pt x="714895" y="13500"/>
                  </a:lnTo>
                  <a:lnTo>
                    <a:pt x="718108" y="22402"/>
                  </a:lnTo>
                  <a:lnTo>
                    <a:pt x="727481" y="19710"/>
                  </a:lnTo>
                  <a:lnTo>
                    <a:pt x="700811" y="0"/>
                  </a:lnTo>
                  <a:lnTo>
                    <a:pt x="692721" y="876"/>
                  </a:lnTo>
                  <a:lnTo>
                    <a:pt x="667524" y="38112"/>
                  </a:lnTo>
                  <a:lnTo>
                    <a:pt x="667131" y="49809"/>
                  </a:lnTo>
                  <a:lnTo>
                    <a:pt x="667562" y="57162"/>
                  </a:lnTo>
                  <a:lnTo>
                    <a:pt x="692226" y="90500"/>
                  </a:lnTo>
                  <a:lnTo>
                    <a:pt x="699223" y="91224"/>
                  </a:lnTo>
                  <a:lnTo>
                    <a:pt x="707872" y="91224"/>
                  </a:lnTo>
                  <a:lnTo>
                    <a:pt x="714971" y="88226"/>
                  </a:lnTo>
                  <a:lnTo>
                    <a:pt x="720344" y="82423"/>
                  </a:lnTo>
                  <a:lnTo>
                    <a:pt x="726046" y="76250"/>
                  </a:lnTo>
                  <a:lnTo>
                    <a:pt x="728814" y="69176"/>
                  </a:lnTo>
                  <a:lnTo>
                    <a:pt x="728814" y="53022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596421" y="7342340"/>
              <a:ext cx="129806" cy="89420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398295" y="7576883"/>
              <a:ext cx="467537" cy="95021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415082" y="7578775"/>
              <a:ext cx="64592" cy="89420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3151339" y="7580579"/>
              <a:ext cx="56515" cy="87630"/>
            </a:xfrm>
            <a:custGeom>
              <a:avLst/>
              <a:gdLst/>
              <a:ahLst/>
              <a:cxnLst/>
              <a:rect l="l" t="t" r="r" b="b"/>
              <a:pathLst>
                <a:path w="56514" h="87629">
                  <a:moveTo>
                    <a:pt x="38684" y="0"/>
                  </a:moveTo>
                  <a:lnTo>
                    <a:pt x="0" y="0"/>
                  </a:lnTo>
                  <a:lnTo>
                    <a:pt x="0" y="87617"/>
                  </a:lnTo>
                  <a:lnTo>
                    <a:pt x="10413" y="87617"/>
                  </a:lnTo>
                  <a:lnTo>
                    <a:pt x="10413" y="52057"/>
                  </a:lnTo>
                  <a:lnTo>
                    <a:pt x="38277" y="52057"/>
                  </a:lnTo>
                  <a:lnTo>
                    <a:pt x="44513" y="49593"/>
                  </a:lnTo>
                  <a:lnTo>
                    <a:pt x="50962" y="42938"/>
                  </a:lnTo>
                  <a:lnTo>
                    <a:pt x="10413" y="42938"/>
                  </a:lnTo>
                  <a:lnTo>
                    <a:pt x="10413" y="9182"/>
                  </a:lnTo>
                  <a:lnTo>
                    <a:pt x="50910" y="9182"/>
                  </a:lnTo>
                  <a:lnTo>
                    <a:pt x="45478" y="2641"/>
                  </a:lnTo>
                  <a:lnTo>
                    <a:pt x="38684" y="0"/>
                  </a:lnTo>
                  <a:close/>
                </a:path>
                <a:path w="56514" h="87629">
                  <a:moveTo>
                    <a:pt x="50910" y="9182"/>
                  </a:moveTo>
                  <a:lnTo>
                    <a:pt x="35331" y="9182"/>
                  </a:lnTo>
                  <a:lnTo>
                    <a:pt x="39217" y="10883"/>
                  </a:lnTo>
                  <a:lnTo>
                    <a:pt x="44564" y="17741"/>
                  </a:lnTo>
                  <a:lnTo>
                    <a:pt x="45910" y="21628"/>
                  </a:lnTo>
                  <a:lnTo>
                    <a:pt x="45910" y="31089"/>
                  </a:lnTo>
                  <a:lnTo>
                    <a:pt x="44411" y="35179"/>
                  </a:lnTo>
                  <a:lnTo>
                    <a:pt x="38404" y="41389"/>
                  </a:lnTo>
                  <a:lnTo>
                    <a:pt x="34442" y="42938"/>
                  </a:lnTo>
                  <a:lnTo>
                    <a:pt x="50962" y="42938"/>
                  </a:lnTo>
                  <a:lnTo>
                    <a:pt x="54051" y="39751"/>
                  </a:lnTo>
                  <a:lnTo>
                    <a:pt x="56438" y="33528"/>
                  </a:lnTo>
                  <a:lnTo>
                    <a:pt x="56438" y="19227"/>
                  </a:lnTo>
                  <a:lnTo>
                    <a:pt x="54254" y="13208"/>
                  </a:lnTo>
                  <a:lnTo>
                    <a:pt x="50910" y="9182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812857" y="7578775"/>
              <a:ext cx="64592" cy="89420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601425" y="7578775"/>
              <a:ext cx="125514" cy="91211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398295" y="7813319"/>
              <a:ext cx="463918" cy="95021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415082" y="7815199"/>
              <a:ext cx="64592" cy="89420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3106407" y="7817002"/>
              <a:ext cx="132118" cy="87630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3814152" y="7815199"/>
              <a:ext cx="61594" cy="91440"/>
            </a:xfrm>
            <a:custGeom>
              <a:avLst/>
              <a:gdLst/>
              <a:ahLst/>
              <a:cxnLst/>
              <a:rect l="l" t="t" r="r" b="b"/>
              <a:pathLst>
                <a:path w="61595" h="91440">
                  <a:moveTo>
                    <a:pt x="10350" y="70294"/>
                  </a:moveTo>
                  <a:lnTo>
                    <a:pt x="2006" y="73507"/>
                  </a:lnTo>
                  <a:lnTo>
                    <a:pt x="6073" y="81258"/>
                  </a:lnTo>
                  <a:lnTo>
                    <a:pt x="11701" y="86794"/>
                  </a:lnTo>
                  <a:lnTo>
                    <a:pt x="18889" y="90116"/>
                  </a:lnTo>
                  <a:lnTo>
                    <a:pt x="27635" y="91224"/>
                  </a:lnTo>
                  <a:lnTo>
                    <a:pt x="35321" y="90399"/>
                  </a:lnTo>
                  <a:lnTo>
                    <a:pt x="42075" y="87926"/>
                  </a:lnTo>
                  <a:lnTo>
                    <a:pt x="47894" y="83803"/>
                  </a:lnTo>
                  <a:lnTo>
                    <a:pt x="49052" y="82435"/>
                  </a:lnTo>
                  <a:lnTo>
                    <a:pt x="19596" y="82435"/>
                  </a:lnTo>
                  <a:lnTo>
                    <a:pt x="13792" y="78384"/>
                  </a:lnTo>
                  <a:lnTo>
                    <a:pt x="10350" y="70294"/>
                  </a:lnTo>
                  <a:close/>
                </a:path>
                <a:path w="61595" h="91440">
                  <a:moveTo>
                    <a:pt x="61598" y="43332"/>
                  </a:moveTo>
                  <a:lnTo>
                    <a:pt x="51803" y="43332"/>
                  </a:lnTo>
                  <a:lnTo>
                    <a:pt x="51351" y="51883"/>
                  </a:lnTo>
                  <a:lnTo>
                    <a:pt x="50169" y="59496"/>
                  </a:lnTo>
                  <a:lnTo>
                    <a:pt x="48261" y="66170"/>
                  </a:lnTo>
                  <a:lnTo>
                    <a:pt x="45631" y="71907"/>
                  </a:lnTo>
                  <a:lnTo>
                    <a:pt x="41630" y="78917"/>
                  </a:lnTo>
                  <a:lnTo>
                    <a:pt x="35674" y="82435"/>
                  </a:lnTo>
                  <a:lnTo>
                    <a:pt x="49052" y="82435"/>
                  </a:lnTo>
                  <a:lnTo>
                    <a:pt x="61511" y="45262"/>
                  </a:lnTo>
                  <a:lnTo>
                    <a:pt x="61598" y="43332"/>
                  </a:lnTo>
                  <a:close/>
                </a:path>
                <a:path w="61595" h="91440">
                  <a:moveTo>
                    <a:pt x="29273" y="0"/>
                  </a:moveTo>
                  <a:lnTo>
                    <a:pt x="20751" y="0"/>
                  </a:lnTo>
                  <a:lnTo>
                    <a:pt x="13741" y="2959"/>
                  </a:lnTo>
                  <a:lnTo>
                    <a:pt x="2743" y="14782"/>
                  </a:lnTo>
                  <a:lnTo>
                    <a:pt x="0" y="21894"/>
                  </a:lnTo>
                  <a:lnTo>
                    <a:pt x="0" y="38392"/>
                  </a:lnTo>
                  <a:lnTo>
                    <a:pt x="2616" y="45262"/>
                  </a:lnTo>
                  <a:lnTo>
                    <a:pt x="13080" y="56349"/>
                  </a:lnTo>
                  <a:lnTo>
                    <a:pt x="19557" y="59131"/>
                  </a:lnTo>
                  <a:lnTo>
                    <a:pt x="27266" y="59131"/>
                  </a:lnTo>
                  <a:lnTo>
                    <a:pt x="34944" y="58143"/>
                  </a:lnTo>
                  <a:lnTo>
                    <a:pt x="41592" y="55179"/>
                  </a:lnTo>
                  <a:lnTo>
                    <a:pt x="47112" y="50330"/>
                  </a:lnTo>
                  <a:lnTo>
                    <a:pt x="24383" y="50330"/>
                  </a:lnTo>
                  <a:lnTo>
                    <a:pt x="19837" y="48513"/>
                  </a:lnTo>
                  <a:lnTo>
                    <a:pt x="12001" y="41224"/>
                  </a:lnTo>
                  <a:lnTo>
                    <a:pt x="10045" y="36271"/>
                  </a:lnTo>
                  <a:lnTo>
                    <a:pt x="10045" y="24180"/>
                  </a:lnTo>
                  <a:lnTo>
                    <a:pt x="11810" y="19253"/>
                  </a:lnTo>
                  <a:lnTo>
                    <a:pt x="18872" y="11150"/>
                  </a:lnTo>
                  <a:lnTo>
                    <a:pt x="23672" y="9118"/>
                  </a:lnTo>
                  <a:lnTo>
                    <a:pt x="51003" y="9118"/>
                  </a:lnTo>
                  <a:lnTo>
                    <a:pt x="48636" y="6525"/>
                  </a:lnTo>
                  <a:lnTo>
                    <a:pt x="43097" y="2901"/>
                  </a:lnTo>
                  <a:lnTo>
                    <a:pt x="36643" y="725"/>
                  </a:lnTo>
                  <a:lnTo>
                    <a:pt x="29273" y="0"/>
                  </a:lnTo>
                  <a:close/>
                </a:path>
                <a:path w="61595" h="91440">
                  <a:moveTo>
                    <a:pt x="51003" y="9118"/>
                  </a:moveTo>
                  <a:lnTo>
                    <a:pt x="35775" y="9118"/>
                  </a:lnTo>
                  <a:lnTo>
                    <a:pt x="40614" y="11087"/>
                  </a:lnTo>
                  <a:lnTo>
                    <a:pt x="47955" y="18973"/>
                  </a:lnTo>
                  <a:lnTo>
                    <a:pt x="49796" y="23698"/>
                  </a:lnTo>
                  <a:lnTo>
                    <a:pt x="49796" y="34836"/>
                  </a:lnTo>
                  <a:lnTo>
                    <a:pt x="47853" y="39776"/>
                  </a:lnTo>
                  <a:lnTo>
                    <a:pt x="40106" y="48221"/>
                  </a:lnTo>
                  <a:lnTo>
                    <a:pt x="35305" y="50330"/>
                  </a:lnTo>
                  <a:lnTo>
                    <a:pt x="47112" y="50330"/>
                  </a:lnTo>
                  <a:lnTo>
                    <a:pt x="51803" y="43332"/>
                  </a:lnTo>
                  <a:lnTo>
                    <a:pt x="61598" y="43332"/>
                  </a:lnTo>
                  <a:lnTo>
                    <a:pt x="61086" y="33888"/>
                  </a:lnTo>
                  <a:lnTo>
                    <a:pt x="59521" y="25369"/>
                  </a:lnTo>
                  <a:lnTo>
                    <a:pt x="56914" y="17938"/>
                  </a:lnTo>
                  <a:lnTo>
                    <a:pt x="53263" y="11595"/>
                  </a:lnTo>
                  <a:lnTo>
                    <a:pt x="51003" y="9118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4591608" y="7815199"/>
              <a:ext cx="137299" cy="91224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398295" y="8049742"/>
              <a:ext cx="468033" cy="95021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2415082" y="8051635"/>
              <a:ext cx="64592" cy="89420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3145104" y="8051622"/>
              <a:ext cx="64541" cy="91224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3814381" y="8053425"/>
              <a:ext cx="61594" cy="89535"/>
            </a:xfrm>
            <a:custGeom>
              <a:avLst/>
              <a:gdLst/>
              <a:ahLst/>
              <a:cxnLst/>
              <a:rect l="l" t="t" r="r" b="b"/>
              <a:pathLst>
                <a:path w="61595" h="89534">
                  <a:moveTo>
                    <a:pt x="55587" y="0"/>
                  </a:moveTo>
                  <a:lnTo>
                    <a:pt x="6337" y="0"/>
                  </a:lnTo>
                  <a:lnTo>
                    <a:pt x="3657" y="47371"/>
                  </a:lnTo>
                  <a:lnTo>
                    <a:pt x="11874" y="49237"/>
                  </a:lnTo>
                  <a:lnTo>
                    <a:pt x="17030" y="41275"/>
                  </a:lnTo>
                  <a:lnTo>
                    <a:pt x="23545" y="37299"/>
                  </a:lnTo>
                  <a:lnTo>
                    <a:pt x="36817" y="37299"/>
                  </a:lnTo>
                  <a:lnTo>
                    <a:pt x="41440" y="39179"/>
                  </a:lnTo>
                  <a:lnTo>
                    <a:pt x="49161" y="46723"/>
                  </a:lnTo>
                  <a:lnTo>
                    <a:pt x="51092" y="51981"/>
                  </a:lnTo>
                  <a:lnTo>
                    <a:pt x="51092" y="65138"/>
                  </a:lnTo>
                  <a:lnTo>
                    <a:pt x="49136" y="70421"/>
                  </a:lnTo>
                  <a:lnTo>
                    <a:pt x="41325" y="78689"/>
                  </a:lnTo>
                  <a:lnTo>
                    <a:pt x="36068" y="80759"/>
                  </a:lnTo>
                  <a:lnTo>
                    <a:pt x="29438" y="80759"/>
                  </a:lnTo>
                  <a:lnTo>
                    <a:pt x="22480" y="79804"/>
                  </a:lnTo>
                  <a:lnTo>
                    <a:pt x="16729" y="76939"/>
                  </a:lnTo>
                  <a:lnTo>
                    <a:pt x="12182" y="72165"/>
                  </a:lnTo>
                  <a:lnTo>
                    <a:pt x="8839" y="65481"/>
                  </a:lnTo>
                  <a:lnTo>
                    <a:pt x="0" y="68681"/>
                  </a:lnTo>
                  <a:lnTo>
                    <a:pt x="1714" y="74803"/>
                  </a:lnTo>
                  <a:lnTo>
                    <a:pt x="5283" y="79794"/>
                  </a:lnTo>
                  <a:lnTo>
                    <a:pt x="16154" y="87490"/>
                  </a:lnTo>
                  <a:lnTo>
                    <a:pt x="22364" y="89420"/>
                  </a:lnTo>
                  <a:lnTo>
                    <a:pt x="38239" y="89420"/>
                  </a:lnTo>
                  <a:lnTo>
                    <a:pt x="45758" y="86550"/>
                  </a:lnTo>
                  <a:lnTo>
                    <a:pt x="58064" y="75069"/>
                  </a:lnTo>
                  <a:lnTo>
                    <a:pt x="61137" y="67703"/>
                  </a:lnTo>
                  <a:lnTo>
                    <a:pt x="61137" y="49834"/>
                  </a:lnTo>
                  <a:lnTo>
                    <a:pt x="58305" y="42557"/>
                  </a:lnTo>
                  <a:lnTo>
                    <a:pt x="46977" y="31153"/>
                  </a:lnTo>
                  <a:lnTo>
                    <a:pt x="40246" y="28308"/>
                  </a:lnTo>
                  <a:lnTo>
                    <a:pt x="25069" y="28308"/>
                  </a:lnTo>
                  <a:lnTo>
                    <a:pt x="18288" y="31496"/>
                  </a:lnTo>
                  <a:lnTo>
                    <a:pt x="12115" y="37871"/>
                  </a:lnTo>
                  <a:lnTo>
                    <a:pt x="13881" y="9436"/>
                  </a:lnTo>
                  <a:lnTo>
                    <a:pt x="54737" y="9436"/>
                  </a:lnTo>
                  <a:lnTo>
                    <a:pt x="55587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5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594428" y="8051635"/>
              <a:ext cx="134380" cy="91211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474215" y="8252358"/>
              <a:ext cx="316128" cy="94983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2376385" y="8252371"/>
              <a:ext cx="141556" cy="94970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3829024" y="8304999"/>
              <a:ext cx="31115" cy="12065"/>
            </a:xfrm>
            <a:custGeom>
              <a:avLst/>
              <a:gdLst/>
              <a:ahLst/>
              <a:cxnLst/>
              <a:rect l="l" t="t" r="r" b="b"/>
              <a:pathLst>
                <a:path w="31114" h="12065">
                  <a:moveTo>
                    <a:pt x="31076" y="0"/>
                  </a:moveTo>
                  <a:lnTo>
                    <a:pt x="0" y="0"/>
                  </a:lnTo>
                  <a:lnTo>
                    <a:pt x="0" y="11595"/>
                  </a:lnTo>
                  <a:lnTo>
                    <a:pt x="31076" y="11595"/>
                  </a:lnTo>
                  <a:lnTo>
                    <a:pt x="31076" y="7835"/>
                  </a:lnTo>
                  <a:lnTo>
                    <a:pt x="31076" y="1879"/>
                  </a:lnTo>
                  <a:lnTo>
                    <a:pt x="3107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9" name="object 149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561397" y="8252358"/>
              <a:ext cx="198245" cy="95008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1114234" y="5178602"/>
              <a:ext cx="5457825" cy="3304540"/>
            </a:xfrm>
            <a:custGeom>
              <a:avLst/>
              <a:gdLst/>
              <a:ahLst/>
              <a:cxnLst/>
              <a:rect l="l" t="t" r="r" b="b"/>
              <a:pathLst>
                <a:path w="5457825" h="3304540">
                  <a:moveTo>
                    <a:pt x="5457698" y="0"/>
                  </a:moveTo>
                  <a:lnTo>
                    <a:pt x="5444998" y="0"/>
                  </a:lnTo>
                  <a:lnTo>
                    <a:pt x="5444998" y="12700"/>
                  </a:lnTo>
                  <a:lnTo>
                    <a:pt x="5444998" y="3291840"/>
                  </a:lnTo>
                  <a:lnTo>
                    <a:pt x="12700" y="3291840"/>
                  </a:lnTo>
                  <a:lnTo>
                    <a:pt x="12700" y="12712"/>
                  </a:lnTo>
                  <a:lnTo>
                    <a:pt x="5444998" y="12700"/>
                  </a:lnTo>
                  <a:lnTo>
                    <a:pt x="5444998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2700"/>
                  </a:lnTo>
                  <a:lnTo>
                    <a:pt x="0" y="3291840"/>
                  </a:lnTo>
                  <a:lnTo>
                    <a:pt x="0" y="3304540"/>
                  </a:lnTo>
                  <a:lnTo>
                    <a:pt x="5457698" y="3304540"/>
                  </a:lnTo>
                  <a:lnTo>
                    <a:pt x="5457698" y="3291840"/>
                  </a:lnTo>
                  <a:lnTo>
                    <a:pt x="5457698" y="12700"/>
                  </a:lnTo>
                  <a:lnTo>
                    <a:pt x="5457698" y="6350"/>
                  </a:lnTo>
                  <a:lnTo>
                    <a:pt x="545769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356520"/>
            <a:ext cx="10050182" cy="24043"/>
          </a:xfrm>
          <a:custGeom>
            <a:avLst/>
            <a:gdLst/>
            <a:ahLst/>
            <a:cxnLst/>
            <a:rect l="l" t="t" r="r" b="b"/>
            <a:pathLst>
              <a:path w="7766050" h="31115">
                <a:moveTo>
                  <a:pt x="7766050" y="0"/>
                </a:moveTo>
                <a:lnTo>
                  <a:pt x="0" y="0"/>
                </a:lnTo>
                <a:lnTo>
                  <a:pt x="0" y="30505"/>
                </a:lnTo>
                <a:lnTo>
                  <a:pt x="7766050" y="30505"/>
                </a:lnTo>
                <a:lnTo>
                  <a:pt x="776605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6853" y="7226151"/>
            <a:ext cx="143776" cy="7737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220" y="242026"/>
            <a:ext cx="10041965" cy="443605"/>
            <a:chOff x="6350" y="313207"/>
            <a:chExt cx="7759700" cy="486409"/>
          </a:xfrm>
        </p:grpSpPr>
        <p:sp>
          <p:nvSpPr>
            <p:cNvPr id="5" name="object 5"/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183344" y="824348"/>
            <a:ext cx="7677678" cy="2700281"/>
            <a:chOff x="1153849" y="1198803"/>
            <a:chExt cx="5477510" cy="320421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0208" y="1205153"/>
              <a:ext cx="754354" cy="86677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14563" y="1926628"/>
              <a:ext cx="4710328" cy="1452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208" y="2071916"/>
              <a:ext cx="5464683" cy="10665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208" y="3138525"/>
              <a:ext cx="5464683" cy="106658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208" y="4205109"/>
              <a:ext cx="5464683" cy="19133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40663" y="1539684"/>
              <a:ext cx="25514" cy="123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66177" y="1205153"/>
              <a:ext cx="5358714" cy="33571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66177" y="1539684"/>
              <a:ext cx="5358714" cy="38694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914563" y="1539836"/>
              <a:ext cx="4020820" cy="5080"/>
            </a:xfrm>
            <a:custGeom>
              <a:avLst/>
              <a:gdLst/>
              <a:ahLst/>
              <a:cxnLst/>
              <a:rect l="l" t="t" r="r" b="b"/>
              <a:pathLst>
                <a:path w="4020820" h="5080">
                  <a:moveTo>
                    <a:pt x="4020794" y="876"/>
                  </a:moveTo>
                  <a:lnTo>
                    <a:pt x="3015602" y="660"/>
                  </a:lnTo>
                  <a:lnTo>
                    <a:pt x="2010397" y="444"/>
                  </a:lnTo>
                  <a:lnTo>
                    <a:pt x="1005192" y="215"/>
                  </a:lnTo>
                  <a:lnTo>
                    <a:pt x="0" y="0"/>
                  </a:lnTo>
                  <a:lnTo>
                    <a:pt x="0" y="3632"/>
                  </a:lnTo>
                  <a:lnTo>
                    <a:pt x="1005192" y="3848"/>
                  </a:lnTo>
                  <a:lnTo>
                    <a:pt x="2010397" y="4076"/>
                  </a:lnTo>
                  <a:lnTo>
                    <a:pt x="3015602" y="4305"/>
                  </a:lnTo>
                  <a:lnTo>
                    <a:pt x="4020794" y="4521"/>
                  </a:lnTo>
                  <a:lnTo>
                    <a:pt x="4020794" y="876"/>
                  </a:lnTo>
                  <a:close/>
                </a:path>
              </a:pathLst>
            </a:custGeom>
            <a:solidFill>
              <a:srgbClr val="EEE6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6177" y="1548371"/>
              <a:ext cx="648385" cy="377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914563" y="1548510"/>
              <a:ext cx="1005205" cy="4445"/>
            </a:xfrm>
            <a:custGeom>
              <a:avLst/>
              <a:gdLst/>
              <a:ahLst/>
              <a:cxnLst/>
              <a:rect l="l" t="t" r="r" b="b"/>
              <a:pathLst>
                <a:path w="1005205" h="4444">
                  <a:moveTo>
                    <a:pt x="0" y="0"/>
                  </a:moveTo>
                  <a:lnTo>
                    <a:pt x="0" y="3632"/>
                  </a:lnTo>
                  <a:lnTo>
                    <a:pt x="1005192" y="3860"/>
                  </a:lnTo>
                  <a:lnTo>
                    <a:pt x="1005192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6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35357" y="1540713"/>
              <a:ext cx="689533" cy="1247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919755" y="1548739"/>
              <a:ext cx="3015615" cy="4445"/>
            </a:xfrm>
            <a:custGeom>
              <a:avLst/>
              <a:gdLst/>
              <a:ahLst/>
              <a:cxnLst/>
              <a:rect l="l" t="t" r="r" b="b"/>
              <a:pathLst>
                <a:path w="3015615" h="4444">
                  <a:moveTo>
                    <a:pt x="3015602" y="660"/>
                  </a:moveTo>
                  <a:lnTo>
                    <a:pt x="2010410" y="431"/>
                  </a:lnTo>
                  <a:lnTo>
                    <a:pt x="1005205" y="215"/>
                  </a:lnTo>
                  <a:lnTo>
                    <a:pt x="0" y="0"/>
                  </a:lnTo>
                  <a:lnTo>
                    <a:pt x="0" y="3632"/>
                  </a:lnTo>
                  <a:lnTo>
                    <a:pt x="1005205" y="3860"/>
                  </a:lnTo>
                  <a:lnTo>
                    <a:pt x="2010410" y="4076"/>
                  </a:lnTo>
                  <a:lnTo>
                    <a:pt x="3015602" y="4292"/>
                  </a:lnTo>
                  <a:lnTo>
                    <a:pt x="3015602" y="660"/>
                  </a:lnTo>
                  <a:close/>
                </a:path>
              </a:pathLst>
            </a:custGeom>
            <a:solidFill>
              <a:srgbClr val="EEE6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66177" y="1543329"/>
              <a:ext cx="648385" cy="518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914563" y="1543468"/>
              <a:ext cx="4020820" cy="6350"/>
            </a:xfrm>
            <a:custGeom>
              <a:avLst/>
              <a:gdLst/>
              <a:ahLst/>
              <a:cxnLst/>
              <a:rect l="l" t="t" r="r" b="b"/>
              <a:pathLst>
                <a:path w="4020820" h="6350">
                  <a:moveTo>
                    <a:pt x="4020794" y="889"/>
                  </a:moveTo>
                  <a:lnTo>
                    <a:pt x="3015602" y="673"/>
                  </a:lnTo>
                  <a:lnTo>
                    <a:pt x="2010397" y="444"/>
                  </a:lnTo>
                  <a:lnTo>
                    <a:pt x="1005192" y="215"/>
                  </a:lnTo>
                  <a:lnTo>
                    <a:pt x="0" y="0"/>
                  </a:lnTo>
                  <a:lnTo>
                    <a:pt x="0" y="5041"/>
                  </a:lnTo>
                  <a:lnTo>
                    <a:pt x="1005192" y="5270"/>
                  </a:lnTo>
                  <a:lnTo>
                    <a:pt x="2010397" y="5486"/>
                  </a:lnTo>
                  <a:lnTo>
                    <a:pt x="3015602" y="5702"/>
                  </a:lnTo>
                  <a:lnTo>
                    <a:pt x="4020794" y="5930"/>
                  </a:lnTo>
                  <a:lnTo>
                    <a:pt x="4020794" y="889"/>
                  </a:lnTo>
                  <a:close/>
                </a:path>
              </a:pathLst>
            </a:custGeom>
            <a:solidFill>
              <a:srgbClr val="EEE6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935357" y="1544358"/>
              <a:ext cx="689533" cy="519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53704" y="1334401"/>
              <a:ext cx="2155913" cy="23876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273410" y="1333524"/>
              <a:ext cx="1532255" cy="230504"/>
            </a:xfrm>
            <a:custGeom>
              <a:avLst/>
              <a:gdLst/>
              <a:ahLst/>
              <a:cxnLst/>
              <a:rect l="l" t="t" r="r" b="b"/>
              <a:pathLst>
                <a:path w="1532254" h="230505">
                  <a:moveTo>
                    <a:pt x="46494" y="34671"/>
                  </a:moveTo>
                  <a:lnTo>
                    <a:pt x="34124" y="34671"/>
                  </a:lnTo>
                  <a:lnTo>
                    <a:pt x="27051" y="45275"/>
                  </a:lnTo>
                  <a:lnTo>
                    <a:pt x="9677" y="79730"/>
                  </a:lnTo>
                  <a:lnTo>
                    <a:pt x="596" y="118491"/>
                  </a:lnTo>
                  <a:lnTo>
                    <a:pt x="0" y="132422"/>
                  </a:lnTo>
                  <a:lnTo>
                    <a:pt x="558" y="144970"/>
                  </a:lnTo>
                  <a:lnTo>
                    <a:pt x="9105" y="182981"/>
                  </a:lnTo>
                  <a:lnTo>
                    <a:pt x="26593" y="219049"/>
                  </a:lnTo>
                  <a:lnTo>
                    <a:pt x="34124" y="230073"/>
                  </a:lnTo>
                  <a:lnTo>
                    <a:pt x="46494" y="230073"/>
                  </a:lnTo>
                  <a:lnTo>
                    <a:pt x="33947" y="205689"/>
                  </a:lnTo>
                  <a:lnTo>
                    <a:pt x="24993" y="181254"/>
                  </a:lnTo>
                  <a:lnTo>
                    <a:pt x="19621" y="156768"/>
                  </a:lnTo>
                  <a:lnTo>
                    <a:pt x="17830" y="132219"/>
                  </a:lnTo>
                  <a:lnTo>
                    <a:pt x="18186" y="120726"/>
                  </a:lnTo>
                  <a:lnTo>
                    <a:pt x="27228" y="75107"/>
                  </a:lnTo>
                  <a:lnTo>
                    <a:pt x="38658" y="49072"/>
                  </a:lnTo>
                  <a:lnTo>
                    <a:pt x="46494" y="34671"/>
                  </a:lnTo>
                  <a:close/>
                </a:path>
                <a:path w="1532254" h="230505">
                  <a:moveTo>
                    <a:pt x="734949" y="60096"/>
                  </a:moveTo>
                  <a:lnTo>
                    <a:pt x="615873" y="60096"/>
                  </a:lnTo>
                  <a:lnTo>
                    <a:pt x="612241" y="60096"/>
                  </a:lnTo>
                  <a:lnTo>
                    <a:pt x="586816" y="60096"/>
                  </a:lnTo>
                  <a:lnTo>
                    <a:pt x="582561" y="47396"/>
                  </a:lnTo>
                  <a:lnTo>
                    <a:pt x="581266" y="44475"/>
                  </a:lnTo>
                  <a:lnTo>
                    <a:pt x="581266" y="60096"/>
                  </a:lnTo>
                  <a:lnTo>
                    <a:pt x="553161" y="60096"/>
                  </a:lnTo>
                  <a:lnTo>
                    <a:pt x="550392" y="60096"/>
                  </a:lnTo>
                  <a:lnTo>
                    <a:pt x="520103" y="60096"/>
                  </a:lnTo>
                  <a:lnTo>
                    <a:pt x="517220" y="52476"/>
                  </a:lnTo>
                  <a:lnTo>
                    <a:pt x="515785" y="46126"/>
                  </a:lnTo>
                  <a:lnTo>
                    <a:pt x="515785" y="30886"/>
                  </a:lnTo>
                  <a:lnTo>
                    <a:pt x="517550" y="24536"/>
                  </a:lnTo>
                  <a:lnTo>
                    <a:pt x="524573" y="16916"/>
                  </a:lnTo>
                  <a:lnTo>
                    <a:pt x="529818" y="14376"/>
                  </a:lnTo>
                  <a:lnTo>
                    <a:pt x="536778" y="14376"/>
                  </a:lnTo>
                  <a:lnTo>
                    <a:pt x="571207" y="39776"/>
                  </a:lnTo>
                  <a:lnTo>
                    <a:pt x="581266" y="60096"/>
                  </a:lnTo>
                  <a:lnTo>
                    <a:pt x="581266" y="44475"/>
                  </a:lnTo>
                  <a:lnTo>
                    <a:pt x="578065" y="37236"/>
                  </a:lnTo>
                  <a:lnTo>
                    <a:pt x="573316" y="28346"/>
                  </a:lnTo>
                  <a:lnTo>
                    <a:pt x="568325" y="20726"/>
                  </a:lnTo>
                  <a:lnTo>
                    <a:pt x="562813" y="14376"/>
                  </a:lnTo>
                  <a:lnTo>
                    <a:pt x="560616" y="11836"/>
                  </a:lnTo>
                  <a:lnTo>
                    <a:pt x="552069" y="5486"/>
                  </a:lnTo>
                  <a:lnTo>
                    <a:pt x="542683" y="1676"/>
                  </a:lnTo>
                  <a:lnTo>
                    <a:pt x="532472" y="406"/>
                  </a:lnTo>
                  <a:lnTo>
                    <a:pt x="523265" y="406"/>
                  </a:lnTo>
                  <a:lnTo>
                    <a:pt x="515670" y="4216"/>
                  </a:lnTo>
                  <a:lnTo>
                    <a:pt x="509701" y="9296"/>
                  </a:lnTo>
                  <a:lnTo>
                    <a:pt x="508965" y="10248"/>
                  </a:lnTo>
                  <a:lnTo>
                    <a:pt x="508965" y="74066"/>
                  </a:lnTo>
                  <a:lnTo>
                    <a:pt x="508965" y="118516"/>
                  </a:lnTo>
                  <a:lnTo>
                    <a:pt x="502551" y="126136"/>
                  </a:lnTo>
                  <a:lnTo>
                    <a:pt x="496354" y="129946"/>
                  </a:lnTo>
                  <a:lnTo>
                    <a:pt x="490372" y="133756"/>
                  </a:lnTo>
                  <a:lnTo>
                    <a:pt x="484619" y="135026"/>
                  </a:lnTo>
                  <a:lnTo>
                    <a:pt x="480402" y="135026"/>
                  </a:lnTo>
                  <a:lnTo>
                    <a:pt x="476732" y="133756"/>
                  </a:lnTo>
                  <a:lnTo>
                    <a:pt x="470458" y="128676"/>
                  </a:lnTo>
                  <a:lnTo>
                    <a:pt x="468896" y="123596"/>
                  </a:lnTo>
                  <a:lnTo>
                    <a:pt x="468896" y="74066"/>
                  </a:lnTo>
                  <a:lnTo>
                    <a:pt x="508965" y="74066"/>
                  </a:lnTo>
                  <a:lnTo>
                    <a:pt x="508965" y="10248"/>
                  </a:lnTo>
                  <a:lnTo>
                    <a:pt x="505764" y="14376"/>
                  </a:lnTo>
                  <a:lnTo>
                    <a:pt x="502970" y="20726"/>
                  </a:lnTo>
                  <a:lnTo>
                    <a:pt x="501294" y="27076"/>
                  </a:lnTo>
                  <a:lnTo>
                    <a:pt x="500735" y="33426"/>
                  </a:lnTo>
                  <a:lnTo>
                    <a:pt x="501218" y="41046"/>
                  </a:lnTo>
                  <a:lnTo>
                    <a:pt x="502691" y="47396"/>
                  </a:lnTo>
                  <a:lnTo>
                    <a:pt x="505155" y="53746"/>
                  </a:lnTo>
                  <a:lnTo>
                    <a:pt x="508596" y="60096"/>
                  </a:lnTo>
                  <a:lnTo>
                    <a:pt x="443103" y="60096"/>
                  </a:lnTo>
                  <a:lnTo>
                    <a:pt x="439470" y="60096"/>
                  </a:lnTo>
                  <a:lnTo>
                    <a:pt x="414058" y="60096"/>
                  </a:lnTo>
                  <a:lnTo>
                    <a:pt x="409803" y="47396"/>
                  </a:lnTo>
                  <a:lnTo>
                    <a:pt x="408495" y="44450"/>
                  </a:lnTo>
                  <a:lnTo>
                    <a:pt x="408495" y="60096"/>
                  </a:lnTo>
                  <a:lnTo>
                    <a:pt x="379920" y="60096"/>
                  </a:lnTo>
                  <a:lnTo>
                    <a:pt x="377621" y="60096"/>
                  </a:lnTo>
                  <a:lnTo>
                    <a:pt x="347332" y="60096"/>
                  </a:lnTo>
                  <a:lnTo>
                    <a:pt x="344462" y="52476"/>
                  </a:lnTo>
                  <a:lnTo>
                    <a:pt x="343014" y="46126"/>
                  </a:lnTo>
                  <a:lnTo>
                    <a:pt x="343014" y="30886"/>
                  </a:lnTo>
                  <a:lnTo>
                    <a:pt x="344779" y="24536"/>
                  </a:lnTo>
                  <a:lnTo>
                    <a:pt x="351802" y="16916"/>
                  </a:lnTo>
                  <a:lnTo>
                    <a:pt x="357047" y="14376"/>
                  </a:lnTo>
                  <a:lnTo>
                    <a:pt x="364007" y="14376"/>
                  </a:lnTo>
                  <a:lnTo>
                    <a:pt x="398449" y="39776"/>
                  </a:lnTo>
                  <a:lnTo>
                    <a:pt x="408495" y="60096"/>
                  </a:lnTo>
                  <a:lnTo>
                    <a:pt x="408495" y="44450"/>
                  </a:lnTo>
                  <a:lnTo>
                    <a:pt x="405295" y="37236"/>
                  </a:lnTo>
                  <a:lnTo>
                    <a:pt x="400545" y="28346"/>
                  </a:lnTo>
                  <a:lnTo>
                    <a:pt x="395554" y="20726"/>
                  </a:lnTo>
                  <a:lnTo>
                    <a:pt x="390042" y="14376"/>
                  </a:lnTo>
                  <a:lnTo>
                    <a:pt x="387845" y="11836"/>
                  </a:lnTo>
                  <a:lnTo>
                    <a:pt x="379298" y="5486"/>
                  </a:lnTo>
                  <a:lnTo>
                    <a:pt x="369912" y="1676"/>
                  </a:lnTo>
                  <a:lnTo>
                    <a:pt x="359702" y="406"/>
                  </a:lnTo>
                  <a:lnTo>
                    <a:pt x="350494" y="406"/>
                  </a:lnTo>
                  <a:lnTo>
                    <a:pt x="327964" y="33426"/>
                  </a:lnTo>
                  <a:lnTo>
                    <a:pt x="328447" y="41046"/>
                  </a:lnTo>
                  <a:lnTo>
                    <a:pt x="329933" y="47396"/>
                  </a:lnTo>
                  <a:lnTo>
                    <a:pt x="332384" y="53746"/>
                  </a:lnTo>
                  <a:lnTo>
                    <a:pt x="335826" y="60096"/>
                  </a:lnTo>
                  <a:lnTo>
                    <a:pt x="245783" y="60096"/>
                  </a:lnTo>
                  <a:lnTo>
                    <a:pt x="242163" y="60096"/>
                  </a:lnTo>
                  <a:lnTo>
                    <a:pt x="216738" y="60096"/>
                  </a:lnTo>
                  <a:lnTo>
                    <a:pt x="212483" y="47396"/>
                  </a:lnTo>
                  <a:lnTo>
                    <a:pt x="211188" y="44475"/>
                  </a:lnTo>
                  <a:lnTo>
                    <a:pt x="211188" y="60096"/>
                  </a:lnTo>
                  <a:lnTo>
                    <a:pt x="183388" y="60096"/>
                  </a:lnTo>
                  <a:lnTo>
                    <a:pt x="180314" y="60096"/>
                  </a:lnTo>
                  <a:lnTo>
                    <a:pt x="150025" y="60096"/>
                  </a:lnTo>
                  <a:lnTo>
                    <a:pt x="147142" y="52476"/>
                  </a:lnTo>
                  <a:lnTo>
                    <a:pt x="145707" y="46126"/>
                  </a:lnTo>
                  <a:lnTo>
                    <a:pt x="145707" y="30886"/>
                  </a:lnTo>
                  <a:lnTo>
                    <a:pt x="147472" y="24536"/>
                  </a:lnTo>
                  <a:lnTo>
                    <a:pt x="154495" y="16916"/>
                  </a:lnTo>
                  <a:lnTo>
                    <a:pt x="159740" y="14376"/>
                  </a:lnTo>
                  <a:lnTo>
                    <a:pt x="166700" y="14376"/>
                  </a:lnTo>
                  <a:lnTo>
                    <a:pt x="201129" y="39776"/>
                  </a:lnTo>
                  <a:lnTo>
                    <a:pt x="211188" y="60096"/>
                  </a:lnTo>
                  <a:lnTo>
                    <a:pt x="211188" y="44475"/>
                  </a:lnTo>
                  <a:lnTo>
                    <a:pt x="207987" y="37236"/>
                  </a:lnTo>
                  <a:lnTo>
                    <a:pt x="203238" y="28346"/>
                  </a:lnTo>
                  <a:lnTo>
                    <a:pt x="198247" y="20726"/>
                  </a:lnTo>
                  <a:lnTo>
                    <a:pt x="192735" y="14376"/>
                  </a:lnTo>
                  <a:lnTo>
                    <a:pt x="190538" y="11836"/>
                  </a:lnTo>
                  <a:lnTo>
                    <a:pt x="181991" y="5486"/>
                  </a:lnTo>
                  <a:lnTo>
                    <a:pt x="172605" y="1676"/>
                  </a:lnTo>
                  <a:lnTo>
                    <a:pt x="162382" y="406"/>
                  </a:lnTo>
                  <a:lnTo>
                    <a:pt x="153187" y="406"/>
                  </a:lnTo>
                  <a:lnTo>
                    <a:pt x="145592" y="4216"/>
                  </a:lnTo>
                  <a:lnTo>
                    <a:pt x="139623" y="9296"/>
                  </a:lnTo>
                  <a:lnTo>
                    <a:pt x="139293" y="9728"/>
                  </a:lnTo>
                  <a:lnTo>
                    <a:pt x="139293" y="74066"/>
                  </a:lnTo>
                  <a:lnTo>
                    <a:pt x="139293" y="108356"/>
                  </a:lnTo>
                  <a:lnTo>
                    <a:pt x="137566" y="112166"/>
                  </a:lnTo>
                  <a:lnTo>
                    <a:pt x="130657" y="118516"/>
                  </a:lnTo>
                  <a:lnTo>
                    <a:pt x="126022" y="119786"/>
                  </a:lnTo>
                  <a:lnTo>
                    <a:pt x="114401" y="119786"/>
                  </a:lnTo>
                  <a:lnTo>
                    <a:pt x="106857" y="118516"/>
                  </a:lnTo>
                  <a:lnTo>
                    <a:pt x="97586" y="114706"/>
                  </a:lnTo>
                  <a:lnTo>
                    <a:pt x="98729" y="109626"/>
                  </a:lnTo>
                  <a:lnTo>
                    <a:pt x="99314" y="107086"/>
                  </a:lnTo>
                  <a:lnTo>
                    <a:pt x="100177" y="100736"/>
                  </a:lnTo>
                  <a:lnTo>
                    <a:pt x="100177" y="88036"/>
                  </a:lnTo>
                  <a:lnTo>
                    <a:pt x="99060" y="81686"/>
                  </a:lnTo>
                  <a:lnTo>
                    <a:pt x="96824" y="74066"/>
                  </a:lnTo>
                  <a:lnTo>
                    <a:pt x="139293" y="74066"/>
                  </a:lnTo>
                  <a:lnTo>
                    <a:pt x="139293" y="9728"/>
                  </a:lnTo>
                  <a:lnTo>
                    <a:pt x="135686" y="14376"/>
                  </a:lnTo>
                  <a:lnTo>
                    <a:pt x="132892" y="20726"/>
                  </a:lnTo>
                  <a:lnTo>
                    <a:pt x="131216" y="27076"/>
                  </a:lnTo>
                  <a:lnTo>
                    <a:pt x="130657" y="33426"/>
                  </a:lnTo>
                  <a:lnTo>
                    <a:pt x="131140" y="41046"/>
                  </a:lnTo>
                  <a:lnTo>
                    <a:pt x="132613" y="47396"/>
                  </a:lnTo>
                  <a:lnTo>
                    <a:pt x="135077" y="53746"/>
                  </a:lnTo>
                  <a:lnTo>
                    <a:pt x="138518" y="60096"/>
                  </a:lnTo>
                  <a:lnTo>
                    <a:pt x="53682" y="60096"/>
                  </a:lnTo>
                  <a:lnTo>
                    <a:pt x="53682" y="74066"/>
                  </a:lnTo>
                  <a:lnTo>
                    <a:pt x="84556" y="74066"/>
                  </a:lnTo>
                  <a:lnTo>
                    <a:pt x="87236" y="80416"/>
                  </a:lnTo>
                  <a:lnTo>
                    <a:pt x="88582" y="85496"/>
                  </a:lnTo>
                  <a:lnTo>
                    <a:pt x="88582" y="99466"/>
                  </a:lnTo>
                  <a:lnTo>
                    <a:pt x="87071" y="105816"/>
                  </a:lnTo>
                  <a:lnTo>
                    <a:pt x="84074" y="109626"/>
                  </a:lnTo>
                  <a:lnTo>
                    <a:pt x="79527" y="108356"/>
                  </a:lnTo>
                  <a:lnTo>
                    <a:pt x="75501" y="107086"/>
                  </a:lnTo>
                  <a:lnTo>
                    <a:pt x="66738" y="107086"/>
                  </a:lnTo>
                  <a:lnTo>
                    <a:pt x="63728" y="110896"/>
                  </a:lnTo>
                  <a:lnTo>
                    <a:pt x="62979" y="113436"/>
                  </a:lnTo>
                  <a:lnTo>
                    <a:pt x="62979" y="117246"/>
                  </a:lnTo>
                  <a:lnTo>
                    <a:pt x="81711" y="152806"/>
                  </a:lnTo>
                  <a:lnTo>
                    <a:pt x="88099" y="160426"/>
                  </a:lnTo>
                  <a:lnTo>
                    <a:pt x="93167" y="166776"/>
                  </a:lnTo>
                  <a:lnTo>
                    <a:pt x="98780" y="173126"/>
                  </a:lnTo>
                  <a:lnTo>
                    <a:pt x="104952" y="180746"/>
                  </a:lnTo>
                  <a:lnTo>
                    <a:pt x="111683" y="188366"/>
                  </a:lnTo>
                  <a:lnTo>
                    <a:pt x="114465" y="184556"/>
                  </a:lnTo>
                  <a:lnTo>
                    <a:pt x="109918" y="179476"/>
                  </a:lnTo>
                  <a:lnTo>
                    <a:pt x="104952" y="173126"/>
                  </a:lnTo>
                  <a:lnTo>
                    <a:pt x="99555" y="166776"/>
                  </a:lnTo>
                  <a:lnTo>
                    <a:pt x="95415" y="161696"/>
                  </a:lnTo>
                  <a:lnTo>
                    <a:pt x="91122" y="156616"/>
                  </a:lnTo>
                  <a:lnTo>
                    <a:pt x="86664" y="151536"/>
                  </a:lnTo>
                  <a:lnTo>
                    <a:pt x="82054" y="145186"/>
                  </a:lnTo>
                  <a:lnTo>
                    <a:pt x="86144" y="141376"/>
                  </a:lnTo>
                  <a:lnTo>
                    <a:pt x="90170" y="135026"/>
                  </a:lnTo>
                  <a:lnTo>
                    <a:pt x="94132" y="126136"/>
                  </a:lnTo>
                  <a:lnTo>
                    <a:pt x="103276" y="129946"/>
                  </a:lnTo>
                  <a:lnTo>
                    <a:pt x="111302" y="131216"/>
                  </a:lnTo>
                  <a:lnTo>
                    <a:pt x="123190" y="131216"/>
                  </a:lnTo>
                  <a:lnTo>
                    <a:pt x="130213" y="128676"/>
                  </a:lnTo>
                  <a:lnTo>
                    <a:pt x="134747" y="126136"/>
                  </a:lnTo>
                  <a:lnTo>
                    <a:pt x="139293" y="123596"/>
                  </a:lnTo>
                  <a:lnTo>
                    <a:pt x="139293" y="176936"/>
                  </a:lnTo>
                  <a:lnTo>
                    <a:pt x="150025" y="190906"/>
                  </a:lnTo>
                  <a:lnTo>
                    <a:pt x="154343" y="190906"/>
                  </a:lnTo>
                  <a:lnTo>
                    <a:pt x="154343" y="123596"/>
                  </a:lnTo>
                  <a:lnTo>
                    <a:pt x="154343" y="119786"/>
                  </a:lnTo>
                  <a:lnTo>
                    <a:pt x="154343" y="74066"/>
                  </a:lnTo>
                  <a:lnTo>
                    <a:pt x="180314" y="74066"/>
                  </a:lnTo>
                  <a:lnTo>
                    <a:pt x="183388" y="74066"/>
                  </a:lnTo>
                  <a:lnTo>
                    <a:pt x="201688" y="74066"/>
                  </a:lnTo>
                  <a:lnTo>
                    <a:pt x="201688" y="176936"/>
                  </a:lnTo>
                  <a:lnTo>
                    <a:pt x="212432" y="189636"/>
                  </a:lnTo>
                  <a:lnTo>
                    <a:pt x="216738" y="189636"/>
                  </a:lnTo>
                  <a:lnTo>
                    <a:pt x="216738" y="74066"/>
                  </a:lnTo>
                  <a:lnTo>
                    <a:pt x="242163" y="74066"/>
                  </a:lnTo>
                  <a:lnTo>
                    <a:pt x="245783" y="74066"/>
                  </a:lnTo>
                  <a:lnTo>
                    <a:pt x="335724" y="74066"/>
                  </a:lnTo>
                  <a:lnTo>
                    <a:pt x="335724" y="99466"/>
                  </a:lnTo>
                  <a:lnTo>
                    <a:pt x="279831" y="99466"/>
                  </a:lnTo>
                  <a:lnTo>
                    <a:pt x="287947" y="107086"/>
                  </a:lnTo>
                  <a:lnTo>
                    <a:pt x="294220" y="114706"/>
                  </a:lnTo>
                  <a:lnTo>
                    <a:pt x="298615" y="119786"/>
                  </a:lnTo>
                  <a:lnTo>
                    <a:pt x="301167" y="123596"/>
                  </a:lnTo>
                  <a:lnTo>
                    <a:pt x="303301" y="128676"/>
                  </a:lnTo>
                  <a:lnTo>
                    <a:pt x="304368" y="132486"/>
                  </a:lnTo>
                  <a:lnTo>
                    <a:pt x="304368" y="138836"/>
                  </a:lnTo>
                  <a:lnTo>
                    <a:pt x="303161" y="142646"/>
                  </a:lnTo>
                  <a:lnTo>
                    <a:pt x="298297" y="147726"/>
                  </a:lnTo>
                  <a:lnTo>
                    <a:pt x="295173" y="148996"/>
                  </a:lnTo>
                  <a:lnTo>
                    <a:pt x="286156" y="148996"/>
                  </a:lnTo>
                  <a:lnTo>
                    <a:pt x="257949" y="114706"/>
                  </a:lnTo>
                  <a:lnTo>
                    <a:pt x="252514" y="102006"/>
                  </a:lnTo>
                  <a:lnTo>
                    <a:pt x="248678" y="104546"/>
                  </a:lnTo>
                  <a:lnTo>
                    <a:pt x="270103" y="147726"/>
                  </a:lnTo>
                  <a:lnTo>
                    <a:pt x="288582" y="162966"/>
                  </a:lnTo>
                  <a:lnTo>
                    <a:pt x="301726" y="162966"/>
                  </a:lnTo>
                  <a:lnTo>
                    <a:pt x="307365" y="161696"/>
                  </a:lnTo>
                  <a:lnTo>
                    <a:pt x="316242" y="151536"/>
                  </a:lnTo>
                  <a:lnTo>
                    <a:pt x="317347" y="148996"/>
                  </a:lnTo>
                  <a:lnTo>
                    <a:pt x="318465" y="146456"/>
                  </a:lnTo>
                  <a:lnTo>
                    <a:pt x="318465" y="138836"/>
                  </a:lnTo>
                  <a:lnTo>
                    <a:pt x="317652" y="132486"/>
                  </a:lnTo>
                  <a:lnTo>
                    <a:pt x="315252" y="126136"/>
                  </a:lnTo>
                  <a:lnTo>
                    <a:pt x="311238" y="119786"/>
                  </a:lnTo>
                  <a:lnTo>
                    <a:pt x="305625" y="113436"/>
                  </a:lnTo>
                  <a:lnTo>
                    <a:pt x="335724" y="113436"/>
                  </a:lnTo>
                  <a:lnTo>
                    <a:pt x="335724" y="178206"/>
                  </a:lnTo>
                  <a:lnTo>
                    <a:pt x="346837" y="190906"/>
                  </a:lnTo>
                  <a:lnTo>
                    <a:pt x="350862" y="190906"/>
                  </a:lnTo>
                  <a:lnTo>
                    <a:pt x="350862" y="113436"/>
                  </a:lnTo>
                  <a:lnTo>
                    <a:pt x="350862" y="74066"/>
                  </a:lnTo>
                  <a:lnTo>
                    <a:pt x="377621" y="74066"/>
                  </a:lnTo>
                  <a:lnTo>
                    <a:pt x="379920" y="74066"/>
                  </a:lnTo>
                  <a:lnTo>
                    <a:pt x="399008" y="74066"/>
                  </a:lnTo>
                  <a:lnTo>
                    <a:pt x="399008" y="176936"/>
                  </a:lnTo>
                  <a:lnTo>
                    <a:pt x="409740" y="189636"/>
                  </a:lnTo>
                  <a:lnTo>
                    <a:pt x="414058" y="189636"/>
                  </a:lnTo>
                  <a:lnTo>
                    <a:pt x="414058" y="74066"/>
                  </a:lnTo>
                  <a:lnTo>
                    <a:pt x="439470" y="74066"/>
                  </a:lnTo>
                  <a:lnTo>
                    <a:pt x="443103" y="74066"/>
                  </a:lnTo>
                  <a:lnTo>
                    <a:pt x="453847" y="74066"/>
                  </a:lnTo>
                  <a:lnTo>
                    <a:pt x="453847" y="113436"/>
                  </a:lnTo>
                  <a:lnTo>
                    <a:pt x="480237" y="141376"/>
                  </a:lnTo>
                  <a:lnTo>
                    <a:pt x="485965" y="142646"/>
                  </a:lnTo>
                  <a:lnTo>
                    <a:pt x="498424" y="142646"/>
                  </a:lnTo>
                  <a:lnTo>
                    <a:pt x="504177" y="140106"/>
                  </a:lnTo>
                  <a:lnTo>
                    <a:pt x="508965" y="136296"/>
                  </a:lnTo>
                  <a:lnTo>
                    <a:pt x="508965" y="176936"/>
                  </a:lnTo>
                  <a:lnTo>
                    <a:pt x="520280" y="190906"/>
                  </a:lnTo>
                  <a:lnTo>
                    <a:pt x="524014" y="190906"/>
                  </a:lnTo>
                  <a:lnTo>
                    <a:pt x="524014" y="136296"/>
                  </a:lnTo>
                  <a:lnTo>
                    <a:pt x="524014" y="135026"/>
                  </a:lnTo>
                  <a:lnTo>
                    <a:pt x="524014" y="74066"/>
                  </a:lnTo>
                  <a:lnTo>
                    <a:pt x="550392" y="74066"/>
                  </a:lnTo>
                  <a:lnTo>
                    <a:pt x="553161" y="74066"/>
                  </a:lnTo>
                  <a:lnTo>
                    <a:pt x="571766" y="74066"/>
                  </a:lnTo>
                  <a:lnTo>
                    <a:pt x="571766" y="176936"/>
                  </a:lnTo>
                  <a:lnTo>
                    <a:pt x="582510" y="189636"/>
                  </a:lnTo>
                  <a:lnTo>
                    <a:pt x="586816" y="189636"/>
                  </a:lnTo>
                  <a:lnTo>
                    <a:pt x="586816" y="74066"/>
                  </a:lnTo>
                  <a:lnTo>
                    <a:pt x="612241" y="74066"/>
                  </a:lnTo>
                  <a:lnTo>
                    <a:pt x="615873" y="74066"/>
                  </a:lnTo>
                  <a:lnTo>
                    <a:pt x="632371" y="74066"/>
                  </a:lnTo>
                  <a:lnTo>
                    <a:pt x="632371" y="138836"/>
                  </a:lnTo>
                  <a:lnTo>
                    <a:pt x="633133" y="143916"/>
                  </a:lnTo>
                  <a:lnTo>
                    <a:pt x="636206" y="150266"/>
                  </a:lnTo>
                  <a:lnTo>
                    <a:pt x="639622" y="152806"/>
                  </a:lnTo>
                  <a:lnTo>
                    <a:pt x="691807" y="184556"/>
                  </a:lnTo>
                  <a:lnTo>
                    <a:pt x="704900" y="193446"/>
                  </a:lnTo>
                  <a:lnTo>
                    <a:pt x="712444" y="201066"/>
                  </a:lnTo>
                  <a:lnTo>
                    <a:pt x="714336" y="204876"/>
                  </a:lnTo>
                  <a:lnTo>
                    <a:pt x="714336" y="209956"/>
                  </a:lnTo>
                  <a:lnTo>
                    <a:pt x="713359" y="212496"/>
                  </a:lnTo>
                  <a:lnTo>
                    <a:pt x="709460" y="216306"/>
                  </a:lnTo>
                  <a:lnTo>
                    <a:pt x="707009" y="217576"/>
                  </a:lnTo>
                  <a:lnTo>
                    <a:pt x="704075" y="217576"/>
                  </a:lnTo>
                  <a:lnTo>
                    <a:pt x="709637" y="225196"/>
                  </a:lnTo>
                  <a:lnTo>
                    <a:pt x="720305" y="223926"/>
                  </a:lnTo>
                  <a:lnTo>
                    <a:pt x="725639" y="220116"/>
                  </a:lnTo>
                  <a:lnTo>
                    <a:pt x="725639" y="208686"/>
                  </a:lnTo>
                  <a:lnTo>
                    <a:pt x="723760" y="203606"/>
                  </a:lnTo>
                  <a:lnTo>
                    <a:pt x="716216" y="195986"/>
                  </a:lnTo>
                  <a:lnTo>
                    <a:pt x="709574" y="190906"/>
                  </a:lnTo>
                  <a:lnTo>
                    <a:pt x="651154" y="154076"/>
                  </a:lnTo>
                  <a:lnTo>
                    <a:pt x="648144" y="151536"/>
                  </a:lnTo>
                  <a:lnTo>
                    <a:pt x="647560" y="150266"/>
                  </a:lnTo>
                  <a:lnTo>
                    <a:pt x="647484" y="148996"/>
                  </a:lnTo>
                  <a:lnTo>
                    <a:pt x="647420" y="74066"/>
                  </a:lnTo>
                  <a:lnTo>
                    <a:pt x="690753" y="74066"/>
                  </a:lnTo>
                  <a:lnTo>
                    <a:pt x="690753" y="128676"/>
                  </a:lnTo>
                  <a:lnTo>
                    <a:pt x="687171" y="133756"/>
                  </a:lnTo>
                  <a:lnTo>
                    <a:pt x="680008" y="141376"/>
                  </a:lnTo>
                  <a:lnTo>
                    <a:pt x="690270" y="151536"/>
                  </a:lnTo>
                  <a:lnTo>
                    <a:pt x="697052" y="145186"/>
                  </a:lnTo>
                  <a:lnTo>
                    <a:pt x="701916" y="138836"/>
                  </a:lnTo>
                  <a:lnTo>
                    <a:pt x="704824" y="132486"/>
                  </a:lnTo>
                  <a:lnTo>
                    <a:pt x="705802" y="128676"/>
                  </a:lnTo>
                  <a:lnTo>
                    <a:pt x="705802" y="74066"/>
                  </a:lnTo>
                  <a:lnTo>
                    <a:pt x="734949" y="74066"/>
                  </a:lnTo>
                  <a:lnTo>
                    <a:pt x="734949" y="60096"/>
                  </a:lnTo>
                  <a:close/>
                </a:path>
                <a:path w="1532254" h="230505">
                  <a:moveTo>
                    <a:pt x="785876" y="132422"/>
                  </a:moveTo>
                  <a:lnTo>
                    <a:pt x="780745" y="94513"/>
                  </a:lnTo>
                  <a:lnTo>
                    <a:pt x="765949" y="57226"/>
                  </a:lnTo>
                  <a:lnTo>
                    <a:pt x="751751" y="34671"/>
                  </a:lnTo>
                  <a:lnTo>
                    <a:pt x="739381" y="34671"/>
                  </a:lnTo>
                  <a:lnTo>
                    <a:pt x="751916" y="59067"/>
                  </a:lnTo>
                  <a:lnTo>
                    <a:pt x="760869" y="83527"/>
                  </a:lnTo>
                  <a:lnTo>
                    <a:pt x="766241" y="108051"/>
                  </a:lnTo>
                  <a:lnTo>
                    <a:pt x="768045" y="132626"/>
                  </a:lnTo>
                  <a:lnTo>
                    <a:pt x="767676" y="144132"/>
                  </a:lnTo>
                  <a:lnTo>
                    <a:pt x="758634" y="189674"/>
                  </a:lnTo>
                  <a:lnTo>
                    <a:pt x="739381" y="230073"/>
                  </a:lnTo>
                  <a:lnTo>
                    <a:pt x="751751" y="230073"/>
                  </a:lnTo>
                  <a:lnTo>
                    <a:pt x="771029" y="196951"/>
                  </a:lnTo>
                  <a:lnTo>
                    <a:pt x="783450" y="159715"/>
                  </a:lnTo>
                  <a:lnTo>
                    <a:pt x="785266" y="146316"/>
                  </a:lnTo>
                  <a:lnTo>
                    <a:pt x="785876" y="132422"/>
                  </a:lnTo>
                  <a:close/>
                </a:path>
                <a:path w="1532254" h="230505">
                  <a:moveTo>
                    <a:pt x="1048778" y="59601"/>
                  </a:moveTo>
                  <a:lnTo>
                    <a:pt x="1019733" y="59601"/>
                  </a:lnTo>
                  <a:lnTo>
                    <a:pt x="1014171" y="46977"/>
                  </a:lnTo>
                  <a:lnTo>
                    <a:pt x="1014171" y="59601"/>
                  </a:lnTo>
                  <a:lnTo>
                    <a:pt x="986472" y="59601"/>
                  </a:lnTo>
                  <a:lnTo>
                    <a:pt x="983297" y="59601"/>
                  </a:lnTo>
                  <a:lnTo>
                    <a:pt x="929995" y="59601"/>
                  </a:lnTo>
                  <a:lnTo>
                    <a:pt x="927125" y="52146"/>
                  </a:lnTo>
                  <a:lnTo>
                    <a:pt x="925690" y="44983"/>
                  </a:lnTo>
                  <a:lnTo>
                    <a:pt x="925690" y="29997"/>
                  </a:lnTo>
                  <a:lnTo>
                    <a:pt x="928052" y="23901"/>
                  </a:lnTo>
                  <a:lnTo>
                    <a:pt x="937514" y="15760"/>
                  </a:lnTo>
                  <a:lnTo>
                    <a:pt x="944600" y="13728"/>
                  </a:lnTo>
                  <a:lnTo>
                    <a:pt x="954062" y="13728"/>
                  </a:lnTo>
                  <a:lnTo>
                    <a:pt x="993317" y="31686"/>
                  </a:lnTo>
                  <a:lnTo>
                    <a:pt x="1014171" y="59601"/>
                  </a:lnTo>
                  <a:lnTo>
                    <a:pt x="1014171" y="46977"/>
                  </a:lnTo>
                  <a:lnTo>
                    <a:pt x="989749" y="13728"/>
                  </a:lnTo>
                  <a:lnTo>
                    <a:pt x="950899" y="0"/>
                  </a:lnTo>
                  <a:lnTo>
                    <a:pt x="943305" y="495"/>
                  </a:lnTo>
                  <a:lnTo>
                    <a:pt x="911453" y="25539"/>
                  </a:lnTo>
                  <a:lnTo>
                    <a:pt x="910640" y="33058"/>
                  </a:lnTo>
                  <a:lnTo>
                    <a:pt x="911123" y="39941"/>
                  </a:lnTo>
                  <a:lnTo>
                    <a:pt x="912596" y="46659"/>
                  </a:lnTo>
                  <a:lnTo>
                    <a:pt x="915060" y="53213"/>
                  </a:lnTo>
                  <a:lnTo>
                    <a:pt x="918502" y="59601"/>
                  </a:lnTo>
                  <a:lnTo>
                    <a:pt x="852741" y="59601"/>
                  </a:lnTo>
                  <a:lnTo>
                    <a:pt x="852741" y="74041"/>
                  </a:lnTo>
                  <a:lnTo>
                    <a:pt x="914285" y="74041"/>
                  </a:lnTo>
                  <a:lnTo>
                    <a:pt x="914285" y="109448"/>
                  </a:lnTo>
                  <a:lnTo>
                    <a:pt x="914285" y="114325"/>
                  </a:lnTo>
                  <a:lnTo>
                    <a:pt x="914285" y="116255"/>
                  </a:lnTo>
                  <a:lnTo>
                    <a:pt x="904786" y="124891"/>
                  </a:lnTo>
                  <a:lnTo>
                    <a:pt x="896416" y="131064"/>
                  </a:lnTo>
                  <a:lnTo>
                    <a:pt x="889203" y="134759"/>
                  </a:lnTo>
                  <a:lnTo>
                    <a:pt x="883132" y="135991"/>
                  </a:lnTo>
                  <a:lnTo>
                    <a:pt x="879170" y="135991"/>
                  </a:lnTo>
                  <a:lnTo>
                    <a:pt x="876046" y="134823"/>
                  </a:lnTo>
                  <a:lnTo>
                    <a:pt x="871512" y="130136"/>
                  </a:lnTo>
                  <a:lnTo>
                    <a:pt x="870381" y="127139"/>
                  </a:lnTo>
                  <a:lnTo>
                    <a:pt x="870445" y="119176"/>
                  </a:lnTo>
                  <a:lnTo>
                    <a:pt x="872566" y="115531"/>
                  </a:lnTo>
                  <a:lnTo>
                    <a:pt x="881329" y="108953"/>
                  </a:lnTo>
                  <a:lnTo>
                    <a:pt x="887476" y="107302"/>
                  </a:lnTo>
                  <a:lnTo>
                    <a:pt x="903071" y="107302"/>
                  </a:lnTo>
                  <a:lnTo>
                    <a:pt x="909358" y="109651"/>
                  </a:lnTo>
                  <a:lnTo>
                    <a:pt x="914285" y="114325"/>
                  </a:lnTo>
                  <a:lnTo>
                    <a:pt x="914285" y="109448"/>
                  </a:lnTo>
                  <a:lnTo>
                    <a:pt x="912304" y="107302"/>
                  </a:lnTo>
                  <a:lnTo>
                    <a:pt x="907719" y="102323"/>
                  </a:lnTo>
                  <a:lnTo>
                    <a:pt x="900671" y="97243"/>
                  </a:lnTo>
                  <a:lnTo>
                    <a:pt x="893140" y="94195"/>
                  </a:lnTo>
                  <a:lnTo>
                    <a:pt x="885139" y="93167"/>
                  </a:lnTo>
                  <a:lnTo>
                    <a:pt x="879386" y="93167"/>
                  </a:lnTo>
                  <a:lnTo>
                    <a:pt x="874356" y="95250"/>
                  </a:lnTo>
                  <a:lnTo>
                    <a:pt x="865733" y="103593"/>
                  </a:lnTo>
                  <a:lnTo>
                    <a:pt x="863701" y="108953"/>
                  </a:lnTo>
                  <a:lnTo>
                    <a:pt x="863612" y="124891"/>
                  </a:lnTo>
                  <a:lnTo>
                    <a:pt x="865911" y="131533"/>
                  </a:lnTo>
                  <a:lnTo>
                    <a:pt x="875233" y="142176"/>
                  </a:lnTo>
                  <a:lnTo>
                    <a:pt x="881494" y="144843"/>
                  </a:lnTo>
                  <a:lnTo>
                    <a:pt x="889355" y="144843"/>
                  </a:lnTo>
                  <a:lnTo>
                    <a:pt x="895324" y="144094"/>
                  </a:lnTo>
                  <a:lnTo>
                    <a:pt x="901484" y="141846"/>
                  </a:lnTo>
                  <a:lnTo>
                    <a:pt x="907796" y="138099"/>
                  </a:lnTo>
                  <a:lnTo>
                    <a:pt x="910386" y="135991"/>
                  </a:lnTo>
                  <a:lnTo>
                    <a:pt x="914285" y="132842"/>
                  </a:lnTo>
                  <a:lnTo>
                    <a:pt x="914285" y="176276"/>
                  </a:lnTo>
                  <a:lnTo>
                    <a:pt x="925499" y="189801"/>
                  </a:lnTo>
                  <a:lnTo>
                    <a:pt x="929335" y="189801"/>
                  </a:lnTo>
                  <a:lnTo>
                    <a:pt x="929335" y="132842"/>
                  </a:lnTo>
                  <a:lnTo>
                    <a:pt x="929335" y="121653"/>
                  </a:lnTo>
                  <a:lnTo>
                    <a:pt x="936498" y="114935"/>
                  </a:lnTo>
                  <a:lnTo>
                    <a:pt x="943267" y="111582"/>
                  </a:lnTo>
                  <a:lnTo>
                    <a:pt x="954138" y="111582"/>
                  </a:lnTo>
                  <a:lnTo>
                    <a:pt x="957503" y="113106"/>
                  </a:lnTo>
                  <a:lnTo>
                    <a:pt x="961999" y="119176"/>
                  </a:lnTo>
                  <a:lnTo>
                    <a:pt x="963180" y="123786"/>
                  </a:lnTo>
                  <a:lnTo>
                    <a:pt x="963155" y="130136"/>
                  </a:lnTo>
                  <a:lnTo>
                    <a:pt x="962609" y="136359"/>
                  </a:lnTo>
                  <a:lnTo>
                    <a:pt x="960920" y="143344"/>
                  </a:lnTo>
                  <a:lnTo>
                    <a:pt x="958100" y="150850"/>
                  </a:lnTo>
                  <a:lnTo>
                    <a:pt x="954163" y="158877"/>
                  </a:lnTo>
                  <a:lnTo>
                    <a:pt x="964907" y="170065"/>
                  </a:lnTo>
                  <a:lnTo>
                    <a:pt x="968425" y="162636"/>
                  </a:lnTo>
                  <a:lnTo>
                    <a:pt x="970940" y="155371"/>
                  </a:lnTo>
                  <a:lnTo>
                    <a:pt x="972451" y="148285"/>
                  </a:lnTo>
                  <a:lnTo>
                    <a:pt x="972959" y="141376"/>
                  </a:lnTo>
                  <a:lnTo>
                    <a:pt x="972350" y="133159"/>
                  </a:lnTo>
                  <a:lnTo>
                    <a:pt x="959612" y="109448"/>
                  </a:lnTo>
                  <a:lnTo>
                    <a:pt x="956741" y="106286"/>
                  </a:lnTo>
                  <a:lnTo>
                    <a:pt x="956119" y="105981"/>
                  </a:lnTo>
                  <a:lnTo>
                    <a:pt x="949528" y="102730"/>
                  </a:lnTo>
                  <a:lnTo>
                    <a:pt x="936942" y="102730"/>
                  </a:lnTo>
                  <a:lnTo>
                    <a:pt x="932853" y="103809"/>
                  </a:lnTo>
                  <a:lnTo>
                    <a:pt x="929335" y="105981"/>
                  </a:lnTo>
                  <a:lnTo>
                    <a:pt x="929335" y="74041"/>
                  </a:lnTo>
                  <a:lnTo>
                    <a:pt x="983297" y="74041"/>
                  </a:lnTo>
                  <a:lnTo>
                    <a:pt x="986472" y="74041"/>
                  </a:lnTo>
                  <a:lnTo>
                    <a:pt x="1004671" y="74041"/>
                  </a:lnTo>
                  <a:lnTo>
                    <a:pt x="1004671" y="176479"/>
                  </a:lnTo>
                  <a:lnTo>
                    <a:pt x="1015415" y="189496"/>
                  </a:lnTo>
                  <a:lnTo>
                    <a:pt x="1019733" y="189496"/>
                  </a:lnTo>
                  <a:lnTo>
                    <a:pt x="1019733" y="74041"/>
                  </a:lnTo>
                  <a:lnTo>
                    <a:pt x="1048778" y="74041"/>
                  </a:lnTo>
                  <a:lnTo>
                    <a:pt x="1048778" y="59601"/>
                  </a:lnTo>
                  <a:close/>
                </a:path>
                <a:path w="1532254" h="230505">
                  <a:moveTo>
                    <a:pt x="1531747" y="59601"/>
                  </a:moveTo>
                  <a:lnTo>
                    <a:pt x="1531747" y="59601"/>
                  </a:lnTo>
                  <a:lnTo>
                    <a:pt x="1270685" y="59601"/>
                  </a:lnTo>
                  <a:lnTo>
                    <a:pt x="1270685" y="74041"/>
                  </a:lnTo>
                  <a:lnTo>
                    <a:pt x="1270685" y="128841"/>
                  </a:lnTo>
                  <a:lnTo>
                    <a:pt x="1269199" y="131991"/>
                  </a:lnTo>
                  <a:lnTo>
                    <a:pt x="1263256" y="137147"/>
                  </a:lnTo>
                  <a:lnTo>
                    <a:pt x="1259979" y="138430"/>
                  </a:lnTo>
                  <a:lnTo>
                    <a:pt x="1253274" y="138430"/>
                  </a:lnTo>
                  <a:lnTo>
                    <a:pt x="1250657" y="137299"/>
                  </a:lnTo>
                  <a:lnTo>
                    <a:pt x="1246428" y="132753"/>
                  </a:lnTo>
                  <a:lnTo>
                    <a:pt x="1245476" y="130124"/>
                  </a:lnTo>
                  <a:lnTo>
                    <a:pt x="1245374" y="74041"/>
                  </a:lnTo>
                  <a:lnTo>
                    <a:pt x="1270685" y="74041"/>
                  </a:lnTo>
                  <a:lnTo>
                    <a:pt x="1270685" y="59601"/>
                  </a:lnTo>
                  <a:lnTo>
                    <a:pt x="1219276" y="59601"/>
                  </a:lnTo>
                  <a:lnTo>
                    <a:pt x="1215948" y="59601"/>
                  </a:lnTo>
                  <a:lnTo>
                    <a:pt x="1100112" y="59601"/>
                  </a:lnTo>
                  <a:lnTo>
                    <a:pt x="1100112" y="74041"/>
                  </a:lnTo>
                  <a:lnTo>
                    <a:pt x="1132230" y="74041"/>
                  </a:lnTo>
                  <a:lnTo>
                    <a:pt x="1132230" y="107708"/>
                  </a:lnTo>
                  <a:lnTo>
                    <a:pt x="1129804" y="109651"/>
                  </a:lnTo>
                  <a:lnTo>
                    <a:pt x="1123607" y="109651"/>
                  </a:lnTo>
                  <a:lnTo>
                    <a:pt x="1121816" y="109512"/>
                  </a:lnTo>
                  <a:lnTo>
                    <a:pt x="1117333" y="108966"/>
                  </a:lnTo>
                  <a:lnTo>
                    <a:pt x="1115644" y="108839"/>
                  </a:lnTo>
                  <a:lnTo>
                    <a:pt x="1110792" y="108839"/>
                  </a:lnTo>
                  <a:lnTo>
                    <a:pt x="1108938" y="110363"/>
                  </a:lnTo>
                  <a:lnTo>
                    <a:pt x="1108938" y="116192"/>
                  </a:lnTo>
                  <a:lnTo>
                    <a:pt x="1130744" y="147497"/>
                  </a:lnTo>
                  <a:lnTo>
                    <a:pt x="1137183" y="152666"/>
                  </a:lnTo>
                  <a:lnTo>
                    <a:pt x="1141399" y="152666"/>
                  </a:lnTo>
                  <a:lnTo>
                    <a:pt x="1143368" y="150990"/>
                  </a:lnTo>
                  <a:lnTo>
                    <a:pt x="1146492" y="144272"/>
                  </a:lnTo>
                  <a:lnTo>
                    <a:pt x="1147279" y="139014"/>
                  </a:lnTo>
                  <a:lnTo>
                    <a:pt x="1147152" y="128841"/>
                  </a:lnTo>
                  <a:lnTo>
                    <a:pt x="1143254" y="74041"/>
                  </a:lnTo>
                  <a:lnTo>
                    <a:pt x="1175181" y="74041"/>
                  </a:lnTo>
                  <a:lnTo>
                    <a:pt x="1175181" y="176276"/>
                  </a:lnTo>
                  <a:lnTo>
                    <a:pt x="1185722" y="189496"/>
                  </a:lnTo>
                  <a:lnTo>
                    <a:pt x="1190231" y="189496"/>
                  </a:lnTo>
                  <a:lnTo>
                    <a:pt x="1190231" y="74041"/>
                  </a:lnTo>
                  <a:lnTo>
                    <a:pt x="1215948" y="74041"/>
                  </a:lnTo>
                  <a:lnTo>
                    <a:pt x="1219276" y="74041"/>
                  </a:lnTo>
                  <a:lnTo>
                    <a:pt x="1230325" y="74041"/>
                  </a:lnTo>
                  <a:lnTo>
                    <a:pt x="1230414" y="120904"/>
                  </a:lnTo>
                  <a:lnTo>
                    <a:pt x="1262164" y="150368"/>
                  </a:lnTo>
                  <a:lnTo>
                    <a:pt x="1266659" y="151244"/>
                  </a:lnTo>
                  <a:lnTo>
                    <a:pt x="1271778" y="151244"/>
                  </a:lnTo>
                  <a:lnTo>
                    <a:pt x="1276235" y="148704"/>
                  </a:lnTo>
                  <a:lnTo>
                    <a:pt x="1283830" y="138531"/>
                  </a:lnTo>
                  <a:lnTo>
                    <a:pt x="1285684" y="131991"/>
                  </a:lnTo>
                  <a:lnTo>
                    <a:pt x="1285582" y="116192"/>
                  </a:lnTo>
                  <a:lnTo>
                    <a:pt x="1285062" y="102831"/>
                  </a:lnTo>
                  <a:lnTo>
                    <a:pt x="1284757" y="94246"/>
                  </a:lnTo>
                  <a:lnTo>
                    <a:pt x="1284503" y="86588"/>
                  </a:lnTo>
                  <a:lnTo>
                    <a:pt x="1284312" y="79857"/>
                  </a:lnTo>
                  <a:lnTo>
                    <a:pt x="1284198" y="74041"/>
                  </a:lnTo>
                  <a:lnTo>
                    <a:pt x="1310754" y="74041"/>
                  </a:lnTo>
                  <a:lnTo>
                    <a:pt x="1310754" y="175971"/>
                  </a:lnTo>
                  <a:lnTo>
                    <a:pt x="1322070" y="189801"/>
                  </a:lnTo>
                  <a:lnTo>
                    <a:pt x="1325613" y="189801"/>
                  </a:lnTo>
                  <a:lnTo>
                    <a:pt x="1325613" y="74041"/>
                  </a:lnTo>
                  <a:lnTo>
                    <a:pt x="1352397" y="74041"/>
                  </a:lnTo>
                  <a:lnTo>
                    <a:pt x="1354759" y="74041"/>
                  </a:lnTo>
                  <a:lnTo>
                    <a:pt x="1425930" y="74041"/>
                  </a:lnTo>
                  <a:lnTo>
                    <a:pt x="1425930" y="104660"/>
                  </a:lnTo>
                  <a:lnTo>
                    <a:pt x="1369593" y="104660"/>
                  </a:lnTo>
                  <a:lnTo>
                    <a:pt x="1366837" y="105829"/>
                  </a:lnTo>
                  <a:lnTo>
                    <a:pt x="1362113" y="110515"/>
                  </a:lnTo>
                  <a:lnTo>
                    <a:pt x="1360932" y="113576"/>
                  </a:lnTo>
                  <a:lnTo>
                    <a:pt x="1360932" y="122809"/>
                  </a:lnTo>
                  <a:lnTo>
                    <a:pt x="1363789" y="130124"/>
                  </a:lnTo>
                  <a:lnTo>
                    <a:pt x="1375232" y="148564"/>
                  </a:lnTo>
                  <a:lnTo>
                    <a:pt x="1379524" y="153187"/>
                  </a:lnTo>
                  <a:lnTo>
                    <a:pt x="1384833" y="153187"/>
                  </a:lnTo>
                  <a:lnTo>
                    <a:pt x="1386039" y="151650"/>
                  </a:lnTo>
                  <a:lnTo>
                    <a:pt x="1385951" y="144272"/>
                  </a:lnTo>
                  <a:lnTo>
                    <a:pt x="1385760" y="142303"/>
                  </a:lnTo>
                  <a:lnTo>
                    <a:pt x="1385328" y="139014"/>
                  </a:lnTo>
                  <a:lnTo>
                    <a:pt x="1385189" y="137109"/>
                  </a:lnTo>
                  <a:lnTo>
                    <a:pt x="1385087" y="127215"/>
                  </a:lnTo>
                  <a:lnTo>
                    <a:pt x="1385582" y="123494"/>
                  </a:lnTo>
                  <a:lnTo>
                    <a:pt x="1387563" y="119900"/>
                  </a:lnTo>
                  <a:lnTo>
                    <a:pt x="1390332" y="118999"/>
                  </a:lnTo>
                  <a:lnTo>
                    <a:pt x="1425930" y="118999"/>
                  </a:lnTo>
                  <a:lnTo>
                    <a:pt x="1425930" y="175666"/>
                  </a:lnTo>
                  <a:lnTo>
                    <a:pt x="1438960" y="189496"/>
                  </a:lnTo>
                  <a:lnTo>
                    <a:pt x="1440980" y="189496"/>
                  </a:lnTo>
                  <a:lnTo>
                    <a:pt x="1440980" y="118999"/>
                  </a:lnTo>
                  <a:lnTo>
                    <a:pt x="1440980" y="74041"/>
                  </a:lnTo>
                  <a:lnTo>
                    <a:pt x="1466265" y="74041"/>
                  </a:lnTo>
                  <a:lnTo>
                    <a:pt x="1470113" y="74041"/>
                  </a:lnTo>
                  <a:lnTo>
                    <a:pt x="1487639" y="74041"/>
                  </a:lnTo>
                  <a:lnTo>
                    <a:pt x="1487639" y="175666"/>
                  </a:lnTo>
                  <a:lnTo>
                    <a:pt x="1499146" y="189801"/>
                  </a:lnTo>
                  <a:lnTo>
                    <a:pt x="1502702" y="189801"/>
                  </a:lnTo>
                  <a:lnTo>
                    <a:pt x="1502702" y="74041"/>
                  </a:lnTo>
                  <a:lnTo>
                    <a:pt x="1531747" y="74041"/>
                  </a:lnTo>
                  <a:lnTo>
                    <a:pt x="1531747" y="59601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77454" y="1737702"/>
              <a:ext cx="5292090" cy="516890"/>
            </a:xfrm>
            <a:custGeom>
              <a:avLst/>
              <a:gdLst/>
              <a:ahLst/>
              <a:cxnLst/>
              <a:rect l="l" t="t" r="r" b="b"/>
              <a:pathLst>
                <a:path w="5292090" h="516889">
                  <a:moveTo>
                    <a:pt x="5291696" y="0"/>
                  </a:moveTo>
                  <a:lnTo>
                    <a:pt x="5291696" y="0"/>
                  </a:lnTo>
                  <a:lnTo>
                    <a:pt x="0" y="0"/>
                  </a:lnTo>
                  <a:lnTo>
                    <a:pt x="0" y="516699"/>
                  </a:lnTo>
                  <a:lnTo>
                    <a:pt x="5291696" y="516699"/>
                  </a:lnTo>
                  <a:lnTo>
                    <a:pt x="5291696" y="0"/>
                  </a:lnTo>
                  <a:close/>
                </a:path>
              </a:pathLst>
            </a:custGeom>
            <a:solidFill>
              <a:srgbClr val="8456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77454" y="2254402"/>
              <a:ext cx="5292090" cy="2071370"/>
            </a:xfrm>
            <a:custGeom>
              <a:avLst/>
              <a:gdLst/>
              <a:ahLst/>
              <a:cxnLst/>
              <a:rect l="l" t="t" r="r" b="b"/>
              <a:pathLst>
                <a:path w="5292090" h="2071370">
                  <a:moveTo>
                    <a:pt x="5291696" y="0"/>
                  </a:moveTo>
                  <a:lnTo>
                    <a:pt x="5291696" y="0"/>
                  </a:lnTo>
                  <a:lnTo>
                    <a:pt x="0" y="0"/>
                  </a:lnTo>
                  <a:lnTo>
                    <a:pt x="0" y="252844"/>
                  </a:lnTo>
                  <a:lnTo>
                    <a:pt x="644207" y="252844"/>
                  </a:lnTo>
                  <a:lnTo>
                    <a:pt x="1380439" y="252844"/>
                  </a:lnTo>
                  <a:lnTo>
                    <a:pt x="2070658" y="252844"/>
                  </a:lnTo>
                  <a:lnTo>
                    <a:pt x="3267049" y="252844"/>
                  </a:lnTo>
                  <a:lnTo>
                    <a:pt x="3267049" y="2071014"/>
                  </a:lnTo>
                  <a:lnTo>
                    <a:pt x="5291696" y="2071014"/>
                  </a:lnTo>
                  <a:lnTo>
                    <a:pt x="5291696" y="0"/>
                  </a:lnTo>
                  <a:close/>
                </a:path>
              </a:pathLst>
            </a:custGeom>
            <a:solidFill>
              <a:srgbClr val="F8E0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77454" y="2507246"/>
              <a:ext cx="3267075" cy="253365"/>
            </a:xfrm>
            <a:custGeom>
              <a:avLst/>
              <a:gdLst/>
              <a:ahLst/>
              <a:cxnLst/>
              <a:rect l="l" t="t" r="r" b="b"/>
              <a:pathLst>
                <a:path w="3267075" h="253364">
                  <a:moveTo>
                    <a:pt x="3267049" y="0"/>
                  </a:moveTo>
                  <a:lnTo>
                    <a:pt x="2070658" y="0"/>
                  </a:lnTo>
                  <a:lnTo>
                    <a:pt x="1380439" y="0"/>
                  </a:lnTo>
                  <a:lnTo>
                    <a:pt x="644207" y="0"/>
                  </a:lnTo>
                  <a:lnTo>
                    <a:pt x="0" y="0"/>
                  </a:lnTo>
                  <a:lnTo>
                    <a:pt x="0" y="252844"/>
                  </a:lnTo>
                  <a:lnTo>
                    <a:pt x="644207" y="252844"/>
                  </a:lnTo>
                  <a:lnTo>
                    <a:pt x="1380439" y="252844"/>
                  </a:lnTo>
                  <a:lnTo>
                    <a:pt x="2070658" y="252844"/>
                  </a:lnTo>
                  <a:lnTo>
                    <a:pt x="3267049" y="252844"/>
                  </a:lnTo>
                  <a:lnTo>
                    <a:pt x="3267049" y="0"/>
                  </a:lnTo>
                  <a:close/>
                </a:path>
              </a:pathLst>
            </a:custGeom>
            <a:solidFill>
              <a:srgbClr val="FC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77454" y="2760077"/>
              <a:ext cx="3267075" cy="253365"/>
            </a:xfrm>
            <a:custGeom>
              <a:avLst/>
              <a:gdLst/>
              <a:ahLst/>
              <a:cxnLst/>
              <a:rect l="l" t="t" r="r" b="b"/>
              <a:pathLst>
                <a:path w="3267075" h="253364">
                  <a:moveTo>
                    <a:pt x="3267049" y="0"/>
                  </a:moveTo>
                  <a:lnTo>
                    <a:pt x="2070658" y="0"/>
                  </a:lnTo>
                  <a:lnTo>
                    <a:pt x="1380439" y="0"/>
                  </a:lnTo>
                  <a:lnTo>
                    <a:pt x="644207" y="0"/>
                  </a:lnTo>
                  <a:lnTo>
                    <a:pt x="0" y="0"/>
                  </a:lnTo>
                  <a:lnTo>
                    <a:pt x="0" y="252844"/>
                  </a:lnTo>
                  <a:lnTo>
                    <a:pt x="644207" y="252844"/>
                  </a:lnTo>
                  <a:lnTo>
                    <a:pt x="1380439" y="252844"/>
                  </a:lnTo>
                  <a:lnTo>
                    <a:pt x="2070658" y="252844"/>
                  </a:lnTo>
                  <a:lnTo>
                    <a:pt x="3267049" y="252844"/>
                  </a:lnTo>
                  <a:lnTo>
                    <a:pt x="3267049" y="0"/>
                  </a:lnTo>
                  <a:close/>
                </a:path>
              </a:pathLst>
            </a:custGeom>
            <a:solidFill>
              <a:srgbClr val="F8E0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77454" y="3012922"/>
              <a:ext cx="3267075" cy="253365"/>
            </a:xfrm>
            <a:custGeom>
              <a:avLst/>
              <a:gdLst/>
              <a:ahLst/>
              <a:cxnLst/>
              <a:rect l="l" t="t" r="r" b="b"/>
              <a:pathLst>
                <a:path w="3267075" h="253364">
                  <a:moveTo>
                    <a:pt x="3267049" y="0"/>
                  </a:moveTo>
                  <a:lnTo>
                    <a:pt x="2070658" y="0"/>
                  </a:lnTo>
                  <a:lnTo>
                    <a:pt x="1380439" y="0"/>
                  </a:lnTo>
                  <a:lnTo>
                    <a:pt x="644207" y="0"/>
                  </a:lnTo>
                  <a:lnTo>
                    <a:pt x="0" y="0"/>
                  </a:lnTo>
                  <a:lnTo>
                    <a:pt x="0" y="252844"/>
                  </a:lnTo>
                  <a:lnTo>
                    <a:pt x="644207" y="252844"/>
                  </a:lnTo>
                  <a:lnTo>
                    <a:pt x="1380439" y="252844"/>
                  </a:lnTo>
                  <a:lnTo>
                    <a:pt x="2070658" y="252844"/>
                  </a:lnTo>
                  <a:lnTo>
                    <a:pt x="3267049" y="252844"/>
                  </a:lnTo>
                  <a:lnTo>
                    <a:pt x="3267049" y="0"/>
                  </a:lnTo>
                  <a:close/>
                </a:path>
              </a:pathLst>
            </a:custGeom>
            <a:solidFill>
              <a:srgbClr val="FCF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77454" y="3265766"/>
              <a:ext cx="3267075" cy="1059815"/>
            </a:xfrm>
            <a:custGeom>
              <a:avLst/>
              <a:gdLst/>
              <a:ahLst/>
              <a:cxnLst/>
              <a:rect l="l" t="t" r="r" b="b"/>
              <a:pathLst>
                <a:path w="3267075" h="1059814">
                  <a:moveTo>
                    <a:pt x="3267049" y="0"/>
                  </a:moveTo>
                  <a:lnTo>
                    <a:pt x="2070658" y="0"/>
                  </a:lnTo>
                  <a:lnTo>
                    <a:pt x="1380439" y="0"/>
                  </a:lnTo>
                  <a:lnTo>
                    <a:pt x="644207" y="0"/>
                  </a:lnTo>
                  <a:lnTo>
                    <a:pt x="0" y="0"/>
                  </a:lnTo>
                  <a:lnTo>
                    <a:pt x="0" y="1059675"/>
                  </a:lnTo>
                  <a:lnTo>
                    <a:pt x="644207" y="1059675"/>
                  </a:lnTo>
                  <a:lnTo>
                    <a:pt x="1380439" y="1059675"/>
                  </a:lnTo>
                  <a:lnTo>
                    <a:pt x="2070658" y="1059675"/>
                  </a:lnTo>
                  <a:lnTo>
                    <a:pt x="3267049" y="1059675"/>
                  </a:lnTo>
                  <a:lnTo>
                    <a:pt x="3267049" y="0"/>
                  </a:lnTo>
                  <a:close/>
                </a:path>
              </a:pathLst>
            </a:custGeom>
            <a:solidFill>
              <a:srgbClr val="F8E0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73365" y="1733371"/>
              <a:ext cx="5300345" cy="2596515"/>
            </a:xfrm>
            <a:custGeom>
              <a:avLst/>
              <a:gdLst/>
              <a:ahLst/>
              <a:cxnLst/>
              <a:rect l="l" t="t" r="r" b="b"/>
              <a:pathLst>
                <a:path w="5300345" h="2596515">
                  <a:moveTo>
                    <a:pt x="5299888" y="0"/>
                  </a:moveTo>
                  <a:lnTo>
                    <a:pt x="5291683" y="0"/>
                  </a:lnTo>
                  <a:lnTo>
                    <a:pt x="5291683" y="8674"/>
                  </a:lnTo>
                  <a:lnTo>
                    <a:pt x="5291683" y="508012"/>
                  </a:lnTo>
                  <a:lnTo>
                    <a:pt x="5291683" y="534047"/>
                  </a:lnTo>
                  <a:lnTo>
                    <a:pt x="5291683" y="2587714"/>
                  </a:lnTo>
                  <a:lnTo>
                    <a:pt x="3275228" y="2587714"/>
                  </a:lnTo>
                  <a:lnTo>
                    <a:pt x="3275228" y="534047"/>
                  </a:lnTo>
                  <a:lnTo>
                    <a:pt x="5291683" y="534047"/>
                  </a:lnTo>
                  <a:lnTo>
                    <a:pt x="5291683" y="508012"/>
                  </a:lnTo>
                  <a:lnTo>
                    <a:pt x="3275228" y="508012"/>
                  </a:lnTo>
                  <a:lnTo>
                    <a:pt x="3275228" y="8674"/>
                  </a:lnTo>
                  <a:lnTo>
                    <a:pt x="5291683" y="8674"/>
                  </a:lnTo>
                  <a:lnTo>
                    <a:pt x="5291683" y="0"/>
                  </a:lnTo>
                  <a:lnTo>
                    <a:pt x="3275228" y="0"/>
                  </a:lnTo>
                  <a:lnTo>
                    <a:pt x="3267049" y="0"/>
                  </a:lnTo>
                  <a:lnTo>
                    <a:pt x="3267049" y="2587714"/>
                  </a:lnTo>
                  <a:lnTo>
                    <a:pt x="2078837" y="2587714"/>
                  </a:lnTo>
                  <a:lnTo>
                    <a:pt x="2078837" y="1536725"/>
                  </a:lnTo>
                  <a:lnTo>
                    <a:pt x="3267049" y="1536725"/>
                  </a:lnTo>
                  <a:lnTo>
                    <a:pt x="3267049" y="1528051"/>
                  </a:lnTo>
                  <a:lnTo>
                    <a:pt x="2078837" y="1528051"/>
                  </a:lnTo>
                  <a:lnTo>
                    <a:pt x="2078837" y="1283893"/>
                  </a:lnTo>
                  <a:lnTo>
                    <a:pt x="3267049" y="1283893"/>
                  </a:lnTo>
                  <a:lnTo>
                    <a:pt x="3267049" y="1275219"/>
                  </a:lnTo>
                  <a:lnTo>
                    <a:pt x="2078837" y="1275219"/>
                  </a:lnTo>
                  <a:lnTo>
                    <a:pt x="2078837" y="1031049"/>
                  </a:lnTo>
                  <a:lnTo>
                    <a:pt x="3267049" y="1031049"/>
                  </a:lnTo>
                  <a:lnTo>
                    <a:pt x="3267049" y="1022375"/>
                  </a:lnTo>
                  <a:lnTo>
                    <a:pt x="2078837" y="1022375"/>
                  </a:lnTo>
                  <a:lnTo>
                    <a:pt x="2078837" y="778205"/>
                  </a:lnTo>
                  <a:lnTo>
                    <a:pt x="3267049" y="778205"/>
                  </a:lnTo>
                  <a:lnTo>
                    <a:pt x="3267049" y="769531"/>
                  </a:lnTo>
                  <a:lnTo>
                    <a:pt x="2078837" y="769531"/>
                  </a:lnTo>
                  <a:lnTo>
                    <a:pt x="2078837" y="534047"/>
                  </a:lnTo>
                  <a:lnTo>
                    <a:pt x="3267049" y="534047"/>
                  </a:lnTo>
                  <a:lnTo>
                    <a:pt x="3267049" y="508012"/>
                  </a:lnTo>
                  <a:lnTo>
                    <a:pt x="2078837" y="508012"/>
                  </a:lnTo>
                  <a:lnTo>
                    <a:pt x="2078837" y="8674"/>
                  </a:lnTo>
                  <a:lnTo>
                    <a:pt x="3267049" y="8674"/>
                  </a:lnTo>
                  <a:lnTo>
                    <a:pt x="3267049" y="0"/>
                  </a:lnTo>
                  <a:lnTo>
                    <a:pt x="2078837" y="0"/>
                  </a:lnTo>
                  <a:lnTo>
                    <a:pt x="2070658" y="0"/>
                  </a:lnTo>
                  <a:lnTo>
                    <a:pt x="2070658" y="8674"/>
                  </a:lnTo>
                  <a:lnTo>
                    <a:pt x="2070658" y="2587714"/>
                  </a:lnTo>
                  <a:lnTo>
                    <a:pt x="1388618" y="2587714"/>
                  </a:lnTo>
                  <a:lnTo>
                    <a:pt x="1388618" y="1536725"/>
                  </a:lnTo>
                  <a:lnTo>
                    <a:pt x="2070658" y="1536725"/>
                  </a:lnTo>
                  <a:lnTo>
                    <a:pt x="2070658" y="1528051"/>
                  </a:lnTo>
                  <a:lnTo>
                    <a:pt x="1388618" y="1528051"/>
                  </a:lnTo>
                  <a:lnTo>
                    <a:pt x="1388618" y="1283893"/>
                  </a:lnTo>
                  <a:lnTo>
                    <a:pt x="2070658" y="1283893"/>
                  </a:lnTo>
                  <a:lnTo>
                    <a:pt x="2070658" y="1275219"/>
                  </a:lnTo>
                  <a:lnTo>
                    <a:pt x="1388618" y="1275219"/>
                  </a:lnTo>
                  <a:lnTo>
                    <a:pt x="1388618" y="1031049"/>
                  </a:lnTo>
                  <a:lnTo>
                    <a:pt x="2070658" y="1031049"/>
                  </a:lnTo>
                  <a:lnTo>
                    <a:pt x="2070658" y="1022375"/>
                  </a:lnTo>
                  <a:lnTo>
                    <a:pt x="1388618" y="1022375"/>
                  </a:lnTo>
                  <a:lnTo>
                    <a:pt x="1388618" y="778205"/>
                  </a:lnTo>
                  <a:lnTo>
                    <a:pt x="2070658" y="778205"/>
                  </a:lnTo>
                  <a:lnTo>
                    <a:pt x="2070658" y="769531"/>
                  </a:lnTo>
                  <a:lnTo>
                    <a:pt x="1388618" y="769531"/>
                  </a:lnTo>
                  <a:lnTo>
                    <a:pt x="1388618" y="534047"/>
                  </a:lnTo>
                  <a:lnTo>
                    <a:pt x="2070658" y="534047"/>
                  </a:lnTo>
                  <a:lnTo>
                    <a:pt x="2070658" y="508012"/>
                  </a:lnTo>
                  <a:lnTo>
                    <a:pt x="1388618" y="508012"/>
                  </a:lnTo>
                  <a:lnTo>
                    <a:pt x="1388618" y="8674"/>
                  </a:lnTo>
                  <a:lnTo>
                    <a:pt x="2070658" y="8674"/>
                  </a:lnTo>
                  <a:lnTo>
                    <a:pt x="2070658" y="0"/>
                  </a:lnTo>
                  <a:lnTo>
                    <a:pt x="1388618" y="0"/>
                  </a:lnTo>
                  <a:lnTo>
                    <a:pt x="1380439" y="0"/>
                  </a:lnTo>
                  <a:lnTo>
                    <a:pt x="1380439" y="8674"/>
                  </a:lnTo>
                  <a:lnTo>
                    <a:pt x="1380439" y="2587714"/>
                  </a:lnTo>
                  <a:lnTo>
                    <a:pt x="652386" y="2587714"/>
                  </a:lnTo>
                  <a:lnTo>
                    <a:pt x="652386" y="1536725"/>
                  </a:lnTo>
                  <a:lnTo>
                    <a:pt x="1380439" y="1536725"/>
                  </a:lnTo>
                  <a:lnTo>
                    <a:pt x="1380439" y="1528051"/>
                  </a:lnTo>
                  <a:lnTo>
                    <a:pt x="652386" y="1528051"/>
                  </a:lnTo>
                  <a:lnTo>
                    <a:pt x="652386" y="1283893"/>
                  </a:lnTo>
                  <a:lnTo>
                    <a:pt x="1380439" y="1283893"/>
                  </a:lnTo>
                  <a:lnTo>
                    <a:pt x="1380439" y="1275219"/>
                  </a:lnTo>
                  <a:lnTo>
                    <a:pt x="652386" y="1275219"/>
                  </a:lnTo>
                  <a:lnTo>
                    <a:pt x="652386" y="1031049"/>
                  </a:lnTo>
                  <a:lnTo>
                    <a:pt x="1380439" y="1031049"/>
                  </a:lnTo>
                  <a:lnTo>
                    <a:pt x="1380439" y="1022375"/>
                  </a:lnTo>
                  <a:lnTo>
                    <a:pt x="652386" y="1022375"/>
                  </a:lnTo>
                  <a:lnTo>
                    <a:pt x="652386" y="778205"/>
                  </a:lnTo>
                  <a:lnTo>
                    <a:pt x="1380439" y="778205"/>
                  </a:lnTo>
                  <a:lnTo>
                    <a:pt x="1380439" y="769531"/>
                  </a:lnTo>
                  <a:lnTo>
                    <a:pt x="652386" y="769531"/>
                  </a:lnTo>
                  <a:lnTo>
                    <a:pt x="652386" y="534047"/>
                  </a:lnTo>
                  <a:lnTo>
                    <a:pt x="1380439" y="534047"/>
                  </a:lnTo>
                  <a:lnTo>
                    <a:pt x="1380439" y="508012"/>
                  </a:lnTo>
                  <a:lnTo>
                    <a:pt x="652386" y="508012"/>
                  </a:lnTo>
                  <a:lnTo>
                    <a:pt x="652386" y="8674"/>
                  </a:lnTo>
                  <a:lnTo>
                    <a:pt x="1380439" y="8674"/>
                  </a:lnTo>
                  <a:lnTo>
                    <a:pt x="1380439" y="0"/>
                  </a:lnTo>
                  <a:lnTo>
                    <a:pt x="652386" y="0"/>
                  </a:lnTo>
                  <a:lnTo>
                    <a:pt x="644207" y="0"/>
                  </a:lnTo>
                  <a:lnTo>
                    <a:pt x="644207" y="8674"/>
                  </a:lnTo>
                  <a:lnTo>
                    <a:pt x="644207" y="2587714"/>
                  </a:lnTo>
                  <a:lnTo>
                    <a:pt x="8178" y="2587714"/>
                  </a:lnTo>
                  <a:lnTo>
                    <a:pt x="8178" y="1536725"/>
                  </a:lnTo>
                  <a:lnTo>
                    <a:pt x="644207" y="1536725"/>
                  </a:lnTo>
                  <a:lnTo>
                    <a:pt x="644207" y="1528051"/>
                  </a:lnTo>
                  <a:lnTo>
                    <a:pt x="8178" y="1528051"/>
                  </a:lnTo>
                  <a:lnTo>
                    <a:pt x="8178" y="1283893"/>
                  </a:lnTo>
                  <a:lnTo>
                    <a:pt x="644207" y="1283893"/>
                  </a:lnTo>
                  <a:lnTo>
                    <a:pt x="644207" y="1275219"/>
                  </a:lnTo>
                  <a:lnTo>
                    <a:pt x="8178" y="1275219"/>
                  </a:lnTo>
                  <a:lnTo>
                    <a:pt x="8178" y="1031049"/>
                  </a:lnTo>
                  <a:lnTo>
                    <a:pt x="644207" y="1031049"/>
                  </a:lnTo>
                  <a:lnTo>
                    <a:pt x="644207" y="1022375"/>
                  </a:lnTo>
                  <a:lnTo>
                    <a:pt x="8178" y="1022375"/>
                  </a:lnTo>
                  <a:lnTo>
                    <a:pt x="8178" y="778205"/>
                  </a:lnTo>
                  <a:lnTo>
                    <a:pt x="644207" y="778205"/>
                  </a:lnTo>
                  <a:lnTo>
                    <a:pt x="644207" y="769531"/>
                  </a:lnTo>
                  <a:lnTo>
                    <a:pt x="8178" y="769531"/>
                  </a:lnTo>
                  <a:lnTo>
                    <a:pt x="8178" y="534047"/>
                  </a:lnTo>
                  <a:lnTo>
                    <a:pt x="644207" y="534047"/>
                  </a:lnTo>
                  <a:lnTo>
                    <a:pt x="644207" y="508012"/>
                  </a:lnTo>
                  <a:lnTo>
                    <a:pt x="8178" y="508012"/>
                  </a:lnTo>
                  <a:lnTo>
                    <a:pt x="8178" y="8674"/>
                  </a:lnTo>
                  <a:lnTo>
                    <a:pt x="644207" y="8674"/>
                  </a:lnTo>
                  <a:lnTo>
                    <a:pt x="644207" y="0"/>
                  </a:lnTo>
                  <a:lnTo>
                    <a:pt x="8178" y="0"/>
                  </a:lnTo>
                  <a:lnTo>
                    <a:pt x="0" y="0"/>
                  </a:lnTo>
                  <a:lnTo>
                    <a:pt x="0" y="8674"/>
                  </a:lnTo>
                  <a:lnTo>
                    <a:pt x="0" y="2596388"/>
                  </a:lnTo>
                  <a:lnTo>
                    <a:pt x="8178" y="2596388"/>
                  </a:lnTo>
                  <a:lnTo>
                    <a:pt x="5299888" y="2596388"/>
                  </a:lnTo>
                  <a:lnTo>
                    <a:pt x="5299888" y="2587714"/>
                  </a:lnTo>
                  <a:lnTo>
                    <a:pt x="5299862" y="534047"/>
                  </a:lnTo>
                  <a:lnTo>
                    <a:pt x="5299888" y="508012"/>
                  </a:lnTo>
                  <a:lnTo>
                    <a:pt x="5299862" y="8674"/>
                  </a:lnTo>
                  <a:lnTo>
                    <a:pt x="52998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73022" y="1968690"/>
              <a:ext cx="241960" cy="87985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2221001" y="1966658"/>
              <a:ext cx="1068070" cy="90805"/>
            </a:xfrm>
            <a:custGeom>
              <a:avLst/>
              <a:gdLst/>
              <a:ahLst/>
              <a:cxnLst/>
              <a:rect l="l" t="t" r="r" b="b"/>
              <a:pathLst>
                <a:path w="1068070" h="90805">
                  <a:moveTo>
                    <a:pt x="77050" y="63"/>
                  </a:moveTo>
                  <a:lnTo>
                    <a:pt x="74714" y="63"/>
                  </a:lnTo>
                  <a:lnTo>
                    <a:pt x="74434" y="2222"/>
                  </a:lnTo>
                  <a:lnTo>
                    <a:pt x="73825" y="3810"/>
                  </a:lnTo>
                  <a:lnTo>
                    <a:pt x="71945" y="5791"/>
                  </a:lnTo>
                  <a:lnTo>
                    <a:pt x="70840" y="6299"/>
                  </a:lnTo>
                  <a:lnTo>
                    <a:pt x="68567" y="6299"/>
                  </a:lnTo>
                  <a:lnTo>
                    <a:pt x="67005" y="5791"/>
                  </a:lnTo>
                  <a:lnTo>
                    <a:pt x="66230" y="5537"/>
                  </a:lnTo>
                  <a:lnTo>
                    <a:pt x="56197" y="1384"/>
                  </a:lnTo>
                  <a:lnTo>
                    <a:pt x="50165" y="63"/>
                  </a:lnTo>
                  <a:lnTo>
                    <a:pt x="36703" y="63"/>
                  </a:lnTo>
                  <a:lnTo>
                    <a:pt x="29387" y="2095"/>
                  </a:lnTo>
                  <a:lnTo>
                    <a:pt x="15608" y="10236"/>
                  </a:lnTo>
                  <a:lnTo>
                    <a:pt x="10134" y="15951"/>
                  </a:lnTo>
                  <a:lnTo>
                    <a:pt x="2032" y="30708"/>
                  </a:lnTo>
                  <a:lnTo>
                    <a:pt x="0" y="38506"/>
                  </a:lnTo>
                  <a:lnTo>
                    <a:pt x="0" y="54521"/>
                  </a:lnTo>
                  <a:lnTo>
                    <a:pt x="27787" y="88366"/>
                  </a:lnTo>
                  <a:lnTo>
                    <a:pt x="35483" y="90208"/>
                  </a:lnTo>
                  <a:lnTo>
                    <a:pt x="50749" y="90208"/>
                  </a:lnTo>
                  <a:lnTo>
                    <a:pt x="56515" y="89077"/>
                  </a:lnTo>
                  <a:lnTo>
                    <a:pt x="66370" y="84543"/>
                  </a:lnTo>
                  <a:lnTo>
                    <a:pt x="66763" y="84239"/>
                  </a:lnTo>
                  <a:lnTo>
                    <a:pt x="71120" y="80886"/>
                  </a:lnTo>
                  <a:lnTo>
                    <a:pt x="75666" y="75844"/>
                  </a:lnTo>
                  <a:lnTo>
                    <a:pt x="75666" y="68402"/>
                  </a:lnTo>
                  <a:lnTo>
                    <a:pt x="70954" y="74218"/>
                  </a:lnTo>
                  <a:lnTo>
                    <a:pt x="66471" y="78308"/>
                  </a:lnTo>
                  <a:lnTo>
                    <a:pt x="57962" y="83045"/>
                  </a:lnTo>
                  <a:lnTo>
                    <a:pt x="53289" y="84239"/>
                  </a:lnTo>
                  <a:lnTo>
                    <a:pt x="41935" y="84239"/>
                  </a:lnTo>
                  <a:lnTo>
                    <a:pt x="21564" y="51638"/>
                  </a:lnTo>
                  <a:lnTo>
                    <a:pt x="21564" y="36093"/>
                  </a:lnTo>
                  <a:lnTo>
                    <a:pt x="43522" y="5791"/>
                  </a:lnTo>
                  <a:lnTo>
                    <a:pt x="54660" y="5791"/>
                  </a:lnTo>
                  <a:lnTo>
                    <a:pt x="60096" y="7861"/>
                  </a:lnTo>
                  <a:lnTo>
                    <a:pt x="69684" y="16167"/>
                  </a:lnTo>
                  <a:lnTo>
                    <a:pt x="72961" y="22148"/>
                  </a:lnTo>
                  <a:lnTo>
                    <a:pt x="74714" y="29946"/>
                  </a:lnTo>
                  <a:lnTo>
                    <a:pt x="77050" y="29946"/>
                  </a:lnTo>
                  <a:lnTo>
                    <a:pt x="77050" y="6299"/>
                  </a:lnTo>
                  <a:lnTo>
                    <a:pt x="77050" y="63"/>
                  </a:lnTo>
                  <a:close/>
                </a:path>
                <a:path w="1068070" h="90805">
                  <a:moveTo>
                    <a:pt x="136105" y="32740"/>
                  </a:moveTo>
                  <a:lnTo>
                    <a:pt x="135432" y="30670"/>
                  </a:lnTo>
                  <a:lnTo>
                    <a:pt x="132753" y="27749"/>
                  </a:lnTo>
                  <a:lnTo>
                    <a:pt x="130962" y="27012"/>
                  </a:lnTo>
                  <a:lnTo>
                    <a:pt x="126136" y="27012"/>
                  </a:lnTo>
                  <a:lnTo>
                    <a:pt x="123444" y="28028"/>
                  </a:lnTo>
                  <a:lnTo>
                    <a:pt x="117843" y="32054"/>
                  </a:lnTo>
                  <a:lnTo>
                    <a:pt x="114592" y="36131"/>
                  </a:lnTo>
                  <a:lnTo>
                    <a:pt x="110871" y="42278"/>
                  </a:lnTo>
                  <a:lnTo>
                    <a:pt x="110871" y="28803"/>
                  </a:lnTo>
                  <a:lnTo>
                    <a:pt x="87985" y="28803"/>
                  </a:lnTo>
                  <a:lnTo>
                    <a:pt x="87985" y="31153"/>
                  </a:lnTo>
                  <a:lnTo>
                    <a:pt x="89903" y="31369"/>
                  </a:lnTo>
                  <a:lnTo>
                    <a:pt x="91249" y="31750"/>
                  </a:lnTo>
                  <a:lnTo>
                    <a:pt x="92760" y="32842"/>
                  </a:lnTo>
                  <a:lnTo>
                    <a:pt x="93345" y="33718"/>
                  </a:lnTo>
                  <a:lnTo>
                    <a:pt x="94056" y="35839"/>
                  </a:lnTo>
                  <a:lnTo>
                    <a:pt x="94107" y="80225"/>
                  </a:lnTo>
                  <a:lnTo>
                    <a:pt x="93789" y="82613"/>
                  </a:lnTo>
                  <a:lnTo>
                    <a:pt x="92075" y="85026"/>
                  </a:lnTo>
                  <a:lnTo>
                    <a:pt x="90424" y="85737"/>
                  </a:lnTo>
                  <a:lnTo>
                    <a:pt x="87985" y="85953"/>
                  </a:lnTo>
                  <a:lnTo>
                    <a:pt x="87985" y="88239"/>
                  </a:lnTo>
                  <a:lnTo>
                    <a:pt x="118249" y="88239"/>
                  </a:lnTo>
                  <a:lnTo>
                    <a:pt x="118249" y="85953"/>
                  </a:lnTo>
                  <a:lnTo>
                    <a:pt x="116014" y="85826"/>
                  </a:lnTo>
                  <a:lnTo>
                    <a:pt x="114414" y="85496"/>
                  </a:lnTo>
                  <a:lnTo>
                    <a:pt x="110871" y="55626"/>
                  </a:lnTo>
                  <a:lnTo>
                    <a:pt x="111518" y="51092"/>
                  </a:lnTo>
                  <a:lnTo>
                    <a:pt x="113626" y="44310"/>
                  </a:lnTo>
                  <a:lnTo>
                    <a:pt x="114846" y="42278"/>
                  </a:lnTo>
                  <a:lnTo>
                    <a:pt x="117551" y="39878"/>
                  </a:lnTo>
                  <a:lnTo>
                    <a:pt x="118643" y="39420"/>
                  </a:lnTo>
                  <a:lnTo>
                    <a:pt x="119799" y="39420"/>
                  </a:lnTo>
                  <a:lnTo>
                    <a:pt x="121183" y="39801"/>
                  </a:lnTo>
                  <a:lnTo>
                    <a:pt x="121462" y="39966"/>
                  </a:lnTo>
                  <a:lnTo>
                    <a:pt x="122377" y="40767"/>
                  </a:lnTo>
                  <a:lnTo>
                    <a:pt x="125501" y="43649"/>
                  </a:lnTo>
                  <a:lnTo>
                    <a:pt x="127330" y="44373"/>
                  </a:lnTo>
                  <a:lnTo>
                    <a:pt x="131292" y="44373"/>
                  </a:lnTo>
                  <a:lnTo>
                    <a:pt x="132854" y="43586"/>
                  </a:lnTo>
                  <a:lnTo>
                    <a:pt x="135445" y="40449"/>
                  </a:lnTo>
                  <a:lnTo>
                    <a:pt x="135750" y="39420"/>
                  </a:lnTo>
                  <a:lnTo>
                    <a:pt x="136105" y="38252"/>
                  </a:lnTo>
                  <a:lnTo>
                    <a:pt x="136105" y="32740"/>
                  </a:lnTo>
                  <a:close/>
                </a:path>
                <a:path w="1068070" h="90805">
                  <a:moveTo>
                    <a:pt x="187109" y="56388"/>
                  </a:moveTo>
                  <a:lnTo>
                    <a:pt x="186969" y="52133"/>
                  </a:lnTo>
                  <a:lnTo>
                    <a:pt x="186791" y="46685"/>
                  </a:lnTo>
                  <a:lnTo>
                    <a:pt x="184543" y="39357"/>
                  </a:lnTo>
                  <a:lnTo>
                    <a:pt x="177596" y="31153"/>
                  </a:lnTo>
                  <a:lnTo>
                    <a:pt x="176199" y="29489"/>
                  </a:lnTo>
                  <a:lnTo>
                    <a:pt x="172364" y="27571"/>
                  </a:lnTo>
                  <a:lnTo>
                    <a:pt x="172364" y="45313"/>
                  </a:lnTo>
                  <a:lnTo>
                    <a:pt x="172364" y="52133"/>
                  </a:lnTo>
                  <a:lnTo>
                    <a:pt x="156070" y="52133"/>
                  </a:lnTo>
                  <a:lnTo>
                    <a:pt x="156070" y="43332"/>
                  </a:lnTo>
                  <a:lnTo>
                    <a:pt x="157251" y="38163"/>
                  </a:lnTo>
                  <a:lnTo>
                    <a:pt x="159613" y="34391"/>
                  </a:lnTo>
                  <a:lnTo>
                    <a:pt x="160921" y="32232"/>
                  </a:lnTo>
                  <a:lnTo>
                    <a:pt x="162623" y="31153"/>
                  </a:lnTo>
                  <a:lnTo>
                    <a:pt x="166103" y="31153"/>
                  </a:lnTo>
                  <a:lnTo>
                    <a:pt x="172364" y="45313"/>
                  </a:lnTo>
                  <a:lnTo>
                    <a:pt x="172364" y="27571"/>
                  </a:lnTo>
                  <a:lnTo>
                    <a:pt x="171272" y="27012"/>
                  </a:lnTo>
                  <a:lnTo>
                    <a:pt x="158813" y="27012"/>
                  </a:lnTo>
                  <a:lnTo>
                    <a:pt x="152882" y="29959"/>
                  </a:lnTo>
                  <a:lnTo>
                    <a:pt x="142786" y="41694"/>
                  </a:lnTo>
                  <a:lnTo>
                    <a:pt x="140258" y="49593"/>
                  </a:lnTo>
                  <a:lnTo>
                    <a:pt x="140258" y="67602"/>
                  </a:lnTo>
                  <a:lnTo>
                    <a:pt x="141973" y="74383"/>
                  </a:lnTo>
                  <a:lnTo>
                    <a:pt x="149682" y="86626"/>
                  </a:lnTo>
                  <a:lnTo>
                    <a:pt x="155968" y="90017"/>
                  </a:lnTo>
                  <a:lnTo>
                    <a:pt x="169113" y="90017"/>
                  </a:lnTo>
                  <a:lnTo>
                    <a:pt x="173367" y="88658"/>
                  </a:lnTo>
                  <a:lnTo>
                    <a:pt x="180721" y="83185"/>
                  </a:lnTo>
                  <a:lnTo>
                    <a:pt x="182753" y="80352"/>
                  </a:lnTo>
                  <a:lnTo>
                    <a:pt x="184073" y="78536"/>
                  </a:lnTo>
                  <a:lnTo>
                    <a:pt x="187109" y="71970"/>
                  </a:lnTo>
                  <a:lnTo>
                    <a:pt x="185077" y="70561"/>
                  </a:lnTo>
                  <a:lnTo>
                    <a:pt x="182829" y="74256"/>
                  </a:lnTo>
                  <a:lnTo>
                    <a:pt x="180733" y="76809"/>
                  </a:lnTo>
                  <a:lnTo>
                    <a:pt x="176822" y="79641"/>
                  </a:lnTo>
                  <a:lnTo>
                    <a:pt x="174650" y="80352"/>
                  </a:lnTo>
                  <a:lnTo>
                    <a:pt x="168376" y="80352"/>
                  </a:lnTo>
                  <a:lnTo>
                    <a:pt x="165061" y="78600"/>
                  </a:lnTo>
                  <a:lnTo>
                    <a:pt x="158711" y="70497"/>
                  </a:lnTo>
                  <a:lnTo>
                    <a:pt x="156730" y="64274"/>
                  </a:lnTo>
                  <a:lnTo>
                    <a:pt x="156375" y="56388"/>
                  </a:lnTo>
                  <a:lnTo>
                    <a:pt x="187109" y="56388"/>
                  </a:lnTo>
                  <a:close/>
                </a:path>
                <a:path w="1068070" h="90805">
                  <a:moveTo>
                    <a:pt x="255003" y="83032"/>
                  </a:moveTo>
                  <a:lnTo>
                    <a:pt x="248462" y="78638"/>
                  </a:lnTo>
                  <a:lnTo>
                    <a:pt x="248234" y="77787"/>
                  </a:lnTo>
                  <a:lnTo>
                    <a:pt x="248107" y="34455"/>
                  </a:lnTo>
                  <a:lnTo>
                    <a:pt x="248107" y="2032"/>
                  </a:lnTo>
                  <a:lnTo>
                    <a:pt x="223240" y="2032"/>
                  </a:lnTo>
                  <a:lnTo>
                    <a:pt x="223240" y="4699"/>
                  </a:lnTo>
                  <a:lnTo>
                    <a:pt x="225882" y="4699"/>
                  </a:lnTo>
                  <a:lnTo>
                    <a:pt x="227672" y="5003"/>
                  </a:lnTo>
                  <a:lnTo>
                    <a:pt x="229590" y="6184"/>
                  </a:lnTo>
                  <a:lnTo>
                    <a:pt x="230314" y="7099"/>
                  </a:lnTo>
                  <a:lnTo>
                    <a:pt x="231152" y="9258"/>
                  </a:lnTo>
                  <a:lnTo>
                    <a:pt x="231330" y="11988"/>
                  </a:lnTo>
                  <a:lnTo>
                    <a:pt x="231330" y="34455"/>
                  </a:lnTo>
                  <a:lnTo>
                    <a:pt x="231330" y="42341"/>
                  </a:lnTo>
                  <a:lnTo>
                    <a:pt x="231330" y="73621"/>
                  </a:lnTo>
                  <a:lnTo>
                    <a:pt x="228219" y="79463"/>
                  </a:lnTo>
                  <a:lnTo>
                    <a:pt x="224904" y="82397"/>
                  </a:lnTo>
                  <a:lnTo>
                    <a:pt x="219786" y="82397"/>
                  </a:lnTo>
                  <a:lnTo>
                    <a:pt x="211797" y="64211"/>
                  </a:lnTo>
                  <a:lnTo>
                    <a:pt x="211797" y="49885"/>
                  </a:lnTo>
                  <a:lnTo>
                    <a:pt x="219011" y="33312"/>
                  </a:lnTo>
                  <a:lnTo>
                    <a:pt x="224764" y="33312"/>
                  </a:lnTo>
                  <a:lnTo>
                    <a:pt x="228371" y="36322"/>
                  </a:lnTo>
                  <a:lnTo>
                    <a:pt x="231330" y="42341"/>
                  </a:lnTo>
                  <a:lnTo>
                    <a:pt x="231330" y="34455"/>
                  </a:lnTo>
                  <a:lnTo>
                    <a:pt x="230352" y="33312"/>
                  </a:lnTo>
                  <a:lnTo>
                    <a:pt x="228981" y="31699"/>
                  </a:lnTo>
                  <a:lnTo>
                    <a:pt x="226758" y="29768"/>
                  </a:lnTo>
                  <a:lnTo>
                    <a:pt x="222605" y="27571"/>
                  </a:lnTo>
                  <a:lnTo>
                    <a:pt x="220230" y="27012"/>
                  </a:lnTo>
                  <a:lnTo>
                    <a:pt x="213398" y="27012"/>
                  </a:lnTo>
                  <a:lnTo>
                    <a:pt x="194246" y="53174"/>
                  </a:lnTo>
                  <a:lnTo>
                    <a:pt x="194246" y="67576"/>
                  </a:lnTo>
                  <a:lnTo>
                    <a:pt x="195922" y="74345"/>
                  </a:lnTo>
                  <a:lnTo>
                    <a:pt x="203428" y="86626"/>
                  </a:lnTo>
                  <a:lnTo>
                    <a:pt x="209080" y="90017"/>
                  </a:lnTo>
                  <a:lnTo>
                    <a:pt x="219024" y="90017"/>
                  </a:lnTo>
                  <a:lnTo>
                    <a:pt x="221538" y="89357"/>
                  </a:lnTo>
                  <a:lnTo>
                    <a:pt x="225971" y="86741"/>
                  </a:lnTo>
                  <a:lnTo>
                    <a:pt x="228498" y="84251"/>
                  </a:lnTo>
                  <a:lnTo>
                    <a:pt x="229933" y="82397"/>
                  </a:lnTo>
                  <a:lnTo>
                    <a:pt x="231330" y="80606"/>
                  </a:lnTo>
                  <a:lnTo>
                    <a:pt x="231330" y="90017"/>
                  </a:lnTo>
                  <a:lnTo>
                    <a:pt x="255003" y="85128"/>
                  </a:lnTo>
                  <a:lnTo>
                    <a:pt x="255003" y="83032"/>
                  </a:lnTo>
                  <a:close/>
                </a:path>
                <a:path w="1068070" h="90805">
                  <a:moveTo>
                    <a:pt x="285127" y="7137"/>
                  </a:moveTo>
                  <a:lnTo>
                    <a:pt x="284226" y="4826"/>
                  </a:lnTo>
                  <a:lnTo>
                    <a:pt x="280631" y="965"/>
                  </a:lnTo>
                  <a:lnTo>
                    <a:pt x="278434" y="0"/>
                  </a:lnTo>
                  <a:lnTo>
                    <a:pt x="273291" y="0"/>
                  </a:lnTo>
                  <a:lnTo>
                    <a:pt x="271106" y="965"/>
                  </a:lnTo>
                  <a:lnTo>
                    <a:pt x="267512" y="4826"/>
                  </a:lnTo>
                  <a:lnTo>
                    <a:pt x="266611" y="7137"/>
                  </a:lnTo>
                  <a:lnTo>
                    <a:pt x="266611" y="12573"/>
                  </a:lnTo>
                  <a:lnTo>
                    <a:pt x="267512" y="14871"/>
                  </a:lnTo>
                  <a:lnTo>
                    <a:pt x="271106" y="18694"/>
                  </a:lnTo>
                  <a:lnTo>
                    <a:pt x="273291" y="19646"/>
                  </a:lnTo>
                  <a:lnTo>
                    <a:pt x="278396" y="19646"/>
                  </a:lnTo>
                  <a:lnTo>
                    <a:pt x="280581" y="18694"/>
                  </a:lnTo>
                  <a:lnTo>
                    <a:pt x="284226" y="14871"/>
                  </a:lnTo>
                  <a:lnTo>
                    <a:pt x="285127" y="12573"/>
                  </a:lnTo>
                  <a:lnTo>
                    <a:pt x="285127" y="7137"/>
                  </a:lnTo>
                  <a:close/>
                </a:path>
                <a:path w="1068070" h="90805">
                  <a:moveTo>
                    <a:pt x="290995" y="85953"/>
                  </a:moveTo>
                  <a:lnTo>
                    <a:pt x="288328" y="85788"/>
                  </a:lnTo>
                  <a:lnTo>
                    <a:pt x="286512" y="85102"/>
                  </a:lnTo>
                  <a:lnTo>
                    <a:pt x="284683" y="82778"/>
                  </a:lnTo>
                  <a:lnTo>
                    <a:pt x="284226" y="80098"/>
                  </a:lnTo>
                  <a:lnTo>
                    <a:pt x="284226" y="28803"/>
                  </a:lnTo>
                  <a:lnTo>
                    <a:pt x="260743" y="28803"/>
                  </a:lnTo>
                  <a:lnTo>
                    <a:pt x="260743" y="31153"/>
                  </a:lnTo>
                  <a:lnTo>
                    <a:pt x="263385" y="31318"/>
                  </a:lnTo>
                  <a:lnTo>
                    <a:pt x="265163" y="31991"/>
                  </a:lnTo>
                  <a:lnTo>
                    <a:pt x="266992" y="34315"/>
                  </a:lnTo>
                  <a:lnTo>
                    <a:pt x="267449" y="36995"/>
                  </a:lnTo>
                  <a:lnTo>
                    <a:pt x="267449" y="80098"/>
                  </a:lnTo>
                  <a:lnTo>
                    <a:pt x="267055" y="82689"/>
                  </a:lnTo>
                  <a:lnTo>
                    <a:pt x="265061" y="85102"/>
                  </a:lnTo>
                  <a:lnTo>
                    <a:pt x="263220" y="85864"/>
                  </a:lnTo>
                  <a:lnTo>
                    <a:pt x="260743" y="85953"/>
                  </a:lnTo>
                  <a:lnTo>
                    <a:pt x="260743" y="88239"/>
                  </a:lnTo>
                  <a:lnTo>
                    <a:pt x="290995" y="88239"/>
                  </a:lnTo>
                  <a:lnTo>
                    <a:pt x="290995" y="85953"/>
                  </a:lnTo>
                  <a:close/>
                </a:path>
                <a:path w="1068070" h="90805">
                  <a:moveTo>
                    <a:pt x="332244" y="28803"/>
                  </a:moveTo>
                  <a:lnTo>
                    <a:pt x="318947" y="28803"/>
                  </a:lnTo>
                  <a:lnTo>
                    <a:pt x="318947" y="7061"/>
                  </a:lnTo>
                  <a:lnTo>
                    <a:pt x="316966" y="7061"/>
                  </a:lnTo>
                  <a:lnTo>
                    <a:pt x="294855" y="32867"/>
                  </a:lnTo>
                  <a:lnTo>
                    <a:pt x="294855" y="35090"/>
                  </a:lnTo>
                  <a:lnTo>
                    <a:pt x="302171" y="35090"/>
                  </a:lnTo>
                  <a:lnTo>
                    <a:pt x="302247" y="75209"/>
                  </a:lnTo>
                  <a:lnTo>
                    <a:pt x="302374" y="77457"/>
                  </a:lnTo>
                  <a:lnTo>
                    <a:pt x="303453" y="81483"/>
                  </a:lnTo>
                  <a:lnTo>
                    <a:pt x="305015" y="83820"/>
                  </a:lnTo>
                  <a:lnTo>
                    <a:pt x="309930" y="88023"/>
                  </a:lnTo>
                  <a:lnTo>
                    <a:pt x="312940" y="89065"/>
                  </a:lnTo>
                  <a:lnTo>
                    <a:pt x="323761" y="89065"/>
                  </a:lnTo>
                  <a:lnTo>
                    <a:pt x="329018" y="85001"/>
                  </a:lnTo>
                  <a:lnTo>
                    <a:pt x="330301" y="81749"/>
                  </a:lnTo>
                  <a:lnTo>
                    <a:pt x="332244" y="76860"/>
                  </a:lnTo>
                  <a:lnTo>
                    <a:pt x="330454" y="75463"/>
                  </a:lnTo>
                  <a:lnTo>
                    <a:pt x="328129" y="79654"/>
                  </a:lnTo>
                  <a:lnTo>
                    <a:pt x="325678" y="81749"/>
                  </a:lnTo>
                  <a:lnTo>
                    <a:pt x="323088" y="81749"/>
                  </a:lnTo>
                  <a:lnTo>
                    <a:pt x="320979" y="80835"/>
                  </a:lnTo>
                  <a:lnTo>
                    <a:pt x="319392" y="78422"/>
                  </a:lnTo>
                  <a:lnTo>
                    <a:pt x="319100" y="77457"/>
                  </a:lnTo>
                  <a:lnTo>
                    <a:pt x="319049" y="76860"/>
                  </a:lnTo>
                  <a:lnTo>
                    <a:pt x="318947" y="35090"/>
                  </a:lnTo>
                  <a:lnTo>
                    <a:pt x="332244" y="35090"/>
                  </a:lnTo>
                  <a:lnTo>
                    <a:pt x="332244" y="28803"/>
                  </a:lnTo>
                  <a:close/>
                </a:path>
                <a:path w="1068070" h="90805">
                  <a:moveTo>
                    <a:pt x="377190" y="66789"/>
                  </a:moveTo>
                  <a:lnTo>
                    <a:pt x="376262" y="63500"/>
                  </a:lnTo>
                  <a:lnTo>
                    <a:pt x="372554" y="57607"/>
                  </a:lnTo>
                  <a:lnTo>
                    <a:pt x="368681" y="54025"/>
                  </a:lnTo>
                  <a:lnTo>
                    <a:pt x="356946" y="45593"/>
                  </a:lnTo>
                  <a:lnTo>
                    <a:pt x="353364" y="42621"/>
                  </a:lnTo>
                  <a:lnTo>
                    <a:pt x="351294" y="39814"/>
                  </a:lnTo>
                  <a:lnTo>
                    <a:pt x="350888" y="38722"/>
                  </a:lnTo>
                  <a:lnTo>
                    <a:pt x="350888" y="36042"/>
                  </a:lnTo>
                  <a:lnTo>
                    <a:pt x="351472" y="34696"/>
                  </a:lnTo>
                  <a:lnTo>
                    <a:pt x="353783" y="32372"/>
                  </a:lnTo>
                  <a:lnTo>
                    <a:pt x="355180" y="31788"/>
                  </a:lnTo>
                  <a:lnTo>
                    <a:pt x="359422" y="31788"/>
                  </a:lnTo>
                  <a:lnTo>
                    <a:pt x="362026" y="32893"/>
                  </a:lnTo>
                  <a:lnTo>
                    <a:pt x="367258" y="37299"/>
                  </a:lnTo>
                  <a:lnTo>
                    <a:pt x="369785" y="41402"/>
                  </a:lnTo>
                  <a:lnTo>
                    <a:pt x="372224" y="47421"/>
                  </a:lnTo>
                  <a:lnTo>
                    <a:pt x="374256" y="47421"/>
                  </a:lnTo>
                  <a:lnTo>
                    <a:pt x="373557" y="31788"/>
                  </a:lnTo>
                  <a:lnTo>
                    <a:pt x="373494" y="30327"/>
                  </a:lnTo>
                  <a:lnTo>
                    <a:pt x="373354" y="27152"/>
                  </a:lnTo>
                  <a:lnTo>
                    <a:pt x="371322" y="27152"/>
                  </a:lnTo>
                  <a:lnTo>
                    <a:pt x="370357" y="28625"/>
                  </a:lnTo>
                  <a:lnTo>
                    <a:pt x="369658" y="29527"/>
                  </a:lnTo>
                  <a:lnTo>
                    <a:pt x="369227" y="29845"/>
                  </a:lnTo>
                  <a:lnTo>
                    <a:pt x="367487" y="30327"/>
                  </a:lnTo>
                  <a:lnTo>
                    <a:pt x="364845" y="29375"/>
                  </a:lnTo>
                  <a:lnTo>
                    <a:pt x="362013" y="27800"/>
                  </a:lnTo>
                  <a:lnTo>
                    <a:pt x="359079" y="27012"/>
                  </a:lnTo>
                  <a:lnTo>
                    <a:pt x="350405" y="27012"/>
                  </a:lnTo>
                  <a:lnTo>
                    <a:pt x="346100" y="28867"/>
                  </a:lnTo>
                  <a:lnTo>
                    <a:pt x="340156" y="36296"/>
                  </a:lnTo>
                  <a:lnTo>
                    <a:pt x="338670" y="40436"/>
                  </a:lnTo>
                  <a:lnTo>
                    <a:pt x="338670" y="49212"/>
                  </a:lnTo>
                  <a:lnTo>
                    <a:pt x="358635" y="69824"/>
                  </a:lnTo>
                  <a:lnTo>
                    <a:pt x="361315" y="72072"/>
                  </a:lnTo>
                  <a:lnTo>
                    <a:pt x="363715" y="75044"/>
                  </a:lnTo>
                  <a:lnTo>
                    <a:pt x="364312" y="76796"/>
                  </a:lnTo>
                  <a:lnTo>
                    <a:pt x="364312" y="80606"/>
                  </a:lnTo>
                  <a:lnTo>
                    <a:pt x="363702" y="82130"/>
                  </a:lnTo>
                  <a:lnTo>
                    <a:pt x="361264" y="84632"/>
                  </a:lnTo>
                  <a:lnTo>
                    <a:pt x="359702" y="85255"/>
                  </a:lnTo>
                  <a:lnTo>
                    <a:pt x="354977" y="85255"/>
                  </a:lnTo>
                  <a:lnTo>
                    <a:pt x="352018" y="83858"/>
                  </a:lnTo>
                  <a:lnTo>
                    <a:pt x="345744" y="78257"/>
                  </a:lnTo>
                  <a:lnTo>
                    <a:pt x="343281" y="74066"/>
                  </a:lnTo>
                  <a:lnTo>
                    <a:pt x="341477" y="68465"/>
                  </a:lnTo>
                  <a:lnTo>
                    <a:pt x="339445" y="68465"/>
                  </a:lnTo>
                  <a:lnTo>
                    <a:pt x="340410" y="89827"/>
                  </a:lnTo>
                  <a:lnTo>
                    <a:pt x="342379" y="89827"/>
                  </a:lnTo>
                  <a:lnTo>
                    <a:pt x="343255" y="87706"/>
                  </a:lnTo>
                  <a:lnTo>
                    <a:pt x="344360" y="86652"/>
                  </a:lnTo>
                  <a:lnTo>
                    <a:pt x="346113" y="86652"/>
                  </a:lnTo>
                  <a:lnTo>
                    <a:pt x="346938" y="86880"/>
                  </a:lnTo>
                  <a:lnTo>
                    <a:pt x="352602" y="89128"/>
                  </a:lnTo>
                  <a:lnTo>
                    <a:pt x="356184" y="90017"/>
                  </a:lnTo>
                  <a:lnTo>
                    <a:pt x="362292" y="90017"/>
                  </a:lnTo>
                  <a:lnTo>
                    <a:pt x="365429" y="89166"/>
                  </a:lnTo>
                  <a:lnTo>
                    <a:pt x="369646" y="86652"/>
                  </a:lnTo>
                  <a:lnTo>
                    <a:pt x="371106" y="85788"/>
                  </a:lnTo>
                  <a:lnTo>
                    <a:pt x="371576" y="85255"/>
                  </a:lnTo>
                  <a:lnTo>
                    <a:pt x="373303" y="83350"/>
                  </a:lnTo>
                  <a:lnTo>
                    <a:pt x="376415" y="76987"/>
                  </a:lnTo>
                  <a:lnTo>
                    <a:pt x="377113" y="74066"/>
                  </a:lnTo>
                  <a:lnTo>
                    <a:pt x="377190" y="66789"/>
                  </a:lnTo>
                  <a:close/>
                </a:path>
                <a:path w="1068070" h="90805">
                  <a:moveTo>
                    <a:pt x="818629" y="85890"/>
                  </a:moveTo>
                  <a:lnTo>
                    <a:pt x="801027" y="59004"/>
                  </a:lnTo>
                  <a:lnTo>
                    <a:pt x="788720" y="29311"/>
                  </a:lnTo>
                  <a:lnTo>
                    <a:pt x="780402" y="9245"/>
                  </a:lnTo>
                  <a:lnTo>
                    <a:pt x="780402" y="59004"/>
                  </a:lnTo>
                  <a:lnTo>
                    <a:pt x="755840" y="59004"/>
                  </a:lnTo>
                  <a:lnTo>
                    <a:pt x="768299" y="29311"/>
                  </a:lnTo>
                  <a:lnTo>
                    <a:pt x="780402" y="59004"/>
                  </a:lnTo>
                  <a:lnTo>
                    <a:pt x="780402" y="9245"/>
                  </a:lnTo>
                  <a:lnTo>
                    <a:pt x="776681" y="254"/>
                  </a:lnTo>
                  <a:lnTo>
                    <a:pt x="775550" y="254"/>
                  </a:lnTo>
                  <a:lnTo>
                    <a:pt x="746493" y="69049"/>
                  </a:lnTo>
                  <a:lnTo>
                    <a:pt x="743737" y="75615"/>
                  </a:lnTo>
                  <a:lnTo>
                    <a:pt x="741413" y="79946"/>
                  </a:lnTo>
                  <a:lnTo>
                    <a:pt x="737666" y="84137"/>
                  </a:lnTo>
                  <a:lnTo>
                    <a:pt x="735266" y="85420"/>
                  </a:lnTo>
                  <a:lnTo>
                    <a:pt x="732345" y="85890"/>
                  </a:lnTo>
                  <a:lnTo>
                    <a:pt x="732345" y="88239"/>
                  </a:lnTo>
                  <a:lnTo>
                    <a:pt x="759371" y="88239"/>
                  </a:lnTo>
                  <a:lnTo>
                    <a:pt x="759371" y="85890"/>
                  </a:lnTo>
                  <a:lnTo>
                    <a:pt x="755142" y="85547"/>
                  </a:lnTo>
                  <a:lnTo>
                    <a:pt x="752475" y="85039"/>
                  </a:lnTo>
                  <a:lnTo>
                    <a:pt x="749566" y="83223"/>
                  </a:lnTo>
                  <a:lnTo>
                    <a:pt x="748715" y="81572"/>
                  </a:lnTo>
                  <a:lnTo>
                    <a:pt x="748652" y="77203"/>
                  </a:lnTo>
                  <a:lnTo>
                    <a:pt x="749211" y="74891"/>
                  </a:lnTo>
                  <a:lnTo>
                    <a:pt x="750328" y="72097"/>
                  </a:lnTo>
                  <a:lnTo>
                    <a:pt x="753745" y="63703"/>
                  </a:lnTo>
                  <a:lnTo>
                    <a:pt x="782434" y="63703"/>
                  </a:lnTo>
                  <a:lnTo>
                    <a:pt x="788911" y="82842"/>
                  </a:lnTo>
                  <a:lnTo>
                    <a:pt x="788466" y="83820"/>
                  </a:lnTo>
                  <a:lnTo>
                    <a:pt x="787590" y="84493"/>
                  </a:lnTo>
                  <a:lnTo>
                    <a:pt x="786307" y="85420"/>
                  </a:lnTo>
                  <a:lnTo>
                    <a:pt x="784098" y="85890"/>
                  </a:lnTo>
                  <a:lnTo>
                    <a:pt x="779322" y="85890"/>
                  </a:lnTo>
                  <a:lnTo>
                    <a:pt x="779322" y="88239"/>
                  </a:lnTo>
                  <a:lnTo>
                    <a:pt x="818629" y="88239"/>
                  </a:lnTo>
                  <a:lnTo>
                    <a:pt x="818629" y="85890"/>
                  </a:lnTo>
                  <a:close/>
                </a:path>
                <a:path w="1068070" h="90805">
                  <a:moveTo>
                    <a:pt x="913930" y="52070"/>
                  </a:moveTo>
                  <a:lnTo>
                    <a:pt x="874445" y="52070"/>
                  </a:lnTo>
                  <a:lnTo>
                    <a:pt x="874445" y="54419"/>
                  </a:lnTo>
                  <a:lnTo>
                    <a:pt x="878497" y="54419"/>
                  </a:lnTo>
                  <a:lnTo>
                    <a:pt x="880160" y="54825"/>
                  </a:lnTo>
                  <a:lnTo>
                    <a:pt x="874534" y="85445"/>
                  </a:lnTo>
                  <a:lnTo>
                    <a:pt x="866952" y="85445"/>
                  </a:lnTo>
                  <a:lnTo>
                    <a:pt x="846340" y="38760"/>
                  </a:lnTo>
                  <a:lnTo>
                    <a:pt x="847178" y="32105"/>
                  </a:lnTo>
                  <a:lnTo>
                    <a:pt x="850531" y="19138"/>
                  </a:lnTo>
                  <a:lnTo>
                    <a:pt x="853389" y="14084"/>
                  </a:lnTo>
                  <a:lnTo>
                    <a:pt x="861453" y="6832"/>
                  </a:lnTo>
                  <a:lnTo>
                    <a:pt x="866508" y="5029"/>
                  </a:lnTo>
                  <a:lnTo>
                    <a:pt x="878928" y="5029"/>
                  </a:lnTo>
                  <a:lnTo>
                    <a:pt x="884783" y="7188"/>
                  </a:lnTo>
                  <a:lnTo>
                    <a:pt x="895489" y="15836"/>
                  </a:lnTo>
                  <a:lnTo>
                    <a:pt x="899502" y="22148"/>
                  </a:lnTo>
                  <a:lnTo>
                    <a:pt x="902182" y="30454"/>
                  </a:lnTo>
                  <a:lnTo>
                    <a:pt x="904392" y="30454"/>
                  </a:lnTo>
                  <a:lnTo>
                    <a:pt x="904392" y="6299"/>
                  </a:lnTo>
                  <a:lnTo>
                    <a:pt x="904392" y="63"/>
                  </a:lnTo>
                  <a:lnTo>
                    <a:pt x="902182" y="63"/>
                  </a:lnTo>
                  <a:lnTo>
                    <a:pt x="901382" y="2476"/>
                  </a:lnTo>
                  <a:lnTo>
                    <a:pt x="900506" y="4127"/>
                  </a:lnTo>
                  <a:lnTo>
                    <a:pt x="899541" y="4991"/>
                  </a:lnTo>
                  <a:lnTo>
                    <a:pt x="896429" y="6299"/>
                  </a:lnTo>
                  <a:lnTo>
                    <a:pt x="895705" y="6299"/>
                  </a:lnTo>
                  <a:lnTo>
                    <a:pt x="893381" y="5499"/>
                  </a:lnTo>
                  <a:lnTo>
                    <a:pt x="892213" y="5029"/>
                  </a:lnTo>
                  <a:lnTo>
                    <a:pt x="885520" y="2324"/>
                  </a:lnTo>
                  <a:lnTo>
                    <a:pt x="882675" y="1358"/>
                  </a:lnTo>
                  <a:lnTo>
                    <a:pt x="880910" y="1016"/>
                  </a:lnTo>
                  <a:lnTo>
                    <a:pt x="877671" y="342"/>
                  </a:lnTo>
                  <a:lnTo>
                    <a:pt x="874039" y="0"/>
                  </a:lnTo>
                  <a:lnTo>
                    <a:pt x="870013" y="0"/>
                  </a:lnTo>
                  <a:lnTo>
                    <a:pt x="860653" y="838"/>
                  </a:lnTo>
                  <a:lnTo>
                    <a:pt x="827925" y="28346"/>
                  </a:lnTo>
                  <a:lnTo>
                    <a:pt x="824712" y="46278"/>
                  </a:lnTo>
                  <a:lnTo>
                    <a:pt x="824776" y="53848"/>
                  </a:lnTo>
                  <a:lnTo>
                    <a:pt x="856615" y="89166"/>
                  </a:lnTo>
                  <a:lnTo>
                    <a:pt x="863015" y="90271"/>
                  </a:lnTo>
                  <a:lnTo>
                    <a:pt x="876757" y="90271"/>
                  </a:lnTo>
                  <a:lnTo>
                    <a:pt x="882573" y="89649"/>
                  </a:lnTo>
                  <a:lnTo>
                    <a:pt x="893800" y="87147"/>
                  </a:lnTo>
                  <a:lnTo>
                    <a:pt x="898753" y="85445"/>
                  </a:lnTo>
                  <a:lnTo>
                    <a:pt x="899210" y="85293"/>
                  </a:lnTo>
                  <a:lnTo>
                    <a:pt x="904392" y="82842"/>
                  </a:lnTo>
                  <a:lnTo>
                    <a:pt x="904455" y="61099"/>
                  </a:lnTo>
                  <a:lnTo>
                    <a:pt x="904582" y="59804"/>
                  </a:lnTo>
                  <a:lnTo>
                    <a:pt x="904938" y="59004"/>
                  </a:lnTo>
                  <a:lnTo>
                    <a:pt x="905573" y="57467"/>
                  </a:lnTo>
                  <a:lnTo>
                    <a:pt x="906487" y="56388"/>
                  </a:lnTo>
                  <a:lnTo>
                    <a:pt x="908837" y="55067"/>
                  </a:lnTo>
                  <a:lnTo>
                    <a:pt x="910932" y="54635"/>
                  </a:lnTo>
                  <a:lnTo>
                    <a:pt x="913930" y="54419"/>
                  </a:lnTo>
                  <a:lnTo>
                    <a:pt x="913930" y="52070"/>
                  </a:lnTo>
                  <a:close/>
                </a:path>
                <a:path w="1068070" h="90805">
                  <a:moveTo>
                    <a:pt x="986193" y="18567"/>
                  </a:moveTo>
                  <a:lnTo>
                    <a:pt x="966304" y="3302"/>
                  </a:lnTo>
                  <a:lnTo>
                    <a:pt x="966304" y="19100"/>
                  </a:lnTo>
                  <a:lnTo>
                    <a:pt x="966304" y="31940"/>
                  </a:lnTo>
                  <a:lnTo>
                    <a:pt x="964984" y="36690"/>
                  </a:lnTo>
                  <a:lnTo>
                    <a:pt x="959713" y="42837"/>
                  </a:lnTo>
                  <a:lnTo>
                    <a:pt x="955954" y="44373"/>
                  </a:lnTo>
                  <a:lnTo>
                    <a:pt x="950404" y="44373"/>
                  </a:lnTo>
                  <a:lnTo>
                    <a:pt x="949413" y="44335"/>
                  </a:lnTo>
                  <a:lnTo>
                    <a:pt x="948093" y="44246"/>
                  </a:lnTo>
                  <a:lnTo>
                    <a:pt x="948093" y="6997"/>
                  </a:lnTo>
                  <a:lnTo>
                    <a:pt x="955776" y="6997"/>
                  </a:lnTo>
                  <a:lnTo>
                    <a:pt x="959713" y="8483"/>
                  </a:lnTo>
                  <a:lnTo>
                    <a:pt x="964984" y="14414"/>
                  </a:lnTo>
                  <a:lnTo>
                    <a:pt x="966304" y="19100"/>
                  </a:lnTo>
                  <a:lnTo>
                    <a:pt x="966304" y="3302"/>
                  </a:lnTo>
                  <a:lnTo>
                    <a:pt x="961605" y="2451"/>
                  </a:lnTo>
                  <a:lnTo>
                    <a:pt x="953477" y="2032"/>
                  </a:lnTo>
                  <a:lnTo>
                    <a:pt x="918070" y="2032"/>
                  </a:lnTo>
                  <a:lnTo>
                    <a:pt x="918070" y="4394"/>
                  </a:lnTo>
                  <a:lnTo>
                    <a:pt x="921791" y="4394"/>
                  </a:lnTo>
                  <a:lnTo>
                    <a:pt x="924318" y="4749"/>
                  </a:lnTo>
                  <a:lnTo>
                    <a:pt x="927036" y="6184"/>
                  </a:lnTo>
                  <a:lnTo>
                    <a:pt x="927989" y="7150"/>
                  </a:lnTo>
                  <a:lnTo>
                    <a:pt x="929068" y="9575"/>
                  </a:lnTo>
                  <a:lnTo>
                    <a:pt x="929335" y="12509"/>
                  </a:lnTo>
                  <a:lnTo>
                    <a:pt x="929233" y="78828"/>
                  </a:lnTo>
                  <a:lnTo>
                    <a:pt x="921829" y="85890"/>
                  </a:lnTo>
                  <a:lnTo>
                    <a:pt x="918070" y="85890"/>
                  </a:lnTo>
                  <a:lnTo>
                    <a:pt x="918070" y="88239"/>
                  </a:lnTo>
                  <a:lnTo>
                    <a:pt x="959358" y="88239"/>
                  </a:lnTo>
                  <a:lnTo>
                    <a:pt x="959358" y="85890"/>
                  </a:lnTo>
                  <a:lnTo>
                    <a:pt x="955675" y="85890"/>
                  </a:lnTo>
                  <a:lnTo>
                    <a:pt x="953122" y="85521"/>
                  </a:lnTo>
                  <a:lnTo>
                    <a:pt x="948093" y="49212"/>
                  </a:lnTo>
                  <a:lnTo>
                    <a:pt x="957313" y="49212"/>
                  </a:lnTo>
                  <a:lnTo>
                    <a:pt x="963866" y="48704"/>
                  </a:lnTo>
                  <a:lnTo>
                    <a:pt x="967740" y="47688"/>
                  </a:lnTo>
                  <a:lnTo>
                    <a:pt x="973493" y="46240"/>
                  </a:lnTo>
                  <a:lnTo>
                    <a:pt x="976604" y="44373"/>
                  </a:lnTo>
                  <a:lnTo>
                    <a:pt x="978014" y="43535"/>
                  </a:lnTo>
                  <a:lnTo>
                    <a:pt x="984554" y="35560"/>
                  </a:lnTo>
                  <a:lnTo>
                    <a:pt x="986193" y="30772"/>
                  </a:lnTo>
                  <a:lnTo>
                    <a:pt x="986193" y="18567"/>
                  </a:lnTo>
                  <a:close/>
                </a:path>
                <a:path w="1068070" h="90805">
                  <a:moveTo>
                    <a:pt x="1067968" y="85890"/>
                  </a:moveTo>
                  <a:lnTo>
                    <a:pt x="1050366" y="59004"/>
                  </a:lnTo>
                  <a:lnTo>
                    <a:pt x="1038059" y="29311"/>
                  </a:lnTo>
                  <a:lnTo>
                    <a:pt x="1029741" y="9245"/>
                  </a:lnTo>
                  <a:lnTo>
                    <a:pt x="1029741" y="59004"/>
                  </a:lnTo>
                  <a:lnTo>
                    <a:pt x="1005179" y="59004"/>
                  </a:lnTo>
                  <a:lnTo>
                    <a:pt x="1017638" y="29311"/>
                  </a:lnTo>
                  <a:lnTo>
                    <a:pt x="1029741" y="59004"/>
                  </a:lnTo>
                  <a:lnTo>
                    <a:pt x="1029741" y="9245"/>
                  </a:lnTo>
                  <a:lnTo>
                    <a:pt x="1026020" y="254"/>
                  </a:lnTo>
                  <a:lnTo>
                    <a:pt x="1024890" y="254"/>
                  </a:lnTo>
                  <a:lnTo>
                    <a:pt x="995832" y="69049"/>
                  </a:lnTo>
                  <a:lnTo>
                    <a:pt x="993076" y="75615"/>
                  </a:lnTo>
                  <a:lnTo>
                    <a:pt x="990752" y="79946"/>
                  </a:lnTo>
                  <a:lnTo>
                    <a:pt x="986993" y="84137"/>
                  </a:lnTo>
                  <a:lnTo>
                    <a:pt x="984605" y="85420"/>
                  </a:lnTo>
                  <a:lnTo>
                    <a:pt x="981684" y="85890"/>
                  </a:lnTo>
                  <a:lnTo>
                    <a:pt x="981684" y="88239"/>
                  </a:lnTo>
                  <a:lnTo>
                    <a:pt x="1008710" y="88239"/>
                  </a:lnTo>
                  <a:lnTo>
                    <a:pt x="1008710" y="85890"/>
                  </a:lnTo>
                  <a:lnTo>
                    <a:pt x="1004328" y="85521"/>
                  </a:lnTo>
                  <a:lnTo>
                    <a:pt x="1001814" y="85039"/>
                  </a:lnTo>
                  <a:lnTo>
                    <a:pt x="998905" y="83223"/>
                  </a:lnTo>
                  <a:lnTo>
                    <a:pt x="998042" y="81572"/>
                  </a:lnTo>
                  <a:lnTo>
                    <a:pt x="997978" y="77203"/>
                  </a:lnTo>
                  <a:lnTo>
                    <a:pt x="998537" y="74891"/>
                  </a:lnTo>
                  <a:lnTo>
                    <a:pt x="999655" y="72097"/>
                  </a:lnTo>
                  <a:lnTo>
                    <a:pt x="1003071" y="63703"/>
                  </a:lnTo>
                  <a:lnTo>
                    <a:pt x="1031773" y="63703"/>
                  </a:lnTo>
                  <a:lnTo>
                    <a:pt x="1037399" y="77774"/>
                  </a:lnTo>
                  <a:lnTo>
                    <a:pt x="1037805" y="78828"/>
                  </a:lnTo>
                  <a:lnTo>
                    <a:pt x="1038110" y="80695"/>
                  </a:lnTo>
                  <a:lnTo>
                    <a:pt x="1038136" y="83070"/>
                  </a:lnTo>
                  <a:lnTo>
                    <a:pt x="1037805" y="83820"/>
                  </a:lnTo>
                  <a:lnTo>
                    <a:pt x="1036929" y="84493"/>
                  </a:lnTo>
                  <a:lnTo>
                    <a:pt x="1035646" y="85420"/>
                  </a:lnTo>
                  <a:lnTo>
                    <a:pt x="1033437" y="85890"/>
                  </a:lnTo>
                  <a:lnTo>
                    <a:pt x="1028661" y="85890"/>
                  </a:lnTo>
                  <a:lnTo>
                    <a:pt x="1028661" y="88239"/>
                  </a:lnTo>
                  <a:lnTo>
                    <a:pt x="1067968" y="88239"/>
                  </a:lnTo>
                  <a:lnTo>
                    <a:pt x="1067968" y="85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647465" y="1966658"/>
              <a:ext cx="833348" cy="9027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843843" y="1966658"/>
              <a:ext cx="332105" cy="90805"/>
            </a:xfrm>
            <a:custGeom>
              <a:avLst/>
              <a:gdLst/>
              <a:ahLst/>
              <a:cxnLst/>
              <a:rect l="l" t="t" r="r" b="b"/>
              <a:pathLst>
                <a:path w="332104" h="90805">
                  <a:moveTo>
                    <a:pt x="50164" y="63"/>
                  </a:moveTo>
                  <a:lnTo>
                    <a:pt x="36702" y="63"/>
                  </a:lnTo>
                  <a:lnTo>
                    <a:pt x="29387" y="2095"/>
                  </a:lnTo>
                  <a:lnTo>
                    <a:pt x="15608" y="10236"/>
                  </a:lnTo>
                  <a:lnTo>
                    <a:pt x="10134" y="15951"/>
                  </a:lnTo>
                  <a:lnTo>
                    <a:pt x="2031" y="30708"/>
                  </a:lnTo>
                  <a:lnTo>
                    <a:pt x="0" y="38506"/>
                  </a:lnTo>
                  <a:lnTo>
                    <a:pt x="0" y="54521"/>
                  </a:lnTo>
                  <a:lnTo>
                    <a:pt x="27787" y="88366"/>
                  </a:lnTo>
                  <a:lnTo>
                    <a:pt x="35483" y="90208"/>
                  </a:lnTo>
                  <a:lnTo>
                    <a:pt x="50749" y="90208"/>
                  </a:lnTo>
                  <a:lnTo>
                    <a:pt x="56514" y="89077"/>
                  </a:lnTo>
                  <a:lnTo>
                    <a:pt x="66370" y="84543"/>
                  </a:lnTo>
                  <a:lnTo>
                    <a:pt x="66766" y="84239"/>
                  </a:lnTo>
                  <a:lnTo>
                    <a:pt x="41935" y="84239"/>
                  </a:lnTo>
                  <a:lnTo>
                    <a:pt x="36868" y="82613"/>
                  </a:lnTo>
                  <a:lnTo>
                    <a:pt x="29032" y="76123"/>
                  </a:lnTo>
                  <a:lnTo>
                    <a:pt x="26161" y="71335"/>
                  </a:lnTo>
                  <a:lnTo>
                    <a:pt x="22491" y="58673"/>
                  </a:lnTo>
                  <a:lnTo>
                    <a:pt x="21564" y="51638"/>
                  </a:lnTo>
                  <a:lnTo>
                    <a:pt x="21564" y="36093"/>
                  </a:lnTo>
                  <a:lnTo>
                    <a:pt x="43522" y="5791"/>
                  </a:lnTo>
                  <a:lnTo>
                    <a:pt x="67009" y="5791"/>
                  </a:lnTo>
                  <a:lnTo>
                    <a:pt x="66230" y="5537"/>
                  </a:lnTo>
                  <a:lnTo>
                    <a:pt x="56197" y="1384"/>
                  </a:lnTo>
                  <a:lnTo>
                    <a:pt x="50164" y="63"/>
                  </a:lnTo>
                  <a:close/>
                </a:path>
                <a:path w="332104" h="90805">
                  <a:moveTo>
                    <a:pt x="75666" y="68402"/>
                  </a:moveTo>
                  <a:lnTo>
                    <a:pt x="70954" y="74218"/>
                  </a:lnTo>
                  <a:lnTo>
                    <a:pt x="66471" y="78308"/>
                  </a:lnTo>
                  <a:lnTo>
                    <a:pt x="57962" y="83045"/>
                  </a:lnTo>
                  <a:lnTo>
                    <a:pt x="53289" y="84239"/>
                  </a:lnTo>
                  <a:lnTo>
                    <a:pt x="66766" y="84239"/>
                  </a:lnTo>
                  <a:lnTo>
                    <a:pt x="71119" y="80886"/>
                  </a:lnTo>
                  <a:lnTo>
                    <a:pt x="75666" y="75844"/>
                  </a:lnTo>
                  <a:lnTo>
                    <a:pt x="75666" y="68402"/>
                  </a:lnTo>
                  <a:close/>
                </a:path>
                <a:path w="332104" h="90805">
                  <a:moveTo>
                    <a:pt x="67009" y="5791"/>
                  </a:moveTo>
                  <a:lnTo>
                    <a:pt x="54660" y="5791"/>
                  </a:lnTo>
                  <a:lnTo>
                    <a:pt x="60096" y="7861"/>
                  </a:lnTo>
                  <a:lnTo>
                    <a:pt x="69684" y="16167"/>
                  </a:lnTo>
                  <a:lnTo>
                    <a:pt x="72961" y="22148"/>
                  </a:lnTo>
                  <a:lnTo>
                    <a:pt x="74714" y="29946"/>
                  </a:lnTo>
                  <a:lnTo>
                    <a:pt x="77050" y="29946"/>
                  </a:lnTo>
                  <a:lnTo>
                    <a:pt x="77050" y="6299"/>
                  </a:lnTo>
                  <a:lnTo>
                    <a:pt x="68567" y="6299"/>
                  </a:lnTo>
                  <a:lnTo>
                    <a:pt x="67009" y="5791"/>
                  </a:lnTo>
                  <a:close/>
                </a:path>
                <a:path w="332104" h="90805">
                  <a:moveTo>
                    <a:pt x="77050" y="63"/>
                  </a:moveTo>
                  <a:lnTo>
                    <a:pt x="74714" y="63"/>
                  </a:lnTo>
                  <a:lnTo>
                    <a:pt x="74434" y="2222"/>
                  </a:lnTo>
                  <a:lnTo>
                    <a:pt x="73825" y="3809"/>
                  </a:lnTo>
                  <a:lnTo>
                    <a:pt x="71945" y="5791"/>
                  </a:lnTo>
                  <a:lnTo>
                    <a:pt x="70840" y="6299"/>
                  </a:lnTo>
                  <a:lnTo>
                    <a:pt x="77050" y="6299"/>
                  </a:lnTo>
                  <a:lnTo>
                    <a:pt x="77050" y="63"/>
                  </a:lnTo>
                  <a:close/>
                </a:path>
                <a:path w="332104" h="90805">
                  <a:moveTo>
                    <a:pt x="137794" y="0"/>
                  </a:moveTo>
                  <a:lnTo>
                    <a:pt x="101345" y="13411"/>
                  </a:lnTo>
                  <a:lnTo>
                    <a:pt x="88468" y="46278"/>
                  </a:lnTo>
                  <a:lnTo>
                    <a:pt x="88536" y="53847"/>
                  </a:lnTo>
                  <a:lnTo>
                    <a:pt x="120370" y="89166"/>
                  </a:lnTo>
                  <a:lnTo>
                    <a:pt x="126771" y="90271"/>
                  </a:lnTo>
                  <a:lnTo>
                    <a:pt x="140512" y="90271"/>
                  </a:lnTo>
                  <a:lnTo>
                    <a:pt x="146329" y="89649"/>
                  </a:lnTo>
                  <a:lnTo>
                    <a:pt x="157556" y="87147"/>
                  </a:lnTo>
                  <a:lnTo>
                    <a:pt x="162521" y="85445"/>
                  </a:lnTo>
                  <a:lnTo>
                    <a:pt x="130708" y="85445"/>
                  </a:lnTo>
                  <a:lnTo>
                    <a:pt x="125844" y="83985"/>
                  </a:lnTo>
                  <a:lnTo>
                    <a:pt x="110096" y="38760"/>
                  </a:lnTo>
                  <a:lnTo>
                    <a:pt x="110934" y="32105"/>
                  </a:lnTo>
                  <a:lnTo>
                    <a:pt x="114287" y="19138"/>
                  </a:lnTo>
                  <a:lnTo>
                    <a:pt x="117144" y="14084"/>
                  </a:lnTo>
                  <a:lnTo>
                    <a:pt x="125209" y="6832"/>
                  </a:lnTo>
                  <a:lnTo>
                    <a:pt x="130263" y="5029"/>
                  </a:lnTo>
                  <a:lnTo>
                    <a:pt x="155973" y="5029"/>
                  </a:lnTo>
                  <a:lnTo>
                    <a:pt x="149275" y="2324"/>
                  </a:lnTo>
                  <a:lnTo>
                    <a:pt x="146430" y="1358"/>
                  </a:lnTo>
                  <a:lnTo>
                    <a:pt x="144665" y="1015"/>
                  </a:lnTo>
                  <a:lnTo>
                    <a:pt x="141427" y="342"/>
                  </a:lnTo>
                  <a:lnTo>
                    <a:pt x="137794" y="0"/>
                  </a:lnTo>
                  <a:close/>
                </a:path>
                <a:path w="332104" h="90805">
                  <a:moveTo>
                    <a:pt x="177685" y="52069"/>
                  </a:moveTo>
                  <a:lnTo>
                    <a:pt x="138201" y="52069"/>
                  </a:lnTo>
                  <a:lnTo>
                    <a:pt x="138201" y="54419"/>
                  </a:lnTo>
                  <a:lnTo>
                    <a:pt x="142252" y="54419"/>
                  </a:lnTo>
                  <a:lnTo>
                    <a:pt x="143916" y="54825"/>
                  </a:lnTo>
                  <a:lnTo>
                    <a:pt x="148678" y="82842"/>
                  </a:lnTo>
                  <a:lnTo>
                    <a:pt x="146519" y="83680"/>
                  </a:lnTo>
                  <a:lnTo>
                    <a:pt x="144411" y="84327"/>
                  </a:lnTo>
                  <a:lnTo>
                    <a:pt x="140309" y="85216"/>
                  </a:lnTo>
                  <a:lnTo>
                    <a:pt x="138290" y="85445"/>
                  </a:lnTo>
                  <a:lnTo>
                    <a:pt x="162521" y="85445"/>
                  </a:lnTo>
                  <a:lnTo>
                    <a:pt x="162966" y="85293"/>
                  </a:lnTo>
                  <a:lnTo>
                    <a:pt x="168160" y="82842"/>
                  </a:lnTo>
                  <a:lnTo>
                    <a:pt x="168221" y="61099"/>
                  </a:lnTo>
                  <a:lnTo>
                    <a:pt x="168338" y="59804"/>
                  </a:lnTo>
                  <a:lnTo>
                    <a:pt x="177685" y="54419"/>
                  </a:lnTo>
                  <a:lnTo>
                    <a:pt x="177685" y="52069"/>
                  </a:lnTo>
                  <a:close/>
                </a:path>
                <a:path w="332104" h="90805">
                  <a:moveTo>
                    <a:pt x="155973" y="5029"/>
                  </a:moveTo>
                  <a:lnTo>
                    <a:pt x="142697" y="5029"/>
                  </a:lnTo>
                  <a:lnTo>
                    <a:pt x="148539" y="7188"/>
                  </a:lnTo>
                  <a:lnTo>
                    <a:pt x="159245" y="15824"/>
                  </a:lnTo>
                  <a:lnTo>
                    <a:pt x="163258" y="22148"/>
                  </a:lnTo>
                  <a:lnTo>
                    <a:pt x="165938" y="30454"/>
                  </a:lnTo>
                  <a:lnTo>
                    <a:pt x="168160" y="30454"/>
                  </a:lnTo>
                  <a:lnTo>
                    <a:pt x="168160" y="6299"/>
                  </a:lnTo>
                  <a:lnTo>
                    <a:pt x="159461" y="6299"/>
                  </a:lnTo>
                  <a:lnTo>
                    <a:pt x="157137" y="5499"/>
                  </a:lnTo>
                  <a:lnTo>
                    <a:pt x="155973" y="5029"/>
                  </a:lnTo>
                  <a:close/>
                </a:path>
                <a:path w="332104" h="90805">
                  <a:moveTo>
                    <a:pt x="168160" y="63"/>
                  </a:moveTo>
                  <a:lnTo>
                    <a:pt x="165938" y="63"/>
                  </a:lnTo>
                  <a:lnTo>
                    <a:pt x="165138" y="2476"/>
                  </a:lnTo>
                  <a:lnTo>
                    <a:pt x="164261" y="4127"/>
                  </a:lnTo>
                  <a:lnTo>
                    <a:pt x="163296" y="4991"/>
                  </a:lnTo>
                  <a:lnTo>
                    <a:pt x="160185" y="6299"/>
                  </a:lnTo>
                  <a:lnTo>
                    <a:pt x="168160" y="6299"/>
                  </a:lnTo>
                  <a:lnTo>
                    <a:pt x="168160" y="63"/>
                  </a:lnTo>
                  <a:close/>
                </a:path>
                <a:path w="332104" h="90805">
                  <a:moveTo>
                    <a:pt x="223113" y="85890"/>
                  </a:moveTo>
                  <a:lnTo>
                    <a:pt x="181825" y="85890"/>
                  </a:lnTo>
                  <a:lnTo>
                    <a:pt x="181825" y="88239"/>
                  </a:lnTo>
                  <a:lnTo>
                    <a:pt x="223113" y="88239"/>
                  </a:lnTo>
                  <a:lnTo>
                    <a:pt x="223113" y="85890"/>
                  </a:lnTo>
                  <a:close/>
                </a:path>
                <a:path w="332104" h="90805">
                  <a:moveTo>
                    <a:pt x="289775" y="253"/>
                  </a:moveTo>
                  <a:lnTo>
                    <a:pt x="288645" y="253"/>
                  </a:lnTo>
                  <a:lnTo>
                    <a:pt x="259587" y="69037"/>
                  </a:lnTo>
                  <a:lnTo>
                    <a:pt x="256832" y="75615"/>
                  </a:lnTo>
                  <a:lnTo>
                    <a:pt x="254507" y="79946"/>
                  </a:lnTo>
                  <a:lnTo>
                    <a:pt x="250748" y="84137"/>
                  </a:lnTo>
                  <a:lnTo>
                    <a:pt x="248361" y="85420"/>
                  </a:lnTo>
                  <a:lnTo>
                    <a:pt x="245440" y="85890"/>
                  </a:lnTo>
                  <a:lnTo>
                    <a:pt x="245440" y="88239"/>
                  </a:lnTo>
                  <a:lnTo>
                    <a:pt x="272465" y="88239"/>
                  </a:lnTo>
                  <a:lnTo>
                    <a:pt x="272465" y="85890"/>
                  </a:lnTo>
                  <a:lnTo>
                    <a:pt x="268091" y="85521"/>
                  </a:lnTo>
                  <a:lnTo>
                    <a:pt x="265569" y="85039"/>
                  </a:lnTo>
                  <a:lnTo>
                    <a:pt x="262661" y="83223"/>
                  </a:lnTo>
                  <a:lnTo>
                    <a:pt x="261800" y="81559"/>
                  </a:lnTo>
                  <a:lnTo>
                    <a:pt x="261734" y="77203"/>
                  </a:lnTo>
                  <a:lnTo>
                    <a:pt x="262293" y="74891"/>
                  </a:lnTo>
                  <a:lnTo>
                    <a:pt x="266826" y="63703"/>
                  </a:lnTo>
                  <a:lnTo>
                    <a:pt x="316086" y="63703"/>
                  </a:lnTo>
                  <a:lnTo>
                    <a:pt x="314132" y="58991"/>
                  </a:lnTo>
                  <a:lnTo>
                    <a:pt x="268935" y="58991"/>
                  </a:lnTo>
                  <a:lnTo>
                    <a:pt x="281393" y="29311"/>
                  </a:lnTo>
                  <a:lnTo>
                    <a:pt x="301825" y="29311"/>
                  </a:lnTo>
                  <a:lnTo>
                    <a:pt x="289775" y="253"/>
                  </a:lnTo>
                  <a:close/>
                </a:path>
                <a:path w="332104" h="90805">
                  <a:moveTo>
                    <a:pt x="316086" y="63703"/>
                  </a:moveTo>
                  <a:lnTo>
                    <a:pt x="295528" y="63703"/>
                  </a:lnTo>
                  <a:lnTo>
                    <a:pt x="301165" y="77774"/>
                  </a:lnTo>
                  <a:lnTo>
                    <a:pt x="301561" y="78828"/>
                  </a:lnTo>
                  <a:lnTo>
                    <a:pt x="301870" y="80695"/>
                  </a:lnTo>
                  <a:lnTo>
                    <a:pt x="301900" y="83070"/>
                  </a:lnTo>
                  <a:lnTo>
                    <a:pt x="301561" y="83807"/>
                  </a:lnTo>
                  <a:lnTo>
                    <a:pt x="300685" y="84493"/>
                  </a:lnTo>
                  <a:lnTo>
                    <a:pt x="299402" y="85420"/>
                  </a:lnTo>
                  <a:lnTo>
                    <a:pt x="297192" y="85890"/>
                  </a:lnTo>
                  <a:lnTo>
                    <a:pt x="292417" y="85890"/>
                  </a:lnTo>
                  <a:lnTo>
                    <a:pt x="292417" y="88239"/>
                  </a:lnTo>
                  <a:lnTo>
                    <a:pt x="331723" y="88239"/>
                  </a:lnTo>
                  <a:lnTo>
                    <a:pt x="331723" y="85890"/>
                  </a:lnTo>
                  <a:lnTo>
                    <a:pt x="329247" y="85674"/>
                  </a:lnTo>
                  <a:lnTo>
                    <a:pt x="327329" y="84912"/>
                  </a:lnTo>
                  <a:lnTo>
                    <a:pt x="324167" y="81864"/>
                  </a:lnTo>
                  <a:lnTo>
                    <a:pt x="321868" y="77647"/>
                  </a:lnTo>
                  <a:lnTo>
                    <a:pt x="316086" y="63703"/>
                  </a:lnTo>
                  <a:close/>
                </a:path>
                <a:path w="332104" h="90805">
                  <a:moveTo>
                    <a:pt x="217233" y="2031"/>
                  </a:moveTo>
                  <a:lnTo>
                    <a:pt x="181825" y="2031"/>
                  </a:lnTo>
                  <a:lnTo>
                    <a:pt x="181825" y="4381"/>
                  </a:lnTo>
                  <a:lnTo>
                    <a:pt x="185546" y="4381"/>
                  </a:lnTo>
                  <a:lnTo>
                    <a:pt x="188086" y="4749"/>
                  </a:lnTo>
                  <a:lnTo>
                    <a:pt x="190792" y="6184"/>
                  </a:lnTo>
                  <a:lnTo>
                    <a:pt x="191744" y="7150"/>
                  </a:lnTo>
                  <a:lnTo>
                    <a:pt x="192824" y="9563"/>
                  </a:lnTo>
                  <a:lnTo>
                    <a:pt x="193090" y="12496"/>
                  </a:lnTo>
                  <a:lnTo>
                    <a:pt x="192994" y="78828"/>
                  </a:lnTo>
                  <a:lnTo>
                    <a:pt x="185585" y="85890"/>
                  </a:lnTo>
                  <a:lnTo>
                    <a:pt x="219430" y="85890"/>
                  </a:lnTo>
                  <a:lnTo>
                    <a:pt x="211848" y="49212"/>
                  </a:lnTo>
                  <a:lnTo>
                    <a:pt x="221068" y="49212"/>
                  </a:lnTo>
                  <a:lnTo>
                    <a:pt x="227622" y="48691"/>
                  </a:lnTo>
                  <a:lnTo>
                    <a:pt x="231495" y="47675"/>
                  </a:lnTo>
                  <a:lnTo>
                    <a:pt x="237248" y="46240"/>
                  </a:lnTo>
                  <a:lnTo>
                    <a:pt x="240354" y="44373"/>
                  </a:lnTo>
                  <a:lnTo>
                    <a:pt x="214160" y="44373"/>
                  </a:lnTo>
                  <a:lnTo>
                    <a:pt x="213169" y="44335"/>
                  </a:lnTo>
                  <a:lnTo>
                    <a:pt x="211848" y="44246"/>
                  </a:lnTo>
                  <a:lnTo>
                    <a:pt x="211848" y="6997"/>
                  </a:lnTo>
                  <a:lnTo>
                    <a:pt x="239819" y="6997"/>
                  </a:lnTo>
                  <a:lnTo>
                    <a:pt x="237921" y="5755"/>
                  </a:lnTo>
                  <a:lnTo>
                    <a:pt x="232263" y="3687"/>
                  </a:lnTo>
                  <a:lnTo>
                    <a:pt x="225367" y="2446"/>
                  </a:lnTo>
                  <a:lnTo>
                    <a:pt x="217233" y="2031"/>
                  </a:lnTo>
                  <a:close/>
                </a:path>
                <a:path w="332104" h="90805">
                  <a:moveTo>
                    <a:pt x="301825" y="29311"/>
                  </a:moveTo>
                  <a:lnTo>
                    <a:pt x="281393" y="29311"/>
                  </a:lnTo>
                  <a:lnTo>
                    <a:pt x="293496" y="58991"/>
                  </a:lnTo>
                  <a:lnTo>
                    <a:pt x="314132" y="58991"/>
                  </a:lnTo>
                  <a:lnTo>
                    <a:pt x="301825" y="29311"/>
                  </a:lnTo>
                  <a:close/>
                </a:path>
                <a:path w="332104" h="90805">
                  <a:moveTo>
                    <a:pt x="239819" y="6997"/>
                  </a:moveTo>
                  <a:lnTo>
                    <a:pt x="219532" y="6997"/>
                  </a:lnTo>
                  <a:lnTo>
                    <a:pt x="223469" y="8483"/>
                  </a:lnTo>
                  <a:lnTo>
                    <a:pt x="228739" y="14414"/>
                  </a:lnTo>
                  <a:lnTo>
                    <a:pt x="230060" y="19088"/>
                  </a:lnTo>
                  <a:lnTo>
                    <a:pt x="230060" y="31940"/>
                  </a:lnTo>
                  <a:lnTo>
                    <a:pt x="228739" y="36690"/>
                  </a:lnTo>
                  <a:lnTo>
                    <a:pt x="223469" y="42837"/>
                  </a:lnTo>
                  <a:lnTo>
                    <a:pt x="219709" y="44373"/>
                  </a:lnTo>
                  <a:lnTo>
                    <a:pt x="240354" y="44373"/>
                  </a:lnTo>
                  <a:lnTo>
                    <a:pt x="241769" y="43522"/>
                  </a:lnTo>
                  <a:lnTo>
                    <a:pt x="248310" y="35559"/>
                  </a:lnTo>
                  <a:lnTo>
                    <a:pt x="249948" y="30772"/>
                  </a:lnTo>
                  <a:lnTo>
                    <a:pt x="249948" y="18567"/>
                  </a:lnTo>
                  <a:lnTo>
                    <a:pt x="247421" y="13055"/>
                  </a:lnTo>
                  <a:lnTo>
                    <a:pt x="242341" y="8648"/>
                  </a:lnTo>
                  <a:lnTo>
                    <a:pt x="239819" y="69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619453" y="2342438"/>
              <a:ext cx="32384" cy="88265"/>
            </a:xfrm>
            <a:custGeom>
              <a:avLst/>
              <a:gdLst/>
              <a:ahLst/>
              <a:cxnLst/>
              <a:rect l="l" t="t" r="r" b="b"/>
              <a:pathLst>
                <a:path w="32385" h="88264">
                  <a:moveTo>
                    <a:pt x="21755" y="0"/>
                  </a:moveTo>
                  <a:lnTo>
                    <a:pt x="19773" y="0"/>
                  </a:lnTo>
                  <a:lnTo>
                    <a:pt x="0" y="10236"/>
                  </a:lnTo>
                  <a:lnTo>
                    <a:pt x="901" y="12204"/>
                  </a:lnTo>
                  <a:lnTo>
                    <a:pt x="3543" y="10896"/>
                  </a:lnTo>
                  <a:lnTo>
                    <a:pt x="5600" y="10236"/>
                  </a:lnTo>
                  <a:lnTo>
                    <a:pt x="7073" y="10236"/>
                  </a:lnTo>
                  <a:lnTo>
                    <a:pt x="9740" y="11188"/>
                  </a:lnTo>
                  <a:lnTo>
                    <a:pt x="10477" y="11823"/>
                  </a:lnTo>
                  <a:lnTo>
                    <a:pt x="10985" y="12814"/>
                  </a:lnTo>
                  <a:lnTo>
                    <a:pt x="11671" y="15951"/>
                  </a:lnTo>
                  <a:lnTo>
                    <a:pt x="11861" y="19977"/>
                  </a:lnTo>
                  <a:lnTo>
                    <a:pt x="11861" y="77965"/>
                  </a:lnTo>
                  <a:lnTo>
                    <a:pt x="1435" y="85636"/>
                  </a:lnTo>
                  <a:lnTo>
                    <a:pt x="1435" y="87985"/>
                  </a:lnTo>
                  <a:lnTo>
                    <a:pt x="31991" y="87985"/>
                  </a:lnTo>
                  <a:lnTo>
                    <a:pt x="31991" y="85636"/>
                  </a:lnTo>
                  <a:lnTo>
                    <a:pt x="28320" y="85547"/>
                  </a:lnTo>
                  <a:lnTo>
                    <a:pt x="25882" y="85191"/>
                  </a:lnTo>
                  <a:lnTo>
                    <a:pt x="23494" y="83921"/>
                  </a:lnTo>
                  <a:lnTo>
                    <a:pt x="22694" y="83007"/>
                  </a:lnTo>
                  <a:lnTo>
                    <a:pt x="21945" y="80632"/>
                  </a:lnTo>
                  <a:lnTo>
                    <a:pt x="21755" y="77622"/>
                  </a:lnTo>
                  <a:lnTo>
                    <a:pt x="2175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251202" y="2342438"/>
              <a:ext cx="116903" cy="8950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990075" y="2342438"/>
              <a:ext cx="206540" cy="89763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928084" y="2342438"/>
              <a:ext cx="330200" cy="90170"/>
            </a:xfrm>
            <a:custGeom>
              <a:avLst/>
              <a:gdLst/>
              <a:ahLst/>
              <a:cxnLst/>
              <a:rect l="l" t="t" r="r" b="b"/>
              <a:pathLst>
                <a:path w="330200" h="90169">
                  <a:moveTo>
                    <a:pt x="4800" y="78066"/>
                  </a:moveTo>
                  <a:lnTo>
                    <a:pt x="3479" y="78066"/>
                  </a:lnTo>
                  <a:lnTo>
                    <a:pt x="2349" y="78536"/>
                  </a:lnTo>
                  <a:lnTo>
                    <a:pt x="469" y="80403"/>
                  </a:lnTo>
                  <a:lnTo>
                    <a:pt x="0" y="81483"/>
                  </a:lnTo>
                  <a:lnTo>
                    <a:pt x="0" y="84366"/>
                  </a:lnTo>
                  <a:lnTo>
                    <a:pt x="990" y="85915"/>
                  </a:lnTo>
                  <a:lnTo>
                    <a:pt x="4940" y="88798"/>
                  </a:lnTo>
                  <a:lnTo>
                    <a:pt x="8674" y="89509"/>
                  </a:lnTo>
                  <a:lnTo>
                    <a:pt x="14147" y="89509"/>
                  </a:lnTo>
                  <a:lnTo>
                    <a:pt x="21953" y="88842"/>
                  </a:lnTo>
                  <a:lnTo>
                    <a:pt x="28778" y="86841"/>
                  </a:lnTo>
                  <a:lnTo>
                    <a:pt x="33778" y="83985"/>
                  </a:lnTo>
                  <a:lnTo>
                    <a:pt x="20497" y="83985"/>
                  </a:lnTo>
                  <a:lnTo>
                    <a:pt x="18910" y="83756"/>
                  </a:lnTo>
                  <a:lnTo>
                    <a:pt x="17437" y="83286"/>
                  </a:lnTo>
                  <a:lnTo>
                    <a:pt x="16522" y="83032"/>
                  </a:lnTo>
                  <a:lnTo>
                    <a:pt x="14858" y="82232"/>
                  </a:lnTo>
                  <a:lnTo>
                    <a:pt x="10071" y="79565"/>
                  </a:lnTo>
                  <a:lnTo>
                    <a:pt x="8534" y="78790"/>
                  </a:lnTo>
                  <a:lnTo>
                    <a:pt x="7848" y="78574"/>
                  </a:lnTo>
                  <a:lnTo>
                    <a:pt x="4800" y="78066"/>
                  </a:lnTo>
                  <a:close/>
                </a:path>
                <a:path w="330200" h="90169">
                  <a:moveTo>
                    <a:pt x="39727" y="8648"/>
                  </a:moveTo>
                  <a:lnTo>
                    <a:pt x="22593" y="8648"/>
                  </a:lnTo>
                  <a:lnTo>
                    <a:pt x="25793" y="9994"/>
                  </a:lnTo>
                  <a:lnTo>
                    <a:pt x="30949" y="15379"/>
                  </a:lnTo>
                  <a:lnTo>
                    <a:pt x="32232" y="18910"/>
                  </a:lnTo>
                  <a:lnTo>
                    <a:pt x="32232" y="26619"/>
                  </a:lnTo>
                  <a:lnTo>
                    <a:pt x="13665" y="43294"/>
                  </a:lnTo>
                  <a:lnTo>
                    <a:pt x="13665" y="45199"/>
                  </a:lnTo>
                  <a:lnTo>
                    <a:pt x="18694" y="45199"/>
                  </a:lnTo>
                  <a:lnTo>
                    <a:pt x="21755" y="45897"/>
                  </a:lnTo>
                  <a:lnTo>
                    <a:pt x="37325" y="63728"/>
                  </a:lnTo>
                  <a:lnTo>
                    <a:pt x="37325" y="71653"/>
                  </a:lnTo>
                  <a:lnTo>
                    <a:pt x="35826" y="75615"/>
                  </a:lnTo>
                  <a:lnTo>
                    <a:pt x="29794" y="82308"/>
                  </a:lnTo>
                  <a:lnTo>
                    <a:pt x="26250" y="83985"/>
                  </a:lnTo>
                  <a:lnTo>
                    <a:pt x="33778" y="83985"/>
                  </a:lnTo>
                  <a:lnTo>
                    <a:pt x="34621" y="83503"/>
                  </a:lnTo>
                  <a:lnTo>
                    <a:pt x="39515" y="78790"/>
                  </a:lnTo>
                  <a:lnTo>
                    <a:pt x="43954" y="73367"/>
                  </a:lnTo>
                  <a:lnTo>
                    <a:pt x="46202" y="66903"/>
                  </a:lnTo>
                  <a:lnTo>
                    <a:pt x="46202" y="54228"/>
                  </a:lnTo>
                  <a:lnTo>
                    <a:pt x="44919" y="49695"/>
                  </a:lnTo>
                  <a:lnTo>
                    <a:pt x="39801" y="41986"/>
                  </a:lnTo>
                  <a:lnTo>
                    <a:pt x="36029" y="39014"/>
                  </a:lnTo>
                  <a:lnTo>
                    <a:pt x="31038" y="36944"/>
                  </a:lnTo>
                  <a:lnTo>
                    <a:pt x="38468" y="30238"/>
                  </a:lnTo>
                  <a:lnTo>
                    <a:pt x="42176" y="23761"/>
                  </a:lnTo>
                  <a:lnTo>
                    <a:pt x="42176" y="13677"/>
                  </a:lnTo>
                  <a:lnTo>
                    <a:pt x="40868" y="10096"/>
                  </a:lnTo>
                  <a:lnTo>
                    <a:pt x="39727" y="8648"/>
                  </a:lnTo>
                  <a:close/>
                </a:path>
                <a:path w="330200" h="90169">
                  <a:moveTo>
                    <a:pt x="29756" y="0"/>
                  </a:moveTo>
                  <a:lnTo>
                    <a:pt x="17983" y="0"/>
                  </a:lnTo>
                  <a:lnTo>
                    <a:pt x="13576" y="1587"/>
                  </a:lnTo>
                  <a:lnTo>
                    <a:pt x="6502" y="7899"/>
                  </a:lnTo>
                  <a:lnTo>
                    <a:pt x="3581" y="12382"/>
                  </a:lnTo>
                  <a:lnTo>
                    <a:pt x="1257" y="18186"/>
                  </a:lnTo>
                  <a:lnTo>
                    <a:pt x="3238" y="19202"/>
                  </a:lnTo>
                  <a:lnTo>
                    <a:pt x="7391" y="12166"/>
                  </a:lnTo>
                  <a:lnTo>
                    <a:pt x="12560" y="8648"/>
                  </a:lnTo>
                  <a:lnTo>
                    <a:pt x="39727" y="8648"/>
                  </a:lnTo>
                  <a:lnTo>
                    <a:pt x="38226" y="6743"/>
                  </a:lnTo>
                  <a:lnTo>
                    <a:pt x="34759" y="2247"/>
                  </a:lnTo>
                  <a:lnTo>
                    <a:pt x="29756" y="0"/>
                  </a:lnTo>
                  <a:close/>
                </a:path>
                <a:path w="330200" h="90169">
                  <a:moveTo>
                    <a:pt x="94018" y="0"/>
                  </a:moveTo>
                  <a:lnTo>
                    <a:pt x="83959" y="0"/>
                  </a:lnTo>
                  <a:lnTo>
                    <a:pt x="80238" y="1384"/>
                  </a:lnTo>
                  <a:lnTo>
                    <a:pt x="76559" y="4203"/>
                  </a:lnTo>
                  <a:lnTo>
                    <a:pt x="72008" y="7607"/>
                  </a:lnTo>
                  <a:lnTo>
                    <a:pt x="61381" y="46989"/>
                  </a:lnTo>
                  <a:lnTo>
                    <a:pt x="61712" y="53724"/>
                  </a:lnTo>
                  <a:lnTo>
                    <a:pt x="79438" y="89509"/>
                  </a:lnTo>
                  <a:lnTo>
                    <a:pt x="91109" y="89509"/>
                  </a:lnTo>
                  <a:lnTo>
                    <a:pt x="95173" y="87934"/>
                  </a:lnTo>
                  <a:lnTo>
                    <a:pt x="98409" y="85509"/>
                  </a:lnTo>
                  <a:lnTo>
                    <a:pt x="82854" y="85509"/>
                  </a:lnTo>
                  <a:lnTo>
                    <a:pt x="79463" y="82346"/>
                  </a:lnTo>
                  <a:lnTo>
                    <a:pt x="73146" y="38274"/>
                  </a:lnTo>
                  <a:lnTo>
                    <a:pt x="73571" y="32219"/>
                  </a:lnTo>
                  <a:lnTo>
                    <a:pt x="75641" y="17132"/>
                  </a:lnTo>
                  <a:lnTo>
                    <a:pt x="77609" y="11595"/>
                  </a:lnTo>
                  <a:lnTo>
                    <a:pt x="82600" y="5486"/>
                  </a:lnTo>
                  <a:lnTo>
                    <a:pt x="85013" y="4203"/>
                  </a:lnTo>
                  <a:lnTo>
                    <a:pt x="100226" y="4203"/>
                  </a:lnTo>
                  <a:lnTo>
                    <a:pt x="99618" y="3378"/>
                  </a:lnTo>
                  <a:lnTo>
                    <a:pt x="94018" y="0"/>
                  </a:lnTo>
                  <a:close/>
                </a:path>
                <a:path w="330200" h="90169">
                  <a:moveTo>
                    <a:pt x="100226" y="4203"/>
                  </a:moveTo>
                  <a:lnTo>
                    <a:pt x="90042" y="4203"/>
                  </a:lnTo>
                  <a:lnTo>
                    <a:pt x="92024" y="4902"/>
                  </a:lnTo>
                  <a:lnTo>
                    <a:pt x="93662" y="6299"/>
                  </a:lnTo>
                  <a:lnTo>
                    <a:pt x="95935" y="8331"/>
                  </a:lnTo>
                  <a:lnTo>
                    <a:pt x="97789" y="11785"/>
                  </a:lnTo>
                  <a:lnTo>
                    <a:pt x="101155" y="23228"/>
                  </a:lnTo>
                  <a:lnTo>
                    <a:pt x="102107" y="31432"/>
                  </a:lnTo>
                  <a:lnTo>
                    <a:pt x="102003" y="46989"/>
                  </a:lnTo>
                  <a:lnTo>
                    <a:pt x="91757" y="84480"/>
                  </a:lnTo>
                  <a:lnTo>
                    <a:pt x="89522" y="85509"/>
                  </a:lnTo>
                  <a:lnTo>
                    <a:pt x="98409" y="85509"/>
                  </a:lnTo>
                  <a:lnTo>
                    <a:pt x="113855" y="44056"/>
                  </a:lnTo>
                  <a:lnTo>
                    <a:pt x="113274" y="33905"/>
                  </a:lnTo>
                  <a:lnTo>
                    <a:pt x="111532" y="24863"/>
                  </a:lnTo>
                  <a:lnTo>
                    <a:pt x="108631" y="16931"/>
                  </a:lnTo>
                  <a:lnTo>
                    <a:pt x="104571" y="10109"/>
                  </a:lnTo>
                  <a:lnTo>
                    <a:pt x="100226" y="4203"/>
                  </a:lnTo>
                  <a:close/>
                </a:path>
                <a:path w="330200" h="90169">
                  <a:moveTo>
                    <a:pt x="155867" y="0"/>
                  </a:moveTo>
                  <a:lnTo>
                    <a:pt x="145795" y="0"/>
                  </a:lnTo>
                  <a:lnTo>
                    <a:pt x="142087" y="1384"/>
                  </a:lnTo>
                  <a:lnTo>
                    <a:pt x="138408" y="4203"/>
                  </a:lnTo>
                  <a:lnTo>
                    <a:pt x="133857" y="7607"/>
                  </a:lnTo>
                  <a:lnTo>
                    <a:pt x="123230" y="46989"/>
                  </a:lnTo>
                  <a:lnTo>
                    <a:pt x="123559" y="53724"/>
                  </a:lnTo>
                  <a:lnTo>
                    <a:pt x="141287" y="89509"/>
                  </a:lnTo>
                  <a:lnTo>
                    <a:pt x="152946" y="89509"/>
                  </a:lnTo>
                  <a:lnTo>
                    <a:pt x="157010" y="87934"/>
                  </a:lnTo>
                  <a:lnTo>
                    <a:pt x="160250" y="85509"/>
                  </a:lnTo>
                  <a:lnTo>
                    <a:pt x="144703" y="85509"/>
                  </a:lnTo>
                  <a:lnTo>
                    <a:pt x="141300" y="82346"/>
                  </a:lnTo>
                  <a:lnTo>
                    <a:pt x="134993" y="38274"/>
                  </a:lnTo>
                  <a:lnTo>
                    <a:pt x="135407" y="32219"/>
                  </a:lnTo>
                  <a:lnTo>
                    <a:pt x="137490" y="17132"/>
                  </a:lnTo>
                  <a:lnTo>
                    <a:pt x="139445" y="11595"/>
                  </a:lnTo>
                  <a:lnTo>
                    <a:pt x="144437" y="5486"/>
                  </a:lnTo>
                  <a:lnTo>
                    <a:pt x="146862" y="4203"/>
                  </a:lnTo>
                  <a:lnTo>
                    <a:pt x="162062" y="4203"/>
                  </a:lnTo>
                  <a:lnTo>
                    <a:pt x="161455" y="3378"/>
                  </a:lnTo>
                  <a:lnTo>
                    <a:pt x="155867" y="0"/>
                  </a:lnTo>
                  <a:close/>
                </a:path>
                <a:path w="330200" h="90169">
                  <a:moveTo>
                    <a:pt x="162062" y="4203"/>
                  </a:moveTo>
                  <a:lnTo>
                    <a:pt x="151891" y="4203"/>
                  </a:lnTo>
                  <a:lnTo>
                    <a:pt x="153860" y="4902"/>
                  </a:lnTo>
                  <a:lnTo>
                    <a:pt x="155498" y="6299"/>
                  </a:lnTo>
                  <a:lnTo>
                    <a:pt x="157784" y="8331"/>
                  </a:lnTo>
                  <a:lnTo>
                    <a:pt x="159638" y="11785"/>
                  </a:lnTo>
                  <a:lnTo>
                    <a:pt x="162991" y="23228"/>
                  </a:lnTo>
                  <a:lnTo>
                    <a:pt x="163956" y="31432"/>
                  </a:lnTo>
                  <a:lnTo>
                    <a:pt x="163851" y="46989"/>
                  </a:lnTo>
                  <a:lnTo>
                    <a:pt x="153606" y="84480"/>
                  </a:lnTo>
                  <a:lnTo>
                    <a:pt x="151371" y="85509"/>
                  </a:lnTo>
                  <a:lnTo>
                    <a:pt x="160250" y="85509"/>
                  </a:lnTo>
                  <a:lnTo>
                    <a:pt x="175691" y="44056"/>
                  </a:lnTo>
                  <a:lnTo>
                    <a:pt x="175112" y="33905"/>
                  </a:lnTo>
                  <a:lnTo>
                    <a:pt x="173374" y="24863"/>
                  </a:lnTo>
                  <a:lnTo>
                    <a:pt x="170473" y="16931"/>
                  </a:lnTo>
                  <a:lnTo>
                    <a:pt x="166408" y="10109"/>
                  </a:lnTo>
                  <a:lnTo>
                    <a:pt x="162062" y="4203"/>
                  </a:lnTo>
                  <a:close/>
                </a:path>
                <a:path w="330200" h="90169">
                  <a:moveTo>
                    <a:pt x="197777" y="75653"/>
                  </a:moveTo>
                  <a:lnTo>
                    <a:pt x="194055" y="75653"/>
                  </a:lnTo>
                  <a:lnTo>
                    <a:pt x="192493" y="76339"/>
                  </a:lnTo>
                  <a:lnTo>
                    <a:pt x="189903" y="79044"/>
                  </a:lnTo>
                  <a:lnTo>
                    <a:pt x="189242" y="80721"/>
                  </a:lnTo>
                  <a:lnTo>
                    <a:pt x="189242" y="84658"/>
                  </a:lnTo>
                  <a:lnTo>
                    <a:pt x="189903" y="86321"/>
                  </a:lnTo>
                  <a:lnTo>
                    <a:pt x="192493" y="89077"/>
                  </a:lnTo>
                  <a:lnTo>
                    <a:pt x="194055" y="89763"/>
                  </a:lnTo>
                  <a:lnTo>
                    <a:pt x="197738" y="89763"/>
                  </a:lnTo>
                  <a:lnTo>
                    <a:pt x="199301" y="89077"/>
                  </a:lnTo>
                  <a:lnTo>
                    <a:pt x="201904" y="86321"/>
                  </a:lnTo>
                  <a:lnTo>
                    <a:pt x="202552" y="84658"/>
                  </a:lnTo>
                  <a:lnTo>
                    <a:pt x="202537" y="80721"/>
                  </a:lnTo>
                  <a:lnTo>
                    <a:pt x="201904" y="79095"/>
                  </a:lnTo>
                  <a:lnTo>
                    <a:pt x="199351" y="76339"/>
                  </a:lnTo>
                  <a:lnTo>
                    <a:pt x="197777" y="75653"/>
                  </a:lnTo>
                  <a:close/>
                </a:path>
                <a:path w="330200" h="90169">
                  <a:moveTo>
                    <a:pt x="248132" y="0"/>
                  </a:moveTo>
                  <a:lnTo>
                    <a:pt x="238074" y="0"/>
                  </a:lnTo>
                  <a:lnTo>
                    <a:pt x="234353" y="1384"/>
                  </a:lnTo>
                  <a:lnTo>
                    <a:pt x="230674" y="4203"/>
                  </a:lnTo>
                  <a:lnTo>
                    <a:pt x="226123" y="7607"/>
                  </a:lnTo>
                  <a:lnTo>
                    <a:pt x="215508" y="46989"/>
                  </a:lnTo>
                  <a:lnTo>
                    <a:pt x="215837" y="53724"/>
                  </a:lnTo>
                  <a:lnTo>
                    <a:pt x="233552" y="89509"/>
                  </a:lnTo>
                  <a:lnTo>
                    <a:pt x="245224" y="89509"/>
                  </a:lnTo>
                  <a:lnTo>
                    <a:pt x="249288" y="87934"/>
                  </a:lnTo>
                  <a:lnTo>
                    <a:pt x="252524" y="85509"/>
                  </a:lnTo>
                  <a:lnTo>
                    <a:pt x="236969" y="85509"/>
                  </a:lnTo>
                  <a:lnTo>
                    <a:pt x="233578" y="82346"/>
                  </a:lnTo>
                  <a:lnTo>
                    <a:pt x="227261" y="38274"/>
                  </a:lnTo>
                  <a:lnTo>
                    <a:pt x="227685" y="32219"/>
                  </a:lnTo>
                  <a:lnTo>
                    <a:pt x="229768" y="17132"/>
                  </a:lnTo>
                  <a:lnTo>
                    <a:pt x="231724" y="11595"/>
                  </a:lnTo>
                  <a:lnTo>
                    <a:pt x="236715" y="5486"/>
                  </a:lnTo>
                  <a:lnTo>
                    <a:pt x="239128" y="4203"/>
                  </a:lnTo>
                  <a:lnTo>
                    <a:pt x="254340" y="4203"/>
                  </a:lnTo>
                  <a:lnTo>
                    <a:pt x="253733" y="3378"/>
                  </a:lnTo>
                  <a:lnTo>
                    <a:pt x="248132" y="0"/>
                  </a:lnTo>
                  <a:close/>
                </a:path>
                <a:path w="330200" h="90169">
                  <a:moveTo>
                    <a:pt x="254340" y="4203"/>
                  </a:moveTo>
                  <a:lnTo>
                    <a:pt x="244157" y="4203"/>
                  </a:lnTo>
                  <a:lnTo>
                    <a:pt x="246138" y="4902"/>
                  </a:lnTo>
                  <a:lnTo>
                    <a:pt x="247776" y="6299"/>
                  </a:lnTo>
                  <a:lnTo>
                    <a:pt x="250050" y="8331"/>
                  </a:lnTo>
                  <a:lnTo>
                    <a:pt x="251917" y="11785"/>
                  </a:lnTo>
                  <a:lnTo>
                    <a:pt x="255269" y="23228"/>
                  </a:lnTo>
                  <a:lnTo>
                    <a:pt x="256222" y="31432"/>
                  </a:lnTo>
                  <a:lnTo>
                    <a:pt x="256117" y="46989"/>
                  </a:lnTo>
                  <a:lnTo>
                    <a:pt x="245884" y="84480"/>
                  </a:lnTo>
                  <a:lnTo>
                    <a:pt x="243649" y="85509"/>
                  </a:lnTo>
                  <a:lnTo>
                    <a:pt x="252524" y="85509"/>
                  </a:lnTo>
                  <a:lnTo>
                    <a:pt x="267969" y="44056"/>
                  </a:lnTo>
                  <a:lnTo>
                    <a:pt x="267389" y="33905"/>
                  </a:lnTo>
                  <a:lnTo>
                    <a:pt x="265647" y="24863"/>
                  </a:lnTo>
                  <a:lnTo>
                    <a:pt x="262746" y="16931"/>
                  </a:lnTo>
                  <a:lnTo>
                    <a:pt x="258686" y="10109"/>
                  </a:lnTo>
                  <a:lnTo>
                    <a:pt x="254340" y="4203"/>
                  </a:lnTo>
                  <a:close/>
                </a:path>
                <a:path w="330200" h="90169">
                  <a:moveTo>
                    <a:pt x="309981" y="0"/>
                  </a:moveTo>
                  <a:lnTo>
                    <a:pt x="299910" y="0"/>
                  </a:lnTo>
                  <a:lnTo>
                    <a:pt x="296202" y="1384"/>
                  </a:lnTo>
                  <a:lnTo>
                    <a:pt x="292523" y="4203"/>
                  </a:lnTo>
                  <a:lnTo>
                    <a:pt x="287972" y="7607"/>
                  </a:lnTo>
                  <a:lnTo>
                    <a:pt x="277344" y="46989"/>
                  </a:lnTo>
                  <a:lnTo>
                    <a:pt x="277675" y="53724"/>
                  </a:lnTo>
                  <a:lnTo>
                    <a:pt x="295401" y="89509"/>
                  </a:lnTo>
                  <a:lnTo>
                    <a:pt x="307060" y="89509"/>
                  </a:lnTo>
                  <a:lnTo>
                    <a:pt x="311124" y="87934"/>
                  </a:lnTo>
                  <a:lnTo>
                    <a:pt x="314365" y="85509"/>
                  </a:lnTo>
                  <a:lnTo>
                    <a:pt x="298818" y="85509"/>
                  </a:lnTo>
                  <a:lnTo>
                    <a:pt x="295427" y="82346"/>
                  </a:lnTo>
                  <a:lnTo>
                    <a:pt x="289110" y="38274"/>
                  </a:lnTo>
                  <a:lnTo>
                    <a:pt x="289534" y="32219"/>
                  </a:lnTo>
                  <a:lnTo>
                    <a:pt x="291604" y="17132"/>
                  </a:lnTo>
                  <a:lnTo>
                    <a:pt x="293560" y="11595"/>
                  </a:lnTo>
                  <a:lnTo>
                    <a:pt x="298564" y="5486"/>
                  </a:lnTo>
                  <a:lnTo>
                    <a:pt x="300977" y="4203"/>
                  </a:lnTo>
                  <a:lnTo>
                    <a:pt x="316177" y="4203"/>
                  </a:lnTo>
                  <a:lnTo>
                    <a:pt x="315569" y="3378"/>
                  </a:lnTo>
                  <a:lnTo>
                    <a:pt x="309981" y="0"/>
                  </a:lnTo>
                  <a:close/>
                </a:path>
                <a:path w="330200" h="90169">
                  <a:moveTo>
                    <a:pt x="316177" y="4203"/>
                  </a:moveTo>
                  <a:lnTo>
                    <a:pt x="306006" y="4203"/>
                  </a:lnTo>
                  <a:lnTo>
                    <a:pt x="307987" y="4902"/>
                  </a:lnTo>
                  <a:lnTo>
                    <a:pt x="309625" y="6299"/>
                  </a:lnTo>
                  <a:lnTo>
                    <a:pt x="311899" y="8331"/>
                  </a:lnTo>
                  <a:lnTo>
                    <a:pt x="313753" y="11785"/>
                  </a:lnTo>
                  <a:lnTo>
                    <a:pt x="317106" y="23228"/>
                  </a:lnTo>
                  <a:lnTo>
                    <a:pt x="318071" y="31432"/>
                  </a:lnTo>
                  <a:lnTo>
                    <a:pt x="317966" y="46989"/>
                  </a:lnTo>
                  <a:lnTo>
                    <a:pt x="307720" y="84480"/>
                  </a:lnTo>
                  <a:lnTo>
                    <a:pt x="305485" y="85509"/>
                  </a:lnTo>
                  <a:lnTo>
                    <a:pt x="314365" y="85509"/>
                  </a:lnTo>
                  <a:lnTo>
                    <a:pt x="329818" y="44056"/>
                  </a:lnTo>
                  <a:lnTo>
                    <a:pt x="329237" y="33905"/>
                  </a:lnTo>
                  <a:lnTo>
                    <a:pt x="327494" y="24863"/>
                  </a:lnTo>
                  <a:lnTo>
                    <a:pt x="324589" y="16931"/>
                  </a:lnTo>
                  <a:lnTo>
                    <a:pt x="320522" y="10109"/>
                  </a:lnTo>
                  <a:lnTo>
                    <a:pt x="316177" y="4203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896192" y="2623337"/>
              <a:ext cx="1613801" cy="26007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36439" y="3125381"/>
              <a:ext cx="1111745" cy="92367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5271909" y="3326307"/>
              <a:ext cx="64769" cy="26034"/>
            </a:xfrm>
            <a:custGeom>
              <a:avLst/>
              <a:gdLst/>
              <a:ahLst/>
              <a:cxnLst/>
              <a:rect l="l" t="t" r="r" b="b"/>
              <a:pathLst>
                <a:path w="64770" h="26035">
                  <a:moveTo>
                    <a:pt x="64642" y="0"/>
                  </a:moveTo>
                  <a:lnTo>
                    <a:pt x="0" y="0"/>
                  </a:lnTo>
                  <a:lnTo>
                    <a:pt x="0" y="5206"/>
                  </a:lnTo>
                  <a:lnTo>
                    <a:pt x="64642" y="5206"/>
                  </a:lnTo>
                  <a:lnTo>
                    <a:pt x="64642" y="0"/>
                  </a:lnTo>
                  <a:close/>
                </a:path>
                <a:path w="64770" h="26035">
                  <a:moveTo>
                    <a:pt x="64642" y="20726"/>
                  </a:moveTo>
                  <a:lnTo>
                    <a:pt x="0" y="20726"/>
                  </a:lnTo>
                  <a:lnTo>
                    <a:pt x="0" y="25933"/>
                  </a:lnTo>
                  <a:lnTo>
                    <a:pt x="64642" y="25933"/>
                  </a:lnTo>
                  <a:lnTo>
                    <a:pt x="64642" y="20726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374373" y="3294456"/>
              <a:ext cx="264667" cy="8976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271909" y="3459721"/>
              <a:ext cx="851319" cy="118249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4871948" y="3670617"/>
              <a:ext cx="464184" cy="118110"/>
            </a:xfrm>
            <a:custGeom>
              <a:avLst/>
              <a:gdLst/>
              <a:ahLst/>
              <a:cxnLst/>
              <a:rect l="l" t="t" r="r" b="b"/>
              <a:pathLst>
                <a:path w="464185" h="118110">
                  <a:moveTo>
                    <a:pt x="62915" y="76669"/>
                  </a:moveTo>
                  <a:lnTo>
                    <a:pt x="53505" y="76669"/>
                  </a:lnTo>
                  <a:lnTo>
                    <a:pt x="53569" y="110060"/>
                  </a:lnTo>
                  <a:lnTo>
                    <a:pt x="60210" y="118109"/>
                  </a:lnTo>
                  <a:lnTo>
                    <a:pt x="62915" y="118109"/>
                  </a:lnTo>
                  <a:lnTo>
                    <a:pt x="62915" y="76669"/>
                  </a:lnTo>
                  <a:close/>
                </a:path>
                <a:path w="464185" h="118110">
                  <a:moveTo>
                    <a:pt x="140690" y="84162"/>
                  </a:moveTo>
                  <a:lnTo>
                    <a:pt x="131279" y="84162"/>
                  </a:lnTo>
                  <a:lnTo>
                    <a:pt x="131392" y="109931"/>
                  </a:lnTo>
                  <a:lnTo>
                    <a:pt x="137985" y="118109"/>
                  </a:lnTo>
                  <a:lnTo>
                    <a:pt x="140690" y="118109"/>
                  </a:lnTo>
                  <a:lnTo>
                    <a:pt x="140690" y="84162"/>
                  </a:lnTo>
                  <a:close/>
                </a:path>
                <a:path w="464185" h="118110">
                  <a:moveTo>
                    <a:pt x="264452" y="69862"/>
                  </a:moveTo>
                  <a:lnTo>
                    <a:pt x="255041" y="69862"/>
                  </a:lnTo>
                  <a:lnTo>
                    <a:pt x="255104" y="110060"/>
                  </a:lnTo>
                  <a:lnTo>
                    <a:pt x="261632" y="118109"/>
                  </a:lnTo>
                  <a:lnTo>
                    <a:pt x="264452" y="118109"/>
                  </a:lnTo>
                  <a:lnTo>
                    <a:pt x="264452" y="69862"/>
                  </a:lnTo>
                  <a:close/>
                </a:path>
                <a:path w="464185" h="118110">
                  <a:moveTo>
                    <a:pt x="264452" y="45770"/>
                  </a:moveTo>
                  <a:lnTo>
                    <a:pt x="255041" y="45770"/>
                  </a:lnTo>
                  <a:lnTo>
                    <a:pt x="255041" y="60896"/>
                  </a:lnTo>
                  <a:lnTo>
                    <a:pt x="227558" y="60896"/>
                  </a:lnTo>
                  <a:lnTo>
                    <a:pt x="223227" y="62344"/>
                  </a:lnTo>
                  <a:lnTo>
                    <a:pt x="218198" y="68110"/>
                  </a:lnTo>
                  <a:lnTo>
                    <a:pt x="216941" y="71920"/>
                  </a:lnTo>
                  <a:lnTo>
                    <a:pt x="216941" y="82257"/>
                  </a:lnTo>
                  <a:lnTo>
                    <a:pt x="241566" y="117474"/>
                  </a:lnTo>
                  <a:lnTo>
                    <a:pt x="243598" y="115442"/>
                  </a:lnTo>
                  <a:lnTo>
                    <a:pt x="236334" y="107518"/>
                  </a:lnTo>
                  <a:lnTo>
                    <a:pt x="231089" y="101104"/>
                  </a:lnTo>
                  <a:lnTo>
                    <a:pt x="224663" y="91262"/>
                  </a:lnTo>
                  <a:lnTo>
                    <a:pt x="223050" y="86715"/>
                  </a:lnTo>
                  <a:lnTo>
                    <a:pt x="223050" y="78574"/>
                  </a:lnTo>
                  <a:lnTo>
                    <a:pt x="224307" y="75476"/>
                  </a:lnTo>
                  <a:lnTo>
                    <a:pt x="229336" y="70980"/>
                  </a:lnTo>
                  <a:lnTo>
                    <a:pt x="233794" y="69862"/>
                  </a:lnTo>
                  <a:lnTo>
                    <a:pt x="264452" y="69862"/>
                  </a:lnTo>
                  <a:lnTo>
                    <a:pt x="264452" y="45770"/>
                  </a:lnTo>
                  <a:close/>
                </a:path>
                <a:path w="464185" h="118110">
                  <a:moveTo>
                    <a:pt x="13639" y="65735"/>
                  </a:moveTo>
                  <a:lnTo>
                    <a:pt x="9563" y="65735"/>
                  </a:lnTo>
                  <a:lnTo>
                    <a:pt x="8153" y="66268"/>
                  </a:lnTo>
                  <a:lnTo>
                    <a:pt x="6286" y="68427"/>
                  </a:lnTo>
                  <a:lnTo>
                    <a:pt x="5871" y="69862"/>
                  </a:lnTo>
                  <a:lnTo>
                    <a:pt x="5816" y="75907"/>
                  </a:lnTo>
                  <a:lnTo>
                    <a:pt x="7962" y="80949"/>
                  </a:lnTo>
                  <a:lnTo>
                    <a:pt x="36245" y="116458"/>
                  </a:lnTo>
                  <a:lnTo>
                    <a:pt x="37985" y="114299"/>
                  </a:lnTo>
                  <a:lnTo>
                    <a:pt x="35153" y="111201"/>
                  </a:lnTo>
                  <a:lnTo>
                    <a:pt x="31969" y="107518"/>
                  </a:lnTo>
                  <a:lnTo>
                    <a:pt x="25298" y="99377"/>
                  </a:lnTo>
                  <a:lnTo>
                    <a:pt x="21653" y="94780"/>
                  </a:lnTo>
                  <a:lnTo>
                    <a:pt x="17729" y="89700"/>
                  </a:lnTo>
                  <a:lnTo>
                    <a:pt x="20294" y="87109"/>
                  </a:lnTo>
                  <a:lnTo>
                    <a:pt x="22809" y="83108"/>
                  </a:lnTo>
                  <a:lnTo>
                    <a:pt x="25285" y="77685"/>
                  </a:lnTo>
                  <a:lnTo>
                    <a:pt x="51588" y="77685"/>
                  </a:lnTo>
                  <a:lnTo>
                    <a:pt x="53505" y="76669"/>
                  </a:lnTo>
                  <a:lnTo>
                    <a:pt x="62915" y="76669"/>
                  </a:lnTo>
                  <a:lnTo>
                    <a:pt x="62915" y="74180"/>
                  </a:lnTo>
                  <a:lnTo>
                    <a:pt x="37947" y="74180"/>
                  </a:lnTo>
                  <a:lnTo>
                    <a:pt x="33235" y="73126"/>
                  </a:lnTo>
                  <a:lnTo>
                    <a:pt x="27444" y="71005"/>
                  </a:lnTo>
                  <a:lnTo>
                    <a:pt x="28140" y="67894"/>
                  </a:lnTo>
                  <a:lnTo>
                    <a:pt x="18999" y="67894"/>
                  </a:lnTo>
                  <a:lnTo>
                    <a:pt x="16154" y="66446"/>
                  </a:lnTo>
                  <a:lnTo>
                    <a:pt x="13639" y="65735"/>
                  </a:lnTo>
                  <a:close/>
                </a:path>
                <a:path w="464185" h="118110">
                  <a:moveTo>
                    <a:pt x="170700" y="65735"/>
                  </a:moveTo>
                  <a:lnTo>
                    <a:pt x="166624" y="65735"/>
                  </a:lnTo>
                  <a:lnTo>
                    <a:pt x="165214" y="66268"/>
                  </a:lnTo>
                  <a:lnTo>
                    <a:pt x="163347" y="68427"/>
                  </a:lnTo>
                  <a:lnTo>
                    <a:pt x="162932" y="69862"/>
                  </a:lnTo>
                  <a:lnTo>
                    <a:pt x="162877" y="75907"/>
                  </a:lnTo>
                  <a:lnTo>
                    <a:pt x="165036" y="80949"/>
                  </a:lnTo>
                  <a:lnTo>
                    <a:pt x="193306" y="116458"/>
                  </a:lnTo>
                  <a:lnTo>
                    <a:pt x="195046" y="114299"/>
                  </a:lnTo>
                  <a:lnTo>
                    <a:pt x="192214" y="111201"/>
                  </a:lnTo>
                  <a:lnTo>
                    <a:pt x="189030" y="107518"/>
                  </a:lnTo>
                  <a:lnTo>
                    <a:pt x="182359" y="99377"/>
                  </a:lnTo>
                  <a:lnTo>
                    <a:pt x="178714" y="94780"/>
                  </a:lnTo>
                  <a:lnTo>
                    <a:pt x="174802" y="89700"/>
                  </a:lnTo>
                  <a:lnTo>
                    <a:pt x="177355" y="87109"/>
                  </a:lnTo>
                  <a:lnTo>
                    <a:pt x="179870" y="83108"/>
                  </a:lnTo>
                  <a:lnTo>
                    <a:pt x="182346" y="77685"/>
                  </a:lnTo>
                  <a:lnTo>
                    <a:pt x="212128" y="77685"/>
                  </a:lnTo>
                  <a:lnTo>
                    <a:pt x="212128" y="74180"/>
                  </a:lnTo>
                  <a:lnTo>
                    <a:pt x="195008" y="74180"/>
                  </a:lnTo>
                  <a:lnTo>
                    <a:pt x="190296" y="73126"/>
                  </a:lnTo>
                  <a:lnTo>
                    <a:pt x="184505" y="71005"/>
                  </a:lnTo>
                  <a:lnTo>
                    <a:pt x="185201" y="67894"/>
                  </a:lnTo>
                  <a:lnTo>
                    <a:pt x="176060" y="67894"/>
                  </a:lnTo>
                  <a:lnTo>
                    <a:pt x="173215" y="66446"/>
                  </a:lnTo>
                  <a:lnTo>
                    <a:pt x="170700" y="65735"/>
                  </a:lnTo>
                  <a:close/>
                </a:path>
                <a:path w="464185" h="118110">
                  <a:moveTo>
                    <a:pt x="140690" y="45770"/>
                  </a:moveTo>
                  <a:lnTo>
                    <a:pt x="131279" y="45770"/>
                  </a:lnTo>
                  <a:lnTo>
                    <a:pt x="131279" y="75209"/>
                  </a:lnTo>
                  <a:lnTo>
                    <a:pt x="86741" y="75209"/>
                  </a:lnTo>
                  <a:lnTo>
                    <a:pt x="85801" y="75857"/>
                  </a:lnTo>
                  <a:lnTo>
                    <a:pt x="85801" y="79247"/>
                  </a:lnTo>
                  <a:lnTo>
                    <a:pt x="88506" y="83375"/>
                  </a:lnTo>
                  <a:lnTo>
                    <a:pt x="99339" y="95707"/>
                  </a:lnTo>
                  <a:lnTo>
                    <a:pt x="102793" y="98793"/>
                  </a:lnTo>
                  <a:lnTo>
                    <a:pt x="105879" y="98793"/>
                  </a:lnTo>
                  <a:lnTo>
                    <a:pt x="106654" y="97523"/>
                  </a:lnTo>
                  <a:lnTo>
                    <a:pt x="106654" y="84162"/>
                  </a:lnTo>
                  <a:lnTo>
                    <a:pt x="140690" y="84162"/>
                  </a:lnTo>
                  <a:lnTo>
                    <a:pt x="140690" y="45770"/>
                  </a:lnTo>
                  <a:close/>
                </a:path>
                <a:path w="464185" h="118110">
                  <a:moveTo>
                    <a:pt x="51588" y="77685"/>
                  </a:moveTo>
                  <a:lnTo>
                    <a:pt x="25285" y="77685"/>
                  </a:lnTo>
                  <a:lnTo>
                    <a:pt x="31000" y="80009"/>
                  </a:lnTo>
                  <a:lnTo>
                    <a:pt x="36004" y="81178"/>
                  </a:lnTo>
                  <a:lnTo>
                    <a:pt x="43434" y="81178"/>
                  </a:lnTo>
                  <a:lnTo>
                    <a:pt x="47828" y="79679"/>
                  </a:lnTo>
                  <a:lnTo>
                    <a:pt x="51588" y="77685"/>
                  </a:lnTo>
                  <a:close/>
                </a:path>
                <a:path w="464185" h="118110">
                  <a:moveTo>
                    <a:pt x="212128" y="77685"/>
                  </a:moveTo>
                  <a:lnTo>
                    <a:pt x="182346" y="77685"/>
                  </a:lnTo>
                  <a:lnTo>
                    <a:pt x="188061" y="80009"/>
                  </a:lnTo>
                  <a:lnTo>
                    <a:pt x="193065" y="81178"/>
                  </a:lnTo>
                  <a:lnTo>
                    <a:pt x="203060" y="81178"/>
                  </a:lnTo>
                  <a:lnTo>
                    <a:pt x="207975" y="80073"/>
                  </a:lnTo>
                  <a:lnTo>
                    <a:pt x="212128" y="77876"/>
                  </a:lnTo>
                  <a:lnTo>
                    <a:pt x="212128" y="77685"/>
                  </a:lnTo>
                  <a:close/>
                </a:path>
                <a:path w="464185" h="118110">
                  <a:moveTo>
                    <a:pt x="106654" y="45770"/>
                  </a:moveTo>
                  <a:lnTo>
                    <a:pt x="97243" y="45770"/>
                  </a:lnTo>
                  <a:lnTo>
                    <a:pt x="97243" y="75209"/>
                  </a:lnTo>
                  <a:lnTo>
                    <a:pt x="106654" y="75209"/>
                  </a:lnTo>
                  <a:lnTo>
                    <a:pt x="106654" y="45770"/>
                  </a:lnTo>
                  <a:close/>
                </a:path>
                <a:path w="464185" h="118110">
                  <a:moveTo>
                    <a:pt x="62915" y="45770"/>
                  </a:moveTo>
                  <a:lnTo>
                    <a:pt x="53505" y="45770"/>
                  </a:lnTo>
                  <a:lnTo>
                    <a:pt x="53505" y="67017"/>
                  </a:lnTo>
                  <a:lnTo>
                    <a:pt x="52425" y="69253"/>
                  </a:lnTo>
                  <a:lnTo>
                    <a:pt x="48107" y="73202"/>
                  </a:lnTo>
                  <a:lnTo>
                    <a:pt x="45212" y="74180"/>
                  </a:lnTo>
                  <a:lnTo>
                    <a:pt x="62915" y="74180"/>
                  </a:lnTo>
                  <a:lnTo>
                    <a:pt x="62915" y="45770"/>
                  </a:lnTo>
                  <a:close/>
                </a:path>
                <a:path w="464185" h="118110">
                  <a:moveTo>
                    <a:pt x="212128" y="67894"/>
                  </a:moveTo>
                  <a:lnTo>
                    <a:pt x="208165" y="72085"/>
                  </a:lnTo>
                  <a:lnTo>
                    <a:pt x="203682" y="74180"/>
                  </a:lnTo>
                  <a:lnTo>
                    <a:pt x="212128" y="74180"/>
                  </a:lnTo>
                  <a:lnTo>
                    <a:pt x="212128" y="67894"/>
                  </a:lnTo>
                  <a:close/>
                </a:path>
                <a:path w="464185" h="118110">
                  <a:moveTo>
                    <a:pt x="26962" y="45770"/>
                  </a:moveTo>
                  <a:lnTo>
                    <a:pt x="19291" y="45770"/>
                  </a:lnTo>
                  <a:lnTo>
                    <a:pt x="20967" y="49326"/>
                  </a:lnTo>
                  <a:lnTo>
                    <a:pt x="21805" y="52679"/>
                  </a:lnTo>
                  <a:lnTo>
                    <a:pt x="21805" y="60947"/>
                  </a:lnTo>
                  <a:lnTo>
                    <a:pt x="20866" y="64973"/>
                  </a:lnTo>
                  <a:lnTo>
                    <a:pt x="18999" y="67894"/>
                  </a:lnTo>
                  <a:lnTo>
                    <a:pt x="28140" y="67894"/>
                  </a:lnTo>
                  <a:lnTo>
                    <a:pt x="28464" y="66446"/>
                  </a:lnTo>
                  <a:lnTo>
                    <a:pt x="28582" y="65735"/>
                  </a:lnTo>
                  <a:lnTo>
                    <a:pt x="29024" y="62344"/>
                  </a:lnTo>
                  <a:lnTo>
                    <a:pt x="29057" y="54114"/>
                  </a:lnTo>
                  <a:lnTo>
                    <a:pt x="28359" y="49796"/>
                  </a:lnTo>
                  <a:lnTo>
                    <a:pt x="26962" y="45770"/>
                  </a:lnTo>
                  <a:close/>
                </a:path>
                <a:path w="464185" h="118110">
                  <a:moveTo>
                    <a:pt x="184023" y="45770"/>
                  </a:moveTo>
                  <a:lnTo>
                    <a:pt x="176352" y="45770"/>
                  </a:lnTo>
                  <a:lnTo>
                    <a:pt x="178028" y="49326"/>
                  </a:lnTo>
                  <a:lnTo>
                    <a:pt x="178866" y="52679"/>
                  </a:lnTo>
                  <a:lnTo>
                    <a:pt x="178866" y="60947"/>
                  </a:lnTo>
                  <a:lnTo>
                    <a:pt x="177927" y="64973"/>
                  </a:lnTo>
                  <a:lnTo>
                    <a:pt x="176060" y="67894"/>
                  </a:lnTo>
                  <a:lnTo>
                    <a:pt x="185201" y="67894"/>
                  </a:lnTo>
                  <a:lnTo>
                    <a:pt x="185525" y="66446"/>
                  </a:lnTo>
                  <a:lnTo>
                    <a:pt x="185643" y="65735"/>
                  </a:lnTo>
                  <a:lnTo>
                    <a:pt x="186085" y="62344"/>
                  </a:lnTo>
                  <a:lnTo>
                    <a:pt x="186118" y="55435"/>
                  </a:lnTo>
                  <a:lnTo>
                    <a:pt x="185420" y="51104"/>
                  </a:lnTo>
                  <a:lnTo>
                    <a:pt x="184023" y="45770"/>
                  </a:lnTo>
                  <a:close/>
                </a:path>
                <a:path w="464185" h="118110">
                  <a:moveTo>
                    <a:pt x="79514" y="36741"/>
                  </a:moveTo>
                  <a:lnTo>
                    <a:pt x="0" y="36741"/>
                  </a:lnTo>
                  <a:lnTo>
                    <a:pt x="0" y="45770"/>
                  </a:lnTo>
                  <a:lnTo>
                    <a:pt x="79514" y="45770"/>
                  </a:lnTo>
                  <a:lnTo>
                    <a:pt x="79514" y="36741"/>
                  </a:lnTo>
                  <a:close/>
                </a:path>
                <a:path w="464185" h="118110">
                  <a:moveTo>
                    <a:pt x="81064" y="36741"/>
                  </a:moveTo>
                  <a:lnTo>
                    <a:pt x="79514" y="36741"/>
                  </a:lnTo>
                  <a:lnTo>
                    <a:pt x="79514" y="45770"/>
                  </a:lnTo>
                  <a:lnTo>
                    <a:pt x="81064" y="45770"/>
                  </a:lnTo>
                  <a:lnTo>
                    <a:pt x="81064" y="36741"/>
                  </a:lnTo>
                  <a:close/>
                </a:path>
                <a:path w="464185" h="118110">
                  <a:moveTo>
                    <a:pt x="157060" y="36741"/>
                  </a:moveTo>
                  <a:lnTo>
                    <a:pt x="81064" y="36741"/>
                  </a:lnTo>
                  <a:lnTo>
                    <a:pt x="81064" y="45770"/>
                  </a:lnTo>
                  <a:lnTo>
                    <a:pt x="157060" y="45770"/>
                  </a:lnTo>
                  <a:lnTo>
                    <a:pt x="157060" y="36741"/>
                  </a:lnTo>
                  <a:close/>
                </a:path>
                <a:path w="464185" h="118110">
                  <a:moveTo>
                    <a:pt x="158902" y="36741"/>
                  </a:moveTo>
                  <a:lnTo>
                    <a:pt x="157060" y="36741"/>
                  </a:lnTo>
                  <a:lnTo>
                    <a:pt x="157060" y="45770"/>
                  </a:lnTo>
                  <a:lnTo>
                    <a:pt x="158902" y="45770"/>
                  </a:lnTo>
                  <a:lnTo>
                    <a:pt x="158902" y="36741"/>
                  </a:lnTo>
                  <a:close/>
                </a:path>
                <a:path w="464185" h="118110">
                  <a:moveTo>
                    <a:pt x="209092" y="36741"/>
                  </a:moveTo>
                  <a:lnTo>
                    <a:pt x="158902" y="36741"/>
                  </a:lnTo>
                  <a:lnTo>
                    <a:pt x="158902" y="45770"/>
                  </a:lnTo>
                  <a:lnTo>
                    <a:pt x="209092" y="45770"/>
                  </a:lnTo>
                  <a:lnTo>
                    <a:pt x="209092" y="36741"/>
                  </a:lnTo>
                  <a:close/>
                </a:path>
                <a:path w="464185" h="118110">
                  <a:moveTo>
                    <a:pt x="210565" y="36741"/>
                  </a:moveTo>
                  <a:lnTo>
                    <a:pt x="209092" y="36741"/>
                  </a:lnTo>
                  <a:lnTo>
                    <a:pt x="209092" y="45770"/>
                  </a:lnTo>
                  <a:lnTo>
                    <a:pt x="210565" y="45770"/>
                  </a:lnTo>
                  <a:lnTo>
                    <a:pt x="210565" y="36741"/>
                  </a:lnTo>
                  <a:close/>
                </a:path>
                <a:path w="464185" h="118110">
                  <a:moveTo>
                    <a:pt x="282663" y="36741"/>
                  </a:moveTo>
                  <a:lnTo>
                    <a:pt x="210565" y="36741"/>
                  </a:lnTo>
                  <a:lnTo>
                    <a:pt x="210565" y="45770"/>
                  </a:lnTo>
                  <a:lnTo>
                    <a:pt x="282663" y="45770"/>
                  </a:lnTo>
                  <a:lnTo>
                    <a:pt x="282663" y="36741"/>
                  </a:lnTo>
                  <a:close/>
                </a:path>
                <a:path w="464185" h="118110">
                  <a:moveTo>
                    <a:pt x="371246" y="88684"/>
                  </a:moveTo>
                  <a:lnTo>
                    <a:pt x="361835" y="88684"/>
                  </a:lnTo>
                  <a:lnTo>
                    <a:pt x="361835" y="109791"/>
                  </a:lnTo>
                  <a:lnTo>
                    <a:pt x="368731" y="117919"/>
                  </a:lnTo>
                  <a:lnTo>
                    <a:pt x="371246" y="117919"/>
                  </a:lnTo>
                  <a:lnTo>
                    <a:pt x="371246" y="88684"/>
                  </a:lnTo>
                  <a:close/>
                </a:path>
                <a:path w="464185" h="118110">
                  <a:moveTo>
                    <a:pt x="445922" y="90652"/>
                  </a:moveTo>
                  <a:lnTo>
                    <a:pt x="436524" y="90652"/>
                  </a:lnTo>
                  <a:lnTo>
                    <a:pt x="436524" y="109473"/>
                  </a:lnTo>
                  <a:lnTo>
                    <a:pt x="443585" y="117919"/>
                  </a:lnTo>
                  <a:lnTo>
                    <a:pt x="445922" y="117919"/>
                  </a:lnTo>
                  <a:lnTo>
                    <a:pt x="445922" y="90652"/>
                  </a:lnTo>
                  <a:close/>
                </a:path>
                <a:path w="464185" h="118110">
                  <a:moveTo>
                    <a:pt x="351155" y="57530"/>
                  </a:moveTo>
                  <a:lnTo>
                    <a:pt x="342887" y="57530"/>
                  </a:lnTo>
                  <a:lnTo>
                    <a:pt x="339280" y="58254"/>
                  </a:lnTo>
                  <a:lnTo>
                    <a:pt x="330771" y="61188"/>
                  </a:lnTo>
                  <a:lnTo>
                    <a:pt x="327571" y="63233"/>
                  </a:lnTo>
                  <a:lnTo>
                    <a:pt x="323253" y="68491"/>
                  </a:lnTo>
                  <a:lnTo>
                    <a:pt x="322173" y="71259"/>
                  </a:lnTo>
                  <a:lnTo>
                    <a:pt x="322173" y="78638"/>
                  </a:lnTo>
                  <a:lnTo>
                    <a:pt x="324548" y="83413"/>
                  </a:lnTo>
                  <a:lnTo>
                    <a:pt x="334010" y="93624"/>
                  </a:lnTo>
                  <a:lnTo>
                    <a:pt x="338810" y="96177"/>
                  </a:lnTo>
                  <a:lnTo>
                    <a:pt x="348957" y="96177"/>
                  </a:lnTo>
                  <a:lnTo>
                    <a:pt x="355015" y="93687"/>
                  </a:lnTo>
                  <a:lnTo>
                    <a:pt x="361143" y="89192"/>
                  </a:lnTo>
                  <a:lnTo>
                    <a:pt x="335216" y="89192"/>
                  </a:lnTo>
                  <a:lnTo>
                    <a:pt x="333159" y="88290"/>
                  </a:lnTo>
                  <a:lnTo>
                    <a:pt x="329641" y="84683"/>
                  </a:lnTo>
                  <a:lnTo>
                    <a:pt x="328764" y="82435"/>
                  </a:lnTo>
                  <a:lnTo>
                    <a:pt x="328764" y="76288"/>
                  </a:lnTo>
                  <a:lnTo>
                    <a:pt x="331381" y="73202"/>
                  </a:lnTo>
                  <a:lnTo>
                    <a:pt x="341845" y="67729"/>
                  </a:lnTo>
                  <a:lnTo>
                    <a:pt x="346824" y="66370"/>
                  </a:lnTo>
                  <a:lnTo>
                    <a:pt x="371246" y="66370"/>
                  </a:lnTo>
                  <a:lnTo>
                    <a:pt x="371246" y="66052"/>
                  </a:lnTo>
                  <a:lnTo>
                    <a:pt x="361835" y="66052"/>
                  </a:lnTo>
                  <a:lnTo>
                    <a:pt x="356489" y="60375"/>
                  </a:lnTo>
                  <a:lnTo>
                    <a:pt x="351155" y="57530"/>
                  </a:lnTo>
                  <a:close/>
                </a:path>
                <a:path w="464185" h="118110">
                  <a:moveTo>
                    <a:pt x="408597" y="45770"/>
                  </a:moveTo>
                  <a:lnTo>
                    <a:pt x="397332" y="45770"/>
                  </a:lnTo>
                  <a:lnTo>
                    <a:pt x="397433" y="78638"/>
                  </a:lnTo>
                  <a:lnTo>
                    <a:pt x="400218" y="83146"/>
                  </a:lnTo>
                  <a:lnTo>
                    <a:pt x="411619" y="93167"/>
                  </a:lnTo>
                  <a:lnTo>
                    <a:pt x="417703" y="95669"/>
                  </a:lnTo>
                  <a:lnTo>
                    <a:pt x="428205" y="95669"/>
                  </a:lnTo>
                  <a:lnTo>
                    <a:pt x="432320" y="94005"/>
                  </a:lnTo>
                  <a:lnTo>
                    <a:pt x="436524" y="90652"/>
                  </a:lnTo>
                  <a:lnTo>
                    <a:pt x="445922" y="90652"/>
                  </a:lnTo>
                  <a:lnTo>
                    <a:pt x="414667" y="90525"/>
                  </a:lnTo>
                  <a:lnTo>
                    <a:pt x="411683" y="89446"/>
                  </a:lnTo>
                  <a:lnTo>
                    <a:pt x="407733" y="85115"/>
                  </a:lnTo>
                  <a:lnTo>
                    <a:pt x="406742" y="81851"/>
                  </a:lnTo>
                  <a:lnTo>
                    <a:pt x="406742" y="48056"/>
                  </a:lnTo>
                  <a:lnTo>
                    <a:pt x="410374" y="48056"/>
                  </a:lnTo>
                  <a:lnTo>
                    <a:pt x="408597" y="45770"/>
                  </a:lnTo>
                  <a:close/>
                </a:path>
                <a:path w="464185" h="118110">
                  <a:moveTo>
                    <a:pt x="410374" y="48056"/>
                  </a:moveTo>
                  <a:lnTo>
                    <a:pt x="406742" y="48056"/>
                  </a:lnTo>
                  <a:lnTo>
                    <a:pt x="434187" y="83146"/>
                  </a:lnTo>
                  <a:lnTo>
                    <a:pt x="428625" y="88061"/>
                  </a:lnTo>
                  <a:lnTo>
                    <a:pt x="423456" y="90525"/>
                  </a:lnTo>
                  <a:lnTo>
                    <a:pt x="445922" y="90525"/>
                  </a:lnTo>
                  <a:lnTo>
                    <a:pt x="445922" y="81686"/>
                  </a:lnTo>
                  <a:lnTo>
                    <a:pt x="436524" y="81686"/>
                  </a:lnTo>
                  <a:lnTo>
                    <a:pt x="410374" y="48056"/>
                  </a:lnTo>
                  <a:close/>
                </a:path>
                <a:path w="464185" h="118110">
                  <a:moveTo>
                    <a:pt x="371246" y="66370"/>
                  </a:moveTo>
                  <a:lnTo>
                    <a:pt x="354965" y="66370"/>
                  </a:lnTo>
                  <a:lnTo>
                    <a:pt x="358439" y="67729"/>
                  </a:lnTo>
                  <a:lnTo>
                    <a:pt x="361835" y="70370"/>
                  </a:lnTo>
                  <a:lnTo>
                    <a:pt x="361835" y="73545"/>
                  </a:lnTo>
                  <a:lnTo>
                    <a:pt x="361480" y="75793"/>
                  </a:lnTo>
                  <a:lnTo>
                    <a:pt x="358025" y="78968"/>
                  </a:lnTo>
                  <a:lnTo>
                    <a:pt x="344919" y="87147"/>
                  </a:lnTo>
                  <a:lnTo>
                    <a:pt x="340296" y="89192"/>
                  </a:lnTo>
                  <a:lnTo>
                    <a:pt x="361143" y="89192"/>
                  </a:lnTo>
                  <a:lnTo>
                    <a:pt x="361835" y="88684"/>
                  </a:lnTo>
                  <a:lnTo>
                    <a:pt x="371246" y="88684"/>
                  </a:lnTo>
                  <a:lnTo>
                    <a:pt x="371246" y="66370"/>
                  </a:lnTo>
                  <a:close/>
                </a:path>
                <a:path w="464185" h="118110">
                  <a:moveTo>
                    <a:pt x="445922" y="45770"/>
                  </a:moveTo>
                  <a:lnTo>
                    <a:pt x="436524" y="45770"/>
                  </a:lnTo>
                  <a:lnTo>
                    <a:pt x="436524" y="81686"/>
                  </a:lnTo>
                  <a:lnTo>
                    <a:pt x="445922" y="81686"/>
                  </a:lnTo>
                  <a:lnTo>
                    <a:pt x="445922" y="45770"/>
                  </a:lnTo>
                  <a:close/>
                </a:path>
                <a:path w="464185" h="118110">
                  <a:moveTo>
                    <a:pt x="371246" y="45770"/>
                  </a:moveTo>
                  <a:lnTo>
                    <a:pt x="361835" y="45770"/>
                  </a:lnTo>
                  <a:lnTo>
                    <a:pt x="361835" y="66052"/>
                  </a:lnTo>
                  <a:lnTo>
                    <a:pt x="371246" y="66052"/>
                  </a:lnTo>
                  <a:lnTo>
                    <a:pt x="371246" y="45770"/>
                  </a:lnTo>
                  <a:close/>
                </a:path>
                <a:path w="464185" h="118110">
                  <a:moveTo>
                    <a:pt x="387743" y="36741"/>
                  </a:moveTo>
                  <a:lnTo>
                    <a:pt x="315112" y="36741"/>
                  </a:lnTo>
                  <a:lnTo>
                    <a:pt x="315112" y="45770"/>
                  </a:lnTo>
                  <a:lnTo>
                    <a:pt x="387743" y="45770"/>
                  </a:lnTo>
                  <a:lnTo>
                    <a:pt x="387743" y="36741"/>
                  </a:lnTo>
                  <a:close/>
                </a:path>
                <a:path w="464185" h="118110">
                  <a:moveTo>
                    <a:pt x="389458" y="36741"/>
                  </a:moveTo>
                  <a:lnTo>
                    <a:pt x="387743" y="36741"/>
                  </a:lnTo>
                  <a:lnTo>
                    <a:pt x="387743" y="45770"/>
                  </a:lnTo>
                  <a:lnTo>
                    <a:pt x="389458" y="45770"/>
                  </a:lnTo>
                  <a:lnTo>
                    <a:pt x="389458" y="36741"/>
                  </a:lnTo>
                  <a:close/>
                </a:path>
                <a:path w="464185" h="118110">
                  <a:moveTo>
                    <a:pt x="440123" y="36741"/>
                  </a:moveTo>
                  <a:lnTo>
                    <a:pt x="389458" y="36741"/>
                  </a:lnTo>
                  <a:lnTo>
                    <a:pt x="389458" y="45770"/>
                  </a:lnTo>
                  <a:lnTo>
                    <a:pt x="464134" y="45770"/>
                  </a:lnTo>
                  <a:lnTo>
                    <a:pt x="464134" y="38074"/>
                  </a:lnTo>
                  <a:lnTo>
                    <a:pt x="441921" y="38074"/>
                  </a:lnTo>
                  <a:lnTo>
                    <a:pt x="440123" y="36741"/>
                  </a:lnTo>
                  <a:close/>
                </a:path>
                <a:path w="464185" h="118110">
                  <a:moveTo>
                    <a:pt x="443306" y="0"/>
                  </a:moveTo>
                  <a:lnTo>
                    <a:pt x="435546" y="0"/>
                  </a:lnTo>
                  <a:lnTo>
                    <a:pt x="432066" y="1333"/>
                  </a:lnTo>
                  <a:lnTo>
                    <a:pt x="427151" y="6667"/>
                  </a:lnTo>
                  <a:lnTo>
                    <a:pt x="425919" y="10045"/>
                  </a:lnTo>
                  <a:lnTo>
                    <a:pt x="425919" y="18173"/>
                  </a:lnTo>
                  <a:lnTo>
                    <a:pt x="427266" y="22199"/>
                  </a:lnTo>
                  <a:lnTo>
                    <a:pt x="432612" y="30175"/>
                  </a:lnTo>
                  <a:lnTo>
                    <a:pt x="436613" y="34137"/>
                  </a:lnTo>
                  <a:lnTo>
                    <a:pt x="441921" y="38074"/>
                  </a:lnTo>
                  <a:lnTo>
                    <a:pt x="445998" y="38074"/>
                  </a:lnTo>
                  <a:lnTo>
                    <a:pt x="441680" y="33959"/>
                  </a:lnTo>
                  <a:lnTo>
                    <a:pt x="438442" y="30302"/>
                  </a:lnTo>
                  <a:lnTo>
                    <a:pt x="434086" y="23863"/>
                  </a:lnTo>
                  <a:lnTo>
                    <a:pt x="432993" y="21107"/>
                  </a:lnTo>
                  <a:lnTo>
                    <a:pt x="432993" y="15760"/>
                  </a:lnTo>
                  <a:lnTo>
                    <a:pt x="434060" y="13119"/>
                  </a:lnTo>
                  <a:lnTo>
                    <a:pt x="438340" y="8623"/>
                  </a:lnTo>
                  <a:lnTo>
                    <a:pt x="440982" y="7492"/>
                  </a:lnTo>
                  <a:lnTo>
                    <a:pt x="456023" y="7492"/>
                  </a:lnTo>
                  <a:lnTo>
                    <a:pt x="452513" y="4292"/>
                  </a:lnTo>
                  <a:lnTo>
                    <a:pt x="446443" y="850"/>
                  </a:lnTo>
                  <a:lnTo>
                    <a:pt x="443306" y="0"/>
                  </a:lnTo>
                  <a:close/>
                </a:path>
                <a:path w="464185" h="118110">
                  <a:moveTo>
                    <a:pt x="464134" y="36741"/>
                  </a:moveTo>
                  <a:lnTo>
                    <a:pt x="444599" y="36741"/>
                  </a:lnTo>
                  <a:lnTo>
                    <a:pt x="445998" y="38074"/>
                  </a:lnTo>
                  <a:lnTo>
                    <a:pt x="464134" y="38074"/>
                  </a:lnTo>
                  <a:lnTo>
                    <a:pt x="464134" y="36741"/>
                  </a:lnTo>
                  <a:close/>
                </a:path>
                <a:path w="464185" h="118110">
                  <a:moveTo>
                    <a:pt x="456023" y="7492"/>
                  </a:moveTo>
                  <a:lnTo>
                    <a:pt x="448017" y="7492"/>
                  </a:lnTo>
                  <a:lnTo>
                    <a:pt x="452869" y="10045"/>
                  </a:lnTo>
                  <a:lnTo>
                    <a:pt x="458698" y="15125"/>
                  </a:lnTo>
                  <a:lnTo>
                    <a:pt x="460730" y="12839"/>
                  </a:lnTo>
                  <a:lnTo>
                    <a:pt x="456260" y="7708"/>
                  </a:lnTo>
                  <a:lnTo>
                    <a:pt x="456023" y="7492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871948" y="3670109"/>
              <a:ext cx="1585468" cy="481774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607705" y="2595283"/>
              <a:ext cx="53975" cy="88265"/>
            </a:xfrm>
            <a:custGeom>
              <a:avLst/>
              <a:gdLst/>
              <a:ahLst/>
              <a:cxnLst/>
              <a:rect l="l" t="t" r="r" b="b"/>
              <a:pathLst>
                <a:path w="53975" h="88264">
                  <a:moveTo>
                    <a:pt x="32118" y="0"/>
                  </a:moveTo>
                  <a:lnTo>
                    <a:pt x="19329" y="0"/>
                  </a:lnTo>
                  <a:lnTo>
                    <a:pt x="14173" y="2095"/>
                  </a:lnTo>
                  <a:lnTo>
                    <a:pt x="5905" y="10477"/>
                  </a:lnTo>
                  <a:lnTo>
                    <a:pt x="3340" y="16497"/>
                  </a:lnTo>
                  <a:lnTo>
                    <a:pt x="2336" y="24345"/>
                  </a:lnTo>
                  <a:lnTo>
                    <a:pt x="4559" y="24345"/>
                  </a:lnTo>
                  <a:lnTo>
                    <a:pt x="6070" y="19557"/>
                  </a:lnTo>
                  <a:lnTo>
                    <a:pt x="8420" y="15913"/>
                  </a:lnTo>
                  <a:lnTo>
                    <a:pt x="14770" y="10960"/>
                  </a:lnTo>
                  <a:lnTo>
                    <a:pt x="18351" y="9715"/>
                  </a:lnTo>
                  <a:lnTo>
                    <a:pt x="26746" y="9715"/>
                  </a:lnTo>
                  <a:lnTo>
                    <a:pt x="30518" y="11480"/>
                  </a:lnTo>
                  <a:lnTo>
                    <a:pt x="36830" y="18516"/>
                  </a:lnTo>
                  <a:lnTo>
                    <a:pt x="38404" y="23012"/>
                  </a:lnTo>
                  <a:lnTo>
                    <a:pt x="38404" y="35636"/>
                  </a:lnTo>
                  <a:lnTo>
                    <a:pt x="9791" y="75860"/>
                  </a:lnTo>
                  <a:lnTo>
                    <a:pt x="0" y="85623"/>
                  </a:lnTo>
                  <a:lnTo>
                    <a:pt x="0" y="87985"/>
                  </a:lnTo>
                  <a:lnTo>
                    <a:pt x="47929" y="87985"/>
                  </a:lnTo>
                  <a:lnTo>
                    <a:pt x="53632" y="71386"/>
                  </a:lnTo>
                  <a:lnTo>
                    <a:pt x="51409" y="71386"/>
                  </a:lnTo>
                  <a:lnTo>
                    <a:pt x="50368" y="73291"/>
                  </a:lnTo>
                  <a:lnTo>
                    <a:pt x="49149" y="74764"/>
                  </a:lnTo>
                  <a:lnTo>
                    <a:pt x="46355" y="76847"/>
                  </a:lnTo>
                  <a:lnTo>
                    <a:pt x="44792" y="77533"/>
                  </a:lnTo>
                  <a:lnTo>
                    <a:pt x="41313" y="78206"/>
                  </a:lnTo>
                  <a:lnTo>
                    <a:pt x="38290" y="78384"/>
                  </a:lnTo>
                  <a:lnTo>
                    <a:pt x="12763" y="78384"/>
                  </a:lnTo>
                  <a:lnTo>
                    <a:pt x="19278" y="71391"/>
                  </a:lnTo>
                  <a:lnTo>
                    <a:pt x="31394" y="57530"/>
                  </a:lnTo>
                  <a:lnTo>
                    <a:pt x="48653" y="26987"/>
                  </a:lnTo>
                  <a:lnTo>
                    <a:pt x="48653" y="16522"/>
                  </a:lnTo>
                  <a:lnTo>
                    <a:pt x="46443" y="11226"/>
                  </a:lnTo>
                  <a:lnTo>
                    <a:pt x="37617" y="2235"/>
                  </a:lnTo>
                  <a:lnTo>
                    <a:pt x="32118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251202" y="2595283"/>
              <a:ext cx="116903" cy="8950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990075" y="2595283"/>
              <a:ext cx="203847" cy="89763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610042" y="2595269"/>
              <a:ext cx="2647950" cy="342900"/>
            </a:xfrm>
            <a:custGeom>
              <a:avLst/>
              <a:gdLst/>
              <a:ahLst/>
              <a:cxnLst/>
              <a:rect l="l" t="t" r="r" b="b"/>
              <a:pathLst>
                <a:path w="2647950" h="342900">
                  <a:moveTo>
                    <a:pt x="46202" y="307073"/>
                  </a:moveTo>
                  <a:lnTo>
                    <a:pt x="44919" y="302539"/>
                  </a:lnTo>
                  <a:lnTo>
                    <a:pt x="39801" y="294830"/>
                  </a:lnTo>
                  <a:lnTo>
                    <a:pt x="36029" y="291858"/>
                  </a:lnTo>
                  <a:lnTo>
                    <a:pt x="31038" y="289788"/>
                  </a:lnTo>
                  <a:lnTo>
                    <a:pt x="38468" y="283083"/>
                  </a:lnTo>
                  <a:lnTo>
                    <a:pt x="42176" y="276606"/>
                  </a:lnTo>
                  <a:lnTo>
                    <a:pt x="42176" y="266522"/>
                  </a:lnTo>
                  <a:lnTo>
                    <a:pt x="40868" y="262940"/>
                  </a:lnTo>
                  <a:lnTo>
                    <a:pt x="34759" y="255092"/>
                  </a:lnTo>
                  <a:lnTo>
                    <a:pt x="29756" y="252844"/>
                  </a:lnTo>
                  <a:lnTo>
                    <a:pt x="17983" y="252844"/>
                  </a:lnTo>
                  <a:lnTo>
                    <a:pt x="13576" y="254431"/>
                  </a:lnTo>
                  <a:lnTo>
                    <a:pt x="6502" y="260743"/>
                  </a:lnTo>
                  <a:lnTo>
                    <a:pt x="3581" y="265226"/>
                  </a:lnTo>
                  <a:lnTo>
                    <a:pt x="1257" y="271030"/>
                  </a:lnTo>
                  <a:lnTo>
                    <a:pt x="3238" y="272046"/>
                  </a:lnTo>
                  <a:lnTo>
                    <a:pt x="7391" y="265010"/>
                  </a:lnTo>
                  <a:lnTo>
                    <a:pt x="12560" y="261493"/>
                  </a:lnTo>
                  <a:lnTo>
                    <a:pt x="22593" y="261493"/>
                  </a:lnTo>
                  <a:lnTo>
                    <a:pt x="25793" y="262839"/>
                  </a:lnTo>
                  <a:lnTo>
                    <a:pt x="30949" y="268224"/>
                  </a:lnTo>
                  <a:lnTo>
                    <a:pt x="32232" y="271754"/>
                  </a:lnTo>
                  <a:lnTo>
                    <a:pt x="32232" y="279463"/>
                  </a:lnTo>
                  <a:lnTo>
                    <a:pt x="13665" y="296138"/>
                  </a:lnTo>
                  <a:lnTo>
                    <a:pt x="13665" y="298043"/>
                  </a:lnTo>
                  <a:lnTo>
                    <a:pt x="18694" y="298043"/>
                  </a:lnTo>
                  <a:lnTo>
                    <a:pt x="21755" y="298742"/>
                  </a:lnTo>
                  <a:lnTo>
                    <a:pt x="37325" y="316572"/>
                  </a:lnTo>
                  <a:lnTo>
                    <a:pt x="37325" y="324497"/>
                  </a:lnTo>
                  <a:lnTo>
                    <a:pt x="35826" y="328460"/>
                  </a:lnTo>
                  <a:lnTo>
                    <a:pt x="29794" y="335153"/>
                  </a:lnTo>
                  <a:lnTo>
                    <a:pt x="26250" y="336829"/>
                  </a:lnTo>
                  <a:lnTo>
                    <a:pt x="20497" y="336829"/>
                  </a:lnTo>
                  <a:lnTo>
                    <a:pt x="18910" y="336600"/>
                  </a:lnTo>
                  <a:lnTo>
                    <a:pt x="16522" y="335876"/>
                  </a:lnTo>
                  <a:lnTo>
                    <a:pt x="8534" y="331635"/>
                  </a:lnTo>
                  <a:lnTo>
                    <a:pt x="4800" y="330911"/>
                  </a:lnTo>
                  <a:lnTo>
                    <a:pt x="3479" y="330911"/>
                  </a:lnTo>
                  <a:lnTo>
                    <a:pt x="2349" y="331381"/>
                  </a:lnTo>
                  <a:lnTo>
                    <a:pt x="469" y="333248"/>
                  </a:lnTo>
                  <a:lnTo>
                    <a:pt x="0" y="334327"/>
                  </a:lnTo>
                  <a:lnTo>
                    <a:pt x="0" y="337210"/>
                  </a:lnTo>
                  <a:lnTo>
                    <a:pt x="990" y="338759"/>
                  </a:lnTo>
                  <a:lnTo>
                    <a:pt x="4940" y="341642"/>
                  </a:lnTo>
                  <a:lnTo>
                    <a:pt x="8674" y="342353"/>
                  </a:lnTo>
                  <a:lnTo>
                    <a:pt x="14147" y="342353"/>
                  </a:lnTo>
                  <a:lnTo>
                    <a:pt x="46202" y="319747"/>
                  </a:lnTo>
                  <a:lnTo>
                    <a:pt x="46202" y="307073"/>
                  </a:lnTo>
                  <a:close/>
                </a:path>
                <a:path w="2647950" h="342900">
                  <a:moveTo>
                    <a:pt x="2364244" y="54229"/>
                  </a:moveTo>
                  <a:lnTo>
                    <a:pt x="2362962" y="49695"/>
                  </a:lnTo>
                  <a:lnTo>
                    <a:pt x="2357844" y="41986"/>
                  </a:lnTo>
                  <a:lnTo>
                    <a:pt x="2354072" y="39014"/>
                  </a:lnTo>
                  <a:lnTo>
                    <a:pt x="2349081" y="36944"/>
                  </a:lnTo>
                  <a:lnTo>
                    <a:pt x="2356510" y="30238"/>
                  </a:lnTo>
                  <a:lnTo>
                    <a:pt x="2360218" y="23761"/>
                  </a:lnTo>
                  <a:lnTo>
                    <a:pt x="2360218" y="13677"/>
                  </a:lnTo>
                  <a:lnTo>
                    <a:pt x="2358910" y="10096"/>
                  </a:lnTo>
                  <a:lnTo>
                    <a:pt x="2357767" y="8648"/>
                  </a:lnTo>
                  <a:lnTo>
                    <a:pt x="2356269" y="6743"/>
                  </a:lnTo>
                  <a:lnTo>
                    <a:pt x="2352802" y="2247"/>
                  </a:lnTo>
                  <a:lnTo>
                    <a:pt x="2347798" y="0"/>
                  </a:lnTo>
                  <a:lnTo>
                    <a:pt x="2336025" y="0"/>
                  </a:lnTo>
                  <a:lnTo>
                    <a:pt x="2331618" y="1587"/>
                  </a:lnTo>
                  <a:lnTo>
                    <a:pt x="2324544" y="7899"/>
                  </a:lnTo>
                  <a:lnTo>
                    <a:pt x="2321623" y="12382"/>
                  </a:lnTo>
                  <a:lnTo>
                    <a:pt x="2319299" y="18186"/>
                  </a:lnTo>
                  <a:lnTo>
                    <a:pt x="2321280" y="19202"/>
                  </a:lnTo>
                  <a:lnTo>
                    <a:pt x="2325433" y="12166"/>
                  </a:lnTo>
                  <a:lnTo>
                    <a:pt x="2330602" y="8648"/>
                  </a:lnTo>
                  <a:lnTo>
                    <a:pt x="2340635" y="8648"/>
                  </a:lnTo>
                  <a:lnTo>
                    <a:pt x="2343835" y="9994"/>
                  </a:lnTo>
                  <a:lnTo>
                    <a:pt x="2348992" y="15379"/>
                  </a:lnTo>
                  <a:lnTo>
                    <a:pt x="2350274" y="18910"/>
                  </a:lnTo>
                  <a:lnTo>
                    <a:pt x="2350274" y="26619"/>
                  </a:lnTo>
                  <a:lnTo>
                    <a:pt x="2331707" y="43294"/>
                  </a:lnTo>
                  <a:lnTo>
                    <a:pt x="2331707" y="45199"/>
                  </a:lnTo>
                  <a:lnTo>
                    <a:pt x="2336736" y="45199"/>
                  </a:lnTo>
                  <a:lnTo>
                    <a:pt x="2339797" y="45897"/>
                  </a:lnTo>
                  <a:lnTo>
                    <a:pt x="2355367" y="63728"/>
                  </a:lnTo>
                  <a:lnTo>
                    <a:pt x="2355367" y="71653"/>
                  </a:lnTo>
                  <a:lnTo>
                    <a:pt x="2353868" y="75615"/>
                  </a:lnTo>
                  <a:lnTo>
                    <a:pt x="2347836" y="82308"/>
                  </a:lnTo>
                  <a:lnTo>
                    <a:pt x="2344293" y="83985"/>
                  </a:lnTo>
                  <a:lnTo>
                    <a:pt x="2338540" y="83985"/>
                  </a:lnTo>
                  <a:lnTo>
                    <a:pt x="2336952" y="83756"/>
                  </a:lnTo>
                  <a:lnTo>
                    <a:pt x="2335479" y="83286"/>
                  </a:lnTo>
                  <a:lnTo>
                    <a:pt x="2334564" y="83032"/>
                  </a:lnTo>
                  <a:lnTo>
                    <a:pt x="2332901" y="82232"/>
                  </a:lnTo>
                  <a:lnTo>
                    <a:pt x="2328113" y="79565"/>
                  </a:lnTo>
                  <a:lnTo>
                    <a:pt x="2326576" y="78790"/>
                  </a:lnTo>
                  <a:lnTo>
                    <a:pt x="2325890" y="78574"/>
                  </a:lnTo>
                  <a:lnTo>
                    <a:pt x="2322842" y="78066"/>
                  </a:lnTo>
                  <a:lnTo>
                    <a:pt x="2321522" y="78066"/>
                  </a:lnTo>
                  <a:lnTo>
                    <a:pt x="2320391" y="78536"/>
                  </a:lnTo>
                  <a:lnTo>
                    <a:pt x="2318512" y="80403"/>
                  </a:lnTo>
                  <a:lnTo>
                    <a:pt x="2318042" y="81483"/>
                  </a:lnTo>
                  <a:lnTo>
                    <a:pt x="2318042" y="84366"/>
                  </a:lnTo>
                  <a:lnTo>
                    <a:pt x="2319032" y="85915"/>
                  </a:lnTo>
                  <a:lnTo>
                    <a:pt x="2322982" y="88798"/>
                  </a:lnTo>
                  <a:lnTo>
                    <a:pt x="2326716" y="89509"/>
                  </a:lnTo>
                  <a:lnTo>
                    <a:pt x="2332190" y="89509"/>
                  </a:lnTo>
                  <a:lnTo>
                    <a:pt x="2339987" y="88849"/>
                  </a:lnTo>
                  <a:lnTo>
                    <a:pt x="2346820" y="86842"/>
                  </a:lnTo>
                  <a:lnTo>
                    <a:pt x="2351811" y="83985"/>
                  </a:lnTo>
                  <a:lnTo>
                    <a:pt x="2352662" y="83515"/>
                  </a:lnTo>
                  <a:lnTo>
                    <a:pt x="2357551" y="78790"/>
                  </a:lnTo>
                  <a:lnTo>
                    <a:pt x="2361996" y="73367"/>
                  </a:lnTo>
                  <a:lnTo>
                    <a:pt x="2364244" y="66903"/>
                  </a:lnTo>
                  <a:lnTo>
                    <a:pt x="2364244" y="54229"/>
                  </a:lnTo>
                  <a:close/>
                </a:path>
                <a:path w="2647950" h="342900">
                  <a:moveTo>
                    <a:pt x="2431897" y="44056"/>
                  </a:moveTo>
                  <a:lnTo>
                    <a:pt x="2420150" y="6769"/>
                  </a:lnTo>
                  <a:lnTo>
                    <a:pt x="2420150" y="31432"/>
                  </a:lnTo>
                  <a:lnTo>
                    <a:pt x="2420035" y="46990"/>
                  </a:lnTo>
                  <a:lnTo>
                    <a:pt x="2409799" y="84480"/>
                  </a:lnTo>
                  <a:lnTo>
                    <a:pt x="2407564" y="85509"/>
                  </a:lnTo>
                  <a:lnTo>
                    <a:pt x="2400897" y="85509"/>
                  </a:lnTo>
                  <a:lnTo>
                    <a:pt x="2391181" y="38277"/>
                  </a:lnTo>
                  <a:lnTo>
                    <a:pt x="2391613" y="32219"/>
                  </a:lnTo>
                  <a:lnTo>
                    <a:pt x="2393683" y="17132"/>
                  </a:lnTo>
                  <a:lnTo>
                    <a:pt x="2395651" y="11595"/>
                  </a:lnTo>
                  <a:lnTo>
                    <a:pt x="2400643" y="5486"/>
                  </a:lnTo>
                  <a:lnTo>
                    <a:pt x="2403056" y="4203"/>
                  </a:lnTo>
                  <a:lnTo>
                    <a:pt x="2408085" y="4203"/>
                  </a:lnTo>
                  <a:lnTo>
                    <a:pt x="2420150" y="31432"/>
                  </a:lnTo>
                  <a:lnTo>
                    <a:pt x="2420150" y="6769"/>
                  </a:lnTo>
                  <a:lnTo>
                    <a:pt x="2418257" y="4203"/>
                  </a:lnTo>
                  <a:lnTo>
                    <a:pt x="2417661" y="3378"/>
                  </a:lnTo>
                  <a:lnTo>
                    <a:pt x="2412060" y="0"/>
                  </a:lnTo>
                  <a:lnTo>
                    <a:pt x="2402001" y="0"/>
                  </a:lnTo>
                  <a:lnTo>
                    <a:pt x="2398280" y="1384"/>
                  </a:lnTo>
                  <a:lnTo>
                    <a:pt x="2394597" y="4203"/>
                  </a:lnTo>
                  <a:lnTo>
                    <a:pt x="2390051" y="7607"/>
                  </a:lnTo>
                  <a:lnTo>
                    <a:pt x="2379421" y="46990"/>
                  </a:lnTo>
                  <a:lnTo>
                    <a:pt x="2379751" y="53733"/>
                  </a:lnTo>
                  <a:lnTo>
                    <a:pt x="2397480" y="89509"/>
                  </a:lnTo>
                  <a:lnTo>
                    <a:pt x="2409152" y="89509"/>
                  </a:lnTo>
                  <a:lnTo>
                    <a:pt x="2413216" y="87934"/>
                  </a:lnTo>
                  <a:lnTo>
                    <a:pt x="2416441" y="85509"/>
                  </a:lnTo>
                  <a:lnTo>
                    <a:pt x="2421636" y="81622"/>
                  </a:lnTo>
                  <a:lnTo>
                    <a:pt x="2431631" y="51282"/>
                  </a:lnTo>
                  <a:lnTo>
                    <a:pt x="2431897" y="44056"/>
                  </a:lnTo>
                  <a:close/>
                </a:path>
                <a:path w="2647950" h="342900">
                  <a:moveTo>
                    <a:pt x="2487930" y="54229"/>
                  </a:moveTo>
                  <a:lnTo>
                    <a:pt x="2486647" y="49695"/>
                  </a:lnTo>
                  <a:lnTo>
                    <a:pt x="2481529" y="41986"/>
                  </a:lnTo>
                  <a:lnTo>
                    <a:pt x="2477757" y="39014"/>
                  </a:lnTo>
                  <a:lnTo>
                    <a:pt x="2472766" y="36944"/>
                  </a:lnTo>
                  <a:lnTo>
                    <a:pt x="2480195" y="30238"/>
                  </a:lnTo>
                  <a:lnTo>
                    <a:pt x="2483916" y="23761"/>
                  </a:lnTo>
                  <a:lnTo>
                    <a:pt x="2483916" y="13677"/>
                  </a:lnTo>
                  <a:lnTo>
                    <a:pt x="2482596" y="10096"/>
                  </a:lnTo>
                  <a:lnTo>
                    <a:pt x="2481453" y="8648"/>
                  </a:lnTo>
                  <a:lnTo>
                    <a:pt x="2479954" y="6743"/>
                  </a:lnTo>
                  <a:lnTo>
                    <a:pt x="2476487" y="2247"/>
                  </a:lnTo>
                  <a:lnTo>
                    <a:pt x="2471483" y="0"/>
                  </a:lnTo>
                  <a:lnTo>
                    <a:pt x="2459710" y="0"/>
                  </a:lnTo>
                  <a:lnTo>
                    <a:pt x="2455303" y="1587"/>
                  </a:lnTo>
                  <a:lnTo>
                    <a:pt x="2448229" y="7899"/>
                  </a:lnTo>
                  <a:lnTo>
                    <a:pt x="2445308" y="12382"/>
                  </a:lnTo>
                  <a:lnTo>
                    <a:pt x="2442984" y="18186"/>
                  </a:lnTo>
                  <a:lnTo>
                    <a:pt x="2444966" y="19202"/>
                  </a:lnTo>
                  <a:lnTo>
                    <a:pt x="2449118" y="12166"/>
                  </a:lnTo>
                  <a:lnTo>
                    <a:pt x="2454287" y="8648"/>
                  </a:lnTo>
                  <a:lnTo>
                    <a:pt x="2464320" y="8648"/>
                  </a:lnTo>
                  <a:lnTo>
                    <a:pt x="2467521" y="9994"/>
                  </a:lnTo>
                  <a:lnTo>
                    <a:pt x="2472677" y="15379"/>
                  </a:lnTo>
                  <a:lnTo>
                    <a:pt x="2473960" y="18910"/>
                  </a:lnTo>
                  <a:lnTo>
                    <a:pt x="2473960" y="26619"/>
                  </a:lnTo>
                  <a:lnTo>
                    <a:pt x="2455392" y="43294"/>
                  </a:lnTo>
                  <a:lnTo>
                    <a:pt x="2455392" y="45199"/>
                  </a:lnTo>
                  <a:lnTo>
                    <a:pt x="2460421" y="45199"/>
                  </a:lnTo>
                  <a:lnTo>
                    <a:pt x="2463482" y="45897"/>
                  </a:lnTo>
                  <a:lnTo>
                    <a:pt x="2479052" y="63728"/>
                  </a:lnTo>
                  <a:lnTo>
                    <a:pt x="2479052" y="71653"/>
                  </a:lnTo>
                  <a:lnTo>
                    <a:pt x="2477554" y="75615"/>
                  </a:lnTo>
                  <a:lnTo>
                    <a:pt x="2471521" y="82308"/>
                  </a:lnTo>
                  <a:lnTo>
                    <a:pt x="2467978" y="83985"/>
                  </a:lnTo>
                  <a:lnTo>
                    <a:pt x="2462225" y="83985"/>
                  </a:lnTo>
                  <a:lnTo>
                    <a:pt x="2460650" y="83756"/>
                  </a:lnTo>
                  <a:lnTo>
                    <a:pt x="2459164" y="83286"/>
                  </a:lnTo>
                  <a:lnTo>
                    <a:pt x="2458250" y="83032"/>
                  </a:lnTo>
                  <a:lnTo>
                    <a:pt x="2456586" y="82232"/>
                  </a:lnTo>
                  <a:lnTo>
                    <a:pt x="2451798" y="79565"/>
                  </a:lnTo>
                  <a:lnTo>
                    <a:pt x="2450261" y="78790"/>
                  </a:lnTo>
                  <a:lnTo>
                    <a:pt x="2449576" y="78574"/>
                  </a:lnTo>
                  <a:lnTo>
                    <a:pt x="2446528" y="78066"/>
                  </a:lnTo>
                  <a:lnTo>
                    <a:pt x="2445207" y="78066"/>
                  </a:lnTo>
                  <a:lnTo>
                    <a:pt x="2444077" y="78536"/>
                  </a:lnTo>
                  <a:lnTo>
                    <a:pt x="2442197" y="80403"/>
                  </a:lnTo>
                  <a:lnTo>
                    <a:pt x="2441727" y="81483"/>
                  </a:lnTo>
                  <a:lnTo>
                    <a:pt x="2441727" y="84366"/>
                  </a:lnTo>
                  <a:lnTo>
                    <a:pt x="2442718" y="85915"/>
                  </a:lnTo>
                  <a:lnTo>
                    <a:pt x="2446680" y="88798"/>
                  </a:lnTo>
                  <a:lnTo>
                    <a:pt x="2450401" y="89509"/>
                  </a:lnTo>
                  <a:lnTo>
                    <a:pt x="2455875" y="89509"/>
                  </a:lnTo>
                  <a:lnTo>
                    <a:pt x="2463673" y="88849"/>
                  </a:lnTo>
                  <a:lnTo>
                    <a:pt x="2470505" y="86842"/>
                  </a:lnTo>
                  <a:lnTo>
                    <a:pt x="2475496" y="83985"/>
                  </a:lnTo>
                  <a:lnTo>
                    <a:pt x="2476347" y="83515"/>
                  </a:lnTo>
                  <a:lnTo>
                    <a:pt x="2481237" y="78790"/>
                  </a:lnTo>
                  <a:lnTo>
                    <a:pt x="2485694" y="73367"/>
                  </a:lnTo>
                  <a:lnTo>
                    <a:pt x="2487930" y="66903"/>
                  </a:lnTo>
                  <a:lnTo>
                    <a:pt x="2487930" y="54229"/>
                  </a:lnTo>
                  <a:close/>
                </a:path>
                <a:path w="2647950" h="342900">
                  <a:moveTo>
                    <a:pt x="2520594" y="84658"/>
                  </a:moveTo>
                  <a:lnTo>
                    <a:pt x="2520569" y="80721"/>
                  </a:lnTo>
                  <a:lnTo>
                    <a:pt x="2519946" y="79095"/>
                  </a:lnTo>
                  <a:lnTo>
                    <a:pt x="2517394" y="76339"/>
                  </a:lnTo>
                  <a:lnTo>
                    <a:pt x="2515819" y="75653"/>
                  </a:lnTo>
                  <a:lnTo>
                    <a:pt x="2512098" y="75653"/>
                  </a:lnTo>
                  <a:lnTo>
                    <a:pt x="2510536" y="76339"/>
                  </a:lnTo>
                  <a:lnTo>
                    <a:pt x="2507945" y="79044"/>
                  </a:lnTo>
                  <a:lnTo>
                    <a:pt x="2507284" y="80721"/>
                  </a:lnTo>
                  <a:lnTo>
                    <a:pt x="2507284" y="84658"/>
                  </a:lnTo>
                  <a:lnTo>
                    <a:pt x="2507945" y="86321"/>
                  </a:lnTo>
                  <a:lnTo>
                    <a:pt x="2510536" y="89077"/>
                  </a:lnTo>
                  <a:lnTo>
                    <a:pt x="2512098" y="89763"/>
                  </a:lnTo>
                  <a:lnTo>
                    <a:pt x="2515781" y="89763"/>
                  </a:lnTo>
                  <a:lnTo>
                    <a:pt x="2517343" y="89077"/>
                  </a:lnTo>
                  <a:lnTo>
                    <a:pt x="2519946" y="86321"/>
                  </a:lnTo>
                  <a:lnTo>
                    <a:pt x="2520594" y="84658"/>
                  </a:lnTo>
                  <a:close/>
                </a:path>
                <a:path w="2647950" h="342900">
                  <a:moveTo>
                    <a:pt x="2585288" y="71399"/>
                  </a:moveTo>
                  <a:lnTo>
                    <a:pt x="2583078" y="71399"/>
                  </a:lnTo>
                  <a:lnTo>
                    <a:pt x="2582037" y="73304"/>
                  </a:lnTo>
                  <a:lnTo>
                    <a:pt x="2580817" y="74777"/>
                  </a:lnTo>
                  <a:lnTo>
                    <a:pt x="2578023" y="76847"/>
                  </a:lnTo>
                  <a:lnTo>
                    <a:pt x="2576461" y="77546"/>
                  </a:lnTo>
                  <a:lnTo>
                    <a:pt x="2572982" y="78219"/>
                  </a:lnTo>
                  <a:lnTo>
                    <a:pt x="2569959" y="78384"/>
                  </a:lnTo>
                  <a:lnTo>
                    <a:pt x="2544432" y="78384"/>
                  </a:lnTo>
                  <a:lnTo>
                    <a:pt x="2546985" y="75755"/>
                  </a:lnTo>
                  <a:lnTo>
                    <a:pt x="2550947" y="71399"/>
                  </a:lnTo>
                  <a:lnTo>
                    <a:pt x="2574874" y="40957"/>
                  </a:lnTo>
                  <a:lnTo>
                    <a:pt x="2580322" y="27000"/>
                  </a:lnTo>
                  <a:lnTo>
                    <a:pt x="2580309" y="16510"/>
                  </a:lnTo>
                  <a:lnTo>
                    <a:pt x="2578112" y="11239"/>
                  </a:lnTo>
                  <a:lnTo>
                    <a:pt x="2576626" y="9728"/>
                  </a:lnTo>
                  <a:lnTo>
                    <a:pt x="2569286" y="2247"/>
                  </a:lnTo>
                  <a:lnTo>
                    <a:pt x="2563787" y="0"/>
                  </a:lnTo>
                  <a:lnTo>
                    <a:pt x="2550998" y="0"/>
                  </a:lnTo>
                  <a:lnTo>
                    <a:pt x="2545842" y="2095"/>
                  </a:lnTo>
                  <a:lnTo>
                    <a:pt x="2537574" y="10490"/>
                  </a:lnTo>
                  <a:lnTo>
                    <a:pt x="2534996" y="16535"/>
                  </a:lnTo>
                  <a:lnTo>
                    <a:pt x="2534005" y="24345"/>
                  </a:lnTo>
                  <a:lnTo>
                    <a:pt x="2536228" y="24345"/>
                  </a:lnTo>
                  <a:lnTo>
                    <a:pt x="2537739" y="19558"/>
                  </a:lnTo>
                  <a:lnTo>
                    <a:pt x="2540089" y="15925"/>
                  </a:lnTo>
                  <a:lnTo>
                    <a:pt x="2546439" y="10972"/>
                  </a:lnTo>
                  <a:lnTo>
                    <a:pt x="2550020" y="9728"/>
                  </a:lnTo>
                  <a:lnTo>
                    <a:pt x="2558415" y="9728"/>
                  </a:lnTo>
                  <a:lnTo>
                    <a:pt x="2562187" y="11493"/>
                  </a:lnTo>
                  <a:lnTo>
                    <a:pt x="2568498" y="18529"/>
                  </a:lnTo>
                  <a:lnTo>
                    <a:pt x="2570073" y="23012"/>
                  </a:lnTo>
                  <a:lnTo>
                    <a:pt x="2570035" y="35737"/>
                  </a:lnTo>
                  <a:lnTo>
                    <a:pt x="2541447" y="75882"/>
                  </a:lnTo>
                  <a:lnTo>
                    <a:pt x="2531668" y="85636"/>
                  </a:lnTo>
                  <a:lnTo>
                    <a:pt x="2531668" y="87985"/>
                  </a:lnTo>
                  <a:lnTo>
                    <a:pt x="2579598" y="87985"/>
                  </a:lnTo>
                  <a:lnTo>
                    <a:pt x="2582888" y="78384"/>
                  </a:lnTo>
                  <a:lnTo>
                    <a:pt x="2585288" y="71399"/>
                  </a:lnTo>
                  <a:close/>
                </a:path>
                <a:path w="2647950" h="342900">
                  <a:moveTo>
                    <a:pt x="2647861" y="44056"/>
                  </a:moveTo>
                  <a:lnTo>
                    <a:pt x="2636113" y="6794"/>
                  </a:lnTo>
                  <a:lnTo>
                    <a:pt x="2636113" y="31432"/>
                  </a:lnTo>
                  <a:lnTo>
                    <a:pt x="2635999" y="46990"/>
                  </a:lnTo>
                  <a:lnTo>
                    <a:pt x="2625763" y="84480"/>
                  </a:lnTo>
                  <a:lnTo>
                    <a:pt x="2623528" y="85509"/>
                  </a:lnTo>
                  <a:lnTo>
                    <a:pt x="2616860" y="85509"/>
                  </a:lnTo>
                  <a:lnTo>
                    <a:pt x="2607145" y="38277"/>
                  </a:lnTo>
                  <a:lnTo>
                    <a:pt x="2607576" y="32219"/>
                  </a:lnTo>
                  <a:lnTo>
                    <a:pt x="2609646" y="17132"/>
                  </a:lnTo>
                  <a:lnTo>
                    <a:pt x="2611602" y="11595"/>
                  </a:lnTo>
                  <a:lnTo>
                    <a:pt x="2616606" y="5486"/>
                  </a:lnTo>
                  <a:lnTo>
                    <a:pt x="2619019" y="4203"/>
                  </a:lnTo>
                  <a:lnTo>
                    <a:pt x="2624048" y="4203"/>
                  </a:lnTo>
                  <a:lnTo>
                    <a:pt x="2636113" y="31432"/>
                  </a:lnTo>
                  <a:lnTo>
                    <a:pt x="2636113" y="6794"/>
                  </a:lnTo>
                  <a:lnTo>
                    <a:pt x="2634208" y="4203"/>
                  </a:lnTo>
                  <a:lnTo>
                    <a:pt x="2633611" y="3378"/>
                  </a:lnTo>
                  <a:lnTo>
                    <a:pt x="2628023" y="0"/>
                  </a:lnTo>
                  <a:lnTo>
                    <a:pt x="2617952" y="0"/>
                  </a:lnTo>
                  <a:lnTo>
                    <a:pt x="2614244" y="1384"/>
                  </a:lnTo>
                  <a:lnTo>
                    <a:pt x="2610561" y="4203"/>
                  </a:lnTo>
                  <a:lnTo>
                    <a:pt x="2606014" y="7607"/>
                  </a:lnTo>
                  <a:lnTo>
                    <a:pt x="2595384" y="46990"/>
                  </a:lnTo>
                  <a:lnTo>
                    <a:pt x="2595715" y="53733"/>
                  </a:lnTo>
                  <a:lnTo>
                    <a:pt x="2613444" y="89509"/>
                  </a:lnTo>
                  <a:lnTo>
                    <a:pt x="2625102" y="89509"/>
                  </a:lnTo>
                  <a:lnTo>
                    <a:pt x="2629166" y="87934"/>
                  </a:lnTo>
                  <a:lnTo>
                    <a:pt x="2632405" y="85509"/>
                  </a:lnTo>
                  <a:lnTo>
                    <a:pt x="2637599" y="81622"/>
                  </a:lnTo>
                  <a:lnTo>
                    <a:pt x="2647594" y="51282"/>
                  </a:lnTo>
                  <a:lnTo>
                    <a:pt x="2647861" y="44056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251202" y="2848114"/>
              <a:ext cx="116903" cy="89509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990075" y="2848114"/>
              <a:ext cx="205816" cy="89763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606981" y="2848126"/>
              <a:ext cx="2651125" cy="340995"/>
            </a:xfrm>
            <a:custGeom>
              <a:avLst/>
              <a:gdLst/>
              <a:ahLst/>
              <a:cxnLst/>
              <a:rect l="l" t="t" r="r" b="b"/>
              <a:pathLst>
                <a:path w="2651125" h="340994">
                  <a:moveTo>
                    <a:pt x="55181" y="309029"/>
                  </a:moveTo>
                  <a:lnTo>
                    <a:pt x="44272" y="309029"/>
                  </a:lnTo>
                  <a:lnTo>
                    <a:pt x="44272" y="266242"/>
                  </a:lnTo>
                  <a:lnTo>
                    <a:pt x="44272" y="252831"/>
                  </a:lnTo>
                  <a:lnTo>
                    <a:pt x="37680" y="252831"/>
                  </a:lnTo>
                  <a:lnTo>
                    <a:pt x="34391" y="257822"/>
                  </a:lnTo>
                  <a:lnTo>
                    <a:pt x="34391" y="266242"/>
                  </a:lnTo>
                  <a:lnTo>
                    <a:pt x="34391" y="309029"/>
                  </a:lnTo>
                  <a:lnTo>
                    <a:pt x="5867" y="309029"/>
                  </a:lnTo>
                  <a:lnTo>
                    <a:pt x="34391" y="266242"/>
                  </a:lnTo>
                  <a:lnTo>
                    <a:pt x="34391" y="257822"/>
                  </a:lnTo>
                  <a:lnTo>
                    <a:pt x="0" y="309918"/>
                  </a:lnTo>
                  <a:lnTo>
                    <a:pt x="0" y="318058"/>
                  </a:lnTo>
                  <a:lnTo>
                    <a:pt x="34391" y="318058"/>
                  </a:lnTo>
                  <a:lnTo>
                    <a:pt x="34391" y="340817"/>
                  </a:lnTo>
                  <a:lnTo>
                    <a:pt x="44272" y="340817"/>
                  </a:lnTo>
                  <a:lnTo>
                    <a:pt x="44272" y="318058"/>
                  </a:lnTo>
                  <a:lnTo>
                    <a:pt x="55181" y="318058"/>
                  </a:lnTo>
                  <a:lnTo>
                    <a:pt x="55181" y="309029"/>
                  </a:lnTo>
                  <a:close/>
                </a:path>
                <a:path w="2651125" h="340994">
                  <a:moveTo>
                    <a:pt x="2372410" y="71386"/>
                  </a:moveTo>
                  <a:lnTo>
                    <a:pt x="2370175" y="71399"/>
                  </a:lnTo>
                  <a:lnTo>
                    <a:pt x="2369147" y="73291"/>
                  </a:lnTo>
                  <a:lnTo>
                    <a:pt x="2367927" y="74764"/>
                  </a:lnTo>
                  <a:lnTo>
                    <a:pt x="2365133" y="76847"/>
                  </a:lnTo>
                  <a:lnTo>
                    <a:pt x="2363571" y="77533"/>
                  </a:lnTo>
                  <a:lnTo>
                    <a:pt x="2360091" y="78206"/>
                  </a:lnTo>
                  <a:lnTo>
                    <a:pt x="2357069" y="78384"/>
                  </a:lnTo>
                  <a:lnTo>
                    <a:pt x="2331542" y="78384"/>
                  </a:lnTo>
                  <a:lnTo>
                    <a:pt x="2334095" y="75755"/>
                  </a:lnTo>
                  <a:lnTo>
                    <a:pt x="2338057" y="71386"/>
                  </a:lnTo>
                  <a:lnTo>
                    <a:pt x="2361996" y="40957"/>
                  </a:lnTo>
                  <a:lnTo>
                    <a:pt x="2367432" y="26987"/>
                  </a:lnTo>
                  <a:lnTo>
                    <a:pt x="2367419" y="16497"/>
                  </a:lnTo>
                  <a:lnTo>
                    <a:pt x="2365222" y="11226"/>
                  </a:lnTo>
                  <a:lnTo>
                    <a:pt x="2363736" y="9715"/>
                  </a:lnTo>
                  <a:lnTo>
                    <a:pt x="2356396" y="2235"/>
                  </a:lnTo>
                  <a:lnTo>
                    <a:pt x="2350897" y="0"/>
                  </a:lnTo>
                  <a:lnTo>
                    <a:pt x="2338108" y="0"/>
                  </a:lnTo>
                  <a:lnTo>
                    <a:pt x="2332952" y="2095"/>
                  </a:lnTo>
                  <a:lnTo>
                    <a:pt x="2324684" y="10477"/>
                  </a:lnTo>
                  <a:lnTo>
                    <a:pt x="2322106" y="16522"/>
                  </a:lnTo>
                  <a:lnTo>
                    <a:pt x="2321115" y="24345"/>
                  </a:lnTo>
                  <a:lnTo>
                    <a:pt x="2323338" y="24345"/>
                  </a:lnTo>
                  <a:lnTo>
                    <a:pt x="2324849" y="19558"/>
                  </a:lnTo>
                  <a:lnTo>
                    <a:pt x="2327198" y="15913"/>
                  </a:lnTo>
                  <a:lnTo>
                    <a:pt x="2333548" y="10960"/>
                  </a:lnTo>
                  <a:lnTo>
                    <a:pt x="2337130" y="9715"/>
                  </a:lnTo>
                  <a:lnTo>
                    <a:pt x="2345525" y="9715"/>
                  </a:lnTo>
                  <a:lnTo>
                    <a:pt x="2349296" y="11480"/>
                  </a:lnTo>
                  <a:lnTo>
                    <a:pt x="2355608" y="18516"/>
                  </a:lnTo>
                  <a:lnTo>
                    <a:pt x="2357183" y="23012"/>
                  </a:lnTo>
                  <a:lnTo>
                    <a:pt x="2357145" y="35725"/>
                  </a:lnTo>
                  <a:lnTo>
                    <a:pt x="2328557" y="75869"/>
                  </a:lnTo>
                  <a:lnTo>
                    <a:pt x="2318778" y="85623"/>
                  </a:lnTo>
                  <a:lnTo>
                    <a:pt x="2318778" y="87985"/>
                  </a:lnTo>
                  <a:lnTo>
                    <a:pt x="2366708" y="87985"/>
                  </a:lnTo>
                  <a:lnTo>
                    <a:pt x="2369997" y="78384"/>
                  </a:lnTo>
                  <a:lnTo>
                    <a:pt x="2372410" y="71386"/>
                  </a:lnTo>
                  <a:close/>
                </a:path>
                <a:path w="2651125" h="340994">
                  <a:moveTo>
                    <a:pt x="2434056" y="35534"/>
                  </a:moveTo>
                  <a:lnTo>
                    <a:pt x="2422677" y="5524"/>
                  </a:lnTo>
                  <a:lnTo>
                    <a:pt x="2422677" y="35598"/>
                  </a:lnTo>
                  <a:lnTo>
                    <a:pt x="2422321" y="39941"/>
                  </a:lnTo>
                  <a:lnTo>
                    <a:pt x="2410256" y="50787"/>
                  </a:lnTo>
                  <a:lnTo>
                    <a:pt x="2404630" y="50787"/>
                  </a:lnTo>
                  <a:lnTo>
                    <a:pt x="2401430" y="48971"/>
                  </a:lnTo>
                  <a:lnTo>
                    <a:pt x="2395283" y="40284"/>
                  </a:lnTo>
                  <a:lnTo>
                    <a:pt x="2393505" y="33286"/>
                  </a:lnTo>
                  <a:lnTo>
                    <a:pt x="2393505" y="17640"/>
                  </a:lnTo>
                  <a:lnTo>
                    <a:pt x="2394839" y="12598"/>
                  </a:lnTo>
                  <a:lnTo>
                    <a:pt x="2400198" y="5816"/>
                  </a:lnTo>
                  <a:lnTo>
                    <a:pt x="2403310" y="4127"/>
                  </a:lnTo>
                  <a:lnTo>
                    <a:pt x="2409939" y="4127"/>
                  </a:lnTo>
                  <a:lnTo>
                    <a:pt x="2422677" y="35598"/>
                  </a:lnTo>
                  <a:lnTo>
                    <a:pt x="2422677" y="5524"/>
                  </a:lnTo>
                  <a:lnTo>
                    <a:pt x="2421547" y="4127"/>
                  </a:lnTo>
                  <a:lnTo>
                    <a:pt x="2420569" y="2921"/>
                  </a:lnTo>
                  <a:lnTo>
                    <a:pt x="2414854" y="0"/>
                  </a:lnTo>
                  <a:lnTo>
                    <a:pt x="2400274" y="0"/>
                  </a:lnTo>
                  <a:lnTo>
                    <a:pt x="2393861" y="3581"/>
                  </a:lnTo>
                  <a:lnTo>
                    <a:pt x="2388959" y="10731"/>
                  </a:lnTo>
                  <a:lnTo>
                    <a:pt x="2384882" y="16624"/>
                  </a:lnTo>
                  <a:lnTo>
                    <a:pt x="2382837" y="23342"/>
                  </a:lnTo>
                  <a:lnTo>
                    <a:pt x="2382837" y="38646"/>
                  </a:lnTo>
                  <a:lnTo>
                    <a:pt x="2384882" y="44869"/>
                  </a:lnTo>
                  <a:lnTo>
                    <a:pt x="2393023" y="54229"/>
                  </a:lnTo>
                  <a:lnTo>
                    <a:pt x="2397925" y="56578"/>
                  </a:lnTo>
                  <a:lnTo>
                    <a:pt x="2408707" y="56578"/>
                  </a:lnTo>
                  <a:lnTo>
                    <a:pt x="2414371" y="54432"/>
                  </a:lnTo>
                  <a:lnTo>
                    <a:pt x="2419705" y="50787"/>
                  </a:lnTo>
                  <a:lnTo>
                    <a:pt x="2420645" y="50152"/>
                  </a:lnTo>
                  <a:lnTo>
                    <a:pt x="2394483" y="86042"/>
                  </a:lnTo>
                  <a:lnTo>
                    <a:pt x="2384463" y="87401"/>
                  </a:lnTo>
                  <a:lnTo>
                    <a:pt x="2384463" y="89763"/>
                  </a:lnTo>
                  <a:lnTo>
                    <a:pt x="2395461" y="89763"/>
                  </a:lnTo>
                  <a:lnTo>
                    <a:pt x="2402471" y="87515"/>
                  </a:lnTo>
                  <a:lnTo>
                    <a:pt x="2430322" y="56057"/>
                  </a:lnTo>
                  <a:lnTo>
                    <a:pt x="2433650" y="42659"/>
                  </a:lnTo>
                  <a:lnTo>
                    <a:pt x="2434056" y="35534"/>
                  </a:lnTo>
                  <a:close/>
                </a:path>
                <a:path w="2651125" h="340994">
                  <a:moveTo>
                    <a:pt x="2496096" y="71386"/>
                  </a:moveTo>
                  <a:lnTo>
                    <a:pt x="2493861" y="71399"/>
                  </a:lnTo>
                  <a:lnTo>
                    <a:pt x="2492832" y="73291"/>
                  </a:lnTo>
                  <a:lnTo>
                    <a:pt x="2491613" y="74764"/>
                  </a:lnTo>
                  <a:lnTo>
                    <a:pt x="2488819" y="76847"/>
                  </a:lnTo>
                  <a:lnTo>
                    <a:pt x="2487257" y="77533"/>
                  </a:lnTo>
                  <a:lnTo>
                    <a:pt x="2483777" y="78206"/>
                  </a:lnTo>
                  <a:lnTo>
                    <a:pt x="2480754" y="78384"/>
                  </a:lnTo>
                  <a:lnTo>
                    <a:pt x="2455227" y="78384"/>
                  </a:lnTo>
                  <a:lnTo>
                    <a:pt x="2457780" y="75755"/>
                  </a:lnTo>
                  <a:lnTo>
                    <a:pt x="2461742" y="71386"/>
                  </a:lnTo>
                  <a:lnTo>
                    <a:pt x="2485682" y="40957"/>
                  </a:lnTo>
                  <a:lnTo>
                    <a:pt x="2491117" y="26987"/>
                  </a:lnTo>
                  <a:lnTo>
                    <a:pt x="2491105" y="16497"/>
                  </a:lnTo>
                  <a:lnTo>
                    <a:pt x="2488908" y="11226"/>
                  </a:lnTo>
                  <a:lnTo>
                    <a:pt x="2487422" y="9715"/>
                  </a:lnTo>
                  <a:lnTo>
                    <a:pt x="2480081" y="2235"/>
                  </a:lnTo>
                  <a:lnTo>
                    <a:pt x="2474582" y="0"/>
                  </a:lnTo>
                  <a:lnTo>
                    <a:pt x="2461806" y="0"/>
                  </a:lnTo>
                  <a:lnTo>
                    <a:pt x="2456637" y="2095"/>
                  </a:lnTo>
                  <a:lnTo>
                    <a:pt x="2448369" y="10477"/>
                  </a:lnTo>
                  <a:lnTo>
                    <a:pt x="2445791" y="16522"/>
                  </a:lnTo>
                  <a:lnTo>
                    <a:pt x="2444800" y="24345"/>
                  </a:lnTo>
                  <a:lnTo>
                    <a:pt x="2447023" y="24345"/>
                  </a:lnTo>
                  <a:lnTo>
                    <a:pt x="2448534" y="19558"/>
                  </a:lnTo>
                  <a:lnTo>
                    <a:pt x="2450884" y="15913"/>
                  </a:lnTo>
                  <a:lnTo>
                    <a:pt x="2457234" y="10960"/>
                  </a:lnTo>
                  <a:lnTo>
                    <a:pt x="2460828" y="9715"/>
                  </a:lnTo>
                  <a:lnTo>
                    <a:pt x="2469210" y="9715"/>
                  </a:lnTo>
                  <a:lnTo>
                    <a:pt x="2472982" y="11480"/>
                  </a:lnTo>
                  <a:lnTo>
                    <a:pt x="2479294" y="18516"/>
                  </a:lnTo>
                  <a:lnTo>
                    <a:pt x="2480868" y="23012"/>
                  </a:lnTo>
                  <a:lnTo>
                    <a:pt x="2480830" y="35725"/>
                  </a:lnTo>
                  <a:lnTo>
                    <a:pt x="2452255" y="75869"/>
                  </a:lnTo>
                  <a:lnTo>
                    <a:pt x="2442464" y="85623"/>
                  </a:lnTo>
                  <a:lnTo>
                    <a:pt x="2442464" y="87985"/>
                  </a:lnTo>
                  <a:lnTo>
                    <a:pt x="2490393" y="87985"/>
                  </a:lnTo>
                  <a:lnTo>
                    <a:pt x="2493683" y="78384"/>
                  </a:lnTo>
                  <a:lnTo>
                    <a:pt x="2496096" y="71386"/>
                  </a:lnTo>
                  <a:close/>
                </a:path>
                <a:path w="2651125" h="340994">
                  <a:moveTo>
                    <a:pt x="2523667" y="84658"/>
                  </a:moveTo>
                  <a:lnTo>
                    <a:pt x="2523642" y="80708"/>
                  </a:lnTo>
                  <a:lnTo>
                    <a:pt x="2523020" y="79095"/>
                  </a:lnTo>
                  <a:lnTo>
                    <a:pt x="2520429" y="76327"/>
                  </a:lnTo>
                  <a:lnTo>
                    <a:pt x="2518892" y="75641"/>
                  </a:lnTo>
                  <a:lnTo>
                    <a:pt x="2515171" y="75641"/>
                  </a:lnTo>
                  <a:lnTo>
                    <a:pt x="2513596" y="76339"/>
                  </a:lnTo>
                  <a:lnTo>
                    <a:pt x="2511006" y="79032"/>
                  </a:lnTo>
                  <a:lnTo>
                    <a:pt x="2510358" y="80708"/>
                  </a:lnTo>
                  <a:lnTo>
                    <a:pt x="2510358" y="84658"/>
                  </a:lnTo>
                  <a:lnTo>
                    <a:pt x="2511006" y="86321"/>
                  </a:lnTo>
                  <a:lnTo>
                    <a:pt x="2513609" y="89065"/>
                  </a:lnTo>
                  <a:lnTo>
                    <a:pt x="2515171" y="89763"/>
                  </a:lnTo>
                  <a:lnTo>
                    <a:pt x="2518854" y="89763"/>
                  </a:lnTo>
                  <a:lnTo>
                    <a:pt x="2520416" y="89065"/>
                  </a:lnTo>
                  <a:lnTo>
                    <a:pt x="2523020" y="86321"/>
                  </a:lnTo>
                  <a:lnTo>
                    <a:pt x="2523667" y="84658"/>
                  </a:lnTo>
                  <a:close/>
                </a:path>
                <a:path w="2651125" h="340994">
                  <a:moveTo>
                    <a:pt x="2586393" y="62725"/>
                  </a:moveTo>
                  <a:lnTo>
                    <a:pt x="2584869" y="58166"/>
                  </a:lnTo>
                  <a:lnTo>
                    <a:pt x="2581376" y="53174"/>
                  </a:lnTo>
                  <a:lnTo>
                    <a:pt x="2579560" y="50533"/>
                  </a:lnTo>
                  <a:lnTo>
                    <a:pt x="2577935" y="48958"/>
                  </a:lnTo>
                  <a:lnTo>
                    <a:pt x="2577935" y="69735"/>
                  </a:lnTo>
                  <a:lnTo>
                    <a:pt x="2577935" y="76466"/>
                  </a:lnTo>
                  <a:lnTo>
                    <a:pt x="2576639" y="79603"/>
                  </a:lnTo>
                  <a:lnTo>
                    <a:pt x="2571445" y="84785"/>
                  </a:lnTo>
                  <a:lnTo>
                    <a:pt x="2567990" y="86067"/>
                  </a:lnTo>
                  <a:lnTo>
                    <a:pt x="2559329" y="86067"/>
                  </a:lnTo>
                  <a:lnTo>
                    <a:pt x="2555748" y="84429"/>
                  </a:lnTo>
                  <a:lnTo>
                    <a:pt x="2550109" y="77863"/>
                  </a:lnTo>
                  <a:lnTo>
                    <a:pt x="2548725" y="73571"/>
                  </a:lnTo>
                  <a:lnTo>
                    <a:pt x="2548699" y="63944"/>
                  </a:lnTo>
                  <a:lnTo>
                    <a:pt x="2549499" y="60172"/>
                  </a:lnTo>
                  <a:lnTo>
                    <a:pt x="2552700" y="53174"/>
                  </a:lnTo>
                  <a:lnTo>
                    <a:pt x="2555151" y="49936"/>
                  </a:lnTo>
                  <a:lnTo>
                    <a:pt x="2558465" y="46977"/>
                  </a:lnTo>
                  <a:lnTo>
                    <a:pt x="2567101" y="54216"/>
                  </a:lnTo>
                  <a:lnTo>
                    <a:pt x="2572829" y="60096"/>
                  </a:lnTo>
                  <a:lnTo>
                    <a:pt x="2577185" y="67005"/>
                  </a:lnTo>
                  <a:lnTo>
                    <a:pt x="2577935" y="69735"/>
                  </a:lnTo>
                  <a:lnTo>
                    <a:pt x="2577935" y="48958"/>
                  </a:lnTo>
                  <a:lnTo>
                    <a:pt x="2575903" y="46977"/>
                  </a:lnTo>
                  <a:lnTo>
                    <a:pt x="2574899" y="45999"/>
                  </a:lnTo>
                  <a:lnTo>
                    <a:pt x="2567876" y="40233"/>
                  </a:lnTo>
                  <a:lnTo>
                    <a:pt x="2571597" y="37757"/>
                  </a:lnTo>
                  <a:lnTo>
                    <a:pt x="2574709" y="35699"/>
                  </a:lnTo>
                  <a:lnTo>
                    <a:pt x="2579205" y="31762"/>
                  </a:lnTo>
                  <a:lnTo>
                    <a:pt x="2583510" y="25069"/>
                  </a:lnTo>
                  <a:lnTo>
                    <a:pt x="2584589" y="21780"/>
                  </a:lnTo>
                  <a:lnTo>
                    <a:pt x="2584462" y="13474"/>
                  </a:lnTo>
                  <a:lnTo>
                    <a:pt x="2582595" y="9423"/>
                  </a:lnTo>
                  <a:lnTo>
                    <a:pt x="2576512" y="3683"/>
                  </a:lnTo>
                  <a:lnTo>
                    <a:pt x="2575966" y="3175"/>
                  </a:lnTo>
                  <a:lnTo>
                    <a:pt x="2575966" y="21780"/>
                  </a:lnTo>
                  <a:lnTo>
                    <a:pt x="2575445" y="24269"/>
                  </a:lnTo>
                  <a:lnTo>
                    <a:pt x="2572893" y="29565"/>
                  </a:lnTo>
                  <a:lnTo>
                    <a:pt x="2569857" y="33185"/>
                  </a:lnTo>
                  <a:lnTo>
                    <a:pt x="2565057" y="37757"/>
                  </a:lnTo>
                  <a:lnTo>
                    <a:pt x="2555227" y="29108"/>
                  </a:lnTo>
                  <a:lnTo>
                    <a:pt x="2553271" y="27114"/>
                  </a:lnTo>
                  <a:lnTo>
                    <a:pt x="2551773" y="25019"/>
                  </a:lnTo>
                  <a:lnTo>
                    <a:pt x="2549652" y="20612"/>
                  </a:lnTo>
                  <a:lnTo>
                    <a:pt x="2549118" y="18415"/>
                  </a:lnTo>
                  <a:lnTo>
                    <a:pt x="2549118" y="12852"/>
                  </a:lnTo>
                  <a:lnTo>
                    <a:pt x="2550401" y="9931"/>
                  </a:lnTo>
                  <a:lnTo>
                    <a:pt x="2555506" y="4927"/>
                  </a:lnTo>
                  <a:lnTo>
                    <a:pt x="2558834" y="3683"/>
                  </a:lnTo>
                  <a:lnTo>
                    <a:pt x="2566974" y="3683"/>
                  </a:lnTo>
                  <a:lnTo>
                    <a:pt x="2575966" y="21780"/>
                  </a:lnTo>
                  <a:lnTo>
                    <a:pt x="2575966" y="3175"/>
                  </a:lnTo>
                  <a:lnTo>
                    <a:pt x="2574607" y="1879"/>
                  </a:lnTo>
                  <a:lnTo>
                    <a:pt x="2569337" y="0"/>
                  </a:lnTo>
                  <a:lnTo>
                    <a:pt x="2556027" y="0"/>
                  </a:lnTo>
                  <a:lnTo>
                    <a:pt x="2550617" y="2019"/>
                  </a:lnTo>
                  <a:lnTo>
                    <a:pt x="2542476" y="10109"/>
                  </a:lnTo>
                  <a:lnTo>
                    <a:pt x="2540431" y="14935"/>
                  </a:lnTo>
                  <a:lnTo>
                    <a:pt x="2540457" y="24269"/>
                  </a:lnTo>
                  <a:lnTo>
                    <a:pt x="2541359" y="27686"/>
                  </a:lnTo>
                  <a:lnTo>
                    <a:pt x="2545080" y="34467"/>
                  </a:lnTo>
                  <a:lnTo>
                    <a:pt x="2549220" y="38963"/>
                  </a:lnTo>
                  <a:lnTo>
                    <a:pt x="2555659" y="44564"/>
                  </a:lnTo>
                  <a:lnTo>
                    <a:pt x="2549741" y="49098"/>
                  </a:lnTo>
                  <a:lnTo>
                    <a:pt x="2545575" y="53238"/>
                  </a:lnTo>
                  <a:lnTo>
                    <a:pt x="2540749" y="60744"/>
                  </a:lnTo>
                  <a:lnTo>
                    <a:pt x="2539708" y="63944"/>
                  </a:lnTo>
                  <a:lnTo>
                    <a:pt x="2539631" y="73482"/>
                  </a:lnTo>
                  <a:lnTo>
                    <a:pt x="2541257" y="77698"/>
                  </a:lnTo>
                  <a:lnTo>
                    <a:pt x="2544686" y="81813"/>
                  </a:lnTo>
                  <a:lnTo>
                    <a:pt x="2549004" y="86944"/>
                  </a:lnTo>
                  <a:lnTo>
                    <a:pt x="2555011" y="89509"/>
                  </a:lnTo>
                  <a:lnTo>
                    <a:pt x="2569794" y="89509"/>
                  </a:lnTo>
                  <a:lnTo>
                    <a:pt x="2575509" y="87350"/>
                  </a:lnTo>
                  <a:lnTo>
                    <a:pt x="2576804" y="86067"/>
                  </a:lnTo>
                  <a:lnTo>
                    <a:pt x="2584208" y="78752"/>
                  </a:lnTo>
                  <a:lnTo>
                    <a:pt x="2586393" y="73571"/>
                  </a:lnTo>
                  <a:lnTo>
                    <a:pt x="2586393" y="62725"/>
                  </a:lnTo>
                  <a:close/>
                </a:path>
                <a:path w="2651125" h="340994">
                  <a:moveTo>
                    <a:pt x="2650934" y="44056"/>
                  </a:moveTo>
                  <a:lnTo>
                    <a:pt x="2639187" y="6781"/>
                  </a:lnTo>
                  <a:lnTo>
                    <a:pt x="2639187" y="31419"/>
                  </a:lnTo>
                  <a:lnTo>
                    <a:pt x="2639072" y="46977"/>
                  </a:lnTo>
                  <a:lnTo>
                    <a:pt x="2628836" y="84467"/>
                  </a:lnTo>
                  <a:lnTo>
                    <a:pt x="2626601" y="85496"/>
                  </a:lnTo>
                  <a:lnTo>
                    <a:pt x="2619933" y="85496"/>
                  </a:lnTo>
                  <a:lnTo>
                    <a:pt x="2610218" y="38277"/>
                  </a:lnTo>
                  <a:lnTo>
                    <a:pt x="2610650" y="32207"/>
                  </a:lnTo>
                  <a:lnTo>
                    <a:pt x="2612720" y="17119"/>
                  </a:lnTo>
                  <a:lnTo>
                    <a:pt x="2614676" y="11582"/>
                  </a:lnTo>
                  <a:lnTo>
                    <a:pt x="2619667" y="5486"/>
                  </a:lnTo>
                  <a:lnTo>
                    <a:pt x="2622092" y="4191"/>
                  </a:lnTo>
                  <a:lnTo>
                    <a:pt x="2627122" y="4191"/>
                  </a:lnTo>
                  <a:lnTo>
                    <a:pt x="2639187" y="31419"/>
                  </a:lnTo>
                  <a:lnTo>
                    <a:pt x="2639187" y="6781"/>
                  </a:lnTo>
                  <a:lnTo>
                    <a:pt x="2637282" y="4191"/>
                  </a:lnTo>
                  <a:lnTo>
                    <a:pt x="2636685" y="3365"/>
                  </a:lnTo>
                  <a:lnTo>
                    <a:pt x="2631097" y="0"/>
                  </a:lnTo>
                  <a:lnTo>
                    <a:pt x="2621026" y="0"/>
                  </a:lnTo>
                  <a:lnTo>
                    <a:pt x="2617317" y="1371"/>
                  </a:lnTo>
                  <a:lnTo>
                    <a:pt x="2613634" y="4191"/>
                  </a:lnTo>
                  <a:lnTo>
                    <a:pt x="2609088" y="7607"/>
                  </a:lnTo>
                  <a:lnTo>
                    <a:pt x="2598458" y="46977"/>
                  </a:lnTo>
                  <a:lnTo>
                    <a:pt x="2598788" y="53721"/>
                  </a:lnTo>
                  <a:lnTo>
                    <a:pt x="2616517" y="89509"/>
                  </a:lnTo>
                  <a:lnTo>
                    <a:pt x="2628176" y="89509"/>
                  </a:lnTo>
                  <a:lnTo>
                    <a:pt x="2632240" y="87922"/>
                  </a:lnTo>
                  <a:lnTo>
                    <a:pt x="2635478" y="85496"/>
                  </a:lnTo>
                  <a:lnTo>
                    <a:pt x="2640673" y="81610"/>
                  </a:lnTo>
                  <a:lnTo>
                    <a:pt x="2650667" y="51282"/>
                  </a:lnTo>
                  <a:lnTo>
                    <a:pt x="2650934" y="44056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251202" y="3100958"/>
              <a:ext cx="116903" cy="8950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993064" y="3100958"/>
              <a:ext cx="203664" cy="89763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1609509" y="3100958"/>
              <a:ext cx="2648585" cy="755650"/>
            </a:xfrm>
            <a:custGeom>
              <a:avLst/>
              <a:gdLst/>
              <a:ahLst/>
              <a:cxnLst/>
              <a:rect l="l" t="t" r="r" b="b"/>
              <a:pathLst>
                <a:path w="2648585" h="755650">
                  <a:moveTo>
                    <a:pt x="72974" y="667270"/>
                  </a:moveTo>
                  <a:lnTo>
                    <a:pt x="0" y="667270"/>
                  </a:lnTo>
                  <a:lnTo>
                    <a:pt x="0" y="690600"/>
                  </a:lnTo>
                  <a:lnTo>
                    <a:pt x="2273" y="690600"/>
                  </a:lnTo>
                  <a:lnTo>
                    <a:pt x="3200" y="684250"/>
                  </a:lnTo>
                  <a:lnTo>
                    <a:pt x="5397" y="679348"/>
                  </a:lnTo>
                  <a:lnTo>
                    <a:pt x="11341" y="673455"/>
                  </a:lnTo>
                  <a:lnTo>
                    <a:pt x="15316" y="672223"/>
                  </a:lnTo>
                  <a:lnTo>
                    <a:pt x="26657" y="672223"/>
                  </a:lnTo>
                  <a:lnTo>
                    <a:pt x="26644" y="743140"/>
                  </a:lnTo>
                  <a:lnTo>
                    <a:pt x="23545" y="749782"/>
                  </a:lnTo>
                  <a:lnTo>
                    <a:pt x="22110" y="750684"/>
                  </a:lnTo>
                  <a:lnTo>
                    <a:pt x="20205" y="751128"/>
                  </a:lnTo>
                  <a:lnTo>
                    <a:pt x="15163" y="751128"/>
                  </a:lnTo>
                  <a:lnTo>
                    <a:pt x="15163" y="753478"/>
                  </a:lnTo>
                  <a:lnTo>
                    <a:pt x="57696" y="753478"/>
                  </a:lnTo>
                  <a:lnTo>
                    <a:pt x="57696" y="751128"/>
                  </a:lnTo>
                  <a:lnTo>
                    <a:pt x="52679" y="751128"/>
                  </a:lnTo>
                  <a:lnTo>
                    <a:pt x="50863" y="750709"/>
                  </a:lnTo>
                  <a:lnTo>
                    <a:pt x="46139" y="672223"/>
                  </a:lnTo>
                  <a:lnTo>
                    <a:pt x="55981" y="672223"/>
                  </a:lnTo>
                  <a:lnTo>
                    <a:pt x="70815" y="690600"/>
                  </a:lnTo>
                  <a:lnTo>
                    <a:pt x="72974" y="690600"/>
                  </a:lnTo>
                  <a:lnTo>
                    <a:pt x="72974" y="672223"/>
                  </a:lnTo>
                  <a:lnTo>
                    <a:pt x="72974" y="667270"/>
                  </a:lnTo>
                  <a:close/>
                </a:path>
                <a:path w="2648585" h="755650">
                  <a:moveTo>
                    <a:pt x="123228" y="717943"/>
                  </a:moveTo>
                  <a:lnTo>
                    <a:pt x="122135" y="712558"/>
                  </a:lnTo>
                  <a:lnTo>
                    <a:pt x="117779" y="702729"/>
                  </a:lnTo>
                  <a:lnTo>
                    <a:pt x="114592" y="698931"/>
                  </a:lnTo>
                  <a:lnTo>
                    <a:pt x="111201" y="696772"/>
                  </a:lnTo>
                  <a:lnTo>
                    <a:pt x="106210" y="693585"/>
                  </a:lnTo>
                  <a:lnTo>
                    <a:pt x="105613" y="693420"/>
                  </a:lnTo>
                  <a:lnTo>
                    <a:pt x="105613" y="711619"/>
                  </a:lnTo>
                  <a:lnTo>
                    <a:pt x="105486" y="733475"/>
                  </a:lnTo>
                  <a:lnTo>
                    <a:pt x="98602" y="750874"/>
                  </a:lnTo>
                  <a:lnTo>
                    <a:pt x="94957" y="750874"/>
                  </a:lnTo>
                  <a:lnTo>
                    <a:pt x="88226" y="733475"/>
                  </a:lnTo>
                  <a:lnTo>
                    <a:pt x="88303" y="717943"/>
                  </a:lnTo>
                  <a:lnTo>
                    <a:pt x="95008" y="696772"/>
                  </a:lnTo>
                  <a:lnTo>
                    <a:pt x="98717" y="696772"/>
                  </a:lnTo>
                  <a:lnTo>
                    <a:pt x="105613" y="711619"/>
                  </a:lnTo>
                  <a:lnTo>
                    <a:pt x="105613" y="693420"/>
                  </a:lnTo>
                  <a:lnTo>
                    <a:pt x="101676" y="692251"/>
                  </a:lnTo>
                  <a:lnTo>
                    <a:pt x="88696" y="692251"/>
                  </a:lnTo>
                  <a:lnTo>
                    <a:pt x="82308" y="695426"/>
                  </a:lnTo>
                  <a:lnTo>
                    <a:pt x="72999" y="708101"/>
                  </a:lnTo>
                  <a:lnTo>
                    <a:pt x="70675" y="715518"/>
                  </a:lnTo>
                  <a:lnTo>
                    <a:pt x="70675" y="732307"/>
                  </a:lnTo>
                  <a:lnTo>
                    <a:pt x="72948" y="739571"/>
                  </a:lnTo>
                  <a:lnTo>
                    <a:pt x="82067" y="752119"/>
                  </a:lnTo>
                  <a:lnTo>
                    <a:pt x="88557" y="755256"/>
                  </a:lnTo>
                  <a:lnTo>
                    <a:pt x="105562" y="755256"/>
                  </a:lnTo>
                  <a:lnTo>
                    <a:pt x="112293" y="751827"/>
                  </a:lnTo>
                  <a:lnTo>
                    <a:pt x="112966" y="750874"/>
                  </a:lnTo>
                  <a:lnTo>
                    <a:pt x="121208" y="739279"/>
                  </a:lnTo>
                  <a:lnTo>
                    <a:pt x="123190" y="732307"/>
                  </a:lnTo>
                  <a:lnTo>
                    <a:pt x="123228" y="717943"/>
                  </a:lnTo>
                  <a:close/>
                </a:path>
                <a:path w="2648585" h="755650">
                  <a:moveTo>
                    <a:pt x="167754" y="694029"/>
                  </a:moveTo>
                  <a:lnTo>
                    <a:pt x="154444" y="694029"/>
                  </a:lnTo>
                  <a:lnTo>
                    <a:pt x="154444" y="672287"/>
                  </a:lnTo>
                  <a:lnTo>
                    <a:pt x="152476" y="672287"/>
                  </a:lnTo>
                  <a:lnTo>
                    <a:pt x="130365" y="698106"/>
                  </a:lnTo>
                  <a:lnTo>
                    <a:pt x="130365" y="700328"/>
                  </a:lnTo>
                  <a:lnTo>
                    <a:pt x="137668" y="700328"/>
                  </a:lnTo>
                  <a:lnTo>
                    <a:pt x="137744" y="740448"/>
                  </a:lnTo>
                  <a:lnTo>
                    <a:pt x="137871" y="742696"/>
                  </a:lnTo>
                  <a:lnTo>
                    <a:pt x="138277" y="744131"/>
                  </a:lnTo>
                  <a:lnTo>
                    <a:pt x="138950" y="746721"/>
                  </a:lnTo>
                  <a:lnTo>
                    <a:pt x="140525" y="749058"/>
                  </a:lnTo>
                  <a:lnTo>
                    <a:pt x="145427" y="753249"/>
                  </a:lnTo>
                  <a:lnTo>
                    <a:pt x="148437" y="754303"/>
                  </a:lnTo>
                  <a:lnTo>
                    <a:pt x="159258" y="754303"/>
                  </a:lnTo>
                  <a:lnTo>
                    <a:pt x="164515" y="750239"/>
                  </a:lnTo>
                  <a:lnTo>
                    <a:pt x="165798" y="746988"/>
                  </a:lnTo>
                  <a:lnTo>
                    <a:pt x="167754" y="742099"/>
                  </a:lnTo>
                  <a:lnTo>
                    <a:pt x="165950" y="740702"/>
                  </a:lnTo>
                  <a:lnTo>
                    <a:pt x="163639" y="744893"/>
                  </a:lnTo>
                  <a:lnTo>
                    <a:pt x="161175" y="746988"/>
                  </a:lnTo>
                  <a:lnTo>
                    <a:pt x="158584" y="746988"/>
                  </a:lnTo>
                  <a:lnTo>
                    <a:pt x="156489" y="746074"/>
                  </a:lnTo>
                  <a:lnTo>
                    <a:pt x="154901" y="743648"/>
                  </a:lnTo>
                  <a:lnTo>
                    <a:pt x="154597" y="742696"/>
                  </a:lnTo>
                  <a:lnTo>
                    <a:pt x="154546" y="742099"/>
                  </a:lnTo>
                  <a:lnTo>
                    <a:pt x="154444" y="700328"/>
                  </a:lnTo>
                  <a:lnTo>
                    <a:pt x="167754" y="700328"/>
                  </a:lnTo>
                  <a:lnTo>
                    <a:pt x="167754" y="694029"/>
                  </a:lnTo>
                  <a:close/>
                </a:path>
                <a:path w="2648585" h="755650">
                  <a:moveTo>
                    <a:pt x="228638" y="745337"/>
                  </a:moveTo>
                  <a:lnTo>
                    <a:pt x="226834" y="743813"/>
                  </a:lnTo>
                  <a:lnTo>
                    <a:pt x="225755" y="745375"/>
                  </a:lnTo>
                  <a:lnTo>
                    <a:pt x="224701" y="746163"/>
                  </a:lnTo>
                  <a:lnTo>
                    <a:pt x="223659" y="746163"/>
                  </a:lnTo>
                  <a:lnTo>
                    <a:pt x="222275" y="745655"/>
                  </a:lnTo>
                  <a:lnTo>
                    <a:pt x="221081" y="720166"/>
                  </a:lnTo>
                  <a:lnTo>
                    <a:pt x="221005" y="708482"/>
                  </a:lnTo>
                  <a:lnTo>
                    <a:pt x="220802" y="705408"/>
                  </a:lnTo>
                  <a:lnTo>
                    <a:pt x="219329" y="700836"/>
                  </a:lnTo>
                  <a:lnTo>
                    <a:pt x="217322" y="698246"/>
                  </a:lnTo>
                  <a:lnTo>
                    <a:pt x="215823" y="697090"/>
                  </a:lnTo>
                  <a:lnTo>
                    <a:pt x="211124" y="693458"/>
                  </a:lnTo>
                  <a:lnTo>
                    <a:pt x="206921" y="692251"/>
                  </a:lnTo>
                  <a:lnTo>
                    <a:pt x="197218" y="692251"/>
                  </a:lnTo>
                  <a:lnTo>
                    <a:pt x="175971" y="706564"/>
                  </a:lnTo>
                  <a:lnTo>
                    <a:pt x="175971" y="711771"/>
                  </a:lnTo>
                  <a:lnTo>
                    <a:pt x="176809" y="713663"/>
                  </a:lnTo>
                  <a:lnTo>
                    <a:pt x="180213" y="716876"/>
                  </a:lnTo>
                  <a:lnTo>
                    <a:pt x="182321" y="717689"/>
                  </a:lnTo>
                  <a:lnTo>
                    <a:pt x="187185" y="717689"/>
                  </a:lnTo>
                  <a:lnTo>
                    <a:pt x="189344" y="703592"/>
                  </a:lnTo>
                  <a:lnTo>
                    <a:pt x="188836" y="702602"/>
                  </a:lnTo>
                  <a:lnTo>
                    <a:pt x="188785" y="701598"/>
                  </a:lnTo>
                  <a:lnTo>
                    <a:pt x="190347" y="698931"/>
                  </a:lnTo>
                  <a:lnTo>
                    <a:pt x="192024" y="697699"/>
                  </a:lnTo>
                  <a:lnTo>
                    <a:pt x="194157" y="697090"/>
                  </a:lnTo>
                  <a:lnTo>
                    <a:pt x="198348" y="697090"/>
                  </a:lnTo>
                  <a:lnTo>
                    <a:pt x="204368" y="715899"/>
                  </a:lnTo>
                  <a:lnTo>
                    <a:pt x="204368" y="720166"/>
                  </a:lnTo>
                  <a:lnTo>
                    <a:pt x="204368" y="740067"/>
                  </a:lnTo>
                  <a:lnTo>
                    <a:pt x="201726" y="742442"/>
                  </a:lnTo>
                  <a:lnTo>
                    <a:pt x="199415" y="743623"/>
                  </a:lnTo>
                  <a:lnTo>
                    <a:pt x="195618" y="743623"/>
                  </a:lnTo>
                  <a:lnTo>
                    <a:pt x="194221" y="743051"/>
                  </a:lnTo>
                  <a:lnTo>
                    <a:pt x="191909" y="740422"/>
                  </a:lnTo>
                  <a:lnTo>
                    <a:pt x="191249" y="738708"/>
                  </a:lnTo>
                  <a:lnTo>
                    <a:pt x="191249" y="734428"/>
                  </a:lnTo>
                  <a:lnTo>
                    <a:pt x="192024" y="732116"/>
                  </a:lnTo>
                  <a:lnTo>
                    <a:pt x="195935" y="726389"/>
                  </a:lnTo>
                  <a:lnTo>
                    <a:pt x="199529" y="723176"/>
                  </a:lnTo>
                  <a:lnTo>
                    <a:pt x="204368" y="720166"/>
                  </a:lnTo>
                  <a:lnTo>
                    <a:pt x="204368" y="715899"/>
                  </a:lnTo>
                  <a:lnTo>
                    <a:pt x="174828" y="738073"/>
                  </a:lnTo>
                  <a:lnTo>
                    <a:pt x="174904" y="746163"/>
                  </a:lnTo>
                  <a:lnTo>
                    <a:pt x="175882" y="748741"/>
                  </a:lnTo>
                  <a:lnTo>
                    <a:pt x="180124" y="753186"/>
                  </a:lnTo>
                  <a:lnTo>
                    <a:pt x="182778" y="754303"/>
                  </a:lnTo>
                  <a:lnTo>
                    <a:pt x="191401" y="754303"/>
                  </a:lnTo>
                  <a:lnTo>
                    <a:pt x="197535" y="751103"/>
                  </a:lnTo>
                  <a:lnTo>
                    <a:pt x="204368" y="744702"/>
                  </a:lnTo>
                  <a:lnTo>
                    <a:pt x="204762" y="747928"/>
                  </a:lnTo>
                  <a:lnTo>
                    <a:pt x="205867" y="750328"/>
                  </a:lnTo>
                  <a:lnTo>
                    <a:pt x="209461" y="753503"/>
                  </a:lnTo>
                  <a:lnTo>
                    <a:pt x="211950" y="754303"/>
                  </a:lnTo>
                  <a:lnTo>
                    <a:pt x="217868" y="754303"/>
                  </a:lnTo>
                  <a:lnTo>
                    <a:pt x="220294" y="753592"/>
                  </a:lnTo>
                  <a:lnTo>
                    <a:pt x="224561" y="750747"/>
                  </a:lnTo>
                  <a:lnTo>
                    <a:pt x="226631" y="748474"/>
                  </a:lnTo>
                  <a:lnTo>
                    <a:pt x="228104" y="746163"/>
                  </a:lnTo>
                  <a:lnTo>
                    <a:pt x="228638" y="745337"/>
                  </a:lnTo>
                  <a:close/>
                </a:path>
                <a:path w="2648585" h="755650">
                  <a:moveTo>
                    <a:pt x="263994" y="751192"/>
                  </a:moveTo>
                  <a:lnTo>
                    <a:pt x="261315" y="751014"/>
                  </a:lnTo>
                  <a:lnTo>
                    <a:pt x="259511" y="750341"/>
                  </a:lnTo>
                  <a:lnTo>
                    <a:pt x="257683" y="748017"/>
                  </a:lnTo>
                  <a:lnTo>
                    <a:pt x="257225" y="745337"/>
                  </a:lnTo>
                  <a:lnTo>
                    <a:pt x="257225" y="667270"/>
                  </a:lnTo>
                  <a:lnTo>
                    <a:pt x="233730" y="667270"/>
                  </a:lnTo>
                  <a:lnTo>
                    <a:pt x="233730" y="669620"/>
                  </a:lnTo>
                  <a:lnTo>
                    <a:pt x="236372" y="669798"/>
                  </a:lnTo>
                  <a:lnTo>
                    <a:pt x="238150" y="670458"/>
                  </a:lnTo>
                  <a:lnTo>
                    <a:pt x="239991" y="672795"/>
                  </a:lnTo>
                  <a:lnTo>
                    <a:pt x="240449" y="675449"/>
                  </a:lnTo>
                  <a:lnTo>
                    <a:pt x="240449" y="745337"/>
                  </a:lnTo>
                  <a:lnTo>
                    <a:pt x="240042" y="747928"/>
                  </a:lnTo>
                  <a:lnTo>
                    <a:pt x="238048" y="750341"/>
                  </a:lnTo>
                  <a:lnTo>
                    <a:pt x="236207" y="751103"/>
                  </a:lnTo>
                  <a:lnTo>
                    <a:pt x="233730" y="751192"/>
                  </a:lnTo>
                  <a:lnTo>
                    <a:pt x="233730" y="753478"/>
                  </a:lnTo>
                  <a:lnTo>
                    <a:pt x="263994" y="753478"/>
                  </a:lnTo>
                  <a:lnTo>
                    <a:pt x="263994" y="751192"/>
                  </a:lnTo>
                  <a:close/>
                </a:path>
                <a:path w="2648585" h="755650">
                  <a:moveTo>
                    <a:pt x="2364778" y="54229"/>
                  </a:moveTo>
                  <a:lnTo>
                    <a:pt x="2363495" y="49695"/>
                  </a:lnTo>
                  <a:lnTo>
                    <a:pt x="2358377" y="41986"/>
                  </a:lnTo>
                  <a:lnTo>
                    <a:pt x="2354605" y="39014"/>
                  </a:lnTo>
                  <a:lnTo>
                    <a:pt x="2349614" y="36944"/>
                  </a:lnTo>
                  <a:lnTo>
                    <a:pt x="2357043" y="30238"/>
                  </a:lnTo>
                  <a:lnTo>
                    <a:pt x="2360752" y="23761"/>
                  </a:lnTo>
                  <a:lnTo>
                    <a:pt x="2360752" y="13677"/>
                  </a:lnTo>
                  <a:lnTo>
                    <a:pt x="2359444" y="10096"/>
                  </a:lnTo>
                  <a:lnTo>
                    <a:pt x="2358301" y="8648"/>
                  </a:lnTo>
                  <a:lnTo>
                    <a:pt x="2356802" y="6743"/>
                  </a:lnTo>
                  <a:lnTo>
                    <a:pt x="2353335" y="2247"/>
                  </a:lnTo>
                  <a:lnTo>
                    <a:pt x="2348331" y="0"/>
                  </a:lnTo>
                  <a:lnTo>
                    <a:pt x="2336558" y="0"/>
                  </a:lnTo>
                  <a:lnTo>
                    <a:pt x="2332151" y="1587"/>
                  </a:lnTo>
                  <a:lnTo>
                    <a:pt x="2325078" y="7899"/>
                  </a:lnTo>
                  <a:lnTo>
                    <a:pt x="2322157" y="12382"/>
                  </a:lnTo>
                  <a:lnTo>
                    <a:pt x="2319832" y="18186"/>
                  </a:lnTo>
                  <a:lnTo>
                    <a:pt x="2321814" y="19202"/>
                  </a:lnTo>
                  <a:lnTo>
                    <a:pt x="2325967" y="12166"/>
                  </a:lnTo>
                  <a:lnTo>
                    <a:pt x="2331135" y="8648"/>
                  </a:lnTo>
                  <a:lnTo>
                    <a:pt x="2341168" y="8648"/>
                  </a:lnTo>
                  <a:lnTo>
                    <a:pt x="2344369" y="9994"/>
                  </a:lnTo>
                  <a:lnTo>
                    <a:pt x="2349525" y="15379"/>
                  </a:lnTo>
                  <a:lnTo>
                    <a:pt x="2350808" y="18910"/>
                  </a:lnTo>
                  <a:lnTo>
                    <a:pt x="2350808" y="26619"/>
                  </a:lnTo>
                  <a:lnTo>
                    <a:pt x="2332240" y="43294"/>
                  </a:lnTo>
                  <a:lnTo>
                    <a:pt x="2332240" y="45199"/>
                  </a:lnTo>
                  <a:lnTo>
                    <a:pt x="2337270" y="45199"/>
                  </a:lnTo>
                  <a:lnTo>
                    <a:pt x="2340330" y="45897"/>
                  </a:lnTo>
                  <a:lnTo>
                    <a:pt x="2355900" y="63728"/>
                  </a:lnTo>
                  <a:lnTo>
                    <a:pt x="2355900" y="71653"/>
                  </a:lnTo>
                  <a:lnTo>
                    <a:pt x="2354402" y="75615"/>
                  </a:lnTo>
                  <a:lnTo>
                    <a:pt x="2348369" y="82308"/>
                  </a:lnTo>
                  <a:lnTo>
                    <a:pt x="2344826" y="83985"/>
                  </a:lnTo>
                  <a:lnTo>
                    <a:pt x="2339073" y="83985"/>
                  </a:lnTo>
                  <a:lnTo>
                    <a:pt x="2337485" y="83756"/>
                  </a:lnTo>
                  <a:lnTo>
                    <a:pt x="2336012" y="83286"/>
                  </a:lnTo>
                  <a:lnTo>
                    <a:pt x="2335098" y="83032"/>
                  </a:lnTo>
                  <a:lnTo>
                    <a:pt x="2333434" y="82232"/>
                  </a:lnTo>
                  <a:lnTo>
                    <a:pt x="2328646" y="79565"/>
                  </a:lnTo>
                  <a:lnTo>
                    <a:pt x="2327110" y="78790"/>
                  </a:lnTo>
                  <a:lnTo>
                    <a:pt x="2326424" y="78574"/>
                  </a:lnTo>
                  <a:lnTo>
                    <a:pt x="2323376" y="78066"/>
                  </a:lnTo>
                  <a:lnTo>
                    <a:pt x="2322055" y="78066"/>
                  </a:lnTo>
                  <a:lnTo>
                    <a:pt x="2320925" y="78536"/>
                  </a:lnTo>
                  <a:lnTo>
                    <a:pt x="2319045" y="80403"/>
                  </a:lnTo>
                  <a:lnTo>
                    <a:pt x="2318575" y="81483"/>
                  </a:lnTo>
                  <a:lnTo>
                    <a:pt x="2318575" y="84366"/>
                  </a:lnTo>
                  <a:lnTo>
                    <a:pt x="2319566" y="85915"/>
                  </a:lnTo>
                  <a:lnTo>
                    <a:pt x="2323515" y="88798"/>
                  </a:lnTo>
                  <a:lnTo>
                    <a:pt x="2327249" y="89509"/>
                  </a:lnTo>
                  <a:lnTo>
                    <a:pt x="2332723" y="89509"/>
                  </a:lnTo>
                  <a:lnTo>
                    <a:pt x="2340521" y="88849"/>
                  </a:lnTo>
                  <a:lnTo>
                    <a:pt x="2347353" y="86842"/>
                  </a:lnTo>
                  <a:lnTo>
                    <a:pt x="2352344" y="83985"/>
                  </a:lnTo>
                  <a:lnTo>
                    <a:pt x="2353195" y="83515"/>
                  </a:lnTo>
                  <a:lnTo>
                    <a:pt x="2358085" y="78790"/>
                  </a:lnTo>
                  <a:lnTo>
                    <a:pt x="2362530" y="73367"/>
                  </a:lnTo>
                  <a:lnTo>
                    <a:pt x="2364778" y="66903"/>
                  </a:lnTo>
                  <a:lnTo>
                    <a:pt x="2364778" y="54229"/>
                  </a:lnTo>
                  <a:close/>
                </a:path>
                <a:path w="2648585" h="755650">
                  <a:moveTo>
                    <a:pt x="2426614" y="54229"/>
                  </a:moveTo>
                  <a:lnTo>
                    <a:pt x="2425331" y="49695"/>
                  </a:lnTo>
                  <a:lnTo>
                    <a:pt x="2420226" y="41986"/>
                  </a:lnTo>
                  <a:lnTo>
                    <a:pt x="2416454" y="39014"/>
                  </a:lnTo>
                  <a:lnTo>
                    <a:pt x="2411463" y="36944"/>
                  </a:lnTo>
                  <a:lnTo>
                    <a:pt x="2418892" y="30238"/>
                  </a:lnTo>
                  <a:lnTo>
                    <a:pt x="2422601" y="23761"/>
                  </a:lnTo>
                  <a:lnTo>
                    <a:pt x="2422601" y="13677"/>
                  </a:lnTo>
                  <a:lnTo>
                    <a:pt x="2421280" y="10096"/>
                  </a:lnTo>
                  <a:lnTo>
                    <a:pt x="2420137" y="8648"/>
                  </a:lnTo>
                  <a:lnTo>
                    <a:pt x="2415171" y="2247"/>
                  </a:lnTo>
                  <a:lnTo>
                    <a:pt x="2410180" y="0"/>
                  </a:lnTo>
                  <a:lnTo>
                    <a:pt x="2398395" y="0"/>
                  </a:lnTo>
                  <a:lnTo>
                    <a:pt x="2393988" y="1587"/>
                  </a:lnTo>
                  <a:lnTo>
                    <a:pt x="2386927" y="7899"/>
                  </a:lnTo>
                  <a:lnTo>
                    <a:pt x="2383993" y="12382"/>
                  </a:lnTo>
                  <a:lnTo>
                    <a:pt x="2381681" y="18186"/>
                  </a:lnTo>
                  <a:lnTo>
                    <a:pt x="2383663" y="19202"/>
                  </a:lnTo>
                  <a:lnTo>
                    <a:pt x="2387816" y="12166"/>
                  </a:lnTo>
                  <a:lnTo>
                    <a:pt x="2392984" y="8648"/>
                  </a:lnTo>
                  <a:lnTo>
                    <a:pt x="2403005" y="8648"/>
                  </a:lnTo>
                  <a:lnTo>
                    <a:pt x="2406218" y="9994"/>
                  </a:lnTo>
                  <a:lnTo>
                    <a:pt x="2411361" y="15379"/>
                  </a:lnTo>
                  <a:lnTo>
                    <a:pt x="2412657" y="18910"/>
                  </a:lnTo>
                  <a:lnTo>
                    <a:pt x="2412657" y="26619"/>
                  </a:lnTo>
                  <a:lnTo>
                    <a:pt x="2394077" y="43294"/>
                  </a:lnTo>
                  <a:lnTo>
                    <a:pt x="2394077" y="45199"/>
                  </a:lnTo>
                  <a:lnTo>
                    <a:pt x="2399119" y="45199"/>
                  </a:lnTo>
                  <a:lnTo>
                    <a:pt x="2402167" y="45897"/>
                  </a:lnTo>
                  <a:lnTo>
                    <a:pt x="2417749" y="63728"/>
                  </a:lnTo>
                  <a:lnTo>
                    <a:pt x="2417749" y="71653"/>
                  </a:lnTo>
                  <a:lnTo>
                    <a:pt x="2416238" y="75615"/>
                  </a:lnTo>
                  <a:lnTo>
                    <a:pt x="2410206" y="82308"/>
                  </a:lnTo>
                  <a:lnTo>
                    <a:pt x="2406662" y="83985"/>
                  </a:lnTo>
                  <a:lnTo>
                    <a:pt x="2400909" y="83985"/>
                  </a:lnTo>
                  <a:lnTo>
                    <a:pt x="2399334" y="83756"/>
                  </a:lnTo>
                  <a:lnTo>
                    <a:pt x="2397861" y="83286"/>
                  </a:lnTo>
                  <a:lnTo>
                    <a:pt x="2396934" y="83032"/>
                  </a:lnTo>
                  <a:lnTo>
                    <a:pt x="2395283" y="82232"/>
                  </a:lnTo>
                  <a:lnTo>
                    <a:pt x="2390483" y="79565"/>
                  </a:lnTo>
                  <a:lnTo>
                    <a:pt x="2388946" y="78790"/>
                  </a:lnTo>
                  <a:lnTo>
                    <a:pt x="2388273" y="78574"/>
                  </a:lnTo>
                  <a:lnTo>
                    <a:pt x="2385212" y="78066"/>
                  </a:lnTo>
                  <a:lnTo>
                    <a:pt x="2383891" y="78066"/>
                  </a:lnTo>
                  <a:lnTo>
                    <a:pt x="2382774" y="78536"/>
                  </a:lnTo>
                  <a:lnTo>
                    <a:pt x="2380894" y="80403"/>
                  </a:lnTo>
                  <a:lnTo>
                    <a:pt x="2380424" y="81483"/>
                  </a:lnTo>
                  <a:lnTo>
                    <a:pt x="2380424" y="84366"/>
                  </a:lnTo>
                  <a:lnTo>
                    <a:pt x="2381415" y="85915"/>
                  </a:lnTo>
                  <a:lnTo>
                    <a:pt x="2385364" y="88798"/>
                  </a:lnTo>
                  <a:lnTo>
                    <a:pt x="2389086" y="89509"/>
                  </a:lnTo>
                  <a:lnTo>
                    <a:pt x="2394559" y="89509"/>
                  </a:lnTo>
                  <a:lnTo>
                    <a:pt x="2402357" y="88849"/>
                  </a:lnTo>
                  <a:lnTo>
                    <a:pt x="2409190" y="86842"/>
                  </a:lnTo>
                  <a:lnTo>
                    <a:pt x="2414193" y="83985"/>
                  </a:lnTo>
                  <a:lnTo>
                    <a:pt x="2415032" y="83515"/>
                  </a:lnTo>
                  <a:lnTo>
                    <a:pt x="2419934" y="78790"/>
                  </a:lnTo>
                  <a:lnTo>
                    <a:pt x="2424379" y="73367"/>
                  </a:lnTo>
                  <a:lnTo>
                    <a:pt x="2426614" y="66903"/>
                  </a:lnTo>
                  <a:lnTo>
                    <a:pt x="2426614" y="54229"/>
                  </a:lnTo>
                  <a:close/>
                </a:path>
                <a:path w="2648585" h="755650">
                  <a:moveTo>
                    <a:pt x="2488463" y="54229"/>
                  </a:moveTo>
                  <a:lnTo>
                    <a:pt x="2487180" y="49695"/>
                  </a:lnTo>
                  <a:lnTo>
                    <a:pt x="2482062" y="41986"/>
                  </a:lnTo>
                  <a:lnTo>
                    <a:pt x="2478290" y="39014"/>
                  </a:lnTo>
                  <a:lnTo>
                    <a:pt x="2473299" y="36944"/>
                  </a:lnTo>
                  <a:lnTo>
                    <a:pt x="2480729" y="30238"/>
                  </a:lnTo>
                  <a:lnTo>
                    <a:pt x="2484450" y="23761"/>
                  </a:lnTo>
                  <a:lnTo>
                    <a:pt x="2484450" y="13677"/>
                  </a:lnTo>
                  <a:lnTo>
                    <a:pt x="2483129" y="10096"/>
                  </a:lnTo>
                  <a:lnTo>
                    <a:pt x="2481986" y="8648"/>
                  </a:lnTo>
                  <a:lnTo>
                    <a:pt x="2480487" y="6743"/>
                  </a:lnTo>
                  <a:lnTo>
                    <a:pt x="2477020" y="2247"/>
                  </a:lnTo>
                  <a:lnTo>
                    <a:pt x="2472017" y="0"/>
                  </a:lnTo>
                  <a:lnTo>
                    <a:pt x="2460244" y="0"/>
                  </a:lnTo>
                  <a:lnTo>
                    <a:pt x="2455837" y="1587"/>
                  </a:lnTo>
                  <a:lnTo>
                    <a:pt x="2448763" y="7899"/>
                  </a:lnTo>
                  <a:lnTo>
                    <a:pt x="2445842" y="12382"/>
                  </a:lnTo>
                  <a:lnTo>
                    <a:pt x="2443518" y="18186"/>
                  </a:lnTo>
                  <a:lnTo>
                    <a:pt x="2445499" y="19202"/>
                  </a:lnTo>
                  <a:lnTo>
                    <a:pt x="2449652" y="12166"/>
                  </a:lnTo>
                  <a:lnTo>
                    <a:pt x="2454821" y="8648"/>
                  </a:lnTo>
                  <a:lnTo>
                    <a:pt x="2464854" y="8648"/>
                  </a:lnTo>
                  <a:lnTo>
                    <a:pt x="2468054" y="9994"/>
                  </a:lnTo>
                  <a:lnTo>
                    <a:pt x="2473210" y="15379"/>
                  </a:lnTo>
                  <a:lnTo>
                    <a:pt x="2474493" y="18910"/>
                  </a:lnTo>
                  <a:lnTo>
                    <a:pt x="2474493" y="26619"/>
                  </a:lnTo>
                  <a:lnTo>
                    <a:pt x="2455926" y="43294"/>
                  </a:lnTo>
                  <a:lnTo>
                    <a:pt x="2455926" y="45199"/>
                  </a:lnTo>
                  <a:lnTo>
                    <a:pt x="2460955" y="45199"/>
                  </a:lnTo>
                  <a:lnTo>
                    <a:pt x="2464016" y="45897"/>
                  </a:lnTo>
                  <a:lnTo>
                    <a:pt x="2479586" y="63728"/>
                  </a:lnTo>
                  <a:lnTo>
                    <a:pt x="2479586" y="71653"/>
                  </a:lnTo>
                  <a:lnTo>
                    <a:pt x="2478087" y="75615"/>
                  </a:lnTo>
                  <a:lnTo>
                    <a:pt x="2472055" y="82308"/>
                  </a:lnTo>
                  <a:lnTo>
                    <a:pt x="2468511" y="83985"/>
                  </a:lnTo>
                  <a:lnTo>
                    <a:pt x="2462758" y="83985"/>
                  </a:lnTo>
                  <a:lnTo>
                    <a:pt x="2461183" y="83756"/>
                  </a:lnTo>
                  <a:lnTo>
                    <a:pt x="2459698" y="83286"/>
                  </a:lnTo>
                  <a:lnTo>
                    <a:pt x="2458783" y="83032"/>
                  </a:lnTo>
                  <a:lnTo>
                    <a:pt x="2457119" y="82232"/>
                  </a:lnTo>
                  <a:lnTo>
                    <a:pt x="2452332" y="79565"/>
                  </a:lnTo>
                  <a:lnTo>
                    <a:pt x="2450795" y="78790"/>
                  </a:lnTo>
                  <a:lnTo>
                    <a:pt x="2450109" y="78574"/>
                  </a:lnTo>
                  <a:lnTo>
                    <a:pt x="2447061" y="78066"/>
                  </a:lnTo>
                  <a:lnTo>
                    <a:pt x="2445740" y="78066"/>
                  </a:lnTo>
                  <a:lnTo>
                    <a:pt x="2444610" y="78536"/>
                  </a:lnTo>
                  <a:lnTo>
                    <a:pt x="2442730" y="80403"/>
                  </a:lnTo>
                  <a:lnTo>
                    <a:pt x="2442260" y="81483"/>
                  </a:lnTo>
                  <a:lnTo>
                    <a:pt x="2442260" y="84366"/>
                  </a:lnTo>
                  <a:lnTo>
                    <a:pt x="2443251" y="85915"/>
                  </a:lnTo>
                  <a:lnTo>
                    <a:pt x="2447213" y="88798"/>
                  </a:lnTo>
                  <a:lnTo>
                    <a:pt x="2450935" y="89509"/>
                  </a:lnTo>
                  <a:lnTo>
                    <a:pt x="2456408" y="89509"/>
                  </a:lnTo>
                  <a:lnTo>
                    <a:pt x="2464206" y="88849"/>
                  </a:lnTo>
                  <a:lnTo>
                    <a:pt x="2471039" y="86842"/>
                  </a:lnTo>
                  <a:lnTo>
                    <a:pt x="2476030" y="83985"/>
                  </a:lnTo>
                  <a:lnTo>
                    <a:pt x="2476881" y="83515"/>
                  </a:lnTo>
                  <a:lnTo>
                    <a:pt x="2481770" y="78790"/>
                  </a:lnTo>
                  <a:lnTo>
                    <a:pt x="2486228" y="73367"/>
                  </a:lnTo>
                  <a:lnTo>
                    <a:pt x="2488463" y="66903"/>
                  </a:lnTo>
                  <a:lnTo>
                    <a:pt x="2488463" y="54229"/>
                  </a:lnTo>
                  <a:close/>
                </a:path>
                <a:path w="2648585" h="755650">
                  <a:moveTo>
                    <a:pt x="2521127" y="84658"/>
                  </a:moveTo>
                  <a:lnTo>
                    <a:pt x="2521102" y="80721"/>
                  </a:lnTo>
                  <a:lnTo>
                    <a:pt x="2520480" y="79095"/>
                  </a:lnTo>
                  <a:lnTo>
                    <a:pt x="2517927" y="76339"/>
                  </a:lnTo>
                  <a:lnTo>
                    <a:pt x="2516352" y="75653"/>
                  </a:lnTo>
                  <a:lnTo>
                    <a:pt x="2512631" y="75653"/>
                  </a:lnTo>
                  <a:lnTo>
                    <a:pt x="2511069" y="76339"/>
                  </a:lnTo>
                  <a:lnTo>
                    <a:pt x="2508478" y="79044"/>
                  </a:lnTo>
                  <a:lnTo>
                    <a:pt x="2507818" y="80721"/>
                  </a:lnTo>
                  <a:lnTo>
                    <a:pt x="2507818" y="84658"/>
                  </a:lnTo>
                  <a:lnTo>
                    <a:pt x="2508478" y="86321"/>
                  </a:lnTo>
                  <a:lnTo>
                    <a:pt x="2511069" y="89077"/>
                  </a:lnTo>
                  <a:lnTo>
                    <a:pt x="2512631" y="89763"/>
                  </a:lnTo>
                  <a:lnTo>
                    <a:pt x="2516314" y="89763"/>
                  </a:lnTo>
                  <a:lnTo>
                    <a:pt x="2517876" y="89077"/>
                  </a:lnTo>
                  <a:lnTo>
                    <a:pt x="2520480" y="86321"/>
                  </a:lnTo>
                  <a:lnTo>
                    <a:pt x="2521127" y="84658"/>
                  </a:lnTo>
                  <a:close/>
                </a:path>
                <a:path w="2648585" h="755650">
                  <a:moveTo>
                    <a:pt x="2586190" y="51536"/>
                  </a:moveTo>
                  <a:lnTo>
                    <a:pt x="2584145" y="45440"/>
                  </a:lnTo>
                  <a:lnTo>
                    <a:pt x="2578709" y="39103"/>
                  </a:lnTo>
                  <a:lnTo>
                    <a:pt x="2576004" y="35941"/>
                  </a:lnTo>
                  <a:lnTo>
                    <a:pt x="2575522" y="35712"/>
                  </a:lnTo>
                  <a:lnTo>
                    <a:pt x="2575522" y="58623"/>
                  </a:lnTo>
                  <a:lnTo>
                    <a:pt x="2575395" y="72771"/>
                  </a:lnTo>
                  <a:lnTo>
                    <a:pt x="2574150" y="77266"/>
                  </a:lnTo>
                  <a:lnTo>
                    <a:pt x="2568676" y="84213"/>
                  </a:lnTo>
                  <a:lnTo>
                    <a:pt x="2565577" y="85953"/>
                  </a:lnTo>
                  <a:lnTo>
                    <a:pt x="2559189" y="85953"/>
                  </a:lnTo>
                  <a:lnTo>
                    <a:pt x="2546273" y="62814"/>
                  </a:lnTo>
                  <a:lnTo>
                    <a:pt x="2546273" y="54165"/>
                  </a:lnTo>
                  <a:lnTo>
                    <a:pt x="2558364" y="39103"/>
                  </a:lnTo>
                  <a:lnTo>
                    <a:pt x="2564879" y="39103"/>
                  </a:lnTo>
                  <a:lnTo>
                    <a:pt x="2568727" y="41744"/>
                  </a:lnTo>
                  <a:lnTo>
                    <a:pt x="2574163" y="52349"/>
                  </a:lnTo>
                  <a:lnTo>
                    <a:pt x="2575522" y="58623"/>
                  </a:lnTo>
                  <a:lnTo>
                    <a:pt x="2575522" y="35712"/>
                  </a:lnTo>
                  <a:lnTo>
                    <a:pt x="2571191" y="33566"/>
                  </a:lnTo>
                  <a:lnTo>
                    <a:pt x="2559837" y="33566"/>
                  </a:lnTo>
                  <a:lnTo>
                    <a:pt x="2554071" y="35674"/>
                  </a:lnTo>
                  <a:lnTo>
                    <a:pt x="2548318" y="39865"/>
                  </a:lnTo>
                  <a:lnTo>
                    <a:pt x="2549753" y="34061"/>
                  </a:lnTo>
                  <a:lnTo>
                    <a:pt x="2574988" y="4025"/>
                  </a:lnTo>
                  <a:lnTo>
                    <a:pt x="2584564" y="2349"/>
                  </a:lnTo>
                  <a:lnTo>
                    <a:pt x="2584564" y="0"/>
                  </a:lnTo>
                  <a:lnTo>
                    <a:pt x="2576817" y="0"/>
                  </a:lnTo>
                  <a:lnTo>
                    <a:pt x="2572207" y="939"/>
                  </a:lnTo>
                  <a:lnTo>
                    <a:pt x="2542133" y="25222"/>
                  </a:lnTo>
                  <a:lnTo>
                    <a:pt x="2534843" y="46456"/>
                  </a:lnTo>
                  <a:lnTo>
                    <a:pt x="2534894" y="54851"/>
                  </a:lnTo>
                  <a:lnTo>
                    <a:pt x="2554808" y="89509"/>
                  </a:lnTo>
                  <a:lnTo>
                    <a:pt x="2568511" y="89509"/>
                  </a:lnTo>
                  <a:lnTo>
                    <a:pt x="2574988" y="85953"/>
                  </a:lnTo>
                  <a:lnTo>
                    <a:pt x="2580017" y="78701"/>
                  </a:lnTo>
                  <a:lnTo>
                    <a:pt x="2584132" y="72771"/>
                  </a:lnTo>
                  <a:lnTo>
                    <a:pt x="2586190" y="66205"/>
                  </a:lnTo>
                  <a:lnTo>
                    <a:pt x="2586190" y="51536"/>
                  </a:lnTo>
                  <a:close/>
                </a:path>
                <a:path w="2648585" h="755650">
                  <a:moveTo>
                    <a:pt x="2648394" y="44056"/>
                  </a:moveTo>
                  <a:lnTo>
                    <a:pt x="2636647" y="6794"/>
                  </a:lnTo>
                  <a:lnTo>
                    <a:pt x="2636647" y="31432"/>
                  </a:lnTo>
                  <a:lnTo>
                    <a:pt x="2636532" y="46990"/>
                  </a:lnTo>
                  <a:lnTo>
                    <a:pt x="2626296" y="84480"/>
                  </a:lnTo>
                  <a:lnTo>
                    <a:pt x="2624061" y="85509"/>
                  </a:lnTo>
                  <a:lnTo>
                    <a:pt x="2617393" y="85509"/>
                  </a:lnTo>
                  <a:lnTo>
                    <a:pt x="2607678" y="38277"/>
                  </a:lnTo>
                  <a:lnTo>
                    <a:pt x="2608110" y="32219"/>
                  </a:lnTo>
                  <a:lnTo>
                    <a:pt x="2610180" y="17132"/>
                  </a:lnTo>
                  <a:lnTo>
                    <a:pt x="2612136" y="11595"/>
                  </a:lnTo>
                  <a:lnTo>
                    <a:pt x="2617139" y="5486"/>
                  </a:lnTo>
                  <a:lnTo>
                    <a:pt x="2619552" y="4203"/>
                  </a:lnTo>
                  <a:lnTo>
                    <a:pt x="2624582" y="4203"/>
                  </a:lnTo>
                  <a:lnTo>
                    <a:pt x="2636647" y="31432"/>
                  </a:lnTo>
                  <a:lnTo>
                    <a:pt x="2636647" y="6794"/>
                  </a:lnTo>
                  <a:lnTo>
                    <a:pt x="2634742" y="4203"/>
                  </a:lnTo>
                  <a:lnTo>
                    <a:pt x="2634145" y="3378"/>
                  </a:lnTo>
                  <a:lnTo>
                    <a:pt x="2628557" y="0"/>
                  </a:lnTo>
                  <a:lnTo>
                    <a:pt x="2618486" y="0"/>
                  </a:lnTo>
                  <a:lnTo>
                    <a:pt x="2614777" y="1384"/>
                  </a:lnTo>
                  <a:lnTo>
                    <a:pt x="2611094" y="4203"/>
                  </a:lnTo>
                  <a:lnTo>
                    <a:pt x="2606548" y="7607"/>
                  </a:lnTo>
                  <a:lnTo>
                    <a:pt x="2595918" y="46990"/>
                  </a:lnTo>
                  <a:lnTo>
                    <a:pt x="2596248" y="53733"/>
                  </a:lnTo>
                  <a:lnTo>
                    <a:pt x="2613977" y="89509"/>
                  </a:lnTo>
                  <a:lnTo>
                    <a:pt x="2625636" y="89509"/>
                  </a:lnTo>
                  <a:lnTo>
                    <a:pt x="2629700" y="87934"/>
                  </a:lnTo>
                  <a:lnTo>
                    <a:pt x="2632938" y="85509"/>
                  </a:lnTo>
                  <a:lnTo>
                    <a:pt x="2638133" y="81622"/>
                  </a:lnTo>
                  <a:lnTo>
                    <a:pt x="2648127" y="51282"/>
                  </a:lnTo>
                  <a:lnTo>
                    <a:pt x="2648394" y="44056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257374" y="3766451"/>
              <a:ext cx="172453" cy="89763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3900779" y="3766451"/>
              <a:ext cx="388620" cy="90170"/>
            </a:xfrm>
            <a:custGeom>
              <a:avLst/>
              <a:gdLst/>
              <a:ahLst/>
              <a:cxnLst/>
              <a:rect l="l" t="t" r="r" b="b"/>
              <a:pathLst>
                <a:path w="388620" h="90170">
                  <a:moveTo>
                    <a:pt x="43853" y="85636"/>
                  </a:moveTo>
                  <a:lnTo>
                    <a:pt x="1079" y="85636"/>
                  </a:lnTo>
                  <a:lnTo>
                    <a:pt x="1079" y="87985"/>
                  </a:lnTo>
                  <a:lnTo>
                    <a:pt x="43853" y="87985"/>
                  </a:lnTo>
                  <a:lnTo>
                    <a:pt x="43853" y="85636"/>
                  </a:lnTo>
                  <a:close/>
                </a:path>
                <a:path w="388620" h="90170">
                  <a:moveTo>
                    <a:pt x="31876" y="14744"/>
                  </a:moveTo>
                  <a:lnTo>
                    <a:pt x="9778" y="14744"/>
                  </a:lnTo>
                  <a:lnTo>
                    <a:pt x="10909" y="15100"/>
                  </a:lnTo>
                  <a:lnTo>
                    <a:pt x="11887" y="15798"/>
                  </a:lnTo>
                  <a:lnTo>
                    <a:pt x="13893" y="18338"/>
                  </a:lnTo>
                  <a:lnTo>
                    <a:pt x="14262" y="19342"/>
                  </a:lnTo>
                  <a:lnTo>
                    <a:pt x="14439" y="21831"/>
                  </a:lnTo>
                  <a:lnTo>
                    <a:pt x="14439" y="75933"/>
                  </a:lnTo>
                  <a:lnTo>
                    <a:pt x="6705" y="85636"/>
                  </a:lnTo>
                  <a:lnTo>
                    <a:pt x="38925" y="85636"/>
                  </a:lnTo>
                  <a:lnTo>
                    <a:pt x="31885" y="75933"/>
                  </a:lnTo>
                  <a:lnTo>
                    <a:pt x="31876" y="14744"/>
                  </a:lnTo>
                  <a:close/>
                </a:path>
                <a:path w="388620" h="90170">
                  <a:moveTo>
                    <a:pt x="31876" y="0"/>
                  </a:moveTo>
                  <a:lnTo>
                    <a:pt x="29895" y="0"/>
                  </a:lnTo>
                  <a:lnTo>
                    <a:pt x="0" y="14490"/>
                  </a:lnTo>
                  <a:lnTo>
                    <a:pt x="1079" y="16789"/>
                  </a:lnTo>
                  <a:lnTo>
                    <a:pt x="3987" y="15430"/>
                  </a:lnTo>
                  <a:lnTo>
                    <a:pt x="6464" y="14744"/>
                  </a:lnTo>
                  <a:lnTo>
                    <a:pt x="31876" y="14744"/>
                  </a:lnTo>
                  <a:lnTo>
                    <a:pt x="31876" y="0"/>
                  </a:lnTo>
                  <a:close/>
                </a:path>
                <a:path w="388620" h="90170">
                  <a:moveTo>
                    <a:pt x="104374" y="14935"/>
                  </a:moveTo>
                  <a:lnTo>
                    <a:pt x="78473" y="14935"/>
                  </a:lnTo>
                  <a:lnTo>
                    <a:pt x="81648" y="16408"/>
                  </a:lnTo>
                  <a:lnTo>
                    <a:pt x="86842" y="22301"/>
                  </a:lnTo>
                  <a:lnTo>
                    <a:pt x="88137" y="25996"/>
                  </a:lnTo>
                  <a:lnTo>
                    <a:pt x="88137" y="36550"/>
                  </a:lnTo>
                  <a:lnTo>
                    <a:pt x="66661" y="73835"/>
                  </a:lnTo>
                  <a:lnTo>
                    <a:pt x="56743" y="86588"/>
                  </a:lnTo>
                  <a:lnTo>
                    <a:pt x="56743" y="87985"/>
                  </a:lnTo>
                  <a:lnTo>
                    <a:pt x="104559" y="87985"/>
                  </a:lnTo>
                  <a:lnTo>
                    <a:pt x="107607" y="71323"/>
                  </a:lnTo>
                  <a:lnTo>
                    <a:pt x="74485" y="71323"/>
                  </a:lnTo>
                  <a:lnTo>
                    <a:pt x="83774" y="61386"/>
                  </a:lnTo>
                  <a:lnTo>
                    <a:pt x="105333" y="27000"/>
                  </a:lnTo>
                  <a:lnTo>
                    <a:pt x="105315" y="18199"/>
                  </a:lnTo>
                  <a:lnTo>
                    <a:pt x="104374" y="14935"/>
                  </a:lnTo>
                  <a:close/>
                </a:path>
                <a:path w="388620" h="90170">
                  <a:moveTo>
                    <a:pt x="109118" y="63068"/>
                  </a:moveTo>
                  <a:lnTo>
                    <a:pt x="106959" y="63068"/>
                  </a:lnTo>
                  <a:lnTo>
                    <a:pt x="105600" y="65989"/>
                  </a:lnTo>
                  <a:lnTo>
                    <a:pt x="104495" y="67906"/>
                  </a:lnTo>
                  <a:lnTo>
                    <a:pt x="102819" y="69735"/>
                  </a:lnTo>
                  <a:lnTo>
                    <a:pt x="101752" y="70370"/>
                  </a:lnTo>
                  <a:lnTo>
                    <a:pt x="99161" y="71132"/>
                  </a:lnTo>
                  <a:lnTo>
                    <a:pt x="96354" y="71323"/>
                  </a:lnTo>
                  <a:lnTo>
                    <a:pt x="107607" y="71323"/>
                  </a:lnTo>
                  <a:lnTo>
                    <a:pt x="109118" y="63068"/>
                  </a:lnTo>
                  <a:close/>
                </a:path>
                <a:path w="388620" h="90170">
                  <a:moveTo>
                    <a:pt x="87350" y="0"/>
                  </a:moveTo>
                  <a:lnTo>
                    <a:pt x="77482" y="0"/>
                  </a:lnTo>
                  <a:lnTo>
                    <a:pt x="72402" y="1955"/>
                  </a:lnTo>
                  <a:lnTo>
                    <a:pt x="63614" y="9753"/>
                  </a:lnTo>
                  <a:lnTo>
                    <a:pt x="60337" y="15760"/>
                  </a:lnTo>
                  <a:lnTo>
                    <a:pt x="58191" y="23901"/>
                  </a:lnTo>
                  <a:lnTo>
                    <a:pt x="60401" y="24726"/>
                  </a:lnTo>
                  <a:lnTo>
                    <a:pt x="63792" y="18199"/>
                  </a:lnTo>
                  <a:lnTo>
                    <a:pt x="68567" y="14935"/>
                  </a:lnTo>
                  <a:lnTo>
                    <a:pt x="104374" y="14935"/>
                  </a:lnTo>
                  <a:lnTo>
                    <a:pt x="100545" y="7874"/>
                  </a:lnTo>
                  <a:lnTo>
                    <a:pt x="97891" y="5080"/>
                  </a:lnTo>
                  <a:lnTo>
                    <a:pt x="91097" y="1016"/>
                  </a:lnTo>
                  <a:lnTo>
                    <a:pt x="87350" y="0"/>
                  </a:lnTo>
                  <a:close/>
                </a:path>
                <a:path w="388620" h="90170">
                  <a:moveTo>
                    <a:pt x="166223" y="14935"/>
                  </a:moveTo>
                  <a:lnTo>
                    <a:pt x="140322" y="14935"/>
                  </a:lnTo>
                  <a:lnTo>
                    <a:pt x="143497" y="16408"/>
                  </a:lnTo>
                  <a:lnTo>
                    <a:pt x="148691" y="22301"/>
                  </a:lnTo>
                  <a:lnTo>
                    <a:pt x="149986" y="25996"/>
                  </a:lnTo>
                  <a:lnTo>
                    <a:pt x="149986" y="36550"/>
                  </a:lnTo>
                  <a:lnTo>
                    <a:pt x="128505" y="73835"/>
                  </a:lnTo>
                  <a:lnTo>
                    <a:pt x="118592" y="86588"/>
                  </a:lnTo>
                  <a:lnTo>
                    <a:pt x="118592" y="87985"/>
                  </a:lnTo>
                  <a:lnTo>
                    <a:pt x="166408" y="87985"/>
                  </a:lnTo>
                  <a:lnTo>
                    <a:pt x="169448" y="71323"/>
                  </a:lnTo>
                  <a:lnTo>
                    <a:pt x="136321" y="71323"/>
                  </a:lnTo>
                  <a:lnTo>
                    <a:pt x="145616" y="61386"/>
                  </a:lnTo>
                  <a:lnTo>
                    <a:pt x="167182" y="27000"/>
                  </a:lnTo>
                  <a:lnTo>
                    <a:pt x="167164" y="18199"/>
                  </a:lnTo>
                  <a:lnTo>
                    <a:pt x="166223" y="14935"/>
                  </a:lnTo>
                  <a:close/>
                </a:path>
                <a:path w="388620" h="90170">
                  <a:moveTo>
                    <a:pt x="170954" y="63068"/>
                  </a:moveTo>
                  <a:lnTo>
                    <a:pt x="168795" y="63068"/>
                  </a:lnTo>
                  <a:lnTo>
                    <a:pt x="167436" y="65989"/>
                  </a:lnTo>
                  <a:lnTo>
                    <a:pt x="166344" y="67906"/>
                  </a:lnTo>
                  <a:lnTo>
                    <a:pt x="164668" y="69735"/>
                  </a:lnTo>
                  <a:lnTo>
                    <a:pt x="163601" y="70370"/>
                  </a:lnTo>
                  <a:lnTo>
                    <a:pt x="160997" y="71132"/>
                  </a:lnTo>
                  <a:lnTo>
                    <a:pt x="158191" y="71323"/>
                  </a:lnTo>
                  <a:lnTo>
                    <a:pt x="169448" y="71323"/>
                  </a:lnTo>
                  <a:lnTo>
                    <a:pt x="170954" y="63068"/>
                  </a:lnTo>
                  <a:close/>
                </a:path>
                <a:path w="388620" h="90170">
                  <a:moveTo>
                    <a:pt x="149186" y="0"/>
                  </a:moveTo>
                  <a:lnTo>
                    <a:pt x="139318" y="0"/>
                  </a:lnTo>
                  <a:lnTo>
                    <a:pt x="134251" y="1955"/>
                  </a:lnTo>
                  <a:lnTo>
                    <a:pt x="125463" y="9753"/>
                  </a:lnTo>
                  <a:lnTo>
                    <a:pt x="122186" y="15760"/>
                  </a:lnTo>
                  <a:lnTo>
                    <a:pt x="120027" y="23901"/>
                  </a:lnTo>
                  <a:lnTo>
                    <a:pt x="122250" y="24726"/>
                  </a:lnTo>
                  <a:lnTo>
                    <a:pt x="125641" y="18199"/>
                  </a:lnTo>
                  <a:lnTo>
                    <a:pt x="130416" y="14935"/>
                  </a:lnTo>
                  <a:lnTo>
                    <a:pt x="166223" y="14935"/>
                  </a:lnTo>
                  <a:lnTo>
                    <a:pt x="162394" y="7874"/>
                  </a:lnTo>
                  <a:lnTo>
                    <a:pt x="159727" y="5080"/>
                  </a:lnTo>
                  <a:lnTo>
                    <a:pt x="152946" y="1016"/>
                  </a:lnTo>
                  <a:lnTo>
                    <a:pt x="149186" y="0"/>
                  </a:lnTo>
                  <a:close/>
                </a:path>
                <a:path w="388620" h="90170">
                  <a:moveTo>
                    <a:pt x="231569" y="53276"/>
                  </a:moveTo>
                  <a:lnTo>
                    <a:pt x="214706" y="53276"/>
                  </a:lnTo>
                  <a:lnTo>
                    <a:pt x="213626" y="59296"/>
                  </a:lnTo>
                  <a:lnTo>
                    <a:pt x="211747" y="64617"/>
                  </a:lnTo>
                  <a:lnTo>
                    <a:pt x="181216" y="87985"/>
                  </a:lnTo>
                  <a:lnTo>
                    <a:pt x="181216" y="89763"/>
                  </a:lnTo>
                  <a:lnTo>
                    <a:pt x="220630" y="72831"/>
                  </a:lnTo>
                  <a:lnTo>
                    <a:pt x="230966" y="55304"/>
                  </a:lnTo>
                  <a:lnTo>
                    <a:pt x="231569" y="53276"/>
                  </a:lnTo>
                  <a:close/>
                </a:path>
                <a:path w="388620" h="90170">
                  <a:moveTo>
                    <a:pt x="211785" y="0"/>
                  </a:moveTo>
                  <a:lnTo>
                    <a:pt x="202603" y="0"/>
                  </a:lnTo>
                  <a:lnTo>
                    <a:pt x="198335" y="1308"/>
                  </a:lnTo>
                  <a:lnTo>
                    <a:pt x="190106" y="6515"/>
                  </a:lnTo>
                  <a:lnTo>
                    <a:pt x="186931" y="10185"/>
                  </a:lnTo>
                  <a:lnTo>
                    <a:pt x="182498" y="19634"/>
                  </a:lnTo>
                  <a:lnTo>
                    <a:pt x="181394" y="24841"/>
                  </a:lnTo>
                  <a:lnTo>
                    <a:pt x="181494" y="39014"/>
                  </a:lnTo>
                  <a:lnTo>
                    <a:pt x="183438" y="45135"/>
                  </a:lnTo>
                  <a:lnTo>
                    <a:pt x="191630" y="54546"/>
                  </a:lnTo>
                  <a:lnTo>
                    <a:pt x="196748" y="56896"/>
                  </a:lnTo>
                  <a:lnTo>
                    <a:pt x="204825" y="56896"/>
                  </a:lnTo>
                  <a:lnTo>
                    <a:pt x="206654" y="56629"/>
                  </a:lnTo>
                  <a:lnTo>
                    <a:pt x="210121" y="55575"/>
                  </a:lnTo>
                  <a:lnTo>
                    <a:pt x="212229" y="54635"/>
                  </a:lnTo>
                  <a:lnTo>
                    <a:pt x="214706" y="53276"/>
                  </a:lnTo>
                  <a:lnTo>
                    <a:pt x="231569" y="53276"/>
                  </a:lnTo>
                  <a:lnTo>
                    <a:pt x="232550" y="49974"/>
                  </a:lnTo>
                  <a:lnTo>
                    <a:pt x="206514" y="49974"/>
                  </a:lnTo>
                  <a:lnTo>
                    <a:pt x="204203" y="48526"/>
                  </a:lnTo>
                  <a:lnTo>
                    <a:pt x="199847" y="41198"/>
                  </a:lnTo>
                  <a:lnTo>
                    <a:pt x="198526" y="33096"/>
                  </a:lnTo>
                  <a:lnTo>
                    <a:pt x="198604" y="13855"/>
                  </a:lnTo>
                  <a:lnTo>
                    <a:pt x="199313" y="9563"/>
                  </a:lnTo>
                  <a:lnTo>
                    <a:pt x="201980" y="5232"/>
                  </a:lnTo>
                  <a:lnTo>
                    <a:pt x="203542" y="4318"/>
                  </a:lnTo>
                  <a:lnTo>
                    <a:pt x="220516" y="4318"/>
                  </a:lnTo>
                  <a:lnTo>
                    <a:pt x="216280" y="1435"/>
                  </a:lnTo>
                  <a:lnTo>
                    <a:pt x="211785" y="0"/>
                  </a:lnTo>
                  <a:close/>
                </a:path>
                <a:path w="388620" h="90170">
                  <a:moveTo>
                    <a:pt x="220516" y="4318"/>
                  </a:moveTo>
                  <a:lnTo>
                    <a:pt x="207136" y="4318"/>
                  </a:lnTo>
                  <a:lnTo>
                    <a:pt x="208432" y="4787"/>
                  </a:lnTo>
                  <a:lnTo>
                    <a:pt x="211315" y="7454"/>
                  </a:lnTo>
                  <a:lnTo>
                    <a:pt x="212728" y="10185"/>
                  </a:lnTo>
                  <a:lnTo>
                    <a:pt x="213808" y="14325"/>
                  </a:lnTo>
                  <a:lnTo>
                    <a:pt x="215366" y="20510"/>
                  </a:lnTo>
                  <a:lnTo>
                    <a:pt x="216204" y="27698"/>
                  </a:lnTo>
                  <a:lnTo>
                    <a:pt x="216098" y="41198"/>
                  </a:lnTo>
                  <a:lnTo>
                    <a:pt x="216001" y="43192"/>
                  </a:lnTo>
                  <a:lnTo>
                    <a:pt x="215607" y="47929"/>
                  </a:lnTo>
                  <a:lnTo>
                    <a:pt x="213055" y="49288"/>
                  </a:lnTo>
                  <a:lnTo>
                    <a:pt x="210997" y="49974"/>
                  </a:lnTo>
                  <a:lnTo>
                    <a:pt x="232550" y="49974"/>
                  </a:lnTo>
                  <a:lnTo>
                    <a:pt x="232883" y="48856"/>
                  </a:lnTo>
                  <a:lnTo>
                    <a:pt x="234033" y="42265"/>
                  </a:lnTo>
                  <a:lnTo>
                    <a:pt x="234416" y="35534"/>
                  </a:lnTo>
                  <a:lnTo>
                    <a:pt x="234416" y="28549"/>
                  </a:lnTo>
                  <a:lnTo>
                    <a:pt x="233159" y="22313"/>
                  </a:lnTo>
                  <a:lnTo>
                    <a:pt x="228130" y="11379"/>
                  </a:lnTo>
                  <a:lnTo>
                    <a:pt x="224751" y="7200"/>
                  </a:lnTo>
                  <a:lnTo>
                    <a:pt x="220516" y="4318"/>
                  </a:lnTo>
                  <a:close/>
                </a:path>
                <a:path w="388620" h="90170">
                  <a:moveTo>
                    <a:pt x="257416" y="68402"/>
                  </a:moveTo>
                  <a:lnTo>
                    <a:pt x="251866" y="68402"/>
                  </a:lnTo>
                  <a:lnTo>
                    <a:pt x="249516" y="69443"/>
                  </a:lnTo>
                  <a:lnTo>
                    <a:pt x="245643" y="73596"/>
                  </a:lnTo>
                  <a:lnTo>
                    <a:pt x="244678" y="76098"/>
                  </a:lnTo>
                  <a:lnTo>
                    <a:pt x="244678" y="81940"/>
                  </a:lnTo>
                  <a:lnTo>
                    <a:pt x="245643" y="84442"/>
                  </a:lnTo>
                  <a:lnTo>
                    <a:pt x="249516" y="88544"/>
                  </a:lnTo>
                  <a:lnTo>
                    <a:pt x="251866" y="89573"/>
                  </a:lnTo>
                  <a:lnTo>
                    <a:pt x="257378" y="89573"/>
                  </a:lnTo>
                  <a:lnTo>
                    <a:pt x="259740" y="88544"/>
                  </a:lnTo>
                  <a:lnTo>
                    <a:pt x="263651" y="84442"/>
                  </a:lnTo>
                  <a:lnTo>
                    <a:pt x="264629" y="81940"/>
                  </a:lnTo>
                  <a:lnTo>
                    <a:pt x="264629" y="76098"/>
                  </a:lnTo>
                  <a:lnTo>
                    <a:pt x="263664" y="73596"/>
                  </a:lnTo>
                  <a:lnTo>
                    <a:pt x="259778" y="69443"/>
                  </a:lnTo>
                  <a:lnTo>
                    <a:pt x="257416" y="68402"/>
                  </a:lnTo>
                  <a:close/>
                </a:path>
                <a:path w="388620" h="90170">
                  <a:moveTo>
                    <a:pt x="327355" y="0"/>
                  </a:moveTo>
                  <a:lnTo>
                    <a:pt x="288767" y="16209"/>
                  </a:lnTo>
                  <a:lnTo>
                    <a:pt x="274269" y="54419"/>
                  </a:lnTo>
                  <a:lnTo>
                    <a:pt x="274269" y="60985"/>
                  </a:lnTo>
                  <a:lnTo>
                    <a:pt x="296595" y="89763"/>
                  </a:lnTo>
                  <a:lnTo>
                    <a:pt x="306184" y="89763"/>
                  </a:lnTo>
                  <a:lnTo>
                    <a:pt x="310489" y="88468"/>
                  </a:lnTo>
                  <a:lnTo>
                    <a:pt x="314915" y="85636"/>
                  </a:lnTo>
                  <a:lnTo>
                    <a:pt x="301231" y="85636"/>
                  </a:lnTo>
                  <a:lnTo>
                    <a:pt x="299669" y="84848"/>
                  </a:lnTo>
                  <a:lnTo>
                    <a:pt x="296519" y="81076"/>
                  </a:lnTo>
                  <a:lnTo>
                    <a:pt x="295071" y="77241"/>
                  </a:lnTo>
                  <a:lnTo>
                    <a:pt x="292950" y="66306"/>
                  </a:lnTo>
                  <a:lnTo>
                    <a:pt x="292448" y="60985"/>
                  </a:lnTo>
                  <a:lnTo>
                    <a:pt x="292550" y="48628"/>
                  </a:lnTo>
                  <a:lnTo>
                    <a:pt x="292900" y="41960"/>
                  </a:lnTo>
                  <a:lnTo>
                    <a:pt x="295452" y="40563"/>
                  </a:lnTo>
                  <a:lnTo>
                    <a:pt x="297535" y="39865"/>
                  </a:lnTo>
                  <a:lnTo>
                    <a:pt x="320907" y="39865"/>
                  </a:lnTo>
                  <a:lnTo>
                    <a:pt x="318261" y="36804"/>
                  </a:lnTo>
                  <a:lnTo>
                    <a:pt x="293674" y="36804"/>
                  </a:lnTo>
                  <a:lnTo>
                    <a:pt x="295071" y="30327"/>
                  </a:lnTo>
                  <a:lnTo>
                    <a:pt x="327355" y="1778"/>
                  </a:lnTo>
                  <a:lnTo>
                    <a:pt x="327355" y="0"/>
                  </a:lnTo>
                  <a:close/>
                </a:path>
                <a:path w="388620" h="90170">
                  <a:moveTo>
                    <a:pt x="320907" y="39865"/>
                  </a:moveTo>
                  <a:lnTo>
                    <a:pt x="302044" y="39865"/>
                  </a:lnTo>
                  <a:lnTo>
                    <a:pt x="304368" y="41300"/>
                  </a:lnTo>
                  <a:lnTo>
                    <a:pt x="308762" y="48628"/>
                  </a:lnTo>
                  <a:lnTo>
                    <a:pt x="310095" y="56705"/>
                  </a:lnTo>
                  <a:lnTo>
                    <a:pt x="310095" y="75361"/>
                  </a:lnTo>
                  <a:lnTo>
                    <a:pt x="309371" y="79971"/>
                  </a:lnTo>
                  <a:lnTo>
                    <a:pt x="306501" y="84505"/>
                  </a:lnTo>
                  <a:lnTo>
                    <a:pt x="304863" y="85636"/>
                  </a:lnTo>
                  <a:lnTo>
                    <a:pt x="314915" y="85636"/>
                  </a:lnTo>
                  <a:lnTo>
                    <a:pt x="318566" y="83299"/>
                  </a:lnTo>
                  <a:lnTo>
                    <a:pt x="321678" y="79641"/>
                  </a:lnTo>
                  <a:lnTo>
                    <a:pt x="326072" y="70142"/>
                  </a:lnTo>
                  <a:lnTo>
                    <a:pt x="327177" y="64935"/>
                  </a:lnTo>
                  <a:lnTo>
                    <a:pt x="327177" y="51155"/>
                  </a:lnTo>
                  <a:lnTo>
                    <a:pt x="325145" y="44767"/>
                  </a:lnTo>
                  <a:lnTo>
                    <a:pt x="320907" y="39865"/>
                  </a:lnTo>
                  <a:close/>
                </a:path>
                <a:path w="388620" h="90170">
                  <a:moveTo>
                    <a:pt x="311975" y="33058"/>
                  </a:moveTo>
                  <a:lnTo>
                    <a:pt x="303263" y="33058"/>
                  </a:lnTo>
                  <a:lnTo>
                    <a:pt x="300647" y="33477"/>
                  </a:lnTo>
                  <a:lnTo>
                    <a:pt x="296900" y="34709"/>
                  </a:lnTo>
                  <a:lnTo>
                    <a:pt x="295440" y="35534"/>
                  </a:lnTo>
                  <a:lnTo>
                    <a:pt x="293674" y="36804"/>
                  </a:lnTo>
                  <a:lnTo>
                    <a:pt x="318261" y="36804"/>
                  </a:lnTo>
                  <a:lnTo>
                    <a:pt x="317042" y="35394"/>
                  </a:lnTo>
                  <a:lnTo>
                    <a:pt x="311975" y="33058"/>
                  </a:lnTo>
                  <a:close/>
                </a:path>
                <a:path w="388620" h="90170">
                  <a:moveTo>
                    <a:pt x="366890" y="0"/>
                  </a:moveTo>
                  <a:lnTo>
                    <a:pt x="357543" y="0"/>
                  </a:lnTo>
                  <a:lnTo>
                    <a:pt x="353148" y="1727"/>
                  </a:lnTo>
                  <a:lnTo>
                    <a:pt x="336222" y="39018"/>
                  </a:lnTo>
                  <a:lnTo>
                    <a:pt x="336029" y="44754"/>
                  </a:lnTo>
                  <a:lnTo>
                    <a:pt x="336079" y="53492"/>
                  </a:lnTo>
                  <a:lnTo>
                    <a:pt x="354723" y="88709"/>
                  </a:lnTo>
                  <a:lnTo>
                    <a:pt x="358254" y="89763"/>
                  </a:lnTo>
                  <a:lnTo>
                    <a:pt x="365607" y="89763"/>
                  </a:lnTo>
                  <a:lnTo>
                    <a:pt x="368782" y="88912"/>
                  </a:lnTo>
                  <a:lnTo>
                    <a:pt x="374611" y="85471"/>
                  </a:lnTo>
                  <a:lnTo>
                    <a:pt x="375000" y="85128"/>
                  </a:lnTo>
                  <a:lnTo>
                    <a:pt x="360514" y="85128"/>
                  </a:lnTo>
                  <a:lnTo>
                    <a:pt x="359041" y="84620"/>
                  </a:lnTo>
                  <a:lnTo>
                    <a:pt x="356806" y="82588"/>
                  </a:lnTo>
                  <a:lnTo>
                    <a:pt x="355942" y="80568"/>
                  </a:lnTo>
                  <a:lnTo>
                    <a:pt x="354575" y="73558"/>
                  </a:lnTo>
                  <a:lnTo>
                    <a:pt x="354177" y="65989"/>
                  </a:lnTo>
                  <a:lnTo>
                    <a:pt x="354274" y="31326"/>
                  </a:lnTo>
                  <a:lnTo>
                    <a:pt x="357924" y="5918"/>
                  </a:lnTo>
                  <a:lnTo>
                    <a:pt x="358914" y="4889"/>
                  </a:lnTo>
                  <a:lnTo>
                    <a:pt x="360273" y="4381"/>
                  </a:lnTo>
                  <a:lnTo>
                    <a:pt x="374504" y="4381"/>
                  </a:lnTo>
                  <a:lnTo>
                    <a:pt x="371297" y="1701"/>
                  </a:lnTo>
                  <a:lnTo>
                    <a:pt x="366890" y="0"/>
                  </a:lnTo>
                  <a:close/>
                </a:path>
                <a:path w="388620" h="90170">
                  <a:moveTo>
                    <a:pt x="374504" y="4381"/>
                  </a:moveTo>
                  <a:lnTo>
                    <a:pt x="364235" y="4381"/>
                  </a:lnTo>
                  <a:lnTo>
                    <a:pt x="365848" y="5067"/>
                  </a:lnTo>
                  <a:lnTo>
                    <a:pt x="368363" y="8496"/>
                  </a:lnTo>
                  <a:lnTo>
                    <a:pt x="369328" y="12484"/>
                  </a:lnTo>
                  <a:lnTo>
                    <a:pt x="369719" y="18328"/>
                  </a:lnTo>
                  <a:lnTo>
                    <a:pt x="369829" y="21432"/>
                  </a:lnTo>
                  <a:lnTo>
                    <a:pt x="369953" y="45897"/>
                  </a:lnTo>
                  <a:lnTo>
                    <a:pt x="369722" y="72097"/>
                  </a:lnTo>
                  <a:lnTo>
                    <a:pt x="364350" y="85128"/>
                  </a:lnTo>
                  <a:lnTo>
                    <a:pt x="375000" y="85128"/>
                  </a:lnTo>
                  <a:lnTo>
                    <a:pt x="377228" y="83159"/>
                  </a:lnTo>
                  <a:lnTo>
                    <a:pt x="381812" y="77304"/>
                  </a:lnTo>
                  <a:lnTo>
                    <a:pt x="383641" y="73558"/>
                  </a:lnTo>
                  <a:lnTo>
                    <a:pt x="385000" y="68973"/>
                  </a:lnTo>
                  <a:lnTo>
                    <a:pt x="387273" y="61518"/>
                  </a:lnTo>
                  <a:lnTo>
                    <a:pt x="388416" y="53492"/>
                  </a:lnTo>
                  <a:lnTo>
                    <a:pt x="388412" y="44754"/>
                  </a:lnTo>
                  <a:lnTo>
                    <a:pt x="388166" y="37959"/>
                  </a:lnTo>
                  <a:lnTo>
                    <a:pt x="379430" y="8496"/>
                  </a:lnTo>
                  <a:lnTo>
                    <a:pt x="374504" y="4381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153845" y="1198803"/>
              <a:ext cx="5477510" cy="3204210"/>
            </a:xfrm>
            <a:custGeom>
              <a:avLst/>
              <a:gdLst/>
              <a:ahLst/>
              <a:cxnLst/>
              <a:rect l="l" t="t" r="r" b="b"/>
              <a:pathLst>
                <a:path w="5477509" h="3204210">
                  <a:moveTo>
                    <a:pt x="5477395" y="0"/>
                  </a:moveTo>
                  <a:lnTo>
                    <a:pt x="5464695" y="0"/>
                  </a:lnTo>
                  <a:lnTo>
                    <a:pt x="5464695" y="12700"/>
                  </a:lnTo>
                  <a:lnTo>
                    <a:pt x="5464695" y="3191510"/>
                  </a:lnTo>
                  <a:lnTo>
                    <a:pt x="12700" y="3191510"/>
                  </a:lnTo>
                  <a:lnTo>
                    <a:pt x="12700" y="12700"/>
                  </a:lnTo>
                  <a:lnTo>
                    <a:pt x="5464695" y="12700"/>
                  </a:lnTo>
                  <a:lnTo>
                    <a:pt x="5464695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2700"/>
                  </a:lnTo>
                  <a:lnTo>
                    <a:pt x="0" y="3191510"/>
                  </a:lnTo>
                  <a:lnTo>
                    <a:pt x="0" y="3204210"/>
                  </a:lnTo>
                  <a:lnTo>
                    <a:pt x="5477395" y="3204210"/>
                  </a:lnTo>
                  <a:lnTo>
                    <a:pt x="5477395" y="3191510"/>
                  </a:lnTo>
                  <a:lnTo>
                    <a:pt x="5477395" y="12700"/>
                  </a:lnTo>
                  <a:lnTo>
                    <a:pt x="5477395" y="6350"/>
                  </a:lnTo>
                  <a:lnTo>
                    <a:pt x="547739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2" name="object 62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164679" y="3767620"/>
            <a:ext cx="2717905" cy="129186"/>
          </a:xfrm>
          <a:prstGeom prst="rect">
            <a:avLst/>
          </a:prstGeom>
        </p:spPr>
      </p:pic>
      <p:grpSp>
        <p:nvGrpSpPr>
          <p:cNvPr id="63" name="object 63"/>
          <p:cNvGrpSpPr/>
          <p:nvPr/>
        </p:nvGrpSpPr>
        <p:grpSpPr>
          <a:xfrm>
            <a:off x="1521563" y="4079884"/>
            <a:ext cx="7252814" cy="2758959"/>
            <a:chOff x="1175752" y="5279847"/>
            <a:chExt cx="5433695" cy="3299460"/>
          </a:xfrm>
        </p:grpSpPr>
        <p:pic>
          <p:nvPicPr>
            <p:cNvPr id="64" name="object 6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83551" y="5287467"/>
              <a:ext cx="5417972" cy="3280079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175740" y="5279846"/>
              <a:ext cx="5433695" cy="3299460"/>
            </a:xfrm>
            <a:custGeom>
              <a:avLst/>
              <a:gdLst/>
              <a:ahLst/>
              <a:cxnLst/>
              <a:rect l="l" t="t" r="r" b="b"/>
              <a:pathLst>
                <a:path w="5433695" h="3299459">
                  <a:moveTo>
                    <a:pt x="5433593" y="0"/>
                  </a:moveTo>
                  <a:lnTo>
                    <a:pt x="5417998" y="0"/>
                  </a:lnTo>
                  <a:lnTo>
                    <a:pt x="5417998" y="15240"/>
                  </a:lnTo>
                  <a:lnTo>
                    <a:pt x="5417998" y="3282962"/>
                  </a:lnTo>
                  <a:lnTo>
                    <a:pt x="15595" y="3282962"/>
                  </a:lnTo>
                  <a:lnTo>
                    <a:pt x="15595" y="15798"/>
                  </a:lnTo>
                  <a:lnTo>
                    <a:pt x="15595" y="15240"/>
                  </a:lnTo>
                  <a:lnTo>
                    <a:pt x="5417998" y="15240"/>
                  </a:lnTo>
                  <a:lnTo>
                    <a:pt x="5417998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0" y="15240"/>
                  </a:lnTo>
                  <a:lnTo>
                    <a:pt x="0" y="3282962"/>
                  </a:lnTo>
                  <a:lnTo>
                    <a:pt x="0" y="3299460"/>
                  </a:lnTo>
                  <a:lnTo>
                    <a:pt x="5433593" y="3299460"/>
                  </a:lnTo>
                  <a:lnTo>
                    <a:pt x="5433593" y="3282962"/>
                  </a:lnTo>
                  <a:lnTo>
                    <a:pt x="5433593" y="15240"/>
                  </a:lnTo>
                  <a:lnTo>
                    <a:pt x="5433593" y="7620"/>
                  </a:lnTo>
                  <a:lnTo>
                    <a:pt x="543359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356520"/>
            <a:ext cx="10041965" cy="24043"/>
          </a:xfrm>
          <a:custGeom>
            <a:avLst/>
            <a:gdLst/>
            <a:ahLst/>
            <a:cxnLst/>
            <a:rect l="l" t="t" r="r" b="b"/>
            <a:pathLst>
              <a:path w="7759700" h="31115">
                <a:moveTo>
                  <a:pt x="7759700" y="0"/>
                </a:moveTo>
                <a:lnTo>
                  <a:pt x="0" y="0"/>
                </a:lnTo>
                <a:lnTo>
                  <a:pt x="0" y="30505"/>
                </a:lnTo>
                <a:lnTo>
                  <a:pt x="7759700" y="30505"/>
                </a:lnTo>
                <a:lnTo>
                  <a:pt x="775970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42226" y="7226151"/>
            <a:ext cx="170204" cy="7737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222" y="242025"/>
            <a:ext cx="10041965" cy="375862"/>
            <a:chOff x="6353" y="313207"/>
            <a:chExt cx="7759700" cy="486409"/>
          </a:xfrm>
        </p:grpSpPr>
        <p:sp>
          <p:nvSpPr>
            <p:cNvPr id="5" name="object 5"/>
            <p:cNvSpPr/>
            <p:nvPr/>
          </p:nvSpPr>
          <p:spPr>
            <a:xfrm>
              <a:off x="6353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7759700" y="0"/>
                  </a:moveTo>
                  <a:lnTo>
                    <a:pt x="950531" y="0"/>
                  </a:lnTo>
                  <a:lnTo>
                    <a:pt x="610412" y="221653"/>
                  </a:lnTo>
                  <a:lnTo>
                    <a:pt x="267449" y="64414"/>
                  </a:lnTo>
                  <a:lnTo>
                    <a:pt x="0" y="184619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901" y="313207"/>
              <a:ext cx="437464" cy="485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6533" y="515556"/>
              <a:ext cx="1367789" cy="162864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1183440" y="707604"/>
            <a:ext cx="1281855" cy="113837"/>
          </a:xfrm>
          <a:custGeom>
            <a:avLst/>
            <a:gdLst/>
            <a:ahLst/>
            <a:cxnLst/>
            <a:rect l="l" t="t" r="r" b="b"/>
            <a:pathLst>
              <a:path w="972185" h="109855">
                <a:moveTo>
                  <a:pt x="19050" y="0"/>
                </a:moveTo>
                <a:lnTo>
                  <a:pt x="0" y="0"/>
                </a:lnTo>
                <a:lnTo>
                  <a:pt x="0" y="106832"/>
                </a:lnTo>
                <a:lnTo>
                  <a:pt x="19050" y="106832"/>
                </a:lnTo>
                <a:lnTo>
                  <a:pt x="19050" y="0"/>
                </a:lnTo>
                <a:close/>
              </a:path>
              <a:path w="972185" h="109855">
                <a:moveTo>
                  <a:pt x="85039" y="51511"/>
                </a:moveTo>
                <a:lnTo>
                  <a:pt x="36880" y="51511"/>
                </a:lnTo>
                <a:lnTo>
                  <a:pt x="36880" y="67056"/>
                </a:lnTo>
                <a:lnTo>
                  <a:pt x="85039" y="67056"/>
                </a:lnTo>
                <a:lnTo>
                  <a:pt x="85039" y="51511"/>
                </a:lnTo>
                <a:close/>
              </a:path>
              <a:path w="972185" h="109855">
                <a:moveTo>
                  <a:pt x="318503" y="46024"/>
                </a:moveTo>
                <a:lnTo>
                  <a:pt x="305092" y="56540"/>
                </a:lnTo>
                <a:lnTo>
                  <a:pt x="346849" y="109270"/>
                </a:lnTo>
                <a:lnTo>
                  <a:pt x="361327" y="100126"/>
                </a:lnTo>
                <a:lnTo>
                  <a:pt x="345935" y="80924"/>
                </a:lnTo>
                <a:lnTo>
                  <a:pt x="341330" y="75285"/>
                </a:lnTo>
                <a:lnTo>
                  <a:pt x="337553" y="71018"/>
                </a:lnTo>
                <a:lnTo>
                  <a:pt x="334200" y="67665"/>
                </a:lnTo>
                <a:lnTo>
                  <a:pt x="334352" y="67055"/>
                </a:lnTo>
                <a:lnTo>
                  <a:pt x="336638" y="67055"/>
                </a:lnTo>
                <a:lnTo>
                  <a:pt x="339382" y="66751"/>
                </a:lnTo>
                <a:lnTo>
                  <a:pt x="343039" y="66141"/>
                </a:lnTo>
                <a:lnTo>
                  <a:pt x="346036" y="64973"/>
                </a:lnTo>
                <a:lnTo>
                  <a:pt x="348373" y="63246"/>
                </a:lnTo>
                <a:lnTo>
                  <a:pt x="397141" y="63246"/>
                </a:lnTo>
                <a:lnTo>
                  <a:pt x="397141" y="58978"/>
                </a:lnTo>
                <a:lnTo>
                  <a:pt x="440575" y="58978"/>
                </a:lnTo>
                <a:lnTo>
                  <a:pt x="440575" y="53949"/>
                </a:lnTo>
                <a:lnTo>
                  <a:pt x="326682" y="53949"/>
                </a:lnTo>
                <a:lnTo>
                  <a:pt x="322567" y="51308"/>
                </a:lnTo>
                <a:lnTo>
                  <a:pt x="318503" y="46024"/>
                </a:lnTo>
                <a:close/>
              </a:path>
              <a:path w="972185" h="109855">
                <a:moveTo>
                  <a:pt x="571944" y="20269"/>
                </a:moveTo>
                <a:lnTo>
                  <a:pt x="554266" y="20269"/>
                </a:lnTo>
                <a:lnTo>
                  <a:pt x="554266" y="36728"/>
                </a:lnTo>
                <a:lnTo>
                  <a:pt x="525411" y="36728"/>
                </a:lnTo>
                <a:lnTo>
                  <a:pt x="518426" y="39293"/>
                </a:lnTo>
                <a:lnTo>
                  <a:pt x="506742" y="49555"/>
                </a:lnTo>
                <a:lnTo>
                  <a:pt x="503963" y="56540"/>
                </a:lnTo>
                <a:lnTo>
                  <a:pt x="503868" y="75561"/>
                </a:lnTo>
                <a:lnTo>
                  <a:pt x="506006" y="83489"/>
                </a:lnTo>
                <a:lnTo>
                  <a:pt x="514743" y="98018"/>
                </a:lnTo>
                <a:lnTo>
                  <a:pt x="520077" y="103936"/>
                </a:lnTo>
                <a:lnTo>
                  <a:pt x="526376" y="108508"/>
                </a:lnTo>
                <a:lnTo>
                  <a:pt x="539483" y="97536"/>
                </a:lnTo>
                <a:lnTo>
                  <a:pt x="531815" y="90878"/>
                </a:lnTo>
                <a:lnTo>
                  <a:pt x="526338" y="83553"/>
                </a:lnTo>
                <a:lnTo>
                  <a:pt x="523052" y="75561"/>
                </a:lnTo>
                <a:lnTo>
                  <a:pt x="522050" y="67640"/>
                </a:lnTo>
                <a:lnTo>
                  <a:pt x="521957" y="62026"/>
                </a:lnTo>
                <a:lnTo>
                  <a:pt x="523328" y="58343"/>
                </a:lnTo>
                <a:lnTo>
                  <a:pt x="528815" y="53365"/>
                </a:lnTo>
                <a:lnTo>
                  <a:pt x="532371" y="52120"/>
                </a:lnTo>
                <a:lnTo>
                  <a:pt x="571944" y="52120"/>
                </a:lnTo>
                <a:lnTo>
                  <a:pt x="571944" y="20269"/>
                </a:lnTo>
                <a:close/>
              </a:path>
              <a:path w="972185" h="109855">
                <a:moveTo>
                  <a:pt x="440575" y="58978"/>
                </a:moveTo>
                <a:lnTo>
                  <a:pt x="422897" y="58978"/>
                </a:lnTo>
                <a:lnTo>
                  <a:pt x="422897" y="106832"/>
                </a:lnTo>
                <a:lnTo>
                  <a:pt x="440575" y="106832"/>
                </a:lnTo>
                <a:lnTo>
                  <a:pt x="440575" y="58978"/>
                </a:lnTo>
                <a:close/>
              </a:path>
              <a:path w="972185" h="109855">
                <a:moveTo>
                  <a:pt x="484009" y="20269"/>
                </a:moveTo>
                <a:lnTo>
                  <a:pt x="466331" y="20269"/>
                </a:lnTo>
                <a:lnTo>
                  <a:pt x="466331" y="106832"/>
                </a:lnTo>
                <a:lnTo>
                  <a:pt x="484009" y="106832"/>
                </a:lnTo>
                <a:lnTo>
                  <a:pt x="484009" y="20269"/>
                </a:lnTo>
                <a:close/>
              </a:path>
              <a:path w="972185" h="109855">
                <a:moveTo>
                  <a:pt x="571944" y="52120"/>
                </a:moveTo>
                <a:lnTo>
                  <a:pt x="554266" y="52120"/>
                </a:lnTo>
                <a:lnTo>
                  <a:pt x="554266" y="106832"/>
                </a:lnTo>
                <a:lnTo>
                  <a:pt x="571944" y="106832"/>
                </a:lnTo>
                <a:lnTo>
                  <a:pt x="571944" y="52120"/>
                </a:lnTo>
                <a:close/>
              </a:path>
              <a:path w="972185" h="109855">
                <a:moveTo>
                  <a:pt x="653630" y="82905"/>
                </a:moveTo>
                <a:lnTo>
                  <a:pt x="636104" y="82905"/>
                </a:lnTo>
                <a:lnTo>
                  <a:pt x="636104" y="106832"/>
                </a:lnTo>
                <a:lnTo>
                  <a:pt x="653630" y="106832"/>
                </a:lnTo>
                <a:lnTo>
                  <a:pt x="653630" y="82905"/>
                </a:lnTo>
                <a:close/>
              </a:path>
              <a:path w="972185" h="109855">
                <a:moveTo>
                  <a:pt x="662774" y="74828"/>
                </a:moveTo>
                <a:lnTo>
                  <a:pt x="665518" y="90220"/>
                </a:lnTo>
                <a:lnTo>
                  <a:pt x="674763" y="91236"/>
                </a:lnTo>
                <a:lnTo>
                  <a:pt x="682739" y="89153"/>
                </a:lnTo>
                <a:lnTo>
                  <a:pt x="696150" y="78790"/>
                </a:lnTo>
                <a:lnTo>
                  <a:pt x="697427" y="75946"/>
                </a:lnTo>
                <a:lnTo>
                  <a:pt x="668058" y="75946"/>
                </a:lnTo>
                <a:lnTo>
                  <a:pt x="662774" y="74828"/>
                </a:lnTo>
                <a:close/>
              </a:path>
              <a:path w="972185" h="109855">
                <a:moveTo>
                  <a:pt x="614972" y="32308"/>
                </a:moveTo>
                <a:lnTo>
                  <a:pt x="606971" y="34417"/>
                </a:lnTo>
                <a:lnTo>
                  <a:pt x="593458" y="44678"/>
                </a:lnTo>
                <a:lnTo>
                  <a:pt x="590080" y="52120"/>
                </a:lnTo>
                <a:lnTo>
                  <a:pt x="590200" y="70408"/>
                </a:lnTo>
                <a:lnTo>
                  <a:pt x="592747" y="76835"/>
                </a:lnTo>
                <a:lnTo>
                  <a:pt x="603415" y="87299"/>
                </a:lnTo>
                <a:lnTo>
                  <a:pt x="609942" y="89916"/>
                </a:lnTo>
                <a:lnTo>
                  <a:pt x="625386" y="89916"/>
                </a:lnTo>
                <a:lnTo>
                  <a:pt x="631329" y="87579"/>
                </a:lnTo>
                <a:lnTo>
                  <a:pt x="635495" y="82905"/>
                </a:lnTo>
                <a:lnTo>
                  <a:pt x="653630" y="82905"/>
                </a:lnTo>
                <a:lnTo>
                  <a:pt x="653630" y="75133"/>
                </a:lnTo>
                <a:lnTo>
                  <a:pt x="617359" y="75133"/>
                </a:lnTo>
                <a:lnTo>
                  <a:pt x="614108" y="73914"/>
                </a:lnTo>
                <a:lnTo>
                  <a:pt x="609028" y="69037"/>
                </a:lnTo>
                <a:lnTo>
                  <a:pt x="607860" y="66141"/>
                </a:lnTo>
                <a:lnTo>
                  <a:pt x="607783" y="56896"/>
                </a:lnTo>
                <a:lnTo>
                  <a:pt x="609612" y="53187"/>
                </a:lnTo>
                <a:lnTo>
                  <a:pt x="617029" y="48310"/>
                </a:lnTo>
                <a:lnTo>
                  <a:pt x="621576" y="47599"/>
                </a:lnTo>
                <a:lnTo>
                  <a:pt x="626779" y="47599"/>
                </a:lnTo>
                <a:lnTo>
                  <a:pt x="624217" y="33223"/>
                </a:lnTo>
                <a:lnTo>
                  <a:pt x="614972" y="32308"/>
                </a:lnTo>
                <a:close/>
              </a:path>
              <a:path w="972185" h="109855">
                <a:moveTo>
                  <a:pt x="397141" y="67818"/>
                </a:moveTo>
                <a:lnTo>
                  <a:pt x="377329" y="67818"/>
                </a:lnTo>
                <a:lnTo>
                  <a:pt x="380072" y="72796"/>
                </a:lnTo>
                <a:lnTo>
                  <a:pt x="383730" y="76403"/>
                </a:lnTo>
                <a:lnTo>
                  <a:pt x="388302" y="78638"/>
                </a:lnTo>
                <a:lnTo>
                  <a:pt x="397141" y="74675"/>
                </a:lnTo>
                <a:lnTo>
                  <a:pt x="397141" y="67818"/>
                </a:lnTo>
                <a:close/>
              </a:path>
              <a:path w="972185" h="109855">
                <a:moveTo>
                  <a:pt x="697582" y="48463"/>
                </a:moveTo>
                <a:lnTo>
                  <a:pt x="672579" y="48463"/>
                </a:lnTo>
                <a:lnTo>
                  <a:pt x="675728" y="49657"/>
                </a:lnTo>
                <a:lnTo>
                  <a:pt x="680605" y="54432"/>
                </a:lnTo>
                <a:lnTo>
                  <a:pt x="681824" y="57556"/>
                </a:lnTo>
                <a:lnTo>
                  <a:pt x="681775" y="66700"/>
                </a:lnTo>
                <a:lnTo>
                  <a:pt x="679970" y="70408"/>
                </a:lnTo>
                <a:lnTo>
                  <a:pt x="672553" y="75285"/>
                </a:lnTo>
                <a:lnTo>
                  <a:pt x="668058" y="75946"/>
                </a:lnTo>
                <a:lnTo>
                  <a:pt x="697427" y="75946"/>
                </a:lnTo>
                <a:lnTo>
                  <a:pt x="699503" y="71323"/>
                </a:lnTo>
                <a:lnTo>
                  <a:pt x="699443" y="53187"/>
                </a:lnTo>
                <a:lnTo>
                  <a:pt x="697582" y="48463"/>
                </a:lnTo>
                <a:close/>
              </a:path>
              <a:path w="972185" h="109855">
                <a:moveTo>
                  <a:pt x="653630" y="20269"/>
                </a:moveTo>
                <a:lnTo>
                  <a:pt x="636104" y="20269"/>
                </a:lnTo>
                <a:lnTo>
                  <a:pt x="636104" y="63804"/>
                </a:lnTo>
                <a:lnTo>
                  <a:pt x="634758" y="67640"/>
                </a:lnTo>
                <a:lnTo>
                  <a:pt x="629373" y="73634"/>
                </a:lnTo>
                <a:lnTo>
                  <a:pt x="625792" y="75133"/>
                </a:lnTo>
                <a:lnTo>
                  <a:pt x="653630" y="75133"/>
                </a:lnTo>
                <a:lnTo>
                  <a:pt x="653630" y="59639"/>
                </a:lnTo>
                <a:lnTo>
                  <a:pt x="655027" y="55829"/>
                </a:lnTo>
                <a:lnTo>
                  <a:pt x="660615" y="49936"/>
                </a:lnTo>
                <a:lnTo>
                  <a:pt x="664248" y="48463"/>
                </a:lnTo>
                <a:lnTo>
                  <a:pt x="697582" y="48463"/>
                </a:lnTo>
                <a:lnTo>
                  <a:pt x="696861" y="46634"/>
                </a:lnTo>
                <a:lnTo>
                  <a:pt x="690801" y="40690"/>
                </a:lnTo>
                <a:lnTo>
                  <a:pt x="653630" y="40690"/>
                </a:lnTo>
                <a:lnTo>
                  <a:pt x="653630" y="20269"/>
                </a:lnTo>
                <a:close/>
              </a:path>
              <a:path w="972185" h="109855">
                <a:moveTo>
                  <a:pt x="397141" y="63246"/>
                </a:moveTo>
                <a:lnTo>
                  <a:pt x="348373" y="63246"/>
                </a:lnTo>
                <a:lnTo>
                  <a:pt x="354164" y="66700"/>
                </a:lnTo>
                <a:lnTo>
                  <a:pt x="361124" y="68427"/>
                </a:lnTo>
                <a:lnTo>
                  <a:pt x="372300" y="68427"/>
                </a:lnTo>
                <a:lnTo>
                  <a:pt x="374992" y="68224"/>
                </a:lnTo>
                <a:lnTo>
                  <a:pt x="377329" y="67818"/>
                </a:lnTo>
                <a:lnTo>
                  <a:pt x="397141" y="67818"/>
                </a:lnTo>
                <a:lnTo>
                  <a:pt x="397141" y="63246"/>
                </a:lnTo>
                <a:close/>
              </a:path>
              <a:path w="972185" h="109855">
                <a:moveTo>
                  <a:pt x="336638" y="67055"/>
                </a:moveTo>
                <a:lnTo>
                  <a:pt x="334352" y="67055"/>
                </a:lnTo>
                <a:lnTo>
                  <a:pt x="334962" y="67157"/>
                </a:lnTo>
                <a:lnTo>
                  <a:pt x="336638" y="67055"/>
                </a:lnTo>
                <a:close/>
              </a:path>
              <a:path w="972185" h="109855">
                <a:moveTo>
                  <a:pt x="356146" y="20269"/>
                </a:moveTo>
                <a:lnTo>
                  <a:pt x="338620" y="20269"/>
                </a:lnTo>
                <a:lnTo>
                  <a:pt x="338620" y="51155"/>
                </a:lnTo>
                <a:lnTo>
                  <a:pt x="336029" y="53949"/>
                </a:lnTo>
                <a:lnTo>
                  <a:pt x="440575" y="53949"/>
                </a:lnTo>
                <a:lnTo>
                  <a:pt x="440575" y="52730"/>
                </a:lnTo>
                <a:lnTo>
                  <a:pt x="362902" y="52730"/>
                </a:lnTo>
                <a:lnTo>
                  <a:pt x="359041" y="52273"/>
                </a:lnTo>
                <a:lnTo>
                  <a:pt x="355688" y="51358"/>
                </a:lnTo>
                <a:lnTo>
                  <a:pt x="355973" y="49936"/>
                </a:lnTo>
                <a:lnTo>
                  <a:pt x="356128" y="48310"/>
                </a:lnTo>
                <a:lnTo>
                  <a:pt x="356146" y="20269"/>
                </a:lnTo>
                <a:close/>
              </a:path>
              <a:path w="972185" h="109855">
                <a:moveTo>
                  <a:pt x="440575" y="20269"/>
                </a:moveTo>
                <a:lnTo>
                  <a:pt x="422897" y="20269"/>
                </a:lnTo>
                <a:lnTo>
                  <a:pt x="422897" y="43586"/>
                </a:lnTo>
                <a:lnTo>
                  <a:pt x="386321" y="43586"/>
                </a:lnTo>
                <a:lnTo>
                  <a:pt x="374281" y="52273"/>
                </a:lnTo>
                <a:lnTo>
                  <a:pt x="371944" y="52577"/>
                </a:lnTo>
                <a:lnTo>
                  <a:pt x="369608" y="52730"/>
                </a:lnTo>
                <a:lnTo>
                  <a:pt x="440575" y="52730"/>
                </a:lnTo>
                <a:lnTo>
                  <a:pt x="440575" y="20269"/>
                </a:lnTo>
                <a:close/>
              </a:path>
              <a:path w="972185" h="109855">
                <a:moveTo>
                  <a:pt x="626779" y="47599"/>
                </a:moveTo>
                <a:lnTo>
                  <a:pt x="621576" y="47599"/>
                </a:lnTo>
                <a:lnTo>
                  <a:pt x="626960" y="48615"/>
                </a:lnTo>
                <a:lnTo>
                  <a:pt x="626779" y="47599"/>
                </a:lnTo>
                <a:close/>
              </a:path>
              <a:path w="972185" h="109855">
                <a:moveTo>
                  <a:pt x="679792" y="33680"/>
                </a:moveTo>
                <a:lnTo>
                  <a:pt x="664654" y="33680"/>
                </a:lnTo>
                <a:lnTo>
                  <a:pt x="658710" y="36017"/>
                </a:lnTo>
                <a:lnTo>
                  <a:pt x="654240" y="40690"/>
                </a:lnTo>
                <a:lnTo>
                  <a:pt x="690801" y="40690"/>
                </a:lnTo>
                <a:lnTo>
                  <a:pt x="686295" y="36271"/>
                </a:lnTo>
                <a:lnTo>
                  <a:pt x="679792" y="33680"/>
                </a:lnTo>
                <a:close/>
              </a:path>
              <a:path w="972185" h="109855">
                <a:moveTo>
                  <a:pt x="449414" y="6248"/>
                </a:moveTo>
                <a:lnTo>
                  <a:pt x="299910" y="6248"/>
                </a:lnTo>
                <a:lnTo>
                  <a:pt x="299910" y="20269"/>
                </a:lnTo>
                <a:lnTo>
                  <a:pt x="449414" y="20269"/>
                </a:lnTo>
                <a:lnTo>
                  <a:pt x="449414" y="6248"/>
                </a:lnTo>
                <a:close/>
              </a:path>
              <a:path w="972185" h="109855">
                <a:moveTo>
                  <a:pt x="457492" y="6248"/>
                </a:moveTo>
                <a:lnTo>
                  <a:pt x="449414" y="6248"/>
                </a:lnTo>
                <a:lnTo>
                  <a:pt x="449414" y="20269"/>
                </a:lnTo>
                <a:lnTo>
                  <a:pt x="457492" y="20269"/>
                </a:lnTo>
                <a:lnTo>
                  <a:pt x="457492" y="6248"/>
                </a:lnTo>
                <a:close/>
              </a:path>
              <a:path w="972185" h="109855">
                <a:moveTo>
                  <a:pt x="492696" y="6248"/>
                </a:moveTo>
                <a:lnTo>
                  <a:pt x="457492" y="6248"/>
                </a:lnTo>
                <a:lnTo>
                  <a:pt x="457492" y="20269"/>
                </a:lnTo>
                <a:lnTo>
                  <a:pt x="492696" y="20269"/>
                </a:lnTo>
                <a:lnTo>
                  <a:pt x="492696" y="6248"/>
                </a:lnTo>
                <a:close/>
              </a:path>
              <a:path w="972185" h="109855">
                <a:moveTo>
                  <a:pt x="500926" y="6248"/>
                </a:moveTo>
                <a:lnTo>
                  <a:pt x="492696" y="6248"/>
                </a:lnTo>
                <a:lnTo>
                  <a:pt x="492696" y="20269"/>
                </a:lnTo>
                <a:lnTo>
                  <a:pt x="500926" y="20269"/>
                </a:lnTo>
                <a:lnTo>
                  <a:pt x="500926" y="6248"/>
                </a:lnTo>
                <a:close/>
              </a:path>
              <a:path w="972185" h="109855">
                <a:moveTo>
                  <a:pt x="580631" y="6248"/>
                </a:moveTo>
                <a:lnTo>
                  <a:pt x="500926" y="6248"/>
                </a:lnTo>
                <a:lnTo>
                  <a:pt x="500926" y="20269"/>
                </a:lnTo>
                <a:lnTo>
                  <a:pt x="580631" y="20269"/>
                </a:lnTo>
                <a:lnTo>
                  <a:pt x="580631" y="6248"/>
                </a:lnTo>
                <a:close/>
              </a:path>
              <a:path w="972185" h="109855">
                <a:moveTo>
                  <a:pt x="589013" y="6248"/>
                </a:moveTo>
                <a:lnTo>
                  <a:pt x="580631" y="6248"/>
                </a:lnTo>
                <a:lnTo>
                  <a:pt x="580631" y="20269"/>
                </a:lnTo>
                <a:lnTo>
                  <a:pt x="589013" y="20269"/>
                </a:lnTo>
                <a:lnTo>
                  <a:pt x="589013" y="6248"/>
                </a:lnTo>
                <a:close/>
              </a:path>
              <a:path w="972185" h="109855">
                <a:moveTo>
                  <a:pt x="708952" y="6248"/>
                </a:moveTo>
                <a:lnTo>
                  <a:pt x="589013" y="6248"/>
                </a:lnTo>
                <a:lnTo>
                  <a:pt x="589013" y="20269"/>
                </a:lnTo>
                <a:lnTo>
                  <a:pt x="708952" y="20269"/>
                </a:lnTo>
                <a:lnTo>
                  <a:pt x="708952" y="6248"/>
                </a:lnTo>
                <a:close/>
              </a:path>
              <a:path w="972185" h="109855">
                <a:moveTo>
                  <a:pt x="762444" y="46024"/>
                </a:moveTo>
                <a:lnTo>
                  <a:pt x="749033" y="56540"/>
                </a:lnTo>
                <a:lnTo>
                  <a:pt x="790790" y="109270"/>
                </a:lnTo>
                <a:lnTo>
                  <a:pt x="805268" y="100126"/>
                </a:lnTo>
                <a:lnTo>
                  <a:pt x="789876" y="80924"/>
                </a:lnTo>
                <a:lnTo>
                  <a:pt x="785406" y="75438"/>
                </a:lnTo>
                <a:lnTo>
                  <a:pt x="781494" y="71018"/>
                </a:lnTo>
                <a:lnTo>
                  <a:pt x="778141" y="67665"/>
                </a:lnTo>
                <a:lnTo>
                  <a:pt x="778294" y="67055"/>
                </a:lnTo>
                <a:lnTo>
                  <a:pt x="780580" y="67055"/>
                </a:lnTo>
                <a:lnTo>
                  <a:pt x="783323" y="66751"/>
                </a:lnTo>
                <a:lnTo>
                  <a:pt x="786980" y="66141"/>
                </a:lnTo>
                <a:lnTo>
                  <a:pt x="789978" y="64973"/>
                </a:lnTo>
                <a:lnTo>
                  <a:pt x="792314" y="63246"/>
                </a:lnTo>
                <a:lnTo>
                  <a:pt x="840016" y="63246"/>
                </a:lnTo>
                <a:lnTo>
                  <a:pt x="840016" y="62026"/>
                </a:lnTo>
                <a:lnTo>
                  <a:pt x="841387" y="58343"/>
                </a:lnTo>
                <a:lnTo>
                  <a:pt x="846230" y="53949"/>
                </a:lnTo>
                <a:lnTo>
                  <a:pt x="770623" y="53949"/>
                </a:lnTo>
                <a:lnTo>
                  <a:pt x="766508" y="51308"/>
                </a:lnTo>
                <a:lnTo>
                  <a:pt x="762444" y="46024"/>
                </a:lnTo>
                <a:close/>
              </a:path>
              <a:path w="972185" h="109855">
                <a:moveTo>
                  <a:pt x="840112" y="67665"/>
                </a:moveTo>
                <a:lnTo>
                  <a:pt x="821880" y="67665"/>
                </a:lnTo>
                <a:lnTo>
                  <a:pt x="822083" y="76301"/>
                </a:lnTo>
                <a:lnTo>
                  <a:pt x="824344" y="84124"/>
                </a:lnTo>
                <a:lnTo>
                  <a:pt x="832980" y="98145"/>
                </a:lnTo>
                <a:lnTo>
                  <a:pt x="838238" y="103936"/>
                </a:lnTo>
                <a:lnTo>
                  <a:pt x="844435" y="108508"/>
                </a:lnTo>
                <a:lnTo>
                  <a:pt x="857542" y="97536"/>
                </a:lnTo>
                <a:lnTo>
                  <a:pt x="849874" y="90878"/>
                </a:lnTo>
                <a:lnTo>
                  <a:pt x="844397" y="83553"/>
                </a:lnTo>
                <a:lnTo>
                  <a:pt x="841111" y="75561"/>
                </a:lnTo>
                <a:lnTo>
                  <a:pt x="840112" y="67665"/>
                </a:lnTo>
                <a:close/>
              </a:path>
              <a:path w="972185" h="109855">
                <a:moveTo>
                  <a:pt x="917740" y="44653"/>
                </a:moveTo>
                <a:lnTo>
                  <a:pt x="904328" y="55168"/>
                </a:lnTo>
                <a:lnTo>
                  <a:pt x="946696" y="108508"/>
                </a:lnTo>
                <a:lnTo>
                  <a:pt x="961174" y="99364"/>
                </a:lnTo>
                <a:lnTo>
                  <a:pt x="945629" y="80162"/>
                </a:lnTo>
                <a:lnTo>
                  <a:pt x="941463" y="75082"/>
                </a:lnTo>
                <a:lnTo>
                  <a:pt x="937602" y="70662"/>
                </a:lnTo>
                <a:lnTo>
                  <a:pt x="934046" y="66903"/>
                </a:lnTo>
                <a:lnTo>
                  <a:pt x="934046" y="66294"/>
                </a:lnTo>
                <a:lnTo>
                  <a:pt x="938364" y="66294"/>
                </a:lnTo>
                <a:lnTo>
                  <a:pt x="942632" y="65836"/>
                </a:lnTo>
                <a:lnTo>
                  <a:pt x="947229" y="63830"/>
                </a:lnTo>
                <a:lnTo>
                  <a:pt x="954239" y="57023"/>
                </a:lnTo>
                <a:lnTo>
                  <a:pt x="955583" y="53187"/>
                </a:lnTo>
                <a:lnTo>
                  <a:pt x="926122" y="53187"/>
                </a:lnTo>
                <a:lnTo>
                  <a:pt x="921804" y="50342"/>
                </a:lnTo>
                <a:lnTo>
                  <a:pt x="917740" y="44653"/>
                </a:lnTo>
                <a:close/>
              </a:path>
              <a:path w="972185" h="109855">
                <a:moveTo>
                  <a:pt x="890003" y="52120"/>
                </a:moveTo>
                <a:lnTo>
                  <a:pt x="872324" y="52120"/>
                </a:lnTo>
                <a:lnTo>
                  <a:pt x="872324" y="106832"/>
                </a:lnTo>
                <a:lnTo>
                  <a:pt x="890003" y="106832"/>
                </a:lnTo>
                <a:lnTo>
                  <a:pt x="890003" y="52120"/>
                </a:lnTo>
                <a:close/>
              </a:path>
              <a:path w="972185" h="109855">
                <a:moveTo>
                  <a:pt x="840016" y="63246"/>
                </a:moveTo>
                <a:lnTo>
                  <a:pt x="792314" y="63246"/>
                </a:lnTo>
                <a:lnTo>
                  <a:pt x="798106" y="66700"/>
                </a:lnTo>
                <a:lnTo>
                  <a:pt x="805065" y="68427"/>
                </a:lnTo>
                <a:lnTo>
                  <a:pt x="815936" y="68427"/>
                </a:lnTo>
                <a:lnTo>
                  <a:pt x="818832" y="68173"/>
                </a:lnTo>
                <a:lnTo>
                  <a:pt x="821880" y="67665"/>
                </a:lnTo>
                <a:lnTo>
                  <a:pt x="840112" y="67665"/>
                </a:lnTo>
                <a:lnTo>
                  <a:pt x="840016" y="63246"/>
                </a:lnTo>
                <a:close/>
              </a:path>
              <a:path w="972185" h="109855">
                <a:moveTo>
                  <a:pt x="780580" y="67055"/>
                </a:moveTo>
                <a:lnTo>
                  <a:pt x="778294" y="67055"/>
                </a:lnTo>
                <a:lnTo>
                  <a:pt x="778903" y="67157"/>
                </a:lnTo>
                <a:lnTo>
                  <a:pt x="780580" y="67055"/>
                </a:lnTo>
                <a:close/>
              </a:path>
              <a:path w="972185" h="109855">
                <a:moveTo>
                  <a:pt x="938364" y="66294"/>
                </a:moveTo>
                <a:lnTo>
                  <a:pt x="934046" y="66294"/>
                </a:lnTo>
                <a:lnTo>
                  <a:pt x="934656" y="66395"/>
                </a:lnTo>
                <a:lnTo>
                  <a:pt x="935621" y="66446"/>
                </a:lnTo>
                <a:lnTo>
                  <a:pt x="936942" y="66446"/>
                </a:lnTo>
                <a:lnTo>
                  <a:pt x="938364" y="66294"/>
                </a:lnTo>
                <a:close/>
              </a:path>
              <a:path w="972185" h="109855">
                <a:moveTo>
                  <a:pt x="800087" y="20269"/>
                </a:moveTo>
                <a:lnTo>
                  <a:pt x="782561" y="20269"/>
                </a:lnTo>
                <a:lnTo>
                  <a:pt x="782561" y="51155"/>
                </a:lnTo>
                <a:lnTo>
                  <a:pt x="779970" y="53949"/>
                </a:lnTo>
                <a:lnTo>
                  <a:pt x="846230" y="53949"/>
                </a:lnTo>
                <a:lnTo>
                  <a:pt x="846874" y="53365"/>
                </a:lnTo>
                <a:lnTo>
                  <a:pt x="848688" y="52730"/>
                </a:lnTo>
                <a:lnTo>
                  <a:pt x="806843" y="52730"/>
                </a:lnTo>
                <a:lnTo>
                  <a:pt x="802982" y="52273"/>
                </a:lnTo>
                <a:lnTo>
                  <a:pt x="799630" y="51358"/>
                </a:lnTo>
                <a:lnTo>
                  <a:pt x="799934" y="49834"/>
                </a:lnTo>
                <a:lnTo>
                  <a:pt x="800087" y="48107"/>
                </a:lnTo>
                <a:lnTo>
                  <a:pt x="800087" y="20269"/>
                </a:lnTo>
                <a:close/>
              </a:path>
              <a:path w="972185" h="109855">
                <a:moveTo>
                  <a:pt x="955992" y="20269"/>
                </a:moveTo>
                <a:lnTo>
                  <a:pt x="938466" y="20269"/>
                </a:lnTo>
                <a:lnTo>
                  <a:pt x="938466" y="50393"/>
                </a:lnTo>
                <a:lnTo>
                  <a:pt x="935875" y="53187"/>
                </a:lnTo>
                <a:lnTo>
                  <a:pt x="955583" y="53187"/>
                </a:lnTo>
                <a:lnTo>
                  <a:pt x="955903" y="52273"/>
                </a:lnTo>
                <a:lnTo>
                  <a:pt x="955992" y="20269"/>
                </a:lnTo>
                <a:close/>
              </a:path>
              <a:path w="972185" h="109855">
                <a:moveTo>
                  <a:pt x="890003" y="20269"/>
                </a:moveTo>
                <a:lnTo>
                  <a:pt x="872324" y="20269"/>
                </a:lnTo>
                <a:lnTo>
                  <a:pt x="872324" y="36728"/>
                </a:lnTo>
                <a:lnTo>
                  <a:pt x="846315" y="36728"/>
                </a:lnTo>
                <a:lnTo>
                  <a:pt x="841413" y="37820"/>
                </a:lnTo>
                <a:lnTo>
                  <a:pt x="832370" y="42189"/>
                </a:lnTo>
                <a:lnTo>
                  <a:pt x="828789" y="45466"/>
                </a:lnTo>
                <a:lnTo>
                  <a:pt x="826147" y="49834"/>
                </a:lnTo>
                <a:lnTo>
                  <a:pt x="822286" y="51765"/>
                </a:lnTo>
                <a:lnTo>
                  <a:pt x="817308" y="52730"/>
                </a:lnTo>
                <a:lnTo>
                  <a:pt x="848688" y="52730"/>
                </a:lnTo>
                <a:lnTo>
                  <a:pt x="850430" y="52120"/>
                </a:lnTo>
                <a:lnTo>
                  <a:pt x="890003" y="52120"/>
                </a:lnTo>
                <a:lnTo>
                  <a:pt x="890003" y="20269"/>
                </a:lnTo>
                <a:close/>
              </a:path>
              <a:path w="972185" h="109855">
                <a:moveTo>
                  <a:pt x="898842" y="6248"/>
                </a:moveTo>
                <a:lnTo>
                  <a:pt x="743851" y="6248"/>
                </a:lnTo>
                <a:lnTo>
                  <a:pt x="743851" y="20269"/>
                </a:lnTo>
                <a:lnTo>
                  <a:pt x="898842" y="20269"/>
                </a:lnTo>
                <a:lnTo>
                  <a:pt x="898842" y="6248"/>
                </a:lnTo>
                <a:close/>
              </a:path>
              <a:path w="972185" h="109855">
                <a:moveTo>
                  <a:pt x="907072" y="6248"/>
                </a:moveTo>
                <a:lnTo>
                  <a:pt x="898842" y="6248"/>
                </a:lnTo>
                <a:lnTo>
                  <a:pt x="898842" y="20269"/>
                </a:lnTo>
                <a:lnTo>
                  <a:pt x="907072" y="20269"/>
                </a:lnTo>
                <a:lnTo>
                  <a:pt x="907072" y="6248"/>
                </a:lnTo>
                <a:close/>
              </a:path>
              <a:path w="972185" h="109855">
                <a:moveTo>
                  <a:pt x="971994" y="6248"/>
                </a:moveTo>
                <a:lnTo>
                  <a:pt x="907072" y="6248"/>
                </a:lnTo>
                <a:lnTo>
                  <a:pt x="907072" y="20269"/>
                </a:lnTo>
                <a:lnTo>
                  <a:pt x="971994" y="20269"/>
                </a:lnTo>
                <a:lnTo>
                  <a:pt x="971994" y="624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26256" y="891452"/>
            <a:ext cx="3486172" cy="166272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638879" y="1122042"/>
            <a:ext cx="3390323" cy="128304"/>
          </a:xfrm>
          <a:custGeom>
            <a:avLst/>
            <a:gdLst/>
            <a:ahLst/>
            <a:cxnLst/>
            <a:rect l="l" t="t" r="r" b="b"/>
            <a:pathLst>
              <a:path w="2526665" h="139065">
                <a:moveTo>
                  <a:pt x="89001" y="97536"/>
                </a:moveTo>
                <a:lnTo>
                  <a:pt x="77419" y="97536"/>
                </a:lnTo>
                <a:lnTo>
                  <a:pt x="77419" y="137160"/>
                </a:lnTo>
                <a:lnTo>
                  <a:pt x="89001" y="137160"/>
                </a:lnTo>
                <a:lnTo>
                  <a:pt x="89001" y="97536"/>
                </a:lnTo>
                <a:close/>
              </a:path>
              <a:path w="2526665" h="139065">
                <a:moveTo>
                  <a:pt x="7924" y="107442"/>
                </a:moveTo>
                <a:lnTo>
                  <a:pt x="0" y="115366"/>
                </a:lnTo>
                <a:lnTo>
                  <a:pt x="5943" y="120434"/>
                </a:lnTo>
                <a:lnTo>
                  <a:pt x="12496" y="124053"/>
                </a:lnTo>
                <a:lnTo>
                  <a:pt x="19659" y="126225"/>
                </a:lnTo>
                <a:lnTo>
                  <a:pt x="27431" y="126949"/>
                </a:lnTo>
                <a:lnTo>
                  <a:pt x="36067" y="126949"/>
                </a:lnTo>
                <a:lnTo>
                  <a:pt x="43002" y="124485"/>
                </a:lnTo>
                <a:lnTo>
                  <a:pt x="51228" y="116738"/>
                </a:lnTo>
                <a:lnTo>
                  <a:pt x="19710" y="116738"/>
                </a:lnTo>
                <a:lnTo>
                  <a:pt x="13207" y="113639"/>
                </a:lnTo>
                <a:lnTo>
                  <a:pt x="7924" y="107442"/>
                </a:lnTo>
                <a:close/>
              </a:path>
              <a:path w="2526665" h="139065">
                <a:moveTo>
                  <a:pt x="49011" y="49530"/>
                </a:moveTo>
                <a:lnTo>
                  <a:pt x="30886" y="49530"/>
                </a:lnTo>
                <a:lnTo>
                  <a:pt x="34112" y="50723"/>
                </a:lnTo>
                <a:lnTo>
                  <a:pt x="38887" y="55499"/>
                </a:lnTo>
                <a:lnTo>
                  <a:pt x="40081" y="58674"/>
                </a:lnTo>
                <a:lnTo>
                  <a:pt x="40081" y="67208"/>
                </a:lnTo>
                <a:lnTo>
                  <a:pt x="38633" y="70815"/>
                </a:lnTo>
                <a:lnTo>
                  <a:pt x="32842" y="76098"/>
                </a:lnTo>
                <a:lnTo>
                  <a:pt x="29006" y="77419"/>
                </a:lnTo>
                <a:lnTo>
                  <a:pt x="19507" y="77419"/>
                </a:lnTo>
                <a:lnTo>
                  <a:pt x="19507" y="87630"/>
                </a:lnTo>
                <a:lnTo>
                  <a:pt x="33121" y="87630"/>
                </a:lnTo>
                <a:lnTo>
                  <a:pt x="37261" y="88823"/>
                </a:lnTo>
                <a:lnTo>
                  <a:pt x="43052" y="93599"/>
                </a:lnTo>
                <a:lnTo>
                  <a:pt x="44500" y="96926"/>
                </a:lnTo>
                <a:lnTo>
                  <a:pt x="44500" y="105664"/>
                </a:lnTo>
                <a:lnTo>
                  <a:pt x="43027" y="109372"/>
                </a:lnTo>
                <a:lnTo>
                  <a:pt x="37134" y="115265"/>
                </a:lnTo>
                <a:lnTo>
                  <a:pt x="32918" y="116738"/>
                </a:lnTo>
                <a:lnTo>
                  <a:pt x="51228" y="116738"/>
                </a:lnTo>
                <a:lnTo>
                  <a:pt x="53466" y="114630"/>
                </a:lnTo>
                <a:lnTo>
                  <a:pt x="56083" y="108458"/>
                </a:lnTo>
                <a:lnTo>
                  <a:pt x="55981" y="98856"/>
                </a:lnTo>
                <a:lnTo>
                  <a:pt x="55778" y="97231"/>
                </a:lnTo>
                <a:lnTo>
                  <a:pt x="89001" y="97231"/>
                </a:lnTo>
                <a:lnTo>
                  <a:pt x="89001" y="89763"/>
                </a:lnTo>
                <a:lnTo>
                  <a:pt x="59029" y="89763"/>
                </a:lnTo>
                <a:lnTo>
                  <a:pt x="54203" y="88493"/>
                </a:lnTo>
                <a:lnTo>
                  <a:pt x="49834" y="85953"/>
                </a:lnTo>
                <a:lnTo>
                  <a:pt x="47091" y="83515"/>
                </a:lnTo>
                <a:lnTo>
                  <a:pt x="44094" y="81889"/>
                </a:lnTo>
                <a:lnTo>
                  <a:pt x="40843" y="81076"/>
                </a:lnTo>
                <a:lnTo>
                  <a:pt x="40843" y="80467"/>
                </a:lnTo>
                <a:lnTo>
                  <a:pt x="43687" y="79044"/>
                </a:lnTo>
                <a:lnTo>
                  <a:pt x="46202" y="76682"/>
                </a:lnTo>
                <a:lnTo>
                  <a:pt x="50571" y="70078"/>
                </a:lnTo>
                <a:lnTo>
                  <a:pt x="51663" y="66243"/>
                </a:lnTo>
                <a:lnTo>
                  <a:pt x="51663" y="55372"/>
                </a:lnTo>
                <a:lnTo>
                  <a:pt x="49453" y="49961"/>
                </a:lnTo>
                <a:lnTo>
                  <a:pt x="49011" y="49530"/>
                </a:lnTo>
                <a:close/>
              </a:path>
              <a:path w="2526665" h="139065">
                <a:moveTo>
                  <a:pt x="89001" y="97231"/>
                </a:moveTo>
                <a:lnTo>
                  <a:pt x="55778" y="97231"/>
                </a:lnTo>
                <a:lnTo>
                  <a:pt x="59232" y="98856"/>
                </a:lnTo>
                <a:lnTo>
                  <a:pt x="63042" y="99669"/>
                </a:lnTo>
                <a:lnTo>
                  <a:pt x="70764" y="99669"/>
                </a:lnTo>
                <a:lnTo>
                  <a:pt x="74167" y="98958"/>
                </a:lnTo>
                <a:lnTo>
                  <a:pt x="77419" y="97536"/>
                </a:lnTo>
                <a:lnTo>
                  <a:pt x="89001" y="97536"/>
                </a:lnTo>
                <a:lnTo>
                  <a:pt x="89001" y="97231"/>
                </a:lnTo>
                <a:close/>
              </a:path>
              <a:path w="2526665" h="139065">
                <a:moveTo>
                  <a:pt x="89001" y="49072"/>
                </a:moveTo>
                <a:lnTo>
                  <a:pt x="77419" y="49072"/>
                </a:lnTo>
                <a:lnTo>
                  <a:pt x="77419" y="86563"/>
                </a:lnTo>
                <a:lnTo>
                  <a:pt x="73964" y="88696"/>
                </a:lnTo>
                <a:lnTo>
                  <a:pt x="69595" y="89763"/>
                </a:lnTo>
                <a:lnTo>
                  <a:pt x="89001" y="89763"/>
                </a:lnTo>
                <a:lnTo>
                  <a:pt x="89001" y="49072"/>
                </a:lnTo>
                <a:close/>
              </a:path>
              <a:path w="2526665" h="139065">
                <a:moveTo>
                  <a:pt x="34645" y="39166"/>
                </a:moveTo>
                <a:lnTo>
                  <a:pt x="17678" y="39166"/>
                </a:lnTo>
                <a:lnTo>
                  <a:pt x="10464" y="42418"/>
                </a:lnTo>
                <a:lnTo>
                  <a:pt x="5486" y="48920"/>
                </a:lnTo>
                <a:lnTo>
                  <a:pt x="13563" y="56235"/>
                </a:lnTo>
                <a:lnTo>
                  <a:pt x="16713" y="51765"/>
                </a:lnTo>
                <a:lnTo>
                  <a:pt x="21132" y="49530"/>
                </a:lnTo>
                <a:lnTo>
                  <a:pt x="49011" y="49530"/>
                </a:lnTo>
                <a:lnTo>
                  <a:pt x="40614" y="41325"/>
                </a:lnTo>
                <a:lnTo>
                  <a:pt x="34645" y="39166"/>
                </a:lnTo>
                <a:close/>
              </a:path>
              <a:path w="2526665" h="139065">
                <a:moveTo>
                  <a:pt x="107441" y="39319"/>
                </a:moveTo>
                <a:lnTo>
                  <a:pt x="61112" y="39319"/>
                </a:lnTo>
                <a:lnTo>
                  <a:pt x="61112" y="49072"/>
                </a:lnTo>
                <a:lnTo>
                  <a:pt x="107441" y="49072"/>
                </a:lnTo>
                <a:lnTo>
                  <a:pt x="107441" y="39319"/>
                </a:lnTo>
                <a:close/>
              </a:path>
              <a:path w="2526665" h="139065">
                <a:moveTo>
                  <a:pt x="123494" y="118414"/>
                </a:moveTo>
                <a:lnTo>
                  <a:pt x="118211" y="118414"/>
                </a:lnTo>
                <a:lnTo>
                  <a:pt x="116001" y="119329"/>
                </a:lnTo>
                <a:lnTo>
                  <a:pt x="112445" y="122986"/>
                </a:lnTo>
                <a:lnTo>
                  <a:pt x="111556" y="125272"/>
                </a:lnTo>
                <a:lnTo>
                  <a:pt x="111556" y="130556"/>
                </a:lnTo>
                <a:lnTo>
                  <a:pt x="112471" y="132715"/>
                </a:lnTo>
                <a:lnTo>
                  <a:pt x="116128" y="136271"/>
                </a:lnTo>
                <a:lnTo>
                  <a:pt x="118313" y="137160"/>
                </a:lnTo>
                <a:lnTo>
                  <a:pt x="123494" y="137160"/>
                </a:lnTo>
                <a:lnTo>
                  <a:pt x="125729" y="136271"/>
                </a:lnTo>
                <a:lnTo>
                  <a:pt x="129387" y="132715"/>
                </a:lnTo>
                <a:lnTo>
                  <a:pt x="130301" y="130556"/>
                </a:lnTo>
                <a:lnTo>
                  <a:pt x="130301" y="125272"/>
                </a:lnTo>
                <a:lnTo>
                  <a:pt x="129387" y="122986"/>
                </a:lnTo>
                <a:lnTo>
                  <a:pt x="125729" y="119329"/>
                </a:lnTo>
                <a:lnTo>
                  <a:pt x="123494" y="118414"/>
                </a:lnTo>
                <a:close/>
              </a:path>
              <a:path w="2526665" h="139065">
                <a:moveTo>
                  <a:pt x="605581" y="104546"/>
                </a:moveTo>
                <a:lnTo>
                  <a:pt x="589457" y="104546"/>
                </a:lnTo>
                <a:lnTo>
                  <a:pt x="589457" y="105156"/>
                </a:lnTo>
                <a:lnTo>
                  <a:pt x="556539" y="132283"/>
                </a:lnTo>
                <a:lnTo>
                  <a:pt x="568274" y="138836"/>
                </a:lnTo>
                <a:lnTo>
                  <a:pt x="605581" y="104546"/>
                </a:lnTo>
                <a:close/>
              </a:path>
              <a:path w="2526665" h="139065">
                <a:moveTo>
                  <a:pt x="621919" y="100736"/>
                </a:moveTo>
                <a:lnTo>
                  <a:pt x="610336" y="100736"/>
                </a:lnTo>
                <a:lnTo>
                  <a:pt x="610336" y="137160"/>
                </a:lnTo>
                <a:lnTo>
                  <a:pt x="621919" y="137160"/>
                </a:lnTo>
                <a:lnTo>
                  <a:pt x="621919" y="100736"/>
                </a:lnTo>
                <a:close/>
              </a:path>
              <a:path w="2526665" h="139065">
                <a:moveTo>
                  <a:pt x="574675" y="49072"/>
                </a:moveTo>
                <a:lnTo>
                  <a:pt x="563092" y="49072"/>
                </a:lnTo>
                <a:lnTo>
                  <a:pt x="563092" y="89814"/>
                </a:lnTo>
                <a:lnTo>
                  <a:pt x="565543" y="95783"/>
                </a:lnTo>
                <a:lnTo>
                  <a:pt x="575398" y="103403"/>
                </a:lnTo>
                <a:lnTo>
                  <a:pt x="581723" y="105054"/>
                </a:lnTo>
                <a:lnTo>
                  <a:pt x="589457" y="104546"/>
                </a:lnTo>
                <a:lnTo>
                  <a:pt x="605581" y="104546"/>
                </a:lnTo>
                <a:lnTo>
                  <a:pt x="609727" y="100736"/>
                </a:lnTo>
                <a:lnTo>
                  <a:pt x="621919" y="100736"/>
                </a:lnTo>
                <a:lnTo>
                  <a:pt x="621919" y="95554"/>
                </a:lnTo>
                <a:lnTo>
                  <a:pt x="584822" y="95554"/>
                </a:lnTo>
                <a:lnTo>
                  <a:pt x="580885" y="94284"/>
                </a:lnTo>
                <a:lnTo>
                  <a:pt x="575906" y="89204"/>
                </a:lnTo>
                <a:lnTo>
                  <a:pt x="574675" y="85140"/>
                </a:lnTo>
                <a:lnTo>
                  <a:pt x="574675" y="49072"/>
                </a:lnTo>
                <a:close/>
              </a:path>
              <a:path w="2526665" h="139065">
                <a:moveTo>
                  <a:pt x="621919" y="49072"/>
                </a:moveTo>
                <a:lnTo>
                  <a:pt x="610336" y="49072"/>
                </a:lnTo>
                <a:lnTo>
                  <a:pt x="610336" y="87782"/>
                </a:lnTo>
                <a:lnTo>
                  <a:pt x="608291" y="89712"/>
                </a:lnTo>
                <a:lnTo>
                  <a:pt x="605345" y="91490"/>
                </a:lnTo>
                <a:lnTo>
                  <a:pt x="597623" y="94742"/>
                </a:lnTo>
                <a:lnTo>
                  <a:pt x="593877" y="95554"/>
                </a:lnTo>
                <a:lnTo>
                  <a:pt x="621919" y="95554"/>
                </a:lnTo>
                <a:lnTo>
                  <a:pt x="621919" y="49072"/>
                </a:lnTo>
                <a:close/>
              </a:path>
              <a:path w="2526665" h="139065">
                <a:moveTo>
                  <a:pt x="640359" y="39319"/>
                </a:moveTo>
                <a:lnTo>
                  <a:pt x="544652" y="39319"/>
                </a:lnTo>
                <a:lnTo>
                  <a:pt x="544652" y="49072"/>
                </a:lnTo>
                <a:lnTo>
                  <a:pt x="640359" y="49072"/>
                </a:lnTo>
                <a:lnTo>
                  <a:pt x="640359" y="39319"/>
                </a:lnTo>
                <a:close/>
              </a:path>
              <a:path w="2526665" h="139065">
                <a:moveTo>
                  <a:pt x="720051" y="107899"/>
                </a:moveTo>
                <a:lnTo>
                  <a:pt x="708621" y="107899"/>
                </a:lnTo>
                <a:lnTo>
                  <a:pt x="708621" y="137160"/>
                </a:lnTo>
                <a:lnTo>
                  <a:pt x="720051" y="137160"/>
                </a:lnTo>
                <a:lnTo>
                  <a:pt x="720051" y="107899"/>
                </a:lnTo>
                <a:close/>
              </a:path>
              <a:path w="2526665" h="139065">
                <a:moveTo>
                  <a:pt x="808291" y="95859"/>
                </a:moveTo>
                <a:lnTo>
                  <a:pt x="796861" y="95859"/>
                </a:lnTo>
                <a:lnTo>
                  <a:pt x="796861" y="137160"/>
                </a:lnTo>
                <a:lnTo>
                  <a:pt x="808291" y="137160"/>
                </a:lnTo>
                <a:lnTo>
                  <a:pt x="808291" y="95859"/>
                </a:lnTo>
                <a:close/>
              </a:path>
              <a:path w="2526665" h="139065">
                <a:moveTo>
                  <a:pt x="692163" y="48158"/>
                </a:moveTo>
                <a:lnTo>
                  <a:pt x="675297" y="48158"/>
                </a:lnTo>
                <a:lnTo>
                  <a:pt x="677862" y="49123"/>
                </a:lnTo>
                <a:lnTo>
                  <a:pt x="681621" y="52984"/>
                </a:lnTo>
                <a:lnTo>
                  <a:pt x="682561" y="55575"/>
                </a:lnTo>
                <a:lnTo>
                  <a:pt x="682561" y="63500"/>
                </a:lnTo>
                <a:lnTo>
                  <a:pt x="680834" y="67411"/>
                </a:lnTo>
                <a:lnTo>
                  <a:pt x="673925" y="73710"/>
                </a:lnTo>
                <a:lnTo>
                  <a:pt x="667169" y="76708"/>
                </a:lnTo>
                <a:lnTo>
                  <a:pt x="641718" y="83820"/>
                </a:lnTo>
                <a:lnTo>
                  <a:pt x="642747" y="91616"/>
                </a:lnTo>
                <a:lnTo>
                  <a:pt x="671379" y="120648"/>
                </a:lnTo>
                <a:lnTo>
                  <a:pt x="679208" y="121310"/>
                </a:lnTo>
                <a:lnTo>
                  <a:pt x="686320" y="121310"/>
                </a:lnTo>
                <a:lnTo>
                  <a:pt x="692340" y="119938"/>
                </a:lnTo>
                <a:lnTo>
                  <a:pt x="702195" y="114452"/>
                </a:lnTo>
                <a:lnTo>
                  <a:pt x="705777" y="111353"/>
                </a:lnTo>
                <a:lnTo>
                  <a:pt x="706138" y="110794"/>
                </a:lnTo>
                <a:lnTo>
                  <a:pt x="675906" y="110794"/>
                </a:lnTo>
                <a:lnTo>
                  <a:pt x="672223" y="110032"/>
                </a:lnTo>
                <a:lnTo>
                  <a:pt x="655434" y="90220"/>
                </a:lnTo>
                <a:lnTo>
                  <a:pt x="661885" y="88493"/>
                </a:lnTo>
                <a:lnTo>
                  <a:pt x="664425" y="87782"/>
                </a:lnTo>
                <a:lnTo>
                  <a:pt x="677360" y="82962"/>
                </a:lnTo>
                <a:lnTo>
                  <a:pt x="686600" y="76581"/>
                </a:lnTo>
                <a:lnTo>
                  <a:pt x="692143" y="68637"/>
                </a:lnTo>
                <a:lnTo>
                  <a:pt x="693991" y="59131"/>
                </a:lnTo>
                <a:lnTo>
                  <a:pt x="693902" y="52603"/>
                </a:lnTo>
                <a:lnTo>
                  <a:pt x="692163" y="48158"/>
                </a:lnTo>
                <a:close/>
              </a:path>
              <a:path w="2526665" h="139065">
                <a:moveTo>
                  <a:pt x="764552" y="49072"/>
                </a:moveTo>
                <a:lnTo>
                  <a:pt x="753122" y="49072"/>
                </a:lnTo>
                <a:lnTo>
                  <a:pt x="753122" y="85648"/>
                </a:lnTo>
                <a:lnTo>
                  <a:pt x="745655" y="91287"/>
                </a:lnTo>
                <a:lnTo>
                  <a:pt x="754799" y="111404"/>
                </a:lnTo>
                <a:lnTo>
                  <a:pt x="764400" y="111404"/>
                </a:lnTo>
                <a:lnTo>
                  <a:pt x="764400" y="95859"/>
                </a:lnTo>
                <a:lnTo>
                  <a:pt x="808291" y="95859"/>
                </a:lnTo>
                <a:lnTo>
                  <a:pt x="808291" y="85344"/>
                </a:lnTo>
                <a:lnTo>
                  <a:pt x="764552" y="85344"/>
                </a:lnTo>
                <a:lnTo>
                  <a:pt x="764552" y="49072"/>
                </a:lnTo>
                <a:close/>
              </a:path>
              <a:path w="2526665" h="139065">
                <a:moveTo>
                  <a:pt x="731786" y="39319"/>
                </a:moveTo>
                <a:lnTo>
                  <a:pt x="708621" y="39319"/>
                </a:lnTo>
                <a:lnTo>
                  <a:pt x="708621" y="89712"/>
                </a:lnTo>
                <a:lnTo>
                  <a:pt x="706158" y="96697"/>
                </a:lnTo>
                <a:lnTo>
                  <a:pt x="696302" y="107975"/>
                </a:lnTo>
                <a:lnTo>
                  <a:pt x="689216" y="110794"/>
                </a:lnTo>
                <a:lnTo>
                  <a:pt x="706138" y="110794"/>
                </a:lnTo>
                <a:lnTo>
                  <a:pt x="708012" y="107899"/>
                </a:lnTo>
                <a:lnTo>
                  <a:pt x="720051" y="107899"/>
                </a:lnTo>
                <a:lnTo>
                  <a:pt x="720051" y="49072"/>
                </a:lnTo>
                <a:lnTo>
                  <a:pt x="731786" y="49072"/>
                </a:lnTo>
                <a:lnTo>
                  <a:pt x="731786" y="39319"/>
                </a:lnTo>
                <a:close/>
              </a:path>
              <a:path w="2526665" h="139065">
                <a:moveTo>
                  <a:pt x="808291" y="49072"/>
                </a:moveTo>
                <a:lnTo>
                  <a:pt x="796861" y="49072"/>
                </a:lnTo>
                <a:lnTo>
                  <a:pt x="796861" y="85344"/>
                </a:lnTo>
                <a:lnTo>
                  <a:pt x="808291" y="85344"/>
                </a:lnTo>
                <a:lnTo>
                  <a:pt x="808291" y="49072"/>
                </a:lnTo>
                <a:close/>
              </a:path>
              <a:path w="2526665" h="139065">
                <a:moveTo>
                  <a:pt x="678649" y="37795"/>
                </a:moveTo>
                <a:lnTo>
                  <a:pt x="665645" y="37795"/>
                </a:lnTo>
                <a:lnTo>
                  <a:pt x="660387" y="39725"/>
                </a:lnTo>
                <a:lnTo>
                  <a:pt x="652157" y="47447"/>
                </a:lnTo>
                <a:lnTo>
                  <a:pt x="650100" y="52120"/>
                </a:lnTo>
                <a:lnTo>
                  <a:pt x="650100" y="62890"/>
                </a:lnTo>
                <a:lnTo>
                  <a:pt x="651725" y="67157"/>
                </a:lnTo>
                <a:lnTo>
                  <a:pt x="654977" y="70408"/>
                </a:lnTo>
                <a:lnTo>
                  <a:pt x="665797" y="67208"/>
                </a:lnTo>
                <a:lnTo>
                  <a:pt x="662952" y="64668"/>
                </a:lnTo>
                <a:lnTo>
                  <a:pt x="661530" y="61620"/>
                </a:lnTo>
                <a:lnTo>
                  <a:pt x="661530" y="55016"/>
                </a:lnTo>
                <a:lnTo>
                  <a:pt x="662495" y="52603"/>
                </a:lnTo>
                <a:lnTo>
                  <a:pt x="666356" y="49047"/>
                </a:lnTo>
                <a:lnTo>
                  <a:pt x="668896" y="48158"/>
                </a:lnTo>
                <a:lnTo>
                  <a:pt x="692163" y="48158"/>
                </a:lnTo>
                <a:lnTo>
                  <a:pt x="691984" y="47701"/>
                </a:lnTo>
                <a:lnTo>
                  <a:pt x="683958" y="39776"/>
                </a:lnTo>
                <a:lnTo>
                  <a:pt x="678649" y="37795"/>
                </a:lnTo>
                <a:close/>
              </a:path>
              <a:path w="2526665" h="139065">
                <a:moveTo>
                  <a:pt x="738492" y="39319"/>
                </a:moveTo>
                <a:lnTo>
                  <a:pt x="731786" y="39319"/>
                </a:lnTo>
                <a:lnTo>
                  <a:pt x="731786" y="49072"/>
                </a:lnTo>
                <a:lnTo>
                  <a:pt x="738492" y="49072"/>
                </a:lnTo>
                <a:lnTo>
                  <a:pt x="738492" y="39319"/>
                </a:lnTo>
                <a:close/>
              </a:path>
              <a:path w="2526665" h="139065">
                <a:moveTo>
                  <a:pt x="826731" y="39319"/>
                </a:moveTo>
                <a:lnTo>
                  <a:pt x="738492" y="39319"/>
                </a:lnTo>
                <a:lnTo>
                  <a:pt x="738492" y="49072"/>
                </a:lnTo>
                <a:lnTo>
                  <a:pt x="826731" y="49072"/>
                </a:lnTo>
                <a:lnTo>
                  <a:pt x="826731" y="39319"/>
                </a:lnTo>
                <a:close/>
              </a:path>
              <a:path w="2526665" h="139065">
                <a:moveTo>
                  <a:pt x="935697" y="110490"/>
                </a:moveTo>
                <a:lnTo>
                  <a:pt x="924267" y="110490"/>
                </a:lnTo>
                <a:lnTo>
                  <a:pt x="924267" y="137160"/>
                </a:lnTo>
                <a:lnTo>
                  <a:pt x="935697" y="137160"/>
                </a:lnTo>
                <a:lnTo>
                  <a:pt x="935697" y="110490"/>
                </a:lnTo>
                <a:close/>
              </a:path>
              <a:path w="2526665" h="139065">
                <a:moveTo>
                  <a:pt x="985636" y="59283"/>
                </a:moveTo>
                <a:lnTo>
                  <a:pt x="974407" y="59283"/>
                </a:lnTo>
                <a:lnTo>
                  <a:pt x="984618" y="69494"/>
                </a:lnTo>
                <a:lnTo>
                  <a:pt x="1007173" y="91135"/>
                </a:lnTo>
                <a:lnTo>
                  <a:pt x="1003617" y="95910"/>
                </a:lnTo>
                <a:lnTo>
                  <a:pt x="998385" y="98298"/>
                </a:lnTo>
                <a:lnTo>
                  <a:pt x="1011440" y="98298"/>
                </a:lnTo>
                <a:lnTo>
                  <a:pt x="1011440" y="137160"/>
                </a:lnTo>
                <a:lnTo>
                  <a:pt x="1022870" y="137160"/>
                </a:lnTo>
                <a:lnTo>
                  <a:pt x="1022870" y="83362"/>
                </a:lnTo>
                <a:lnTo>
                  <a:pt x="1010678" y="83362"/>
                </a:lnTo>
                <a:lnTo>
                  <a:pt x="985636" y="59283"/>
                </a:lnTo>
                <a:close/>
              </a:path>
              <a:path w="2526665" h="139065">
                <a:moveTo>
                  <a:pt x="903779" y="63703"/>
                </a:moveTo>
                <a:lnTo>
                  <a:pt x="874128" y="81584"/>
                </a:lnTo>
                <a:lnTo>
                  <a:pt x="874128" y="99974"/>
                </a:lnTo>
                <a:lnTo>
                  <a:pt x="876871" y="106680"/>
                </a:lnTo>
                <a:lnTo>
                  <a:pt x="887844" y="117043"/>
                </a:lnTo>
                <a:lnTo>
                  <a:pt x="894448" y="119634"/>
                </a:lnTo>
                <a:lnTo>
                  <a:pt x="911618" y="119634"/>
                </a:lnTo>
                <a:lnTo>
                  <a:pt x="918781" y="116586"/>
                </a:lnTo>
                <a:lnTo>
                  <a:pt x="923658" y="110490"/>
                </a:lnTo>
                <a:lnTo>
                  <a:pt x="935697" y="110490"/>
                </a:lnTo>
                <a:lnTo>
                  <a:pt x="935697" y="109270"/>
                </a:lnTo>
                <a:lnTo>
                  <a:pt x="898867" y="109270"/>
                </a:lnTo>
                <a:lnTo>
                  <a:pt x="894575" y="107594"/>
                </a:lnTo>
                <a:lnTo>
                  <a:pt x="887971" y="100888"/>
                </a:lnTo>
                <a:lnTo>
                  <a:pt x="886320" y="96672"/>
                </a:lnTo>
                <a:lnTo>
                  <a:pt x="886320" y="84988"/>
                </a:lnTo>
                <a:lnTo>
                  <a:pt x="888885" y="80162"/>
                </a:lnTo>
                <a:lnTo>
                  <a:pt x="899147" y="74066"/>
                </a:lnTo>
                <a:lnTo>
                  <a:pt x="905014" y="73406"/>
                </a:lnTo>
                <a:lnTo>
                  <a:pt x="911448" y="73406"/>
                </a:lnTo>
                <a:lnTo>
                  <a:pt x="910551" y="64312"/>
                </a:lnTo>
                <a:lnTo>
                  <a:pt x="903779" y="63703"/>
                </a:lnTo>
                <a:close/>
              </a:path>
              <a:path w="2526665" h="139065">
                <a:moveTo>
                  <a:pt x="935697" y="49072"/>
                </a:moveTo>
                <a:lnTo>
                  <a:pt x="924267" y="49072"/>
                </a:lnTo>
                <a:lnTo>
                  <a:pt x="924267" y="93472"/>
                </a:lnTo>
                <a:lnTo>
                  <a:pt x="922413" y="98729"/>
                </a:lnTo>
                <a:lnTo>
                  <a:pt x="914996" y="107162"/>
                </a:lnTo>
                <a:lnTo>
                  <a:pt x="910145" y="109270"/>
                </a:lnTo>
                <a:lnTo>
                  <a:pt x="935697" y="109270"/>
                </a:lnTo>
                <a:lnTo>
                  <a:pt x="935697" y="49072"/>
                </a:lnTo>
                <a:close/>
              </a:path>
              <a:path w="2526665" h="139065">
                <a:moveTo>
                  <a:pt x="975017" y="49072"/>
                </a:moveTo>
                <a:lnTo>
                  <a:pt x="963891" y="49072"/>
                </a:lnTo>
                <a:lnTo>
                  <a:pt x="963891" y="91186"/>
                </a:lnTo>
                <a:lnTo>
                  <a:pt x="966304" y="97307"/>
                </a:lnTo>
                <a:lnTo>
                  <a:pt x="975956" y="106146"/>
                </a:lnTo>
                <a:lnTo>
                  <a:pt x="982078" y="108356"/>
                </a:lnTo>
                <a:lnTo>
                  <a:pt x="994575" y="108356"/>
                </a:lnTo>
                <a:lnTo>
                  <a:pt x="998943" y="107416"/>
                </a:lnTo>
                <a:lnTo>
                  <a:pt x="1006259" y="103657"/>
                </a:lnTo>
                <a:lnTo>
                  <a:pt x="1009002" y="101244"/>
                </a:lnTo>
                <a:lnTo>
                  <a:pt x="1010831" y="98298"/>
                </a:lnTo>
                <a:lnTo>
                  <a:pt x="980503" y="98298"/>
                </a:lnTo>
                <a:lnTo>
                  <a:pt x="975017" y="92913"/>
                </a:lnTo>
                <a:lnTo>
                  <a:pt x="975017" y="73304"/>
                </a:lnTo>
                <a:lnTo>
                  <a:pt x="974407" y="59283"/>
                </a:lnTo>
                <a:lnTo>
                  <a:pt x="985636" y="59283"/>
                </a:lnTo>
                <a:lnTo>
                  <a:pt x="975017" y="49072"/>
                </a:lnTo>
                <a:close/>
              </a:path>
              <a:path w="2526665" h="139065">
                <a:moveTo>
                  <a:pt x="1022870" y="49072"/>
                </a:moveTo>
                <a:lnTo>
                  <a:pt x="1011745" y="49072"/>
                </a:lnTo>
                <a:lnTo>
                  <a:pt x="1011745" y="78841"/>
                </a:lnTo>
                <a:lnTo>
                  <a:pt x="1011389" y="81330"/>
                </a:lnTo>
                <a:lnTo>
                  <a:pt x="1010678" y="83362"/>
                </a:lnTo>
                <a:lnTo>
                  <a:pt x="1022870" y="83362"/>
                </a:lnTo>
                <a:lnTo>
                  <a:pt x="1022870" y="49072"/>
                </a:lnTo>
                <a:close/>
              </a:path>
              <a:path w="2526665" h="139065">
                <a:moveTo>
                  <a:pt x="911448" y="73406"/>
                </a:moveTo>
                <a:lnTo>
                  <a:pt x="905014" y="73406"/>
                </a:lnTo>
                <a:lnTo>
                  <a:pt x="911618" y="75133"/>
                </a:lnTo>
                <a:lnTo>
                  <a:pt x="911448" y="73406"/>
                </a:lnTo>
                <a:close/>
              </a:path>
              <a:path w="2526665" h="139065">
                <a:moveTo>
                  <a:pt x="947432" y="39319"/>
                </a:moveTo>
                <a:lnTo>
                  <a:pt x="863917" y="39319"/>
                </a:lnTo>
                <a:lnTo>
                  <a:pt x="863917" y="49072"/>
                </a:lnTo>
                <a:lnTo>
                  <a:pt x="947432" y="49072"/>
                </a:lnTo>
                <a:lnTo>
                  <a:pt x="947432" y="39319"/>
                </a:lnTo>
                <a:close/>
              </a:path>
              <a:path w="2526665" h="139065">
                <a:moveTo>
                  <a:pt x="954138" y="39319"/>
                </a:moveTo>
                <a:lnTo>
                  <a:pt x="947432" y="39319"/>
                </a:lnTo>
                <a:lnTo>
                  <a:pt x="947432" y="49072"/>
                </a:lnTo>
                <a:lnTo>
                  <a:pt x="954138" y="49072"/>
                </a:lnTo>
                <a:lnTo>
                  <a:pt x="954138" y="39319"/>
                </a:lnTo>
                <a:close/>
              </a:path>
              <a:path w="2526665" h="139065">
                <a:moveTo>
                  <a:pt x="1011440" y="39319"/>
                </a:moveTo>
                <a:lnTo>
                  <a:pt x="954138" y="39319"/>
                </a:lnTo>
                <a:lnTo>
                  <a:pt x="954138" y="49072"/>
                </a:lnTo>
                <a:lnTo>
                  <a:pt x="1041311" y="49072"/>
                </a:lnTo>
                <a:lnTo>
                  <a:pt x="1041311" y="40081"/>
                </a:lnTo>
                <a:lnTo>
                  <a:pt x="1011440" y="40081"/>
                </a:lnTo>
                <a:lnTo>
                  <a:pt x="1011440" y="39319"/>
                </a:lnTo>
                <a:close/>
              </a:path>
              <a:path w="2526665" h="139065">
                <a:moveTo>
                  <a:pt x="1030693" y="0"/>
                </a:moveTo>
                <a:lnTo>
                  <a:pt x="1018705" y="0"/>
                </a:lnTo>
                <a:lnTo>
                  <a:pt x="1013498" y="2006"/>
                </a:lnTo>
                <a:lnTo>
                  <a:pt x="1004658" y="10033"/>
                </a:lnTo>
                <a:lnTo>
                  <a:pt x="1002449" y="15036"/>
                </a:lnTo>
                <a:lnTo>
                  <a:pt x="1002449" y="25196"/>
                </a:lnTo>
                <a:lnTo>
                  <a:pt x="1003338" y="28803"/>
                </a:lnTo>
                <a:lnTo>
                  <a:pt x="1006894" y="34899"/>
                </a:lnTo>
                <a:lnTo>
                  <a:pt x="1009002" y="37185"/>
                </a:lnTo>
                <a:lnTo>
                  <a:pt x="1011440" y="38709"/>
                </a:lnTo>
                <a:lnTo>
                  <a:pt x="1011440" y="40081"/>
                </a:lnTo>
                <a:lnTo>
                  <a:pt x="1025766" y="40081"/>
                </a:lnTo>
                <a:lnTo>
                  <a:pt x="1025766" y="39319"/>
                </a:lnTo>
                <a:lnTo>
                  <a:pt x="1022210" y="37795"/>
                </a:lnTo>
                <a:lnTo>
                  <a:pt x="1019289" y="35534"/>
                </a:lnTo>
                <a:lnTo>
                  <a:pt x="1014717" y="29540"/>
                </a:lnTo>
                <a:lnTo>
                  <a:pt x="1013574" y="26111"/>
                </a:lnTo>
                <a:lnTo>
                  <a:pt x="1013574" y="18796"/>
                </a:lnTo>
                <a:lnTo>
                  <a:pt x="1014691" y="15951"/>
                </a:lnTo>
                <a:lnTo>
                  <a:pt x="1019162" y="11480"/>
                </a:lnTo>
                <a:lnTo>
                  <a:pt x="1022159" y="10363"/>
                </a:lnTo>
                <a:lnTo>
                  <a:pt x="1037082" y="10363"/>
                </a:lnTo>
                <a:lnTo>
                  <a:pt x="1039787" y="3810"/>
                </a:lnTo>
                <a:lnTo>
                  <a:pt x="1035723" y="1270"/>
                </a:lnTo>
                <a:lnTo>
                  <a:pt x="1030693" y="0"/>
                </a:lnTo>
                <a:close/>
              </a:path>
              <a:path w="2526665" h="139065">
                <a:moveTo>
                  <a:pt x="1041311" y="39319"/>
                </a:moveTo>
                <a:lnTo>
                  <a:pt x="1025766" y="39319"/>
                </a:lnTo>
                <a:lnTo>
                  <a:pt x="1025766" y="40081"/>
                </a:lnTo>
                <a:lnTo>
                  <a:pt x="1041311" y="40081"/>
                </a:lnTo>
                <a:lnTo>
                  <a:pt x="1041311" y="39319"/>
                </a:lnTo>
                <a:close/>
              </a:path>
              <a:path w="2526665" h="139065">
                <a:moveTo>
                  <a:pt x="1037082" y="10363"/>
                </a:moveTo>
                <a:lnTo>
                  <a:pt x="1029677" y="10363"/>
                </a:lnTo>
                <a:lnTo>
                  <a:pt x="1032979" y="11379"/>
                </a:lnTo>
                <a:lnTo>
                  <a:pt x="1035824" y="13411"/>
                </a:lnTo>
                <a:lnTo>
                  <a:pt x="1037082" y="10363"/>
                </a:lnTo>
                <a:close/>
              </a:path>
              <a:path w="2526665" h="139065">
                <a:moveTo>
                  <a:pt x="1938997" y="56388"/>
                </a:moveTo>
                <a:lnTo>
                  <a:pt x="1933816" y="56388"/>
                </a:lnTo>
                <a:lnTo>
                  <a:pt x="1931644" y="57327"/>
                </a:lnTo>
                <a:lnTo>
                  <a:pt x="1927987" y="61087"/>
                </a:lnTo>
                <a:lnTo>
                  <a:pt x="1927072" y="63347"/>
                </a:lnTo>
                <a:lnTo>
                  <a:pt x="1927113" y="68630"/>
                </a:lnTo>
                <a:lnTo>
                  <a:pt x="1927948" y="70713"/>
                </a:lnTo>
                <a:lnTo>
                  <a:pt x="1931504" y="74371"/>
                </a:lnTo>
                <a:lnTo>
                  <a:pt x="1933714" y="75285"/>
                </a:lnTo>
                <a:lnTo>
                  <a:pt x="1938997" y="75285"/>
                </a:lnTo>
                <a:lnTo>
                  <a:pt x="1941245" y="74396"/>
                </a:lnTo>
                <a:lnTo>
                  <a:pt x="1944903" y="70840"/>
                </a:lnTo>
                <a:lnTo>
                  <a:pt x="1945817" y="68630"/>
                </a:lnTo>
                <a:lnTo>
                  <a:pt x="1945817" y="63347"/>
                </a:lnTo>
                <a:lnTo>
                  <a:pt x="1944903" y="61087"/>
                </a:lnTo>
                <a:lnTo>
                  <a:pt x="1941245" y="57327"/>
                </a:lnTo>
                <a:lnTo>
                  <a:pt x="1938997" y="56388"/>
                </a:lnTo>
                <a:close/>
              </a:path>
              <a:path w="2526665" h="139065">
                <a:moveTo>
                  <a:pt x="1938997" y="117348"/>
                </a:moveTo>
                <a:lnTo>
                  <a:pt x="1933714" y="117348"/>
                </a:lnTo>
                <a:lnTo>
                  <a:pt x="1931504" y="118262"/>
                </a:lnTo>
                <a:lnTo>
                  <a:pt x="1927948" y="121920"/>
                </a:lnTo>
                <a:lnTo>
                  <a:pt x="1927072" y="124206"/>
                </a:lnTo>
                <a:lnTo>
                  <a:pt x="1927072" y="129489"/>
                </a:lnTo>
                <a:lnTo>
                  <a:pt x="1927987" y="131648"/>
                </a:lnTo>
                <a:lnTo>
                  <a:pt x="1931644" y="135204"/>
                </a:lnTo>
                <a:lnTo>
                  <a:pt x="1933816" y="136093"/>
                </a:lnTo>
                <a:lnTo>
                  <a:pt x="1938997" y="136093"/>
                </a:lnTo>
                <a:lnTo>
                  <a:pt x="1941245" y="135204"/>
                </a:lnTo>
                <a:lnTo>
                  <a:pt x="1944903" y="131648"/>
                </a:lnTo>
                <a:lnTo>
                  <a:pt x="1945817" y="129489"/>
                </a:lnTo>
                <a:lnTo>
                  <a:pt x="1945817" y="124206"/>
                </a:lnTo>
                <a:lnTo>
                  <a:pt x="1944903" y="121920"/>
                </a:lnTo>
                <a:lnTo>
                  <a:pt x="1941245" y="118262"/>
                </a:lnTo>
                <a:lnTo>
                  <a:pt x="1938997" y="117348"/>
                </a:lnTo>
                <a:close/>
              </a:path>
              <a:path w="2526665" h="139065">
                <a:moveTo>
                  <a:pt x="2435479" y="113233"/>
                </a:moveTo>
                <a:lnTo>
                  <a:pt x="2424049" y="113233"/>
                </a:lnTo>
                <a:lnTo>
                  <a:pt x="2424049" y="137160"/>
                </a:lnTo>
                <a:lnTo>
                  <a:pt x="2435479" y="137160"/>
                </a:lnTo>
                <a:lnTo>
                  <a:pt x="2435479" y="113233"/>
                </a:lnTo>
                <a:close/>
              </a:path>
              <a:path w="2526665" h="139065">
                <a:moveTo>
                  <a:pt x="2435479" y="37795"/>
                </a:moveTo>
                <a:lnTo>
                  <a:pt x="2420391" y="37795"/>
                </a:lnTo>
                <a:lnTo>
                  <a:pt x="2380462" y="103022"/>
                </a:lnTo>
                <a:lnTo>
                  <a:pt x="2383205" y="113233"/>
                </a:lnTo>
                <a:lnTo>
                  <a:pt x="2449652" y="113233"/>
                </a:lnTo>
                <a:lnTo>
                  <a:pt x="2449652" y="103022"/>
                </a:lnTo>
                <a:lnTo>
                  <a:pt x="2392959" y="103022"/>
                </a:lnTo>
                <a:lnTo>
                  <a:pt x="2413838" y="68427"/>
                </a:lnTo>
                <a:lnTo>
                  <a:pt x="2424201" y="50139"/>
                </a:lnTo>
                <a:lnTo>
                  <a:pt x="2435479" y="50139"/>
                </a:lnTo>
                <a:lnTo>
                  <a:pt x="2435479" y="37795"/>
                </a:lnTo>
                <a:close/>
              </a:path>
              <a:path w="2526665" h="139065">
                <a:moveTo>
                  <a:pt x="2435479" y="50139"/>
                </a:moveTo>
                <a:lnTo>
                  <a:pt x="2424811" y="50139"/>
                </a:lnTo>
                <a:lnTo>
                  <a:pt x="2424167" y="68427"/>
                </a:lnTo>
                <a:lnTo>
                  <a:pt x="2424049" y="103022"/>
                </a:lnTo>
                <a:lnTo>
                  <a:pt x="2435479" y="103022"/>
                </a:lnTo>
                <a:lnTo>
                  <a:pt x="2435479" y="50139"/>
                </a:lnTo>
                <a:close/>
              </a:path>
              <a:path w="2526665" h="139065">
                <a:moveTo>
                  <a:pt x="2494140" y="36423"/>
                </a:moveTo>
                <a:lnTo>
                  <a:pt x="2479538" y="39652"/>
                </a:lnTo>
                <a:lnTo>
                  <a:pt x="2469108" y="49339"/>
                </a:lnTo>
                <a:lnTo>
                  <a:pt x="2462850" y="65484"/>
                </a:lnTo>
                <a:lnTo>
                  <a:pt x="2460764" y="88087"/>
                </a:lnTo>
                <a:lnTo>
                  <a:pt x="2461245" y="100250"/>
                </a:lnTo>
                <a:lnTo>
                  <a:pt x="2478462" y="135483"/>
                </a:lnTo>
                <a:lnTo>
                  <a:pt x="2493073" y="138531"/>
                </a:lnTo>
                <a:lnTo>
                  <a:pt x="2507741" y="135312"/>
                </a:lnTo>
                <a:lnTo>
                  <a:pt x="2515822" y="127863"/>
                </a:lnTo>
                <a:lnTo>
                  <a:pt x="2486520" y="127863"/>
                </a:lnTo>
                <a:lnTo>
                  <a:pt x="2481211" y="124510"/>
                </a:lnTo>
                <a:lnTo>
                  <a:pt x="2472956" y="87020"/>
                </a:lnTo>
                <a:lnTo>
                  <a:pt x="2473242" y="77290"/>
                </a:lnTo>
                <a:lnTo>
                  <a:pt x="2485809" y="47091"/>
                </a:lnTo>
                <a:lnTo>
                  <a:pt x="2517500" y="47091"/>
                </a:lnTo>
                <a:lnTo>
                  <a:pt x="2514371" y="43324"/>
                </a:lnTo>
                <a:lnTo>
                  <a:pt x="2508770" y="39490"/>
                </a:lnTo>
                <a:lnTo>
                  <a:pt x="2502027" y="37190"/>
                </a:lnTo>
                <a:lnTo>
                  <a:pt x="2494140" y="36423"/>
                </a:lnTo>
                <a:close/>
              </a:path>
              <a:path w="2526665" h="139065">
                <a:moveTo>
                  <a:pt x="2517500" y="47091"/>
                </a:moveTo>
                <a:lnTo>
                  <a:pt x="2500642" y="47091"/>
                </a:lnTo>
                <a:lnTo>
                  <a:pt x="2506027" y="50469"/>
                </a:lnTo>
                <a:lnTo>
                  <a:pt x="2509380" y="57226"/>
                </a:lnTo>
                <a:lnTo>
                  <a:pt x="2511580" y="62955"/>
                </a:lnTo>
                <a:lnTo>
                  <a:pt x="2513152" y="70008"/>
                </a:lnTo>
                <a:lnTo>
                  <a:pt x="2514095" y="78385"/>
                </a:lnTo>
                <a:lnTo>
                  <a:pt x="2514409" y="88087"/>
                </a:lnTo>
                <a:lnTo>
                  <a:pt x="2514118" y="97750"/>
                </a:lnTo>
                <a:lnTo>
                  <a:pt x="2501353" y="127863"/>
                </a:lnTo>
                <a:lnTo>
                  <a:pt x="2515822" y="127863"/>
                </a:lnTo>
                <a:lnTo>
                  <a:pt x="2518219" y="125653"/>
                </a:lnTo>
                <a:lnTo>
                  <a:pt x="2524506" y="109556"/>
                </a:lnTo>
                <a:lnTo>
                  <a:pt x="2526601" y="87020"/>
                </a:lnTo>
                <a:lnTo>
                  <a:pt x="2526115" y="74852"/>
                </a:lnTo>
                <a:lnTo>
                  <a:pt x="2524658" y="64408"/>
                </a:lnTo>
                <a:lnTo>
                  <a:pt x="2522229" y="55687"/>
                </a:lnTo>
                <a:lnTo>
                  <a:pt x="2518829" y="48691"/>
                </a:lnTo>
                <a:lnTo>
                  <a:pt x="2517500" y="470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26257" y="1323567"/>
            <a:ext cx="3402944" cy="126479"/>
          </a:xfrm>
          <a:custGeom>
            <a:avLst/>
            <a:gdLst/>
            <a:ahLst/>
            <a:cxnLst/>
            <a:rect l="l" t="t" r="r" b="b"/>
            <a:pathLst>
              <a:path w="2536825" h="157480">
                <a:moveTo>
                  <a:pt x="74828" y="115214"/>
                </a:moveTo>
                <a:lnTo>
                  <a:pt x="63245" y="115214"/>
                </a:lnTo>
                <a:lnTo>
                  <a:pt x="63245" y="140969"/>
                </a:lnTo>
                <a:lnTo>
                  <a:pt x="74828" y="140969"/>
                </a:lnTo>
                <a:lnTo>
                  <a:pt x="74828" y="115214"/>
                </a:lnTo>
                <a:close/>
              </a:path>
              <a:path w="2536825" h="157480">
                <a:moveTo>
                  <a:pt x="45923" y="65684"/>
                </a:moveTo>
                <a:lnTo>
                  <a:pt x="33223" y="65684"/>
                </a:lnTo>
                <a:lnTo>
                  <a:pt x="25857" y="68478"/>
                </a:lnTo>
                <a:lnTo>
                  <a:pt x="13461" y="79654"/>
                </a:lnTo>
                <a:lnTo>
                  <a:pt x="10363" y="86867"/>
                </a:lnTo>
                <a:lnTo>
                  <a:pt x="10424" y="104393"/>
                </a:lnTo>
                <a:lnTo>
                  <a:pt x="13207" y="111277"/>
                </a:lnTo>
                <a:lnTo>
                  <a:pt x="24587" y="122351"/>
                </a:lnTo>
                <a:lnTo>
                  <a:pt x="31597" y="125120"/>
                </a:lnTo>
                <a:lnTo>
                  <a:pt x="49783" y="125120"/>
                </a:lnTo>
                <a:lnTo>
                  <a:pt x="57353" y="121818"/>
                </a:lnTo>
                <a:lnTo>
                  <a:pt x="62636" y="115214"/>
                </a:lnTo>
                <a:lnTo>
                  <a:pt x="74828" y="115214"/>
                </a:lnTo>
                <a:lnTo>
                  <a:pt x="74828" y="114909"/>
                </a:lnTo>
                <a:lnTo>
                  <a:pt x="35559" y="114909"/>
                </a:lnTo>
                <a:lnTo>
                  <a:pt x="30810" y="113080"/>
                </a:lnTo>
                <a:lnTo>
                  <a:pt x="23596" y="105765"/>
                </a:lnTo>
                <a:lnTo>
                  <a:pt x="21812" y="101142"/>
                </a:lnTo>
                <a:lnTo>
                  <a:pt x="21793" y="91744"/>
                </a:lnTo>
                <a:lnTo>
                  <a:pt x="22707" y="88341"/>
                </a:lnTo>
                <a:lnTo>
                  <a:pt x="24536" y="85191"/>
                </a:lnTo>
                <a:lnTo>
                  <a:pt x="37202" y="85191"/>
                </a:lnTo>
                <a:lnTo>
                  <a:pt x="30175" y="79400"/>
                </a:lnTo>
                <a:lnTo>
                  <a:pt x="33731" y="77063"/>
                </a:lnTo>
                <a:lnTo>
                  <a:pt x="37845" y="75895"/>
                </a:lnTo>
                <a:lnTo>
                  <a:pt x="52658" y="75895"/>
                </a:lnTo>
                <a:lnTo>
                  <a:pt x="52273" y="66903"/>
                </a:lnTo>
                <a:lnTo>
                  <a:pt x="49428" y="66090"/>
                </a:lnTo>
                <a:lnTo>
                  <a:pt x="45923" y="65684"/>
                </a:lnTo>
                <a:close/>
              </a:path>
              <a:path w="2536825" h="157480">
                <a:moveTo>
                  <a:pt x="37202" y="85191"/>
                </a:moveTo>
                <a:lnTo>
                  <a:pt x="24536" y="85191"/>
                </a:lnTo>
                <a:lnTo>
                  <a:pt x="55321" y="110489"/>
                </a:lnTo>
                <a:lnTo>
                  <a:pt x="51358" y="113436"/>
                </a:lnTo>
                <a:lnTo>
                  <a:pt x="46735" y="114909"/>
                </a:lnTo>
                <a:lnTo>
                  <a:pt x="74828" y="114909"/>
                </a:lnTo>
                <a:lnTo>
                  <a:pt x="74828" y="104393"/>
                </a:lnTo>
                <a:lnTo>
                  <a:pt x="60502" y="104393"/>
                </a:lnTo>
                <a:lnTo>
                  <a:pt x="37202" y="85191"/>
                </a:lnTo>
                <a:close/>
              </a:path>
              <a:path w="2536825" h="157480">
                <a:moveTo>
                  <a:pt x="74828" y="52882"/>
                </a:moveTo>
                <a:lnTo>
                  <a:pt x="63245" y="52882"/>
                </a:lnTo>
                <a:lnTo>
                  <a:pt x="63245" y="97535"/>
                </a:lnTo>
                <a:lnTo>
                  <a:pt x="62331" y="101142"/>
                </a:lnTo>
                <a:lnTo>
                  <a:pt x="60502" y="104393"/>
                </a:lnTo>
                <a:lnTo>
                  <a:pt x="74828" y="104393"/>
                </a:lnTo>
                <a:lnTo>
                  <a:pt x="74828" y="52882"/>
                </a:lnTo>
                <a:close/>
              </a:path>
              <a:path w="2536825" h="157480">
                <a:moveTo>
                  <a:pt x="52658" y="75895"/>
                </a:moveTo>
                <a:lnTo>
                  <a:pt x="46278" y="75895"/>
                </a:lnTo>
                <a:lnTo>
                  <a:pt x="49682" y="76453"/>
                </a:lnTo>
                <a:lnTo>
                  <a:pt x="52730" y="77571"/>
                </a:lnTo>
                <a:lnTo>
                  <a:pt x="52658" y="75895"/>
                </a:lnTo>
                <a:close/>
              </a:path>
              <a:path w="2536825" h="157480">
                <a:moveTo>
                  <a:pt x="93116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93116" y="52882"/>
                </a:lnTo>
                <a:lnTo>
                  <a:pt x="93116" y="43129"/>
                </a:lnTo>
                <a:close/>
              </a:path>
              <a:path w="2536825" h="157480">
                <a:moveTo>
                  <a:pt x="109169" y="122224"/>
                </a:moveTo>
                <a:lnTo>
                  <a:pt x="103885" y="122224"/>
                </a:lnTo>
                <a:lnTo>
                  <a:pt x="101676" y="123139"/>
                </a:lnTo>
                <a:lnTo>
                  <a:pt x="98120" y="126796"/>
                </a:lnTo>
                <a:lnTo>
                  <a:pt x="97231" y="129082"/>
                </a:lnTo>
                <a:lnTo>
                  <a:pt x="97231" y="134365"/>
                </a:lnTo>
                <a:lnTo>
                  <a:pt x="98145" y="136524"/>
                </a:lnTo>
                <a:lnTo>
                  <a:pt x="101803" y="140080"/>
                </a:lnTo>
                <a:lnTo>
                  <a:pt x="103987" y="140969"/>
                </a:lnTo>
                <a:lnTo>
                  <a:pt x="109169" y="140969"/>
                </a:lnTo>
                <a:lnTo>
                  <a:pt x="111404" y="140080"/>
                </a:lnTo>
                <a:lnTo>
                  <a:pt x="115061" y="136524"/>
                </a:lnTo>
                <a:lnTo>
                  <a:pt x="115976" y="134365"/>
                </a:lnTo>
                <a:lnTo>
                  <a:pt x="115976" y="129082"/>
                </a:lnTo>
                <a:lnTo>
                  <a:pt x="115061" y="126796"/>
                </a:lnTo>
                <a:lnTo>
                  <a:pt x="111404" y="123139"/>
                </a:lnTo>
                <a:lnTo>
                  <a:pt x="109169" y="122224"/>
                </a:lnTo>
                <a:close/>
              </a:path>
              <a:path w="2536825" h="157480">
                <a:moveTo>
                  <a:pt x="660615" y="52882"/>
                </a:moveTo>
                <a:lnTo>
                  <a:pt x="649033" y="52882"/>
                </a:lnTo>
                <a:lnTo>
                  <a:pt x="649033" y="64312"/>
                </a:lnTo>
                <a:lnTo>
                  <a:pt x="622414" y="71069"/>
                </a:lnTo>
                <a:lnTo>
                  <a:pt x="616521" y="74117"/>
                </a:lnTo>
                <a:lnTo>
                  <a:pt x="609003" y="82245"/>
                </a:lnTo>
                <a:lnTo>
                  <a:pt x="607167" y="87502"/>
                </a:lnTo>
                <a:lnTo>
                  <a:pt x="607123" y="99923"/>
                </a:lnTo>
                <a:lnTo>
                  <a:pt x="608418" y="105003"/>
                </a:lnTo>
                <a:lnTo>
                  <a:pt x="613600" y="114147"/>
                </a:lnTo>
                <a:lnTo>
                  <a:pt x="617283" y="117347"/>
                </a:lnTo>
                <a:lnTo>
                  <a:pt x="622058" y="119176"/>
                </a:lnTo>
                <a:lnTo>
                  <a:pt x="622058" y="119786"/>
                </a:lnTo>
                <a:lnTo>
                  <a:pt x="615149" y="123240"/>
                </a:lnTo>
                <a:lnTo>
                  <a:pt x="611695" y="128777"/>
                </a:lnTo>
                <a:lnTo>
                  <a:pt x="611695" y="142392"/>
                </a:lnTo>
                <a:lnTo>
                  <a:pt x="613829" y="147345"/>
                </a:lnTo>
                <a:lnTo>
                  <a:pt x="622363" y="155168"/>
                </a:lnTo>
                <a:lnTo>
                  <a:pt x="627849" y="157124"/>
                </a:lnTo>
                <a:lnTo>
                  <a:pt x="642480" y="157124"/>
                </a:lnTo>
                <a:lnTo>
                  <a:pt x="648855" y="154685"/>
                </a:lnTo>
                <a:lnTo>
                  <a:pt x="656094" y="147370"/>
                </a:lnTo>
                <a:lnTo>
                  <a:pt x="631151" y="147370"/>
                </a:lnTo>
                <a:lnTo>
                  <a:pt x="628205" y="146303"/>
                </a:lnTo>
                <a:lnTo>
                  <a:pt x="624141" y="142036"/>
                </a:lnTo>
                <a:lnTo>
                  <a:pt x="623125" y="139445"/>
                </a:lnTo>
                <a:lnTo>
                  <a:pt x="623125" y="132435"/>
                </a:lnTo>
                <a:lnTo>
                  <a:pt x="624700" y="129285"/>
                </a:lnTo>
                <a:lnTo>
                  <a:pt x="630999" y="124612"/>
                </a:lnTo>
                <a:lnTo>
                  <a:pt x="635723" y="123443"/>
                </a:lnTo>
                <a:lnTo>
                  <a:pt x="669622" y="123443"/>
                </a:lnTo>
                <a:lnTo>
                  <a:pt x="664578" y="116890"/>
                </a:lnTo>
                <a:lnTo>
                  <a:pt x="667169" y="114299"/>
                </a:lnTo>
                <a:lnTo>
                  <a:pt x="633691" y="114299"/>
                </a:lnTo>
                <a:lnTo>
                  <a:pt x="628637" y="112572"/>
                </a:lnTo>
                <a:lnTo>
                  <a:pt x="620814" y="105663"/>
                </a:lnTo>
                <a:lnTo>
                  <a:pt x="618858" y="101295"/>
                </a:lnTo>
                <a:lnTo>
                  <a:pt x="618858" y="91236"/>
                </a:lnTo>
                <a:lnTo>
                  <a:pt x="620204" y="87502"/>
                </a:lnTo>
                <a:lnTo>
                  <a:pt x="625589" y="82118"/>
                </a:lnTo>
                <a:lnTo>
                  <a:pt x="630288" y="79959"/>
                </a:lnTo>
                <a:lnTo>
                  <a:pt x="660615" y="72389"/>
                </a:lnTo>
                <a:lnTo>
                  <a:pt x="660615" y="52882"/>
                </a:lnTo>
                <a:close/>
              </a:path>
              <a:path w="2536825" h="157480">
                <a:moveTo>
                  <a:pt x="669622" y="123443"/>
                </a:moveTo>
                <a:lnTo>
                  <a:pt x="648017" y="123443"/>
                </a:lnTo>
                <a:lnTo>
                  <a:pt x="652132" y="123545"/>
                </a:lnTo>
                <a:lnTo>
                  <a:pt x="654367" y="123748"/>
                </a:lnTo>
                <a:lnTo>
                  <a:pt x="654164" y="130759"/>
                </a:lnTo>
                <a:lnTo>
                  <a:pt x="652411" y="136448"/>
                </a:lnTo>
                <a:lnTo>
                  <a:pt x="645807" y="145186"/>
                </a:lnTo>
                <a:lnTo>
                  <a:pt x="641108" y="147370"/>
                </a:lnTo>
                <a:lnTo>
                  <a:pt x="656094" y="147370"/>
                </a:lnTo>
                <a:lnTo>
                  <a:pt x="658507" y="144932"/>
                </a:lnTo>
                <a:lnTo>
                  <a:pt x="661479" y="139191"/>
                </a:lnTo>
                <a:lnTo>
                  <a:pt x="662597" y="132587"/>
                </a:lnTo>
                <a:lnTo>
                  <a:pt x="676660" y="132587"/>
                </a:lnTo>
                <a:lnTo>
                  <a:pt x="669622" y="123443"/>
                </a:lnTo>
                <a:close/>
              </a:path>
              <a:path w="2536825" h="157480">
                <a:moveTo>
                  <a:pt x="676660" y="132587"/>
                </a:moveTo>
                <a:lnTo>
                  <a:pt x="663206" y="132587"/>
                </a:lnTo>
                <a:lnTo>
                  <a:pt x="670826" y="145694"/>
                </a:lnTo>
                <a:lnTo>
                  <a:pt x="683933" y="142036"/>
                </a:lnTo>
                <a:lnTo>
                  <a:pt x="676660" y="132587"/>
                </a:lnTo>
                <a:close/>
              </a:path>
              <a:path w="2536825" h="157480">
                <a:moveTo>
                  <a:pt x="751293" y="52882"/>
                </a:moveTo>
                <a:lnTo>
                  <a:pt x="739863" y="52882"/>
                </a:lnTo>
                <a:lnTo>
                  <a:pt x="739863" y="74218"/>
                </a:lnTo>
                <a:lnTo>
                  <a:pt x="708672" y="74218"/>
                </a:lnTo>
                <a:lnTo>
                  <a:pt x="702246" y="76733"/>
                </a:lnTo>
                <a:lnTo>
                  <a:pt x="691984" y="86791"/>
                </a:lnTo>
                <a:lnTo>
                  <a:pt x="689419" y="93522"/>
                </a:lnTo>
                <a:lnTo>
                  <a:pt x="689494" y="110794"/>
                </a:lnTo>
                <a:lnTo>
                  <a:pt x="691299" y="118160"/>
                </a:lnTo>
                <a:lnTo>
                  <a:pt x="698817" y="131775"/>
                </a:lnTo>
                <a:lnTo>
                  <a:pt x="703694" y="137464"/>
                </a:lnTo>
                <a:lnTo>
                  <a:pt x="709688" y="142036"/>
                </a:lnTo>
                <a:lnTo>
                  <a:pt x="718832" y="135178"/>
                </a:lnTo>
                <a:lnTo>
                  <a:pt x="711165" y="128196"/>
                </a:lnTo>
                <a:lnTo>
                  <a:pt x="705688" y="120357"/>
                </a:lnTo>
                <a:lnTo>
                  <a:pt x="702402" y="111661"/>
                </a:lnTo>
                <a:lnTo>
                  <a:pt x="701306" y="102107"/>
                </a:lnTo>
                <a:lnTo>
                  <a:pt x="701306" y="96621"/>
                </a:lnTo>
                <a:lnTo>
                  <a:pt x="702881" y="92328"/>
                </a:lnTo>
                <a:lnTo>
                  <a:pt x="709180" y="86131"/>
                </a:lnTo>
                <a:lnTo>
                  <a:pt x="713346" y="84581"/>
                </a:lnTo>
                <a:lnTo>
                  <a:pt x="751293" y="84581"/>
                </a:lnTo>
                <a:lnTo>
                  <a:pt x="751293" y="52882"/>
                </a:lnTo>
                <a:close/>
              </a:path>
              <a:path w="2536825" h="157480">
                <a:moveTo>
                  <a:pt x="584276" y="52882"/>
                </a:moveTo>
                <a:lnTo>
                  <a:pt x="572846" y="52882"/>
                </a:lnTo>
                <a:lnTo>
                  <a:pt x="572846" y="140969"/>
                </a:lnTo>
                <a:lnTo>
                  <a:pt x="584276" y="140969"/>
                </a:lnTo>
                <a:lnTo>
                  <a:pt x="584276" y="52882"/>
                </a:lnTo>
                <a:close/>
              </a:path>
              <a:path w="2536825" h="157480">
                <a:moveTo>
                  <a:pt x="751293" y="84581"/>
                </a:moveTo>
                <a:lnTo>
                  <a:pt x="739863" y="84581"/>
                </a:lnTo>
                <a:lnTo>
                  <a:pt x="739863" y="140969"/>
                </a:lnTo>
                <a:lnTo>
                  <a:pt x="751293" y="140969"/>
                </a:lnTo>
                <a:lnTo>
                  <a:pt x="751293" y="84581"/>
                </a:lnTo>
                <a:close/>
              </a:path>
              <a:path w="2536825" h="157480">
                <a:moveTo>
                  <a:pt x="792899" y="52882"/>
                </a:moveTo>
                <a:lnTo>
                  <a:pt x="781469" y="52882"/>
                </a:lnTo>
                <a:lnTo>
                  <a:pt x="781469" y="140969"/>
                </a:lnTo>
                <a:lnTo>
                  <a:pt x="792899" y="140969"/>
                </a:lnTo>
                <a:lnTo>
                  <a:pt x="792899" y="52882"/>
                </a:lnTo>
                <a:close/>
              </a:path>
              <a:path w="2536825" h="157480">
                <a:moveTo>
                  <a:pt x="885863" y="109118"/>
                </a:moveTo>
                <a:lnTo>
                  <a:pt x="874280" y="109118"/>
                </a:lnTo>
                <a:lnTo>
                  <a:pt x="874280" y="140969"/>
                </a:lnTo>
                <a:lnTo>
                  <a:pt x="885863" y="140969"/>
                </a:lnTo>
                <a:lnTo>
                  <a:pt x="885863" y="109118"/>
                </a:lnTo>
                <a:close/>
              </a:path>
              <a:path w="2536825" h="157480">
                <a:moveTo>
                  <a:pt x="842581" y="52882"/>
                </a:moveTo>
                <a:lnTo>
                  <a:pt x="830389" y="52882"/>
                </a:lnTo>
                <a:lnTo>
                  <a:pt x="834758" y="56743"/>
                </a:lnTo>
                <a:lnTo>
                  <a:pt x="836942" y="61569"/>
                </a:lnTo>
                <a:lnTo>
                  <a:pt x="836942" y="71932"/>
                </a:lnTo>
                <a:lnTo>
                  <a:pt x="835113" y="75590"/>
                </a:lnTo>
                <a:lnTo>
                  <a:pt x="827798" y="81076"/>
                </a:lnTo>
                <a:lnTo>
                  <a:pt x="822312" y="83261"/>
                </a:lnTo>
                <a:lnTo>
                  <a:pt x="814997" y="84886"/>
                </a:lnTo>
                <a:lnTo>
                  <a:pt x="816387" y="92673"/>
                </a:lnTo>
                <a:lnTo>
                  <a:pt x="840346" y="120091"/>
                </a:lnTo>
                <a:lnTo>
                  <a:pt x="849591" y="120091"/>
                </a:lnTo>
                <a:lnTo>
                  <a:pt x="857040" y="119405"/>
                </a:lnTo>
                <a:lnTo>
                  <a:pt x="863536" y="117347"/>
                </a:lnTo>
                <a:lnTo>
                  <a:pt x="869080" y="113918"/>
                </a:lnTo>
                <a:lnTo>
                  <a:pt x="873233" y="109575"/>
                </a:lnTo>
                <a:lnTo>
                  <a:pt x="844359" y="109575"/>
                </a:lnTo>
                <a:lnTo>
                  <a:pt x="838974" y="107594"/>
                </a:lnTo>
                <a:lnTo>
                  <a:pt x="831253" y="99669"/>
                </a:lnTo>
                <a:lnTo>
                  <a:pt x="828967" y="95199"/>
                </a:lnTo>
                <a:lnTo>
                  <a:pt x="828255" y="90220"/>
                </a:lnTo>
                <a:lnTo>
                  <a:pt x="834351" y="88798"/>
                </a:lnTo>
                <a:lnTo>
                  <a:pt x="839279" y="86207"/>
                </a:lnTo>
                <a:lnTo>
                  <a:pt x="846797" y="78689"/>
                </a:lnTo>
                <a:lnTo>
                  <a:pt x="848677" y="74218"/>
                </a:lnTo>
                <a:lnTo>
                  <a:pt x="848677" y="63042"/>
                </a:lnTo>
                <a:lnTo>
                  <a:pt x="846645" y="57861"/>
                </a:lnTo>
                <a:lnTo>
                  <a:pt x="842581" y="53492"/>
                </a:lnTo>
                <a:lnTo>
                  <a:pt x="842581" y="52882"/>
                </a:lnTo>
                <a:close/>
              </a:path>
              <a:path w="2536825" h="157480">
                <a:moveTo>
                  <a:pt x="662139" y="92049"/>
                </a:moveTo>
                <a:lnTo>
                  <a:pt x="653605" y="95097"/>
                </a:lnTo>
                <a:lnTo>
                  <a:pt x="653605" y="110794"/>
                </a:lnTo>
                <a:lnTo>
                  <a:pt x="650354" y="113131"/>
                </a:lnTo>
                <a:lnTo>
                  <a:pt x="645782" y="114299"/>
                </a:lnTo>
                <a:lnTo>
                  <a:pt x="667169" y="114299"/>
                </a:lnTo>
                <a:lnTo>
                  <a:pt x="668134" y="113334"/>
                </a:lnTo>
                <a:lnTo>
                  <a:pt x="669912" y="109118"/>
                </a:lnTo>
                <a:lnTo>
                  <a:pt x="669912" y="101193"/>
                </a:lnTo>
                <a:lnTo>
                  <a:pt x="669124" y="98628"/>
                </a:lnTo>
                <a:lnTo>
                  <a:pt x="665975" y="94462"/>
                </a:lnTo>
                <a:lnTo>
                  <a:pt x="664171" y="92963"/>
                </a:lnTo>
                <a:lnTo>
                  <a:pt x="662139" y="92049"/>
                </a:lnTo>
                <a:close/>
              </a:path>
              <a:path w="2536825" h="157480">
                <a:moveTo>
                  <a:pt x="885863" y="52882"/>
                </a:moveTo>
                <a:lnTo>
                  <a:pt x="874433" y="52882"/>
                </a:lnTo>
                <a:lnTo>
                  <a:pt x="874339" y="92673"/>
                </a:lnTo>
                <a:lnTo>
                  <a:pt x="872299" y="98526"/>
                </a:lnTo>
                <a:lnTo>
                  <a:pt x="863765" y="107365"/>
                </a:lnTo>
                <a:lnTo>
                  <a:pt x="858177" y="109575"/>
                </a:lnTo>
                <a:lnTo>
                  <a:pt x="873233" y="109575"/>
                </a:lnTo>
                <a:lnTo>
                  <a:pt x="873671" y="109118"/>
                </a:lnTo>
                <a:lnTo>
                  <a:pt x="885863" y="109118"/>
                </a:lnTo>
                <a:lnTo>
                  <a:pt x="885863" y="52882"/>
                </a:lnTo>
                <a:close/>
              </a:path>
              <a:path w="2536825" h="157480">
                <a:moveTo>
                  <a:pt x="595998" y="43129"/>
                </a:moveTo>
                <a:lnTo>
                  <a:pt x="554405" y="43129"/>
                </a:lnTo>
                <a:lnTo>
                  <a:pt x="554405" y="52882"/>
                </a:lnTo>
                <a:lnTo>
                  <a:pt x="595998" y="52882"/>
                </a:lnTo>
                <a:lnTo>
                  <a:pt x="595998" y="43129"/>
                </a:lnTo>
                <a:close/>
              </a:path>
              <a:path w="2536825" h="157480">
                <a:moveTo>
                  <a:pt x="602716" y="43129"/>
                </a:moveTo>
                <a:lnTo>
                  <a:pt x="595998" y="43129"/>
                </a:lnTo>
                <a:lnTo>
                  <a:pt x="595998" y="52882"/>
                </a:lnTo>
                <a:lnTo>
                  <a:pt x="602716" y="52882"/>
                </a:lnTo>
                <a:lnTo>
                  <a:pt x="602716" y="43129"/>
                </a:lnTo>
                <a:close/>
              </a:path>
              <a:path w="2536825" h="157480">
                <a:moveTo>
                  <a:pt x="678294" y="43129"/>
                </a:moveTo>
                <a:lnTo>
                  <a:pt x="602716" y="43129"/>
                </a:lnTo>
                <a:lnTo>
                  <a:pt x="602716" y="52882"/>
                </a:lnTo>
                <a:lnTo>
                  <a:pt x="678294" y="52882"/>
                </a:lnTo>
                <a:lnTo>
                  <a:pt x="678294" y="43129"/>
                </a:lnTo>
                <a:close/>
              </a:path>
              <a:path w="2536825" h="157480">
                <a:moveTo>
                  <a:pt x="684999" y="43129"/>
                </a:moveTo>
                <a:lnTo>
                  <a:pt x="678294" y="43129"/>
                </a:lnTo>
                <a:lnTo>
                  <a:pt x="678294" y="52882"/>
                </a:lnTo>
                <a:lnTo>
                  <a:pt x="684999" y="52882"/>
                </a:lnTo>
                <a:lnTo>
                  <a:pt x="684999" y="43129"/>
                </a:lnTo>
                <a:close/>
              </a:path>
              <a:path w="2536825" h="157480">
                <a:moveTo>
                  <a:pt x="763028" y="43129"/>
                </a:moveTo>
                <a:lnTo>
                  <a:pt x="684999" y="43129"/>
                </a:lnTo>
                <a:lnTo>
                  <a:pt x="684999" y="52882"/>
                </a:lnTo>
                <a:lnTo>
                  <a:pt x="763028" y="52882"/>
                </a:lnTo>
                <a:lnTo>
                  <a:pt x="763028" y="43129"/>
                </a:lnTo>
                <a:close/>
              </a:path>
              <a:path w="2536825" h="157480">
                <a:moveTo>
                  <a:pt x="769734" y="43129"/>
                </a:moveTo>
                <a:lnTo>
                  <a:pt x="763028" y="43129"/>
                </a:lnTo>
                <a:lnTo>
                  <a:pt x="763028" y="52882"/>
                </a:lnTo>
                <a:lnTo>
                  <a:pt x="769734" y="52882"/>
                </a:lnTo>
                <a:lnTo>
                  <a:pt x="769734" y="43129"/>
                </a:lnTo>
                <a:close/>
              </a:path>
              <a:path w="2536825" h="157480">
                <a:moveTo>
                  <a:pt x="804633" y="43129"/>
                </a:moveTo>
                <a:lnTo>
                  <a:pt x="769734" y="43129"/>
                </a:lnTo>
                <a:lnTo>
                  <a:pt x="769734" y="52882"/>
                </a:lnTo>
                <a:lnTo>
                  <a:pt x="804633" y="52882"/>
                </a:lnTo>
                <a:lnTo>
                  <a:pt x="804633" y="43129"/>
                </a:lnTo>
                <a:close/>
              </a:path>
              <a:path w="2536825" h="157480">
                <a:moveTo>
                  <a:pt x="811339" y="43129"/>
                </a:moveTo>
                <a:lnTo>
                  <a:pt x="804633" y="43129"/>
                </a:lnTo>
                <a:lnTo>
                  <a:pt x="804633" y="52882"/>
                </a:lnTo>
                <a:lnTo>
                  <a:pt x="811339" y="52882"/>
                </a:lnTo>
                <a:lnTo>
                  <a:pt x="811339" y="43129"/>
                </a:lnTo>
                <a:close/>
              </a:path>
              <a:path w="2536825" h="157480">
                <a:moveTo>
                  <a:pt x="904303" y="43129"/>
                </a:moveTo>
                <a:lnTo>
                  <a:pt x="811339" y="43129"/>
                </a:lnTo>
                <a:lnTo>
                  <a:pt x="811339" y="52882"/>
                </a:lnTo>
                <a:lnTo>
                  <a:pt x="904303" y="52882"/>
                </a:lnTo>
                <a:lnTo>
                  <a:pt x="904303" y="43129"/>
                </a:lnTo>
                <a:close/>
              </a:path>
              <a:path w="2536825" h="157480">
                <a:moveTo>
                  <a:pt x="607440" y="0"/>
                </a:moveTo>
                <a:lnTo>
                  <a:pt x="572846" y="20472"/>
                </a:lnTo>
                <a:lnTo>
                  <a:pt x="572846" y="43129"/>
                </a:lnTo>
                <a:lnTo>
                  <a:pt x="584276" y="43129"/>
                </a:lnTo>
                <a:lnTo>
                  <a:pt x="584276" y="23469"/>
                </a:lnTo>
                <a:lnTo>
                  <a:pt x="586295" y="18745"/>
                </a:lnTo>
                <a:lnTo>
                  <a:pt x="594423" y="12039"/>
                </a:lnTo>
                <a:lnTo>
                  <a:pt x="600125" y="10363"/>
                </a:lnTo>
                <a:lnTo>
                  <a:pt x="641649" y="10363"/>
                </a:lnTo>
                <a:lnTo>
                  <a:pt x="638606" y="8305"/>
                </a:lnTo>
                <a:lnTo>
                  <a:pt x="631599" y="4672"/>
                </a:lnTo>
                <a:lnTo>
                  <a:pt x="624066" y="2076"/>
                </a:lnTo>
                <a:lnTo>
                  <a:pt x="616012" y="519"/>
                </a:lnTo>
                <a:lnTo>
                  <a:pt x="607440" y="0"/>
                </a:lnTo>
                <a:close/>
              </a:path>
              <a:path w="2536825" h="157480">
                <a:moveTo>
                  <a:pt x="779261" y="10058"/>
                </a:moveTo>
                <a:lnTo>
                  <a:pt x="763244" y="10058"/>
                </a:lnTo>
                <a:lnTo>
                  <a:pt x="769150" y="13309"/>
                </a:lnTo>
                <a:lnTo>
                  <a:pt x="778395" y="26314"/>
                </a:lnTo>
                <a:lnTo>
                  <a:pt x="780885" y="33856"/>
                </a:lnTo>
                <a:lnTo>
                  <a:pt x="780963" y="34137"/>
                </a:lnTo>
                <a:lnTo>
                  <a:pt x="781469" y="43129"/>
                </a:lnTo>
                <a:lnTo>
                  <a:pt x="792746" y="43129"/>
                </a:lnTo>
                <a:lnTo>
                  <a:pt x="791446" y="33856"/>
                </a:lnTo>
                <a:lnTo>
                  <a:pt x="789070" y="25546"/>
                </a:lnTo>
                <a:lnTo>
                  <a:pt x="785617" y="18197"/>
                </a:lnTo>
                <a:lnTo>
                  <a:pt x="781088" y="11810"/>
                </a:lnTo>
                <a:lnTo>
                  <a:pt x="779261" y="10058"/>
                </a:lnTo>
                <a:close/>
              </a:path>
              <a:path w="2536825" h="157480">
                <a:moveTo>
                  <a:pt x="755713" y="0"/>
                </a:moveTo>
                <a:lnTo>
                  <a:pt x="748703" y="0"/>
                </a:lnTo>
                <a:lnTo>
                  <a:pt x="743013" y="1981"/>
                </a:lnTo>
                <a:lnTo>
                  <a:pt x="734288" y="9905"/>
                </a:lnTo>
                <a:lnTo>
                  <a:pt x="732091" y="14833"/>
                </a:lnTo>
                <a:lnTo>
                  <a:pt x="732128" y="26314"/>
                </a:lnTo>
                <a:lnTo>
                  <a:pt x="733717" y="30683"/>
                </a:lnTo>
                <a:lnTo>
                  <a:pt x="736968" y="34137"/>
                </a:lnTo>
                <a:lnTo>
                  <a:pt x="748550" y="31699"/>
                </a:lnTo>
                <a:lnTo>
                  <a:pt x="745502" y="28752"/>
                </a:lnTo>
                <a:lnTo>
                  <a:pt x="743978" y="25196"/>
                </a:lnTo>
                <a:lnTo>
                  <a:pt x="743978" y="17779"/>
                </a:lnTo>
                <a:lnTo>
                  <a:pt x="745070" y="15138"/>
                </a:lnTo>
                <a:lnTo>
                  <a:pt x="749452" y="11074"/>
                </a:lnTo>
                <a:lnTo>
                  <a:pt x="752360" y="10058"/>
                </a:lnTo>
                <a:lnTo>
                  <a:pt x="779261" y="10058"/>
                </a:lnTo>
                <a:lnTo>
                  <a:pt x="775701" y="6643"/>
                </a:lnTo>
                <a:lnTo>
                  <a:pt x="769677" y="2952"/>
                </a:lnTo>
                <a:lnTo>
                  <a:pt x="763014" y="738"/>
                </a:lnTo>
                <a:lnTo>
                  <a:pt x="755713" y="0"/>
                </a:lnTo>
                <a:close/>
              </a:path>
              <a:path w="2536825" h="157480">
                <a:moveTo>
                  <a:pt x="641649" y="10363"/>
                </a:moveTo>
                <a:lnTo>
                  <a:pt x="607440" y="10363"/>
                </a:lnTo>
                <a:lnTo>
                  <a:pt x="614527" y="10782"/>
                </a:lnTo>
                <a:lnTo>
                  <a:pt x="621156" y="12039"/>
                </a:lnTo>
                <a:lnTo>
                  <a:pt x="650417" y="33070"/>
                </a:lnTo>
                <a:lnTo>
                  <a:pt x="658799" y="26822"/>
                </a:lnTo>
                <a:lnTo>
                  <a:pt x="655017" y="21836"/>
                </a:lnTo>
                <a:lnTo>
                  <a:pt x="650370" y="17068"/>
                </a:lnTo>
                <a:lnTo>
                  <a:pt x="644924" y="12577"/>
                </a:lnTo>
                <a:lnTo>
                  <a:pt x="641649" y="10363"/>
                </a:lnTo>
                <a:close/>
              </a:path>
              <a:path w="2536825" h="157480">
                <a:moveTo>
                  <a:pt x="1013117" y="114299"/>
                </a:moveTo>
                <a:lnTo>
                  <a:pt x="1001687" y="114299"/>
                </a:lnTo>
                <a:lnTo>
                  <a:pt x="1001687" y="140969"/>
                </a:lnTo>
                <a:lnTo>
                  <a:pt x="1013117" y="140969"/>
                </a:lnTo>
                <a:lnTo>
                  <a:pt x="1013117" y="114299"/>
                </a:lnTo>
                <a:close/>
              </a:path>
              <a:path w="2536825" h="157480">
                <a:moveTo>
                  <a:pt x="1063055" y="63093"/>
                </a:moveTo>
                <a:lnTo>
                  <a:pt x="1051826" y="63093"/>
                </a:lnTo>
                <a:lnTo>
                  <a:pt x="1062037" y="73304"/>
                </a:lnTo>
                <a:lnTo>
                  <a:pt x="1084592" y="94945"/>
                </a:lnTo>
                <a:lnTo>
                  <a:pt x="1081036" y="99720"/>
                </a:lnTo>
                <a:lnTo>
                  <a:pt x="1075804" y="102107"/>
                </a:lnTo>
                <a:lnTo>
                  <a:pt x="1088859" y="102107"/>
                </a:lnTo>
                <a:lnTo>
                  <a:pt x="1088859" y="140969"/>
                </a:lnTo>
                <a:lnTo>
                  <a:pt x="1100289" y="140969"/>
                </a:lnTo>
                <a:lnTo>
                  <a:pt x="1100289" y="87172"/>
                </a:lnTo>
                <a:lnTo>
                  <a:pt x="1088097" y="87172"/>
                </a:lnTo>
                <a:lnTo>
                  <a:pt x="1063055" y="63093"/>
                </a:lnTo>
                <a:close/>
              </a:path>
              <a:path w="2536825" h="157480">
                <a:moveTo>
                  <a:pt x="981198" y="67513"/>
                </a:moveTo>
                <a:lnTo>
                  <a:pt x="951547" y="85394"/>
                </a:lnTo>
                <a:lnTo>
                  <a:pt x="951547" y="103784"/>
                </a:lnTo>
                <a:lnTo>
                  <a:pt x="954290" y="110489"/>
                </a:lnTo>
                <a:lnTo>
                  <a:pt x="965263" y="120853"/>
                </a:lnTo>
                <a:lnTo>
                  <a:pt x="971867" y="123443"/>
                </a:lnTo>
                <a:lnTo>
                  <a:pt x="989037" y="123443"/>
                </a:lnTo>
                <a:lnTo>
                  <a:pt x="996200" y="120395"/>
                </a:lnTo>
                <a:lnTo>
                  <a:pt x="1001077" y="114299"/>
                </a:lnTo>
                <a:lnTo>
                  <a:pt x="1013117" y="114299"/>
                </a:lnTo>
                <a:lnTo>
                  <a:pt x="1013117" y="113080"/>
                </a:lnTo>
                <a:lnTo>
                  <a:pt x="976287" y="113080"/>
                </a:lnTo>
                <a:lnTo>
                  <a:pt x="971994" y="111404"/>
                </a:lnTo>
                <a:lnTo>
                  <a:pt x="965390" y="104698"/>
                </a:lnTo>
                <a:lnTo>
                  <a:pt x="963739" y="100482"/>
                </a:lnTo>
                <a:lnTo>
                  <a:pt x="963739" y="88798"/>
                </a:lnTo>
                <a:lnTo>
                  <a:pt x="966304" y="83972"/>
                </a:lnTo>
                <a:lnTo>
                  <a:pt x="976566" y="77876"/>
                </a:lnTo>
                <a:lnTo>
                  <a:pt x="982433" y="77215"/>
                </a:lnTo>
                <a:lnTo>
                  <a:pt x="988867" y="77215"/>
                </a:lnTo>
                <a:lnTo>
                  <a:pt x="987971" y="68122"/>
                </a:lnTo>
                <a:lnTo>
                  <a:pt x="981198" y="67513"/>
                </a:lnTo>
                <a:close/>
              </a:path>
              <a:path w="2536825" h="157480">
                <a:moveTo>
                  <a:pt x="1013117" y="52882"/>
                </a:moveTo>
                <a:lnTo>
                  <a:pt x="1001687" y="52882"/>
                </a:lnTo>
                <a:lnTo>
                  <a:pt x="1001687" y="97281"/>
                </a:lnTo>
                <a:lnTo>
                  <a:pt x="999832" y="102539"/>
                </a:lnTo>
                <a:lnTo>
                  <a:pt x="992416" y="110972"/>
                </a:lnTo>
                <a:lnTo>
                  <a:pt x="987564" y="113080"/>
                </a:lnTo>
                <a:lnTo>
                  <a:pt x="1013117" y="113080"/>
                </a:lnTo>
                <a:lnTo>
                  <a:pt x="1013117" y="52882"/>
                </a:lnTo>
                <a:close/>
              </a:path>
              <a:path w="2536825" h="157480">
                <a:moveTo>
                  <a:pt x="1052436" y="52882"/>
                </a:moveTo>
                <a:lnTo>
                  <a:pt x="1041311" y="52882"/>
                </a:lnTo>
                <a:lnTo>
                  <a:pt x="1041311" y="94995"/>
                </a:lnTo>
                <a:lnTo>
                  <a:pt x="1043724" y="101117"/>
                </a:lnTo>
                <a:lnTo>
                  <a:pt x="1053376" y="109956"/>
                </a:lnTo>
                <a:lnTo>
                  <a:pt x="1059497" y="112166"/>
                </a:lnTo>
                <a:lnTo>
                  <a:pt x="1071994" y="112166"/>
                </a:lnTo>
                <a:lnTo>
                  <a:pt x="1076363" y="111226"/>
                </a:lnTo>
                <a:lnTo>
                  <a:pt x="1083678" y="107467"/>
                </a:lnTo>
                <a:lnTo>
                  <a:pt x="1086421" y="105054"/>
                </a:lnTo>
                <a:lnTo>
                  <a:pt x="1088250" y="102107"/>
                </a:lnTo>
                <a:lnTo>
                  <a:pt x="1057922" y="102107"/>
                </a:lnTo>
                <a:lnTo>
                  <a:pt x="1052436" y="96723"/>
                </a:lnTo>
                <a:lnTo>
                  <a:pt x="1052436" y="77114"/>
                </a:lnTo>
                <a:lnTo>
                  <a:pt x="1051826" y="63093"/>
                </a:lnTo>
                <a:lnTo>
                  <a:pt x="1063055" y="63093"/>
                </a:lnTo>
                <a:lnTo>
                  <a:pt x="1052436" y="52882"/>
                </a:lnTo>
                <a:close/>
              </a:path>
              <a:path w="2536825" h="157480">
                <a:moveTo>
                  <a:pt x="1100289" y="52882"/>
                </a:moveTo>
                <a:lnTo>
                  <a:pt x="1089164" y="52882"/>
                </a:lnTo>
                <a:lnTo>
                  <a:pt x="1089164" y="82651"/>
                </a:lnTo>
                <a:lnTo>
                  <a:pt x="1088809" y="85140"/>
                </a:lnTo>
                <a:lnTo>
                  <a:pt x="1088097" y="87172"/>
                </a:lnTo>
                <a:lnTo>
                  <a:pt x="1100289" y="87172"/>
                </a:lnTo>
                <a:lnTo>
                  <a:pt x="1100289" y="52882"/>
                </a:lnTo>
                <a:close/>
              </a:path>
              <a:path w="2536825" h="157480">
                <a:moveTo>
                  <a:pt x="988867" y="77215"/>
                </a:moveTo>
                <a:lnTo>
                  <a:pt x="982433" y="77215"/>
                </a:lnTo>
                <a:lnTo>
                  <a:pt x="989037" y="78943"/>
                </a:lnTo>
                <a:lnTo>
                  <a:pt x="988867" y="77215"/>
                </a:lnTo>
                <a:close/>
              </a:path>
              <a:path w="2536825" h="157480">
                <a:moveTo>
                  <a:pt x="1024851" y="43129"/>
                </a:moveTo>
                <a:lnTo>
                  <a:pt x="941336" y="43129"/>
                </a:lnTo>
                <a:lnTo>
                  <a:pt x="941336" y="52882"/>
                </a:lnTo>
                <a:lnTo>
                  <a:pt x="1024851" y="52882"/>
                </a:lnTo>
                <a:lnTo>
                  <a:pt x="1024851" y="43129"/>
                </a:lnTo>
                <a:close/>
              </a:path>
              <a:path w="2536825" h="157480">
                <a:moveTo>
                  <a:pt x="1031557" y="43129"/>
                </a:moveTo>
                <a:lnTo>
                  <a:pt x="1024851" y="43129"/>
                </a:lnTo>
                <a:lnTo>
                  <a:pt x="1024851" y="52882"/>
                </a:lnTo>
                <a:lnTo>
                  <a:pt x="1031557" y="52882"/>
                </a:lnTo>
                <a:lnTo>
                  <a:pt x="1031557" y="43129"/>
                </a:lnTo>
                <a:close/>
              </a:path>
              <a:path w="2536825" h="157480">
                <a:moveTo>
                  <a:pt x="1088859" y="43129"/>
                </a:moveTo>
                <a:lnTo>
                  <a:pt x="1031557" y="43129"/>
                </a:lnTo>
                <a:lnTo>
                  <a:pt x="1031557" y="52882"/>
                </a:lnTo>
                <a:lnTo>
                  <a:pt x="1118730" y="52882"/>
                </a:lnTo>
                <a:lnTo>
                  <a:pt x="1118730" y="43891"/>
                </a:lnTo>
                <a:lnTo>
                  <a:pt x="1088859" y="43891"/>
                </a:lnTo>
                <a:lnTo>
                  <a:pt x="1088859" y="43129"/>
                </a:lnTo>
                <a:close/>
              </a:path>
              <a:path w="2536825" h="157480">
                <a:moveTo>
                  <a:pt x="1108113" y="3809"/>
                </a:moveTo>
                <a:lnTo>
                  <a:pt x="1096124" y="3809"/>
                </a:lnTo>
                <a:lnTo>
                  <a:pt x="1090917" y="5816"/>
                </a:lnTo>
                <a:lnTo>
                  <a:pt x="1082078" y="13842"/>
                </a:lnTo>
                <a:lnTo>
                  <a:pt x="1079868" y="18846"/>
                </a:lnTo>
                <a:lnTo>
                  <a:pt x="1079868" y="29006"/>
                </a:lnTo>
                <a:lnTo>
                  <a:pt x="1080757" y="32613"/>
                </a:lnTo>
                <a:lnTo>
                  <a:pt x="1084313" y="38709"/>
                </a:lnTo>
                <a:lnTo>
                  <a:pt x="1086421" y="40995"/>
                </a:lnTo>
                <a:lnTo>
                  <a:pt x="1088859" y="42519"/>
                </a:lnTo>
                <a:lnTo>
                  <a:pt x="1088859" y="43891"/>
                </a:lnTo>
                <a:lnTo>
                  <a:pt x="1103185" y="43891"/>
                </a:lnTo>
                <a:lnTo>
                  <a:pt x="1103185" y="43129"/>
                </a:lnTo>
                <a:lnTo>
                  <a:pt x="1099629" y="41605"/>
                </a:lnTo>
                <a:lnTo>
                  <a:pt x="1096708" y="39344"/>
                </a:lnTo>
                <a:lnTo>
                  <a:pt x="1092136" y="33350"/>
                </a:lnTo>
                <a:lnTo>
                  <a:pt x="1090993" y="29921"/>
                </a:lnTo>
                <a:lnTo>
                  <a:pt x="1090993" y="22605"/>
                </a:lnTo>
                <a:lnTo>
                  <a:pt x="1092111" y="19761"/>
                </a:lnTo>
                <a:lnTo>
                  <a:pt x="1096581" y="15290"/>
                </a:lnTo>
                <a:lnTo>
                  <a:pt x="1099578" y="14173"/>
                </a:lnTo>
                <a:lnTo>
                  <a:pt x="1114501" y="14173"/>
                </a:lnTo>
                <a:lnTo>
                  <a:pt x="1117206" y="7619"/>
                </a:lnTo>
                <a:lnTo>
                  <a:pt x="1113142" y="5079"/>
                </a:lnTo>
                <a:lnTo>
                  <a:pt x="1108113" y="3809"/>
                </a:lnTo>
                <a:close/>
              </a:path>
              <a:path w="2536825" h="157480">
                <a:moveTo>
                  <a:pt x="1118730" y="43129"/>
                </a:moveTo>
                <a:lnTo>
                  <a:pt x="1103185" y="43129"/>
                </a:lnTo>
                <a:lnTo>
                  <a:pt x="1103185" y="43891"/>
                </a:lnTo>
                <a:lnTo>
                  <a:pt x="1118730" y="43891"/>
                </a:lnTo>
                <a:lnTo>
                  <a:pt x="1118730" y="43129"/>
                </a:lnTo>
                <a:close/>
              </a:path>
              <a:path w="2536825" h="157480">
                <a:moveTo>
                  <a:pt x="1114501" y="14173"/>
                </a:moveTo>
                <a:lnTo>
                  <a:pt x="1107097" y="14173"/>
                </a:lnTo>
                <a:lnTo>
                  <a:pt x="1110399" y="15189"/>
                </a:lnTo>
                <a:lnTo>
                  <a:pt x="1113243" y="17221"/>
                </a:lnTo>
                <a:lnTo>
                  <a:pt x="1114501" y="14173"/>
                </a:lnTo>
                <a:close/>
              </a:path>
              <a:path w="2536825" h="157480">
                <a:moveTo>
                  <a:pt x="1948751" y="60197"/>
                </a:moveTo>
                <a:lnTo>
                  <a:pt x="1943569" y="60197"/>
                </a:lnTo>
                <a:lnTo>
                  <a:pt x="1941398" y="61137"/>
                </a:lnTo>
                <a:lnTo>
                  <a:pt x="1937740" y="64896"/>
                </a:lnTo>
                <a:lnTo>
                  <a:pt x="1936826" y="67157"/>
                </a:lnTo>
                <a:lnTo>
                  <a:pt x="1936866" y="72440"/>
                </a:lnTo>
                <a:lnTo>
                  <a:pt x="1937702" y="74523"/>
                </a:lnTo>
                <a:lnTo>
                  <a:pt x="1941258" y="78181"/>
                </a:lnTo>
                <a:lnTo>
                  <a:pt x="1943468" y="79095"/>
                </a:lnTo>
                <a:lnTo>
                  <a:pt x="1948751" y="79095"/>
                </a:lnTo>
                <a:lnTo>
                  <a:pt x="1950999" y="78206"/>
                </a:lnTo>
                <a:lnTo>
                  <a:pt x="1954657" y="74650"/>
                </a:lnTo>
                <a:lnTo>
                  <a:pt x="1955571" y="72440"/>
                </a:lnTo>
                <a:lnTo>
                  <a:pt x="1955571" y="67157"/>
                </a:lnTo>
                <a:lnTo>
                  <a:pt x="1954657" y="64896"/>
                </a:lnTo>
                <a:lnTo>
                  <a:pt x="1950999" y="61137"/>
                </a:lnTo>
                <a:lnTo>
                  <a:pt x="1948751" y="60197"/>
                </a:lnTo>
                <a:close/>
              </a:path>
              <a:path w="2536825" h="157480">
                <a:moveTo>
                  <a:pt x="1948751" y="121157"/>
                </a:moveTo>
                <a:lnTo>
                  <a:pt x="1943468" y="121157"/>
                </a:lnTo>
                <a:lnTo>
                  <a:pt x="1941258" y="122072"/>
                </a:lnTo>
                <a:lnTo>
                  <a:pt x="1937702" y="125729"/>
                </a:lnTo>
                <a:lnTo>
                  <a:pt x="1936826" y="128015"/>
                </a:lnTo>
                <a:lnTo>
                  <a:pt x="1936826" y="133299"/>
                </a:lnTo>
                <a:lnTo>
                  <a:pt x="1937740" y="135458"/>
                </a:lnTo>
                <a:lnTo>
                  <a:pt x="1941398" y="139014"/>
                </a:lnTo>
                <a:lnTo>
                  <a:pt x="1943569" y="139903"/>
                </a:lnTo>
                <a:lnTo>
                  <a:pt x="1948751" y="139903"/>
                </a:lnTo>
                <a:lnTo>
                  <a:pt x="1950999" y="139014"/>
                </a:lnTo>
                <a:lnTo>
                  <a:pt x="1954657" y="135458"/>
                </a:lnTo>
                <a:lnTo>
                  <a:pt x="1955571" y="133299"/>
                </a:lnTo>
                <a:lnTo>
                  <a:pt x="1955571" y="128015"/>
                </a:lnTo>
                <a:lnTo>
                  <a:pt x="1954657" y="125729"/>
                </a:lnTo>
                <a:lnTo>
                  <a:pt x="1950999" y="122072"/>
                </a:lnTo>
                <a:lnTo>
                  <a:pt x="1948751" y="121157"/>
                </a:lnTo>
                <a:close/>
              </a:path>
              <a:path w="2536825" h="157480">
                <a:moveTo>
                  <a:pt x="2445232" y="117043"/>
                </a:moveTo>
                <a:lnTo>
                  <a:pt x="2433802" y="117043"/>
                </a:lnTo>
                <a:lnTo>
                  <a:pt x="2433802" y="140969"/>
                </a:lnTo>
                <a:lnTo>
                  <a:pt x="2445232" y="140969"/>
                </a:lnTo>
                <a:lnTo>
                  <a:pt x="2445232" y="117043"/>
                </a:lnTo>
                <a:close/>
              </a:path>
              <a:path w="2536825" h="157480">
                <a:moveTo>
                  <a:pt x="2445232" y="41605"/>
                </a:moveTo>
                <a:lnTo>
                  <a:pt x="2430145" y="41605"/>
                </a:lnTo>
                <a:lnTo>
                  <a:pt x="2390216" y="106832"/>
                </a:lnTo>
                <a:lnTo>
                  <a:pt x="2392959" y="117043"/>
                </a:lnTo>
                <a:lnTo>
                  <a:pt x="2459405" y="117043"/>
                </a:lnTo>
                <a:lnTo>
                  <a:pt x="2459405" y="106832"/>
                </a:lnTo>
                <a:lnTo>
                  <a:pt x="2402713" y="106832"/>
                </a:lnTo>
                <a:lnTo>
                  <a:pt x="2423591" y="72237"/>
                </a:lnTo>
                <a:lnTo>
                  <a:pt x="2433955" y="53949"/>
                </a:lnTo>
                <a:lnTo>
                  <a:pt x="2445232" y="53949"/>
                </a:lnTo>
                <a:lnTo>
                  <a:pt x="2445232" y="41605"/>
                </a:lnTo>
                <a:close/>
              </a:path>
              <a:path w="2536825" h="157480">
                <a:moveTo>
                  <a:pt x="2445232" y="53949"/>
                </a:moveTo>
                <a:lnTo>
                  <a:pt x="2434564" y="53949"/>
                </a:lnTo>
                <a:lnTo>
                  <a:pt x="2433920" y="72237"/>
                </a:lnTo>
                <a:lnTo>
                  <a:pt x="2433802" y="106832"/>
                </a:lnTo>
                <a:lnTo>
                  <a:pt x="2445232" y="106832"/>
                </a:lnTo>
                <a:lnTo>
                  <a:pt x="2445232" y="53949"/>
                </a:lnTo>
                <a:close/>
              </a:path>
              <a:path w="2536825" h="157480">
                <a:moveTo>
                  <a:pt x="2503893" y="40233"/>
                </a:moveTo>
                <a:lnTo>
                  <a:pt x="2489292" y="43462"/>
                </a:lnTo>
                <a:lnTo>
                  <a:pt x="2478862" y="53149"/>
                </a:lnTo>
                <a:lnTo>
                  <a:pt x="2472604" y="69294"/>
                </a:lnTo>
                <a:lnTo>
                  <a:pt x="2470518" y="91897"/>
                </a:lnTo>
                <a:lnTo>
                  <a:pt x="2470999" y="104060"/>
                </a:lnTo>
                <a:lnTo>
                  <a:pt x="2488215" y="139293"/>
                </a:lnTo>
                <a:lnTo>
                  <a:pt x="2502827" y="142341"/>
                </a:lnTo>
                <a:lnTo>
                  <a:pt x="2517495" y="139122"/>
                </a:lnTo>
                <a:lnTo>
                  <a:pt x="2525575" y="131673"/>
                </a:lnTo>
                <a:lnTo>
                  <a:pt x="2496273" y="131673"/>
                </a:lnTo>
                <a:lnTo>
                  <a:pt x="2490965" y="128320"/>
                </a:lnTo>
                <a:lnTo>
                  <a:pt x="2482710" y="90830"/>
                </a:lnTo>
                <a:lnTo>
                  <a:pt x="2482996" y="81100"/>
                </a:lnTo>
                <a:lnTo>
                  <a:pt x="2495562" y="50901"/>
                </a:lnTo>
                <a:lnTo>
                  <a:pt x="2527253" y="50901"/>
                </a:lnTo>
                <a:lnTo>
                  <a:pt x="2524125" y="47134"/>
                </a:lnTo>
                <a:lnTo>
                  <a:pt x="2518524" y="43300"/>
                </a:lnTo>
                <a:lnTo>
                  <a:pt x="2511780" y="41000"/>
                </a:lnTo>
                <a:lnTo>
                  <a:pt x="2503893" y="40233"/>
                </a:lnTo>
                <a:close/>
              </a:path>
              <a:path w="2536825" h="157480">
                <a:moveTo>
                  <a:pt x="2527253" y="50901"/>
                </a:moveTo>
                <a:lnTo>
                  <a:pt x="2510396" y="50901"/>
                </a:lnTo>
                <a:lnTo>
                  <a:pt x="2515781" y="54279"/>
                </a:lnTo>
                <a:lnTo>
                  <a:pt x="2519133" y="61036"/>
                </a:lnTo>
                <a:lnTo>
                  <a:pt x="2521334" y="66765"/>
                </a:lnTo>
                <a:lnTo>
                  <a:pt x="2522905" y="73818"/>
                </a:lnTo>
                <a:lnTo>
                  <a:pt x="2523848" y="82195"/>
                </a:lnTo>
                <a:lnTo>
                  <a:pt x="2524163" y="91897"/>
                </a:lnTo>
                <a:lnTo>
                  <a:pt x="2523872" y="101560"/>
                </a:lnTo>
                <a:lnTo>
                  <a:pt x="2511107" y="131673"/>
                </a:lnTo>
                <a:lnTo>
                  <a:pt x="2525575" y="131673"/>
                </a:lnTo>
                <a:lnTo>
                  <a:pt x="2527973" y="129463"/>
                </a:lnTo>
                <a:lnTo>
                  <a:pt x="2534259" y="113366"/>
                </a:lnTo>
                <a:lnTo>
                  <a:pt x="2536355" y="90830"/>
                </a:lnTo>
                <a:lnTo>
                  <a:pt x="2535869" y="78662"/>
                </a:lnTo>
                <a:lnTo>
                  <a:pt x="2534411" y="68218"/>
                </a:lnTo>
                <a:lnTo>
                  <a:pt x="2531983" y="59497"/>
                </a:lnTo>
                <a:lnTo>
                  <a:pt x="2528582" y="52501"/>
                </a:lnTo>
                <a:lnTo>
                  <a:pt x="2527253" y="509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26257" y="1528032"/>
            <a:ext cx="3402944" cy="147950"/>
          </a:xfrm>
          <a:custGeom>
            <a:avLst/>
            <a:gdLst/>
            <a:ahLst/>
            <a:cxnLst/>
            <a:rect l="l" t="t" r="r" b="b"/>
            <a:pathLst>
              <a:path w="2536825" h="177800">
                <a:moveTo>
                  <a:pt x="14782" y="84277"/>
                </a:moveTo>
                <a:lnTo>
                  <a:pt x="6096" y="91135"/>
                </a:lnTo>
                <a:lnTo>
                  <a:pt x="45415" y="142646"/>
                </a:lnTo>
                <a:lnTo>
                  <a:pt x="54711" y="136550"/>
                </a:lnTo>
                <a:lnTo>
                  <a:pt x="36880" y="113385"/>
                </a:lnTo>
                <a:lnTo>
                  <a:pt x="34544" y="110235"/>
                </a:lnTo>
                <a:lnTo>
                  <a:pt x="31038" y="106019"/>
                </a:lnTo>
                <a:lnTo>
                  <a:pt x="26365" y="100736"/>
                </a:lnTo>
                <a:lnTo>
                  <a:pt x="26670" y="100279"/>
                </a:lnTo>
                <a:lnTo>
                  <a:pt x="37890" y="100279"/>
                </a:lnTo>
                <a:lnTo>
                  <a:pt x="41554" y="98958"/>
                </a:lnTo>
                <a:lnTo>
                  <a:pt x="44805" y="96011"/>
                </a:lnTo>
                <a:lnTo>
                  <a:pt x="91897" y="96011"/>
                </a:lnTo>
                <a:lnTo>
                  <a:pt x="91897" y="91135"/>
                </a:lnTo>
                <a:lnTo>
                  <a:pt x="23266" y="91135"/>
                </a:lnTo>
                <a:lnTo>
                  <a:pt x="18643" y="88849"/>
                </a:lnTo>
                <a:lnTo>
                  <a:pt x="14782" y="84277"/>
                </a:lnTo>
                <a:close/>
              </a:path>
              <a:path w="2536825" h="177800">
                <a:moveTo>
                  <a:pt x="91897" y="98450"/>
                </a:moveTo>
                <a:lnTo>
                  <a:pt x="80314" y="98450"/>
                </a:lnTo>
                <a:lnTo>
                  <a:pt x="80314" y="140969"/>
                </a:lnTo>
                <a:lnTo>
                  <a:pt x="91897" y="140969"/>
                </a:lnTo>
                <a:lnTo>
                  <a:pt x="91897" y="98450"/>
                </a:lnTo>
                <a:close/>
              </a:path>
              <a:path w="2536825" h="177800">
                <a:moveTo>
                  <a:pt x="37890" y="100279"/>
                </a:moveTo>
                <a:lnTo>
                  <a:pt x="26670" y="100279"/>
                </a:lnTo>
                <a:lnTo>
                  <a:pt x="27584" y="100583"/>
                </a:lnTo>
                <a:lnTo>
                  <a:pt x="29260" y="100736"/>
                </a:lnTo>
                <a:lnTo>
                  <a:pt x="31699" y="100736"/>
                </a:lnTo>
                <a:lnTo>
                  <a:pt x="37185" y="100533"/>
                </a:lnTo>
                <a:lnTo>
                  <a:pt x="37890" y="100279"/>
                </a:lnTo>
                <a:close/>
              </a:path>
              <a:path w="2536825" h="177800">
                <a:moveTo>
                  <a:pt x="91897" y="96011"/>
                </a:moveTo>
                <a:lnTo>
                  <a:pt x="44805" y="96011"/>
                </a:lnTo>
                <a:lnTo>
                  <a:pt x="51206" y="98450"/>
                </a:lnTo>
                <a:lnTo>
                  <a:pt x="58369" y="99669"/>
                </a:lnTo>
                <a:lnTo>
                  <a:pt x="71882" y="99669"/>
                </a:lnTo>
                <a:lnTo>
                  <a:pt x="76555" y="99263"/>
                </a:lnTo>
                <a:lnTo>
                  <a:pt x="80314" y="98450"/>
                </a:lnTo>
                <a:lnTo>
                  <a:pt x="91897" y="98450"/>
                </a:lnTo>
                <a:lnTo>
                  <a:pt x="91897" y="96011"/>
                </a:lnTo>
                <a:close/>
              </a:path>
              <a:path w="2536825" h="177800">
                <a:moveTo>
                  <a:pt x="50139" y="52882"/>
                </a:moveTo>
                <a:lnTo>
                  <a:pt x="38709" y="52882"/>
                </a:lnTo>
                <a:lnTo>
                  <a:pt x="38709" y="87833"/>
                </a:lnTo>
                <a:lnTo>
                  <a:pt x="35356" y="91135"/>
                </a:lnTo>
                <a:lnTo>
                  <a:pt x="91897" y="91135"/>
                </a:lnTo>
                <a:lnTo>
                  <a:pt x="91897" y="89458"/>
                </a:lnTo>
                <a:lnTo>
                  <a:pt x="60045" y="89458"/>
                </a:lnTo>
                <a:lnTo>
                  <a:pt x="54610" y="88747"/>
                </a:lnTo>
                <a:lnTo>
                  <a:pt x="49530" y="87325"/>
                </a:lnTo>
                <a:lnTo>
                  <a:pt x="49936" y="86004"/>
                </a:lnTo>
                <a:lnTo>
                  <a:pt x="50139" y="84277"/>
                </a:lnTo>
                <a:lnTo>
                  <a:pt x="50139" y="52882"/>
                </a:lnTo>
                <a:close/>
              </a:path>
              <a:path w="2536825" h="177800">
                <a:moveTo>
                  <a:pt x="91897" y="52882"/>
                </a:moveTo>
                <a:lnTo>
                  <a:pt x="80314" y="52882"/>
                </a:lnTo>
                <a:lnTo>
                  <a:pt x="80314" y="87477"/>
                </a:lnTo>
                <a:lnTo>
                  <a:pt x="76149" y="88798"/>
                </a:lnTo>
                <a:lnTo>
                  <a:pt x="71323" y="89458"/>
                </a:lnTo>
                <a:lnTo>
                  <a:pt x="91897" y="89458"/>
                </a:lnTo>
                <a:lnTo>
                  <a:pt x="91897" y="52882"/>
                </a:lnTo>
                <a:close/>
              </a:path>
              <a:path w="2536825" h="177800">
                <a:moveTo>
                  <a:pt x="110337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110337" y="52882"/>
                </a:lnTo>
                <a:lnTo>
                  <a:pt x="110337" y="43129"/>
                </a:lnTo>
                <a:close/>
              </a:path>
              <a:path w="2536825" h="177800">
                <a:moveTo>
                  <a:pt x="126390" y="122224"/>
                </a:moveTo>
                <a:lnTo>
                  <a:pt x="121107" y="122224"/>
                </a:lnTo>
                <a:lnTo>
                  <a:pt x="118897" y="123139"/>
                </a:lnTo>
                <a:lnTo>
                  <a:pt x="115341" y="126796"/>
                </a:lnTo>
                <a:lnTo>
                  <a:pt x="114452" y="129082"/>
                </a:lnTo>
                <a:lnTo>
                  <a:pt x="114452" y="134365"/>
                </a:lnTo>
                <a:lnTo>
                  <a:pt x="115366" y="136524"/>
                </a:lnTo>
                <a:lnTo>
                  <a:pt x="119024" y="140080"/>
                </a:lnTo>
                <a:lnTo>
                  <a:pt x="121208" y="140969"/>
                </a:lnTo>
                <a:lnTo>
                  <a:pt x="126390" y="140969"/>
                </a:lnTo>
                <a:lnTo>
                  <a:pt x="128625" y="140080"/>
                </a:lnTo>
                <a:lnTo>
                  <a:pt x="132283" y="136524"/>
                </a:lnTo>
                <a:lnTo>
                  <a:pt x="133197" y="134365"/>
                </a:lnTo>
                <a:lnTo>
                  <a:pt x="133197" y="129082"/>
                </a:lnTo>
                <a:lnTo>
                  <a:pt x="132283" y="126796"/>
                </a:lnTo>
                <a:lnTo>
                  <a:pt x="128625" y="123139"/>
                </a:lnTo>
                <a:lnTo>
                  <a:pt x="126390" y="122224"/>
                </a:lnTo>
                <a:close/>
              </a:path>
              <a:path w="2536825" h="177800">
                <a:moveTo>
                  <a:pt x="615975" y="135100"/>
                </a:moveTo>
                <a:lnTo>
                  <a:pt x="610590" y="136855"/>
                </a:lnTo>
                <a:lnTo>
                  <a:pt x="600024" y="144779"/>
                </a:lnTo>
                <a:lnTo>
                  <a:pt x="597382" y="150012"/>
                </a:lnTo>
                <a:lnTo>
                  <a:pt x="597382" y="162915"/>
                </a:lnTo>
                <a:lnTo>
                  <a:pt x="599592" y="167970"/>
                </a:lnTo>
                <a:lnTo>
                  <a:pt x="608431" y="175386"/>
                </a:lnTo>
                <a:lnTo>
                  <a:pt x="614248" y="177241"/>
                </a:lnTo>
                <a:lnTo>
                  <a:pt x="629183" y="177241"/>
                </a:lnTo>
                <a:lnTo>
                  <a:pt x="635939" y="175513"/>
                </a:lnTo>
                <a:lnTo>
                  <a:pt x="641731" y="172059"/>
                </a:lnTo>
                <a:lnTo>
                  <a:pt x="639447" y="167335"/>
                </a:lnTo>
                <a:lnTo>
                  <a:pt x="617550" y="167335"/>
                </a:lnTo>
                <a:lnTo>
                  <a:pt x="614222" y="166369"/>
                </a:lnTo>
                <a:lnTo>
                  <a:pt x="609650" y="162509"/>
                </a:lnTo>
                <a:lnTo>
                  <a:pt x="608507" y="159867"/>
                </a:lnTo>
                <a:lnTo>
                  <a:pt x="608507" y="149097"/>
                </a:lnTo>
                <a:lnTo>
                  <a:pt x="614807" y="144678"/>
                </a:lnTo>
                <a:lnTo>
                  <a:pt x="627405" y="143255"/>
                </a:lnTo>
                <a:lnTo>
                  <a:pt x="627405" y="140969"/>
                </a:lnTo>
                <a:lnTo>
                  <a:pt x="615975" y="140969"/>
                </a:lnTo>
                <a:lnTo>
                  <a:pt x="615975" y="135100"/>
                </a:lnTo>
                <a:close/>
              </a:path>
              <a:path w="2536825" h="177800">
                <a:moveTo>
                  <a:pt x="637311" y="162915"/>
                </a:moveTo>
                <a:lnTo>
                  <a:pt x="633044" y="165861"/>
                </a:lnTo>
                <a:lnTo>
                  <a:pt x="627913" y="167335"/>
                </a:lnTo>
                <a:lnTo>
                  <a:pt x="639447" y="167335"/>
                </a:lnTo>
                <a:lnTo>
                  <a:pt x="637311" y="162915"/>
                </a:lnTo>
                <a:close/>
              </a:path>
              <a:path w="2536825" h="177800">
                <a:moveTo>
                  <a:pt x="627405" y="52882"/>
                </a:moveTo>
                <a:lnTo>
                  <a:pt x="615975" y="52882"/>
                </a:lnTo>
                <a:lnTo>
                  <a:pt x="615975" y="74218"/>
                </a:lnTo>
                <a:lnTo>
                  <a:pt x="584771" y="74218"/>
                </a:lnTo>
                <a:lnTo>
                  <a:pt x="578345" y="76733"/>
                </a:lnTo>
                <a:lnTo>
                  <a:pt x="568083" y="86791"/>
                </a:lnTo>
                <a:lnTo>
                  <a:pt x="565531" y="93522"/>
                </a:lnTo>
                <a:lnTo>
                  <a:pt x="565586" y="110718"/>
                </a:lnTo>
                <a:lnTo>
                  <a:pt x="567397" y="118160"/>
                </a:lnTo>
                <a:lnTo>
                  <a:pt x="574916" y="131775"/>
                </a:lnTo>
                <a:lnTo>
                  <a:pt x="579793" y="137464"/>
                </a:lnTo>
                <a:lnTo>
                  <a:pt x="585800" y="142036"/>
                </a:lnTo>
                <a:lnTo>
                  <a:pt x="594944" y="135178"/>
                </a:lnTo>
                <a:lnTo>
                  <a:pt x="587271" y="128196"/>
                </a:lnTo>
                <a:lnTo>
                  <a:pt x="581794" y="120357"/>
                </a:lnTo>
                <a:lnTo>
                  <a:pt x="578511" y="111661"/>
                </a:lnTo>
                <a:lnTo>
                  <a:pt x="577418" y="102107"/>
                </a:lnTo>
                <a:lnTo>
                  <a:pt x="577418" y="96621"/>
                </a:lnTo>
                <a:lnTo>
                  <a:pt x="578980" y="92328"/>
                </a:lnTo>
                <a:lnTo>
                  <a:pt x="585279" y="86131"/>
                </a:lnTo>
                <a:lnTo>
                  <a:pt x="589457" y="84581"/>
                </a:lnTo>
                <a:lnTo>
                  <a:pt x="627405" y="84581"/>
                </a:lnTo>
                <a:lnTo>
                  <a:pt x="627405" y="52882"/>
                </a:lnTo>
                <a:close/>
              </a:path>
              <a:path w="2536825" h="177800">
                <a:moveTo>
                  <a:pt x="712139" y="52882"/>
                </a:moveTo>
                <a:lnTo>
                  <a:pt x="700709" y="52882"/>
                </a:lnTo>
                <a:lnTo>
                  <a:pt x="700709" y="74218"/>
                </a:lnTo>
                <a:lnTo>
                  <a:pt x="669505" y="74218"/>
                </a:lnTo>
                <a:lnTo>
                  <a:pt x="663079" y="76733"/>
                </a:lnTo>
                <a:lnTo>
                  <a:pt x="652818" y="86791"/>
                </a:lnTo>
                <a:lnTo>
                  <a:pt x="650265" y="93522"/>
                </a:lnTo>
                <a:lnTo>
                  <a:pt x="650321" y="110718"/>
                </a:lnTo>
                <a:lnTo>
                  <a:pt x="652132" y="118160"/>
                </a:lnTo>
                <a:lnTo>
                  <a:pt x="659650" y="131775"/>
                </a:lnTo>
                <a:lnTo>
                  <a:pt x="664527" y="137464"/>
                </a:lnTo>
                <a:lnTo>
                  <a:pt x="670534" y="142036"/>
                </a:lnTo>
                <a:lnTo>
                  <a:pt x="679678" y="135178"/>
                </a:lnTo>
                <a:lnTo>
                  <a:pt x="672005" y="128196"/>
                </a:lnTo>
                <a:lnTo>
                  <a:pt x="666529" y="120357"/>
                </a:lnTo>
                <a:lnTo>
                  <a:pt x="663246" y="111661"/>
                </a:lnTo>
                <a:lnTo>
                  <a:pt x="662152" y="102107"/>
                </a:lnTo>
                <a:lnTo>
                  <a:pt x="662152" y="96621"/>
                </a:lnTo>
                <a:lnTo>
                  <a:pt x="663714" y="92328"/>
                </a:lnTo>
                <a:lnTo>
                  <a:pt x="670013" y="86131"/>
                </a:lnTo>
                <a:lnTo>
                  <a:pt x="674192" y="84581"/>
                </a:lnTo>
                <a:lnTo>
                  <a:pt x="712139" y="84581"/>
                </a:lnTo>
                <a:lnTo>
                  <a:pt x="712139" y="52882"/>
                </a:lnTo>
                <a:close/>
              </a:path>
              <a:path w="2536825" h="177800">
                <a:moveTo>
                  <a:pt x="625881" y="134111"/>
                </a:moveTo>
                <a:lnTo>
                  <a:pt x="617448" y="134619"/>
                </a:lnTo>
                <a:lnTo>
                  <a:pt x="615975" y="135100"/>
                </a:lnTo>
                <a:lnTo>
                  <a:pt x="615975" y="140969"/>
                </a:lnTo>
                <a:lnTo>
                  <a:pt x="627405" y="140969"/>
                </a:lnTo>
                <a:lnTo>
                  <a:pt x="625881" y="134111"/>
                </a:lnTo>
                <a:close/>
              </a:path>
              <a:path w="2536825" h="177800">
                <a:moveTo>
                  <a:pt x="627405" y="134111"/>
                </a:moveTo>
                <a:lnTo>
                  <a:pt x="625881" y="134111"/>
                </a:lnTo>
                <a:lnTo>
                  <a:pt x="627405" y="140969"/>
                </a:lnTo>
                <a:lnTo>
                  <a:pt x="627405" y="134111"/>
                </a:lnTo>
                <a:close/>
              </a:path>
              <a:path w="2536825" h="177800">
                <a:moveTo>
                  <a:pt x="712139" y="84581"/>
                </a:moveTo>
                <a:lnTo>
                  <a:pt x="700709" y="84581"/>
                </a:lnTo>
                <a:lnTo>
                  <a:pt x="700709" y="140969"/>
                </a:lnTo>
                <a:lnTo>
                  <a:pt x="712139" y="140969"/>
                </a:lnTo>
                <a:lnTo>
                  <a:pt x="712139" y="84581"/>
                </a:lnTo>
                <a:close/>
              </a:path>
              <a:path w="2536825" h="177800">
                <a:moveTo>
                  <a:pt x="753745" y="52882"/>
                </a:moveTo>
                <a:lnTo>
                  <a:pt x="742315" y="52882"/>
                </a:lnTo>
                <a:lnTo>
                  <a:pt x="742315" y="140969"/>
                </a:lnTo>
                <a:lnTo>
                  <a:pt x="753745" y="140969"/>
                </a:lnTo>
                <a:lnTo>
                  <a:pt x="753745" y="52882"/>
                </a:lnTo>
                <a:close/>
              </a:path>
              <a:path w="2536825" h="177800">
                <a:moveTo>
                  <a:pt x="846696" y="109118"/>
                </a:moveTo>
                <a:lnTo>
                  <a:pt x="835113" y="109118"/>
                </a:lnTo>
                <a:lnTo>
                  <a:pt x="835113" y="140969"/>
                </a:lnTo>
                <a:lnTo>
                  <a:pt x="846696" y="140969"/>
                </a:lnTo>
                <a:lnTo>
                  <a:pt x="846696" y="109118"/>
                </a:lnTo>
                <a:close/>
              </a:path>
              <a:path w="2536825" h="177800">
                <a:moveTo>
                  <a:pt x="627405" y="84581"/>
                </a:moveTo>
                <a:lnTo>
                  <a:pt x="615975" y="84581"/>
                </a:lnTo>
                <a:lnTo>
                  <a:pt x="615975" y="135100"/>
                </a:lnTo>
                <a:lnTo>
                  <a:pt x="617448" y="134619"/>
                </a:lnTo>
                <a:lnTo>
                  <a:pt x="625881" y="134111"/>
                </a:lnTo>
                <a:lnTo>
                  <a:pt x="627405" y="134111"/>
                </a:lnTo>
                <a:lnTo>
                  <a:pt x="627405" y="84581"/>
                </a:lnTo>
                <a:close/>
              </a:path>
              <a:path w="2536825" h="177800">
                <a:moveTo>
                  <a:pt x="803414" y="52882"/>
                </a:moveTo>
                <a:lnTo>
                  <a:pt x="791222" y="52882"/>
                </a:lnTo>
                <a:lnTo>
                  <a:pt x="795591" y="56743"/>
                </a:lnTo>
                <a:lnTo>
                  <a:pt x="797775" y="61569"/>
                </a:lnTo>
                <a:lnTo>
                  <a:pt x="797775" y="71932"/>
                </a:lnTo>
                <a:lnTo>
                  <a:pt x="795947" y="75590"/>
                </a:lnTo>
                <a:lnTo>
                  <a:pt x="788631" y="81076"/>
                </a:lnTo>
                <a:lnTo>
                  <a:pt x="783145" y="83261"/>
                </a:lnTo>
                <a:lnTo>
                  <a:pt x="775830" y="84886"/>
                </a:lnTo>
                <a:lnTo>
                  <a:pt x="777220" y="92673"/>
                </a:lnTo>
                <a:lnTo>
                  <a:pt x="801179" y="120091"/>
                </a:lnTo>
                <a:lnTo>
                  <a:pt x="810425" y="120091"/>
                </a:lnTo>
                <a:lnTo>
                  <a:pt x="817873" y="119405"/>
                </a:lnTo>
                <a:lnTo>
                  <a:pt x="824369" y="117347"/>
                </a:lnTo>
                <a:lnTo>
                  <a:pt x="829913" y="113918"/>
                </a:lnTo>
                <a:lnTo>
                  <a:pt x="834067" y="109575"/>
                </a:lnTo>
                <a:lnTo>
                  <a:pt x="805192" y="109575"/>
                </a:lnTo>
                <a:lnTo>
                  <a:pt x="799807" y="107594"/>
                </a:lnTo>
                <a:lnTo>
                  <a:pt x="792086" y="99669"/>
                </a:lnTo>
                <a:lnTo>
                  <a:pt x="789800" y="95199"/>
                </a:lnTo>
                <a:lnTo>
                  <a:pt x="789089" y="90220"/>
                </a:lnTo>
                <a:lnTo>
                  <a:pt x="795185" y="88798"/>
                </a:lnTo>
                <a:lnTo>
                  <a:pt x="800112" y="86207"/>
                </a:lnTo>
                <a:lnTo>
                  <a:pt x="807631" y="78689"/>
                </a:lnTo>
                <a:lnTo>
                  <a:pt x="809510" y="74218"/>
                </a:lnTo>
                <a:lnTo>
                  <a:pt x="809510" y="63042"/>
                </a:lnTo>
                <a:lnTo>
                  <a:pt x="807478" y="57861"/>
                </a:lnTo>
                <a:lnTo>
                  <a:pt x="803414" y="53492"/>
                </a:lnTo>
                <a:lnTo>
                  <a:pt x="803414" y="52882"/>
                </a:lnTo>
                <a:close/>
              </a:path>
              <a:path w="2536825" h="177800">
                <a:moveTo>
                  <a:pt x="846696" y="52882"/>
                </a:moveTo>
                <a:lnTo>
                  <a:pt x="835266" y="52882"/>
                </a:lnTo>
                <a:lnTo>
                  <a:pt x="835172" y="92673"/>
                </a:lnTo>
                <a:lnTo>
                  <a:pt x="833132" y="98526"/>
                </a:lnTo>
                <a:lnTo>
                  <a:pt x="824598" y="107365"/>
                </a:lnTo>
                <a:lnTo>
                  <a:pt x="819010" y="109575"/>
                </a:lnTo>
                <a:lnTo>
                  <a:pt x="834067" y="109575"/>
                </a:lnTo>
                <a:lnTo>
                  <a:pt x="834504" y="109118"/>
                </a:lnTo>
                <a:lnTo>
                  <a:pt x="846696" y="109118"/>
                </a:lnTo>
                <a:lnTo>
                  <a:pt x="846696" y="52882"/>
                </a:lnTo>
                <a:close/>
              </a:path>
              <a:path w="2536825" h="177800">
                <a:moveTo>
                  <a:pt x="639140" y="43129"/>
                </a:moveTo>
                <a:lnTo>
                  <a:pt x="554405" y="43129"/>
                </a:lnTo>
                <a:lnTo>
                  <a:pt x="554405" y="52882"/>
                </a:lnTo>
                <a:lnTo>
                  <a:pt x="639140" y="52882"/>
                </a:lnTo>
                <a:lnTo>
                  <a:pt x="639140" y="43129"/>
                </a:lnTo>
                <a:close/>
              </a:path>
              <a:path w="2536825" h="177800">
                <a:moveTo>
                  <a:pt x="645845" y="43129"/>
                </a:moveTo>
                <a:lnTo>
                  <a:pt x="639140" y="43129"/>
                </a:lnTo>
                <a:lnTo>
                  <a:pt x="639140" y="52882"/>
                </a:lnTo>
                <a:lnTo>
                  <a:pt x="645845" y="52882"/>
                </a:lnTo>
                <a:lnTo>
                  <a:pt x="645845" y="43129"/>
                </a:lnTo>
                <a:close/>
              </a:path>
              <a:path w="2536825" h="177800">
                <a:moveTo>
                  <a:pt x="723874" y="43129"/>
                </a:moveTo>
                <a:lnTo>
                  <a:pt x="645845" y="43129"/>
                </a:lnTo>
                <a:lnTo>
                  <a:pt x="645845" y="52882"/>
                </a:lnTo>
                <a:lnTo>
                  <a:pt x="723874" y="52882"/>
                </a:lnTo>
                <a:lnTo>
                  <a:pt x="723874" y="43129"/>
                </a:lnTo>
                <a:close/>
              </a:path>
              <a:path w="2536825" h="177800">
                <a:moveTo>
                  <a:pt x="730580" y="43129"/>
                </a:moveTo>
                <a:lnTo>
                  <a:pt x="723874" y="43129"/>
                </a:lnTo>
                <a:lnTo>
                  <a:pt x="723874" y="52882"/>
                </a:lnTo>
                <a:lnTo>
                  <a:pt x="730580" y="52882"/>
                </a:lnTo>
                <a:lnTo>
                  <a:pt x="730580" y="43129"/>
                </a:lnTo>
                <a:close/>
              </a:path>
              <a:path w="2536825" h="177800">
                <a:moveTo>
                  <a:pt x="765467" y="43129"/>
                </a:moveTo>
                <a:lnTo>
                  <a:pt x="730580" y="43129"/>
                </a:lnTo>
                <a:lnTo>
                  <a:pt x="730580" y="52882"/>
                </a:lnTo>
                <a:lnTo>
                  <a:pt x="765467" y="52882"/>
                </a:lnTo>
                <a:lnTo>
                  <a:pt x="765467" y="43129"/>
                </a:lnTo>
                <a:close/>
              </a:path>
              <a:path w="2536825" h="177800">
                <a:moveTo>
                  <a:pt x="772185" y="43129"/>
                </a:moveTo>
                <a:lnTo>
                  <a:pt x="765467" y="43129"/>
                </a:lnTo>
                <a:lnTo>
                  <a:pt x="765467" y="52882"/>
                </a:lnTo>
                <a:lnTo>
                  <a:pt x="772185" y="52882"/>
                </a:lnTo>
                <a:lnTo>
                  <a:pt x="772185" y="43129"/>
                </a:lnTo>
                <a:close/>
              </a:path>
              <a:path w="2536825" h="177800">
                <a:moveTo>
                  <a:pt x="865136" y="43129"/>
                </a:moveTo>
                <a:lnTo>
                  <a:pt x="772185" y="43129"/>
                </a:lnTo>
                <a:lnTo>
                  <a:pt x="772185" y="52882"/>
                </a:lnTo>
                <a:lnTo>
                  <a:pt x="865136" y="52882"/>
                </a:lnTo>
                <a:lnTo>
                  <a:pt x="865136" y="43129"/>
                </a:lnTo>
                <a:close/>
              </a:path>
              <a:path w="2536825" h="177800">
                <a:moveTo>
                  <a:pt x="740105" y="10058"/>
                </a:moveTo>
                <a:lnTo>
                  <a:pt x="724077" y="10058"/>
                </a:lnTo>
                <a:lnTo>
                  <a:pt x="729983" y="13309"/>
                </a:lnTo>
                <a:lnTo>
                  <a:pt x="739228" y="26314"/>
                </a:lnTo>
                <a:lnTo>
                  <a:pt x="741797" y="34137"/>
                </a:lnTo>
                <a:lnTo>
                  <a:pt x="742315" y="43129"/>
                </a:lnTo>
                <a:lnTo>
                  <a:pt x="753592" y="43129"/>
                </a:lnTo>
                <a:lnTo>
                  <a:pt x="752285" y="33856"/>
                </a:lnTo>
                <a:lnTo>
                  <a:pt x="749906" y="25546"/>
                </a:lnTo>
                <a:lnTo>
                  <a:pt x="746455" y="18197"/>
                </a:lnTo>
                <a:lnTo>
                  <a:pt x="741934" y="11810"/>
                </a:lnTo>
                <a:lnTo>
                  <a:pt x="740105" y="10058"/>
                </a:lnTo>
                <a:close/>
              </a:path>
              <a:path w="2536825" h="177800">
                <a:moveTo>
                  <a:pt x="716559" y="0"/>
                </a:moveTo>
                <a:lnTo>
                  <a:pt x="709549" y="0"/>
                </a:lnTo>
                <a:lnTo>
                  <a:pt x="703859" y="1981"/>
                </a:lnTo>
                <a:lnTo>
                  <a:pt x="695121" y="9905"/>
                </a:lnTo>
                <a:lnTo>
                  <a:pt x="692937" y="14833"/>
                </a:lnTo>
                <a:lnTo>
                  <a:pt x="692974" y="26314"/>
                </a:lnTo>
                <a:lnTo>
                  <a:pt x="694563" y="30683"/>
                </a:lnTo>
                <a:lnTo>
                  <a:pt x="697814" y="34137"/>
                </a:lnTo>
                <a:lnTo>
                  <a:pt x="709396" y="31699"/>
                </a:lnTo>
                <a:lnTo>
                  <a:pt x="706348" y="28752"/>
                </a:lnTo>
                <a:lnTo>
                  <a:pt x="704824" y="25196"/>
                </a:lnTo>
                <a:lnTo>
                  <a:pt x="704824" y="17779"/>
                </a:lnTo>
                <a:lnTo>
                  <a:pt x="705916" y="15138"/>
                </a:lnTo>
                <a:lnTo>
                  <a:pt x="710285" y="11074"/>
                </a:lnTo>
                <a:lnTo>
                  <a:pt x="713206" y="10058"/>
                </a:lnTo>
                <a:lnTo>
                  <a:pt x="740105" y="10058"/>
                </a:lnTo>
                <a:lnTo>
                  <a:pt x="736542" y="6643"/>
                </a:lnTo>
                <a:lnTo>
                  <a:pt x="730518" y="2952"/>
                </a:lnTo>
                <a:lnTo>
                  <a:pt x="723858" y="738"/>
                </a:lnTo>
                <a:lnTo>
                  <a:pt x="716559" y="0"/>
                </a:lnTo>
                <a:close/>
              </a:path>
              <a:path w="2536825" h="177800">
                <a:moveTo>
                  <a:pt x="973950" y="114299"/>
                </a:moveTo>
                <a:lnTo>
                  <a:pt x="962520" y="114299"/>
                </a:lnTo>
                <a:lnTo>
                  <a:pt x="962520" y="140969"/>
                </a:lnTo>
                <a:lnTo>
                  <a:pt x="973950" y="140969"/>
                </a:lnTo>
                <a:lnTo>
                  <a:pt x="973950" y="114299"/>
                </a:lnTo>
                <a:close/>
              </a:path>
              <a:path w="2536825" h="177800">
                <a:moveTo>
                  <a:pt x="1023888" y="63093"/>
                </a:moveTo>
                <a:lnTo>
                  <a:pt x="1012659" y="63093"/>
                </a:lnTo>
                <a:lnTo>
                  <a:pt x="1022870" y="73304"/>
                </a:lnTo>
                <a:lnTo>
                  <a:pt x="1045425" y="94945"/>
                </a:lnTo>
                <a:lnTo>
                  <a:pt x="1041869" y="99720"/>
                </a:lnTo>
                <a:lnTo>
                  <a:pt x="1036637" y="102107"/>
                </a:lnTo>
                <a:lnTo>
                  <a:pt x="1049693" y="102107"/>
                </a:lnTo>
                <a:lnTo>
                  <a:pt x="1049693" y="140969"/>
                </a:lnTo>
                <a:lnTo>
                  <a:pt x="1061123" y="140969"/>
                </a:lnTo>
                <a:lnTo>
                  <a:pt x="1061123" y="87172"/>
                </a:lnTo>
                <a:lnTo>
                  <a:pt x="1048931" y="87172"/>
                </a:lnTo>
                <a:lnTo>
                  <a:pt x="1023888" y="63093"/>
                </a:lnTo>
                <a:close/>
              </a:path>
              <a:path w="2536825" h="177800">
                <a:moveTo>
                  <a:pt x="942032" y="67513"/>
                </a:moveTo>
                <a:lnTo>
                  <a:pt x="912380" y="85394"/>
                </a:lnTo>
                <a:lnTo>
                  <a:pt x="912380" y="103784"/>
                </a:lnTo>
                <a:lnTo>
                  <a:pt x="915123" y="110489"/>
                </a:lnTo>
                <a:lnTo>
                  <a:pt x="926096" y="120853"/>
                </a:lnTo>
                <a:lnTo>
                  <a:pt x="932700" y="123443"/>
                </a:lnTo>
                <a:lnTo>
                  <a:pt x="949871" y="123443"/>
                </a:lnTo>
                <a:lnTo>
                  <a:pt x="957033" y="120395"/>
                </a:lnTo>
                <a:lnTo>
                  <a:pt x="961910" y="114299"/>
                </a:lnTo>
                <a:lnTo>
                  <a:pt x="973950" y="114299"/>
                </a:lnTo>
                <a:lnTo>
                  <a:pt x="973950" y="113080"/>
                </a:lnTo>
                <a:lnTo>
                  <a:pt x="937120" y="113080"/>
                </a:lnTo>
                <a:lnTo>
                  <a:pt x="932827" y="111404"/>
                </a:lnTo>
                <a:lnTo>
                  <a:pt x="926223" y="104698"/>
                </a:lnTo>
                <a:lnTo>
                  <a:pt x="924572" y="100482"/>
                </a:lnTo>
                <a:lnTo>
                  <a:pt x="924572" y="88798"/>
                </a:lnTo>
                <a:lnTo>
                  <a:pt x="927138" y="83972"/>
                </a:lnTo>
                <a:lnTo>
                  <a:pt x="937399" y="77876"/>
                </a:lnTo>
                <a:lnTo>
                  <a:pt x="943267" y="77215"/>
                </a:lnTo>
                <a:lnTo>
                  <a:pt x="949700" y="77215"/>
                </a:lnTo>
                <a:lnTo>
                  <a:pt x="948804" y="68122"/>
                </a:lnTo>
                <a:lnTo>
                  <a:pt x="942032" y="67513"/>
                </a:lnTo>
                <a:close/>
              </a:path>
              <a:path w="2536825" h="177800">
                <a:moveTo>
                  <a:pt x="973950" y="52882"/>
                </a:moveTo>
                <a:lnTo>
                  <a:pt x="962520" y="52882"/>
                </a:lnTo>
                <a:lnTo>
                  <a:pt x="962520" y="97281"/>
                </a:lnTo>
                <a:lnTo>
                  <a:pt x="960666" y="102539"/>
                </a:lnTo>
                <a:lnTo>
                  <a:pt x="953249" y="110972"/>
                </a:lnTo>
                <a:lnTo>
                  <a:pt x="948397" y="113080"/>
                </a:lnTo>
                <a:lnTo>
                  <a:pt x="973950" y="113080"/>
                </a:lnTo>
                <a:lnTo>
                  <a:pt x="973950" y="52882"/>
                </a:lnTo>
                <a:close/>
              </a:path>
              <a:path w="2536825" h="177800">
                <a:moveTo>
                  <a:pt x="1013269" y="52882"/>
                </a:moveTo>
                <a:lnTo>
                  <a:pt x="1002144" y="52882"/>
                </a:lnTo>
                <a:lnTo>
                  <a:pt x="1002144" y="94995"/>
                </a:lnTo>
                <a:lnTo>
                  <a:pt x="1004557" y="101117"/>
                </a:lnTo>
                <a:lnTo>
                  <a:pt x="1014209" y="109956"/>
                </a:lnTo>
                <a:lnTo>
                  <a:pt x="1020330" y="112166"/>
                </a:lnTo>
                <a:lnTo>
                  <a:pt x="1032827" y="112166"/>
                </a:lnTo>
                <a:lnTo>
                  <a:pt x="1037196" y="111226"/>
                </a:lnTo>
                <a:lnTo>
                  <a:pt x="1044511" y="107467"/>
                </a:lnTo>
                <a:lnTo>
                  <a:pt x="1047254" y="105054"/>
                </a:lnTo>
                <a:lnTo>
                  <a:pt x="1049083" y="102107"/>
                </a:lnTo>
                <a:lnTo>
                  <a:pt x="1018755" y="102107"/>
                </a:lnTo>
                <a:lnTo>
                  <a:pt x="1013269" y="96723"/>
                </a:lnTo>
                <a:lnTo>
                  <a:pt x="1013269" y="77114"/>
                </a:lnTo>
                <a:lnTo>
                  <a:pt x="1012659" y="63093"/>
                </a:lnTo>
                <a:lnTo>
                  <a:pt x="1023888" y="63093"/>
                </a:lnTo>
                <a:lnTo>
                  <a:pt x="1013269" y="52882"/>
                </a:lnTo>
                <a:close/>
              </a:path>
              <a:path w="2536825" h="177800">
                <a:moveTo>
                  <a:pt x="1061123" y="52882"/>
                </a:moveTo>
                <a:lnTo>
                  <a:pt x="1049997" y="52882"/>
                </a:lnTo>
                <a:lnTo>
                  <a:pt x="1049997" y="82651"/>
                </a:lnTo>
                <a:lnTo>
                  <a:pt x="1049642" y="85140"/>
                </a:lnTo>
                <a:lnTo>
                  <a:pt x="1048931" y="87172"/>
                </a:lnTo>
                <a:lnTo>
                  <a:pt x="1061123" y="87172"/>
                </a:lnTo>
                <a:lnTo>
                  <a:pt x="1061123" y="52882"/>
                </a:lnTo>
                <a:close/>
              </a:path>
              <a:path w="2536825" h="177800">
                <a:moveTo>
                  <a:pt x="949700" y="77215"/>
                </a:moveTo>
                <a:lnTo>
                  <a:pt x="943267" y="77215"/>
                </a:lnTo>
                <a:lnTo>
                  <a:pt x="949871" y="78943"/>
                </a:lnTo>
                <a:lnTo>
                  <a:pt x="949700" y="77215"/>
                </a:lnTo>
                <a:close/>
              </a:path>
              <a:path w="2536825" h="177800">
                <a:moveTo>
                  <a:pt x="985685" y="43129"/>
                </a:moveTo>
                <a:lnTo>
                  <a:pt x="902169" y="43129"/>
                </a:lnTo>
                <a:lnTo>
                  <a:pt x="902169" y="52882"/>
                </a:lnTo>
                <a:lnTo>
                  <a:pt x="985685" y="52882"/>
                </a:lnTo>
                <a:lnTo>
                  <a:pt x="985685" y="43129"/>
                </a:lnTo>
                <a:close/>
              </a:path>
              <a:path w="2536825" h="177800">
                <a:moveTo>
                  <a:pt x="992390" y="43129"/>
                </a:moveTo>
                <a:lnTo>
                  <a:pt x="985685" y="43129"/>
                </a:lnTo>
                <a:lnTo>
                  <a:pt x="985685" y="52882"/>
                </a:lnTo>
                <a:lnTo>
                  <a:pt x="992390" y="52882"/>
                </a:lnTo>
                <a:lnTo>
                  <a:pt x="992390" y="43129"/>
                </a:lnTo>
                <a:close/>
              </a:path>
              <a:path w="2536825" h="177800">
                <a:moveTo>
                  <a:pt x="1049693" y="43129"/>
                </a:moveTo>
                <a:lnTo>
                  <a:pt x="992390" y="43129"/>
                </a:lnTo>
                <a:lnTo>
                  <a:pt x="992390" y="52882"/>
                </a:lnTo>
                <a:lnTo>
                  <a:pt x="1079563" y="52882"/>
                </a:lnTo>
                <a:lnTo>
                  <a:pt x="1079563" y="43891"/>
                </a:lnTo>
                <a:lnTo>
                  <a:pt x="1049693" y="43891"/>
                </a:lnTo>
                <a:lnTo>
                  <a:pt x="1049693" y="43129"/>
                </a:lnTo>
                <a:close/>
              </a:path>
              <a:path w="2536825" h="177800">
                <a:moveTo>
                  <a:pt x="1068946" y="3809"/>
                </a:moveTo>
                <a:lnTo>
                  <a:pt x="1056957" y="3809"/>
                </a:lnTo>
                <a:lnTo>
                  <a:pt x="1051750" y="5816"/>
                </a:lnTo>
                <a:lnTo>
                  <a:pt x="1042911" y="13842"/>
                </a:lnTo>
                <a:lnTo>
                  <a:pt x="1040701" y="18846"/>
                </a:lnTo>
                <a:lnTo>
                  <a:pt x="1040701" y="29006"/>
                </a:lnTo>
                <a:lnTo>
                  <a:pt x="1041590" y="32613"/>
                </a:lnTo>
                <a:lnTo>
                  <a:pt x="1045146" y="38709"/>
                </a:lnTo>
                <a:lnTo>
                  <a:pt x="1047254" y="40995"/>
                </a:lnTo>
                <a:lnTo>
                  <a:pt x="1049693" y="42519"/>
                </a:lnTo>
                <a:lnTo>
                  <a:pt x="1049693" y="43891"/>
                </a:lnTo>
                <a:lnTo>
                  <a:pt x="1064018" y="43891"/>
                </a:lnTo>
                <a:lnTo>
                  <a:pt x="1064018" y="43129"/>
                </a:lnTo>
                <a:lnTo>
                  <a:pt x="1060462" y="41605"/>
                </a:lnTo>
                <a:lnTo>
                  <a:pt x="1057541" y="39344"/>
                </a:lnTo>
                <a:lnTo>
                  <a:pt x="1052969" y="33350"/>
                </a:lnTo>
                <a:lnTo>
                  <a:pt x="1051826" y="29921"/>
                </a:lnTo>
                <a:lnTo>
                  <a:pt x="1051826" y="22605"/>
                </a:lnTo>
                <a:lnTo>
                  <a:pt x="1052944" y="19761"/>
                </a:lnTo>
                <a:lnTo>
                  <a:pt x="1057414" y="15290"/>
                </a:lnTo>
                <a:lnTo>
                  <a:pt x="1060411" y="14173"/>
                </a:lnTo>
                <a:lnTo>
                  <a:pt x="1075335" y="14173"/>
                </a:lnTo>
                <a:lnTo>
                  <a:pt x="1078039" y="7619"/>
                </a:lnTo>
                <a:lnTo>
                  <a:pt x="1073975" y="5079"/>
                </a:lnTo>
                <a:lnTo>
                  <a:pt x="1068946" y="3809"/>
                </a:lnTo>
                <a:close/>
              </a:path>
              <a:path w="2536825" h="177800">
                <a:moveTo>
                  <a:pt x="1079563" y="43129"/>
                </a:moveTo>
                <a:lnTo>
                  <a:pt x="1064018" y="43129"/>
                </a:lnTo>
                <a:lnTo>
                  <a:pt x="1064018" y="43891"/>
                </a:lnTo>
                <a:lnTo>
                  <a:pt x="1079563" y="43891"/>
                </a:lnTo>
                <a:lnTo>
                  <a:pt x="1079563" y="43129"/>
                </a:lnTo>
                <a:close/>
              </a:path>
              <a:path w="2536825" h="177800">
                <a:moveTo>
                  <a:pt x="1075335" y="14173"/>
                </a:moveTo>
                <a:lnTo>
                  <a:pt x="1067930" y="14173"/>
                </a:lnTo>
                <a:lnTo>
                  <a:pt x="1071232" y="15189"/>
                </a:lnTo>
                <a:lnTo>
                  <a:pt x="1074077" y="17221"/>
                </a:lnTo>
                <a:lnTo>
                  <a:pt x="1075335" y="14173"/>
                </a:lnTo>
                <a:close/>
              </a:path>
              <a:path w="2536825" h="177800">
                <a:moveTo>
                  <a:pt x="1948751" y="60197"/>
                </a:moveTo>
                <a:lnTo>
                  <a:pt x="1943569" y="60197"/>
                </a:lnTo>
                <a:lnTo>
                  <a:pt x="1941398" y="61137"/>
                </a:lnTo>
                <a:lnTo>
                  <a:pt x="1937740" y="64896"/>
                </a:lnTo>
                <a:lnTo>
                  <a:pt x="1936826" y="67157"/>
                </a:lnTo>
                <a:lnTo>
                  <a:pt x="1936866" y="72440"/>
                </a:lnTo>
                <a:lnTo>
                  <a:pt x="1937702" y="74523"/>
                </a:lnTo>
                <a:lnTo>
                  <a:pt x="1941258" y="78181"/>
                </a:lnTo>
                <a:lnTo>
                  <a:pt x="1943468" y="79095"/>
                </a:lnTo>
                <a:lnTo>
                  <a:pt x="1948751" y="79095"/>
                </a:lnTo>
                <a:lnTo>
                  <a:pt x="1950999" y="78206"/>
                </a:lnTo>
                <a:lnTo>
                  <a:pt x="1954657" y="74650"/>
                </a:lnTo>
                <a:lnTo>
                  <a:pt x="1955571" y="72440"/>
                </a:lnTo>
                <a:lnTo>
                  <a:pt x="1955571" y="67157"/>
                </a:lnTo>
                <a:lnTo>
                  <a:pt x="1954657" y="64896"/>
                </a:lnTo>
                <a:lnTo>
                  <a:pt x="1950999" y="61137"/>
                </a:lnTo>
                <a:lnTo>
                  <a:pt x="1948751" y="60197"/>
                </a:lnTo>
                <a:close/>
              </a:path>
              <a:path w="2536825" h="177800">
                <a:moveTo>
                  <a:pt x="1948751" y="121157"/>
                </a:moveTo>
                <a:lnTo>
                  <a:pt x="1943468" y="121157"/>
                </a:lnTo>
                <a:lnTo>
                  <a:pt x="1941258" y="122072"/>
                </a:lnTo>
                <a:lnTo>
                  <a:pt x="1937702" y="125729"/>
                </a:lnTo>
                <a:lnTo>
                  <a:pt x="1936826" y="128015"/>
                </a:lnTo>
                <a:lnTo>
                  <a:pt x="1936826" y="133299"/>
                </a:lnTo>
                <a:lnTo>
                  <a:pt x="1937740" y="135458"/>
                </a:lnTo>
                <a:lnTo>
                  <a:pt x="1941398" y="139014"/>
                </a:lnTo>
                <a:lnTo>
                  <a:pt x="1943569" y="139903"/>
                </a:lnTo>
                <a:lnTo>
                  <a:pt x="1948751" y="139903"/>
                </a:lnTo>
                <a:lnTo>
                  <a:pt x="1950999" y="139014"/>
                </a:lnTo>
                <a:lnTo>
                  <a:pt x="1954657" y="135458"/>
                </a:lnTo>
                <a:lnTo>
                  <a:pt x="1955571" y="133299"/>
                </a:lnTo>
                <a:lnTo>
                  <a:pt x="1955571" y="128015"/>
                </a:lnTo>
                <a:lnTo>
                  <a:pt x="1954657" y="125729"/>
                </a:lnTo>
                <a:lnTo>
                  <a:pt x="1950999" y="122072"/>
                </a:lnTo>
                <a:lnTo>
                  <a:pt x="1948751" y="121157"/>
                </a:lnTo>
                <a:close/>
              </a:path>
              <a:path w="2536825" h="177800">
                <a:moveTo>
                  <a:pt x="2445232" y="117043"/>
                </a:moveTo>
                <a:lnTo>
                  <a:pt x="2433802" y="117043"/>
                </a:lnTo>
                <a:lnTo>
                  <a:pt x="2433802" y="140969"/>
                </a:lnTo>
                <a:lnTo>
                  <a:pt x="2445232" y="140969"/>
                </a:lnTo>
                <a:lnTo>
                  <a:pt x="2445232" y="117043"/>
                </a:lnTo>
                <a:close/>
              </a:path>
              <a:path w="2536825" h="177800">
                <a:moveTo>
                  <a:pt x="2445232" y="41605"/>
                </a:moveTo>
                <a:lnTo>
                  <a:pt x="2430145" y="41605"/>
                </a:lnTo>
                <a:lnTo>
                  <a:pt x="2390216" y="106832"/>
                </a:lnTo>
                <a:lnTo>
                  <a:pt x="2392959" y="117043"/>
                </a:lnTo>
                <a:lnTo>
                  <a:pt x="2459405" y="117043"/>
                </a:lnTo>
                <a:lnTo>
                  <a:pt x="2459405" y="106832"/>
                </a:lnTo>
                <a:lnTo>
                  <a:pt x="2402713" y="106832"/>
                </a:lnTo>
                <a:lnTo>
                  <a:pt x="2423591" y="72237"/>
                </a:lnTo>
                <a:lnTo>
                  <a:pt x="2433955" y="53949"/>
                </a:lnTo>
                <a:lnTo>
                  <a:pt x="2445232" y="53949"/>
                </a:lnTo>
                <a:lnTo>
                  <a:pt x="2445232" y="41605"/>
                </a:lnTo>
                <a:close/>
              </a:path>
              <a:path w="2536825" h="177800">
                <a:moveTo>
                  <a:pt x="2445232" y="53949"/>
                </a:moveTo>
                <a:lnTo>
                  <a:pt x="2434564" y="53949"/>
                </a:lnTo>
                <a:lnTo>
                  <a:pt x="2433920" y="72237"/>
                </a:lnTo>
                <a:lnTo>
                  <a:pt x="2433802" y="106832"/>
                </a:lnTo>
                <a:lnTo>
                  <a:pt x="2445232" y="106832"/>
                </a:lnTo>
                <a:lnTo>
                  <a:pt x="2445232" y="53949"/>
                </a:lnTo>
                <a:close/>
              </a:path>
              <a:path w="2536825" h="177800">
                <a:moveTo>
                  <a:pt x="2503893" y="40233"/>
                </a:moveTo>
                <a:lnTo>
                  <a:pt x="2489292" y="43462"/>
                </a:lnTo>
                <a:lnTo>
                  <a:pt x="2478862" y="53149"/>
                </a:lnTo>
                <a:lnTo>
                  <a:pt x="2472604" y="69294"/>
                </a:lnTo>
                <a:lnTo>
                  <a:pt x="2470518" y="91897"/>
                </a:lnTo>
                <a:lnTo>
                  <a:pt x="2470999" y="104060"/>
                </a:lnTo>
                <a:lnTo>
                  <a:pt x="2488215" y="139293"/>
                </a:lnTo>
                <a:lnTo>
                  <a:pt x="2502827" y="142341"/>
                </a:lnTo>
                <a:lnTo>
                  <a:pt x="2517495" y="139122"/>
                </a:lnTo>
                <a:lnTo>
                  <a:pt x="2525575" y="131673"/>
                </a:lnTo>
                <a:lnTo>
                  <a:pt x="2496273" y="131673"/>
                </a:lnTo>
                <a:lnTo>
                  <a:pt x="2490965" y="128320"/>
                </a:lnTo>
                <a:lnTo>
                  <a:pt x="2482710" y="90830"/>
                </a:lnTo>
                <a:lnTo>
                  <a:pt x="2482996" y="81100"/>
                </a:lnTo>
                <a:lnTo>
                  <a:pt x="2495562" y="50901"/>
                </a:lnTo>
                <a:lnTo>
                  <a:pt x="2527253" y="50901"/>
                </a:lnTo>
                <a:lnTo>
                  <a:pt x="2524125" y="47134"/>
                </a:lnTo>
                <a:lnTo>
                  <a:pt x="2518524" y="43300"/>
                </a:lnTo>
                <a:lnTo>
                  <a:pt x="2511780" y="41000"/>
                </a:lnTo>
                <a:lnTo>
                  <a:pt x="2503893" y="40233"/>
                </a:lnTo>
                <a:close/>
              </a:path>
              <a:path w="2536825" h="177800">
                <a:moveTo>
                  <a:pt x="2527253" y="50901"/>
                </a:moveTo>
                <a:lnTo>
                  <a:pt x="2510396" y="50901"/>
                </a:lnTo>
                <a:lnTo>
                  <a:pt x="2515781" y="54279"/>
                </a:lnTo>
                <a:lnTo>
                  <a:pt x="2519133" y="61036"/>
                </a:lnTo>
                <a:lnTo>
                  <a:pt x="2521334" y="66765"/>
                </a:lnTo>
                <a:lnTo>
                  <a:pt x="2522905" y="73818"/>
                </a:lnTo>
                <a:lnTo>
                  <a:pt x="2523848" y="82195"/>
                </a:lnTo>
                <a:lnTo>
                  <a:pt x="2524163" y="91897"/>
                </a:lnTo>
                <a:lnTo>
                  <a:pt x="2523872" y="101560"/>
                </a:lnTo>
                <a:lnTo>
                  <a:pt x="2511107" y="131673"/>
                </a:lnTo>
                <a:lnTo>
                  <a:pt x="2525575" y="131673"/>
                </a:lnTo>
                <a:lnTo>
                  <a:pt x="2527973" y="129463"/>
                </a:lnTo>
                <a:lnTo>
                  <a:pt x="2534259" y="113366"/>
                </a:lnTo>
                <a:lnTo>
                  <a:pt x="2536355" y="90830"/>
                </a:lnTo>
                <a:lnTo>
                  <a:pt x="2535869" y="78662"/>
                </a:lnTo>
                <a:lnTo>
                  <a:pt x="2534412" y="68218"/>
                </a:lnTo>
                <a:lnTo>
                  <a:pt x="2531983" y="59497"/>
                </a:lnTo>
                <a:lnTo>
                  <a:pt x="2528582" y="52501"/>
                </a:lnTo>
                <a:lnTo>
                  <a:pt x="2527253" y="509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6257" y="1735434"/>
            <a:ext cx="3402944" cy="129186"/>
          </a:xfrm>
          <a:custGeom>
            <a:avLst/>
            <a:gdLst/>
            <a:ahLst/>
            <a:cxnLst/>
            <a:rect l="l" t="t" r="r" b="b"/>
            <a:pathLst>
              <a:path w="2536825" h="181610">
                <a:moveTo>
                  <a:pt x="71689" y="123139"/>
                </a:moveTo>
                <a:lnTo>
                  <a:pt x="60198" y="123139"/>
                </a:lnTo>
                <a:lnTo>
                  <a:pt x="71323" y="143256"/>
                </a:lnTo>
                <a:lnTo>
                  <a:pt x="84886" y="139903"/>
                </a:lnTo>
                <a:lnTo>
                  <a:pt x="71689" y="123139"/>
                </a:lnTo>
                <a:close/>
              </a:path>
              <a:path w="2536825" h="181610">
                <a:moveTo>
                  <a:pt x="64008" y="49072"/>
                </a:moveTo>
                <a:lnTo>
                  <a:pt x="52425" y="49072"/>
                </a:lnTo>
                <a:lnTo>
                  <a:pt x="52425" y="64312"/>
                </a:lnTo>
                <a:lnTo>
                  <a:pt x="34137" y="68884"/>
                </a:lnTo>
                <a:lnTo>
                  <a:pt x="10515" y="102870"/>
                </a:lnTo>
                <a:lnTo>
                  <a:pt x="13741" y="110312"/>
                </a:lnTo>
                <a:lnTo>
                  <a:pt x="45415" y="126187"/>
                </a:lnTo>
                <a:lnTo>
                  <a:pt x="51003" y="126187"/>
                </a:lnTo>
                <a:lnTo>
                  <a:pt x="55930" y="125171"/>
                </a:lnTo>
                <a:lnTo>
                  <a:pt x="60198" y="123139"/>
                </a:lnTo>
                <a:lnTo>
                  <a:pt x="71689" y="123139"/>
                </a:lnTo>
                <a:lnTo>
                  <a:pt x="67970" y="118414"/>
                </a:lnTo>
                <a:lnTo>
                  <a:pt x="70952" y="115773"/>
                </a:lnTo>
                <a:lnTo>
                  <a:pt x="37693" y="115773"/>
                </a:lnTo>
                <a:lnTo>
                  <a:pt x="32537" y="113893"/>
                </a:lnTo>
                <a:lnTo>
                  <a:pt x="24307" y="106172"/>
                </a:lnTo>
                <a:lnTo>
                  <a:pt x="22250" y="101396"/>
                </a:lnTo>
                <a:lnTo>
                  <a:pt x="22250" y="91236"/>
                </a:lnTo>
                <a:lnTo>
                  <a:pt x="64008" y="72390"/>
                </a:lnTo>
                <a:lnTo>
                  <a:pt x="64008" y="49072"/>
                </a:lnTo>
                <a:close/>
              </a:path>
              <a:path w="2536825" h="181610">
                <a:moveTo>
                  <a:pt x="65684" y="93268"/>
                </a:moveTo>
                <a:lnTo>
                  <a:pt x="57302" y="96316"/>
                </a:lnTo>
                <a:lnTo>
                  <a:pt x="57302" y="111861"/>
                </a:lnTo>
                <a:lnTo>
                  <a:pt x="54457" y="114401"/>
                </a:lnTo>
                <a:lnTo>
                  <a:pt x="49987" y="115671"/>
                </a:lnTo>
                <a:lnTo>
                  <a:pt x="43891" y="115671"/>
                </a:lnTo>
                <a:lnTo>
                  <a:pt x="37693" y="115773"/>
                </a:lnTo>
                <a:lnTo>
                  <a:pt x="70952" y="115773"/>
                </a:lnTo>
                <a:lnTo>
                  <a:pt x="71526" y="115265"/>
                </a:lnTo>
                <a:lnTo>
                  <a:pt x="73304" y="111048"/>
                </a:lnTo>
                <a:lnTo>
                  <a:pt x="73304" y="102819"/>
                </a:lnTo>
                <a:lnTo>
                  <a:pt x="72542" y="100253"/>
                </a:lnTo>
                <a:lnTo>
                  <a:pt x="69494" y="95885"/>
                </a:lnTo>
                <a:lnTo>
                  <a:pt x="67716" y="94284"/>
                </a:lnTo>
                <a:lnTo>
                  <a:pt x="65684" y="93268"/>
                </a:lnTo>
                <a:close/>
              </a:path>
              <a:path w="2536825" h="181610">
                <a:moveTo>
                  <a:pt x="86410" y="39319"/>
                </a:moveTo>
                <a:lnTo>
                  <a:pt x="0" y="39319"/>
                </a:lnTo>
                <a:lnTo>
                  <a:pt x="0" y="49072"/>
                </a:lnTo>
                <a:lnTo>
                  <a:pt x="86410" y="49072"/>
                </a:lnTo>
                <a:lnTo>
                  <a:pt x="86410" y="39319"/>
                </a:lnTo>
                <a:close/>
              </a:path>
              <a:path w="2536825" h="181610">
                <a:moveTo>
                  <a:pt x="102463" y="118414"/>
                </a:moveTo>
                <a:lnTo>
                  <a:pt x="97180" y="118414"/>
                </a:lnTo>
                <a:lnTo>
                  <a:pt x="94970" y="119329"/>
                </a:lnTo>
                <a:lnTo>
                  <a:pt x="91414" y="122986"/>
                </a:lnTo>
                <a:lnTo>
                  <a:pt x="90525" y="125272"/>
                </a:lnTo>
                <a:lnTo>
                  <a:pt x="90525" y="130556"/>
                </a:lnTo>
                <a:lnTo>
                  <a:pt x="91440" y="132715"/>
                </a:lnTo>
                <a:lnTo>
                  <a:pt x="95097" y="136271"/>
                </a:lnTo>
                <a:lnTo>
                  <a:pt x="97282" y="137160"/>
                </a:lnTo>
                <a:lnTo>
                  <a:pt x="102463" y="137160"/>
                </a:lnTo>
                <a:lnTo>
                  <a:pt x="104698" y="136271"/>
                </a:lnTo>
                <a:lnTo>
                  <a:pt x="108356" y="132715"/>
                </a:lnTo>
                <a:lnTo>
                  <a:pt x="109270" y="130556"/>
                </a:lnTo>
                <a:lnTo>
                  <a:pt x="109270" y="125272"/>
                </a:lnTo>
                <a:lnTo>
                  <a:pt x="108356" y="122986"/>
                </a:lnTo>
                <a:lnTo>
                  <a:pt x="104698" y="119329"/>
                </a:lnTo>
                <a:lnTo>
                  <a:pt x="102463" y="118414"/>
                </a:lnTo>
                <a:close/>
              </a:path>
              <a:path w="2536825" h="181610">
                <a:moveTo>
                  <a:pt x="675563" y="147523"/>
                </a:moveTo>
                <a:lnTo>
                  <a:pt x="700243" y="179736"/>
                </a:lnTo>
                <a:lnTo>
                  <a:pt x="713206" y="181356"/>
                </a:lnTo>
                <a:lnTo>
                  <a:pt x="722960" y="181356"/>
                </a:lnTo>
                <a:lnTo>
                  <a:pt x="730300" y="178892"/>
                </a:lnTo>
                <a:lnTo>
                  <a:pt x="738047" y="171145"/>
                </a:lnTo>
                <a:lnTo>
                  <a:pt x="713359" y="171145"/>
                </a:lnTo>
                <a:lnTo>
                  <a:pt x="702822" y="169668"/>
                </a:lnTo>
                <a:lnTo>
                  <a:pt x="693008" y="165239"/>
                </a:lnTo>
                <a:lnTo>
                  <a:pt x="683921" y="157857"/>
                </a:lnTo>
                <a:lnTo>
                  <a:pt x="675563" y="147523"/>
                </a:lnTo>
                <a:close/>
              </a:path>
              <a:path w="2536825" h="181610">
                <a:moveTo>
                  <a:pt x="740483" y="144780"/>
                </a:moveTo>
                <a:lnTo>
                  <a:pt x="722299" y="144780"/>
                </a:lnTo>
                <a:lnTo>
                  <a:pt x="725144" y="145923"/>
                </a:lnTo>
                <a:lnTo>
                  <a:pt x="729615" y="150495"/>
                </a:lnTo>
                <a:lnTo>
                  <a:pt x="730732" y="153314"/>
                </a:lnTo>
                <a:lnTo>
                  <a:pt x="730732" y="161340"/>
                </a:lnTo>
                <a:lnTo>
                  <a:pt x="729081" y="164922"/>
                </a:lnTo>
                <a:lnTo>
                  <a:pt x="722477" y="169900"/>
                </a:lnTo>
                <a:lnTo>
                  <a:pt x="718337" y="171145"/>
                </a:lnTo>
                <a:lnTo>
                  <a:pt x="738047" y="171145"/>
                </a:lnTo>
                <a:lnTo>
                  <a:pt x="740156" y="169037"/>
                </a:lnTo>
                <a:lnTo>
                  <a:pt x="742619" y="163271"/>
                </a:lnTo>
                <a:lnTo>
                  <a:pt x="742619" y="149961"/>
                </a:lnTo>
                <a:lnTo>
                  <a:pt x="740483" y="144780"/>
                </a:lnTo>
                <a:close/>
              </a:path>
              <a:path w="2536825" h="181610">
                <a:moveTo>
                  <a:pt x="714108" y="134569"/>
                </a:moveTo>
                <a:lnTo>
                  <a:pt x="710107" y="134569"/>
                </a:lnTo>
                <a:lnTo>
                  <a:pt x="702945" y="137922"/>
                </a:lnTo>
                <a:lnTo>
                  <a:pt x="697661" y="144627"/>
                </a:lnTo>
                <a:lnTo>
                  <a:pt x="706043" y="151638"/>
                </a:lnTo>
                <a:lnTo>
                  <a:pt x="708990" y="147066"/>
                </a:lnTo>
                <a:lnTo>
                  <a:pt x="713257" y="144780"/>
                </a:lnTo>
                <a:lnTo>
                  <a:pt x="740483" y="144780"/>
                </a:lnTo>
                <a:lnTo>
                  <a:pt x="740410" y="144602"/>
                </a:lnTo>
                <a:lnTo>
                  <a:pt x="732214" y="137160"/>
                </a:lnTo>
                <a:lnTo>
                  <a:pt x="714108" y="137160"/>
                </a:lnTo>
                <a:lnTo>
                  <a:pt x="714108" y="134569"/>
                </a:lnTo>
                <a:close/>
              </a:path>
              <a:path w="2536825" h="181610">
                <a:moveTo>
                  <a:pt x="725551" y="49072"/>
                </a:moveTo>
                <a:lnTo>
                  <a:pt x="714108" y="49072"/>
                </a:lnTo>
                <a:lnTo>
                  <a:pt x="714108" y="70408"/>
                </a:lnTo>
                <a:lnTo>
                  <a:pt x="682917" y="70408"/>
                </a:lnTo>
                <a:lnTo>
                  <a:pt x="676490" y="72923"/>
                </a:lnTo>
                <a:lnTo>
                  <a:pt x="666229" y="82981"/>
                </a:lnTo>
                <a:lnTo>
                  <a:pt x="663676" y="89712"/>
                </a:lnTo>
                <a:lnTo>
                  <a:pt x="663707" y="106807"/>
                </a:lnTo>
                <a:lnTo>
                  <a:pt x="665543" y="114350"/>
                </a:lnTo>
                <a:lnTo>
                  <a:pt x="673061" y="127965"/>
                </a:lnTo>
                <a:lnTo>
                  <a:pt x="677938" y="133654"/>
                </a:lnTo>
                <a:lnTo>
                  <a:pt x="683945" y="138226"/>
                </a:lnTo>
                <a:lnTo>
                  <a:pt x="693089" y="131368"/>
                </a:lnTo>
                <a:lnTo>
                  <a:pt x="685416" y="124386"/>
                </a:lnTo>
                <a:lnTo>
                  <a:pt x="679940" y="116547"/>
                </a:lnTo>
                <a:lnTo>
                  <a:pt x="676675" y="107899"/>
                </a:lnTo>
                <a:lnTo>
                  <a:pt x="675563" y="98298"/>
                </a:lnTo>
                <a:lnTo>
                  <a:pt x="675563" y="92811"/>
                </a:lnTo>
                <a:lnTo>
                  <a:pt x="677125" y="88519"/>
                </a:lnTo>
                <a:lnTo>
                  <a:pt x="683425" y="82321"/>
                </a:lnTo>
                <a:lnTo>
                  <a:pt x="687603" y="80772"/>
                </a:lnTo>
                <a:lnTo>
                  <a:pt x="725551" y="80772"/>
                </a:lnTo>
                <a:lnTo>
                  <a:pt x="725551" y="49072"/>
                </a:lnTo>
                <a:close/>
              </a:path>
              <a:path w="2536825" h="181610">
                <a:moveTo>
                  <a:pt x="640816" y="107899"/>
                </a:moveTo>
                <a:lnTo>
                  <a:pt x="629386" y="107899"/>
                </a:lnTo>
                <a:lnTo>
                  <a:pt x="629386" y="137160"/>
                </a:lnTo>
                <a:lnTo>
                  <a:pt x="640816" y="137160"/>
                </a:lnTo>
                <a:lnTo>
                  <a:pt x="640816" y="107899"/>
                </a:lnTo>
                <a:close/>
              </a:path>
              <a:path w="2536825" h="181610">
                <a:moveTo>
                  <a:pt x="725551" y="80772"/>
                </a:moveTo>
                <a:lnTo>
                  <a:pt x="714108" y="80772"/>
                </a:lnTo>
                <a:lnTo>
                  <a:pt x="714108" y="137160"/>
                </a:lnTo>
                <a:lnTo>
                  <a:pt x="725551" y="137160"/>
                </a:lnTo>
                <a:lnTo>
                  <a:pt x="725551" y="80772"/>
                </a:lnTo>
                <a:close/>
              </a:path>
              <a:path w="2536825" h="181610">
                <a:moveTo>
                  <a:pt x="725957" y="134569"/>
                </a:moveTo>
                <a:lnTo>
                  <a:pt x="725551" y="134569"/>
                </a:lnTo>
                <a:lnTo>
                  <a:pt x="725551" y="137160"/>
                </a:lnTo>
                <a:lnTo>
                  <a:pt x="732214" y="137160"/>
                </a:lnTo>
                <a:lnTo>
                  <a:pt x="731570" y="136575"/>
                </a:lnTo>
                <a:lnTo>
                  <a:pt x="725957" y="134569"/>
                </a:lnTo>
                <a:close/>
              </a:path>
              <a:path w="2536825" h="181610">
                <a:moveTo>
                  <a:pt x="615518" y="67360"/>
                </a:moveTo>
                <a:lnTo>
                  <a:pt x="560197" y="67360"/>
                </a:lnTo>
                <a:lnTo>
                  <a:pt x="560197" y="77724"/>
                </a:lnTo>
                <a:lnTo>
                  <a:pt x="581228" y="77724"/>
                </a:lnTo>
                <a:lnTo>
                  <a:pt x="581228" y="78333"/>
                </a:lnTo>
                <a:lnTo>
                  <a:pt x="576046" y="82194"/>
                </a:lnTo>
                <a:lnTo>
                  <a:pt x="573455" y="87680"/>
                </a:lnTo>
                <a:lnTo>
                  <a:pt x="573546" y="101904"/>
                </a:lnTo>
                <a:lnTo>
                  <a:pt x="576084" y="107594"/>
                </a:lnTo>
                <a:lnTo>
                  <a:pt x="586651" y="117348"/>
                </a:lnTo>
                <a:lnTo>
                  <a:pt x="593509" y="119786"/>
                </a:lnTo>
                <a:lnTo>
                  <a:pt x="608660" y="119786"/>
                </a:lnTo>
                <a:lnTo>
                  <a:pt x="614260" y="118567"/>
                </a:lnTo>
                <a:lnTo>
                  <a:pt x="623303" y="113690"/>
                </a:lnTo>
                <a:lnTo>
                  <a:pt x="626643" y="110947"/>
                </a:lnTo>
                <a:lnTo>
                  <a:pt x="627816" y="109270"/>
                </a:lnTo>
                <a:lnTo>
                  <a:pt x="598335" y="109270"/>
                </a:lnTo>
                <a:lnTo>
                  <a:pt x="593877" y="107797"/>
                </a:lnTo>
                <a:lnTo>
                  <a:pt x="587171" y="101904"/>
                </a:lnTo>
                <a:lnTo>
                  <a:pt x="585563" y="98298"/>
                </a:lnTo>
                <a:lnTo>
                  <a:pt x="585611" y="88519"/>
                </a:lnTo>
                <a:lnTo>
                  <a:pt x="587095" y="84937"/>
                </a:lnTo>
                <a:lnTo>
                  <a:pt x="593496" y="79044"/>
                </a:lnTo>
                <a:lnTo>
                  <a:pt x="597928" y="77571"/>
                </a:lnTo>
                <a:lnTo>
                  <a:pt x="615518" y="77571"/>
                </a:lnTo>
                <a:lnTo>
                  <a:pt x="615518" y="67360"/>
                </a:lnTo>
                <a:close/>
              </a:path>
              <a:path w="2536825" h="181610">
                <a:moveTo>
                  <a:pt x="640816" y="49072"/>
                </a:moveTo>
                <a:lnTo>
                  <a:pt x="629386" y="49072"/>
                </a:lnTo>
                <a:lnTo>
                  <a:pt x="629386" y="90271"/>
                </a:lnTo>
                <a:lnTo>
                  <a:pt x="627024" y="96951"/>
                </a:lnTo>
                <a:lnTo>
                  <a:pt x="617575" y="106807"/>
                </a:lnTo>
                <a:lnTo>
                  <a:pt x="611441" y="109270"/>
                </a:lnTo>
                <a:lnTo>
                  <a:pt x="627816" y="109270"/>
                </a:lnTo>
                <a:lnTo>
                  <a:pt x="628777" y="107899"/>
                </a:lnTo>
                <a:lnTo>
                  <a:pt x="640816" y="107899"/>
                </a:lnTo>
                <a:lnTo>
                  <a:pt x="640816" y="49072"/>
                </a:lnTo>
                <a:close/>
              </a:path>
              <a:path w="2536825" h="181610">
                <a:moveTo>
                  <a:pt x="652551" y="39319"/>
                </a:moveTo>
                <a:lnTo>
                  <a:pt x="554405" y="39319"/>
                </a:lnTo>
                <a:lnTo>
                  <a:pt x="554405" y="49072"/>
                </a:lnTo>
                <a:lnTo>
                  <a:pt x="652551" y="49072"/>
                </a:lnTo>
                <a:lnTo>
                  <a:pt x="652551" y="39319"/>
                </a:lnTo>
                <a:close/>
              </a:path>
              <a:path w="2536825" h="181610">
                <a:moveTo>
                  <a:pt x="659257" y="39319"/>
                </a:moveTo>
                <a:lnTo>
                  <a:pt x="652551" y="39319"/>
                </a:lnTo>
                <a:lnTo>
                  <a:pt x="652551" y="49072"/>
                </a:lnTo>
                <a:lnTo>
                  <a:pt x="659257" y="49072"/>
                </a:lnTo>
                <a:lnTo>
                  <a:pt x="659257" y="39319"/>
                </a:lnTo>
                <a:close/>
              </a:path>
              <a:path w="2536825" h="181610">
                <a:moveTo>
                  <a:pt x="743991" y="39319"/>
                </a:moveTo>
                <a:lnTo>
                  <a:pt x="659257" y="39319"/>
                </a:lnTo>
                <a:lnTo>
                  <a:pt x="659257" y="49072"/>
                </a:lnTo>
                <a:lnTo>
                  <a:pt x="743991" y="49072"/>
                </a:lnTo>
                <a:lnTo>
                  <a:pt x="743991" y="39319"/>
                </a:lnTo>
                <a:close/>
              </a:path>
              <a:path w="2536825" h="181610">
                <a:moveTo>
                  <a:pt x="823849" y="107899"/>
                </a:moveTo>
                <a:lnTo>
                  <a:pt x="812419" y="107899"/>
                </a:lnTo>
                <a:lnTo>
                  <a:pt x="812419" y="137160"/>
                </a:lnTo>
                <a:lnTo>
                  <a:pt x="823849" y="137160"/>
                </a:lnTo>
                <a:lnTo>
                  <a:pt x="823849" y="107899"/>
                </a:lnTo>
                <a:close/>
              </a:path>
              <a:path w="2536825" h="181610">
                <a:moveTo>
                  <a:pt x="795949" y="48158"/>
                </a:moveTo>
                <a:lnTo>
                  <a:pt x="779081" y="48158"/>
                </a:lnTo>
                <a:lnTo>
                  <a:pt x="781646" y="49123"/>
                </a:lnTo>
                <a:lnTo>
                  <a:pt x="785406" y="52984"/>
                </a:lnTo>
                <a:lnTo>
                  <a:pt x="786358" y="55575"/>
                </a:lnTo>
                <a:lnTo>
                  <a:pt x="786358" y="63500"/>
                </a:lnTo>
                <a:lnTo>
                  <a:pt x="784618" y="67411"/>
                </a:lnTo>
                <a:lnTo>
                  <a:pt x="777709" y="73710"/>
                </a:lnTo>
                <a:lnTo>
                  <a:pt x="770966" y="76708"/>
                </a:lnTo>
                <a:lnTo>
                  <a:pt x="745502" y="83820"/>
                </a:lnTo>
                <a:lnTo>
                  <a:pt x="746538" y="91616"/>
                </a:lnTo>
                <a:lnTo>
                  <a:pt x="775170" y="120648"/>
                </a:lnTo>
                <a:lnTo>
                  <a:pt x="783005" y="121310"/>
                </a:lnTo>
                <a:lnTo>
                  <a:pt x="790105" y="121310"/>
                </a:lnTo>
                <a:lnTo>
                  <a:pt x="796124" y="119938"/>
                </a:lnTo>
                <a:lnTo>
                  <a:pt x="805980" y="114452"/>
                </a:lnTo>
                <a:lnTo>
                  <a:pt x="809561" y="111353"/>
                </a:lnTo>
                <a:lnTo>
                  <a:pt x="809925" y="110794"/>
                </a:lnTo>
                <a:lnTo>
                  <a:pt x="779691" y="110794"/>
                </a:lnTo>
                <a:lnTo>
                  <a:pt x="776008" y="110032"/>
                </a:lnTo>
                <a:lnTo>
                  <a:pt x="759231" y="90220"/>
                </a:lnTo>
                <a:lnTo>
                  <a:pt x="765670" y="88493"/>
                </a:lnTo>
                <a:lnTo>
                  <a:pt x="768223" y="87782"/>
                </a:lnTo>
                <a:lnTo>
                  <a:pt x="781152" y="82962"/>
                </a:lnTo>
                <a:lnTo>
                  <a:pt x="790392" y="76581"/>
                </a:lnTo>
                <a:lnTo>
                  <a:pt x="795938" y="68637"/>
                </a:lnTo>
                <a:lnTo>
                  <a:pt x="797788" y="59131"/>
                </a:lnTo>
                <a:lnTo>
                  <a:pt x="797698" y="52603"/>
                </a:lnTo>
                <a:lnTo>
                  <a:pt x="795949" y="48158"/>
                </a:lnTo>
                <a:close/>
              </a:path>
              <a:path w="2536825" h="181610">
                <a:moveTo>
                  <a:pt x="826731" y="39319"/>
                </a:moveTo>
                <a:lnTo>
                  <a:pt x="812419" y="39319"/>
                </a:lnTo>
                <a:lnTo>
                  <a:pt x="812419" y="89712"/>
                </a:lnTo>
                <a:lnTo>
                  <a:pt x="809942" y="96697"/>
                </a:lnTo>
                <a:lnTo>
                  <a:pt x="800087" y="107975"/>
                </a:lnTo>
                <a:lnTo>
                  <a:pt x="793000" y="110794"/>
                </a:lnTo>
                <a:lnTo>
                  <a:pt x="809925" y="110794"/>
                </a:lnTo>
                <a:lnTo>
                  <a:pt x="811809" y="107899"/>
                </a:lnTo>
                <a:lnTo>
                  <a:pt x="823849" y="107899"/>
                </a:lnTo>
                <a:lnTo>
                  <a:pt x="823849" y="49072"/>
                </a:lnTo>
                <a:lnTo>
                  <a:pt x="842289" y="49072"/>
                </a:lnTo>
                <a:lnTo>
                  <a:pt x="842289" y="40081"/>
                </a:lnTo>
                <a:lnTo>
                  <a:pt x="826731" y="40081"/>
                </a:lnTo>
                <a:lnTo>
                  <a:pt x="826731" y="39319"/>
                </a:lnTo>
                <a:close/>
              </a:path>
              <a:path w="2536825" h="181610">
                <a:moveTo>
                  <a:pt x="782434" y="37795"/>
                </a:moveTo>
                <a:lnTo>
                  <a:pt x="769442" y="37795"/>
                </a:lnTo>
                <a:lnTo>
                  <a:pt x="764184" y="39725"/>
                </a:lnTo>
                <a:lnTo>
                  <a:pt x="755954" y="47447"/>
                </a:lnTo>
                <a:lnTo>
                  <a:pt x="753897" y="52120"/>
                </a:lnTo>
                <a:lnTo>
                  <a:pt x="753897" y="62890"/>
                </a:lnTo>
                <a:lnTo>
                  <a:pt x="755510" y="67157"/>
                </a:lnTo>
                <a:lnTo>
                  <a:pt x="758774" y="70408"/>
                </a:lnTo>
                <a:lnTo>
                  <a:pt x="769594" y="67208"/>
                </a:lnTo>
                <a:lnTo>
                  <a:pt x="766737" y="64668"/>
                </a:lnTo>
                <a:lnTo>
                  <a:pt x="765327" y="61620"/>
                </a:lnTo>
                <a:lnTo>
                  <a:pt x="765327" y="55016"/>
                </a:lnTo>
                <a:lnTo>
                  <a:pt x="766279" y="52603"/>
                </a:lnTo>
                <a:lnTo>
                  <a:pt x="770140" y="49047"/>
                </a:lnTo>
                <a:lnTo>
                  <a:pt x="772680" y="48158"/>
                </a:lnTo>
                <a:lnTo>
                  <a:pt x="795949" y="48158"/>
                </a:lnTo>
                <a:lnTo>
                  <a:pt x="795769" y="47701"/>
                </a:lnTo>
                <a:lnTo>
                  <a:pt x="787742" y="39776"/>
                </a:lnTo>
                <a:lnTo>
                  <a:pt x="782434" y="37795"/>
                </a:lnTo>
                <a:close/>
              </a:path>
              <a:path w="2536825" h="181610">
                <a:moveTo>
                  <a:pt x="831659" y="0"/>
                </a:moveTo>
                <a:lnTo>
                  <a:pt x="819670" y="0"/>
                </a:lnTo>
                <a:lnTo>
                  <a:pt x="814463" y="2006"/>
                </a:lnTo>
                <a:lnTo>
                  <a:pt x="805624" y="10033"/>
                </a:lnTo>
                <a:lnTo>
                  <a:pt x="803414" y="15036"/>
                </a:lnTo>
                <a:lnTo>
                  <a:pt x="803414" y="25196"/>
                </a:lnTo>
                <a:lnTo>
                  <a:pt x="804303" y="28803"/>
                </a:lnTo>
                <a:lnTo>
                  <a:pt x="807859" y="34899"/>
                </a:lnTo>
                <a:lnTo>
                  <a:pt x="809967" y="37185"/>
                </a:lnTo>
                <a:lnTo>
                  <a:pt x="812406" y="38709"/>
                </a:lnTo>
                <a:lnTo>
                  <a:pt x="812406" y="40081"/>
                </a:lnTo>
                <a:lnTo>
                  <a:pt x="812419" y="39319"/>
                </a:lnTo>
                <a:lnTo>
                  <a:pt x="826731" y="39319"/>
                </a:lnTo>
                <a:lnTo>
                  <a:pt x="823175" y="37795"/>
                </a:lnTo>
                <a:lnTo>
                  <a:pt x="820254" y="35534"/>
                </a:lnTo>
                <a:lnTo>
                  <a:pt x="815682" y="29540"/>
                </a:lnTo>
                <a:lnTo>
                  <a:pt x="814539" y="26111"/>
                </a:lnTo>
                <a:lnTo>
                  <a:pt x="814539" y="18796"/>
                </a:lnTo>
                <a:lnTo>
                  <a:pt x="815670" y="15951"/>
                </a:lnTo>
                <a:lnTo>
                  <a:pt x="820127" y="11480"/>
                </a:lnTo>
                <a:lnTo>
                  <a:pt x="823125" y="10363"/>
                </a:lnTo>
                <a:lnTo>
                  <a:pt x="838048" y="10363"/>
                </a:lnTo>
                <a:lnTo>
                  <a:pt x="840752" y="3810"/>
                </a:lnTo>
                <a:lnTo>
                  <a:pt x="836701" y="1270"/>
                </a:lnTo>
                <a:lnTo>
                  <a:pt x="831659" y="0"/>
                </a:lnTo>
                <a:close/>
              </a:path>
              <a:path w="2536825" h="181610">
                <a:moveTo>
                  <a:pt x="842289" y="39319"/>
                </a:moveTo>
                <a:lnTo>
                  <a:pt x="826731" y="39319"/>
                </a:lnTo>
                <a:lnTo>
                  <a:pt x="826731" y="40081"/>
                </a:lnTo>
                <a:lnTo>
                  <a:pt x="842289" y="40081"/>
                </a:lnTo>
                <a:lnTo>
                  <a:pt x="842289" y="39319"/>
                </a:lnTo>
                <a:close/>
              </a:path>
              <a:path w="2536825" h="181610">
                <a:moveTo>
                  <a:pt x="838048" y="10363"/>
                </a:moveTo>
                <a:lnTo>
                  <a:pt x="830643" y="10363"/>
                </a:lnTo>
                <a:lnTo>
                  <a:pt x="833958" y="11379"/>
                </a:lnTo>
                <a:lnTo>
                  <a:pt x="836790" y="13411"/>
                </a:lnTo>
                <a:lnTo>
                  <a:pt x="838048" y="10363"/>
                </a:lnTo>
                <a:close/>
              </a:path>
              <a:path w="2536825" h="181610">
                <a:moveTo>
                  <a:pt x="951242" y="110490"/>
                </a:moveTo>
                <a:lnTo>
                  <a:pt x="939812" y="110490"/>
                </a:lnTo>
                <a:lnTo>
                  <a:pt x="939812" y="137160"/>
                </a:lnTo>
                <a:lnTo>
                  <a:pt x="951242" y="137160"/>
                </a:lnTo>
                <a:lnTo>
                  <a:pt x="951242" y="110490"/>
                </a:lnTo>
                <a:close/>
              </a:path>
              <a:path w="2536825" h="181610">
                <a:moveTo>
                  <a:pt x="1001181" y="59283"/>
                </a:moveTo>
                <a:lnTo>
                  <a:pt x="989952" y="59283"/>
                </a:lnTo>
                <a:lnTo>
                  <a:pt x="1000163" y="69494"/>
                </a:lnTo>
                <a:lnTo>
                  <a:pt x="1022718" y="91135"/>
                </a:lnTo>
                <a:lnTo>
                  <a:pt x="1019162" y="95910"/>
                </a:lnTo>
                <a:lnTo>
                  <a:pt x="1013929" y="98298"/>
                </a:lnTo>
                <a:lnTo>
                  <a:pt x="1026985" y="98298"/>
                </a:lnTo>
                <a:lnTo>
                  <a:pt x="1026985" y="137160"/>
                </a:lnTo>
                <a:lnTo>
                  <a:pt x="1038415" y="137160"/>
                </a:lnTo>
                <a:lnTo>
                  <a:pt x="1038415" y="83362"/>
                </a:lnTo>
                <a:lnTo>
                  <a:pt x="1026223" y="83362"/>
                </a:lnTo>
                <a:lnTo>
                  <a:pt x="1001181" y="59283"/>
                </a:lnTo>
                <a:close/>
              </a:path>
              <a:path w="2536825" h="181610">
                <a:moveTo>
                  <a:pt x="919324" y="63703"/>
                </a:moveTo>
                <a:lnTo>
                  <a:pt x="889673" y="81584"/>
                </a:lnTo>
                <a:lnTo>
                  <a:pt x="889673" y="99974"/>
                </a:lnTo>
                <a:lnTo>
                  <a:pt x="892416" y="106680"/>
                </a:lnTo>
                <a:lnTo>
                  <a:pt x="903389" y="117043"/>
                </a:lnTo>
                <a:lnTo>
                  <a:pt x="909993" y="119634"/>
                </a:lnTo>
                <a:lnTo>
                  <a:pt x="927163" y="119634"/>
                </a:lnTo>
                <a:lnTo>
                  <a:pt x="934326" y="116586"/>
                </a:lnTo>
                <a:lnTo>
                  <a:pt x="939203" y="110490"/>
                </a:lnTo>
                <a:lnTo>
                  <a:pt x="951242" y="110490"/>
                </a:lnTo>
                <a:lnTo>
                  <a:pt x="951242" y="109270"/>
                </a:lnTo>
                <a:lnTo>
                  <a:pt x="914412" y="109270"/>
                </a:lnTo>
                <a:lnTo>
                  <a:pt x="910120" y="107594"/>
                </a:lnTo>
                <a:lnTo>
                  <a:pt x="903516" y="100888"/>
                </a:lnTo>
                <a:lnTo>
                  <a:pt x="901865" y="96672"/>
                </a:lnTo>
                <a:lnTo>
                  <a:pt x="901865" y="84988"/>
                </a:lnTo>
                <a:lnTo>
                  <a:pt x="904430" y="80162"/>
                </a:lnTo>
                <a:lnTo>
                  <a:pt x="914692" y="74066"/>
                </a:lnTo>
                <a:lnTo>
                  <a:pt x="920559" y="73406"/>
                </a:lnTo>
                <a:lnTo>
                  <a:pt x="926993" y="73406"/>
                </a:lnTo>
                <a:lnTo>
                  <a:pt x="926096" y="64312"/>
                </a:lnTo>
                <a:lnTo>
                  <a:pt x="919324" y="63703"/>
                </a:lnTo>
                <a:close/>
              </a:path>
              <a:path w="2536825" h="181610">
                <a:moveTo>
                  <a:pt x="951242" y="49072"/>
                </a:moveTo>
                <a:lnTo>
                  <a:pt x="939812" y="49072"/>
                </a:lnTo>
                <a:lnTo>
                  <a:pt x="939812" y="93472"/>
                </a:lnTo>
                <a:lnTo>
                  <a:pt x="937958" y="98729"/>
                </a:lnTo>
                <a:lnTo>
                  <a:pt x="930541" y="107162"/>
                </a:lnTo>
                <a:lnTo>
                  <a:pt x="925690" y="109270"/>
                </a:lnTo>
                <a:lnTo>
                  <a:pt x="951242" y="109270"/>
                </a:lnTo>
                <a:lnTo>
                  <a:pt x="951242" y="49072"/>
                </a:lnTo>
                <a:close/>
              </a:path>
              <a:path w="2536825" h="181610">
                <a:moveTo>
                  <a:pt x="990561" y="49072"/>
                </a:moveTo>
                <a:lnTo>
                  <a:pt x="979436" y="49072"/>
                </a:lnTo>
                <a:lnTo>
                  <a:pt x="979436" y="91186"/>
                </a:lnTo>
                <a:lnTo>
                  <a:pt x="981849" y="97307"/>
                </a:lnTo>
                <a:lnTo>
                  <a:pt x="991501" y="106146"/>
                </a:lnTo>
                <a:lnTo>
                  <a:pt x="997623" y="108356"/>
                </a:lnTo>
                <a:lnTo>
                  <a:pt x="1010119" y="108356"/>
                </a:lnTo>
                <a:lnTo>
                  <a:pt x="1014488" y="107416"/>
                </a:lnTo>
                <a:lnTo>
                  <a:pt x="1021803" y="103657"/>
                </a:lnTo>
                <a:lnTo>
                  <a:pt x="1024547" y="101244"/>
                </a:lnTo>
                <a:lnTo>
                  <a:pt x="1026375" y="98298"/>
                </a:lnTo>
                <a:lnTo>
                  <a:pt x="996048" y="98298"/>
                </a:lnTo>
                <a:lnTo>
                  <a:pt x="990561" y="92913"/>
                </a:lnTo>
                <a:lnTo>
                  <a:pt x="990561" y="73304"/>
                </a:lnTo>
                <a:lnTo>
                  <a:pt x="989952" y="59283"/>
                </a:lnTo>
                <a:lnTo>
                  <a:pt x="1001181" y="59283"/>
                </a:lnTo>
                <a:lnTo>
                  <a:pt x="990561" y="49072"/>
                </a:lnTo>
                <a:close/>
              </a:path>
              <a:path w="2536825" h="181610">
                <a:moveTo>
                  <a:pt x="1038415" y="49072"/>
                </a:moveTo>
                <a:lnTo>
                  <a:pt x="1027290" y="49072"/>
                </a:lnTo>
                <a:lnTo>
                  <a:pt x="1027290" y="78841"/>
                </a:lnTo>
                <a:lnTo>
                  <a:pt x="1026934" y="81330"/>
                </a:lnTo>
                <a:lnTo>
                  <a:pt x="1026223" y="83362"/>
                </a:lnTo>
                <a:lnTo>
                  <a:pt x="1038415" y="83362"/>
                </a:lnTo>
                <a:lnTo>
                  <a:pt x="1038415" y="49072"/>
                </a:lnTo>
                <a:close/>
              </a:path>
              <a:path w="2536825" h="181610">
                <a:moveTo>
                  <a:pt x="926993" y="73406"/>
                </a:moveTo>
                <a:lnTo>
                  <a:pt x="920559" y="73406"/>
                </a:lnTo>
                <a:lnTo>
                  <a:pt x="927163" y="75133"/>
                </a:lnTo>
                <a:lnTo>
                  <a:pt x="926993" y="73406"/>
                </a:lnTo>
                <a:close/>
              </a:path>
              <a:path w="2536825" h="181610">
                <a:moveTo>
                  <a:pt x="962977" y="39319"/>
                </a:moveTo>
                <a:lnTo>
                  <a:pt x="879462" y="39319"/>
                </a:lnTo>
                <a:lnTo>
                  <a:pt x="879462" y="49072"/>
                </a:lnTo>
                <a:lnTo>
                  <a:pt x="962977" y="49072"/>
                </a:lnTo>
                <a:lnTo>
                  <a:pt x="962977" y="39319"/>
                </a:lnTo>
                <a:close/>
              </a:path>
              <a:path w="2536825" h="181610">
                <a:moveTo>
                  <a:pt x="969683" y="39319"/>
                </a:moveTo>
                <a:lnTo>
                  <a:pt x="962977" y="39319"/>
                </a:lnTo>
                <a:lnTo>
                  <a:pt x="962977" y="49072"/>
                </a:lnTo>
                <a:lnTo>
                  <a:pt x="969683" y="49072"/>
                </a:lnTo>
                <a:lnTo>
                  <a:pt x="969683" y="39319"/>
                </a:lnTo>
                <a:close/>
              </a:path>
              <a:path w="2536825" h="181610">
                <a:moveTo>
                  <a:pt x="1026985" y="39319"/>
                </a:moveTo>
                <a:lnTo>
                  <a:pt x="969683" y="39319"/>
                </a:lnTo>
                <a:lnTo>
                  <a:pt x="969683" y="49072"/>
                </a:lnTo>
                <a:lnTo>
                  <a:pt x="1056855" y="49072"/>
                </a:lnTo>
                <a:lnTo>
                  <a:pt x="1056855" y="40081"/>
                </a:lnTo>
                <a:lnTo>
                  <a:pt x="1026985" y="40081"/>
                </a:lnTo>
                <a:lnTo>
                  <a:pt x="1026985" y="39319"/>
                </a:lnTo>
                <a:close/>
              </a:path>
              <a:path w="2536825" h="181610">
                <a:moveTo>
                  <a:pt x="1046238" y="0"/>
                </a:moveTo>
                <a:lnTo>
                  <a:pt x="1034249" y="0"/>
                </a:lnTo>
                <a:lnTo>
                  <a:pt x="1029042" y="2006"/>
                </a:lnTo>
                <a:lnTo>
                  <a:pt x="1020203" y="10033"/>
                </a:lnTo>
                <a:lnTo>
                  <a:pt x="1017993" y="15036"/>
                </a:lnTo>
                <a:lnTo>
                  <a:pt x="1017993" y="25196"/>
                </a:lnTo>
                <a:lnTo>
                  <a:pt x="1018882" y="28803"/>
                </a:lnTo>
                <a:lnTo>
                  <a:pt x="1022438" y="34899"/>
                </a:lnTo>
                <a:lnTo>
                  <a:pt x="1024547" y="37185"/>
                </a:lnTo>
                <a:lnTo>
                  <a:pt x="1026985" y="38709"/>
                </a:lnTo>
                <a:lnTo>
                  <a:pt x="1026985" y="40081"/>
                </a:lnTo>
                <a:lnTo>
                  <a:pt x="1041311" y="40081"/>
                </a:lnTo>
                <a:lnTo>
                  <a:pt x="1041311" y="39319"/>
                </a:lnTo>
                <a:lnTo>
                  <a:pt x="1037755" y="37795"/>
                </a:lnTo>
                <a:lnTo>
                  <a:pt x="1034834" y="35534"/>
                </a:lnTo>
                <a:lnTo>
                  <a:pt x="1030262" y="29540"/>
                </a:lnTo>
                <a:lnTo>
                  <a:pt x="1029119" y="26111"/>
                </a:lnTo>
                <a:lnTo>
                  <a:pt x="1029119" y="18796"/>
                </a:lnTo>
                <a:lnTo>
                  <a:pt x="1030236" y="15951"/>
                </a:lnTo>
                <a:lnTo>
                  <a:pt x="1034707" y="11480"/>
                </a:lnTo>
                <a:lnTo>
                  <a:pt x="1037704" y="10363"/>
                </a:lnTo>
                <a:lnTo>
                  <a:pt x="1052627" y="10363"/>
                </a:lnTo>
                <a:lnTo>
                  <a:pt x="1055331" y="3810"/>
                </a:lnTo>
                <a:lnTo>
                  <a:pt x="1051267" y="1270"/>
                </a:lnTo>
                <a:lnTo>
                  <a:pt x="1046238" y="0"/>
                </a:lnTo>
                <a:close/>
              </a:path>
              <a:path w="2536825" h="181610">
                <a:moveTo>
                  <a:pt x="1056855" y="39319"/>
                </a:moveTo>
                <a:lnTo>
                  <a:pt x="1041311" y="39319"/>
                </a:lnTo>
                <a:lnTo>
                  <a:pt x="1041311" y="40081"/>
                </a:lnTo>
                <a:lnTo>
                  <a:pt x="1056855" y="40081"/>
                </a:lnTo>
                <a:lnTo>
                  <a:pt x="1056855" y="39319"/>
                </a:lnTo>
                <a:close/>
              </a:path>
              <a:path w="2536825" h="181610">
                <a:moveTo>
                  <a:pt x="1052627" y="10363"/>
                </a:moveTo>
                <a:lnTo>
                  <a:pt x="1045222" y="10363"/>
                </a:lnTo>
                <a:lnTo>
                  <a:pt x="1048524" y="11379"/>
                </a:lnTo>
                <a:lnTo>
                  <a:pt x="1051369" y="13411"/>
                </a:lnTo>
                <a:lnTo>
                  <a:pt x="1052627" y="10363"/>
                </a:lnTo>
                <a:close/>
              </a:path>
              <a:path w="2536825" h="181610">
                <a:moveTo>
                  <a:pt x="1948751" y="56388"/>
                </a:moveTo>
                <a:lnTo>
                  <a:pt x="1943569" y="56388"/>
                </a:lnTo>
                <a:lnTo>
                  <a:pt x="1941398" y="57327"/>
                </a:lnTo>
                <a:lnTo>
                  <a:pt x="1937740" y="61087"/>
                </a:lnTo>
                <a:lnTo>
                  <a:pt x="1936826" y="63347"/>
                </a:lnTo>
                <a:lnTo>
                  <a:pt x="1936866" y="68630"/>
                </a:lnTo>
                <a:lnTo>
                  <a:pt x="1937702" y="70713"/>
                </a:lnTo>
                <a:lnTo>
                  <a:pt x="1941258" y="74371"/>
                </a:lnTo>
                <a:lnTo>
                  <a:pt x="1943468" y="75285"/>
                </a:lnTo>
                <a:lnTo>
                  <a:pt x="1948751" y="75285"/>
                </a:lnTo>
                <a:lnTo>
                  <a:pt x="1950999" y="74396"/>
                </a:lnTo>
                <a:lnTo>
                  <a:pt x="1954657" y="70840"/>
                </a:lnTo>
                <a:lnTo>
                  <a:pt x="1955571" y="68630"/>
                </a:lnTo>
                <a:lnTo>
                  <a:pt x="1955571" y="63347"/>
                </a:lnTo>
                <a:lnTo>
                  <a:pt x="1954657" y="61087"/>
                </a:lnTo>
                <a:lnTo>
                  <a:pt x="1950999" y="57327"/>
                </a:lnTo>
                <a:lnTo>
                  <a:pt x="1948751" y="56388"/>
                </a:lnTo>
                <a:close/>
              </a:path>
              <a:path w="2536825" h="181610">
                <a:moveTo>
                  <a:pt x="1948751" y="117348"/>
                </a:moveTo>
                <a:lnTo>
                  <a:pt x="1943468" y="117348"/>
                </a:lnTo>
                <a:lnTo>
                  <a:pt x="1941258" y="118262"/>
                </a:lnTo>
                <a:lnTo>
                  <a:pt x="1937702" y="121920"/>
                </a:lnTo>
                <a:lnTo>
                  <a:pt x="1936826" y="124206"/>
                </a:lnTo>
                <a:lnTo>
                  <a:pt x="1936826" y="129489"/>
                </a:lnTo>
                <a:lnTo>
                  <a:pt x="1937740" y="131648"/>
                </a:lnTo>
                <a:lnTo>
                  <a:pt x="1941398" y="135204"/>
                </a:lnTo>
                <a:lnTo>
                  <a:pt x="1943569" y="136093"/>
                </a:lnTo>
                <a:lnTo>
                  <a:pt x="1948751" y="136093"/>
                </a:lnTo>
                <a:lnTo>
                  <a:pt x="1950999" y="135204"/>
                </a:lnTo>
                <a:lnTo>
                  <a:pt x="1954657" y="131648"/>
                </a:lnTo>
                <a:lnTo>
                  <a:pt x="1955571" y="129489"/>
                </a:lnTo>
                <a:lnTo>
                  <a:pt x="1955571" y="124206"/>
                </a:lnTo>
                <a:lnTo>
                  <a:pt x="1954657" y="121920"/>
                </a:lnTo>
                <a:lnTo>
                  <a:pt x="1950999" y="118262"/>
                </a:lnTo>
                <a:lnTo>
                  <a:pt x="1948751" y="117348"/>
                </a:lnTo>
                <a:close/>
              </a:path>
              <a:path w="2536825" h="181610">
                <a:moveTo>
                  <a:pt x="2445232" y="113233"/>
                </a:moveTo>
                <a:lnTo>
                  <a:pt x="2433802" y="113233"/>
                </a:lnTo>
                <a:lnTo>
                  <a:pt x="2433802" y="137160"/>
                </a:lnTo>
                <a:lnTo>
                  <a:pt x="2445232" y="137160"/>
                </a:lnTo>
                <a:lnTo>
                  <a:pt x="2445232" y="113233"/>
                </a:lnTo>
                <a:close/>
              </a:path>
              <a:path w="2536825" h="181610">
                <a:moveTo>
                  <a:pt x="2445232" y="37795"/>
                </a:moveTo>
                <a:lnTo>
                  <a:pt x="2430145" y="37795"/>
                </a:lnTo>
                <a:lnTo>
                  <a:pt x="2390216" y="103022"/>
                </a:lnTo>
                <a:lnTo>
                  <a:pt x="2392959" y="113233"/>
                </a:lnTo>
                <a:lnTo>
                  <a:pt x="2459405" y="113233"/>
                </a:lnTo>
                <a:lnTo>
                  <a:pt x="2459405" y="103022"/>
                </a:lnTo>
                <a:lnTo>
                  <a:pt x="2402713" y="103022"/>
                </a:lnTo>
                <a:lnTo>
                  <a:pt x="2423591" y="68427"/>
                </a:lnTo>
                <a:lnTo>
                  <a:pt x="2433955" y="50139"/>
                </a:lnTo>
                <a:lnTo>
                  <a:pt x="2445232" y="50139"/>
                </a:lnTo>
                <a:lnTo>
                  <a:pt x="2445232" y="37795"/>
                </a:lnTo>
                <a:close/>
              </a:path>
              <a:path w="2536825" h="181610">
                <a:moveTo>
                  <a:pt x="2445232" y="50139"/>
                </a:moveTo>
                <a:lnTo>
                  <a:pt x="2434564" y="50139"/>
                </a:lnTo>
                <a:lnTo>
                  <a:pt x="2433920" y="68427"/>
                </a:lnTo>
                <a:lnTo>
                  <a:pt x="2433802" y="103022"/>
                </a:lnTo>
                <a:lnTo>
                  <a:pt x="2445232" y="103022"/>
                </a:lnTo>
                <a:lnTo>
                  <a:pt x="2445232" y="50139"/>
                </a:lnTo>
                <a:close/>
              </a:path>
              <a:path w="2536825" h="181610">
                <a:moveTo>
                  <a:pt x="2503893" y="36423"/>
                </a:moveTo>
                <a:lnTo>
                  <a:pt x="2489292" y="39652"/>
                </a:lnTo>
                <a:lnTo>
                  <a:pt x="2478862" y="49339"/>
                </a:lnTo>
                <a:lnTo>
                  <a:pt x="2472604" y="65484"/>
                </a:lnTo>
                <a:lnTo>
                  <a:pt x="2470518" y="88087"/>
                </a:lnTo>
                <a:lnTo>
                  <a:pt x="2470999" y="100250"/>
                </a:lnTo>
                <a:lnTo>
                  <a:pt x="2488215" y="135483"/>
                </a:lnTo>
                <a:lnTo>
                  <a:pt x="2502827" y="138531"/>
                </a:lnTo>
                <a:lnTo>
                  <a:pt x="2517495" y="135312"/>
                </a:lnTo>
                <a:lnTo>
                  <a:pt x="2525575" y="127863"/>
                </a:lnTo>
                <a:lnTo>
                  <a:pt x="2496273" y="127863"/>
                </a:lnTo>
                <a:lnTo>
                  <a:pt x="2490965" y="124510"/>
                </a:lnTo>
                <a:lnTo>
                  <a:pt x="2482710" y="87020"/>
                </a:lnTo>
                <a:lnTo>
                  <a:pt x="2482996" y="77290"/>
                </a:lnTo>
                <a:lnTo>
                  <a:pt x="2495562" y="47091"/>
                </a:lnTo>
                <a:lnTo>
                  <a:pt x="2527253" y="47091"/>
                </a:lnTo>
                <a:lnTo>
                  <a:pt x="2524125" y="43324"/>
                </a:lnTo>
                <a:lnTo>
                  <a:pt x="2518524" y="39490"/>
                </a:lnTo>
                <a:lnTo>
                  <a:pt x="2511780" y="37190"/>
                </a:lnTo>
                <a:lnTo>
                  <a:pt x="2503893" y="36423"/>
                </a:lnTo>
                <a:close/>
              </a:path>
              <a:path w="2536825" h="181610">
                <a:moveTo>
                  <a:pt x="2527253" y="47091"/>
                </a:moveTo>
                <a:lnTo>
                  <a:pt x="2510396" y="47091"/>
                </a:lnTo>
                <a:lnTo>
                  <a:pt x="2515781" y="50469"/>
                </a:lnTo>
                <a:lnTo>
                  <a:pt x="2519133" y="57226"/>
                </a:lnTo>
                <a:lnTo>
                  <a:pt x="2521334" y="62955"/>
                </a:lnTo>
                <a:lnTo>
                  <a:pt x="2522905" y="70008"/>
                </a:lnTo>
                <a:lnTo>
                  <a:pt x="2523848" y="78385"/>
                </a:lnTo>
                <a:lnTo>
                  <a:pt x="2524163" y="88087"/>
                </a:lnTo>
                <a:lnTo>
                  <a:pt x="2523872" y="97750"/>
                </a:lnTo>
                <a:lnTo>
                  <a:pt x="2511107" y="127863"/>
                </a:lnTo>
                <a:lnTo>
                  <a:pt x="2525575" y="127863"/>
                </a:lnTo>
                <a:lnTo>
                  <a:pt x="2527973" y="125653"/>
                </a:lnTo>
                <a:lnTo>
                  <a:pt x="2534259" y="109556"/>
                </a:lnTo>
                <a:lnTo>
                  <a:pt x="2536355" y="87020"/>
                </a:lnTo>
                <a:lnTo>
                  <a:pt x="2535869" y="74852"/>
                </a:lnTo>
                <a:lnTo>
                  <a:pt x="2534412" y="64408"/>
                </a:lnTo>
                <a:lnTo>
                  <a:pt x="2531983" y="55687"/>
                </a:lnTo>
                <a:lnTo>
                  <a:pt x="2528582" y="48691"/>
                </a:lnTo>
                <a:lnTo>
                  <a:pt x="2527253" y="470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83439" y="1884218"/>
            <a:ext cx="1102807" cy="148498"/>
          </a:xfrm>
          <a:custGeom>
            <a:avLst/>
            <a:gdLst/>
            <a:ahLst/>
            <a:cxnLst/>
            <a:rect l="l" t="t" r="r" b="b"/>
            <a:pathLst>
              <a:path w="774700" h="147319">
                <a:moveTo>
                  <a:pt x="19050" y="37185"/>
                </a:moveTo>
                <a:lnTo>
                  <a:pt x="0" y="37185"/>
                </a:lnTo>
                <a:lnTo>
                  <a:pt x="0" y="144018"/>
                </a:lnTo>
                <a:lnTo>
                  <a:pt x="19050" y="144018"/>
                </a:lnTo>
                <a:lnTo>
                  <a:pt x="19050" y="37185"/>
                </a:lnTo>
                <a:close/>
              </a:path>
              <a:path w="774700" h="147319">
                <a:moveTo>
                  <a:pt x="67056" y="37185"/>
                </a:moveTo>
                <a:lnTo>
                  <a:pt x="48006" y="37185"/>
                </a:lnTo>
                <a:lnTo>
                  <a:pt x="48006" y="144018"/>
                </a:lnTo>
                <a:lnTo>
                  <a:pt x="67056" y="144018"/>
                </a:lnTo>
                <a:lnTo>
                  <a:pt x="67056" y="37185"/>
                </a:lnTo>
                <a:close/>
              </a:path>
              <a:path w="774700" h="147319">
                <a:moveTo>
                  <a:pt x="133045" y="88696"/>
                </a:moveTo>
                <a:lnTo>
                  <a:pt x="84886" y="88696"/>
                </a:lnTo>
                <a:lnTo>
                  <a:pt x="84886" y="104241"/>
                </a:lnTo>
                <a:lnTo>
                  <a:pt x="133045" y="104241"/>
                </a:lnTo>
                <a:lnTo>
                  <a:pt x="133045" y="88696"/>
                </a:lnTo>
                <a:close/>
              </a:path>
              <a:path w="774700" h="147319">
                <a:moveTo>
                  <a:pt x="296557" y="57454"/>
                </a:moveTo>
                <a:lnTo>
                  <a:pt x="278726" y="57454"/>
                </a:lnTo>
                <a:lnTo>
                  <a:pt x="278726" y="96113"/>
                </a:lnTo>
                <a:lnTo>
                  <a:pt x="280860" y="101803"/>
                </a:lnTo>
                <a:lnTo>
                  <a:pt x="289394" y="109118"/>
                </a:lnTo>
                <a:lnTo>
                  <a:pt x="294932" y="111048"/>
                </a:lnTo>
                <a:lnTo>
                  <a:pt x="301739" y="111251"/>
                </a:lnTo>
                <a:lnTo>
                  <a:pt x="301739" y="111861"/>
                </a:lnTo>
                <a:lnTo>
                  <a:pt x="270344" y="136397"/>
                </a:lnTo>
                <a:lnTo>
                  <a:pt x="286804" y="146913"/>
                </a:lnTo>
                <a:lnTo>
                  <a:pt x="325056" y="111556"/>
                </a:lnTo>
                <a:lnTo>
                  <a:pt x="343496" y="111556"/>
                </a:lnTo>
                <a:lnTo>
                  <a:pt x="343496" y="98755"/>
                </a:lnTo>
                <a:lnTo>
                  <a:pt x="304634" y="98755"/>
                </a:lnTo>
                <a:lnTo>
                  <a:pt x="301510" y="97688"/>
                </a:lnTo>
                <a:lnTo>
                  <a:pt x="297548" y="93421"/>
                </a:lnTo>
                <a:lnTo>
                  <a:pt x="296557" y="90068"/>
                </a:lnTo>
                <a:lnTo>
                  <a:pt x="296557" y="57454"/>
                </a:lnTo>
                <a:close/>
              </a:path>
              <a:path w="774700" h="147319">
                <a:moveTo>
                  <a:pt x="343496" y="111556"/>
                </a:moveTo>
                <a:lnTo>
                  <a:pt x="325666" y="111556"/>
                </a:lnTo>
                <a:lnTo>
                  <a:pt x="325666" y="144017"/>
                </a:lnTo>
                <a:lnTo>
                  <a:pt x="343496" y="144017"/>
                </a:lnTo>
                <a:lnTo>
                  <a:pt x="343496" y="111556"/>
                </a:lnTo>
                <a:close/>
              </a:path>
              <a:path w="774700" h="147319">
                <a:moveTo>
                  <a:pt x="343496" y="57454"/>
                </a:moveTo>
                <a:lnTo>
                  <a:pt x="325666" y="57454"/>
                </a:lnTo>
                <a:lnTo>
                  <a:pt x="325666" y="91744"/>
                </a:lnTo>
                <a:lnTo>
                  <a:pt x="324040" y="93675"/>
                </a:lnTo>
                <a:lnTo>
                  <a:pt x="321652" y="95326"/>
                </a:lnTo>
                <a:lnTo>
                  <a:pt x="315353" y="98069"/>
                </a:lnTo>
                <a:lnTo>
                  <a:pt x="312153" y="98755"/>
                </a:lnTo>
                <a:lnTo>
                  <a:pt x="343496" y="98755"/>
                </a:lnTo>
                <a:lnTo>
                  <a:pt x="343496" y="57454"/>
                </a:lnTo>
                <a:close/>
              </a:path>
              <a:path w="774700" h="147319">
                <a:moveTo>
                  <a:pt x="360413" y="43433"/>
                </a:moveTo>
                <a:lnTo>
                  <a:pt x="261658" y="43433"/>
                </a:lnTo>
                <a:lnTo>
                  <a:pt x="261658" y="57454"/>
                </a:lnTo>
                <a:lnTo>
                  <a:pt x="360413" y="57454"/>
                </a:lnTo>
                <a:lnTo>
                  <a:pt x="360413" y="43433"/>
                </a:lnTo>
                <a:close/>
              </a:path>
              <a:path w="774700" h="147319">
                <a:moveTo>
                  <a:pt x="447586" y="118567"/>
                </a:moveTo>
                <a:lnTo>
                  <a:pt x="430364" y="118567"/>
                </a:lnTo>
                <a:lnTo>
                  <a:pt x="430364" y="144017"/>
                </a:lnTo>
                <a:lnTo>
                  <a:pt x="447586" y="144017"/>
                </a:lnTo>
                <a:lnTo>
                  <a:pt x="447586" y="118567"/>
                </a:lnTo>
                <a:close/>
              </a:path>
              <a:path w="774700" h="147319">
                <a:moveTo>
                  <a:pt x="538568" y="104851"/>
                </a:moveTo>
                <a:lnTo>
                  <a:pt x="521195" y="104851"/>
                </a:lnTo>
                <a:lnTo>
                  <a:pt x="521195" y="144017"/>
                </a:lnTo>
                <a:lnTo>
                  <a:pt x="538568" y="144017"/>
                </a:lnTo>
                <a:lnTo>
                  <a:pt x="538568" y="104851"/>
                </a:lnTo>
                <a:close/>
              </a:path>
              <a:path w="774700" h="147319">
                <a:moveTo>
                  <a:pt x="418179" y="56692"/>
                </a:moveTo>
                <a:lnTo>
                  <a:pt x="399173" y="56692"/>
                </a:lnTo>
                <a:lnTo>
                  <a:pt x="401866" y="59740"/>
                </a:lnTo>
                <a:lnTo>
                  <a:pt x="401866" y="69900"/>
                </a:lnTo>
                <a:lnTo>
                  <a:pt x="360870" y="89306"/>
                </a:lnTo>
                <a:lnTo>
                  <a:pt x="361889" y="98150"/>
                </a:lnTo>
                <a:lnTo>
                  <a:pt x="392922" y="129897"/>
                </a:lnTo>
                <a:lnTo>
                  <a:pt x="401408" y="130606"/>
                </a:lnTo>
                <a:lnTo>
                  <a:pt x="408520" y="130606"/>
                </a:lnTo>
                <a:lnTo>
                  <a:pt x="414439" y="129362"/>
                </a:lnTo>
                <a:lnTo>
                  <a:pt x="423887" y="124383"/>
                </a:lnTo>
                <a:lnTo>
                  <a:pt x="427418" y="121615"/>
                </a:lnTo>
                <a:lnTo>
                  <a:pt x="429755" y="118567"/>
                </a:lnTo>
                <a:lnTo>
                  <a:pt x="447586" y="118567"/>
                </a:lnTo>
                <a:lnTo>
                  <a:pt x="447586" y="115214"/>
                </a:lnTo>
                <a:lnTo>
                  <a:pt x="396430" y="115214"/>
                </a:lnTo>
                <a:lnTo>
                  <a:pt x="391299" y="113334"/>
                </a:lnTo>
                <a:lnTo>
                  <a:pt x="384390" y="105816"/>
                </a:lnTo>
                <a:lnTo>
                  <a:pt x="382308" y="101955"/>
                </a:lnTo>
                <a:lnTo>
                  <a:pt x="381596" y="97993"/>
                </a:lnTo>
                <a:lnTo>
                  <a:pt x="384340" y="97485"/>
                </a:lnTo>
                <a:lnTo>
                  <a:pt x="387286" y="96774"/>
                </a:lnTo>
                <a:lnTo>
                  <a:pt x="419087" y="66141"/>
                </a:lnTo>
                <a:lnTo>
                  <a:pt x="419087" y="59029"/>
                </a:lnTo>
                <a:lnTo>
                  <a:pt x="418179" y="56692"/>
                </a:lnTo>
                <a:close/>
              </a:path>
              <a:path w="774700" h="147319">
                <a:moveTo>
                  <a:pt x="495439" y="57454"/>
                </a:moveTo>
                <a:lnTo>
                  <a:pt x="478066" y="57454"/>
                </a:lnTo>
                <a:lnTo>
                  <a:pt x="478066" y="89915"/>
                </a:lnTo>
                <a:lnTo>
                  <a:pt x="469988" y="96164"/>
                </a:lnTo>
                <a:lnTo>
                  <a:pt x="469988" y="100126"/>
                </a:lnTo>
                <a:lnTo>
                  <a:pt x="471004" y="104444"/>
                </a:lnTo>
                <a:lnTo>
                  <a:pt x="475068" y="113791"/>
                </a:lnTo>
                <a:lnTo>
                  <a:pt x="477812" y="117449"/>
                </a:lnTo>
                <a:lnTo>
                  <a:pt x="481266" y="120091"/>
                </a:lnTo>
                <a:lnTo>
                  <a:pt x="494982" y="120091"/>
                </a:lnTo>
                <a:lnTo>
                  <a:pt x="494982" y="104851"/>
                </a:lnTo>
                <a:lnTo>
                  <a:pt x="538568" y="104851"/>
                </a:lnTo>
                <a:lnTo>
                  <a:pt x="538568" y="89153"/>
                </a:lnTo>
                <a:lnTo>
                  <a:pt x="495439" y="89153"/>
                </a:lnTo>
                <a:lnTo>
                  <a:pt x="495439" y="57454"/>
                </a:lnTo>
                <a:close/>
              </a:path>
              <a:path w="774700" h="147319">
                <a:moveTo>
                  <a:pt x="456272" y="43433"/>
                </a:moveTo>
                <a:lnTo>
                  <a:pt x="430060" y="43433"/>
                </a:lnTo>
                <a:lnTo>
                  <a:pt x="430060" y="95351"/>
                </a:lnTo>
                <a:lnTo>
                  <a:pt x="427774" y="101879"/>
                </a:lnTo>
                <a:lnTo>
                  <a:pt x="418630" y="112547"/>
                </a:lnTo>
                <a:lnTo>
                  <a:pt x="411975" y="115214"/>
                </a:lnTo>
                <a:lnTo>
                  <a:pt x="447586" y="115214"/>
                </a:lnTo>
                <a:lnTo>
                  <a:pt x="447586" y="57454"/>
                </a:lnTo>
                <a:lnTo>
                  <a:pt x="456272" y="57454"/>
                </a:lnTo>
                <a:lnTo>
                  <a:pt x="456272" y="43433"/>
                </a:lnTo>
                <a:close/>
              </a:path>
              <a:path w="774700" h="147319">
                <a:moveTo>
                  <a:pt x="538568" y="57454"/>
                </a:moveTo>
                <a:lnTo>
                  <a:pt x="521195" y="57454"/>
                </a:lnTo>
                <a:lnTo>
                  <a:pt x="521195" y="89153"/>
                </a:lnTo>
                <a:lnTo>
                  <a:pt x="538568" y="89153"/>
                </a:lnTo>
                <a:lnTo>
                  <a:pt x="538568" y="57454"/>
                </a:lnTo>
                <a:close/>
              </a:path>
              <a:path w="774700" h="147319">
                <a:moveTo>
                  <a:pt x="401612" y="41909"/>
                </a:moveTo>
                <a:lnTo>
                  <a:pt x="386372" y="41909"/>
                </a:lnTo>
                <a:lnTo>
                  <a:pt x="380326" y="44043"/>
                </a:lnTo>
                <a:lnTo>
                  <a:pt x="370979" y="52577"/>
                </a:lnTo>
                <a:lnTo>
                  <a:pt x="368813" y="57429"/>
                </a:lnTo>
                <a:lnTo>
                  <a:pt x="368718" y="69900"/>
                </a:lnTo>
                <a:lnTo>
                  <a:pt x="370319" y="74218"/>
                </a:lnTo>
                <a:lnTo>
                  <a:pt x="373672" y="77571"/>
                </a:lnTo>
                <a:lnTo>
                  <a:pt x="388912" y="73151"/>
                </a:lnTo>
                <a:lnTo>
                  <a:pt x="386778" y="70713"/>
                </a:lnTo>
                <a:lnTo>
                  <a:pt x="385711" y="67919"/>
                </a:lnTo>
                <a:lnTo>
                  <a:pt x="385711" y="62331"/>
                </a:lnTo>
                <a:lnTo>
                  <a:pt x="386448" y="60375"/>
                </a:lnTo>
                <a:lnTo>
                  <a:pt x="389394" y="57429"/>
                </a:lnTo>
                <a:lnTo>
                  <a:pt x="391350" y="56692"/>
                </a:lnTo>
                <a:lnTo>
                  <a:pt x="418179" y="56692"/>
                </a:lnTo>
                <a:lnTo>
                  <a:pt x="416826" y="53212"/>
                </a:lnTo>
                <a:lnTo>
                  <a:pt x="407784" y="44170"/>
                </a:lnTo>
                <a:lnTo>
                  <a:pt x="401612" y="41909"/>
                </a:lnTo>
                <a:close/>
              </a:path>
              <a:path w="774700" h="147319">
                <a:moveTo>
                  <a:pt x="464502" y="43433"/>
                </a:moveTo>
                <a:lnTo>
                  <a:pt x="456272" y="43433"/>
                </a:lnTo>
                <a:lnTo>
                  <a:pt x="456272" y="57454"/>
                </a:lnTo>
                <a:lnTo>
                  <a:pt x="464502" y="57454"/>
                </a:lnTo>
                <a:lnTo>
                  <a:pt x="464502" y="43433"/>
                </a:lnTo>
                <a:close/>
              </a:path>
              <a:path w="774700" h="147319">
                <a:moveTo>
                  <a:pt x="555485" y="43433"/>
                </a:moveTo>
                <a:lnTo>
                  <a:pt x="464502" y="43433"/>
                </a:lnTo>
                <a:lnTo>
                  <a:pt x="464502" y="57454"/>
                </a:lnTo>
                <a:lnTo>
                  <a:pt x="555485" y="57454"/>
                </a:lnTo>
                <a:lnTo>
                  <a:pt x="555485" y="43433"/>
                </a:lnTo>
                <a:close/>
              </a:path>
              <a:path w="774700" h="147319">
                <a:moveTo>
                  <a:pt x="667651" y="121310"/>
                </a:moveTo>
                <a:lnTo>
                  <a:pt x="649973" y="121310"/>
                </a:lnTo>
                <a:lnTo>
                  <a:pt x="649973" y="144017"/>
                </a:lnTo>
                <a:lnTo>
                  <a:pt x="667651" y="144017"/>
                </a:lnTo>
                <a:lnTo>
                  <a:pt x="667651" y="121310"/>
                </a:lnTo>
                <a:close/>
              </a:path>
              <a:path w="774700" h="147319">
                <a:moveTo>
                  <a:pt x="757415" y="109727"/>
                </a:moveTo>
                <a:lnTo>
                  <a:pt x="739584" y="109727"/>
                </a:lnTo>
                <a:lnTo>
                  <a:pt x="739584" y="144017"/>
                </a:lnTo>
                <a:lnTo>
                  <a:pt x="757415" y="144017"/>
                </a:lnTo>
                <a:lnTo>
                  <a:pt x="757415" y="109727"/>
                </a:lnTo>
                <a:close/>
              </a:path>
              <a:path w="774700" h="147319">
                <a:moveTo>
                  <a:pt x="630318" y="69770"/>
                </a:moveTo>
                <a:lnTo>
                  <a:pt x="599862" y="99212"/>
                </a:lnTo>
                <a:lnTo>
                  <a:pt x="599833" y="108153"/>
                </a:lnTo>
                <a:lnTo>
                  <a:pt x="602678" y="115188"/>
                </a:lnTo>
                <a:lnTo>
                  <a:pt x="614057" y="126060"/>
                </a:lnTo>
                <a:lnTo>
                  <a:pt x="621118" y="128777"/>
                </a:lnTo>
                <a:lnTo>
                  <a:pt x="638187" y="128777"/>
                </a:lnTo>
                <a:lnTo>
                  <a:pt x="644791" y="126288"/>
                </a:lnTo>
                <a:lnTo>
                  <a:pt x="649363" y="121310"/>
                </a:lnTo>
                <a:lnTo>
                  <a:pt x="667651" y="121310"/>
                </a:lnTo>
                <a:lnTo>
                  <a:pt x="667651" y="113537"/>
                </a:lnTo>
                <a:lnTo>
                  <a:pt x="628383" y="113537"/>
                </a:lnTo>
                <a:lnTo>
                  <a:pt x="624852" y="112242"/>
                </a:lnTo>
                <a:lnTo>
                  <a:pt x="619467" y="107060"/>
                </a:lnTo>
                <a:lnTo>
                  <a:pt x="618121" y="103631"/>
                </a:lnTo>
                <a:lnTo>
                  <a:pt x="618121" y="93675"/>
                </a:lnTo>
                <a:lnTo>
                  <a:pt x="620280" y="89636"/>
                </a:lnTo>
                <a:lnTo>
                  <a:pt x="628916" y="84861"/>
                </a:lnTo>
                <a:lnTo>
                  <a:pt x="633717" y="84429"/>
                </a:lnTo>
                <a:lnTo>
                  <a:pt x="638866" y="84429"/>
                </a:lnTo>
                <a:lnTo>
                  <a:pt x="637628" y="70408"/>
                </a:lnTo>
                <a:lnTo>
                  <a:pt x="630318" y="69770"/>
                </a:lnTo>
                <a:close/>
              </a:path>
              <a:path w="774700" h="147319">
                <a:moveTo>
                  <a:pt x="710628" y="57454"/>
                </a:moveTo>
                <a:lnTo>
                  <a:pt x="692035" y="57454"/>
                </a:lnTo>
                <a:lnTo>
                  <a:pt x="692144" y="99517"/>
                </a:lnTo>
                <a:lnTo>
                  <a:pt x="694372" y="105765"/>
                </a:lnTo>
                <a:lnTo>
                  <a:pt x="703719" y="115519"/>
                </a:lnTo>
                <a:lnTo>
                  <a:pt x="710171" y="117957"/>
                </a:lnTo>
                <a:lnTo>
                  <a:pt x="722464" y="117957"/>
                </a:lnTo>
                <a:lnTo>
                  <a:pt x="726376" y="117246"/>
                </a:lnTo>
                <a:lnTo>
                  <a:pt x="733894" y="114401"/>
                </a:lnTo>
                <a:lnTo>
                  <a:pt x="736841" y="112369"/>
                </a:lnTo>
                <a:lnTo>
                  <a:pt x="738974" y="109727"/>
                </a:lnTo>
                <a:lnTo>
                  <a:pt x="757415" y="109727"/>
                </a:lnTo>
                <a:lnTo>
                  <a:pt x="757415" y="103174"/>
                </a:lnTo>
                <a:lnTo>
                  <a:pt x="718604" y="103174"/>
                </a:lnTo>
                <a:lnTo>
                  <a:pt x="715327" y="102082"/>
                </a:lnTo>
                <a:lnTo>
                  <a:pt x="710349" y="97713"/>
                </a:lnTo>
                <a:lnTo>
                  <a:pt x="709104" y="94386"/>
                </a:lnTo>
                <a:lnTo>
                  <a:pt x="709104" y="83057"/>
                </a:lnTo>
                <a:lnTo>
                  <a:pt x="708190" y="68732"/>
                </a:lnTo>
                <a:lnTo>
                  <a:pt x="721966" y="68732"/>
                </a:lnTo>
                <a:lnTo>
                  <a:pt x="710628" y="57454"/>
                </a:lnTo>
                <a:close/>
              </a:path>
              <a:path w="774700" h="147319">
                <a:moveTo>
                  <a:pt x="667651" y="57454"/>
                </a:moveTo>
                <a:lnTo>
                  <a:pt x="649973" y="57454"/>
                </a:lnTo>
                <a:lnTo>
                  <a:pt x="649931" y="99898"/>
                </a:lnTo>
                <a:lnTo>
                  <a:pt x="648449" y="104393"/>
                </a:lnTo>
                <a:lnTo>
                  <a:pt x="642353" y="111709"/>
                </a:lnTo>
                <a:lnTo>
                  <a:pt x="638136" y="113537"/>
                </a:lnTo>
                <a:lnTo>
                  <a:pt x="667651" y="113537"/>
                </a:lnTo>
                <a:lnTo>
                  <a:pt x="667651" y="57454"/>
                </a:lnTo>
                <a:close/>
              </a:path>
              <a:path w="774700" h="147319">
                <a:moveTo>
                  <a:pt x="721966" y="68732"/>
                </a:moveTo>
                <a:lnTo>
                  <a:pt x="708190" y="68732"/>
                </a:lnTo>
                <a:lnTo>
                  <a:pt x="717638" y="79095"/>
                </a:lnTo>
                <a:lnTo>
                  <a:pt x="735926" y="97078"/>
                </a:lnTo>
                <a:lnTo>
                  <a:pt x="732980" y="101142"/>
                </a:lnTo>
                <a:lnTo>
                  <a:pt x="728560" y="103174"/>
                </a:lnTo>
                <a:lnTo>
                  <a:pt x="757415" y="103174"/>
                </a:lnTo>
                <a:lnTo>
                  <a:pt x="757415" y="86105"/>
                </a:lnTo>
                <a:lnTo>
                  <a:pt x="739432" y="86105"/>
                </a:lnTo>
                <a:lnTo>
                  <a:pt x="721966" y="68732"/>
                </a:lnTo>
                <a:close/>
              </a:path>
              <a:path w="774700" h="147319">
                <a:moveTo>
                  <a:pt x="757415" y="57454"/>
                </a:moveTo>
                <a:lnTo>
                  <a:pt x="740041" y="57454"/>
                </a:lnTo>
                <a:lnTo>
                  <a:pt x="739915" y="84429"/>
                </a:lnTo>
                <a:lnTo>
                  <a:pt x="739838" y="84988"/>
                </a:lnTo>
                <a:lnTo>
                  <a:pt x="739432" y="86105"/>
                </a:lnTo>
                <a:lnTo>
                  <a:pt x="757415" y="86105"/>
                </a:lnTo>
                <a:lnTo>
                  <a:pt x="757415" y="57454"/>
                </a:lnTo>
                <a:close/>
              </a:path>
              <a:path w="774700" h="147319">
                <a:moveTo>
                  <a:pt x="638866" y="84429"/>
                </a:moveTo>
                <a:lnTo>
                  <a:pt x="633717" y="84429"/>
                </a:lnTo>
                <a:lnTo>
                  <a:pt x="639000" y="85953"/>
                </a:lnTo>
                <a:lnTo>
                  <a:pt x="638866" y="84429"/>
                </a:lnTo>
                <a:close/>
              </a:path>
              <a:path w="774700" h="147319">
                <a:moveTo>
                  <a:pt x="676338" y="43433"/>
                </a:moveTo>
                <a:lnTo>
                  <a:pt x="590384" y="43433"/>
                </a:lnTo>
                <a:lnTo>
                  <a:pt x="590384" y="57454"/>
                </a:lnTo>
                <a:lnTo>
                  <a:pt x="676338" y="57454"/>
                </a:lnTo>
                <a:lnTo>
                  <a:pt x="676338" y="43433"/>
                </a:lnTo>
                <a:close/>
              </a:path>
              <a:path w="774700" h="147319">
                <a:moveTo>
                  <a:pt x="684568" y="43433"/>
                </a:moveTo>
                <a:lnTo>
                  <a:pt x="676338" y="43433"/>
                </a:lnTo>
                <a:lnTo>
                  <a:pt x="676338" y="57454"/>
                </a:lnTo>
                <a:lnTo>
                  <a:pt x="684568" y="57454"/>
                </a:lnTo>
                <a:lnTo>
                  <a:pt x="684568" y="43433"/>
                </a:lnTo>
                <a:close/>
              </a:path>
              <a:path w="774700" h="147319">
                <a:moveTo>
                  <a:pt x="739584" y="43433"/>
                </a:moveTo>
                <a:lnTo>
                  <a:pt x="684568" y="43433"/>
                </a:lnTo>
                <a:lnTo>
                  <a:pt x="684568" y="57454"/>
                </a:lnTo>
                <a:lnTo>
                  <a:pt x="774331" y="57454"/>
                </a:lnTo>
                <a:lnTo>
                  <a:pt x="774331" y="44043"/>
                </a:lnTo>
                <a:lnTo>
                  <a:pt x="739584" y="44043"/>
                </a:lnTo>
                <a:lnTo>
                  <a:pt x="739584" y="43433"/>
                </a:lnTo>
                <a:close/>
              </a:path>
              <a:path w="774700" h="147319">
                <a:moveTo>
                  <a:pt x="760971" y="0"/>
                </a:moveTo>
                <a:lnTo>
                  <a:pt x="748068" y="0"/>
                </a:lnTo>
                <a:lnTo>
                  <a:pt x="742149" y="2285"/>
                </a:lnTo>
                <a:lnTo>
                  <a:pt x="732294" y="11429"/>
                </a:lnTo>
                <a:lnTo>
                  <a:pt x="729830" y="17068"/>
                </a:lnTo>
                <a:lnTo>
                  <a:pt x="729830" y="32105"/>
                </a:lnTo>
                <a:lnTo>
                  <a:pt x="733082" y="38455"/>
                </a:lnTo>
                <a:lnTo>
                  <a:pt x="739584" y="42824"/>
                </a:lnTo>
                <a:lnTo>
                  <a:pt x="739584" y="44043"/>
                </a:lnTo>
                <a:lnTo>
                  <a:pt x="757262" y="44043"/>
                </a:lnTo>
                <a:lnTo>
                  <a:pt x="757262" y="43433"/>
                </a:lnTo>
                <a:lnTo>
                  <a:pt x="749541" y="38861"/>
                </a:lnTo>
                <a:lnTo>
                  <a:pt x="745680" y="33172"/>
                </a:lnTo>
                <a:lnTo>
                  <a:pt x="745680" y="23012"/>
                </a:lnTo>
                <a:lnTo>
                  <a:pt x="746747" y="20294"/>
                </a:lnTo>
                <a:lnTo>
                  <a:pt x="751014" y="16128"/>
                </a:lnTo>
                <a:lnTo>
                  <a:pt x="753757" y="15087"/>
                </a:lnTo>
                <a:lnTo>
                  <a:pt x="767327" y="15087"/>
                </a:lnTo>
                <a:lnTo>
                  <a:pt x="770978" y="3505"/>
                </a:lnTo>
                <a:lnTo>
                  <a:pt x="766305" y="1168"/>
                </a:lnTo>
                <a:lnTo>
                  <a:pt x="760971" y="0"/>
                </a:lnTo>
                <a:close/>
              </a:path>
              <a:path w="774700" h="147319">
                <a:moveTo>
                  <a:pt x="774331" y="43433"/>
                </a:moveTo>
                <a:lnTo>
                  <a:pt x="757262" y="43433"/>
                </a:lnTo>
                <a:lnTo>
                  <a:pt x="757262" y="44043"/>
                </a:lnTo>
                <a:lnTo>
                  <a:pt x="774331" y="44043"/>
                </a:lnTo>
                <a:lnTo>
                  <a:pt x="774331" y="43433"/>
                </a:lnTo>
                <a:close/>
              </a:path>
              <a:path w="774700" h="147319">
                <a:moveTo>
                  <a:pt x="767327" y="15087"/>
                </a:moveTo>
                <a:lnTo>
                  <a:pt x="760463" y="15087"/>
                </a:lnTo>
                <a:lnTo>
                  <a:pt x="763612" y="15900"/>
                </a:lnTo>
                <a:lnTo>
                  <a:pt x="766559" y="17525"/>
                </a:lnTo>
                <a:lnTo>
                  <a:pt x="767327" y="1508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26256" y="2119746"/>
            <a:ext cx="6714755" cy="16938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26257" y="2296390"/>
            <a:ext cx="6714753" cy="16790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26257" y="2515552"/>
            <a:ext cx="6755744" cy="15778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26257" y="2708565"/>
            <a:ext cx="6755744" cy="18524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26257" y="2944092"/>
            <a:ext cx="6755744" cy="16626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67248" y="3148884"/>
            <a:ext cx="6714752" cy="210051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7608064" y="3415148"/>
            <a:ext cx="709807" cy="164221"/>
          </a:xfrm>
          <a:custGeom>
            <a:avLst/>
            <a:gdLst/>
            <a:ahLst/>
            <a:cxnLst/>
            <a:rect l="l" t="t" r="r" b="b"/>
            <a:pathLst>
              <a:path w="523239" h="148589">
                <a:moveTo>
                  <a:pt x="21031" y="111556"/>
                </a:moveTo>
                <a:lnTo>
                  <a:pt x="8534" y="123139"/>
                </a:lnTo>
                <a:lnTo>
                  <a:pt x="12911" y="128077"/>
                </a:lnTo>
                <a:lnTo>
                  <a:pt x="17811" y="132683"/>
                </a:lnTo>
                <a:lnTo>
                  <a:pt x="57607" y="148437"/>
                </a:lnTo>
                <a:lnTo>
                  <a:pt x="68275" y="148437"/>
                </a:lnTo>
                <a:lnTo>
                  <a:pt x="76301" y="145846"/>
                </a:lnTo>
                <a:lnTo>
                  <a:pt x="87071" y="135483"/>
                </a:lnTo>
                <a:lnTo>
                  <a:pt x="87600" y="134264"/>
                </a:lnTo>
                <a:lnTo>
                  <a:pt x="57302" y="134264"/>
                </a:lnTo>
                <a:lnTo>
                  <a:pt x="47434" y="132845"/>
                </a:lnTo>
                <a:lnTo>
                  <a:pt x="38099" y="128587"/>
                </a:lnTo>
                <a:lnTo>
                  <a:pt x="29298" y="121491"/>
                </a:lnTo>
                <a:lnTo>
                  <a:pt x="21031" y="111556"/>
                </a:lnTo>
                <a:close/>
              </a:path>
              <a:path w="523239" h="148589">
                <a:moveTo>
                  <a:pt x="88938" y="112928"/>
                </a:moveTo>
                <a:lnTo>
                  <a:pt x="65379" y="112928"/>
                </a:lnTo>
                <a:lnTo>
                  <a:pt x="67665" y="113817"/>
                </a:lnTo>
                <a:lnTo>
                  <a:pt x="71323" y="117373"/>
                </a:lnTo>
                <a:lnTo>
                  <a:pt x="72175" y="119481"/>
                </a:lnTo>
                <a:lnTo>
                  <a:pt x="72237" y="126237"/>
                </a:lnTo>
                <a:lnTo>
                  <a:pt x="70789" y="129184"/>
                </a:lnTo>
                <a:lnTo>
                  <a:pt x="64998" y="133248"/>
                </a:lnTo>
                <a:lnTo>
                  <a:pt x="61467" y="134264"/>
                </a:lnTo>
                <a:lnTo>
                  <a:pt x="87600" y="134264"/>
                </a:lnTo>
                <a:lnTo>
                  <a:pt x="89763" y="129285"/>
                </a:lnTo>
                <a:lnTo>
                  <a:pt x="89763" y="114858"/>
                </a:lnTo>
                <a:lnTo>
                  <a:pt x="88938" y="112928"/>
                </a:lnTo>
                <a:close/>
              </a:path>
              <a:path w="523239" h="148589">
                <a:moveTo>
                  <a:pt x="55473" y="99232"/>
                </a:moveTo>
                <a:lnTo>
                  <a:pt x="49796" y="101003"/>
                </a:lnTo>
                <a:lnTo>
                  <a:pt x="44186" y="104384"/>
                </a:lnTo>
                <a:lnTo>
                  <a:pt x="39471" y="109118"/>
                </a:lnTo>
                <a:lnTo>
                  <a:pt x="51206" y="119481"/>
                </a:lnTo>
                <a:lnTo>
                  <a:pt x="54051" y="115112"/>
                </a:lnTo>
                <a:lnTo>
                  <a:pt x="57861" y="112928"/>
                </a:lnTo>
                <a:lnTo>
                  <a:pt x="88938" y="112928"/>
                </a:lnTo>
                <a:lnTo>
                  <a:pt x="87299" y="109092"/>
                </a:lnTo>
                <a:lnTo>
                  <a:pt x="80024" y="102717"/>
                </a:lnTo>
                <a:lnTo>
                  <a:pt x="55473" y="102717"/>
                </a:lnTo>
                <a:lnTo>
                  <a:pt x="55473" y="99232"/>
                </a:lnTo>
                <a:close/>
              </a:path>
              <a:path w="523239" h="148589">
                <a:moveTo>
                  <a:pt x="161645" y="31546"/>
                </a:moveTo>
                <a:lnTo>
                  <a:pt x="149656" y="31546"/>
                </a:lnTo>
                <a:lnTo>
                  <a:pt x="143332" y="34086"/>
                </a:lnTo>
                <a:lnTo>
                  <a:pt x="132664" y="44246"/>
                </a:lnTo>
                <a:lnTo>
                  <a:pt x="129997" y="51460"/>
                </a:lnTo>
                <a:lnTo>
                  <a:pt x="130066" y="61772"/>
                </a:lnTo>
                <a:lnTo>
                  <a:pt x="146875" y="96926"/>
                </a:lnTo>
                <a:lnTo>
                  <a:pt x="158648" y="105003"/>
                </a:lnTo>
                <a:lnTo>
                  <a:pt x="170078" y="92963"/>
                </a:lnTo>
                <a:lnTo>
                  <a:pt x="160343" y="86544"/>
                </a:lnTo>
                <a:lnTo>
                  <a:pt x="153390" y="79171"/>
                </a:lnTo>
                <a:lnTo>
                  <a:pt x="149304" y="71018"/>
                </a:lnTo>
                <a:lnTo>
                  <a:pt x="149198" y="70713"/>
                </a:lnTo>
                <a:lnTo>
                  <a:pt x="147858" y="61772"/>
                </a:lnTo>
                <a:lnTo>
                  <a:pt x="147827" y="56387"/>
                </a:lnTo>
                <a:lnTo>
                  <a:pt x="148894" y="52603"/>
                </a:lnTo>
                <a:lnTo>
                  <a:pt x="153161" y="47828"/>
                </a:lnTo>
                <a:lnTo>
                  <a:pt x="155701" y="46634"/>
                </a:lnTo>
                <a:lnTo>
                  <a:pt x="188232" y="46634"/>
                </a:lnTo>
                <a:lnTo>
                  <a:pt x="188467" y="46329"/>
                </a:lnTo>
                <a:lnTo>
                  <a:pt x="222351" y="46329"/>
                </a:lnTo>
                <a:lnTo>
                  <a:pt x="222351" y="43129"/>
                </a:lnTo>
                <a:lnTo>
                  <a:pt x="176021" y="43129"/>
                </a:lnTo>
                <a:lnTo>
                  <a:pt x="174599" y="39471"/>
                </a:lnTo>
                <a:lnTo>
                  <a:pt x="172237" y="36626"/>
                </a:lnTo>
                <a:lnTo>
                  <a:pt x="165633" y="32562"/>
                </a:lnTo>
                <a:lnTo>
                  <a:pt x="161645" y="31546"/>
                </a:lnTo>
                <a:close/>
              </a:path>
              <a:path w="523239" h="148589">
                <a:moveTo>
                  <a:pt x="71221" y="98297"/>
                </a:moveTo>
                <a:lnTo>
                  <a:pt x="63703" y="98297"/>
                </a:lnTo>
                <a:lnTo>
                  <a:pt x="56302" y="98974"/>
                </a:lnTo>
                <a:lnTo>
                  <a:pt x="55473" y="99232"/>
                </a:lnTo>
                <a:lnTo>
                  <a:pt x="55473" y="102717"/>
                </a:lnTo>
                <a:lnTo>
                  <a:pt x="72999" y="102717"/>
                </a:lnTo>
                <a:lnTo>
                  <a:pt x="72999" y="98914"/>
                </a:lnTo>
                <a:lnTo>
                  <a:pt x="71221" y="98297"/>
                </a:lnTo>
                <a:close/>
              </a:path>
              <a:path w="523239" h="148589">
                <a:moveTo>
                  <a:pt x="72999" y="98914"/>
                </a:moveTo>
                <a:lnTo>
                  <a:pt x="72999" y="102717"/>
                </a:lnTo>
                <a:lnTo>
                  <a:pt x="80024" y="102717"/>
                </a:lnTo>
                <a:lnTo>
                  <a:pt x="77444" y="100456"/>
                </a:lnTo>
                <a:lnTo>
                  <a:pt x="72999" y="98914"/>
                </a:lnTo>
                <a:close/>
              </a:path>
              <a:path w="523239" h="148589">
                <a:moveTo>
                  <a:pt x="222351" y="46329"/>
                </a:moveTo>
                <a:lnTo>
                  <a:pt x="198831" y="46329"/>
                </a:lnTo>
                <a:lnTo>
                  <a:pt x="201879" y="47396"/>
                </a:lnTo>
                <a:lnTo>
                  <a:pt x="204520" y="49529"/>
                </a:lnTo>
                <a:lnTo>
                  <a:pt x="204520" y="102717"/>
                </a:lnTo>
                <a:lnTo>
                  <a:pt x="222351" y="102717"/>
                </a:lnTo>
                <a:lnTo>
                  <a:pt x="222351" y="46329"/>
                </a:lnTo>
                <a:close/>
              </a:path>
              <a:path w="523239" h="148589">
                <a:moveTo>
                  <a:pt x="72999" y="78790"/>
                </a:moveTo>
                <a:lnTo>
                  <a:pt x="55473" y="78790"/>
                </a:lnTo>
                <a:lnTo>
                  <a:pt x="55473" y="99232"/>
                </a:lnTo>
                <a:lnTo>
                  <a:pt x="56302" y="98974"/>
                </a:lnTo>
                <a:lnTo>
                  <a:pt x="63703" y="98297"/>
                </a:lnTo>
                <a:lnTo>
                  <a:pt x="72999" y="98297"/>
                </a:lnTo>
                <a:lnTo>
                  <a:pt x="72999" y="78790"/>
                </a:lnTo>
                <a:close/>
              </a:path>
              <a:path w="523239" h="148589">
                <a:moveTo>
                  <a:pt x="72999" y="98297"/>
                </a:moveTo>
                <a:lnTo>
                  <a:pt x="71221" y="98297"/>
                </a:lnTo>
                <a:lnTo>
                  <a:pt x="72999" y="98914"/>
                </a:lnTo>
                <a:lnTo>
                  <a:pt x="72999" y="98297"/>
                </a:lnTo>
                <a:close/>
              </a:path>
              <a:path w="523239" h="148589">
                <a:moveTo>
                  <a:pt x="82143" y="70713"/>
                </a:moveTo>
                <a:lnTo>
                  <a:pt x="84886" y="86105"/>
                </a:lnTo>
                <a:lnTo>
                  <a:pt x="94132" y="87121"/>
                </a:lnTo>
                <a:lnTo>
                  <a:pt x="102107" y="85039"/>
                </a:lnTo>
                <a:lnTo>
                  <a:pt x="115519" y="74675"/>
                </a:lnTo>
                <a:lnTo>
                  <a:pt x="116796" y="71831"/>
                </a:lnTo>
                <a:lnTo>
                  <a:pt x="87426" y="71831"/>
                </a:lnTo>
                <a:lnTo>
                  <a:pt x="82143" y="70713"/>
                </a:lnTo>
                <a:close/>
              </a:path>
              <a:path w="523239" h="148589">
                <a:moveTo>
                  <a:pt x="34340" y="28193"/>
                </a:moveTo>
                <a:lnTo>
                  <a:pt x="26339" y="30302"/>
                </a:lnTo>
                <a:lnTo>
                  <a:pt x="12826" y="40563"/>
                </a:lnTo>
                <a:lnTo>
                  <a:pt x="9587" y="47701"/>
                </a:lnTo>
                <a:lnTo>
                  <a:pt x="9569" y="66293"/>
                </a:lnTo>
                <a:lnTo>
                  <a:pt x="12115" y="72720"/>
                </a:lnTo>
                <a:lnTo>
                  <a:pt x="22783" y="83184"/>
                </a:lnTo>
                <a:lnTo>
                  <a:pt x="29311" y="85801"/>
                </a:lnTo>
                <a:lnTo>
                  <a:pt x="44754" y="85801"/>
                </a:lnTo>
                <a:lnTo>
                  <a:pt x="50698" y="83464"/>
                </a:lnTo>
                <a:lnTo>
                  <a:pt x="54863" y="78790"/>
                </a:lnTo>
                <a:lnTo>
                  <a:pt x="72999" y="78790"/>
                </a:lnTo>
                <a:lnTo>
                  <a:pt x="72999" y="71018"/>
                </a:lnTo>
                <a:lnTo>
                  <a:pt x="36728" y="71018"/>
                </a:lnTo>
                <a:lnTo>
                  <a:pt x="33477" y="69799"/>
                </a:lnTo>
                <a:lnTo>
                  <a:pt x="28397" y="64922"/>
                </a:lnTo>
                <a:lnTo>
                  <a:pt x="27127" y="61772"/>
                </a:lnTo>
                <a:lnTo>
                  <a:pt x="27239" y="52603"/>
                </a:lnTo>
                <a:lnTo>
                  <a:pt x="28981" y="49072"/>
                </a:lnTo>
                <a:lnTo>
                  <a:pt x="36398" y="44195"/>
                </a:lnTo>
                <a:lnTo>
                  <a:pt x="40944" y="43484"/>
                </a:lnTo>
                <a:lnTo>
                  <a:pt x="46148" y="43484"/>
                </a:lnTo>
                <a:lnTo>
                  <a:pt x="43586" y="29108"/>
                </a:lnTo>
                <a:lnTo>
                  <a:pt x="34340" y="28193"/>
                </a:lnTo>
                <a:close/>
              </a:path>
              <a:path w="523239" h="148589">
                <a:moveTo>
                  <a:pt x="188232" y="46634"/>
                </a:moveTo>
                <a:lnTo>
                  <a:pt x="161797" y="46634"/>
                </a:lnTo>
                <a:lnTo>
                  <a:pt x="164261" y="47701"/>
                </a:lnTo>
                <a:lnTo>
                  <a:pt x="167817" y="51968"/>
                </a:lnTo>
                <a:lnTo>
                  <a:pt x="168706" y="55016"/>
                </a:lnTo>
                <a:lnTo>
                  <a:pt x="168706" y="74066"/>
                </a:lnTo>
                <a:lnTo>
                  <a:pt x="185013" y="74066"/>
                </a:lnTo>
                <a:lnTo>
                  <a:pt x="185013" y="50799"/>
                </a:lnTo>
                <a:lnTo>
                  <a:pt x="188232" y="46634"/>
                </a:lnTo>
                <a:close/>
              </a:path>
              <a:path w="523239" h="148589">
                <a:moveTo>
                  <a:pt x="116950" y="44348"/>
                </a:moveTo>
                <a:lnTo>
                  <a:pt x="91947" y="44348"/>
                </a:lnTo>
                <a:lnTo>
                  <a:pt x="95097" y="45542"/>
                </a:lnTo>
                <a:lnTo>
                  <a:pt x="99974" y="50317"/>
                </a:lnTo>
                <a:lnTo>
                  <a:pt x="101193" y="53441"/>
                </a:lnTo>
                <a:lnTo>
                  <a:pt x="101193" y="62483"/>
                </a:lnTo>
                <a:lnTo>
                  <a:pt x="99339" y="66293"/>
                </a:lnTo>
                <a:lnTo>
                  <a:pt x="91922" y="71170"/>
                </a:lnTo>
                <a:lnTo>
                  <a:pt x="87426" y="71831"/>
                </a:lnTo>
                <a:lnTo>
                  <a:pt x="116796" y="71831"/>
                </a:lnTo>
                <a:lnTo>
                  <a:pt x="118871" y="67208"/>
                </a:lnTo>
                <a:lnTo>
                  <a:pt x="118811" y="49072"/>
                </a:lnTo>
                <a:lnTo>
                  <a:pt x="116950" y="44348"/>
                </a:lnTo>
                <a:close/>
              </a:path>
              <a:path w="523239" h="148589">
                <a:moveTo>
                  <a:pt x="72999" y="16154"/>
                </a:moveTo>
                <a:lnTo>
                  <a:pt x="55473" y="16154"/>
                </a:lnTo>
                <a:lnTo>
                  <a:pt x="55473" y="59689"/>
                </a:lnTo>
                <a:lnTo>
                  <a:pt x="54127" y="63525"/>
                </a:lnTo>
                <a:lnTo>
                  <a:pt x="48742" y="69519"/>
                </a:lnTo>
                <a:lnTo>
                  <a:pt x="45161" y="71018"/>
                </a:lnTo>
                <a:lnTo>
                  <a:pt x="72999" y="71018"/>
                </a:lnTo>
                <a:lnTo>
                  <a:pt x="72999" y="55524"/>
                </a:lnTo>
                <a:lnTo>
                  <a:pt x="74396" y="51714"/>
                </a:lnTo>
                <a:lnTo>
                  <a:pt x="79984" y="45821"/>
                </a:lnTo>
                <a:lnTo>
                  <a:pt x="83616" y="44348"/>
                </a:lnTo>
                <a:lnTo>
                  <a:pt x="116950" y="44348"/>
                </a:lnTo>
                <a:lnTo>
                  <a:pt x="116230" y="42519"/>
                </a:lnTo>
                <a:lnTo>
                  <a:pt x="110170" y="36575"/>
                </a:lnTo>
                <a:lnTo>
                  <a:pt x="72999" y="36575"/>
                </a:lnTo>
                <a:lnTo>
                  <a:pt x="72999" y="16154"/>
                </a:lnTo>
                <a:close/>
              </a:path>
              <a:path w="523239" h="148589">
                <a:moveTo>
                  <a:pt x="46148" y="43484"/>
                </a:moveTo>
                <a:lnTo>
                  <a:pt x="40944" y="43484"/>
                </a:lnTo>
                <a:lnTo>
                  <a:pt x="46329" y="44500"/>
                </a:lnTo>
                <a:lnTo>
                  <a:pt x="46148" y="43484"/>
                </a:lnTo>
                <a:close/>
              </a:path>
              <a:path w="523239" h="148589">
                <a:moveTo>
                  <a:pt x="197357" y="30937"/>
                </a:moveTo>
                <a:lnTo>
                  <a:pt x="188620" y="30937"/>
                </a:lnTo>
                <a:lnTo>
                  <a:pt x="185369" y="32003"/>
                </a:lnTo>
                <a:lnTo>
                  <a:pt x="179476" y="36271"/>
                </a:lnTo>
                <a:lnTo>
                  <a:pt x="177545" y="39268"/>
                </a:lnTo>
                <a:lnTo>
                  <a:pt x="176631" y="43129"/>
                </a:lnTo>
                <a:lnTo>
                  <a:pt x="222351" y="43129"/>
                </a:lnTo>
                <a:lnTo>
                  <a:pt x="222351" y="34899"/>
                </a:lnTo>
                <a:lnTo>
                  <a:pt x="203911" y="34899"/>
                </a:lnTo>
                <a:lnTo>
                  <a:pt x="201269" y="32257"/>
                </a:lnTo>
                <a:lnTo>
                  <a:pt x="197357" y="30937"/>
                </a:lnTo>
                <a:close/>
              </a:path>
              <a:path w="523239" h="148589">
                <a:moveTo>
                  <a:pt x="99161" y="29565"/>
                </a:moveTo>
                <a:lnTo>
                  <a:pt x="84023" y="29565"/>
                </a:lnTo>
                <a:lnTo>
                  <a:pt x="78079" y="31902"/>
                </a:lnTo>
                <a:lnTo>
                  <a:pt x="73609" y="36575"/>
                </a:lnTo>
                <a:lnTo>
                  <a:pt x="110170" y="36575"/>
                </a:lnTo>
                <a:lnTo>
                  <a:pt x="105663" y="32156"/>
                </a:lnTo>
                <a:lnTo>
                  <a:pt x="99161" y="29565"/>
                </a:lnTo>
                <a:close/>
              </a:path>
              <a:path w="523239" h="148589">
                <a:moveTo>
                  <a:pt x="222351" y="16154"/>
                </a:moveTo>
                <a:lnTo>
                  <a:pt x="204520" y="16154"/>
                </a:lnTo>
                <a:lnTo>
                  <a:pt x="204520" y="34899"/>
                </a:lnTo>
                <a:lnTo>
                  <a:pt x="222351" y="34899"/>
                </a:lnTo>
                <a:lnTo>
                  <a:pt x="222351" y="16154"/>
                </a:lnTo>
                <a:close/>
              </a:path>
              <a:path w="523239" h="148589">
                <a:moveTo>
                  <a:pt x="120091" y="2133"/>
                </a:moveTo>
                <a:lnTo>
                  <a:pt x="0" y="2133"/>
                </a:lnTo>
                <a:lnTo>
                  <a:pt x="0" y="16154"/>
                </a:lnTo>
                <a:lnTo>
                  <a:pt x="120091" y="16154"/>
                </a:lnTo>
                <a:lnTo>
                  <a:pt x="120091" y="2133"/>
                </a:lnTo>
                <a:close/>
              </a:path>
              <a:path w="523239" h="148589">
                <a:moveTo>
                  <a:pt x="128320" y="2133"/>
                </a:moveTo>
                <a:lnTo>
                  <a:pt x="120091" y="2133"/>
                </a:lnTo>
                <a:lnTo>
                  <a:pt x="120091" y="16154"/>
                </a:lnTo>
                <a:lnTo>
                  <a:pt x="128320" y="16154"/>
                </a:lnTo>
                <a:lnTo>
                  <a:pt x="128320" y="2133"/>
                </a:lnTo>
                <a:close/>
              </a:path>
              <a:path w="523239" h="148589">
                <a:moveTo>
                  <a:pt x="239267" y="2133"/>
                </a:moveTo>
                <a:lnTo>
                  <a:pt x="128320" y="2133"/>
                </a:lnTo>
                <a:lnTo>
                  <a:pt x="128320" y="16154"/>
                </a:lnTo>
                <a:lnTo>
                  <a:pt x="239267" y="16154"/>
                </a:lnTo>
                <a:lnTo>
                  <a:pt x="239267" y="2133"/>
                </a:lnTo>
                <a:close/>
              </a:path>
              <a:path w="523239" h="148589">
                <a:moveTo>
                  <a:pt x="428091" y="79705"/>
                </a:moveTo>
                <a:lnTo>
                  <a:pt x="410413" y="79705"/>
                </a:lnTo>
                <a:lnTo>
                  <a:pt x="410413" y="102717"/>
                </a:lnTo>
                <a:lnTo>
                  <a:pt x="428091" y="102717"/>
                </a:lnTo>
                <a:lnTo>
                  <a:pt x="428091" y="79705"/>
                </a:lnTo>
                <a:close/>
              </a:path>
              <a:path w="523239" h="148589">
                <a:moveTo>
                  <a:pt x="428091" y="1523"/>
                </a:moveTo>
                <a:lnTo>
                  <a:pt x="406603" y="1523"/>
                </a:lnTo>
                <a:lnTo>
                  <a:pt x="367588" y="65074"/>
                </a:lnTo>
                <a:lnTo>
                  <a:pt x="371551" y="79705"/>
                </a:lnTo>
                <a:lnTo>
                  <a:pt x="441807" y="79705"/>
                </a:lnTo>
                <a:lnTo>
                  <a:pt x="441807" y="64465"/>
                </a:lnTo>
                <a:lnTo>
                  <a:pt x="386333" y="64465"/>
                </a:lnTo>
                <a:lnTo>
                  <a:pt x="401421" y="39928"/>
                </a:lnTo>
                <a:lnTo>
                  <a:pt x="411632" y="20573"/>
                </a:lnTo>
                <a:lnTo>
                  <a:pt x="428091" y="20573"/>
                </a:lnTo>
                <a:lnTo>
                  <a:pt x="428091" y="1523"/>
                </a:lnTo>
                <a:close/>
              </a:path>
              <a:path w="523239" h="148589">
                <a:moveTo>
                  <a:pt x="428091" y="20573"/>
                </a:moveTo>
                <a:lnTo>
                  <a:pt x="412241" y="20573"/>
                </a:lnTo>
                <a:lnTo>
                  <a:pt x="410413" y="44195"/>
                </a:lnTo>
                <a:lnTo>
                  <a:pt x="410413" y="64465"/>
                </a:lnTo>
                <a:lnTo>
                  <a:pt x="428091" y="64465"/>
                </a:lnTo>
                <a:lnTo>
                  <a:pt x="428091" y="20573"/>
                </a:lnTo>
                <a:close/>
              </a:path>
              <a:path w="523239" h="148589">
                <a:moveTo>
                  <a:pt x="487667" y="0"/>
                </a:moveTo>
                <a:lnTo>
                  <a:pt x="471665" y="3295"/>
                </a:lnTo>
                <a:lnTo>
                  <a:pt x="460235" y="13182"/>
                </a:lnTo>
                <a:lnTo>
                  <a:pt x="453377" y="29660"/>
                </a:lnTo>
                <a:lnTo>
                  <a:pt x="451091" y="52730"/>
                </a:lnTo>
                <a:lnTo>
                  <a:pt x="451605" y="65112"/>
                </a:lnTo>
                <a:lnTo>
                  <a:pt x="470103" y="101117"/>
                </a:lnTo>
                <a:lnTo>
                  <a:pt x="485990" y="104241"/>
                </a:lnTo>
                <a:lnTo>
                  <a:pt x="502059" y="100974"/>
                </a:lnTo>
                <a:lnTo>
                  <a:pt x="513537" y="91173"/>
                </a:lnTo>
                <a:lnTo>
                  <a:pt x="514709" y="88391"/>
                </a:lnTo>
                <a:lnTo>
                  <a:pt x="480961" y="88391"/>
                </a:lnTo>
                <a:lnTo>
                  <a:pt x="476516" y="85445"/>
                </a:lnTo>
                <a:lnTo>
                  <a:pt x="469531" y="51968"/>
                </a:lnTo>
                <a:lnTo>
                  <a:pt x="469760" y="43038"/>
                </a:lnTo>
                <a:lnTo>
                  <a:pt x="480047" y="15849"/>
                </a:lnTo>
                <a:lnTo>
                  <a:pt x="515967" y="15849"/>
                </a:lnTo>
                <a:lnTo>
                  <a:pt x="514337" y="12649"/>
                </a:lnTo>
                <a:lnTo>
                  <a:pt x="509527" y="7115"/>
                </a:lnTo>
                <a:lnTo>
                  <a:pt x="503478" y="3162"/>
                </a:lnTo>
                <a:lnTo>
                  <a:pt x="496192" y="790"/>
                </a:lnTo>
                <a:lnTo>
                  <a:pt x="487667" y="0"/>
                </a:lnTo>
                <a:close/>
              </a:path>
              <a:path w="523239" h="148589">
                <a:moveTo>
                  <a:pt x="515967" y="15849"/>
                </a:moveTo>
                <a:lnTo>
                  <a:pt x="492645" y="15849"/>
                </a:lnTo>
                <a:lnTo>
                  <a:pt x="497166" y="18872"/>
                </a:lnTo>
                <a:lnTo>
                  <a:pt x="500011" y="24917"/>
                </a:lnTo>
                <a:lnTo>
                  <a:pt x="501878" y="30056"/>
                </a:lnTo>
                <a:lnTo>
                  <a:pt x="503212" y="36404"/>
                </a:lnTo>
                <a:lnTo>
                  <a:pt x="504012" y="43962"/>
                </a:lnTo>
                <a:lnTo>
                  <a:pt x="504278" y="52730"/>
                </a:lnTo>
                <a:lnTo>
                  <a:pt x="504045" y="61583"/>
                </a:lnTo>
                <a:lnTo>
                  <a:pt x="493560" y="88391"/>
                </a:lnTo>
                <a:lnTo>
                  <a:pt x="514709" y="88391"/>
                </a:lnTo>
                <a:lnTo>
                  <a:pt x="520423" y="74837"/>
                </a:lnTo>
                <a:lnTo>
                  <a:pt x="522719" y="51968"/>
                </a:lnTo>
                <a:lnTo>
                  <a:pt x="522195" y="39509"/>
                </a:lnTo>
                <a:lnTo>
                  <a:pt x="520623" y="28803"/>
                </a:lnTo>
                <a:lnTo>
                  <a:pt x="518004" y="19850"/>
                </a:lnTo>
                <a:lnTo>
                  <a:pt x="515967" y="158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83440" y="3524078"/>
            <a:ext cx="1183243" cy="167904"/>
          </a:xfrm>
          <a:custGeom>
            <a:avLst/>
            <a:gdLst/>
            <a:ahLst/>
            <a:cxnLst/>
            <a:rect l="l" t="t" r="r" b="b"/>
            <a:pathLst>
              <a:path w="891539" h="163829">
                <a:moveTo>
                  <a:pt x="19050" y="38100"/>
                </a:moveTo>
                <a:lnTo>
                  <a:pt x="0" y="38100"/>
                </a:lnTo>
                <a:lnTo>
                  <a:pt x="0" y="144932"/>
                </a:lnTo>
                <a:lnTo>
                  <a:pt x="19050" y="144932"/>
                </a:lnTo>
                <a:lnTo>
                  <a:pt x="19050" y="38100"/>
                </a:lnTo>
                <a:close/>
              </a:path>
              <a:path w="891539" h="163829">
                <a:moveTo>
                  <a:pt x="67056" y="38100"/>
                </a:moveTo>
                <a:lnTo>
                  <a:pt x="48006" y="38100"/>
                </a:lnTo>
                <a:lnTo>
                  <a:pt x="48006" y="144932"/>
                </a:lnTo>
                <a:lnTo>
                  <a:pt x="67056" y="144932"/>
                </a:lnTo>
                <a:lnTo>
                  <a:pt x="67056" y="38100"/>
                </a:lnTo>
                <a:close/>
              </a:path>
              <a:path w="891539" h="163829">
                <a:moveTo>
                  <a:pt x="115062" y="38100"/>
                </a:moveTo>
                <a:lnTo>
                  <a:pt x="96012" y="38100"/>
                </a:lnTo>
                <a:lnTo>
                  <a:pt x="96012" y="144932"/>
                </a:lnTo>
                <a:lnTo>
                  <a:pt x="115062" y="144932"/>
                </a:lnTo>
                <a:lnTo>
                  <a:pt x="115062" y="38100"/>
                </a:lnTo>
                <a:close/>
              </a:path>
              <a:path w="891539" h="163829">
                <a:moveTo>
                  <a:pt x="181051" y="89611"/>
                </a:moveTo>
                <a:lnTo>
                  <a:pt x="132892" y="89611"/>
                </a:lnTo>
                <a:lnTo>
                  <a:pt x="132892" y="105155"/>
                </a:lnTo>
                <a:lnTo>
                  <a:pt x="181051" y="105155"/>
                </a:lnTo>
                <a:lnTo>
                  <a:pt x="181051" y="89611"/>
                </a:lnTo>
                <a:close/>
              </a:path>
              <a:path w="891539" h="163829">
                <a:moveTo>
                  <a:pt x="423202" y="58369"/>
                </a:moveTo>
                <a:lnTo>
                  <a:pt x="405218" y="58369"/>
                </a:lnTo>
                <a:lnTo>
                  <a:pt x="405218" y="66598"/>
                </a:lnTo>
                <a:lnTo>
                  <a:pt x="380987" y="72643"/>
                </a:lnTo>
                <a:lnTo>
                  <a:pt x="374357" y="75920"/>
                </a:lnTo>
                <a:lnTo>
                  <a:pt x="366128" y="84556"/>
                </a:lnTo>
                <a:lnTo>
                  <a:pt x="364142" y="90220"/>
                </a:lnTo>
                <a:lnTo>
                  <a:pt x="364070" y="97840"/>
                </a:lnTo>
                <a:lnTo>
                  <a:pt x="364909" y="106403"/>
                </a:lnTo>
                <a:lnTo>
                  <a:pt x="367419" y="113487"/>
                </a:lnTo>
                <a:lnTo>
                  <a:pt x="371614" y="119129"/>
                </a:lnTo>
                <a:lnTo>
                  <a:pt x="377482" y="123291"/>
                </a:lnTo>
                <a:lnTo>
                  <a:pt x="377482" y="123901"/>
                </a:lnTo>
                <a:lnTo>
                  <a:pt x="374738" y="125323"/>
                </a:lnTo>
                <a:lnTo>
                  <a:pt x="372376" y="127457"/>
                </a:lnTo>
                <a:lnTo>
                  <a:pt x="368414" y="133146"/>
                </a:lnTo>
                <a:lnTo>
                  <a:pt x="367423" y="136601"/>
                </a:lnTo>
                <a:lnTo>
                  <a:pt x="367423" y="147269"/>
                </a:lnTo>
                <a:lnTo>
                  <a:pt x="369785" y="152679"/>
                </a:lnTo>
                <a:lnTo>
                  <a:pt x="379234" y="161112"/>
                </a:lnTo>
                <a:lnTo>
                  <a:pt x="385457" y="163220"/>
                </a:lnTo>
                <a:lnTo>
                  <a:pt x="400596" y="163220"/>
                </a:lnTo>
                <a:lnTo>
                  <a:pt x="406844" y="161340"/>
                </a:lnTo>
                <a:lnTo>
                  <a:pt x="417004" y="153822"/>
                </a:lnTo>
                <a:lnTo>
                  <a:pt x="420318" y="149656"/>
                </a:lnTo>
                <a:lnTo>
                  <a:pt x="391147" y="149656"/>
                </a:lnTo>
                <a:lnTo>
                  <a:pt x="388480" y="148767"/>
                </a:lnTo>
                <a:lnTo>
                  <a:pt x="384924" y="145211"/>
                </a:lnTo>
                <a:lnTo>
                  <a:pt x="384035" y="143001"/>
                </a:lnTo>
                <a:lnTo>
                  <a:pt x="384035" y="132740"/>
                </a:lnTo>
                <a:lnTo>
                  <a:pt x="389978" y="128930"/>
                </a:lnTo>
                <a:lnTo>
                  <a:pt x="432237" y="128930"/>
                </a:lnTo>
                <a:lnTo>
                  <a:pt x="426402" y="121919"/>
                </a:lnTo>
                <a:lnTo>
                  <a:pt x="430466" y="117855"/>
                </a:lnTo>
                <a:lnTo>
                  <a:pt x="431320" y="115976"/>
                </a:lnTo>
                <a:lnTo>
                  <a:pt x="393636" y="115976"/>
                </a:lnTo>
                <a:lnTo>
                  <a:pt x="389547" y="114604"/>
                </a:lnTo>
                <a:lnTo>
                  <a:pt x="382943" y="109118"/>
                </a:lnTo>
                <a:lnTo>
                  <a:pt x="381292" y="105511"/>
                </a:lnTo>
                <a:lnTo>
                  <a:pt x="381346" y="96443"/>
                </a:lnTo>
                <a:lnTo>
                  <a:pt x="382765" y="93141"/>
                </a:lnTo>
                <a:lnTo>
                  <a:pt x="388658" y="88366"/>
                </a:lnTo>
                <a:lnTo>
                  <a:pt x="393941" y="86207"/>
                </a:lnTo>
                <a:lnTo>
                  <a:pt x="423202" y="78790"/>
                </a:lnTo>
                <a:lnTo>
                  <a:pt x="423202" y="58369"/>
                </a:lnTo>
                <a:close/>
              </a:path>
              <a:path w="891539" h="163829">
                <a:moveTo>
                  <a:pt x="444923" y="144170"/>
                </a:moveTo>
                <a:lnTo>
                  <a:pt x="423202" y="144170"/>
                </a:lnTo>
                <a:lnTo>
                  <a:pt x="429450" y="154686"/>
                </a:lnTo>
                <a:lnTo>
                  <a:pt x="448348" y="148285"/>
                </a:lnTo>
                <a:lnTo>
                  <a:pt x="444923" y="144170"/>
                </a:lnTo>
                <a:close/>
              </a:path>
              <a:path w="891539" h="163829">
                <a:moveTo>
                  <a:pt x="432237" y="128930"/>
                </a:moveTo>
                <a:lnTo>
                  <a:pt x="405523" y="128930"/>
                </a:lnTo>
                <a:lnTo>
                  <a:pt x="409282" y="129082"/>
                </a:lnTo>
                <a:lnTo>
                  <a:pt x="413143" y="129387"/>
                </a:lnTo>
                <a:lnTo>
                  <a:pt x="412534" y="135788"/>
                </a:lnTo>
                <a:lnTo>
                  <a:pt x="410603" y="140766"/>
                </a:lnTo>
                <a:lnTo>
                  <a:pt x="404101" y="147878"/>
                </a:lnTo>
                <a:lnTo>
                  <a:pt x="399884" y="149656"/>
                </a:lnTo>
                <a:lnTo>
                  <a:pt x="420318" y="149656"/>
                </a:lnTo>
                <a:lnTo>
                  <a:pt x="420560" y="149351"/>
                </a:lnTo>
                <a:lnTo>
                  <a:pt x="422592" y="144170"/>
                </a:lnTo>
                <a:lnTo>
                  <a:pt x="444923" y="144170"/>
                </a:lnTo>
                <a:lnTo>
                  <a:pt x="432237" y="128930"/>
                </a:lnTo>
                <a:close/>
              </a:path>
              <a:path w="891539" h="163829">
                <a:moveTo>
                  <a:pt x="517994" y="58369"/>
                </a:moveTo>
                <a:lnTo>
                  <a:pt x="500316" y="58369"/>
                </a:lnTo>
                <a:lnTo>
                  <a:pt x="500316" y="74828"/>
                </a:lnTo>
                <a:lnTo>
                  <a:pt x="471462" y="74828"/>
                </a:lnTo>
                <a:lnTo>
                  <a:pt x="464477" y="77393"/>
                </a:lnTo>
                <a:lnTo>
                  <a:pt x="452793" y="87655"/>
                </a:lnTo>
                <a:lnTo>
                  <a:pt x="449952" y="94792"/>
                </a:lnTo>
                <a:lnTo>
                  <a:pt x="449919" y="113661"/>
                </a:lnTo>
                <a:lnTo>
                  <a:pt x="452056" y="121589"/>
                </a:lnTo>
                <a:lnTo>
                  <a:pt x="460794" y="136118"/>
                </a:lnTo>
                <a:lnTo>
                  <a:pt x="466128" y="142036"/>
                </a:lnTo>
                <a:lnTo>
                  <a:pt x="472427" y="146608"/>
                </a:lnTo>
                <a:lnTo>
                  <a:pt x="485533" y="135636"/>
                </a:lnTo>
                <a:lnTo>
                  <a:pt x="477830" y="128930"/>
                </a:lnTo>
                <a:lnTo>
                  <a:pt x="472389" y="121653"/>
                </a:lnTo>
                <a:lnTo>
                  <a:pt x="469103" y="113661"/>
                </a:lnTo>
                <a:lnTo>
                  <a:pt x="468071" y="105511"/>
                </a:lnTo>
                <a:lnTo>
                  <a:pt x="468007" y="100126"/>
                </a:lnTo>
                <a:lnTo>
                  <a:pt x="469379" y="96443"/>
                </a:lnTo>
                <a:lnTo>
                  <a:pt x="474865" y="91465"/>
                </a:lnTo>
                <a:lnTo>
                  <a:pt x="478421" y="90220"/>
                </a:lnTo>
                <a:lnTo>
                  <a:pt x="517994" y="90220"/>
                </a:lnTo>
                <a:lnTo>
                  <a:pt x="517994" y="58369"/>
                </a:lnTo>
                <a:close/>
              </a:path>
              <a:path w="891539" h="163829">
                <a:moveTo>
                  <a:pt x="344258" y="58369"/>
                </a:moveTo>
                <a:lnTo>
                  <a:pt x="326580" y="58369"/>
                </a:lnTo>
                <a:lnTo>
                  <a:pt x="326580" y="144932"/>
                </a:lnTo>
                <a:lnTo>
                  <a:pt x="344258" y="144932"/>
                </a:lnTo>
                <a:lnTo>
                  <a:pt x="344258" y="58369"/>
                </a:lnTo>
                <a:close/>
              </a:path>
              <a:path w="891539" h="163829">
                <a:moveTo>
                  <a:pt x="517994" y="90220"/>
                </a:moveTo>
                <a:lnTo>
                  <a:pt x="500316" y="90220"/>
                </a:lnTo>
                <a:lnTo>
                  <a:pt x="500316" y="144932"/>
                </a:lnTo>
                <a:lnTo>
                  <a:pt x="517994" y="144932"/>
                </a:lnTo>
                <a:lnTo>
                  <a:pt x="517994" y="90220"/>
                </a:lnTo>
                <a:close/>
              </a:path>
              <a:path w="891539" h="163829">
                <a:moveTo>
                  <a:pt x="561276" y="58369"/>
                </a:moveTo>
                <a:lnTo>
                  <a:pt x="543598" y="58369"/>
                </a:lnTo>
                <a:lnTo>
                  <a:pt x="543598" y="144932"/>
                </a:lnTo>
                <a:lnTo>
                  <a:pt x="561276" y="144932"/>
                </a:lnTo>
                <a:lnTo>
                  <a:pt x="561276" y="58369"/>
                </a:lnTo>
                <a:close/>
              </a:path>
              <a:path w="891539" h="163829">
                <a:moveTo>
                  <a:pt x="655764" y="117805"/>
                </a:moveTo>
                <a:lnTo>
                  <a:pt x="638086" y="117805"/>
                </a:lnTo>
                <a:lnTo>
                  <a:pt x="638086" y="144932"/>
                </a:lnTo>
                <a:lnTo>
                  <a:pt x="655764" y="144932"/>
                </a:lnTo>
                <a:lnTo>
                  <a:pt x="655764" y="117805"/>
                </a:lnTo>
                <a:close/>
              </a:path>
              <a:path w="891539" h="163829">
                <a:moveTo>
                  <a:pt x="611720" y="58369"/>
                </a:moveTo>
                <a:lnTo>
                  <a:pt x="595261" y="58369"/>
                </a:lnTo>
                <a:lnTo>
                  <a:pt x="598716" y="62128"/>
                </a:lnTo>
                <a:lnTo>
                  <a:pt x="600443" y="66548"/>
                </a:lnTo>
                <a:lnTo>
                  <a:pt x="600443" y="76200"/>
                </a:lnTo>
                <a:lnTo>
                  <a:pt x="598665" y="79755"/>
                </a:lnTo>
                <a:lnTo>
                  <a:pt x="591553" y="84836"/>
                </a:lnTo>
                <a:lnTo>
                  <a:pt x="586371" y="86817"/>
                </a:lnTo>
                <a:lnTo>
                  <a:pt x="579564" y="88239"/>
                </a:lnTo>
                <a:lnTo>
                  <a:pt x="580655" y="96612"/>
                </a:lnTo>
                <a:lnTo>
                  <a:pt x="608372" y="125701"/>
                </a:lnTo>
                <a:lnTo>
                  <a:pt x="615530" y="126339"/>
                </a:lnTo>
                <a:lnTo>
                  <a:pt x="625081" y="126339"/>
                </a:lnTo>
                <a:lnTo>
                  <a:pt x="632396" y="123494"/>
                </a:lnTo>
                <a:lnTo>
                  <a:pt x="637476" y="117805"/>
                </a:lnTo>
                <a:lnTo>
                  <a:pt x="655764" y="117805"/>
                </a:lnTo>
                <a:lnTo>
                  <a:pt x="655764" y="111251"/>
                </a:lnTo>
                <a:lnTo>
                  <a:pt x="612533" y="111251"/>
                </a:lnTo>
                <a:lnTo>
                  <a:pt x="608114" y="109677"/>
                </a:lnTo>
                <a:lnTo>
                  <a:pt x="601611" y="103377"/>
                </a:lnTo>
                <a:lnTo>
                  <a:pt x="599630" y="99466"/>
                </a:lnTo>
                <a:lnTo>
                  <a:pt x="598919" y="94792"/>
                </a:lnTo>
                <a:lnTo>
                  <a:pt x="604405" y="93675"/>
                </a:lnTo>
                <a:lnTo>
                  <a:pt x="609003" y="91262"/>
                </a:lnTo>
                <a:lnTo>
                  <a:pt x="616419" y="83845"/>
                </a:lnTo>
                <a:lnTo>
                  <a:pt x="618274" y="79349"/>
                </a:lnTo>
                <a:lnTo>
                  <a:pt x="618274" y="67970"/>
                </a:lnTo>
                <a:lnTo>
                  <a:pt x="616089" y="62941"/>
                </a:lnTo>
                <a:lnTo>
                  <a:pt x="611720" y="58978"/>
                </a:lnTo>
                <a:lnTo>
                  <a:pt x="611720" y="58369"/>
                </a:lnTo>
                <a:close/>
              </a:path>
              <a:path w="891539" h="163829">
                <a:moveTo>
                  <a:pt x="421982" y="93421"/>
                </a:moveTo>
                <a:lnTo>
                  <a:pt x="410400" y="97688"/>
                </a:lnTo>
                <a:lnTo>
                  <a:pt x="410400" y="112775"/>
                </a:lnTo>
                <a:lnTo>
                  <a:pt x="407657" y="114909"/>
                </a:lnTo>
                <a:lnTo>
                  <a:pt x="403694" y="115976"/>
                </a:lnTo>
                <a:lnTo>
                  <a:pt x="431320" y="115976"/>
                </a:lnTo>
                <a:lnTo>
                  <a:pt x="432372" y="113661"/>
                </a:lnTo>
                <a:lnTo>
                  <a:pt x="432498" y="102107"/>
                </a:lnTo>
                <a:lnTo>
                  <a:pt x="428993" y="97078"/>
                </a:lnTo>
                <a:lnTo>
                  <a:pt x="421982" y="93421"/>
                </a:lnTo>
                <a:close/>
              </a:path>
              <a:path w="891539" h="163829">
                <a:moveTo>
                  <a:pt x="655764" y="58369"/>
                </a:moveTo>
                <a:lnTo>
                  <a:pt x="638086" y="58369"/>
                </a:lnTo>
                <a:lnTo>
                  <a:pt x="638086" y="97129"/>
                </a:lnTo>
                <a:lnTo>
                  <a:pt x="636308" y="102107"/>
                </a:lnTo>
                <a:lnTo>
                  <a:pt x="629196" y="109423"/>
                </a:lnTo>
                <a:lnTo>
                  <a:pt x="624319" y="111251"/>
                </a:lnTo>
                <a:lnTo>
                  <a:pt x="655764" y="111251"/>
                </a:lnTo>
                <a:lnTo>
                  <a:pt x="655764" y="58369"/>
                </a:lnTo>
                <a:close/>
              </a:path>
              <a:path w="891539" h="163829">
                <a:moveTo>
                  <a:pt x="352945" y="44348"/>
                </a:moveTo>
                <a:lnTo>
                  <a:pt x="309664" y="44348"/>
                </a:lnTo>
                <a:lnTo>
                  <a:pt x="309664" y="58369"/>
                </a:lnTo>
                <a:lnTo>
                  <a:pt x="352945" y="58369"/>
                </a:lnTo>
                <a:lnTo>
                  <a:pt x="352945" y="44348"/>
                </a:lnTo>
                <a:close/>
              </a:path>
              <a:path w="891539" h="163829">
                <a:moveTo>
                  <a:pt x="361175" y="44348"/>
                </a:moveTo>
                <a:lnTo>
                  <a:pt x="352945" y="44348"/>
                </a:lnTo>
                <a:lnTo>
                  <a:pt x="352945" y="58369"/>
                </a:lnTo>
                <a:lnTo>
                  <a:pt x="361175" y="58369"/>
                </a:lnTo>
                <a:lnTo>
                  <a:pt x="361175" y="44348"/>
                </a:lnTo>
                <a:close/>
              </a:path>
              <a:path w="891539" h="163829">
                <a:moveTo>
                  <a:pt x="438746" y="44348"/>
                </a:moveTo>
                <a:lnTo>
                  <a:pt x="361175" y="44348"/>
                </a:lnTo>
                <a:lnTo>
                  <a:pt x="361175" y="58369"/>
                </a:lnTo>
                <a:lnTo>
                  <a:pt x="438746" y="58369"/>
                </a:lnTo>
                <a:lnTo>
                  <a:pt x="438746" y="44348"/>
                </a:lnTo>
                <a:close/>
              </a:path>
              <a:path w="891539" h="163829">
                <a:moveTo>
                  <a:pt x="446976" y="44348"/>
                </a:moveTo>
                <a:lnTo>
                  <a:pt x="438746" y="44348"/>
                </a:lnTo>
                <a:lnTo>
                  <a:pt x="438746" y="58369"/>
                </a:lnTo>
                <a:lnTo>
                  <a:pt x="446976" y="58369"/>
                </a:lnTo>
                <a:lnTo>
                  <a:pt x="446976" y="44348"/>
                </a:lnTo>
                <a:close/>
              </a:path>
              <a:path w="891539" h="163829">
                <a:moveTo>
                  <a:pt x="526681" y="44348"/>
                </a:moveTo>
                <a:lnTo>
                  <a:pt x="446976" y="44348"/>
                </a:lnTo>
                <a:lnTo>
                  <a:pt x="446976" y="58369"/>
                </a:lnTo>
                <a:lnTo>
                  <a:pt x="526681" y="58369"/>
                </a:lnTo>
                <a:lnTo>
                  <a:pt x="526681" y="44348"/>
                </a:lnTo>
                <a:close/>
              </a:path>
              <a:path w="891539" h="163829">
                <a:moveTo>
                  <a:pt x="535063" y="44348"/>
                </a:moveTo>
                <a:lnTo>
                  <a:pt x="526681" y="44348"/>
                </a:lnTo>
                <a:lnTo>
                  <a:pt x="526681" y="58369"/>
                </a:lnTo>
                <a:lnTo>
                  <a:pt x="535063" y="58369"/>
                </a:lnTo>
                <a:lnTo>
                  <a:pt x="535063" y="44348"/>
                </a:lnTo>
                <a:close/>
              </a:path>
              <a:path w="891539" h="163829">
                <a:moveTo>
                  <a:pt x="569963" y="44348"/>
                </a:moveTo>
                <a:lnTo>
                  <a:pt x="535063" y="44348"/>
                </a:lnTo>
                <a:lnTo>
                  <a:pt x="535063" y="58369"/>
                </a:lnTo>
                <a:lnTo>
                  <a:pt x="569963" y="58369"/>
                </a:lnTo>
                <a:lnTo>
                  <a:pt x="569963" y="44348"/>
                </a:lnTo>
                <a:close/>
              </a:path>
              <a:path w="891539" h="163829">
                <a:moveTo>
                  <a:pt x="578192" y="44348"/>
                </a:moveTo>
                <a:lnTo>
                  <a:pt x="569963" y="44348"/>
                </a:lnTo>
                <a:lnTo>
                  <a:pt x="569963" y="58369"/>
                </a:lnTo>
                <a:lnTo>
                  <a:pt x="578192" y="58369"/>
                </a:lnTo>
                <a:lnTo>
                  <a:pt x="578192" y="44348"/>
                </a:lnTo>
                <a:close/>
              </a:path>
              <a:path w="891539" h="163829">
                <a:moveTo>
                  <a:pt x="672680" y="44348"/>
                </a:moveTo>
                <a:lnTo>
                  <a:pt x="578192" y="44348"/>
                </a:lnTo>
                <a:lnTo>
                  <a:pt x="578192" y="58369"/>
                </a:lnTo>
                <a:lnTo>
                  <a:pt x="672680" y="58369"/>
                </a:lnTo>
                <a:lnTo>
                  <a:pt x="672680" y="44348"/>
                </a:lnTo>
                <a:close/>
              </a:path>
              <a:path w="891539" h="163829">
                <a:moveTo>
                  <a:pt x="371538" y="0"/>
                </a:moveTo>
                <a:lnTo>
                  <a:pt x="364832" y="0"/>
                </a:lnTo>
                <a:lnTo>
                  <a:pt x="356641" y="538"/>
                </a:lnTo>
                <a:lnTo>
                  <a:pt x="327237" y="25255"/>
                </a:lnTo>
                <a:lnTo>
                  <a:pt x="326580" y="32461"/>
                </a:lnTo>
                <a:lnTo>
                  <a:pt x="326580" y="44348"/>
                </a:lnTo>
                <a:lnTo>
                  <a:pt x="344258" y="44348"/>
                </a:lnTo>
                <a:lnTo>
                  <a:pt x="344328" y="26708"/>
                </a:lnTo>
                <a:lnTo>
                  <a:pt x="346062" y="22605"/>
                </a:lnTo>
                <a:lnTo>
                  <a:pt x="353275" y="16713"/>
                </a:lnTo>
                <a:lnTo>
                  <a:pt x="358279" y="15239"/>
                </a:lnTo>
                <a:lnTo>
                  <a:pt x="407967" y="15239"/>
                </a:lnTo>
                <a:lnTo>
                  <a:pt x="407572" y="14884"/>
                </a:lnTo>
                <a:lnTo>
                  <a:pt x="403948" y="12166"/>
                </a:lnTo>
                <a:lnTo>
                  <a:pt x="395211" y="6578"/>
                </a:lnTo>
                <a:lnTo>
                  <a:pt x="390004" y="4317"/>
                </a:lnTo>
                <a:lnTo>
                  <a:pt x="377913" y="863"/>
                </a:lnTo>
                <a:lnTo>
                  <a:pt x="371538" y="0"/>
                </a:lnTo>
                <a:close/>
              </a:path>
              <a:path w="891539" h="163829">
                <a:moveTo>
                  <a:pt x="548989" y="14020"/>
                </a:moveTo>
                <a:lnTo>
                  <a:pt x="526478" y="14020"/>
                </a:lnTo>
                <a:lnTo>
                  <a:pt x="531914" y="17119"/>
                </a:lnTo>
                <a:lnTo>
                  <a:pt x="540651" y="29514"/>
                </a:lnTo>
                <a:lnTo>
                  <a:pt x="543090" y="36525"/>
                </a:lnTo>
                <a:lnTo>
                  <a:pt x="543598" y="44348"/>
                </a:lnTo>
                <a:lnTo>
                  <a:pt x="560819" y="44348"/>
                </a:lnTo>
                <a:lnTo>
                  <a:pt x="559266" y="35099"/>
                </a:lnTo>
                <a:lnTo>
                  <a:pt x="556590" y="26708"/>
                </a:lnTo>
                <a:lnTo>
                  <a:pt x="552789" y="19173"/>
                </a:lnTo>
                <a:lnTo>
                  <a:pt x="548989" y="14020"/>
                </a:lnTo>
                <a:close/>
              </a:path>
              <a:path w="891539" h="163829">
                <a:moveTo>
                  <a:pt x="518909" y="0"/>
                </a:moveTo>
                <a:lnTo>
                  <a:pt x="510984" y="0"/>
                </a:lnTo>
                <a:lnTo>
                  <a:pt x="504583" y="2184"/>
                </a:lnTo>
                <a:lnTo>
                  <a:pt x="494830" y="10922"/>
                </a:lnTo>
                <a:lnTo>
                  <a:pt x="492391" y="16306"/>
                </a:lnTo>
                <a:lnTo>
                  <a:pt x="492391" y="28701"/>
                </a:lnTo>
                <a:lnTo>
                  <a:pt x="494322" y="33629"/>
                </a:lnTo>
                <a:lnTo>
                  <a:pt x="498182" y="37490"/>
                </a:lnTo>
                <a:lnTo>
                  <a:pt x="514946" y="34137"/>
                </a:lnTo>
                <a:lnTo>
                  <a:pt x="511695" y="30987"/>
                </a:lnTo>
                <a:lnTo>
                  <a:pt x="510070" y="27431"/>
                </a:lnTo>
                <a:lnTo>
                  <a:pt x="510194" y="20294"/>
                </a:lnTo>
                <a:lnTo>
                  <a:pt x="510933" y="18338"/>
                </a:lnTo>
                <a:lnTo>
                  <a:pt x="514388" y="14884"/>
                </a:lnTo>
                <a:lnTo>
                  <a:pt x="516826" y="14020"/>
                </a:lnTo>
                <a:lnTo>
                  <a:pt x="548989" y="14020"/>
                </a:lnTo>
                <a:lnTo>
                  <a:pt x="547865" y="12496"/>
                </a:lnTo>
                <a:lnTo>
                  <a:pt x="541940" y="7029"/>
                </a:lnTo>
                <a:lnTo>
                  <a:pt x="535139" y="3124"/>
                </a:lnTo>
                <a:lnTo>
                  <a:pt x="527462" y="781"/>
                </a:lnTo>
                <a:lnTo>
                  <a:pt x="518909" y="0"/>
                </a:lnTo>
                <a:close/>
              </a:path>
              <a:path w="891539" h="163829">
                <a:moveTo>
                  <a:pt x="407967" y="15239"/>
                </a:moveTo>
                <a:lnTo>
                  <a:pt x="364680" y="15239"/>
                </a:lnTo>
                <a:lnTo>
                  <a:pt x="376862" y="16535"/>
                </a:lnTo>
                <a:lnTo>
                  <a:pt x="387807" y="20421"/>
                </a:lnTo>
                <a:lnTo>
                  <a:pt x="397513" y="26898"/>
                </a:lnTo>
                <a:lnTo>
                  <a:pt x="405980" y="35966"/>
                </a:lnTo>
                <a:lnTo>
                  <a:pt x="417715" y="25603"/>
                </a:lnTo>
                <a:lnTo>
                  <a:pt x="415886" y="22961"/>
                </a:lnTo>
                <a:lnTo>
                  <a:pt x="413499" y="20294"/>
                </a:lnTo>
                <a:lnTo>
                  <a:pt x="407967" y="15239"/>
                </a:lnTo>
                <a:close/>
              </a:path>
              <a:path w="891539" h="163829">
                <a:moveTo>
                  <a:pt x="784847" y="122224"/>
                </a:moveTo>
                <a:lnTo>
                  <a:pt x="767168" y="122224"/>
                </a:lnTo>
                <a:lnTo>
                  <a:pt x="767168" y="144932"/>
                </a:lnTo>
                <a:lnTo>
                  <a:pt x="784847" y="144932"/>
                </a:lnTo>
                <a:lnTo>
                  <a:pt x="784847" y="122224"/>
                </a:lnTo>
                <a:close/>
              </a:path>
              <a:path w="891539" h="163829">
                <a:moveTo>
                  <a:pt x="874610" y="110642"/>
                </a:moveTo>
                <a:lnTo>
                  <a:pt x="856780" y="110642"/>
                </a:lnTo>
                <a:lnTo>
                  <a:pt x="856780" y="144932"/>
                </a:lnTo>
                <a:lnTo>
                  <a:pt x="874610" y="144932"/>
                </a:lnTo>
                <a:lnTo>
                  <a:pt x="874610" y="110642"/>
                </a:lnTo>
                <a:close/>
              </a:path>
              <a:path w="891539" h="163829">
                <a:moveTo>
                  <a:pt x="747514" y="70685"/>
                </a:moveTo>
                <a:lnTo>
                  <a:pt x="717058" y="100126"/>
                </a:lnTo>
                <a:lnTo>
                  <a:pt x="717029" y="109067"/>
                </a:lnTo>
                <a:lnTo>
                  <a:pt x="719874" y="116103"/>
                </a:lnTo>
                <a:lnTo>
                  <a:pt x="731253" y="126974"/>
                </a:lnTo>
                <a:lnTo>
                  <a:pt x="738314" y="129692"/>
                </a:lnTo>
                <a:lnTo>
                  <a:pt x="755383" y="129692"/>
                </a:lnTo>
                <a:lnTo>
                  <a:pt x="761987" y="127203"/>
                </a:lnTo>
                <a:lnTo>
                  <a:pt x="766559" y="122224"/>
                </a:lnTo>
                <a:lnTo>
                  <a:pt x="784847" y="122224"/>
                </a:lnTo>
                <a:lnTo>
                  <a:pt x="784847" y="114452"/>
                </a:lnTo>
                <a:lnTo>
                  <a:pt x="745578" y="114452"/>
                </a:lnTo>
                <a:lnTo>
                  <a:pt x="742048" y="113156"/>
                </a:lnTo>
                <a:lnTo>
                  <a:pt x="736663" y="107975"/>
                </a:lnTo>
                <a:lnTo>
                  <a:pt x="735317" y="104546"/>
                </a:lnTo>
                <a:lnTo>
                  <a:pt x="735317" y="94589"/>
                </a:lnTo>
                <a:lnTo>
                  <a:pt x="737476" y="90550"/>
                </a:lnTo>
                <a:lnTo>
                  <a:pt x="746112" y="85775"/>
                </a:lnTo>
                <a:lnTo>
                  <a:pt x="750912" y="85343"/>
                </a:lnTo>
                <a:lnTo>
                  <a:pt x="756061" y="85343"/>
                </a:lnTo>
                <a:lnTo>
                  <a:pt x="754824" y="71323"/>
                </a:lnTo>
                <a:lnTo>
                  <a:pt x="747514" y="70685"/>
                </a:lnTo>
                <a:close/>
              </a:path>
              <a:path w="891539" h="163829">
                <a:moveTo>
                  <a:pt x="827824" y="58369"/>
                </a:moveTo>
                <a:lnTo>
                  <a:pt x="809231" y="58369"/>
                </a:lnTo>
                <a:lnTo>
                  <a:pt x="809339" y="100431"/>
                </a:lnTo>
                <a:lnTo>
                  <a:pt x="811568" y="106679"/>
                </a:lnTo>
                <a:lnTo>
                  <a:pt x="820915" y="116433"/>
                </a:lnTo>
                <a:lnTo>
                  <a:pt x="827366" y="118872"/>
                </a:lnTo>
                <a:lnTo>
                  <a:pt x="839647" y="118872"/>
                </a:lnTo>
                <a:lnTo>
                  <a:pt x="843572" y="118160"/>
                </a:lnTo>
                <a:lnTo>
                  <a:pt x="851090" y="115315"/>
                </a:lnTo>
                <a:lnTo>
                  <a:pt x="854036" y="113284"/>
                </a:lnTo>
                <a:lnTo>
                  <a:pt x="856170" y="110642"/>
                </a:lnTo>
                <a:lnTo>
                  <a:pt x="874610" y="110642"/>
                </a:lnTo>
                <a:lnTo>
                  <a:pt x="874610" y="104089"/>
                </a:lnTo>
                <a:lnTo>
                  <a:pt x="835799" y="104089"/>
                </a:lnTo>
                <a:lnTo>
                  <a:pt x="832523" y="102997"/>
                </a:lnTo>
                <a:lnTo>
                  <a:pt x="827544" y="98628"/>
                </a:lnTo>
                <a:lnTo>
                  <a:pt x="826300" y="95300"/>
                </a:lnTo>
                <a:lnTo>
                  <a:pt x="826300" y="83972"/>
                </a:lnTo>
                <a:lnTo>
                  <a:pt x="825385" y="69646"/>
                </a:lnTo>
                <a:lnTo>
                  <a:pt x="839161" y="69646"/>
                </a:lnTo>
                <a:lnTo>
                  <a:pt x="827824" y="58369"/>
                </a:lnTo>
                <a:close/>
              </a:path>
              <a:path w="891539" h="163829">
                <a:moveTo>
                  <a:pt x="784847" y="58369"/>
                </a:moveTo>
                <a:lnTo>
                  <a:pt x="767168" y="58369"/>
                </a:lnTo>
                <a:lnTo>
                  <a:pt x="767127" y="100812"/>
                </a:lnTo>
                <a:lnTo>
                  <a:pt x="765644" y="105308"/>
                </a:lnTo>
                <a:lnTo>
                  <a:pt x="759548" y="112623"/>
                </a:lnTo>
                <a:lnTo>
                  <a:pt x="755332" y="114452"/>
                </a:lnTo>
                <a:lnTo>
                  <a:pt x="784847" y="114452"/>
                </a:lnTo>
                <a:lnTo>
                  <a:pt x="784847" y="58369"/>
                </a:lnTo>
                <a:close/>
              </a:path>
              <a:path w="891539" h="163829">
                <a:moveTo>
                  <a:pt x="839161" y="69646"/>
                </a:moveTo>
                <a:lnTo>
                  <a:pt x="825385" y="69646"/>
                </a:lnTo>
                <a:lnTo>
                  <a:pt x="834834" y="80010"/>
                </a:lnTo>
                <a:lnTo>
                  <a:pt x="853122" y="97993"/>
                </a:lnTo>
                <a:lnTo>
                  <a:pt x="850163" y="102057"/>
                </a:lnTo>
                <a:lnTo>
                  <a:pt x="845743" y="104089"/>
                </a:lnTo>
                <a:lnTo>
                  <a:pt x="874610" y="104089"/>
                </a:lnTo>
                <a:lnTo>
                  <a:pt x="874610" y="87020"/>
                </a:lnTo>
                <a:lnTo>
                  <a:pt x="856627" y="87020"/>
                </a:lnTo>
                <a:lnTo>
                  <a:pt x="839161" y="69646"/>
                </a:lnTo>
                <a:close/>
              </a:path>
              <a:path w="891539" h="163829">
                <a:moveTo>
                  <a:pt x="874610" y="58369"/>
                </a:moveTo>
                <a:lnTo>
                  <a:pt x="857237" y="58369"/>
                </a:lnTo>
                <a:lnTo>
                  <a:pt x="857237" y="84429"/>
                </a:lnTo>
                <a:lnTo>
                  <a:pt x="857021" y="85902"/>
                </a:lnTo>
                <a:lnTo>
                  <a:pt x="856627" y="87020"/>
                </a:lnTo>
                <a:lnTo>
                  <a:pt x="874610" y="87020"/>
                </a:lnTo>
                <a:lnTo>
                  <a:pt x="874610" y="58369"/>
                </a:lnTo>
                <a:close/>
              </a:path>
              <a:path w="891539" h="163829">
                <a:moveTo>
                  <a:pt x="756061" y="85343"/>
                </a:moveTo>
                <a:lnTo>
                  <a:pt x="750912" y="85343"/>
                </a:lnTo>
                <a:lnTo>
                  <a:pt x="756196" y="86867"/>
                </a:lnTo>
                <a:lnTo>
                  <a:pt x="756061" y="85343"/>
                </a:lnTo>
                <a:close/>
              </a:path>
              <a:path w="891539" h="163829">
                <a:moveTo>
                  <a:pt x="793534" y="44348"/>
                </a:moveTo>
                <a:lnTo>
                  <a:pt x="707580" y="44348"/>
                </a:lnTo>
                <a:lnTo>
                  <a:pt x="707580" y="58369"/>
                </a:lnTo>
                <a:lnTo>
                  <a:pt x="793534" y="58369"/>
                </a:lnTo>
                <a:lnTo>
                  <a:pt x="793534" y="44348"/>
                </a:lnTo>
                <a:close/>
              </a:path>
              <a:path w="891539" h="163829">
                <a:moveTo>
                  <a:pt x="801763" y="44348"/>
                </a:moveTo>
                <a:lnTo>
                  <a:pt x="793534" y="44348"/>
                </a:lnTo>
                <a:lnTo>
                  <a:pt x="793534" y="58369"/>
                </a:lnTo>
                <a:lnTo>
                  <a:pt x="801763" y="58369"/>
                </a:lnTo>
                <a:lnTo>
                  <a:pt x="801763" y="44348"/>
                </a:lnTo>
                <a:close/>
              </a:path>
              <a:path w="891539" h="163829">
                <a:moveTo>
                  <a:pt x="856767" y="44348"/>
                </a:moveTo>
                <a:lnTo>
                  <a:pt x="801763" y="44348"/>
                </a:lnTo>
                <a:lnTo>
                  <a:pt x="801763" y="58369"/>
                </a:lnTo>
                <a:lnTo>
                  <a:pt x="891527" y="58369"/>
                </a:lnTo>
                <a:lnTo>
                  <a:pt x="891527" y="44957"/>
                </a:lnTo>
                <a:lnTo>
                  <a:pt x="856767" y="44957"/>
                </a:lnTo>
                <a:lnTo>
                  <a:pt x="856767" y="44348"/>
                </a:lnTo>
                <a:close/>
              </a:path>
              <a:path w="891539" h="163829">
                <a:moveTo>
                  <a:pt x="878166" y="914"/>
                </a:moveTo>
                <a:lnTo>
                  <a:pt x="865263" y="914"/>
                </a:lnTo>
                <a:lnTo>
                  <a:pt x="859345" y="3200"/>
                </a:lnTo>
                <a:lnTo>
                  <a:pt x="849490" y="12344"/>
                </a:lnTo>
                <a:lnTo>
                  <a:pt x="847026" y="17983"/>
                </a:lnTo>
                <a:lnTo>
                  <a:pt x="847026" y="33019"/>
                </a:lnTo>
                <a:lnTo>
                  <a:pt x="850277" y="39369"/>
                </a:lnTo>
                <a:lnTo>
                  <a:pt x="856767" y="43738"/>
                </a:lnTo>
                <a:lnTo>
                  <a:pt x="856767" y="44957"/>
                </a:lnTo>
                <a:lnTo>
                  <a:pt x="874458" y="44957"/>
                </a:lnTo>
                <a:lnTo>
                  <a:pt x="874458" y="44348"/>
                </a:lnTo>
                <a:lnTo>
                  <a:pt x="866736" y="39776"/>
                </a:lnTo>
                <a:lnTo>
                  <a:pt x="862863" y="34086"/>
                </a:lnTo>
                <a:lnTo>
                  <a:pt x="862863" y="23926"/>
                </a:lnTo>
                <a:lnTo>
                  <a:pt x="863942" y="21209"/>
                </a:lnTo>
                <a:lnTo>
                  <a:pt x="868197" y="17043"/>
                </a:lnTo>
                <a:lnTo>
                  <a:pt x="870953" y="16001"/>
                </a:lnTo>
                <a:lnTo>
                  <a:pt x="884510" y="16001"/>
                </a:lnTo>
                <a:lnTo>
                  <a:pt x="888161" y="4419"/>
                </a:lnTo>
                <a:lnTo>
                  <a:pt x="883500" y="2082"/>
                </a:lnTo>
                <a:lnTo>
                  <a:pt x="878166" y="914"/>
                </a:lnTo>
                <a:close/>
              </a:path>
              <a:path w="891539" h="163829">
                <a:moveTo>
                  <a:pt x="891527" y="44348"/>
                </a:moveTo>
                <a:lnTo>
                  <a:pt x="874458" y="44348"/>
                </a:lnTo>
                <a:lnTo>
                  <a:pt x="874458" y="44957"/>
                </a:lnTo>
                <a:lnTo>
                  <a:pt x="891527" y="44957"/>
                </a:lnTo>
                <a:lnTo>
                  <a:pt x="891527" y="44348"/>
                </a:lnTo>
                <a:close/>
              </a:path>
              <a:path w="891539" h="163829">
                <a:moveTo>
                  <a:pt x="884510" y="16001"/>
                </a:moveTo>
                <a:lnTo>
                  <a:pt x="877646" y="16001"/>
                </a:lnTo>
                <a:lnTo>
                  <a:pt x="880808" y="16814"/>
                </a:lnTo>
                <a:lnTo>
                  <a:pt x="883742" y="18440"/>
                </a:lnTo>
                <a:lnTo>
                  <a:pt x="884510" y="160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26256" y="3768438"/>
            <a:ext cx="6854356" cy="164221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26256" y="3945084"/>
            <a:ext cx="6854356" cy="17374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26256" y="4121730"/>
            <a:ext cx="6854356" cy="16945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626256" y="4298373"/>
            <a:ext cx="6854356" cy="17915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626256" y="4519298"/>
            <a:ext cx="6854356" cy="187186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626256" y="4710548"/>
            <a:ext cx="6854356" cy="201161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7593109" y="4946073"/>
            <a:ext cx="872550" cy="146692"/>
          </a:xfrm>
          <a:custGeom>
            <a:avLst/>
            <a:gdLst/>
            <a:ahLst/>
            <a:cxnLst/>
            <a:rect l="l" t="t" r="r" b="b"/>
            <a:pathLst>
              <a:path w="523239" h="148590">
                <a:moveTo>
                  <a:pt x="21031" y="111556"/>
                </a:moveTo>
                <a:lnTo>
                  <a:pt x="8534" y="123139"/>
                </a:lnTo>
                <a:lnTo>
                  <a:pt x="12911" y="128077"/>
                </a:lnTo>
                <a:lnTo>
                  <a:pt x="17811" y="132683"/>
                </a:lnTo>
                <a:lnTo>
                  <a:pt x="57607" y="148437"/>
                </a:lnTo>
                <a:lnTo>
                  <a:pt x="68275" y="148437"/>
                </a:lnTo>
                <a:lnTo>
                  <a:pt x="76301" y="145846"/>
                </a:lnTo>
                <a:lnTo>
                  <a:pt x="87071" y="135483"/>
                </a:lnTo>
                <a:lnTo>
                  <a:pt x="87600" y="134264"/>
                </a:lnTo>
                <a:lnTo>
                  <a:pt x="57302" y="134264"/>
                </a:lnTo>
                <a:lnTo>
                  <a:pt x="47434" y="132845"/>
                </a:lnTo>
                <a:lnTo>
                  <a:pt x="38099" y="128587"/>
                </a:lnTo>
                <a:lnTo>
                  <a:pt x="29298" y="121491"/>
                </a:lnTo>
                <a:lnTo>
                  <a:pt x="21031" y="111556"/>
                </a:lnTo>
                <a:close/>
              </a:path>
              <a:path w="523239" h="148590">
                <a:moveTo>
                  <a:pt x="88938" y="112928"/>
                </a:moveTo>
                <a:lnTo>
                  <a:pt x="65379" y="112928"/>
                </a:lnTo>
                <a:lnTo>
                  <a:pt x="67665" y="113817"/>
                </a:lnTo>
                <a:lnTo>
                  <a:pt x="71323" y="117373"/>
                </a:lnTo>
                <a:lnTo>
                  <a:pt x="72175" y="119481"/>
                </a:lnTo>
                <a:lnTo>
                  <a:pt x="72237" y="126237"/>
                </a:lnTo>
                <a:lnTo>
                  <a:pt x="70789" y="129184"/>
                </a:lnTo>
                <a:lnTo>
                  <a:pt x="64998" y="133248"/>
                </a:lnTo>
                <a:lnTo>
                  <a:pt x="61467" y="134264"/>
                </a:lnTo>
                <a:lnTo>
                  <a:pt x="87600" y="134264"/>
                </a:lnTo>
                <a:lnTo>
                  <a:pt x="89763" y="129285"/>
                </a:lnTo>
                <a:lnTo>
                  <a:pt x="89763" y="114858"/>
                </a:lnTo>
                <a:lnTo>
                  <a:pt x="88938" y="112928"/>
                </a:lnTo>
                <a:close/>
              </a:path>
              <a:path w="523239" h="148590">
                <a:moveTo>
                  <a:pt x="55473" y="99232"/>
                </a:moveTo>
                <a:lnTo>
                  <a:pt x="49796" y="101003"/>
                </a:lnTo>
                <a:lnTo>
                  <a:pt x="44186" y="104384"/>
                </a:lnTo>
                <a:lnTo>
                  <a:pt x="39471" y="109118"/>
                </a:lnTo>
                <a:lnTo>
                  <a:pt x="51206" y="119481"/>
                </a:lnTo>
                <a:lnTo>
                  <a:pt x="54051" y="115112"/>
                </a:lnTo>
                <a:lnTo>
                  <a:pt x="57861" y="112928"/>
                </a:lnTo>
                <a:lnTo>
                  <a:pt x="88938" y="112928"/>
                </a:lnTo>
                <a:lnTo>
                  <a:pt x="87299" y="109092"/>
                </a:lnTo>
                <a:lnTo>
                  <a:pt x="80024" y="102717"/>
                </a:lnTo>
                <a:lnTo>
                  <a:pt x="55473" y="102717"/>
                </a:lnTo>
                <a:lnTo>
                  <a:pt x="55473" y="99232"/>
                </a:lnTo>
                <a:close/>
              </a:path>
              <a:path w="523239" h="148590">
                <a:moveTo>
                  <a:pt x="161645" y="31546"/>
                </a:moveTo>
                <a:lnTo>
                  <a:pt x="149656" y="31546"/>
                </a:lnTo>
                <a:lnTo>
                  <a:pt x="143332" y="34086"/>
                </a:lnTo>
                <a:lnTo>
                  <a:pt x="132664" y="44246"/>
                </a:lnTo>
                <a:lnTo>
                  <a:pt x="129997" y="51460"/>
                </a:lnTo>
                <a:lnTo>
                  <a:pt x="130066" y="61772"/>
                </a:lnTo>
                <a:lnTo>
                  <a:pt x="146875" y="96926"/>
                </a:lnTo>
                <a:lnTo>
                  <a:pt x="158648" y="105003"/>
                </a:lnTo>
                <a:lnTo>
                  <a:pt x="170078" y="92963"/>
                </a:lnTo>
                <a:lnTo>
                  <a:pt x="160343" y="86544"/>
                </a:lnTo>
                <a:lnTo>
                  <a:pt x="153390" y="79171"/>
                </a:lnTo>
                <a:lnTo>
                  <a:pt x="149304" y="71018"/>
                </a:lnTo>
                <a:lnTo>
                  <a:pt x="149198" y="70713"/>
                </a:lnTo>
                <a:lnTo>
                  <a:pt x="147858" y="61772"/>
                </a:lnTo>
                <a:lnTo>
                  <a:pt x="147827" y="56387"/>
                </a:lnTo>
                <a:lnTo>
                  <a:pt x="148894" y="52603"/>
                </a:lnTo>
                <a:lnTo>
                  <a:pt x="153161" y="47828"/>
                </a:lnTo>
                <a:lnTo>
                  <a:pt x="155701" y="46634"/>
                </a:lnTo>
                <a:lnTo>
                  <a:pt x="188232" y="46634"/>
                </a:lnTo>
                <a:lnTo>
                  <a:pt x="188467" y="46329"/>
                </a:lnTo>
                <a:lnTo>
                  <a:pt x="222351" y="46329"/>
                </a:lnTo>
                <a:lnTo>
                  <a:pt x="222351" y="43129"/>
                </a:lnTo>
                <a:lnTo>
                  <a:pt x="176021" y="43129"/>
                </a:lnTo>
                <a:lnTo>
                  <a:pt x="174599" y="39471"/>
                </a:lnTo>
                <a:lnTo>
                  <a:pt x="172237" y="36626"/>
                </a:lnTo>
                <a:lnTo>
                  <a:pt x="165633" y="32562"/>
                </a:lnTo>
                <a:lnTo>
                  <a:pt x="161645" y="31546"/>
                </a:lnTo>
                <a:close/>
              </a:path>
              <a:path w="523239" h="148590">
                <a:moveTo>
                  <a:pt x="71221" y="98297"/>
                </a:moveTo>
                <a:lnTo>
                  <a:pt x="63703" y="98297"/>
                </a:lnTo>
                <a:lnTo>
                  <a:pt x="56302" y="98974"/>
                </a:lnTo>
                <a:lnTo>
                  <a:pt x="55473" y="99232"/>
                </a:lnTo>
                <a:lnTo>
                  <a:pt x="55473" y="102717"/>
                </a:lnTo>
                <a:lnTo>
                  <a:pt x="72999" y="102717"/>
                </a:lnTo>
                <a:lnTo>
                  <a:pt x="72999" y="98914"/>
                </a:lnTo>
                <a:lnTo>
                  <a:pt x="71221" y="98297"/>
                </a:lnTo>
                <a:close/>
              </a:path>
              <a:path w="523239" h="148590">
                <a:moveTo>
                  <a:pt x="72999" y="98914"/>
                </a:moveTo>
                <a:lnTo>
                  <a:pt x="72999" y="102717"/>
                </a:lnTo>
                <a:lnTo>
                  <a:pt x="80024" y="102717"/>
                </a:lnTo>
                <a:lnTo>
                  <a:pt x="77444" y="100456"/>
                </a:lnTo>
                <a:lnTo>
                  <a:pt x="72999" y="98914"/>
                </a:lnTo>
                <a:close/>
              </a:path>
              <a:path w="523239" h="148590">
                <a:moveTo>
                  <a:pt x="222351" y="46329"/>
                </a:moveTo>
                <a:lnTo>
                  <a:pt x="198831" y="46329"/>
                </a:lnTo>
                <a:lnTo>
                  <a:pt x="201879" y="47396"/>
                </a:lnTo>
                <a:lnTo>
                  <a:pt x="204520" y="49529"/>
                </a:lnTo>
                <a:lnTo>
                  <a:pt x="204520" y="102717"/>
                </a:lnTo>
                <a:lnTo>
                  <a:pt x="222351" y="102717"/>
                </a:lnTo>
                <a:lnTo>
                  <a:pt x="222351" y="46329"/>
                </a:lnTo>
                <a:close/>
              </a:path>
              <a:path w="523239" h="148590">
                <a:moveTo>
                  <a:pt x="72999" y="78790"/>
                </a:moveTo>
                <a:lnTo>
                  <a:pt x="55473" y="78790"/>
                </a:lnTo>
                <a:lnTo>
                  <a:pt x="55473" y="99232"/>
                </a:lnTo>
                <a:lnTo>
                  <a:pt x="56302" y="98974"/>
                </a:lnTo>
                <a:lnTo>
                  <a:pt x="63703" y="98297"/>
                </a:lnTo>
                <a:lnTo>
                  <a:pt x="72999" y="98297"/>
                </a:lnTo>
                <a:lnTo>
                  <a:pt x="72999" y="78790"/>
                </a:lnTo>
                <a:close/>
              </a:path>
              <a:path w="523239" h="148590">
                <a:moveTo>
                  <a:pt x="72999" y="98297"/>
                </a:moveTo>
                <a:lnTo>
                  <a:pt x="71221" y="98297"/>
                </a:lnTo>
                <a:lnTo>
                  <a:pt x="72999" y="98914"/>
                </a:lnTo>
                <a:lnTo>
                  <a:pt x="72999" y="98297"/>
                </a:lnTo>
                <a:close/>
              </a:path>
              <a:path w="523239" h="148590">
                <a:moveTo>
                  <a:pt x="82143" y="70713"/>
                </a:moveTo>
                <a:lnTo>
                  <a:pt x="84886" y="86105"/>
                </a:lnTo>
                <a:lnTo>
                  <a:pt x="94132" y="87121"/>
                </a:lnTo>
                <a:lnTo>
                  <a:pt x="102107" y="85039"/>
                </a:lnTo>
                <a:lnTo>
                  <a:pt x="115519" y="74675"/>
                </a:lnTo>
                <a:lnTo>
                  <a:pt x="116796" y="71831"/>
                </a:lnTo>
                <a:lnTo>
                  <a:pt x="87426" y="71831"/>
                </a:lnTo>
                <a:lnTo>
                  <a:pt x="82143" y="70713"/>
                </a:lnTo>
                <a:close/>
              </a:path>
              <a:path w="523239" h="148590">
                <a:moveTo>
                  <a:pt x="34340" y="28193"/>
                </a:moveTo>
                <a:lnTo>
                  <a:pt x="26339" y="30302"/>
                </a:lnTo>
                <a:lnTo>
                  <a:pt x="12826" y="40563"/>
                </a:lnTo>
                <a:lnTo>
                  <a:pt x="9587" y="47701"/>
                </a:lnTo>
                <a:lnTo>
                  <a:pt x="9569" y="66293"/>
                </a:lnTo>
                <a:lnTo>
                  <a:pt x="12115" y="72720"/>
                </a:lnTo>
                <a:lnTo>
                  <a:pt x="22783" y="83184"/>
                </a:lnTo>
                <a:lnTo>
                  <a:pt x="29311" y="85801"/>
                </a:lnTo>
                <a:lnTo>
                  <a:pt x="44754" y="85801"/>
                </a:lnTo>
                <a:lnTo>
                  <a:pt x="50698" y="83464"/>
                </a:lnTo>
                <a:lnTo>
                  <a:pt x="54863" y="78790"/>
                </a:lnTo>
                <a:lnTo>
                  <a:pt x="72999" y="78790"/>
                </a:lnTo>
                <a:lnTo>
                  <a:pt x="72999" y="71018"/>
                </a:lnTo>
                <a:lnTo>
                  <a:pt x="36728" y="71018"/>
                </a:lnTo>
                <a:lnTo>
                  <a:pt x="33477" y="69799"/>
                </a:lnTo>
                <a:lnTo>
                  <a:pt x="28397" y="64922"/>
                </a:lnTo>
                <a:lnTo>
                  <a:pt x="27127" y="61772"/>
                </a:lnTo>
                <a:lnTo>
                  <a:pt x="27239" y="52603"/>
                </a:lnTo>
                <a:lnTo>
                  <a:pt x="28981" y="49072"/>
                </a:lnTo>
                <a:lnTo>
                  <a:pt x="36398" y="44195"/>
                </a:lnTo>
                <a:lnTo>
                  <a:pt x="40944" y="43484"/>
                </a:lnTo>
                <a:lnTo>
                  <a:pt x="46148" y="43484"/>
                </a:lnTo>
                <a:lnTo>
                  <a:pt x="43586" y="29108"/>
                </a:lnTo>
                <a:lnTo>
                  <a:pt x="34340" y="28193"/>
                </a:lnTo>
                <a:close/>
              </a:path>
              <a:path w="523239" h="148590">
                <a:moveTo>
                  <a:pt x="188232" y="46634"/>
                </a:moveTo>
                <a:lnTo>
                  <a:pt x="161797" y="46634"/>
                </a:lnTo>
                <a:lnTo>
                  <a:pt x="164261" y="47701"/>
                </a:lnTo>
                <a:lnTo>
                  <a:pt x="167817" y="51968"/>
                </a:lnTo>
                <a:lnTo>
                  <a:pt x="168706" y="55016"/>
                </a:lnTo>
                <a:lnTo>
                  <a:pt x="168706" y="74066"/>
                </a:lnTo>
                <a:lnTo>
                  <a:pt x="185013" y="74066"/>
                </a:lnTo>
                <a:lnTo>
                  <a:pt x="185013" y="50799"/>
                </a:lnTo>
                <a:lnTo>
                  <a:pt x="188232" y="46634"/>
                </a:lnTo>
                <a:close/>
              </a:path>
              <a:path w="523239" h="148590">
                <a:moveTo>
                  <a:pt x="116950" y="44348"/>
                </a:moveTo>
                <a:lnTo>
                  <a:pt x="91947" y="44348"/>
                </a:lnTo>
                <a:lnTo>
                  <a:pt x="95097" y="45542"/>
                </a:lnTo>
                <a:lnTo>
                  <a:pt x="99974" y="50317"/>
                </a:lnTo>
                <a:lnTo>
                  <a:pt x="101193" y="53441"/>
                </a:lnTo>
                <a:lnTo>
                  <a:pt x="101193" y="62483"/>
                </a:lnTo>
                <a:lnTo>
                  <a:pt x="99339" y="66293"/>
                </a:lnTo>
                <a:lnTo>
                  <a:pt x="91922" y="71170"/>
                </a:lnTo>
                <a:lnTo>
                  <a:pt x="87426" y="71831"/>
                </a:lnTo>
                <a:lnTo>
                  <a:pt x="116796" y="71831"/>
                </a:lnTo>
                <a:lnTo>
                  <a:pt x="118871" y="67208"/>
                </a:lnTo>
                <a:lnTo>
                  <a:pt x="118811" y="49072"/>
                </a:lnTo>
                <a:lnTo>
                  <a:pt x="116950" y="44348"/>
                </a:lnTo>
                <a:close/>
              </a:path>
              <a:path w="523239" h="148590">
                <a:moveTo>
                  <a:pt x="72999" y="16154"/>
                </a:moveTo>
                <a:lnTo>
                  <a:pt x="55473" y="16154"/>
                </a:lnTo>
                <a:lnTo>
                  <a:pt x="55473" y="59689"/>
                </a:lnTo>
                <a:lnTo>
                  <a:pt x="54127" y="63525"/>
                </a:lnTo>
                <a:lnTo>
                  <a:pt x="48742" y="69519"/>
                </a:lnTo>
                <a:lnTo>
                  <a:pt x="45161" y="71018"/>
                </a:lnTo>
                <a:lnTo>
                  <a:pt x="72999" y="71018"/>
                </a:lnTo>
                <a:lnTo>
                  <a:pt x="72999" y="55524"/>
                </a:lnTo>
                <a:lnTo>
                  <a:pt x="74396" y="51714"/>
                </a:lnTo>
                <a:lnTo>
                  <a:pt x="79984" y="45821"/>
                </a:lnTo>
                <a:lnTo>
                  <a:pt x="83616" y="44348"/>
                </a:lnTo>
                <a:lnTo>
                  <a:pt x="116950" y="44348"/>
                </a:lnTo>
                <a:lnTo>
                  <a:pt x="116230" y="42519"/>
                </a:lnTo>
                <a:lnTo>
                  <a:pt x="110170" y="36575"/>
                </a:lnTo>
                <a:lnTo>
                  <a:pt x="72999" y="36575"/>
                </a:lnTo>
                <a:lnTo>
                  <a:pt x="72999" y="16154"/>
                </a:lnTo>
                <a:close/>
              </a:path>
              <a:path w="523239" h="148590">
                <a:moveTo>
                  <a:pt x="46148" y="43484"/>
                </a:moveTo>
                <a:lnTo>
                  <a:pt x="40944" y="43484"/>
                </a:lnTo>
                <a:lnTo>
                  <a:pt x="46329" y="44500"/>
                </a:lnTo>
                <a:lnTo>
                  <a:pt x="46148" y="43484"/>
                </a:lnTo>
                <a:close/>
              </a:path>
              <a:path w="523239" h="148590">
                <a:moveTo>
                  <a:pt x="197357" y="30937"/>
                </a:moveTo>
                <a:lnTo>
                  <a:pt x="188620" y="30937"/>
                </a:lnTo>
                <a:lnTo>
                  <a:pt x="185369" y="32003"/>
                </a:lnTo>
                <a:lnTo>
                  <a:pt x="179476" y="36271"/>
                </a:lnTo>
                <a:lnTo>
                  <a:pt x="177545" y="39268"/>
                </a:lnTo>
                <a:lnTo>
                  <a:pt x="176631" y="43129"/>
                </a:lnTo>
                <a:lnTo>
                  <a:pt x="222351" y="43129"/>
                </a:lnTo>
                <a:lnTo>
                  <a:pt x="222351" y="34899"/>
                </a:lnTo>
                <a:lnTo>
                  <a:pt x="203911" y="34899"/>
                </a:lnTo>
                <a:lnTo>
                  <a:pt x="201269" y="32257"/>
                </a:lnTo>
                <a:lnTo>
                  <a:pt x="197357" y="30937"/>
                </a:lnTo>
                <a:close/>
              </a:path>
              <a:path w="523239" h="148590">
                <a:moveTo>
                  <a:pt x="99161" y="29565"/>
                </a:moveTo>
                <a:lnTo>
                  <a:pt x="84023" y="29565"/>
                </a:lnTo>
                <a:lnTo>
                  <a:pt x="78079" y="31902"/>
                </a:lnTo>
                <a:lnTo>
                  <a:pt x="73609" y="36575"/>
                </a:lnTo>
                <a:lnTo>
                  <a:pt x="110170" y="36575"/>
                </a:lnTo>
                <a:lnTo>
                  <a:pt x="105663" y="32156"/>
                </a:lnTo>
                <a:lnTo>
                  <a:pt x="99161" y="29565"/>
                </a:lnTo>
                <a:close/>
              </a:path>
              <a:path w="523239" h="148590">
                <a:moveTo>
                  <a:pt x="222351" y="16154"/>
                </a:moveTo>
                <a:lnTo>
                  <a:pt x="204520" y="16154"/>
                </a:lnTo>
                <a:lnTo>
                  <a:pt x="204520" y="34899"/>
                </a:lnTo>
                <a:lnTo>
                  <a:pt x="222351" y="34899"/>
                </a:lnTo>
                <a:lnTo>
                  <a:pt x="222351" y="16154"/>
                </a:lnTo>
                <a:close/>
              </a:path>
              <a:path w="523239" h="148590">
                <a:moveTo>
                  <a:pt x="120091" y="2133"/>
                </a:moveTo>
                <a:lnTo>
                  <a:pt x="0" y="2133"/>
                </a:lnTo>
                <a:lnTo>
                  <a:pt x="0" y="16154"/>
                </a:lnTo>
                <a:lnTo>
                  <a:pt x="120091" y="16154"/>
                </a:lnTo>
                <a:lnTo>
                  <a:pt x="120091" y="2133"/>
                </a:lnTo>
                <a:close/>
              </a:path>
              <a:path w="523239" h="148590">
                <a:moveTo>
                  <a:pt x="128320" y="2133"/>
                </a:moveTo>
                <a:lnTo>
                  <a:pt x="120091" y="2133"/>
                </a:lnTo>
                <a:lnTo>
                  <a:pt x="120091" y="16154"/>
                </a:lnTo>
                <a:lnTo>
                  <a:pt x="128320" y="16154"/>
                </a:lnTo>
                <a:lnTo>
                  <a:pt x="128320" y="2133"/>
                </a:lnTo>
                <a:close/>
              </a:path>
              <a:path w="523239" h="148590">
                <a:moveTo>
                  <a:pt x="239267" y="2133"/>
                </a:moveTo>
                <a:lnTo>
                  <a:pt x="128320" y="2133"/>
                </a:lnTo>
                <a:lnTo>
                  <a:pt x="128320" y="16154"/>
                </a:lnTo>
                <a:lnTo>
                  <a:pt x="239267" y="16154"/>
                </a:lnTo>
                <a:lnTo>
                  <a:pt x="239267" y="2133"/>
                </a:lnTo>
                <a:close/>
              </a:path>
              <a:path w="523239" h="148590">
                <a:moveTo>
                  <a:pt x="428091" y="79705"/>
                </a:moveTo>
                <a:lnTo>
                  <a:pt x="410413" y="79705"/>
                </a:lnTo>
                <a:lnTo>
                  <a:pt x="410413" y="102717"/>
                </a:lnTo>
                <a:lnTo>
                  <a:pt x="428091" y="102717"/>
                </a:lnTo>
                <a:lnTo>
                  <a:pt x="428091" y="79705"/>
                </a:lnTo>
                <a:close/>
              </a:path>
              <a:path w="523239" h="148590">
                <a:moveTo>
                  <a:pt x="428091" y="1523"/>
                </a:moveTo>
                <a:lnTo>
                  <a:pt x="406603" y="1523"/>
                </a:lnTo>
                <a:lnTo>
                  <a:pt x="367588" y="65074"/>
                </a:lnTo>
                <a:lnTo>
                  <a:pt x="371551" y="79705"/>
                </a:lnTo>
                <a:lnTo>
                  <a:pt x="441807" y="79705"/>
                </a:lnTo>
                <a:lnTo>
                  <a:pt x="441807" y="64465"/>
                </a:lnTo>
                <a:lnTo>
                  <a:pt x="386333" y="64465"/>
                </a:lnTo>
                <a:lnTo>
                  <a:pt x="401421" y="39928"/>
                </a:lnTo>
                <a:lnTo>
                  <a:pt x="411632" y="20573"/>
                </a:lnTo>
                <a:lnTo>
                  <a:pt x="428091" y="20573"/>
                </a:lnTo>
                <a:lnTo>
                  <a:pt x="428091" y="1523"/>
                </a:lnTo>
                <a:close/>
              </a:path>
              <a:path w="523239" h="148590">
                <a:moveTo>
                  <a:pt x="428091" y="20573"/>
                </a:moveTo>
                <a:lnTo>
                  <a:pt x="412241" y="20573"/>
                </a:lnTo>
                <a:lnTo>
                  <a:pt x="410413" y="44195"/>
                </a:lnTo>
                <a:lnTo>
                  <a:pt x="410413" y="64465"/>
                </a:lnTo>
                <a:lnTo>
                  <a:pt x="428091" y="64465"/>
                </a:lnTo>
                <a:lnTo>
                  <a:pt x="428091" y="20573"/>
                </a:lnTo>
                <a:close/>
              </a:path>
              <a:path w="523239" h="148590">
                <a:moveTo>
                  <a:pt x="487667" y="0"/>
                </a:moveTo>
                <a:lnTo>
                  <a:pt x="471665" y="3295"/>
                </a:lnTo>
                <a:lnTo>
                  <a:pt x="460235" y="13182"/>
                </a:lnTo>
                <a:lnTo>
                  <a:pt x="453377" y="29660"/>
                </a:lnTo>
                <a:lnTo>
                  <a:pt x="451091" y="52730"/>
                </a:lnTo>
                <a:lnTo>
                  <a:pt x="451605" y="65112"/>
                </a:lnTo>
                <a:lnTo>
                  <a:pt x="470103" y="101117"/>
                </a:lnTo>
                <a:lnTo>
                  <a:pt x="485990" y="104241"/>
                </a:lnTo>
                <a:lnTo>
                  <a:pt x="502059" y="100974"/>
                </a:lnTo>
                <a:lnTo>
                  <a:pt x="513537" y="91173"/>
                </a:lnTo>
                <a:lnTo>
                  <a:pt x="514709" y="88391"/>
                </a:lnTo>
                <a:lnTo>
                  <a:pt x="480961" y="88391"/>
                </a:lnTo>
                <a:lnTo>
                  <a:pt x="476516" y="85445"/>
                </a:lnTo>
                <a:lnTo>
                  <a:pt x="469531" y="51968"/>
                </a:lnTo>
                <a:lnTo>
                  <a:pt x="469760" y="43038"/>
                </a:lnTo>
                <a:lnTo>
                  <a:pt x="480047" y="15849"/>
                </a:lnTo>
                <a:lnTo>
                  <a:pt x="515967" y="15849"/>
                </a:lnTo>
                <a:lnTo>
                  <a:pt x="514337" y="12649"/>
                </a:lnTo>
                <a:lnTo>
                  <a:pt x="509527" y="7115"/>
                </a:lnTo>
                <a:lnTo>
                  <a:pt x="503478" y="3162"/>
                </a:lnTo>
                <a:lnTo>
                  <a:pt x="496192" y="790"/>
                </a:lnTo>
                <a:lnTo>
                  <a:pt x="487667" y="0"/>
                </a:lnTo>
                <a:close/>
              </a:path>
              <a:path w="523239" h="148590">
                <a:moveTo>
                  <a:pt x="515967" y="15849"/>
                </a:moveTo>
                <a:lnTo>
                  <a:pt x="492645" y="15849"/>
                </a:lnTo>
                <a:lnTo>
                  <a:pt x="497166" y="18872"/>
                </a:lnTo>
                <a:lnTo>
                  <a:pt x="500011" y="24917"/>
                </a:lnTo>
                <a:lnTo>
                  <a:pt x="501878" y="30056"/>
                </a:lnTo>
                <a:lnTo>
                  <a:pt x="503212" y="36404"/>
                </a:lnTo>
                <a:lnTo>
                  <a:pt x="504012" y="43962"/>
                </a:lnTo>
                <a:lnTo>
                  <a:pt x="504278" y="52730"/>
                </a:lnTo>
                <a:lnTo>
                  <a:pt x="504045" y="61583"/>
                </a:lnTo>
                <a:lnTo>
                  <a:pt x="493560" y="88391"/>
                </a:lnTo>
                <a:lnTo>
                  <a:pt x="514709" y="88391"/>
                </a:lnTo>
                <a:lnTo>
                  <a:pt x="520423" y="74837"/>
                </a:lnTo>
                <a:lnTo>
                  <a:pt x="522719" y="51968"/>
                </a:lnTo>
                <a:lnTo>
                  <a:pt x="522195" y="39509"/>
                </a:lnTo>
                <a:lnTo>
                  <a:pt x="520623" y="28803"/>
                </a:lnTo>
                <a:lnTo>
                  <a:pt x="518004" y="19850"/>
                </a:lnTo>
                <a:lnTo>
                  <a:pt x="515967" y="158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62490" y="5053298"/>
            <a:ext cx="1102806" cy="187186"/>
          </a:xfrm>
          <a:custGeom>
            <a:avLst/>
            <a:gdLst/>
            <a:ahLst/>
            <a:cxnLst/>
            <a:rect l="l" t="t" r="r" b="b"/>
            <a:pathLst>
              <a:path w="852169" h="184150">
                <a:moveTo>
                  <a:pt x="19050" y="38100"/>
                </a:moveTo>
                <a:lnTo>
                  <a:pt x="0" y="38100"/>
                </a:lnTo>
                <a:lnTo>
                  <a:pt x="0" y="144932"/>
                </a:lnTo>
                <a:lnTo>
                  <a:pt x="19050" y="144932"/>
                </a:lnTo>
                <a:lnTo>
                  <a:pt x="19050" y="38100"/>
                </a:lnTo>
                <a:close/>
              </a:path>
              <a:path w="852169" h="184150">
                <a:moveTo>
                  <a:pt x="55930" y="38100"/>
                </a:moveTo>
                <a:lnTo>
                  <a:pt x="34899" y="38100"/>
                </a:lnTo>
                <a:lnTo>
                  <a:pt x="69341" y="144932"/>
                </a:lnTo>
                <a:lnTo>
                  <a:pt x="95097" y="144932"/>
                </a:lnTo>
                <a:lnTo>
                  <a:pt x="100131" y="129387"/>
                </a:lnTo>
                <a:lnTo>
                  <a:pt x="82753" y="129387"/>
                </a:lnTo>
                <a:lnTo>
                  <a:pt x="80733" y="121920"/>
                </a:lnTo>
                <a:lnTo>
                  <a:pt x="75544" y="103022"/>
                </a:lnTo>
                <a:lnTo>
                  <a:pt x="55930" y="38100"/>
                </a:lnTo>
                <a:close/>
              </a:path>
              <a:path w="852169" h="184150">
                <a:moveTo>
                  <a:pt x="129692" y="38100"/>
                </a:moveTo>
                <a:lnTo>
                  <a:pt x="109728" y="38100"/>
                </a:lnTo>
                <a:lnTo>
                  <a:pt x="90026" y="103174"/>
                </a:lnTo>
                <a:lnTo>
                  <a:pt x="88334" y="109356"/>
                </a:lnTo>
                <a:lnTo>
                  <a:pt x="86639" y="115862"/>
                </a:lnTo>
                <a:lnTo>
                  <a:pt x="84982" y="122539"/>
                </a:lnTo>
                <a:lnTo>
                  <a:pt x="83362" y="129387"/>
                </a:lnTo>
                <a:lnTo>
                  <a:pt x="100131" y="129387"/>
                </a:lnTo>
                <a:lnTo>
                  <a:pt x="129692" y="38100"/>
                </a:lnTo>
                <a:close/>
              </a:path>
              <a:path w="852169" h="184150">
                <a:moveTo>
                  <a:pt x="182575" y="89611"/>
                </a:moveTo>
                <a:lnTo>
                  <a:pt x="134416" y="89611"/>
                </a:lnTo>
                <a:lnTo>
                  <a:pt x="134416" y="105156"/>
                </a:lnTo>
                <a:lnTo>
                  <a:pt x="182575" y="105156"/>
                </a:lnTo>
                <a:lnTo>
                  <a:pt x="182575" y="89611"/>
                </a:lnTo>
                <a:close/>
              </a:path>
              <a:path w="852169" h="184150">
                <a:moveTo>
                  <a:pt x="372757" y="138079"/>
                </a:moveTo>
                <a:lnTo>
                  <a:pt x="370878" y="138582"/>
                </a:lnTo>
                <a:lnTo>
                  <a:pt x="359105" y="147320"/>
                </a:lnTo>
                <a:lnTo>
                  <a:pt x="356146" y="152958"/>
                </a:lnTo>
                <a:lnTo>
                  <a:pt x="356146" y="167487"/>
                </a:lnTo>
                <a:lnTo>
                  <a:pt x="358686" y="173355"/>
                </a:lnTo>
                <a:lnTo>
                  <a:pt x="368858" y="181584"/>
                </a:lnTo>
                <a:lnTo>
                  <a:pt x="375297" y="183642"/>
                </a:lnTo>
                <a:lnTo>
                  <a:pt x="391350" y="183642"/>
                </a:lnTo>
                <a:lnTo>
                  <a:pt x="398576" y="181610"/>
                </a:lnTo>
                <a:lnTo>
                  <a:pt x="404761" y="177546"/>
                </a:lnTo>
                <a:lnTo>
                  <a:pt x="401125" y="169621"/>
                </a:lnTo>
                <a:lnTo>
                  <a:pt x="380174" y="169621"/>
                </a:lnTo>
                <a:lnTo>
                  <a:pt x="377393" y="168808"/>
                </a:lnTo>
                <a:lnTo>
                  <a:pt x="373316" y="165557"/>
                </a:lnTo>
                <a:lnTo>
                  <a:pt x="372300" y="163271"/>
                </a:lnTo>
                <a:lnTo>
                  <a:pt x="372300" y="153720"/>
                </a:lnTo>
                <a:lnTo>
                  <a:pt x="378345" y="150063"/>
                </a:lnTo>
                <a:lnTo>
                  <a:pt x="390436" y="149352"/>
                </a:lnTo>
                <a:lnTo>
                  <a:pt x="390436" y="144932"/>
                </a:lnTo>
                <a:lnTo>
                  <a:pt x="372757" y="144932"/>
                </a:lnTo>
                <a:lnTo>
                  <a:pt x="372757" y="138079"/>
                </a:lnTo>
                <a:close/>
              </a:path>
              <a:path w="852169" h="184150">
                <a:moveTo>
                  <a:pt x="398818" y="164592"/>
                </a:moveTo>
                <a:lnTo>
                  <a:pt x="394550" y="167944"/>
                </a:lnTo>
                <a:lnTo>
                  <a:pt x="389521" y="169621"/>
                </a:lnTo>
                <a:lnTo>
                  <a:pt x="401125" y="169621"/>
                </a:lnTo>
                <a:lnTo>
                  <a:pt x="398818" y="164592"/>
                </a:lnTo>
                <a:close/>
              </a:path>
              <a:path w="852169" h="184150">
                <a:moveTo>
                  <a:pt x="390436" y="58369"/>
                </a:moveTo>
                <a:lnTo>
                  <a:pt x="372757" y="58369"/>
                </a:lnTo>
                <a:lnTo>
                  <a:pt x="372757" y="74828"/>
                </a:lnTo>
                <a:lnTo>
                  <a:pt x="343903" y="74828"/>
                </a:lnTo>
                <a:lnTo>
                  <a:pt x="336918" y="77393"/>
                </a:lnTo>
                <a:lnTo>
                  <a:pt x="325234" y="87655"/>
                </a:lnTo>
                <a:lnTo>
                  <a:pt x="322394" y="94792"/>
                </a:lnTo>
                <a:lnTo>
                  <a:pt x="322360" y="113661"/>
                </a:lnTo>
                <a:lnTo>
                  <a:pt x="324497" y="121589"/>
                </a:lnTo>
                <a:lnTo>
                  <a:pt x="333235" y="136118"/>
                </a:lnTo>
                <a:lnTo>
                  <a:pt x="338569" y="142036"/>
                </a:lnTo>
                <a:lnTo>
                  <a:pt x="344868" y="146608"/>
                </a:lnTo>
                <a:lnTo>
                  <a:pt x="357974" y="135636"/>
                </a:lnTo>
                <a:lnTo>
                  <a:pt x="350307" y="128978"/>
                </a:lnTo>
                <a:lnTo>
                  <a:pt x="344830" y="121653"/>
                </a:lnTo>
                <a:lnTo>
                  <a:pt x="341544" y="113661"/>
                </a:lnTo>
                <a:lnTo>
                  <a:pt x="340448" y="105003"/>
                </a:lnTo>
                <a:lnTo>
                  <a:pt x="340448" y="100126"/>
                </a:lnTo>
                <a:lnTo>
                  <a:pt x="341820" y="96443"/>
                </a:lnTo>
                <a:lnTo>
                  <a:pt x="347306" y="91465"/>
                </a:lnTo>
                <a:lnTo>
                  <a:pt x="350862" y="90220"/>
                </a:lnTo>
                <a:lnTo>
                  <a:pt x="390436" y="90220"/>
                </a:lnTo>
                <a:lnTo>
                  <a:pt x="390436" y="58369"/>
                </a:lnTo>
                <a:close/>
              </a:path>
              <a:path w="852169" h="184150">
                <a:moveTo>
                  <a:pt x="478370" y="58369"/>
                </a:moveTo>
                <a:lnTo>
                  <a:pt x="460692" y="58369"/>
                </a:lnTo>
                <a:lnTo>
                  <a:pt x="460692" y="74828"/>
                </a:lnTo>
                <a:lnTo>
                  <a:pt x="431838" y="74828"/>
                </a:lnTo>
                <a:lnTo>
                  <a:pt x="424853" y="77393"/>
                </a:lnTo>
                <a:lnTo>
                  <a:pt x="413169" y="87655"/>
                </a:lnTo>
                <a:lnTo>
                  <a:pt x="410328" y="94792"/>
                </a:lnTo>
                <a:lnTo>
                  <a:pt x="410295" y="113661"/>
                </a:lnTo>
                <a:lnTo>
                  <a:pt x="412432" y="121589"/>
                </a:lnTo>
                <a:lnTo>
                  <a:pt x="421170" y="136118"/>
                </a:lnTo>
                <a:lnTo>
                  <a:pt x="426504" y="142036"/>
                </a:lnTo>
                <a:lnTo>
                  <a:pt x="432803" y="146608"/>
                </a:lnTo>
                <a:lnTo>
                  <a:pt x="445909" y="135636"/>
                </a:lnTo>
                <a:lnTo>
                  <a:pt x="438242" y="128978"/>
                </a:lnTo>
                <a:lnTo>
                  <a:pt x="432765" y="121653"/>
                </a:lnTo>
                <a:lnTo>
                  <a:pt x="429479" y="113661"/>
                </a:lnTo>
                <a:lnTo>
                  <a:pt x="428383" y="105003"/>
                </a:lnTo>
                <a:lnTo>
                  <a:pt x="428383" y="100126"/>
                </a:lnTo>
                <a:lnTo>
                  <a:pt x="429755" y="96443"/>
                </a:lnTo>
                <a:lnTo>
                  <a:pt x="435241" y="91465"/>
                </a:lnTo>
                <a:lnTo>
                  <a:pt x="438797" y="90220"/>
                </a:lnTo>
                <a:lnTo>
                  <a:pt x="478370" y="90220"/>
                </a:lnTo>
                <a:lnTo>
                  <a:pt x="478370" y="58369"/>
                </a:lnTo>
                <a:close/>
              </a:path>
              <a:path w="852169" h="184150">
                <a:moveTo>
                  <a:pt x="378853" y="136448"/>
                </a:moveTo>
                <a:lnTo>
                  <a:pt x="372757" y="138079"/>
                </a:lnTo>
                <a:lnTo>
                  <a:pt x="372757" y="144932"/>
                </a:lnTo>
                <a:lnTo>
                  <a:pt x="390436" y="144932"/>
                </a:lnTo>
                <a:lnTo>
                  <a:pt x="388912" y="136550"/>
                </a:lnTo>
                <a:lnTo>
                  <a:pt x="378853" y="136448"/>
                </a:lnTo>
                <a:close/>
              </a:path>
              <a:path w="852169" h="184150">
                <a:moveTo>
                  <a:pt x="390436" y="136448"/>
                </a:moveTo>
                <a:lnTo>
                  <a:pt x="378853" y="136448"/>
                </a:lnTo>
                <a:lnTo>
                  <a:pt x="388912" y="136550"/>
                </a:lnTo>
                <a:lnTo>
                  <a:pt x="390436" y="144932"/>
                </a:lnTo>
                <a:lnTo>
                  <a:pt x="390436" y="136448"/>
                </a:lnTo>
                <a:close/>
              </a:path>
              <a:path w="852169" h="184150">
                <a:moveTo>
                  <a:pt x="478370" y="90220"/>
                </a:moveTo>
                <a:lnTo>
                  <a:pt x="460692" y="90220"/>
                </a:lnTo>
                <a:lnTo>
                  <a:pt x="460692" y="144932"/>
                </a:lnTo>
                <a:lnTo>
                  <a:pt x="478370" y="144932"/>
                </a:lnTo>
                <a:lnTo>
                  <a:pt x="478370" y="90220"/>
                </a:lnTo>
                <a:close/>
              </a:path>
              <a:path w="852169" h="184150">
                <a:moveTo>
                  <a:pt x="521652" y="58369"/>
                </a:moveTo>
                <a:lnTo>
                  <a:pt x="503974" y="58369"/>
                </a:lnTo>
                <a:lnTo>
                  <a:pt x="503974" y="144932"/>
                </a:lnTo>
                <a:lnTo>
                  <a:pt x="521652" y="144932"/>
                </a:lnTo>
                <a:lnTo>
                  <a:pt x="521652" y="58369"/>
                </a:lnTo>
                <a:close/>
              </a:path>
              <a:path w="852169" h="184150">
                <a:moveTo>
                  <a:pt x="616140" y="117805"/>
                </a:moveTo>
                <a:lnTo>
                  <a:pt x="598462" y="117805"/>
                </a:lnTo>
                <a:lnTo>
                  <a:pt x="598462" y="144932"/>
                </a:lnTo>
                <a:lnTo>
                  <a:pt x="616140" y="144932"/>
                </a:lnTo>
                <a:lnTo>
                  <a:pt x="616140" y="117805"/>
                </a:lnTo>
                <a:close/>
              </a:path>
              <a:path w="852169" h="184150">
                <a:moveTo>
                  <a:pt x="390436" y="90220"/>
                </a:moveTo>
                <a:lnTo>
                  <a:pt x="372757" y="90220"/>
                </a:lnTo>
                <a:lnTo>
                  <a:pt x="372757" y="138079"/>
                </a:lnTo>
                <a:lnTo>
                  <a:pt x="378853" y="136448"/>
                </a:lnTo>
                <a:lnTo>
                  <a:pt x="390436" y="136448"/>
                </a:lnTo>
                <a:lnTo>
                  <a:pt x="390436" y="90220"/>
                </a:lnTo>
                <a:close/>
              </a:path>
              <a:path w="852169" h="184150">
                <a:moveTo>
                  <a:pt x="572096" y="58369"/>
                </a:moveTo>
                <a:lnTo>
                  <a:pt x="555637" y="58369"/>
                </a:lnTo>
                <a:lnTo>
                  <a:pt x="559092" y="62128"/>
                </a:lnTo>
                <a:lnTo>
                  <a:pt x="560819" y="66548"/>
                </a:lnTo>
                <a:lnTo>
                  <a:pt x="560819" y="76200"/>
                </a:lnTo>
                <a:lnTo>
                  <a:pt x="559041" y="79756"/>
                </a:lnTo>
                <a:lnTo>
                  <a:pt x="551929" y="84836"/>
                </a:lnTo>
                <a:lnTo>
                  <a:pt x="546747" y="86817"/>
                </a:lnTo>
                <a:lnTo>
                  <a:pt x="539940" y="88239"/>
                </a:lnTo>
                <a:lnTo>
                  <a:pt x="541031" y="96612"/>
                </a:lnTo>
                <a:lnTo>
                  <a:pt x="568748" y="125701"/>
                </a:lnTo>
                <a:lnTo>
                  <a:pt x="575906" y="126339"/>
                </a:lnTo>
                <a:lnTo>
                  <a:pt x="585457" y="126339"/>
                </a:lnTo>
                <a:lnTo>
                  <a:pt x="592772" y="123494"/>
                </a:lnTo>
                <a:lnTo>
                  <a:pt x="597852" y="117805"/>
                </a:lnTo>
                <a:lnTo>
                  <a:pt x="616140" y="117805"/>
                </a:lnTo>
                <a:lnTo>
                  <a:pt x="616140" y="111252"/>
                </a:lnTo>
                <a:lnTo>
                  <a:pt x="572909" y="111252"/>
                </a:lnTo>
                <a:lnTo>
                  <a:pt x="568490" y="109677"/>
                </a:lnTo>
                <a:lnTo>
                  <a:pt x="561987" y="103378"/>
                </a:lnTo>
                <a:lnTo>
                  <a:pt x="560006" y="99466"/>
                </a:lnTo>
                <a:lnTo>
                  <a:pt x="559295" y="94792"/>
                </a:lnTo>
                <a:lnTo>
                  <a:pt x="564781" y="93675"/>
                </a:lnTo>
                <a:lnTo>
                  <a:pt x="569379" y="91262"/>
                </a:lnTo>
                <a:lnTo>
                  <a:pt x="576795" y="83845"/>
                </a:lnTo>
                <a:lnTo>
                  <a:pt x="578650" y="79349"/>
                </a:lnTo>
                <a:lnTo>
                  <a:pt x="578650" y="67970"/>
                </a:lnTo>
                <a:lnTo>
                  <a:pt x="576465" y="62941"/>
                </a:lnTo>
                <a:lnTo>
                  <a:pt x="572096" y="58978"/>
                </a:lnTo>
                <a:lnTo>
                  <a:pt x="572096" y="58369"/>
                </a:lnTo>
                <a:close/>
              </a:path>
              <a:path w="852169" h="184150">
                <a:moveTo>
                  <a:pt x="616140" y="58369"/>
                </a:moveTo>
                <a:lnTo>
                  <a:pt x="598462" y="58369"/>
                </a:lnTo>
                <a:lnTo>
                  <a:pt x="598462" y="97129"/>
                </a:lnTo>
                <a:lnTo>
                  <a:pt x="596684" y="102108"/>
                </a:lnTo>
                <a:lnTo>
                  <a:pt x="589572" y="109423"/>
                </a:lnTo>
                <a:lnTo>
                  <a:pt x="584695" y="111252"/>
                </a:lnTo>
                <a:lnTo>
                  <a:pt x="616140" y="111252"/>
                </a:lnTo>
                <a:lnTo>
                  <a:pt x="616140" y="58369"/>
                </a:lnTo>
                <a:close/>
              </a:path>
              <a:path w="852169" h="184150">
                <a:moveTo>
                  <a:pt x="399122" y="44348"/>
                </a:moveTo>
                <a:lnTo>
                  <a:pt x="311188" y="44348"/>
                </a:lnTo>
                <a:lnTo>
                  <a:pt x="311188" y="58369"/>
                </a:lnTo>
                <a:lnTo>
                  <a:pt x="399122" y="58369"/>
                </a:lnTo>
                <a:lnTo>
                  <a:pt x="399122" y="44348"/>
                </a:lnTo>
                <a:close/>
              </a:path>
              <a:path w="852169" h="184150">
                <a:moveTo>
                  <a:pt x="407504" y="44348"/>
                </a:moveTo>
                <a:lnTo>
                  <a:pt x="399122" y="44348"/>
                </a:lnTo>
                <a:lnTo>
                  <a:pt x="399122" y="58369"/>
                </a:lnTo>
                <a:lnTo>
                  <a:pt x="407504" y="58369"/>
                </a:lnTo>
                <a:lnTo>
                  <a:pt x="407504" y="44348"/>
                </a:lnTo>
                <a:close/>
              </a:path>
              <a:path w="852169" h="184150">
                <a:moveTo>
                  <a:pt x="487057" y="44348"/>
                </a:moveTo>
                <a:lnTo>
                  <a:pt x="407504" y="44348"/>
                </a:lnTo>
                <a:lnTo>
                  <a:pt x="407504" y="58369"/>
                </a:lnTo>
                <a:lnTo>
                  <a:pt x="487057" y="58369"/>
                </a:lnTo>
                <a:lnTo>
                  <a:pt x="487057" y="44348"/>
                </a:lnTo>
                <a:close/>
              </a:path>
              <a:path w="852169" h="184150">
                <a:moveTo>
                  <a:pt x="495439" y="44348"/>
                </a:moveTo>
                <a:lnTo>
                  <a:pt x="487057" y="44348"/>
                </a:lnTo>
                <a:lnTo>
                  <a:pt x="487057" y="58369"/>
                </a:lnTo>
                <a:lnTo>
                  <a:pt x="495439" y="58369"/>
                </a:lnTo>
                <a:lnTo>
                  <a:pt x="495439" y="44348"/>
                </a:lnTo>
                <a:close/>
              </a:path>
              <a:path w="852169" h="184150">
                <a:moveTo>
                  <a:pt x="530339" y="44348"/>
                </a:moveTo>
                <a:lnTo>
                  <a:pt x="495439" y="44348"/>
                </a:lnTo>
                <a:lnTo>
                  <a:pt x="495439" y="58369"/>
                </a:lnTo>
                <a:lnTo>
                  <a:pt x="530339" y="58369"/>
                </a:lnTo>
                <a:lnTo>
                  <a:pt x="530339" y="44348"/>
                </a:lnTo>
                <a:close/>
              </a:path>
              <a:path w="852169" h="184150">
                <a:moveTo>
                  <a:pt x="538568" y="44348"/>
                </a:moveTo>
                <a:lnTo>
                  <a:pt x="530339" y="44348"/>
                </a:lnTo>
                <a:lnTo>
                  <a:pt x="530339" y="58369"/>
                </a:lnTo>
                <a:lnTo>
                  <a:pt x="538568" y="58369"/>
                </a:lnTo>
                <a:lnTo>
                  <a:pt x="538568" y="44348"/>
                </a:lnTo>
                <a:close/>
              </a:path>
              <a:path w="852169" h="184150">
                <a:moveTo>
                  <a:pt x="633056" y="44348"/>
                </a:moveTo>
                <a:lnTo>
                  <a:pt x="538568" y="44348"/>
                </a:lnTo>
                <a:lnTo>
                  <a:pt x="538568" y="58369"/>
                </a:lnTo>
                <a:lnTo>
                  <a:pt x="633056" y="58369"/>
                </a:lnTo>
                <a:lnTo>
                  <a:pt x="633056" y="44348"/>
                </a:lnTo>
                <a:close/>
              </a:path>
              <a:path w="852169" h="184150">
                <a:moveTo>
                  <a:pt x="509365" y="14020"/>
                </a:moveTo>
                <a:lnTo>
                  <a:pt x="486854" y="14020"/>
                </a:lnTo>
                <a:lnTo>
                  <a:pt x="492290" y="17119"/>
                </a:lnTo>
                <a:lnTo>
                  <a:pt x="501027" y="29514"/>
                </a:lnTo>
                <a:lnTo>
                  <a:pt x="503466" y="36525"/>
                </a:lnTo>
                <a:lnTo>
                  <a:pt x="503974" y="44348"/>
                </a:lnTo>
                <a:lnTo>
                  <a:pt x="521195" y="44348"/>
                </a:lnTo>
                <a:lnTo>
                  <a:pt x="519642" y="35099"/>
                </a:lnTo>
                <a:lnTo>
                  <a:pt x="516966" y="26708"/>
                </a:lnTo>
                <a:lnTo>
                  <a:pt x="513165" y="19173"/>
                </a:lnTo>
                <a:lnTo>
                  <a:pt x="509365" y="14020"/>
                </a:lnTo>
                <a:close/>
              </a:path>
              <a:path w="852169" h="184150">
                <a:moveTo>
                  <a:pt x="479285" y="0"/>
                </a:moveTo>
                <a:lnTo>
                  <a:pt x="471360" y="0"/>
                </a:lnTo>
                <a:lnTo>
                  <a:pt x="464959" y="2184"/>
                </a:lnTo>
                <a:lnTo>
                  <a:pt x="455206" y="10922"/>
                </a:lnTo>
                <a:lnTo>
                  <a:pt x="452767" y="16306"/>
                </a:lnTo>
                <a:lnTo>
                  <a:pt x="452767" y="28702"/>
                </a:lnTo>
                <a:lnTo>
                  <a:pt x="454698" y="33629"/>
                </a:lnTo>
                <a:lnTo>
                  <a:pt x="458558" y="37490"/>
                </a:lnTo>
                <a:lnTo>
                  <a:pt x="475322" y="34137"/>
                </a:lnTo>
                <a:lnTo>
                  <a:pt x="472071" y="30988"/>
                </a:lnTo>
                <a:lnTo>
                  <a:pt x="470446" y="27432"/>
                </a:lnTo>
                <a:lnTo>
                  <a:pt x="470446" y="20624"/>
                </a:lnTo>
                <a:lnTo>
                  <a:pt x="471309" y="18338"/>
                </a:lnTo>
                <a:lnTo>
                  <a:pt x="474764" y="14884"/>
                </a:lnTo>
                <a:lnTo>
                  <a:pt x="477202" y="14020"/>
                </a:lnTo>
                <a:lnTo>
                  <a:pt x="509365" y="14020"/>
                </a:lnTo>
                <a:lnTo>
                  <a:pt x="508241" y="12496"/>
                </a:lnTo>
                <a:lnTo>
                  <a:pt x="502316" y="7029"/>
                </a:lnTo>
                <a:lnTo>
                  <a:pt x="495515" y="3124"/>
                </a:lnTo>
                <a:lnTo>
                  <a:pt x="487838" y="781"/>
                </a:lnTo>
                <a:lnTo>
                  <a:pt x="479285" y="0"/>
                </a:lnTo>
                <a:close/>
              </a:path>
              <a:path w="852169" h="184150">
                <a:moveTo>
                  <a:pt x="745223" y="122224"/>
                </a:moveTo>
                <a:lnTo>
                  <a:pt x="727544" y="122224"/>
                </a:lnTo>
                <a:lnTo>
                  <a:pt x="727544" y="144932"/>
                </a:lnTo>
                <a:lnTo>
                  <a:pt x="745223" y="144932"/>
                </a:lnTo>
                <a:lnTo>
                  <a:pt x="745223" y="122224"/>
                </a:lnTo>
                <a:close/>
              </a:path>
              <a:path w="852169" h="184150">
                <a:moveTo>
                  <a:pt x="834986" y="110642"/>
                </a:moveTo>
                <a:lnTo>
                  <a:pt x="817156" y="110642"/>
                </a:lnTo>
                <a:lnTo>
                  <a:pt x="817156" y="144932"/>
                </a:lnTo>
                <a:lnTo>
                  <a:pt x="834986" y="144932"/>
                </a:lnTo>
                <a:lnTo>
                  <a:pt x="834986" y="110642"/>
                </a:lnTo>
                <a:close/>
              </a:path>
              <a:path w="852169" h="184150">
                <a:moveTo>
                  <a:pt x="707890" y="70685"/>
                </a:moveTo>
                <a:lnTo>
                  <a:pt x="677434" y="100126"/>
                </a:lnTo>
                <a:lnTo>
                  <a:pt x="677405" y="109067"/>
                </a:lnTo>
                <a:lnTo>
                  <a:pt x="680250" y="116103"/>
                </a:lnTo>
                <a:lnTo>
                  <a:pt x="691629" y="126974"/>
                </a:lnTo>
                <a:lnTo>
                  <a:pt x="698690" y="129692"/>
                </a:lnTo>
                <a:lnTo>
                  <a:pt x="715759" y="129692"/>
                </a:lnTo>
                <a:lnTo>
                  <a:pt x="722363" y="127203"/>
                </a:lnTo>
                <a:lnTo>
                  <a:pt x="726935" y="122224"/>
                </a:lnTo>
                <a:lnTo>
                  <a:pt x="745223" y="122224"/>
                </a:lnTo>
                <a:lnTo>
                  <a:pt x="745223" y="114452"/>
                </a:lnTo>
                <a:lnTo>
                  <a:pt x="705954" y="114452"/>
                </a:lnTo>
                <a:lnTo>
                  <a:pt x="702424" y="113157"/>
                </a:lnTo>
                <a:lnTo>
                  <a:pt x="697039" y="107975"/>
                </a:lnTo>
                <a:lnTo>
                  <a:pt x="695693" y="104546"/>
                </a:lnTo>
                <a:lnTo>
                  <a:pt x="695693" y="94589"/>
                </a:lnTo>
                <a:lnTo>
                  <a:pt x="697852" y="90551"/>
                </a:lnTo>
                <a:lnTo>
                  <a:pt x="706488" y="85775"/>
                </a:lnTo>
                <a:lnTo>
                  <a:pt x="711288" y="85344"/>
                </a:lnTo>
                <a:lnTo>
                  <a:pt x="716437" y="85344"/>
                </a:lnTo>
                <a:lnTo>
                  <a:pt x="715200" y="71323"/>
                </a:lnTo>
                <a:lnTo>
                  <a:pt x="707890" y="70685"/>
                </a:lnTo>
                <a:close/>
              </a:path>
              <a:path w="852169" h="184150">
                <a:moveTo>
                  <a:pt x="788200" y="58369"/>
                </a:moveTo>
                <a:lnTo>
                  <a:pt x="769607" y="58369"/>
                </a:lnTo>
                <a:lnTo>
                  <a:pt x="769715" y="100431"/>
                </a:lnTo>
                <a:lnTo>
                  <a:pt x="771944" y="106680"/>
                </a:lnTo>
                <a:lnTo>
                  <a:pt x="781291" y="116433"/>
                </a:lnTo>
                <a:lnTo>
                  <a:pt x="787742" y="118872"/>
                </a:lnTo>
                <a:lnTo>
                  <a:pt x="800036" y="118872"/>
                </a:lnTo>
                <a:lnTo>
                  <a:pt x="803948" y="118160"/>
                </a:lnTo>
                <a:lnTo>
                  <a:pt x="811466" y="115316"/>
                </a:lnTo>
                <a:lnTo>
                  <a:pt x="814412" y="113284"/>
                </a:lnTo>
                <a:lnTo>
                  <a:pt x="816546" y="110642"/>
                </a:lnTo>
                <a:lnTo>
                  <a:pt x="834986" y="110642"/>
                </a:lnTo>
                <a:lnTo>
                  <a:pt x="834986" y="104089"/>
                </a:lnTo>
                <a:lnTo>
                  <a:pt x="796175" y="104089"/>
                </a:lnTo>
                <a:lnTo>
                  <a:pt x="792899" y="102997"/>
                </a:lnTo>
                <a:lnTo>
                  <a:pt x="787920" y="98628"/>
                </a:lnTo>
                <a:lnTo>
                  <a:pt x="786676" y="95300"/>
                </a:lnTo>
                <a:lnTo>
                  <a:pt x="786676" y="83972"/>
                </a:lnTo>
                <a:lnTo>
                  <a:pt x="785761" y="69646"/>
                </a:lnTo>
                <a:lnTo>
                  <a:pt x="799537" y="69646"/>
                </a:lnTo>
                <a:lnTo>
                  <a:pt x="788200" y="58369"/>
                </a:lnTo>
                <a:close/>
              </a:path>
              <a:path w="852169" h="184150">
                <a:moveTo>
                  <a:pt x="745223" y="58369"/>
                </a:moveTo>
                <a:lnTo>
                  <a:pt x="727544" y="58369"/>
                </a:lnTo>
                <a:lnTo>
                  <a:pt x="727503" y="100812"/>
                </a:lnTo>
                <a:lnTo>
                  <a:pt x="726020" y="105308"/>
                </a:lnTo>
                <a:lnTo>
                  <a:pt x="719924" y="112623"/>
                </a:lnTo>
                <a:lnTo>
                  <a:pt x="715708" y="114452"/>
                </a:lnTo>
                <a:lnTo>
                  <a:pt x="745223" y="114452"/>
                </a:lnTo>
                <a:lnTo>
                  <a:pt x="745223" y="58369"/>
                </a:lnTo>
                <a:close/>
              </a:path>
              <a:path w="852169" h="184150">
                <a:moveTo>
                  <a:pt x="799537" y="69646"/>
                </a:moveTo>
                <a:lnTo>
                  <a:pt x="785761" y="69646"/>
                </a:lnTo>
                <a:lnTo>
                  <a:pt x="795210" y="80010"/>
                </a:lnTo>
                <a:lnTo>
                  <a:pt x="813498" y="97993"/>
                </a:lnTo>
                <a:lnTo>
                  <a:pt x="810552" y="102057"/>
                </a:lnTo>
                <a:lnTo>
                  <a:pt x="806132" y="104089"/>
                </a:lnTo>
                <a:lnTo>
                  <a:pt x="834986" y="104089"/>
                </a:lnTo>
                <a:lnTo>
                  <a:pt x="834986" y="87020"/>
                </a:lnTo>
                <a:lnTo>
                  <a:pt x="817003" y="87020"/>
                </a:lnTo>
                <a:lnTo>
                  <a:pt x="799537" y="69646"/>
                </a:lnTo>
                <a:close/>
              </a:path>
              <a:path w="852169" h="184150">
                <a:moveTo>
                  <a:pt x="834986" y="58369"/>
                </a:moveTo>
                <a:lnTo>
                  <a:pt x="817613" y="58369"/>
                </a:lnTo>
                <a:lnTo>
                  <a:pt x="817487" y="85344"/>
                </a:lnTo>
                <a:lnTo>
                  <a:pt x="817410" y="85902"/>
                </a:lnTo>
                <a:lnTo>
                  <a:pt x="817003" y="87020"/>
                </a:lnTo>
                <a:lnTo>
                  <a:pt x="834986" y="87020"/>
                </a:lnTo>
                <a:lnTo>
                  <a:pt x="834986" y="58369"/>
                </a:lnTo>
                <a:close/>
              </a:path>
              <a:path w="852169" h="184150">
                <a:moveTo>
                  <a:pt x="716437" y="85344"/>
                </a:moveTo>
                <a:lnTo>
                  <a:pt x="711288" y="85344"/>
                </a:lnTo>
                <a:lnTo>
                  <a:pt x="716572" y="86868"/>
                </a:lnTo>
                <a:lnTo>
                  <a:pt x="716437" y="85344"/>
                </a:lnTo>
                <a:close/>
              </a:path>
              <a:path w="852169" h="184150">
                <a:moveTo>
                  <a:pt x="753910" y="44348"/>
                </a:moveTo>
                <a:lnTo>
                  <a:pt x="667956" y="44348"/>
                </a:lnTo>
                <a:lnTo>
                  <a:pt x="667956" y="58369"/>
                </a:lnTo>
                <a:lnTo>
                  <a:pt x="753910" y="58369"/>
                </a:lnTo>
                <a:lnTo>
                  <a:pt x="753910" y="44348"/>
                </a:lnTo>
                <a:close/>
              </a:path>
              <a:path w="852169" h="184150">
                <a:moveTo>
                  <a:pt x="762139" y="44348"/>
                </a:moveTo>
                <a:lnTo>
                  <a:pt x="753910" y="44348"/>
                </a:lnTo>
                <a:lnTo>
                  <a:pt x="753910" y="58369"/>
                </a:lnTo>
                <a:lnTo>
                  <a:pt x="762139" y="58369"/>
                </a:lnTo>
                <a:lnTo>
                  <a:pt x="762139" y="44348"/>
                </a:lnTo>
                <a:close/>
              </a:path>
              <a:path w="852169" h="184150">
                <a:moveTo>
                  <a:pt x="817156" y="44348"/>
                </a:moveTo>
                <a:lnTo>
                  <a:pt x="762139" y="44348"/>
                </a:lnTo>
                <a:lnTo>
                  <a:pt x="762139" y="58369"/>
                </a:lnTo>
                <a:lnTo>
                  <a:pt x="851903" y="58369"/>
                </a:lnTo>
                <a:lnTo>
                  <a:pt x="851903" y="44958"/>
                </a:lnTo>
                <a:lnTo>
                  <a:pt x="817156" y="44958"/>
                </a:lnTo>
                <a:lnTo>
                  <a:pt x="817156" y="44348"/>
                </a:lnTo>
                <a:close/>
              </a:path>
              <a:path w="852169" h="184150">
                <a:moveTo>
                  <a:pt x="838542" y="914"/>
                </a:moveTo>
                <a:lnTo>
                  <a:pt x="825639" y="914"/>
                </a:lnTo>
                <a:lnTo>
                  <a:pt x="819721" y="3200"/>
                </a:lnTo>
                <a:lnTo>
                  <a:pt x="809866" y="12344"/>
                </a:lnTo>
                <a:lnTo>
                  <a:pt x="807402" y="17983"/>
                </a:lnTo>
                <a:lnTo>
                  <a:pt x="807402" y="33020"/>
                </a:lnTo>
                <a:lnTo>
                  <a:pt x="810653" y="39370"/>
                </a:lnTo>
                <a:lnTo>
                  <a:pt x="817156" y="43738"/>
                </a:lnTo>
                <a:lnTo>
                  <a:pt x="817156" y="44958"/>
                </a:lnTo>
                <a:lnTo>
                  <a:pt x="834834" y="44958"/>
                </a:lnTo>
                <a:lnTo>
                  <a:pt x="834834" y="44348"/>
                </a:lnTo>
                <a:lnTo>
                  <a:pt x="827112" y="39776"/>
                </a:lnTo>
                <a:lnTo>
                  <a:pt x="823252" y="34086"/>
                </a:lnTo>
                <a:lnTo>
                  <a:pt x="823252" y="23926"/>
                </a:lnTo>
                <a:lnTo>
                  <a:pt x="824318" y="21209"/>
                </a:lnTo>
                <a:lnTo>
                  <a:pt x="828586" y="17043"/>
                </a:lnTo>
                <a:lnTo>
                  <a:pt x="831329" y="16002"/>
                </a:lnTo>
                <a:lnTo>
                  <a:pt x="844899" y="16002"/>
                </a:lnTo>
                <a:lnTo>
                  <a:pt x="848550" y="4419"/>
                </a:lnTo>
                <a:lnTo>
                  <a:pt x="843876" y="2082"/>
                </a:lnTo>
                <a:lnTo>
                  <a:pt x="838542" y="914"/>
                </a:lnTo>
                <a:close/>
              </a:path>
              <a:path w="852169" h="184150">
                <a:moveTo>
                  <a:pt x="851903" y="44348"/>
                </a:moveTo>
                <a:lnTo>
                  <a:pt x="834834" y="44348"/>
                </a:lnTo>
                <a:lnTo>
                  <a:pt x="834834" y="44958"/>
                </a:lnTo>
                <a:lnTo>
                  <a:pt x="851903" y="44958"/>
                </a:lnTo>
                <a:lnTo>
                  <a:pt x="851903" y="44348"/>
                </a:lnTo>
                <a:close/>
              </a:path>
              <a:path w="852169" h="184150">
                <a:moveTo>
                  <a:pt x="844899" y="16002"/>
                </a:moveTo>
                <a:lnTo>
                  <a:pt x="838034" y="16002"/>
                </a:lnTo>
                <a:lnTo>
                  <a:pt x="841184" y="16814"/>
                </a:lnTo>
                <a:lnTo>
                  <a:pt x="844130" y="18440"/>
                </a:lnTo>
                <a:lnTo>
                  <a:pt x="844899" y="1600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626256" y="5293477"/>
            <a:ext cx="6691612" cy="207851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626257" y="5534894"/>
            <a:ext cx="6714752" cy="167091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626255" y="5711537"/>
            <a:ext cx="6691612" cy="171562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626258" y="5888184"/>
            <a:ext cx="6678399" cy="179617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626258" y="6328500"/>
            <a:ext cx="6678399" cy="186232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577789" y="6109109"/>
            <a:ext cx="6755744" cy="179617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7663876" y="6873645"/>
            <a:ext cx="677134" cy="114819"/>
          </a:xfrm>
          <a:custGeom>
            <a:avLst/>
            <a:gdLst/>
            <a:ahLst/>
            <a:cxnLst/>
            <a:rect l="l" t="t" r="r" b="b"/>
            <a:pathLst>
              <a:path w="523239" h="148590">
                <a:moveTo>
                  <a:pt x="21031" y="111556"/>
                </a:moveTo>
                <a:lnTo>
                  <a:pt x="8534" y="123139"/>
                </a:lnTo>
                <a:lnTo>
                  <a:pt x="12911" y="128077"/>
                </a:lnTo>
                <a:lnTo>
                  <a:pt x="17811" y="132683"/>
                </a:lnTo>
                <a:lnTo>
                  <a:pt x="57607" y="148437"/>
                </a:lnTo>
                <a:lnTo>
                  <a:pt x="68275" y="148437"/>
                </a:lnTo>
                <a:lnTo>
                  <a:pt x="76301" y="145846"/>
                </a:lnTo>
                <a:lnTo>
                  <a:pt x="87071" y="135483"/>
                </a:lnTo>
                <a:lnTo>
                  <a:pt x="87600" y="134264"/>
                </a:lnTo>
                <a:lnTo>
                  <a:pt x="57302" y="134264"/>
                </a:lnTo>
                <a:lnTo>
                  <a:pt x="47434" y="132845"/>
                </a:lnTo>
                <a:lnTo>
                  <a:pt x="38099" y="128587"/>
                </a:lnTo>
                <a:lnTo>
                  <a:pt x="29298" y="121491"/>
                </a:lnTo>
                <a:lnTo>
                  <a:pt x="21031" y="111556"/>
                </a:lnTo>
                <a:close/>
              </a:path>
              <a:path w="523239" h="148590">
                <a:moveTo>
                  <a:pt x="88938" y="112928"/>
                </a:moveTo>
                <a:lnTo>
                  <a:pt x="65379" y="112928"/>
                </a:lnTo>
                <a:lnTo>
                  <a:pt x="67665" y="113817"/>
                </a:lnTo>
                <a:lnTo>
                  <a:pt x="71323" y="117373"/>
                </a:lnTo>
                <a:lnTo>
                  <a:pt x="72175" y="119481"/>
                </a:lnTo>
                <a:lnTo>
                  <a:pt x="72237" y="126237"/>
                </a:lnTo>
                <a:lnTo>
                  <a:pt x="70789" y="129184"/>
                </a:lnTo>
                <a:lnTo>
                  <a:pt x="64998" y="133248"/>
                </a:lnTo>
                <a:lnTo>
                  <a:pt x="61467" y="134264"/>
                </a:lnTo>
                <a:lnTo>
                  <a:pt x="87600" y="134264"/>
                </a:lnTo>
                <a:lnTo>
                  <a:pt x="89763" y="129285"/>
                </a:lnTo>
                <a:lnTo>
                  <a:pt x="89763" y="114858"/>
                </a:lnTo>
                <a:lnTo>
                  <a:pt x="88938" y="112928"/>
                </a:lnTo>
                <a:close/>
              </a:path>
              <a:path w="523239" h="148590">
                <a:moveTo>
                  <a:pt x="55473" y="99232"/>
                </a:moveTo>
                <a:lnTo>
                  <a:pt x="49796" y="101003"/>
                </a:lnTo>
                <a:lnTo>
                  <a:pt x="44186" y="104384"/>
                </a:lnTo>
                <a:lnTo>
                  <a:pt x="39471" y="109118"/>
                </a:lnTo>
                <a:lnTo>
                  <a:pt x="51206" y="119481"/>
                </a:lnTo>
                <a:lnTo>
                  <a:pt x="54051" y="115112"/>
                </a:lnTo>
                <a:lnTo>
                  <a:pt x="57861" y="112928"/>
                </a:lnTo>
                <a:lnTo>
                  <a:pt x="88938" y="112928"/>
                </a:lnTo>
                <a:lnTo>
                  <a:pt x="87299" y="109092"/>
                </a:lnTo>
                <a:lnTo>
                  <a:pt x="80024" y="102717"/>
                </a:lnTo>
                <a:lnTo>
                  <a:pt x="55473" y="102717"/>
                </a:lnTo>
                <a:lnTo>
                  <a:pt x="55473" y="99232"/>
                </a:lnTo>
                <a:close/>
              </a:path>
              <a:path w="523239" h="148590">
                <a:moveTo>
                  <a:pt x="161645" y="31546"/>
                </a:moveTo>
                <a:lnTo>
                  <a:pt x="149656" y="31546"/>
                </a:lnTo>
                <a:lnTo>
                  <a:pt x="143332" y="34086"/>
                </a:lnTo>
                <a:lnTo>
                  <a:pt x="132664" y="44246"/>
                </a:lnTo>
                <a:lnTo>
                  <a:pt x="129997" y="51460"/>
                </a:lnTo>
                <a:lnTo>
                  <a:pt x="130066" y="61772"/>
                </a:lnTo>
                <a:lnTo>
                  <a:pt x="146875" y="96926"/>
                </a:lnTo>
                <a:lnTo>
                  <a:pt x="158648" y="105003"/>
                </a:lnTo>
                <a:lnTo>
                  <a:pt x="170078" y="92963"/>
                </a:lnTo>
                <a:lnTo>
                  <a:pt x="160343" y="86544"/>
                </a:lnTo>
                <a:lnTo>
                  <a:pt x="153390" y="79171"/>
                </a:lnTo>
                <a:lnTo>
                  <a:pt x="149304" y="71018"/>
                </a:lnTo>
                <a:lnTo>
                  <a:pt x="149198" y="70713"/>
                </a:lnTo>
                <a:lnTo>
                  <a:pt x="147858" y="61772"/>
                </a:lnTo>
                <a:lnTo>
                  <a:pt x="147827" y="56387"/>
                </a:lnTo>
                <a:lnTo>
                  <a:pt x="148894" y="52603"/>
                </a:lnTo>
                <a:lnTo>
                  <a:pt x="153161" y="47828"/>
                </a:lnTo>
                <a:lnTo>
                  <a:pt x="155701" y="46634"/>
                </a:lnTo>
                <a:lnTo>
                  <a:pt x="188232" y="46634"/>
                </a:lnTo>
                <a:lnTo>
                  <a:pt x="188467" y="46329"/>
                </a:lnTo>
                <a:lnTo>
                  <a:pt x="222351" y="46329"/>
                </a:lnTo>
                <a:lnTo>
                  <a:pt x="222351" y="43129"/>
                </a:lnTo>
                <a:lnTo>
                  <a:pt x="176021" y="43129"/>
                </a:lnTo>
                <a:lnTo>
                  <a:pt x="174599" y="39471"/>
                </a:lnTo>
                <a:lnTo>
                  <a:pt x="172237" y="36626"/>
                </a:lnTo>
                <a:lnTo>
                  <a:pt x="165633" y="32562"/>
                </a:lnTo>
                <a:lnTo>
                  <a:pt x="161645" y="31546"/>
                </a:lnTo>
                <a:close/>
              </a:path>
              <a:path w="523239" h="148590">
                <a:moveTo>
                  <a:pt x="71221" y="98297"/>
                </a:moveTo>
                <a:lnTo>
                  <a:pt x="63703" y="98297"/>
                </a:lnTo>
                <a:lnTo>
                  <a:pt x="56302" y="98974"/>
                </a:lnTo>
                <a:lnTo>
                  <a:pt x="55473" y="99232"/>
                </a:lnTo>
                <a:lnTo>
                  <a:pt x="55473" y="102717"/>
                </a:lnTo>
                <a:lnTo>
                  <a:pt x="72999" y="102717"/>
                </a:lnTo>
                <a:lnTo>
                  <a:pt x="72999" y="98914"/>
                </a:lnTo>
                <a:lnTo>
                  <a:pt x="71221" y="98297"/>
                </a:lnTo>
                <a:close/>
              </a:path>
              <a:path w="523239" h="148590">
                <a:moveTo>
                  <a:pt x="72999" y="98914"/>
                </a:moveTo>
                <a:lnTo>
                  <a:pt x="72999" y="102717"/>
                </a:lnTo>
                <a:lnTo>
                  <a:pt x="80024" y="102717"/>
                </a:lnTo>
                <a:lnTo>
                  <a:pt x="77444" y="100456"/>
                </a:lnTo>
                <a:lnTo>
                  <a:pt x="72999" y="98914"/>
                </a:lnTo>
                <a:close/>
              </a:path>
              <a:path w="523239" h="148590">
                <a:moveTo>
                  <a:pt x="222351" y="46329"/>
                </a:moveTo>
                <a:lnTo>
                  <a:pt x="198831" y="46329"/>
                </a:lnTo>
                <a:lnTo>
                  <a:pt x="201879" y="47396"/>
                </a:lnTo>
                <a:lnTo>
                  <a:pt x="204520" y="49529"/>
                </a:lnTo>
                <a:lnTo>
                  <a:pt x="204520" y="102717"/>
                </a:lnTo>
                <a:lnTo>
                  <a:pt x="222351" y="102717"/>
                </a:lnTo>
                <a:lnTo>
                  <a:pt x="222351" y="46329"/>
                </a:lnTo>
                <a:close/>
              </a:path>
              <a:path w="523239" h="148590">
                <a:moveTo>
                  <a:pt x="72999" y="78790"/>
                </a:moveTo>
                <a:lnTo>
                  <a:pt x="55473" y="78790"/>
                </a:lnTo>
                <a:lnTo>
                  <a:pt x="55473" y="99232"/>
                </a:lnTo>
                <a:lnTo>
                  <a:pt x="56302" y="98974"/>
                </a:lnTo>
                <a:lnTo>
                  <a:pt x="63703" y="98297"/>
                </a:lnTo>
                <a:lnTo>
                  <a:pt x="72999" y="98297"/>
                </a:lnTo>
                <a:lnTo>
                  <a:pt x="72999" y="78790"/>
                </a:lnTo>
                <a:close/>
              </a:path>
              <a:path w="523239" h="148590">
                <a:moveTo>
                  <a:pt x="72999" y="98297"/>
                </a:moveTo>
                <a:lnTo>
                  <a:pt x="71221" y="98297"/>
                </a:lnTo>
                <a:lnTo>
                  <a:pt x="72999" y="98914"/>
                </a:lnTo>
                <a:lnTo>
                  <a:pt x="72999" y="98297"/>
                </a:lnTo>
                <a:close/>
              </a:path>
              <a:path w="523239" h="148590">
                <a:moveTo>
                  <a:pt x="82143" y="70713"/>
                </a:moveTo>
                <a:lnTo>
                  <a:pt x="84886" y="86105"/>
                </a:lnTo>
                <a:lnTo>
                  <a:pt x="94132" y="87121"/>
                </a:lnTo>
                <a:lnTo>
                  <a:pt x="102107" y="85039"/>
                </a:lnTo>
                <a:lnTo>
                  <a:pt x="115519" y="74675"/>
                </a:lnTo>
                <a:lnTo>
                  <a:pt x="116796" y="71831"/>
                </a:lnTo>
                <a:lnTo>
                  <a:pt x="87426" y="71831"/>
                </a:lnTo>
                <a:lnTo>
                  <a:pt x="82143" y="70713"/>
                </a:lnTo>
                <a:close/>
              </a:path>
              <a:path w="523239" h="148590">
                <a:moveTo>
                  <a:pt x="34340" y="28193"/>
                </a:moveTo>
                <a:lnTo>
                  <a:pt x="26339" y="30302"/>
                </a:lnTo>
                <a:lnTo>
                  <a:pt x="12826" y="40563"/>
                </a:lnTo>
                <a:lnTo>
                  <a:pt x="9587" y="47701"/>
                </a:lnTo>
                <a:lnTo>
                  <a:pt x="9569" y="66293"/>
                </a:lnTo>
                <a:lnTo>
                  <a:pt x="12115" y="72720"/>
                </a:lnTo>
                <a:lnTo>
                  <a:pt x="22783" y="83184"/>
                </a:lnTo>
                <a:lnTo>
                  <a:pt x="29311" y="85801"/>
                </a:lnTo>
                <a:lnTo>
                  <a:pt x="44754" y="85801"/>
                </a:lnTo>
                <a:lnTo>
                  <a:pt x="50698" y="83464"/>
                </a:lnTo>
                <a:lnTo>
                  <a:pt x="54863" y="78790"/>
                </a:lnTo>
                <a:lnTo>
                  <a:pt x="72999" y="78790"/>
                </a:lnTo>
                <a:lnTo>
                  <a:pt x="72999" y="71018"/>
                </a:lnTo>
                <a:lnTo>
                  <a:pt x="36728" y="71018"/>
                </a:lnTo>
                <a:lnTo>
                  <a:pt x="33477" y="69799"/>
                </a:lnTo>
                <a:lnTo>
                  <a:pt x="28397" y="64922"/>
                </a:lnTo>
                <a:lnTo>
                  <a:pt x="27127" y="61772"/>
                </a:lnTo>
                <a:lnTo>
                  <a:pt x="27239" y="52603"/>
                </a:lnTo>
                <a:lnTo>
                  <a:pt x="28981" y="49072"/>
                </a:lnTo>
                <a:lnTo>
                  <a:pt x="36398" y="44195"/>
                </a:lnTo>
                <a:lnTo>
                  <a:pt x="40944" y="43484"/>
                </a:lnTo>
                <a:lnTo>
                  <a:pt x="46148" y="43484"/>
                </a:lnTo>
                <a:lnTo>
                  <a:pt x="43586" y="29108"/>
                </a:lnTo>
                <a:lnTo>
                  <a:pt x="34340" y="28193"/>
                </a:lnTo>
                <a:close/>
              </a:path>
              <a:path w="523239" h="148590">
                <a:moveTo>
                  <a:pt x="188232" y="46634"/>
                </a:moveTo>
                <a:lnTo>
                  <a:pt x="161797" y="46634"/>
                </a:lnTo>
                <a:lnTo>
                  <a:pt x="164261" y="47701"/>
                </a:lnTo>
                <a:lnTo>
                  <a:pt x="167817" y="51968"/>
                </a:lnTo>
                <a:lnTo>
                  <a:pt x="168706" y="55016"/>
                </a:lnTo>
                <a:lnTo>
                  <a:pt x="168706" y="74066"/>
                </a:lnTo>
                <a:lnTo>
                  <a:pt x="185013" y="74066"/>
                </a:lnTo>
                <a:lnTo>
                  <a:pt x="185013" y="50799"/>
                </a:lnTo>
                <a:lnTo>
                  <a:pt x="188232" y="46634"/>
                </a:lnTo>
                <a:close/>
              </a:path>
              <a:path w="523239" h="148590">
                <a:moveTo>
                  <a:pt x="116950" y="44348"/>
                </a:moveTo>
                <a:lnTo>
                  <a:pt x="91947" y="44348"/>
                </a:lnTo>
                <a:lnTo>
                  <a:pt x="95097" y="45542"/>
                </a:lnTo>
                <a:lnTo>
                  <a:pt x="99974" y="50317"/>
                </a:lnTo>
                <a:lnTo>
                  <a:pt x="101193" y="53441"/>
                </a:lnTo>
                <a:lnTo>
                  <a:pt x="101193" y="62483"/>
                </a:lnTo>
                <a:lnTo>
                  <a:pt x="99339" y="66293"/>
                </a:lnTo>
                <a:lnTo>
                  <a:pt x="91922" y="71170"/>
                </a:lnTo>
                <a:lnTo>
                  <a:pt x="87426" y="71831"/>
                </a:lnTo>
                <a:lnTo>
                  <a:pt x="116796" y="71831"/>
                </a:lnTo>
                <a:lnTo>
                  <a:pt x="118871" y="67208"/>
                </a:lnTo>
                <a:lnTo>
                  <a:pt x="118811" y="49072"/>
                </a:lnTo>
                <a:lnTo>
                  <a:pt x="116950" y="44348"/>
                </a:lnTo>
                <a:close/>
              </a:path>
              <a:path w="523239" h="148590">
                <a:moveTo>
                  <a:pt x="72999" y="16154"/>
                </a:moveTo>
                <a:lnTo>
                  <a:pt x="55473" y="16154"/>
                </a:lnTo>
                <a:lnTo>
                  <a:pt x="55473" y="59689"/>
                </a:lnTo>
                <a:lnTo>
                  <a:pt x="54127" y="63525"/>
                </a:lnTo>
                <a:lnTo>
                  <a:pt x="48742" y="69519"/>
                </a:lnTo>
                <a:lnTo>
                  <a:pt x="45161" y="71018"/>
                </a:lnTo>
                <a:lnTo>
                  <a:pt x="72999" y="71018"/>
                </a:lnTo>
                <a:lnTo>
                  <a:pt x="72999" y="55524"/>
                </a:lnTo>
                <a:lnTo>
                  <a:pt x="74396" y="51714"/>
                </a:lnTo>
                <a:lnTo>
                  <a:pt x="79984" y="45821"/>
                </a:lnTo>
                <a:lnTo>
                  <a:pt x="83616" y="44348"/>
                </a:lnTo>
                <a:lnTo>
                  <a:pt x="116950" y="44348"/>
                </a:lnTo>
                <a:lnTo>
                  <a:pt x="116230" y="42519"/>
                </a:lnTo>
                <a:lnTo>
                  <a:pt x="110170" y="36575"/>
                </a:lnTo>
                <a:lnTo>
                  <a:pt x="72999" y="36575"/>
                </a:lnTo>
                <a:lnTo>
                  <a:pt x="72999" y="16154"/>
                </a:lnTo>
                <a:close/>
              </a:path>
              <a:path w="523239" h="148590">
                <a:moveTo>
                  <a:pt x="46148" y="43484"/>
                </a:moveTo>
                <a:lnTo>
                  <a:pt x="40944" y="43484"/>
                </a:lnTo>
                <a:lnTo>
                  <a:pt x="46329" y="44500"/>
                </a:lnTo>
                <a:lnTo>
                  <a:pt x="46148" y="43484"/>
                </a:lnTo>
                <a:close/>
              </a:path>
              <a:path w="523239" h="148590">
                <a:moveTo>
                  <a:pt x="197357" y="30937"/>
                </a:moveTo>
                <a:lnTo>
                  <a:pt x="188620" y="30937"/>
                </a:lnTo>
                <a:lnTo>
                  <a:pt x="185369" y="32003"/>
                </a:lnTo>
                <a:lnTo>
                  <a:pt x="179476" y="36271"/>
                </a:lnTo>
                <a:lnTo>
                  <a:pt x="177545" y="39268"/>
                </a:lnTo>
                <a:lnTo>
                  <a:pt x="176631" y="43129"/>
                </a:lnTo>
                <a:lnTo>
                  <a:pt x="222351" y="43129"/>
                </a:lnTo>
                <a:lnTo>
                  <a:pt x="222351" y="34899"/>
                </a:lnTo>
                <a:lnTo>
                  <a:pt x="203911" y="34899"/>
                </a:lnTo>
                <a:lnTo>
                  <a:pt x="201269" y="32257"/>
                </a:lnTo>
                <a:lnTo>
                  <a:pt x="197357" y="30937"/>
                </a:lnTo>
                <a:close/>
              </a:path>
              <a:path w="523239" h="148590">
                <a:moveTo>
                  <a:pt x="99161" y="29565"/>
                </a:moveTo>
                <a:lnTo>
                  <a:pt x="84023" y="29565"/>
                </a:lnTo>
                <a:lnTo>
                  <a:pt x="78079" y="31902"/>
                </a:lnTo>
                <a:lnTo>
                  <a:pt x="73609" y="36575"/>
                </a:lnTo>
                <a:lnTo>
                  <a:pt x="110170" y="36575"/>
                </a:lnTo>
                <a:lnTo>
                  <a:pt x="105663" y="32156"/>
                </a:lnTo>
                <a:lnTo>
                  <a:pt x="99161" y="29565"/>
                </a:lnTo>
                <a:close/>
              </a:path>
              <a:path w="523239" h="148590">
                <a:moveTo>
                  <a:pt x="222351" y="16154"/>
                </a:moveTo>
                <a:lnTo>
                  <a:pt x="204520" y="16154"/>
                </a:lnTo>
                <a:lnTo>
                  <a:pt x="204520" y="34899"/>
                </a:lnTo>
                <a:lnTo>
                  <a:pt x="222351" y="34899"/>
                </a:lnTo>
                <a:lnTo>
                  <a:pt x="222351" y="16154"/>
                </a:lnTo>
                <a:close/>
              </a:path>
              <a:path w="523239" h="148590">
                <a:moveTo>
                  <a:pt x="120091" y="2133"/>
                </a:moveTo>
                <a:lnTo>
                  <a:pt x="0" y="2133"/>
                </a:lnTo>
                <a:lnTo>
                  <a:pt x="0" y="16154"/>
                </a:lnTo>
                <a:lnTo>
                  <a:pt x="120091" y="16154"/>
                </a:lnTo>
                <a:lnTo>
                  <a:pt x="120091" y="2133"/>
                </a:lnTo>
                <a:close/>
              </a:path>
              <a:path w="523239" h="148590">
                <a:moveTo>
                  <a:pt x="128320" y="2133"/>
                </a:moveTo>
                <a:lnTo>
                  <a:pt x="120091" y="2133"/>
                </a:lnTo>
                <a:lnTo>
                  <a:pt x="120091" y="16154"/>
                </a:lnTo>
                <a:lnTo>
                  <a:pt x="128320" y="16154"/>
                </a:lnTo>
                <a:lnTo>
                  <a:pt x="128320" y="2133"/>
                </a:lnTo>
                <a:close/>
              </a:path>
              <a:path w="523239" h="148590">
                <a:moveTo>
                  <a:pt x="239267" y="2133"/>
                </a:moveTo>
                <a:lnTo>
                  <a:pt x="128320" y="2133"/>
                </a:lnTo>
                <a:lnTo>
                  <a:pt x="128320" y="16154"/>
                </a:lnTo>
                <a:lnTo>
                  <a:pt x="239267" y="16154"/>
                </a:lnTo>
                <a:lnTo>
                  <a:pt x="239267" y="2133"/>
                </a:lnTo>
                <a:close/>
              </a:path>
              <a:path w="523239" h="148590">
                <a:moveTo>
                  <a:pt x="428091" y="79705"/>
                </a:moveTo>
                <a:lnTo>
                  <a:pt x="410413" y="79705"/>
                </a:lnTo>
                <a:lnTo>
                  <a:pt x="410413" y="102717"/>
                </a:lnTo>
                <a:lnTo>
                  <a:pt x="428091" y="102717"/>
                </a:lnTo>
                <a:lnTo>
                  <a:pt x="428091" y="79705"/>
                </a:lnTo>
                <a:close/>
              </a:path>
              <a:path w="523239" h="148590">
                <a:moveTo>
                  <a:pt x="428091" y="1523"/>
                </a:moveTo>
                <a:lnTo>
                  <a:pt x="406603" y="1523"/>
                </a:lnTo>
                <a:lnTo>
                  <a:pt x="367588" y="65074"/>
                </a:lnTo>
                <a:lnTo>
                  <a:pt x="371551" y="79705"/>
                </a:lnTo>
                <a:lnTo>
                  <a:pt x="441807" y="79705"/>
                </a:lnTo>
                <a:lnTo>
                  <a:pt x="441807" y="64465"/>
                </a:lnTo>
                <a:lnTo>
                  <a:pt x="386333" y="64465"/>
                </a:lnTo>
                <a:lnTo>
                  <a:pt x="401421" y="39928"/>
                </a:lnTo>
                <a:lnTo>
                  <a:pt x="411632" y="20573"/>
                </a:lnTo>
                <a:lnTo>
                  <a:pt x="428091" y="20573"/>
                </a:lnTo>
                <a:lnTo>
                  <a:pt x="428091" y="1523"/>
                </a:lnTo>
                <a:close/>
              </a:path>
              <a:path w="523239" h="148590">
                <a:moveTo>
                  <a:pt x="428091" y="20573"/>
                </a:moveTo>
                <a:lnTo>
                  <a:pt x="412241" y="20573"/>
                </a:lnTo>
                <a:lnTo>
                  <a:pt x="410413" y="44195"/>
                </a:lnTo>
                <a:lnTo>
                  <a:pt x="410413" y="64465"/>
                </a:lnTo>
                <a:lnTo>
                  <a:pt x="428091" y="64465"/>
                </a:lnTo>
                <a:lnTo>
                  <a:pt x="428091" y="20573"/>
                </a:lnTo>
                <a:close/>
              </a:path>
              <a:path w="523239" h="148590">
                <a:moveTo>
                  <a:pt x="487667" y="0"/>
                </a:moveTo>
                <a:lnTo>
                  <a:pt x="471665" y="3295"/>
                </a:lnTo>
                <a:lnTo>
                  <a:pt x="460235" y="13182"/>
                </a:lnTo>
                <a:lnTo>
                  <a:pt x="453377" y="29660"/>
                </a:lnTo>
                <a:lnTo>
                  <a:pt x="451091" y="52730"/>
                </a:lnTo>
                <a:lnTo>
                  <a:pt x="451605" y="65112"/>
                </a:lnTo>
                <a:lnTo>
                  <a:pt x="470103" y="101117"/>
                </a:lnTo>
                <a:lnTo>
                  <a:pt x="485990" y="104241"/>
                </a:lnTo>
                <a:lnTo>
                  <a:pt x="502059" y="100974"/>
                </a:lnTo>
                <a:lnTo>
                  <a:pt x="513537" y="91173"/>
                </a:lnTo>
                <a:lnTo>
                  <a:pt x="514709" y="88391"/>
                </a:lnTo>
                <a:lnTo>
                  <a:pt x="480961" y="88391"/>
                </a:lnTo>
                <a:lnTo>
                  <a:pt x="476516" y="85445"/>
                </a:lnTo>
                <a:lnTo>
                  <a:pt x="469531" y="51968"/>
                </a:lnTo>
                <a:lnTo>
                  <a:pt x="469760" y="43038"/>
                </a:lnTo>
                <a:lnTo>
                  <a:pt x="480047" y="15849"/>
                </a:lnTo>
                <a:lnTo>
                  <a:pt x="515967" y="15849"/>
                </a:lnTo>
                <a:lnTo>
                  <a:pt x="514337" y="12649"/>
                </a:lnTo>
                <a:lnTo>
                  <a:pt x="509527" y="7115"/>
                </a:lnTo>
                <a:lnTo>
                  <a:pt x="503478" y="3162"/>
                </a:lnTo>
                <a:lnTo>
                  <a:pt x="496192" y="790"/>
                </a:lnTo>
                <a:lnTo>
                  <a:pt x="487667" y="0"/>
                </a:lnTo>
                <a:close/>
              </a:path>
              <a:path w="523239" h="148590">
                <a:moveTo>
                  <a:pt x="515967" y="15849"/>
                </a:moveTo>
                <a:lnTo>
                  <a:pt x="492645" y="15849"/>
                </a:lnTo>
                <a:lnTo>
                  <a:pt x="497166" y="18872"/>
                </a:lnTo>
                <a:lnTo>
                  <a:pt x="500011" y="24917"/>
                </a:lnTo>
                <a:lnTo>
                  <a:pt x="501878" y="30056"/>
                </a:lnTo>
                <a:lnTo>
                  <a:pt x="503212" y="36404"/>
                </a:lnTo>
                <a:lnTo>
                  <a:pt x="504012" y="43962"/>
                </a:lnTo>
                <a:lnTo>
                  <a:pt x="504278" y="52730"/>
                </a:lnTo>
                <a:lnTo>
                  <a:pt x="504045" y="61583"/>
                </a:lnTo>
                <a:lnTo>
                  <a:pt x="493560" y="88391"/>
                </a:lnTo>
                <a:lnTo>
                  <a:pt x="514709" y="88391"/>
                </a:lnTo>
                <a:lnTo>
                  <a:pt x="520423" y="74837"/>
                </a:lnTo>
                <a:lnTo>
                  <a:pt x="522719" y="51968"/>
                </a:lnTo>
                <a:lnTo>
                  <a:pt x="522195" y="39509"/>
                </a:lnTo>
                <a:lnTo>
                  <a:pt x="520623" y="28803"/>
                </a:lnTo>
                <a:lnTo>
                  <a:pt x="518004" y="19850"/>
                </a:lnTo>
                <a:lnTo>
                  <a:pt x="515967" y="158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356520"/>
            <a:ext cx="10050182" cy="24043"/>
          </a:xfrm>
          <a:custGeom>
            <a:avLst/>
            <a:gdLst/>
            <a:ahLst/>
            <a:cxnLst/>
            <a:rect l="l" t="t" r="r" b="b"/>
            <a:pathLst>
              <a:path w="7766050" h="31115">
                <a:moveTo>
                  <a:pt x="7766050" y="0"/>
                </a:moveTo>
                <a:lnTo>
                  <a:pt x="0" y="0"/>
                </a:lnTo>
                <a:lnTo>
                  <a:pt x="0" y="30505"/>
                </a:lnTo>
                <a:lnTo>
                  <a:pt x="7766050" y="30505"/>
                </a:lnTo>
                <a:lnTo>
                  <a:pt x="776605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49457" y="7225801"/>
            <a:ext cx="170598" cy="7866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220" y="242025"/>
            <a:ext cx="10041965" cy="375862"/>
            <a:chOff x="6350" y="313207"/>
            <a:chExt cx="7759700" cy="486409"/>
          </a:xfrm>
        </p:grpSpPr>
        <p:sp>
          <p:nvSpPr>
            <p:cNvPr id="5" name="object 5"/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5171299" y="2200298"/>
            <a:ext cx="3722594" cy="1758171"/>
            <a:chOff x="3996004" y="3290404"/>
            <a:chExt cx="2876550" cy="2073910"/>
          </a:xfrm>
        </p:grpSpPr>
        <p:sp>
          <p:nvSpPr>
            <p:cNvPr id="9" name="object 9"/>
            <p:cNvSpPr/>
            <p:nvPr/>
          </p:nvSpPr>
          <p:spPr>
            <a:xfrm>
              <a:off x="4002354" y="3296754"/>
              <a:ext cx="2863850" cy="2061210"/>
            </a:xfrm>
            <a:custGeom>
              <a:avLst/>
              <a:gdLst/>
              <a:ahLst/>
              <a:cxnLst/>
              <a:rect l="l" t="t" r="r" b="b"/>
              <a:pathLst>
                <a:path w="2863850" h="2061210">
                  <a:moveTo>
                    <a:pt x="2863697" y="0"/>
                  </a:moveTo>
                  <a:lnTo>
                    <a:pt x="0" y="0"/>
                  </a:lnTo>
                  <a:lnTo>
                    <a:pt x="0" y="2060892"/>
                  </a:lnTo>
                  <a:lnTo>
                    <a:pt x="2863697" y="2060892"/>
                  </a:lnTo>
                  <a:lnTo>
                    <a:pt x="2863697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996004" y="3290404"/>
              <a:ext cx="2876550" cy="2073910"/>
            </a:xfrm>
            <a:custGeom>
              <a:avLst/>
              <a:gdLst/>
              <a:ahLst/>
              <a:cxnLst/>
              <a:rect l="l" t="t" r="r" b="b"/>
              <a:pathLst>
                <a:path w="2876550" h="2073910">
                  <a:moveTo>
                    <a:pt x="2876397" y="0"/>
                  </a:moveTo>
                  <a:lnTo>
                    <a:pt x="2863697" y="0"/>
                  </a:lnTo>
                  <a:lnTo>
                    <a:pt x="2863697" y="12700"/>
                  </a:lnTo>
                  <a:lnTo>
                    <a:pt x="2863697" y="2061210"/>
                  </a:lnTo>
                  <a:lnTo>
                    <a:pt x="12700" y="2061210"/>
                  </a:lnTo>
                  <a:lnTo>
                    <a:pt x="12700" y="12700"/>
                  </a:lnTo>
                  <a:lnTo>
                    <a:pt x="2863697" y="12700"/>
                  </a:lnTo>
                  <a:lnTo>
                    <a:pt x="2863697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2700"/>
                  </a:lnTo>
                  <a:lnTo>
                    <a:pt x="0" y="2061210"/>
                  </a:lnTo>
                  <a:lnTo>
                    <a:pt x="0" y="2073910"/>
                  </a:lnTo>
                  <a:lnTo>
                    <a:pt x="2876397" y="2073910"/>
                  </a:lnTo>
                  <a:lnTo>
                    <a:pt x="2876397" y="2061210"/>
                  </a:lnTo>
                  <a:lnTo>
                    <a:pt x="2876397" y="12700"/>
                  </a:lnTo>
                  <a:lnTo>
                    <a:pt x="2876397" y="6350"/>
                  </a:lnTo>
                  <a:lnTo>
                    <a:pt x="287639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1166482" y="662011"/>
            <a:ext cx="1101590" cy="192524"/>
          </a:xfrm>
          <a:custGeom>
            <a:avLst/>
            <a:gdLst/>
            <a:ahLst/>
            <a:cxnLst/>
            <a:rect l="l" t="t" r="r" b="b"/>
            <a:pathLst>
              <a:path w="797560" h="189865">
                <a:moveTo>
                  <a:pt x="21031" y="37185"/>
                </a:moveTo>
                <a:lnTo>
                  <a:pt x="0" y="37185"/>
                </a:lnTo>
                <a:lnTo>
                  <a:pt x="34442" y="144018"/>
                </a:lnTo>
                <a:lnTo>
                  <a:pt x="60197" y="144018"/>
                </a:lnTo>
                <a:lnTo>
                  <a:pt x="65231" y="128473"/>
                </a:lnTo>
                <a:lnTo>
                  <a:pt x="47853" y="128473"/>
                </a:lnTo>
                <a:lnTo>
                  <a:pt x="45834" y="121005"/>
                </a:lnTo>
                <a:lnTo>
                  <a:pt x="40644" y="102108"/>
                </a:lnTo>
                <a:lnTo>
                  <a:pt x="21031" y="37185"/>
                </a:lnTo>
                <a:close/>
              </a:path>
              <a:path w="797560" h="189865">
                <a:moveTo>
                  <a:pt x="94792" y="37185"/>
                </a:moveTo>
                <a:lnTo>
                  <a:pt x="74828" y="37185"/>
                </a:lnTo>
                <a:lnTo>
                  <a:pt x="55127" y="102260"/>
                </a:lnTo>
                <a:lnTo>
                  <a:pt x="53435" y="108442"/>
                </a:lnTo>
                <a:lnTo>
                  <a:pt x="51739" y="114947"/>
                </a:lnTo>
                <a:lnTo>
                  <a:pt x="50082" y="121624"/>
                </a:lnTo>
                <a:lnTo>
                  <a:pt x="48463" y="128473"/>
                </a:lnTo>
                <a:lnTo>
                  <a:pt x="65231" y="128473"/>
                </a:lnTo>
                <a:lnTo>
                  <a:pt x="94792" y="37185"/>
                </a:lnTo>
                <a:close/>
              </a:path>
              <a:path w="797560" h="189865">
                <a:moveTo>
                  <a:pt x="147675" y="88696"/>
                </a:moveTo>
                <a:lnTo>
                  <a:pt x="99517" y="88696"/>
                </a:lnTo>
                <a:lnTo>
                  <a:pt x="99517" y="104241"/>
                </a:lnTo>
                <a:lnTo>
                  <a:pt x="147675" y="104241"/>
                </a:lnTo>
                <a:lnTo>
                  <a:pt x="147675" y="88696"/>
                </a:lnTo>
                <a:close/>
              </a:path>
              <a:path w="797560" h="189865">
                <a:moveTo>
                  <a:pt x="405218" y="152857"/>
                </a:moveTo>
                <a:lnTo>
                  <a:pt x="392722" y="164439"/>
                </a:lnTo>
                <a:lnTo>
                  <a:pt x="397098" y="169378"/>
                </a:lnTo>
                <a:lnTo>
                  <a:pt x="401999" y="173983"/>
                </a:lnTo>
                <a:lnTo>
                  <a:pt x="441794" y="189738"/>
                </a:lnTo>
                <a:lnTo>
                  <a:pt x="452462" y="189738"/>
                </a:lnTo>
                <a:lnTo>
                  <a:pt x="460489" y="187147"/>
                </a:lnTo>
                <a:lnTo>
                  <a:pt x="471258" y="176784"/>
                </a:lnTo>
                <a:lnTo>
                  <a:pt x="471788" y="175564"/>
                </a:lnTo>
                <a:lnTo>
                  <a:pt x="441490" y="175564"/>
                </a:lnTo>
                <a:lnTo>
                  <a:pt x="431622" y="174145"/>
                </a:lnTo>
                <a:lnTo>
                  <a:pt x="422287" y="169887"/>
                </a:lnTo>
                <a:lnTo>
                  <a:pt x="413486" y="162791"/>
                </a:lnTo>
                <a:lnTo>
                  <a:pt x="405218" y="152857"/>
                </a:lnTo>
                <a:close/>
              </a:path>
              <a:path w="797560" h="189865">
                <a:moveTo>
                  <a:pt x="473126" y="154228"/>
                </a:moveTo>
                <a:lnTo>
                  <a:pt x="449567" y="154228"/>
                </a:lnTo>
                <a:lnTo>
                  <a:pt x="451853" y="155117"/>
                </a:lnTo>
                <a:lnTo>
                  <a:pt x="455510" y="158673"/>
                </a:lnTo>
                <a:lnTo>
                  <a:pt x="456363" y="160782"/>
                </a:lnTo>
                <a:lnTo>
                  <a:pt x="456425" y="167538"/>
                </a:lnTo>
                <a:lnTo>
                  <a:pt x="454977" y="170484"/>
                </a:lnTo>
                <a:lnTo>
                  <a:pt x="449186" y="174548"/>
                </a:lnTo>
                <a:lnTo>
                  <a:pt x="445655" y="175564"/>
                </a:lnTo>
                <a:lnTo>
                  <a:pt x="471788" y="175564"/>
                </a:lnTo>
                <a:lnTo>
                  <a:pt x="473951" y="170586"/>
                </a:lnTo>
                <a:lnTo>
                  <a:pt x="473951" y="156159"/>
                </a:lnTo>
                <a:lnTo>
                  <a:pt x="473126" y="154228"/>
                </a:lnTo>
                <a:close/>
              </a:path>
              <a:path w="797560" h="189865">
                <a:moveTo>
                  <a:pt x="439508" y="140580"/>
                </a:moveTo>
                <a:lnTo>
                  <a:pt x="433984" y="142303"/>
                </a:lnTo>
                <a:lnTo>
                  <a:pt x="428364" y="145694"/>
                </a:lnTo>
                <a:lnTo>
                  <a:pt x="423659" y="150418"/>
                </a:lnTo>
                <a:lnTo>
                  <a:pt x="435394" y="160782"/>
                </a:lnTo>
                <a:lnTo>
                  <a:pt x="438238" y="156413"/>
                </a:lnTo>
                <a:lnTo>
                  <a:pt x="442048" y="154228"/>
                </a:lnTo>
                <a:lnTo>
                  <a:pt x="473126" y="154228"/>
                </a:lnTo>
                <a:lnTo>
                  <a:pt x="471487" y="150393"/>
                </a:lnTo>
                <a:lnTo>
                  <a:pt x="464212" y="144018"/>
                </a:lnTo>
                <a:lnTo>
                  <a:pt x="439508" y="144018"/>
                </a:lnTo>
                <a:lnTo>
                  <a:pt x="439508" y="140580"/>
                </a:lnTo>
                <a:close/>
              </a:path>
              <a:path w="797560" h="189865">
                <a:moveTo>
                  <a:pt x="457187" y="57454"/>
                </a:moveTo>
                <a:lnTo>
                  <a:pt x="439508" y="57454"/>
                </a:lnTo>
                <a:lnTo>
                  <a:pt x="439508" y="73914"/>
                </a:lnTo>
                <a:lnTo>
                  <a:pt x="410654" y="73914"/>
                </a:lnTo>
                <a:lnTo>
                  <a:pt x="403669" y="76479"/>
                </a:lnTo>
                <a:lnTo>
                  <a:pt x="391985" y="86741"/>
                </a:lnTo>
                <a:lnTo>
                  <a:pt x="389064" y="94081"/>
                </a:lnTo>
                <a:lnTo>
                  <a:pt x="389111" y="112747"/>
                </a:lnTo>
                <a:lnTo>
                  <a:pt x="391248" y="120675"/>
                </a:lnTo>
                <a:lnTo>
                  <a:pt x="399986" y="135204"/>
                </a:lnTo>
                <a:lnTo>
                  <a:pt x="405320" y="141122"/>
                </a:lnTo>
                <a:lnTo>
                  <a:pt x="411619" y="145694"/>
                </a:lnTo>
                <a:lnTo>
                  <a:pt x="424726" y="134721"/>
                </a:lnTo>
                <a:lnTo>
                  <a:pt x="417058" y="128063"/>
                </a:lnTo>
                <a:lnTo>
                  <a:pt x="411581" y="120738"/>
                </a:lnTo>
                <a:lnTo>
                  <a:pt x="408295" y="112747"/>
                </a:lnTo>
                <a:lnTo>
                  <a:pt x="407200" y="104089"/>
                </a:lnTo>
                <a:lnTo>
                  <a:pt x="407200" y="99212"/>
                </a:lnTo>
                <a:lnTo>
                  <a:pt x="408571" y="95529"/>
                </a:lnTo>
                <a:lnTo>
                  <a:pt x="414058" y="90551"/>
                </a:lnTo>
                <a:lnTo>
                  <a:pt x="417614" y="89306"/>
                </a:lnTo>
                <a:lnTo>
                  <a:pt x="457187" y="89306"/>
                </a:lnTo>
                <a:lnTo>
                  <a:pt x="457187" y="57454"/>
                </a:lnTo>
                <a:close/>
              </a:path>
              <a:path w="797560" h="189865">
                <a:moveTo>
                  <a:pt x="369252" y="118872"/>
                </a:moveTo>
                <a:lnTo>
                  <a:pt x="351574" y="118872"/>
                </a:lnTo>
                <a:lnTo>
                  <a:pt x="351574" y="144018"/>
                </a:lnTo>
                <a:lnTo>
                  <a:pt x="369252" y="144018"/>
                </a:lnTo>
                <a:lnTo>
                  <a:pt x="369252" y="118872"/>
                </a:lnTo>
                <a:close/>
              </a:path>
              <a:path w="797560" h="189865">
                <a:moveTo>
                  <a:pt x="455409" y="139598"/>
                </a:moveTo>
                <a:lnTo>
                  <a:pt x="447890" y="139598"/>
                </a:lnTo>
                <a:lnTo>
                  <a:pt x="440489" y="140274"/>
                </a:lnTo>
                <a:lnTo>
                  <a:pt x="439508" y="140580"/>
                </a:lnTo>
                <a:lnTo>
                  <a:pt x="439508" y="144018"/>
                </a:lnTo>
                <a:lnTo>
                  <a:pt x="457187" y="144018"/>
                </a:lnTo>
                <a:lnTo>
                  <a:pt x="457187" y="140215"/>
                </a:lnTo>
                <a:lnTo>
                  <a:pt x="455409" y="139598"/>
                </a:lnTo>
                <a:close/>
              </a:path>
              <a:path w="797560" h="189865">
                <a:moveTo>
                  <a:pt x="457187" y="140215"/>
                </a:moveTo>
                <a:lnTo>
                  <a:pt x="457187" y="144018"/>
                </a:lnTo>
                <a:lnTo>
                  <a:pt x="464212" y="144018"/>
                </a:lnTo>
                <a:lnTo>
                  <a:pt x="461632" y="141757"/>
                </a:lnTo>
                <a:lnTo>
                  <a:pt x="457187" y="140215"/>
                </a:lnTo>
                <a:close/>
              </a:path>
              <a:path w="797560" h="189865">
                <a:moveTo>
                  <a:pt x="457187" y="89306"/>
                </a:moveTo>
                <a:lnTo>
                  <a:pt x="439508" y="89306"/>
                </a:lnTo>
                <a:lnTo>
                  <a:pt x="439508" y="140580"/>
                </a:lnTo>
                <a:lnTo>
                  <a:pt x="440489" y="140274"/>
                </a:lnTo>
                <a:lnTo>
                  <a:pt x="447890" y="139598"/>
                </a:lnTo>
                <a:lnTo>
                  <a:pt x="457187" y="139598"/>
                </a:lnTo>
                <a:lnTo>
                  <a:pt x="457187" y="89306"/>
                </a:lnTo>
                <a:close/>
              </a:path>
              <a:path w="797560" h="189865">
                <a:moveTo>
                  <a:pt x="457187" y="139598"/>
                </a:moveTo>
                <a:lnTo>
                  <a:pt x="455409" y="139598"/>
                </a:lnTo>
                <a:lnTo>
                  <a:pt x="457187" y="140215"/>
                </a:lnTo>
                <a:lnTo>
                  <a:pt x="457187" y="139598"/>
                </a:lnTo>
                <a:close/>
              </a:path>
              <a:path w="797560" h="189865">
                <a:moveTo>
                  <a:pt x="340144" y="71932"/>
                </a:moveTo>
                <a:lnTo>
                  <a:pt x="282232" y="71932"/>
                </a:lnTo>
                <a:lnTo>
                  <a:pt x="282232" y="87172"/>
                </a:lnTo>
                <a:lnTo>
                  <a:pt x="302196" y="87172"/>
                </a:lnTo>
                <a:lnTo>
                  <a:pt x="302196" y="87782"/>
                </a:lnTo>
                <a:lnTo>
                  <a:pt x="297319" y="91744"/>
                </a:lnTo>
                <a:lnTo>
                  <a:pt x="294994" y="96977"/>
                </a:lnTo>
                <a:lnTo>
                  <a:pt x="294881" y="111252"/>
                </a:lnTo>
                <a:lnTo>
                  <a:pt x="297522" y="117246"/>
                </a:lnTo>
                <a:lnTo>
                  <a:pt x="308089" y="127203"/>
                </a:lnTo>
                <a:lnTo>
                  <a:pt x="315404" y="129692"/>
                </a:lnTo>
                <a:lnTo>
                  <a:pt x="324751" y="129692"/>
                </a:lnTo>
                <a:lnTo>
                  <a:pt x="333076" y="129016"/>
                </a:lnTo>
                <a:lnTo>
                  <a:pt x="340220" y="126987"/>
                </a:lnTo>
                <a:lnTo>
                  <a:pt x="346182" y="123605"/>
                </a:lnTo>
                <a:lnTo>
                  <a:pt x="350964" y="118872"/>
                </a:lnTo>
                <a:lnTo>
                  <a:pt x="369252" y="118872"/>
                </a:lnTo>
                <a:lnTo>
                  <a:pt x="369252" y="114604"/>
                </a:lnTo>
                <a:lnTo>
                  <a:pt x="323735" y="114604"/>
                </a:lnTo>
                <a:lnTo>
                  <a:pt x="319874" y="113360"/>
                </a:lnTo>
                <a:lnTo>
                  <a:pt x="314388" y="108381"/>
                </a:lnTo>
                <a:lnTo>
                  <a:pt x="313016" y="105206"/>
                </a:lnTo>
                <a:lnTo>
                  <a:pt x="313016" y="96977"/>
                </a:lnTo>
                <a:lnTo>
                  <a:pt x="314490" y="93497"/>
                </a:lnTo>
                <a:lnTo>
                  <a:pt x="320382" y="88315"/>
                </a:lnTo>
                <a:lnTo>
                  <a:pt x="324548" y="87020"/>
                </a:lnTo>
                <a:lnTo>
                  <a:pt x="340144" y="87020"/>
                </a:lnTo>
                <a:lnTo>
                  <a:pt x="340144" y="71932"/>
                </a:lnTo>
                <a:close/>
              </a:path>
              <a:path w="797560" h="189865">
                <a:moveTo>
                  <a:pt x="369252" y="57454"/>
                </a:moveTo>
                <a:lnTo>
                  <a:pt x="351574" y="57454"/>
                </a:lnTo>
                <a:lnTo>
                  <a:pt x="351574" y="96113"/>
                </a:lnTo>
                <a:lnTo>
                  <a:pt x="349465" y="102666"/>
                </a:lnTo>
                <a:lnTo>
                  <a:pt x="341033" y="112217"/>
                </a:lnTo>
                <a:lnTo>
                  <a:pt x="335521" y="114604"/>
                </a:lnTo>
                <a:lnTo>
                  <a:pt x="369252" y="114604"/>
                </a:lnTo>
                <a:lnTo>
                  <a:pt x="369252" y="57454"/>
                </a:lnTo>
                <a:close/>
              </a:path>
              <a:path w="797560" h="189865">
                <a:moveTo>
                  <a:pt x="377939" y="43434"/>
                </a:moveTo>
                <a:lnTo>
                  <a:pt x="276288" y="43434"/>
                </a:lnTo>
                <a:lnTo>
                  <a:pt x="276288" y="57454"/>
                </a:lnTo>
                <a:lnTo>
                  <a:pt x="377939" y="57454"/>
                </a:lnTo>
                <a:lnTo>
                  <a:pt x="377939" y="43434"/>
                </a:lnTo>
                <a:close/>
              </a:path>
              <a:path w="797560" h="189865">
                <a:moveTo>
                  <a:pt x="386168" y="43434"/>
                </a:moveTo>
                <a:lnTo>
                  <a:pt x="377939" y="43434"/>
                </a:lnTo>
                <a:lnTo>
                  <a:pt x="377939" y="57454"/>
                </a:lnTo>
                <a:lnTo>
                  <a:pt x="386168" y="57454"/>
                </a:lnTo>
                <a:lnTo>
                  <a:pt x="386168" y="43434"/>
                </a:lnTo>
                <a:close/>
              </a:path>
              <a:path w="797560" h="189865">
                <a:moveTo>
                  <a:pt x="474256" y="43434"/>
                </a:moveTo>
                <a:lnTo>
                  <a:pt x="386168" y="43434"/>
                </a:lnTo>
                <a:lnTo>
                  <a:pt x="386168" y="57454"/>
                </a:lnTo>
                <a:lnTo>
                  <a:pt x="474256" y="57454"/>
                </a:lnTo>
                <a:lnTo>
                  <a:pt x="474256" y="43434"/>
                </a:lnTo>
                <a:close/>
              </a:path>
              <a:path w="797560" h="189865">
                <a:moveTo>
                  <a:pt x="561276" y="118567"/>
                </a:moveTo>
                <a:lnTo>
                  <a:pt x="544055" y="118567"/>
                </a:lnTo>
                <a:lnTo>
                  <a:pt x="544055" y="144018"/>
                </a:lnTo>
                <a:lnTo>
                  <a:pt x="561276" y="144018"/>
                </a:lnTo>
                <a:lnTo>
                  <a:pt x="561276" y="118567"/>
                </a:lnTo>
                <a:close/>
              </a:path>
              <a:path w="797560" h="189865">
                <a:moveTo>
                  <a:pt x="531869" y="56692"/>
                </a:moveTo>
                <a:lnTo>
                  <a:pt x="512864" y="56692"/>
                </a:lnTo>
                <a:lnTo>
                  <a:pt x="515556" y="59740"/>
                </a:lnTo>
                <a:lnTo>
                  <a:pt x="515556" y="69900"/>
                </a:lnTo>
                <a:lnTo>
                  <a:pt x="474560" y="89306"/>
                </a:lnTo>
                <a:lnTo>
                  <a:pt x="475580" y="98150"/>
                </a:lnTo>
                <a:lnTo>
                  <a:pt x="506612" y="129897"/>
                </a:lnTo>
                <a:lnTo>
                  <a:pt x="515099" y="130606"/>
                </a:lnTo>
                <a:lnTo>
                  <a:pt x="522211" y="130606"/>
                </a:lnTo>
                <a:lnTo>
                  <a:pt x="528129" y="129362"/>
                </a:lnTo>
                <a:lnTo>
                  <a:pt x="537578" y="124383"/>
                </a:lnTo>
                <a:lnTo>
                  <a:pt x="541108" y="121615"/>
                </a:lnTo>
                <a:lnTo>
                  <a:pt x="543445" y="118567"/>
                </a:lnTo>
                <a:lnTo>
                  <a:pt x="561276" y="118567"/>
                </a:lnTo>
                <a:lnTo>
                  <a:pt x="561276" y="115214"/>
                </a:lnTo>
                <a:lnTo>
                  <a:pt x="510120" y="115214"/>
                </a:lnTo>
                <a:lnTo>
                  <a:pt x="504990" y="113334"/>
                </a:lnTo>
                <a:lnTo>
                  <a:pt x="498081" y="105816"/>
                </a:lnTo>
                <a:lnTo>
                  <a:pt x="495998" y="101955"/>
                </a:lnTo>
                <a:lnTo>
                  <a:pt x="495287" y="97993"/>
                </a:lnTo>
                <a:lnTo>
                  <a:pt x="498030" y="97485"/>
                </a:lnTo>
                <a:lnTo>
                  <a:pt x="500976" y="96774"/>
                </a:lnTo>
                <a:lnTo>
                  <a:pt x="532777" y="66141"/>
                </a:lnTo>
                <a:lnTo>
                  <a:pt x="532777" y="59029"/>
                </a:lnTo>
                <a:lnTo>
                  <a:pt x="531869" y="56692"/>
                </a:lnTo>
                <a:close/>
              </a:path>
              <a:path w="797560" h="189865">
                <a:moveTo>
                  <a:pt x="561124" y="43434"/>
                </a:moveTo>
                <a:lnTo>
                  <a:pt x="543750" y="43434"/>
                </a:lnTo>
                <a:lnTo>
                  <a:pt x="543750" y="95351"/>
                </a:lnTo>
                <a:lnTo>
                  <a:pt x="541464" y="101879"/>
                </a:lnTo>
                <a:lnTo>
                  <a:pt x="532320" y="112547"/>
                </a:lnTo>
                <a:lnTo>
                  <a:pt x="525665" y="115214"/>
                </a:lnTo>
                <a:lnTo>
                  <a:pt x="561276" y="115214"/>
                </a:lnTo>
                <a:lnTo>
                  <a:pt x="561276" y="57454"/>
                </a:lnTo>
                <a:lnTo>
                  <a:pt x="578192" y="57454"/>
                </a:lnTo>
                <a:lnTo>
                  <a:pt x="578192" y="44043"/>
                </a:lnTo>
                <a:lnTo>
                  <a:pt x="561124" y="44043"/>
                </a:lnTo>
                <a:lnTo>
                  <a:pt x="561124" y="43434"/>
                </a:lnTo>
                <a:close/>
              </a:path>
              <a:path w="797560" h="189865">
                <a:moveTo>
                  <a:pt x="515302" y="41910"/>
                </a:moveTo>
                <a:lnTo>
                  <a:pt x="500062" y="41910"/>
                </a:lnTo>
                <a:lnTo>
                  <a:pt x="494017" y="44043"/>
                </a:lnTo>
                <a:lnTo>
                  <a:pt x="484670" y="52578"/>
                </a:lnTo>
                <a:lnTo>
                  <a:pt x="482503" y="57429"/>
                </a:lnTo>
                <a:lnTo>
                  <a:pt x="482408" y="69900"/>
                </a:lnTo>
                <a:lnTo>
                  <a:pt x="484009" y="74218"/>
                </a:lnTo>
                <a:lnTo>
                  <a:pt x="487362" y="77571"/>
                </a:lnTo>
                <a:lnTo>
                  <a:pt x="502602" y="73152"/>
                </a:lnTo>
                <a:lnTo>
                  <a:pt x="500468" y="70713"/>
                </a:lnTo>
                <a:lnTo>
                  <a:pt x="499402" y="67919"/>
                </a:lnTo>
                <a:lnTo>
                  <a:pt x="499402" y="62331"/>
                </a:lnTo>
                <a:lnTo>
                  <a:pt x="500138" y="60375"/>
                </a:lnTo>
                <a:lnTo>
                  <a:pt x="503085" y="57429"/>
                </a:lnTo>
                <a:lnTo>
                  <a:pt x="505040" y="56692"/>
                </a:lnTo>
                <a:lnTo>
                  <a:pt x="531869" y="56692"/>
                </a:lnTo>
                <a:lnTo>
                  <a:pt x="530517" y="53213"/>
                </a:lnTo>
                <a:lnTo>
                  <a:pt x="521474" y="44170"/>
                </a:lnTo>
                <a:lnTo>
                  <a:pt x="515302" y="41910"/>
                </a:lnTo>
                <a:close/>
              </a:path>
              <a:path w="797560" h="189865">
                <a:moveTo>
                  <a:pt x="564832" y="0"/>
                </a:moveTo>
                <a:lnTo>
                  <a:pt x="551929" y="0"/>
                </a:lnTo>
                <a:lnTo>
                  <a:pt x="546011" y="2286"/>
                </a:lnTo>
                <a:lnTo>
                  <a:pt x="536155" y="11430"/>
                </a:lnTo>
                <a:lnTo>
                  <a:pt x="533692" y="17068"/>
                </a:lnTo>
                <a:lnTo>
                  <a:pt x="533692" y="32105"/>
                </a:lnTo>
                <a:lnTo>
                  <a:pt x="536943" y="38455"/>
                </a:lnTo>
                <a:lnTo>
                  <a:pt x="543445" y="42824"/>
                </a:lnTo>
                <a:lnTo>
                  <a:pt x="543445" y="44043"/>
                </a:lnTo>
                <a:lnTo>
                  <a:pt x="543750" y="44043"/>
                </a:lnTo>
                <a:lnTo>
                  <a:pt x="543750" y="43434"/>
                </a:lnTo>
                <a:lnTo>
                  <a:pt x="561124" y="43434"/>
                </a:lnTo>
                <a:lnTo>
                  <a:pt x="553402" y="38862"/>
                </a:lnTo>
                <a:lnTo>
                  <a:pt x="549541" y="33172"/>
                </a:lnTo>
                <a:lnTo>
                  <a:pt x="549541" y="23012"/>
                </a:lnTo>
                <a:lnTo>
                  <a:pt x="550608" y="20294"/>
                </a:lnTo>
                <a:lnTo>
                  <a:pt x="554875" y="16129"/>
                </a:lnTo>
                <a:lnTo>
                  <a:pt x="557618" y="15087"/>
                </a:lnTo>
                <a:lnTo>
                  <a:pt x="571189" y="15087"/>
                </a:lnTo>
                <a:lnTo>
                  <a:pt x="574840" y="3505"/>
                </a:lnTo>
                <a:lnTo>
                  <a:pt x="570166" y="1168"/>
                </a:lnTo>
                <a:lnTo>
                  <a:pt x="564832" y="0"/>
                </a:lnTo>
                <a:close/>
              </a:path>
              <a:path w="797560" h="189865">
                <a:moveTo>
                  <a:pt x="578192" y="43434"/>
                </a:moveTo>
                <a:lnTo>
                  <a:pt x="561124" y="43434"/>
                </a:lnTo>
                <a:lnTo>
                  <a:pt x="561124" y="44043"/>
                </a:lnTo>
                <a:lnTo>
                  <a:pt x="578192" y="44043"/>
                </a:lnTo>
                <a:lnTo>
                  <a:pt x="578192" y="43434"/>
                </a:lnTo>
                <a:close/>
              </a:path>
              <a:path w="797560" h="189865">
                <a:moveTo>
                  <a:pt x="571189" y="15087"/>
                </a:moveTo>
                <a:lnTo>
                  <a:pt x="564324" y="15087"/>
                </a:lnTo>
                <a:lnTo>
                  <a:pt x="567474" y="15900"/>
                </a:lnTo>
                <a:lnTo>
                  <a:pt x="570420" y="17526"/>
                </a:lnTo>
                <a:lnTo>
                  <a:pt x="571189" y="15087"/>
                </a:lnTo>
                <a:close/>
              </a:path>
              <a:path w="797560" h="189865">
                <a:moveTo>
                  <a:pt x="690359" y="121310"/>
                </a:moveTo>
                <a:lnTo>
                  <a:pt x="672680" y="121310"/>
                </a:lnTo>
                <a:lnTo>
                  <a:pt x="672680" y="144018"/>
                </a:lnTo>
                <a:lnTo>
                  <a:pt x="690359" y="144018"/>
                </a:lnTo>
                <a:lnTo>
                  <a:pt x="690359" y="121310"/>
                </a:lnTo>
                <a:close/>
              </a:path>
              <a:path w="797560" h="189865">
                <a:moveTo>
                  <a:pt x="780122" y="109728"/>
                </a:moveTo>
                <a:lnTo>
                  <a:pt x="762292" y="109728"/>
                </a:lnTo>
                <a:lnTo>
                  <a:pt x="762292" y="144018"/>
                </a:lnTo>
                <a:lnTo>
                  <a:pt x="780122" y="144018"/>
                </a:lnTo>
                <a:lnTo>
                  <a:pt x="780122" y="109728"/>
                </a:lnTo>
                <a:close/>
              </a:path>
              <a:path w="797560" h="189865">
                <a:moveTo>
                  <a:pt x="653026" y="69770"/>
                </a:moveTo>
                <a:lnTo>
                  <a:pt x="622570" y="99212"/>
                </a:lnTo>
                <a:lnTo>
                  <a:pt x="622541" y="108153"/>
                </a:lnTo>
                <a:lnTo>
                  <a:pt x="625386" y="115189"/>
                </a:lnTo>
                <a:lnTo>
                  <a:pt x="636765" y="126060"/>
                </a:lnTo>
                <a:lnTo>
                  <a:pt x="643826" y="128778"/>
                </a:lnTo>
                <a:lnTo>
                  <a:pt x="660895" y="128778"/>
                </a:lnTo>
                <a:lnTo>
                  <a:pt x="667499" y="126288"/>
                </a:lnTo>
                <a:lnTo>
                  <a:pt x="672071" y="121310"/>
                </a:lnTo>
                <a:lnTo>
                  <a:pt x="690359" y="121310"/>
                </a:lnTo>
                <a:lnTo>
                  <a:pt x="690359" y="113538"/>
                </a:lnTo>
                <a:lnTo>
                  <a:pt x="651090" y="113538"/>
                </a:lnTo>
                <a:lnTo>
                  <a:pt x="647560" y="112242"/>
                </a:lnTo>
                <a:lnTo>
                  <a:pt x="642175" y="107061"/>
                </a:lnTo>
                <a:lnTo>
                  <a:pt x="640829" y="103632"/>
                </a:lnTo>
                <a:lnTo>
                  <a:pt x="640829" y="93675"/>
                </a:lnTo>
                <a:lnTo>
                  <a:pt x="642988" y="89636"/>
                </a:lnTo>
                <a:lnTo>
                  <a:pt x="651624" y="84861"/>
                </a:lnTo>
                <a:lnTo>
                  <a:pt x="656424" y="84429"/>
                </a:lnTo>
                <a:lnTo>
                  <a:pt x="661573" y="84429"/>
                </a:lnTo>
                <a:lnTo>
                  <a:pt x="660336" y="70408"/>
                </a:lnTo>
                <a:lnTo>
                  <a:pt x="653026" y="69770"/>
                </a:lnTo>
                <a:close/>
              </a:path>
              <a:path w="797560" h="189865">
                <a:moveTo>
                  <a:pt x="733336" y="57454"/>
                </a:moveTo>
                <a:lnTo>
                  <a:pt x="714743" y="57454"/>
                </a:lnTo>
                <a:lnTo>
                  <a:pt x="714851" y="99517"/>
                </a:lnTo>
                <a:lnTo>
                  <a:pt x="717080" y="105765"/>
                </a:lnTo>
                <a:lnTo>
                  <a:pt x="726427" y="115519"/>
                </a:lnTo>
                <a:lnTo>
                  <a:pt x="732878" y="117957"/>
                </a:lnTo>
                <a:lnTo>
                  <a:pt x="745172" y="117957"/>
                </a:lnTo>
                <a:lnTo>
                  <a:pt x="749084" y="117246"/>
                </a:lnTo>
                <a:lnTo>
                  <a:pt x="756602" y="114401"/>
                </a:lnTo>
                <a:lnTo>
                  <a:pt x="759548" y="112369"/>
                </a:lnTo>
                <a:lnTo>
                  <a:pt x="761682" y="109728"/>
                </a:lnTo>
                <a:lnTo>
                  <a:pt x="780122" y="109728"/>
                </a:lnTo>
                <a:lnTo>
                  <a:pt x="780122" y="103174"/>
                </a:lnTo>
                <a:lnTo>
                  <a:pt x="741311" y="103174"/>
                </a:lnTo>
                <a:lnTo>
                  <a:pt x="738035" y="102082"/>
                </a:lnTo>
                <a:lnTo>
                  <a:pt x="733056" y="97713"/>
                </a:lnTo>
                <a:lnTo>
                  <a:pt x="731812" y="94386"/>
                </a:lnTo>
                <a:lnTo>
                  <a:pt x="731812" y="83058"/>
                </a:lnTo>
                <a:lnTo>
                  <a:pt x="730897" y="68732"/>
                </a:lnTo>
                <a:lnTo>
                  <a:pt x="744673" y="68732"/>
                </a:lnTo>
                <a:lnTo>
                  <a:pt x="733336" y="57454"/>
                </a:lnTo>
                <a:close/>
              </a:path>
              <a:path w="797560" h="189865">
                <a:moveTo>
                  <a:pt x="690359" y="57454"/>
                </a:moveTo>
                <a:lnTo>
                  <a:pt x="672680" y="57454"/>
                </a:lnTo>
                <a:lnTo>
                  <a:pt x="672639" y="99898"/>
                </a:lnTo>
                <a:lnTo>
                  <a:pt x="671156" y="104394"/>
                </a:lnTo>
                <a:lnTo>
                  <a:pt x="665060" y="111709"/>
                </a:lnTo>
                <a:lnTo>
                  <a:pt x="660844" y="113538"/>
                </a:lnTo>
                <a:lnTo>
                  <a:pt x="690359" y="113538"/>
                </a:lnTo>
                <a:lnTo>
                  <a:pt x="690359" y="57454"/>
                </a:lnTo>
                <a:close/>
              </a:path>
              <a:path w="797560" h="189865">
                <a:moveTo>
                  <a:pt x="744673" y="68732"/>
                </a:moveTo>
                <a:lnTo>
                  <a:pt x="730897" y="68732"/>
                </a:lnTo>
                <a:lnTo>
                  <a:pt x="740346" y="79095"/>
                </a:lnTo>
                <a:lnTo>
                  <a:pt x="758634" y="97078"/>
                </a:lnTo>
                <a:lnTo>
                  <a:pt x="755688" y="101142"/>
                </a:lnTo>
                <a:lnTo>
                  <a:pt x="751268" y="103174"/>
                </a:lnTo>
                <a:lnTo>
                  <a:pt x="780122" y="103174"/>
                </a:lnTo>
                <a:lnTo>
                  <a:pt x="780122" y="86106"/>
                </a:lnTo>
                <a:lnTo>
                  <a:pt x="762139" y="86106"/>
                </a:lnTo>
                <a:lnTo>
                  <a:pt x="744673" y="68732"/>
                </a:lnTo>
                <a:close/>
              </a:path>
              <a:path w="797560" h="189865">
                <a:moveTo>
                  <a:pt x="780122" y="57454"/>
                </a:moveTo>
                <a:lnTo>
                  <a:pt x="762749" y="57454"/>
                </a:lnTo>
                <a:lnTo>
                  <a:pt x="762623" y="84429"/>
                </a:lnTo>
                <a:lnTo>
                  <a:pt x="762546" y="84988"/>
                </a:lnTo>
                <a:lnTo>
                  <a:pt x="762139" y="86106"/>
                </a:lnTo>
                <a:lnTo>
                  <a:pt x="780122" y="86106"/>
                </a:lnTo>
                <a:lnTo>
                  <a:pt x="780122" y="57454"/>
                </a:lnTo>
                <a:close/>
              </a:path>
              <a:path w="797560" h="189865">
                <a:moveTo>
                  <a:pt x="661573" y="84429"/>
                </a:moveTo>
                <a:lnTo>
                  <a:pt x="656424" y="84429"/>
                </a:lnTo>
                <a:lnTo>
                  <a:pt x="661708" y="85953"/>
                </a:lnTo>
                <a:lnTo>
                  <a:pt x="661573" y="84429"/>
                </a:lnTo>
                <a:close/>
              </a:path>
              <a:path w="797560" h="189865">
                <a:moveTo>
                  <a:pt x="699046" y="43434"/>
                </a:moveTo>
                <a:lnTo>
                  <a:pt x="613092" y="43434"/>
                </a:lnTo>
                <a:lnTo>
                  <a:pt x="613092" y="57454"/>
                </a:lnTo>
                <a:lnTo>
                  <a:pt x="699046" y="57454"/>
                </a:lnTo>
                <a:lnTo>
                  <a:pt x="699046" y="43434"/>
                </a:lnTo>
                <a:close/>
              </a:path>
              <a:path w="797560" h="189865">
                <a:moveTo>
                  <a:pt x="707275" y="43434"/>
                </a:moveTo>
                <a:lnTo>
                  <a:pt x="699046" y="43434"/>
                </a:lnTo>
                <a:lnTo>
                  <a:pt x="699046" y="57454"/>
                </a:lnTo>
                <a:lnTo>
                  <a:pt x="707275" y="57454"/>
                </a:lnTo>
                <a:lnTo>
                  <a:pt x="707275" y="43434"/>
                </a:lnTo>
                <a:close/>
              </a:path>
              <a:path w="797560" h="189865">
                <a:moveTo>
                  <a:pt x="762292" y="43434"/>
                </a:moveTo>
                <a:lnTo>
                  <a:pt x="707275" y="43434"/>
                </a:lnTo>
                <a:lnTo>
                  <a:pt x="707275" y="57454"/>
                </a:lnTo>
                <a:lnTo>
                  <a:pt x="797039" y="57454"/>
                </a:lnTo>
                <a:lnTo>
                  <a:pt x="797039" y="44043"/>
                </a:lnTo>
                <a:lnTo>
                  <a:pt x="762292" y="44043"/>
                </a:lnTo>
                <a:lnTo>
                  <a:pt x="762292" y="43434"/>
                </a:lnTo>
                <a:close/>
              </a:path>
              <a:path w="797560" h="189865">
                <a:moveTo>
                  <a:pt x="783678" y="0"/>
                </a:moveTo>
                <a:lnTo>
                  <a:pt x="770775" y="0"/>
                </a:lnTo>
                <a:lnTo>
                  <a:pt x="764857" y="2286"/>
                </a:lnTo>
                <a:lnTo>
                  <a:pt x="755002" y="11430"/>
                </a:lnTo>
                <a:lnTo>
                  <a:pt x="752538" y="17068"/>
                </a:lnTo>
                <a:lnTo>
                  <a:pt x="752538" y="32105"/>
                </a:lnTo>
                <a:lnTo>
                  <a:pt x="755789" y="38455"/>
                </a:lnTo>
                <a:lnTo>
                  <a:pt x="762292" y="42824"/>
                </a:lnTo>
                <a:lnTo>
                  <a:pt x="762292" y="44043"/>
                </a:lnTo>
                <a:lnTo>
                  <a:pt x="779970" y="44043"/>
                </a:lnTo>
                <a:lnTo>
                  <a:pt x="779970" y="43434"/>
                </a:lnTo>
                <a:lnTo>
                  <a:pt x="772248" y="38862"/>
                </a:lnTo>
                <a:lnTo>
                  <a:pt x="768388" y="33172"/>
                </a:lnTo>
                <a:lnTo>
                  <a:pt x="768388" y="23012"/>
                </a:lnTo>
                <a:lnTo>
                  <a:pt x="769454" y="20294"/>
                </a:lnTo>
                <a:lnTo>
                  <a:pt x="773722" y="16129"/>
                </a:lnTo>
                <a:lnTo>
                  <a:pt x="776465" y="15087"/>
                </a:lnTo>
                <a:lnTo>
                  <a:pt x="790035" y="15087"/>
                </a:lnTo>
                <a:lnTo>
                  <a:pt x="793686" y="3505"/>
                </a:lnTo>
                <a:lnTo>
                  <a:pt x="789012" y="1168"/>
                </a:lnTo>
                <a:lnTo>
                  <a:pt x="783678" y="0"/>
                </a:lnTo>
                <a:close/>
              </a:path>
              <a:path w="797560" h="189865">
                <a:moveTo>
                  <a:pt x="797039" y="43434"/>
                </a:moveTo>
                <a:lnTo>
                  <a:pt x="779970" y="43434"/>
                </a:lnTo>
                <a:lnTo>
                  <a:pt x="779970" y="44043"/>
                </a:lnTo>
                <a:lnTo>
                  <a:pt x="797039" y="44043"/>
                </a:lnTo>
                <a:lnTo>
                  <a:pt x="797039" y="43434"/>
                </a:lnTo>
                <a:close/>
              </a:path>
              <a:path w="797560" h="189865">
                <a:moveTo>
                  <a:pt x="790035" y="15087"/>
                </a:moveTo>
                <a:lnTo>
                  <a:pt x="783170" y="15087"/>
                </a:lnTo>
                <a:lnTo>
                  <a:pt x="786320" y="15900"/>
                </a:lnTo>
                <a:lnTo>
                  <a:pt x="789266" y="17526"/>
                </a:lnTo>
                <a:lnTo>
                  <a:pt x="790035" y="1508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7791" y="914642"/>
            <a:ext cx="6703989" cy="177842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7445190" y="1118757"/>
            <a:ext cx="872779" cy="93229"/>
          </a:xfrm>
          <a:custGeom>
            <a:avLst/>
            <a:gdLst/>
            <a:ahLst/>
            <a:cxnLst/>
            <a:rect l="l" t="t" r="r" b="b"/>
            <a:pathLst>
              <a:path w="672464" h="102234">
                <a:moveTo>
                  <a:pt x="55016" y="76809"/>
                </a:moveTo>
                <a:lnTo>
                  <a:pt x="43586" y="76809"/>
                </a:lnTo>
                <a:lnTo>
                  <a:pt x="43586" y="100736"/>
                </a:lnTo>
                <a:lnTo>
                  <a:pt x="55016" y="100736"/>
                </a:lnTo>
                <a:lnTo>
                  <a:pt x="55016" y="76809"/>
                </a:lnTo>
                <a:close/>
              </a:path>
              <a:path w="672464" h="102234">
                <a:moveTo>
                  <a:pt x="55016" y="1371"/>
                </a:moveTo>
                <a:lnTo>
                  <a:pt x="39928" y="1371"/>
                </a:lnTo>
                <a:lnTo>
                  <a:pt x="0" y="66598"/>
                </a:lnTo>
                <a:lnTo>
                  <a:pt x="2743" y="76809"/>
                </a:lnTo>
                <a:lnTo>
                  <a:pt x="69189" y="76809"/>
                </a:lnTo>
                <a:lnTo>
                  <a:pt x="69189" y="66598"/>
                </a:lnTo>
                <a:lnTo>
                  <a:pt x="12496" y="66598"/>
                </a:lnTo>
                <a:lnTo>
                  <a:pt x="33375" y="32004"/>
                </a:lnTo>
                <a:lnTo>
                  <a:pt x="43738" y="13716"/>
                </a:lnTo>
                <a:lnTo>
                  <a:pt x="55016" y="13716"/>
                </a:lnTo>
                <a:lnTo>
                  <a:pt x="55016" y="1371"/>
                </a:lnTo>
                <a:close/>
              </a:path>
              <a:path w="672464" h="102234">
                <a:moveTo>
                  <a:pt x="55016" y="13716"/>
                </a:moveTo>
                <a:lnTo>
                  <a:pt x="44348" y="13716"/>
                </a:lnTo>
                <a:lnTo>
                  <a:pt x="43704" y="32004"/>
                </a:lnTo>
                <a:lnTo>
                  <a:pt x="43586" y="66598"/>
                </a:lnTo>
                <a:lnTo>
                  <a:pt x="55016" y="66598"/>
                </a:lnTo>
                <a:lnTo>
                  <a:pt x="55016" y="13716"/>
                </a:lnTo>
                <a:close/>
              </a:path>
              <a:path w="672464" h="102234">
                <a:moveTo>
                  <a:pt x="133807" y="17830"/>
                </a:moveTo>
                <a:lnTo>
                  <a:pt x="120091" y="17830"/>
                </a:lnTo>
                <a:lnTo>
                  <a:pt x="145389" y="57607"/>
                </a:lnTo>
                <a:lnTo>
                  <a:pt x="118567" y="100736"/>
                </a:lnTo>
                <a:lnTo>
                  <a:pt x="132435" y="100736"/>
                </a:lnTo>
                <a:lnTo>
                  <a:pt x="151790" y="67056"/>
                </a:lnTo>
                <a:lnTo>
                  <a:pt x="165105" y="67056"/>
                </a:lnTo>
                <a:lnTo>
                  <a:pt x="159410" y="57912"/>
                </a:lnTo>
                <a:lnTo>
                  <a:pt x="165242" y="48615"/>
                </a:lnTo>
                <a:lnTo>
                  <a:pt x="152400" y="48615"/>
                </a:lnTo>
                <a:lnTo>
                  <a:pt x="133807" y="17830"/>
                </a:lnTo>
                <a:close/>
              </a:path>
              <a:path w="672464" h="102234">
                <a:moveTo>
                  <a:pt x="165105" y="67056"/>
                </a:moveTo>
                <a:lnTo>
                  <a:pt x="152400" y="67056"/>
                </a:lnTo>
                <a:lnTo>
                  <a:pt x="172364" y="100736"/>
                </a:lnTo>
                <a:lnTo>
                  <a:pt x="186080" y="100736"/>
                </a:lnTo>
                <a:lnTo>
                  <a:pt x="165105" y="67056"/>
                </a:lnTo>
                <a:close/>
              </a:path>
              <a:path w="672464" h="102234">
                <a:moveTo>
                  <a:pt x="184556" y="17830"/>
                </a:moveTo>
                <a:lnTo>
                  <a:pt x="170688" y="17830"/>
                </a:lnTo>
                <a:lnTo>
                  <a:pt x="153009" y="48615"/>
                </a:lnTo>
                <a:lnTo>
                  <a:pt x="165242" y="48615"/>
                </a:lnTo>
                <a:lnTo>
                  <a:pt x="184556" y="17830"/>
                </a:lnTo>
                <a:close/>
              </a:path>
              <a:path w="672464" h="102234">
                <a:moveTo>
                  <a:pt x="291737" y="10972"/>
                </a:moveTo>
                <a:lnTo>
                  <a:pt x="271881" y="10972"/>
                </a:lnTo>
                <a:lnTo>
                  <a:pt x="275767" y="12420"/>
                </a:lnTo>
                <a:lnTo>
                  <a:pt x="281559" y="18211"/>
                </a:lnTo>
                <a:lnTo>
                  <a:pt x="283006" y="22098"/>
                </a:lnTo>
                <a:lnTo>
                  <a:pt x="283006" y="26974"/>
                </a:lnTo>
                <a:lnTo>
                  <a:pt x="262699" y="62488"/>
                </a:lnTo>
                <a:lnTo>
                  <a:pt x="237591" y="90068"/>
                </a:lnTo>
                <a:lnTo>
                  <a:pt x="239572" y="100736"/>
                </a:lnTo>
                <a:lnTo>
                  <a:pt x="297180" y="100736"/>
                </a:lnTo>
                <a:lnTo>
                  <a:pt x="297180" y="90373"/>
                </a:lnTo>
                <a:lnTo>
                  <a:pt x="251917" y="90373"/>
                </a:lnTo>
                <a:lnTo>
                  <a:pt x="251917" y="89763"/>
                </a:lnTo>
                <a:lnTo>
                  <a:pt x="252323" y="89458"/>
                </a:lnTo>
                <a:lnTo>
                  <a:pt x="253669" y="88112"/>
                </a:lnTo>
                <a:lnTo>
                  <a:pt x="266852" y="74371"/>
                </a:lnTo>
                <a:lnTo>
                  <a:pt x="269087" y="72136"/>
                </a:lnTo>
                <a:lnTo>
                  <a:pt x="294465" y="33670"/>
                </a:lnTo>
                <a:lnTo>
                  <a:pt x="295351" y="25755"/>
                </a:lnTo>
                <a:lnTo>
                  <a:pt x="295351" y="18135"/>
                </a:lnTo>
                <a:lnTo>
                  <a:pt x="292887" y="12039"/>
                </a:lnTo>
                <a:lnTo>
                  <a:pt x="291737" y="10972"/>
                </a:lnTo>
                <a:close/>
              </a:path>
              <a:path w="672464" h="102234">
                <a:moveTo>
                  <a:pt x="297180" y="90068"/>
                </a:moveTo>
                <a:lnTo>
                  <a:pt x="267462" y="90068"/>
                </a:lnTo>
                <a:lnTo>
                  <a:pt x="251917" y="90373"/>
                </a:lnTo>
                <a:lnTo>
                  <a:pt x="297180" y="90373"/>
                </a:lnTo>
                <a:lnTo>
                  <a:pt x="297180" y="90068"/>
                </a:lnTo>
                <a:close/>
              </a:path>
              <a:path w="672464" h="102234">
                <a:moveTo>
                  <a:pt x="276352" y="609"/>
                </a:moveTo>
                <a:lnTo>
                  <a:pt x="260096" y="609"/>
                </a:lnTo>
                <a:lnTo>
                  <a:pt x="253746" y="2667"/>
                </a:lnTo>
                <a:lnTo>
                  <a:pt x="243992" y="10896"/>
                </a:lnTo>
                <a:lnTo>
                  <a:pt x="240842" y="16154"/>
                </a:lnTo>
                <a:lnTo>
                  <a:pt x="239420" y="22555"/>
                </a:lnTo>
                <a:lnTo>
                  <a:pt x="251460" y="25298"/>
                </a:lnTo>
                <a:lnTo>
                  <a:pt x="253492" y="15748"/>
                </a:lnTo>
                <a:lnTo>
                  <a:pt x="258673" y="10972"/>
                </a:lnTo>
                <a:lnTo>
                  <a:pt x="291737" y="10972"/>
                </a:lnTo>
                <a:lnTo>
                  <a:pt x="283032" y="2895"/>
                </a:lnTo>
                <a:lnTo>
                  <a:pt x="276352" y="609"/>
                </a:lnTo>
                <a:close/>
              </a:path>
              <a:path w="672464" h="102234">
                <a:moveTo>
                  <a:pt x="424268" y="26670"/>
                </a:moveTo>
                <a:lnTo>
                  <a:pt x="353250" y="26670"/>
                </a:lnTo>
                <a:lnTo>
                  <a:pt x="353250" y="37185"/>
                </a:lnTo>
                <a:lnTo>
                  <a:pt x="424268" y="37185"/>
                </a:lnTo>
                <a:lnTo>
                  <a:pt x="424268" y="26670"/>
                </a:lnTo>
                <a:close/>
              </a:path>
              <a:path w="672464" h="102234">
                <a:moveTo>
                  <a:pt x="424268" y="60807"/>
                </a:moveTo>
                <a:lnTo>
                  <a:pt x="353250" y="60807"/>
                </a:lnTo>
                <a:lnTo>
                  <a:pt x="353250" y="71323"/>
                </a:lnTo>
                <a:lnTo>
                  <a:pt x="424268" y="71323"/>
                </a:lnTo>
                <a:lnTo>
                  <a:pt x="424268" y="60807"/>
                </a:lnTo>
                <a:close/>
              </a:path>
              <a:path w="672464" h="102234">
                <a:moveTo>
                  <a:pt x="558380" y="0"/>
                </a:moveTo>
                <a:lnTo>
                  <a:pt x="543779" y="3228"/>
                </a:lnTo>
                <a:lnTo>
                  <a:pt x="533349" y="12915"/>
                </a:lnTo>
                <a:lnTo>
                  <a:pt x="527091" y="29060"/>
                </a:lnTo>
                <a:lnTo>
                  <a:pt x="525005" y="51663"/>
                </a:lnTo>
                <a:lnTo>
                  <a:pt x="525486" y="63827"/>
                </a:lnTo>
                <a:lnTo>
                  <a:pt x="542702" y="99060"/>
                </a:lnTo>
                <a:lnTo>
                  <a:pt x="557314" y="102108"/>
                </a:lnTo>
                <a:lnTo>
                  <a:pt x="571982" y="98888"/>
                </a:lnTo>
                <a:lnTo>
                  <a:pt x="580062" y="91440"/>
                </a:lnTo>
                <a:lnTo>
                  <a:pt x="550760" y="91440"/>
                </a:lnTo>
                <a:lnTo>
                  <a:pt x="545452" y="88087"/>
                </a:lnTo>
                <a:lnTo>
                  <a:pt x="537197" y="50596"/>
                </a:lnTo>
                <a:lnTo>
                  <a:pt x="537483" y="40867"/>
                </a:lnTo>
                <a:lnTo>
                  <a:pt x="550049" y="10668"/>
                </a:lnTo>
                <a:lnTo>
                  <a:pt x="581740" y="10668"/>
                </a:lnTo>
                <a:lnTo>
                  <a:pt x="578612" y="6900"/>
                </a:lnTo>
                <a:lnTo>
                  <a:pt x="573011" y="3067"/>
                </a:lnTo>
                <a:lnTo>
                  <a:pt x="566267" y="766"/>
                </a:lnTo>
                <a:lnTo>
                  <a:pt x="558380" y="0"/>
                </a:lnTo>
                <a:close/>
              </a:path>
              <a:path w="672464" h="102234">
                <a:moveTo>
                  <a:pt x="581740" y="10668"/>
                </a:moveTo>
                <a:lnTo>
                  <a:pt x="564883" y="10668"/>
                </a:lnTo>
                <a:lnTo>
                  <a:pt x="570268" y="14046"/>
                </a:lnTo>
                <a:lnTo>
                  <a:pt x="573620" y="20802"/>
                </a:lnTo>
                <a:lnTo>
                  <a:pt x="575821" y="26531"/>
                </a:lnTo>
                <a:lnTo>
                  <a:pt x="577392" y="33585"/>
                </a:lnTo>
                <a:lnTo>
                  <a:pt x="578335" y="41962"/>
                </a:lnTo>
                <a:lnTo>
                  <a:pt x="578650" y="51663"/>
                </a:lnTo>
                <a:lnTo>
                  <a:pt x="578359" y="61326"/>
                </a:lnTo>
                <a:lnTo>
                  <a:pt x="565594" y="91440"/>
                </a:lnTo>
                <a:lnTo>
                  <a:pt x="580062" y="91440"/>
                </a:lnTo>
                <a:lnTo>
                  <a:pt x="582460" y="89230"/>
                </a:lnTo>
                <a:lnTo>
                  <a:pt x="588746" y="73132"/>
                </a:lnTo>
                <a:lnTo>
                  <a:pt x="590842" y="50596"/>
                </a:lnTo>
                <a:lnTo>
                  <a:pt x="590356" y="38428"/>
                </a:lnTo>
                <a:lnTo>
                  <a:pt x="588899" y="27984"/>
                </a:lnTo>
                <a:lnTo>
                  <a:pt x="586470" y="19264"/>
                </a:lnTo>
                <a:lnTo>
                  <a:pt x="583069" y="12268"/>
                </a:lnTo>
                <a:lnTo>
                  <a:pt x="581740" y="10668"/>
                </a:lnTo>
                <a:close/>
              </a:path>
              <a:path w="672464" h="102234">
                <a:moveTo>
                  <a:pt x="649516" y="0"/>
                </a:moveTo>
                <a:lnTo>
                  <a:pt x="631837" y="0"/>
                </a:lnTo>
                <a:lnTo>
                  <a:pt x="624674" y="2336"/>
                </a:lnTo>
                <a:lnTo>
                  <a:pt x="613691" y="11709"/>
                </a:lnTo>
                <a:lnTo>
                  <a:pt x="610958" y="18389"/>
                </a:lnTo>
                <a:lnTo>
                  <a:pt x="610958" y="33629"/>
                </a:lnTo>
                <a:lnTo>
                  <a:pt x="612330" y="38760"/>
                </a:lnTo>
                <a:lnTo>
                  <a:pt x="617816" y="46278"/>
                </a:lnTo>
                <a:lnTo>
                  <a:pt x="621271" y="48615"/>
                </a:lnTo>
                <a:lnTo>
                  <a:pt x="625436" y="49530"/>
                </a:lnTo>
                <a:lnTo>
                  <a:pt x="625436" y="50139"/>
                </a:lnTo>
                <a:lnTo>
                  <a:pt x="620356" y="51663"/>
                </a:lnTo>
                <a:lnTo>
                  <a:pt x="616165" y="54406"/>
                </a:lnTo>
                <a:lnTo>
                  <a:pt x="609561" y="62331"/>
                </a:lnTo>
                <a:lnTo>
                  <a:pt x="607910" y="67665"/>
                </a:lnTo>
                <a:lnTo>
                  <a:pt x="607910" y="74371"/>
                </a:lnTo>
                <a:lnTo>
                  <a:pt x="609911" y="86506"/>
                </a:lnTo>
                <a:lnTo>
                  <a:pt x="615911" y="95173"/>
                </a:lnTo>
                <a:lnTo>
                  <a:pt x="625913" y="100374"/>
                </a:lnTo>
                <a:lnTo>
                  <a:pt x="639914" y="102108"/>
                </a:lnTo>
                <a:lnTo>
                  <a:pt x="650074" y="102108"/>
                </a:lnTo>
                <a:lnTo>
                  <a:pt x="658025" y="99618"/>
                </a:lnTo>
                <a:lnTo>
                  <a:pt x="666577" y="92202"/>
                </a:lnTo>
                <a:lnTo>
                  <a:pt x="633615" y="92202"/>
                </a:lnTo>
                <a:lnTo>
                  <a:pt x="628586" y="90576"/>
                </a:lnTo>
                <a:lnTo>
                  <a:pt x="621677" y="84074"/>
                </a:lnTo>
                <a:lnTo>
                  <a:pt x="619950" y="79502"/>
                </a:lnTo>
                <a:lnTo>
                  <a:pt x="619950" y="73609"/>
                </a:lnTo>
                <a:lnTo>
                  <a:pt x="621179" y="65608"/>
                </a:lnTo>
                <a:lnTo>
                  <a:pt x="624865" y="59893"/>
                </a:lnTo>
                <a:lnTo>
                  <a:pt x="631009" y="56464"/>
                </a:lnTo>
                <a:lnTo>
                  <a:pt x="639610" y="55321"/>
                </a:lnTo>
                <a:lnTo>
                  <a:pt x="666072" y="55321"/>
                </a:lnTo>
                <a:lnTo>
                  <a:pt x="663994" y="52959"/>
                </a:lnTo>
                <a:lnTo>
                  <a:pt x="659777" y="50596"/>
                </a:lnTo>
                <a:lnTo>
                  <a:pt x="654697" y="49682"/>
                </a:lnTo>
                <a:lnTo>
                  <a:pt x="654697" y="49072"/>
                </a:lnTo>
                <a:lnTo>
                  <a:pt x="661165" y="45739"/>
                </a:lnTo>
                <a:lnTo>
                  <a:pt x="661466" y="45415"/>
                </a:lnTo>
                <a:lnTo>
                  <a:pt x="634479" y="45415"/>
                </a:lnTo>
                <a:lnTo>
                  <a:pt x="630135" y="43764"/>
                </a:lnTo>
                <a:lnTo>
                  <a:pt x="623938" y="37160"/>
                </a:lnTo>
                <a:lnTo>
                  <a:pt x="622490" y="32816"/>
                </a:lnTo>
                <a:lnTo>
                  <a:pt x="622388" y="21336"/>
                </a:lnTo>
                <a:lnTo>
                  <a:pt x="623938" y="17322"/>
                </a:lnTo>
                <a:lnTo>
                  <a:pt x="630135" y="11633"/>
                </a:lnTo>
                <a:lnTo>
                  <a:pt x="634530" y="10210"/>
                </a:lnTo>
                <a:lnTo>
                  <a:pt x="665906" y="10210"/>
                </a:lnTo>
                <a:lnTo>
                  <a:pt x="656526" y="2209"/>
                </a:lnTo>
                <a:lnTo>
                  <a:pt x="649516" y="0"/>
                </a:lnTo>
                <a:close/>
              </a:path>
              <a:path w="672464" h="102234">
                <a:moveTo>
                  <a:pt x="666072" y="55321"/>
                </a:moveTo>
                <a:lnTo>
                  <a:pt x="639610" y="55321"/>
                </a:lnTo>
                <a:lnTo>
                  <a:pt x="648744" y="56473"/>
                </a:lnTo>
                <a:lnTo>
                  <a:pt x="655269" y="59931"/>
                </a:lnTo>
                <a:lnTo>
                  <a:pt x="659125" y="65608"/>
                </a:lnTo>
                <a:lnTo>
                  <a:pt x="659239" y="66040"/>
                </a:lnTo>
                <a:lnTo>
                  <a:pt x="660464" y="73609"/>
                </a:lnTo>
                <a:lnTo>
                  <a:pt x="660393" y="74371"/>
                </a:lnTo>
                <a:lnTo>
                  <a:pt x="659222" y="81829"/>
                </a:lnTo>
                <a:lnTo>
                  <a:pt x="655421" y="87591"/>
                </a:lnTo>
                <a:lnTo>
                  <a:pt x="649087" y="91049"/>
                </a:lnTo>
                <a:lnTo>
                  <a:pt x="640219" y="92202"/>
                </a:lnTo>
                <a:lnTo>
                  <a:pt x="666577" y="92202"/>
                </a:lnTo>
                <a:lnTo>
                  <a:pt x="669505" y="89662"/>
                </a:lnTo>
                <a:lnTo>
                  <a:pt x="672376" y="82499"/>
                </a:lnTo>
                <a:lnTo>
                  <a:pt x="672269" y="65693"/>
                </a:lnTo>
                <a:lnTo>
                  <a:pt x="670699" y="60579"/>
                </a:lnTo>
                <a:lnTo>
                  <a:pt x="666072" y="55321"/>
                </a:lnTo>
                <a:close/>
              </a:path>
              <a:path w="672464" h="102234">
                <a:moveTo>
                  <a:pt x="665906" y="10210"/>
                </a:moveTo>
                <a:lnTo>
                  <a:pt x="645807" y="10210"/>
                </a:lnTo>
                <a:lnTo>
                  <a:pt x="650151" y="11709"/>
                </a:lnTo>
                <a:lnTo>
                  <a:pt x="656348" y="17703"/>
                </a:lnTo>
                <a:lnTo>
                  <a:pt x="657898" y="21742"/>
                </a:lnTo>
                <a:lnTo>
                  <a:pt x="657898" y="32816"/>
                </a:lnTo>
                <a:lnTo>
                  <a:pt x="656323" y="37414"/>
                </a:lnTo>
                <a:lnTo>
                  <a:pt x="650024" y="43815"/>
                </a:lnTo>
                <a:lnTo>
                  <a:pt x="645655" y="45415"/>
                </a:lnTo>
                <a:lnTo>
                  <a:pt x="661466" y="45415"/>
                </a:lnTo>
                <a:lnTo>
                  <a:pt x="665784" y="40767"/>
                </a:lnTo>
                <a:lnTo>
                  <a:pt x="668556" y="34156"/>
                </a:lnTo>
                <a:lnTo>
                  <a:pt x="669412" y="26517"/>
                </a:lnTo>
                <a:lnTo>
                  <a:pt x="669419" y="17322"/>
                </a:lnTo>
                <a:lnTo>
                  <a:pt x="666889" y="11049"/>
                </a:lnTo>
                <a:lnTo>
                  <a:pt x="665906" y="1021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26257" y="1236520"/>
            <a:ext cx="6678382" cy="18157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59920" y="1447512"/>
            <a:ext cx="4744721" cy="17949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59919" y="1648692"/>
            <a:ext cx="4758051" cy="198353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7551261" y="1884218"/>
            <a:ext cx="753377" cy="146008"/>
          </a:xfrm>
          <a:custGeom>
            <a:avLst/>
            <a:gdLst/>
            <a:ahLst/>
            <a:cxnLst/>
            <a:rect l="l" t="t" r="r" b="b"/>
            <a:pathLst>
              <a:path w="523239" h="148589">
                <a:moveTo>
                  <a:pt x="21031" y="111556"/>
                </a:moveTo>
                <a:lnTo>
                  <a:pt x="8534" y="123139"/>
                </a:lnTo>
                <a:lnTo>
                  <a:pt x="12911" y="128077"/>
                </a:lnTo>
                <a:lnTo>
                  <a:pt x="17811" y="132683"/>
                </a:lnTo>
                <a:lnTo>
                  <a:pt x="57607" y="148437"/>
                </a:lnTo>
                <a:lnTo>
                  <a:pt x="68275" y="148437"/>
                </a:lnTo>
                <a:lnTo>
                  <a:pt x="76301" y="145846"/>
                </a:lnTo>
                <a:lnTo>
                  <a:pt x="87071" y="135483"/>
                </a:lnTo>
                <a:lnTo>
                  <a:pt x="87600" y="134264"/>
                </a:lnTo>
                <a:lnTo>
                  <a:pt x="57302" y="134264"/>
                </a:lnTo>
                <a:lnTo>
                  <a:pt x="47434" y="132845"/>
                </a:lnTo>
                <a:lnTo>
                  <a:pt x="38099" y="128587"/>
                </a:lnTo>
                <a:lnTo>
                  <a:pt x="29298" y="121491"/>
                </a:lnTo>
                <a:lnTo>
                  <a:pt x="21031" y="111556"/>
                </a:lnTo>
                <a:close/>
              </a:path>
              <a:path w="523239" h="148589">
                <a:moveTo>
                  <a:pt x="88938" y="112928"/>
                </a:moveTo>
                <a:lnTo>
                  <a:pt x="65379" y="112928"/>
                </a:lnTo>
                <a:lnTo>
                  <a:pt x="67665" y="113817"/>
                </a:lnTo>
                <a:lnTo>
                  <a:pt x="71323" y="117373"/>
                </a:lnTo>
                <a:lnTo>
                  <a:pt x="72175" y="119481"/>
                </a:lnTo>
                <a:lnTo>
                  <a:pt x="72237" y="126238"/>
                </a:lnTo>
                <a:lnTo>
                  <a:pt x="70789" y="129184"/>
                </a:lnTo>
                <a:lnTo>
                  <a:pt x="64998" y="133248"/>
                </a:lnTo>
                <a:lnTo>
                  <a:pt x="61467" y="134264"/>
                </a:lnTo>
                <a:lnTo>
                  <a:pt x="87600" y="134264"/>
                </a:lnTo>
                <a:lnTo>
                  <a:pt x="89763" y="129286"/>
                </a:lnTo>
                <a:lnTo>
                  <a:pt x="89763" y="114858"/>
                </a:lnTo>
                <a:lnTo>
                  <a:pt x="88938" y="112928"/>
                </a:lnTo>
                <a:close/>
              </a:path>
              <a:path w="523239" h="148589">
                <a:moveTo>
                  <a:pt x="55473" y="99232"/>
                </a:moveTo>
                <a:lnTo>
                  <a:pt x="49796" y="101003"/>
                </a:lnTo>
                <a:lnTo>
                  <a:pt x="44186" y="104384"/>
                </a:lnTo>
                <a:lnTo>
                  <a:pt x="39471" y="109118"/>
                </a:lnTo>
                <a:lnTo>
                  <a:pt x="51206" y="119481"/>
                </a:lnTo>
                <a:lnTo>
                  <a:pt x="54051" y="115112"/>
                </a:lnTo>
                <a:lnTo>
                  <a:pt x="57861" y="112928"/>
                </a:lnTo>
                <a:lnTo>
                  <a:pt x="88938" y="112928"/>
                </a:lnTo>
                <a:lnTo>
                  <a:pt x="87299" y="109093"/>
                </a:lnTo>
                <a:lnTo>
                  <a:pt x="80024" y="102717"/>
                </a:lnTo>
                <a:lnTo>
                  <a:pt x="55473" y="102717"/>
                </a:lnTo>
                <a:lnTo>
                  <a:pt x="55473" y="99232"/>
                </a:lnTo>
                <a:close/>
              </a:path>
              <a:path w="523239" h="148589">
                <a:moveTo>
                  <a:pt x="161645" y="31546"/>
                </a:moveTo>
                <a:lnTo>
                  <a:pt x="149656" y="31546"/>
                </a:lnTo>
                <a:lnTo>
                  <a:pt x="143332" y="34086"/>
                </a:lnTo>
                <a:lnTo>
                  <a:pt x="132664" y="44246"/>
                </a:lnTo>
                <a:lnTo>
                  <a:pt x="129997" y="51460"/>
                </a:lnTo>
                <a:lnTo>
                  <a:pt x="130066" y="61772"/>
                </a:lnTo>
                <a:lnTo>
                  <a:pt x="146875" y="96926"/>
                </a:lnTo>
                <a:lnTo>
                  <a:pt x="158648" y="105003"/>
                </a:lnTo>
                <a:lnTo>
                  <a:pt x="170078" y="92964"/>
                </a:lnTo>
                <a:lnTo>
                  <a:pt x="160343" y="86544"/>
                </a:lnTo>
                <a:lnTo>
                  <a:pt x="153390" y="79171"/>
                </a:lnTo>
                <a:lnTo>
                  <a:pt x="149304" y="71018"/>
                </a:lnTo>
                <a:lnTo>
                  <a:pt x="149198" y="70713"/>
                </a:lnTo>
                <a:lnTo>
                  <a:pt x="147858" y="61772"/>
                </a:lnTo>
                <a:lnTo>
                  <a:pt x="147827" y="56388"/>
                </a:lnTo>
                <a:lnTo>
                  <a:pt x="148894" y="52603"/>
                </a:lnTo>
                <a:lnTo>
                  <a:pt x="153161" y="47828"/>
                </a:lnTo>
                <a:lnTo>
                  <a:pt x="155701" y="46634"/>
                </a:lnTo>
                <a:lnTo>
                  <a:pt x="188232" y="46634"/>
                </a:lnTo>
                <a:lnTo>
                  <a:pt x="188467" y="46329"/>
                </a:lnTo>
                <a:lnTo>
                  <a:pt x="222351" y="46329"/>
                </a:lnTo>
                <a:lnTo>
                  <a:pt x="222351" y="43129"/>
                </a:lnTo>
                <a:lnTo>
                  <a:pt x="176021" y="43129"/>
                </a:lnTo>
                <a:lnTo>
                  <a:pt x="174599" y="39471"/>
                </a:lnTo>
                <a:lnTo>
                  <a:pt x="172237" y="36626"/>
                </a:lnTo>
                <a:lnTo>
                  <a:pt x="165633" y="32562"/>
                </a:lnTo>
                <a:lnTo>
                  <a:pt x="161645" y="31546"/>
                </a:lnTo>
                <a:close/>
              </a:path>
              <a:path w="523239" h="148589">
                <a:moveTo>
                  <a:pt x="71221" y="98298"/>
                </a:moveTo>
                <a:lnTo>
                  <a:pt x="63703" y="98298"/>
                </a:lnTo>
                <a:lnTo>
                  <a:pt x="56302" y="98974"/>
                </a:lnTo>
                <a:lnTo>
                  <a:pt x="55473" y="99232"/>
                </a:lnTo>
                <a:lnTo>
                  <a:pt x="55473" y="102717"/>
                </a:lnTo>
                <a:lnTo>
                  <a:pt x="72999" y="102717"/>
                </a:lnTo>
                <a:lnTo>
                  <a:pt x="72999" y="98914"/>
                </a:lnTo>
                <a:lnTo>
                  <a:pt x="71221" y="98298"/>
                </a:lnTo>
                <a:close/>
              </a:path>
              <a:path w="523239" h="148589">
                <a:moveTo>
                  <a:pt x="72999" y="98914"/>
                </a:moveTo>
                <a:lnTo>
                  <a:pt x="72999" y="102717"/>
                </a:lnTo>
                <a:lnTo>
                  <a:pt x="80024" y="102717"/>
                </a:lnTo>
                <a:lnTo>
                  <a:pt x="77444" y="100457"/>
                </a:lnTo>
                <a:lnTo>
                  <a:pt x="72999" y="98914"/>
                </a:lnTo>
                <a:close/>
              </a:path>
              <a:path w="523239" h="148589">
                <a:moveTo>
                  <a:pt x="222351" y="46329"/>
                </a:moveTo>
                <a:lnTo>
                  <a:pt x="198831" y="46329"/>
                </a:lnTo>
                <a:lnTo>
                  <a:pt x="201879" y="47396"/>
                </a:lnTo>
                <a:lnTo>
                  <a:pt x="204520" y="49530"/>
                </a:lnTo>
                <a:lnTo>
                  <a:pt x="204520" y="102717"/>
                </a:lnTo>
                <a:lnTo>
                  <a:pt x="222351" y="102717"/>
                </a:lnTo>
                <a:lnTo>
                  <a:pt x="222351" y="46329"/>
                </a:lnTo>
                <a:close/>
              </a:path>
              <a:path w="523239" h="148589">
                <a:moveTo>
                  <a:pt x="72999" y="78790"/>
                </a:moveTo>
                <a:lnTo>
                  <a:pt x="55473" y="78790"/>
                </a:lnTo>
                <a:lnTo>
                  <a:pt x="55473" y="99232"/>
                </a:lnTo>
                <a:lnTo>
                  <a:pt x="56302" y="98974"/>
                </a:lnTo>
                <a:lnTo>
                  <a:pt x="63703" y="98298"/>
                </a:lnTo>
                <a:lnTo>
                  <a:pt x="72999" y="98298"/>
                </a:lnTo>
                <a:lnTo>
                  <a:pt x="72999" y="78790"/>
                </a:lnTo>
                <a:close/>
              </a:path>
              <a:path w="523239" h="148589">
                <a:moveTo>
                  <a:pt x="72999" y="98298"/>
                </a:moveTo>
                <a:lnTo>
                  <a:pt x="71221" y="98298"/>
                </a:lnTo>
                <a:lnTo>
                  <a:pt x="72999" y="98914"/>
                </a:lnTo>
                <a:lnTo>
                  <a:pt x="72999" y="98298"/>
                </a:lnTo>
                <a:close/>
              </a:path>
              <a:path w="523239" h="148589">
                <a:moveTo>
                  <a:pt x="82143" y="70713"/>
                </a:moveTo>
                <a:lnTo>
                  <a:pt x="84886" y="86106"/>
                </a:lnTo>
                <a:lnTo>
                  <a:pt x="94132" y="87122"/>
                </a:lnTo>
                <a:lnTo>
                  <a:pt x="102107" y="85039"/>
                </a:lnTo>
                <a:lnTo>
                  <a:pt x="115519" y="74676"/>
                </a:lnTo>
                <a:lnTo>
                  <a:pt x="116796" y="71831"/>
                </a:lnTo>
                <a:lnTo>
                  <a:pt x="87426" y="71831"/>
                </a:lnTo>
                <a:lnTo>
                  <a:pt x="82143" y="70713"/>
                </a:lnTo>
                <a:close/>
              </a:path>
              <a:path w="523239" h="148589">
                <a:moveTo>
                  <a:pt x="34340" y="28194"/>
                </a:moveTo>
                <a:lnTo>
                  <a:pt x="26339" y="30302"/>
                </a:lnTo>
                <a:lnTo>
                  <a:pt x="12826" y="40563"/>
                </a:lnTo>
                <a:lnTo>
                  <a:pt x="9587" y="47701"/>
                </a:lnTo>
                <a:lnTo>
                  <a:pt x="9569" y="66294"/>
                </a:lnTo>
                <a:lnTo>
                  <a:pt x="12115" y="72720"/>
                </a:lnTo>
                <a:lnTo>
                  <a:pt x="22783" y="83185"/>
                </a:lnTo>
                <a:lnTo>
                  <a:pt x="29311" y="85801"/>
                </a:lnTo>
                <a:lnTo>
                  <a:pt x="44754" y="85801"/>
                </a:lnTo>
                <a:lnTo>
                  <a:pt x="50698" y="83464"/>
                </a:lnTo>
                <a:lnTo>
                  <a:pt x="54863" y="78790"/>
                </a:lnTo>
                <a:lnTo>
                  <a:pt x="72999" y="78790"/>
                </a:lnTo>
                <a:lnTo>
                  <a:pt x="72999" y="71018"/>
                </a:lnTo>
                <a:lnTo>
                  <a:pt x="36728" y="71018"/>
                </a:lnTo>
                <a:lnTo>
                  <a:pt x="33477" y="69799"/>
                </a:lnTo>
                <a:lnTo>
                  <a:pt x="28397" y="64922"/>
                </a:lnTo>
                <a:lnTo>
                  <a:pt x="27127" y="61772"/>
                </a:lnTo>
                <a:lnTo>
                  <a:pt x="27239" y="52603"/>
                </a:lnTo>
                <a:lnTo>
                  <a:pt x="28981" y="49072"/>
                </a:lnTo>
                <a:lnTo>
                  <a:pt x="36398" y="44196"/>
                </a:lnTo>
                <a:lnTo>
                  <a:pt x="40944" y="43484"/>
                </a:lnTo>
                <a:lnTo>
                  <a:pt x="46148" y="43484"/>
                </a:lnTo>
                <a:lnTo>
                  <a:pt x="43586" y="29108"/>
                </a:lnTo>
                <a:lnTo>
                  <a:pt x="34340" y="28194"/>
                </a:lnTo>
                <a:close/>
              </a:path>
              <a:path w="523239" h="148589">
                <a:moveTo>
                  <a:pt x="188232" y="46634"/>
                </a:moveTo>
                <a:lnTo>
                  <a:pt x="161797" y="46634"/>
                </a:lnTo>
                <a:lnTo>
                  <a:pt x="164261" y="47701"/>
                </a:lnTo>
                <a:lnTo>
                  <a:pt x="167817" y="51968"/>
                </a:lnTo>
                <a:lnTo>
                  <a:pt x="168706" y="55016"/>
                </a:lnTo>
                <a:lnTo>
                  <a:pt x="168706" y="74066"/>
                </a:lnTo>
                <a:lnTo>
                  <a:pt x="185013" y="74066"/>
                </a:lnTo>
                <a:lnTo>
                  <a:pt x="185013" y="50800"/>
                </a:lnTo>
                <a:lnTo>
                  <a:pt x="188232" y="46634"/>
                </a:lnTo>
                <a:close/>
              </a:path>
              <a:path w="523239" h="148589">
                <a:moveTo>
                  <a:pt x="116950" y="44348"/>
                </a:moveTo>
                <a:lnTo>
                  <a:pt x="91947" y="44348"/>
                </a:lnTo>
                <a:lnTo>
                  <a:pt x="95097" y="45542"/>
                </a:lnTo>
                <a:lnTo>
                  <a:pt x="99974" y="50317"/>
                </a:lnTo>
                <a:lnTo>
                  <a:pt x="101193" y="53441"/>
                </a:lnTo>
                <a:lnTo>
                  <a:pt x="101193" y="62484"/>
                </a:lnTo>
                <a:lnTo>
                  <a:pt x="99339" y="66294"/>
                </a:lnTo>
                <a:lnTo>
                  <a:pt x="91922" y="71170"/>
                </a:lnTo>
                <a:lnTo>
                  <a:pt x="87426" y="71831"/>
                </a:lnTo>
                <a:lnTo>
                  <a:pt x="116796" y="71831"/>
                </a:lnTo>
                <a:lnTo>
                  <a:pt x="118871" y="67208"/>
                </a:lnTo>
                <a:lnTo>
                  <a:pt x="118811" y="49072"/>
                </a:lnTo>
                <a:lnTo>
                  <a:pt x="116950" y="44348"/>
                </a:lnTo>
                <a:close/>
              </a:path>
              <a:path w="523239" h="148589">
                <a:moveTo>
                  <a:pt x="72999" y="16154"/>
                </a:moveTo>
                <a:lnTo>
                  <a:pt x="55473" y="16154"/>
                </a:lnTo>
                <a:lnTo>
                  <a:pt x="55473" y="59690"/>
                </a:lnTo>
                <a:lnTo>
                  <a:pt x="54127" y="63525"/>
                </a:lnTo>
                <a:lnTo>
                  <a:pt x="48742" y="69519"/>
                </a:lnTo>
                <a:lnTo>
                  <a:pt x="45161" y="71018"/>
                </a:lnTo>
                <a:lnTo>
                  <a:pt x="72999" y="71018"/>
                </a:lnTo>
                <a:lnTo>
                  <a:pt x="72999" y="55524"/>
                </a:lnTo>
                <a:lnTo>
                  <a:pt x="74396" y="51714"/>
                </a:lnTo>
                <a:lnTo>
                  <a:pt x="79984" y="45821"/>
                </a:lnTo>
                <a:lnTo>
                  <a:pt x="83616" y="44348"/>
                </a:lnTo>
                <a:lnTo>
                  <a:pt x="116950" y="44348"/>
                </a:lnTo>
                <a:lnTo>
                  <a:pt x="116230" y="42519"/>
                </a:lnTo>
                <a:lnTo>
                  <a:pt x="110170" y="36576"/>
                </a:lnTo>
                <a:lnTo>
                  <a:pt x="72999" y="36576"/>
                </a:lnTo>
                <a:lnTo>
                  <a:pt x="72999" y="16154"/>
                </a:lnTo>
                <a:close/>
              </a:path>
              <a:path w="523239" h="148589">
                <a:moveTo>
                  <a:pt x="46148" y="43484"/>
                </a:moveTo>
                <a:lnTo>
                  <a:pt x="40944" y="43484"/>
                </a:lnTo>
                <a:lnTo>
                  <a:pt x="46329" y="44500"/>
                </a:lnTo>
                <a:lnTo>
                  <a:pt x="46148" y="43484"/>
                </a:lnTo>
                <a:close/>
              </a:path>
              <a:path w="523239" h="148589">
                <a:moveTo>
                  <a:pt x="197357" y="30937"/>
                </a:moveTo>
                <a:lnTo>
                  <a:pt x="188620" y="30937"/>
                </a:lnTo>
                <a:lnTo>
                  <a:pt x="185369" y="32004"/>
                </a:lnTo>
                <a:lnTo>
                  <a:pt x="179476" y="36271"/>
                </a:lnTo>
                <a:lnTo>
                  <a:pt x="177545" y="39268"/>
                </a:lnTo>
                <a:lnTo>
                  <a:pt x="176631" y="43129"/>
                </a:lnTo>
                <a:lnTo>
                  <a:pt x="222351" y="43129"/>
                </a:lnTo>
                <a:lnTo>
                  <a:pt x="222351" y="34899"/>
                </a:lnTo>
                <a:lnTo>
                  <a:pt x="203911" y="34899"/>
                </a:lnTo>
                <a:lnTo>
                  <a:pt x="201269" y="32258"/>
                </a:lnTo>
                <a:lnTo>
                  <a:pt x="197357" y="30937"/>
                </a:lnTo>
                <a:close/>
              </a:path>
              <a:path w="523239" h="148589">
                <a:moveTo>
                  <a:pt x="99161" y="29565"/>
                </a:moveTo>
                <a:lnTo>
                  <a:pt x="84023" y="29565"/>
                </a:lnTo>
                <a:lnTo>
                  <a:pt x="78079" y="31902"/>
                </a:lnTo>
                <a:lnTo>
                  <a:pt x="73609" y="36576"/>
                </a:lnTo>
                <a:lnTo>
                  <a:pt x="110170" y="36576"/>
                </a:lnTo>
                <a:lnTo>
                  <a:pt x="105663" y="32156"/>
                </a:lnTo>
                <a:lnTo>
                  <a:pt x="99161" y="29565"/>
                </a:lnTo>
                <a:close/>
              </a:path>
              <a:path w="523239" h="148589">
                <a:moveTo>
                  <a:pt x="222351" y="16154"/>
                </a:moveTo>
                <a:lnTo>
                  <a:pt x="204520" y="16154"/>
                </a:lnTo>
                <a:lnTo>
                  <a:pt x="204520" y="34899"/>
                </a:lnTo>
                <a:lnTo>
                  <a:pt x="222351" y="34899"/>
                </a:lnTo>
                <a:lnTo>
                  <a:pt x="222351" y="16154"/>
                </a:lnTo>
                <a:close/>
              </a:path>
              <a:path w="523239" h="148589">
                <a:moveTo>
                  <a:pt x="120091" y="2133"/>
                </a:moveTo>
                <a:lnTo>
                  <a:pt x="0" y="2133"/>
                </a:lnTo>
                <a:lnTo>
                  <a:pt x="0" y="16154"/>
                </a:lnTo>
                <a:lnTo>
                  <a:pt x="120091" y="16154"/>
                </a:lnTo>
                <a:lnTo>
                  <a:pt x="120091" y="2133"/>
                </a:lnTo>
                <a:close/>
              </a:path>
              <a:path w="523239" h="148589">
                <a:moveTo>
                  <a:pt x="128320" y="2133"/>
                </a:moveTo>
                <a:lnTo>
                  <a:pt x="120091" y="2133"/>
                </a:lnTo>
                <a:lnTo>
                  <a:pt x="120091" y="16154"/>
                </a:lnTo>
                <a:lnTo>
                  <a:pt x="128320" y="16154"/>
                </a:lnTo>
                <a:lnTo>
                  <a:pt x="128320" y="2133"/>
                </a:lnTo>
                <a:close/>
              </a:path>
              <a:path w="523239" h="148589">
                <a:moveTo>
                  <a:pt x="239267" y="2133"/>
                </a:moveTo>
                <a:lnTo>
                  <a:pt x="128320" y="2133"/>
                </a:lnTo>
                <a:lnTo>
                  <a:pt x="128320" y="16154"/>
                </a:lnTo>
                <a:lnTo>
                  <a:pt x="239267" y="16154"/>
                </a:lnTo>
                <a:lnTo>
                  <a:pt x="239267" y="2133"/>
                </a:lnTo>
                <a:close/>
              </a:path>
              <a:path w="523239" h="148589">
                <a:moveTo>
                  <a:pt x="428091" y="79705"/>
                </a:moveTo>
                <a:lnTo>
                  <a:pt x="410413" y="79705"/>
                </a:lnTo>
                <a:lnTo>
                  <a:pt x="410413" y="102717"/>
                </a:lnTo>
                <a:lnTo>
                  <a:pt x="428091" y="102717"/>
                </a:lnTo>
                <a:lnTo>
                  <a:pt x="428091" y="79705"/>
                </a:lnTo>
                <a:close/>
              </a:path>
              <a:path w="523239" h="148589">
                <a:moveTo>
                  <a:pt x="428091" y="1524"/>
                </a:moveTo>
                <a:lnTo>
                  <a:pt x="406603" y="1524"/>
                </a:lnTo>
                <a:lnTo>
                  <a:pt x="367588" y="65074"/>
                </a:lnTo>
                <a:lnTo>
                  <a:pt x="371551" y="79705"/>
                </a:lnTo>
                <a:lnTo>
                  <a:pt x="441807" y="79705"/>
                </a:lnTo>
                <a:lnTo>
                  <a:pt x="441807" y="64465"/>
                </a:lnTo>
                <a:lnTo>
                  <a:pt x="386333" y="64465"/>
                </a:lnTo>
                <a:lnTo>
                  <a:pt x="401421" y="39928"/>
                </a:lnTo>
                <a:lnTo>
                  <a:pt x="411632" y="20574"/>
                </a:lnTo>
                <a:lnTo>
                  <a:pt x="428091" y="20574"/>
                </a:lnTo>
                <a:lnTo>
                  <a:pt x="428091" y="1524"/>
                </a:lnTo>
                <a:close/>
              </a:path>
              <a:path w="523239" h="148589">
                <a:moveTo>
                  <a:pt x="428091" y="20574"/>
                </a:moveTo>
                <a:lnTo>
                  <a:pt x="412241" y="20574"/>
                </a:lnTo>
                <a:lnTo>
                  <a:pt x="410413" y="44196"/>
                </a:lnTo>
                <a:lnTo>
                  <a:pt x="410413" y="64465"/>
                </a:lnTo>
                <a:lnTo>
                  <a:pt x="428091" y="64465"/>
                </a:lnTo>
                <a:lnTo>
                  <a:pt x="428091" y="20574"/>
                </a:lnTo>
                <a:close/>
              </a:path>
              <a:path w="523239" h="148589">
                <a:moveTo>
                  <a:pt x="487667" y="0"/>
                </a:moveTo>
                <a:lnTo>
                  <a:pt x="471665" y="3295"/>
                </a:lnTo>
                <a:lnTo>
                  <a:pt x="460235" y="13182"/>
                </a:lnTo>
                <a:lnTo>
                  <a:pt x="453377" y="29660"/>
                </a:lnTo>
                <a:lnTo>
                  <a:pt x="451091" y="52730"/>
                </a:lnTo>
                <a:lnTo>
                  <a:pt x="451605" y="65112"/>
                </a:lnTo>
                <a:lnTo>
                  <a:pt x="470103" y="101117"/>
                </a:lnTo>
                <a:lnTo>
                  <a:pt x="485990" y="104241"/>
                </a:lnTo>
                <a:lnTo>
                  <a:pt x="502059" y="100974"/>
                </a:lnTo>
                <a:lnTo>
                  <a:pt x="513537" y="91173"/>
                </a:lnTo>
                <a:lnTo>
                  <a:pt x="514709" y="88392"/>
                </a:lnTo>
                <a:lnTo>
                  <a:pt x="480961" y="88392"/>
                </a:lnTo>
                <a:lnTo>
                  <a:pt x="476516" y="85445"/>
                </a:lnTo>
                <a:lnTo>
                  <a:pt x="469531" y="51968"/>
                </a:lnTo>
                <a:lnTo>
                  <a:pt x="469760" y="43038"/>
                </a:lnTo>
                <a:lnTo>
                  <a:pt x="480047" y="15849"/>
                </a:lnTo>
                <a:lnTo>
                  <a:pt x="515967" y="15849"/>
                </a:lnTo>
                <a:lnTo>
                  <a:pt x="514337" y="12649"/>
                </a:lnTo>
                <a:lnTo>
                  <a:pt x="509527" y="7115"/>
                </a:lnTo>
                <a:lnTo>
                  <a:pt x="503478" y="3162"/>
                </a:lnTo>
                <a:lnTo>
                  <a:pt x="496192" y="790"/>
                </a:lnTo>
                <a:lnTo>
                  <a:pt x="487667" y="0"/>
                </a:lnTo>
                <a:close/>
              </a:path>
              <a:path w="523239" h="148589">
                <a:moveTo>
                  <a:pt x="515967" y="15849"/>
                </a:moveTo>
                <a:lnTo>
                  <a:pt x="492645" y="15849"/>
                </a:lnTo>
                <a:lnTo>
                  <a:pt x="497166" y="18872"/>
                </a:lnTo>
                <a:lnTo>
                  <a:pt x="500011" y="24917"/>
                </a:lnTo>
                <a:lnTo>
                  <a:pt x="501878" y="30056"/>
                </a:lnTo>
                <a:lnTo>
                  <a:pt x="503212" y="36404"/>
                </a:lnTo>
                <a:lnTo>
                  <a:pt x="504012" y="43962"/>
                </a:lnTo>
                <a:lnTo>
                  <a:pt x="504278" y="52730"/>
                </a:lnTo>
                <a:lnTo>
                  <a:pt x="504045" y="61583"/>
                </a:lnTo>
                <a:lnTo>
                  <a:pt x="493560" y="88392"/>
                </a:lnTo>
                <a:lnTo>
                  <a:pt x="514709" y="88392"/>
                </a:lnTo>
                <a:lnTo>
                  <a:pt x="520423" y="74837"/>
                </a:lnTo>
                <a:lnTo>
                  <a:pt x="522719" y="51968"/>
                </a:lnTo>
                <a:lnTo>
                  <a:pt x="522195" y="39509"/>
                </a:lnTo>
                <a:lnTo>
                  <a:pt x="520623" y="28803"/>
                </a:lnTo>
                <a:lnTo>
                  <a:pt x="518004" y="19850"/>
                </a:lnTo>
                <a:lnTo>
                  <a:pt x="515967" y="158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66484" y="1990117"/>
            <a:ext cx="2757164" cy="210179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1649334" y="2302271"/>
            <a:ext cx="1407634" cy="168805"/>
          </a:xfrm>
          <a:custGeom>
            <a:avLst/>
            <a:gdLst/>
            <a:ahLst/>
            <a:cxnLst/>
            <a:rect l="l" t="t" r="r" b="b"/>
            <a:pathLst>
              <a:path w="1009014" h="149860">
                <a:moveTo>
                  <a:pt x="19507" y="8991"/>
                </a:moveTo>
                <a:lnTo>
                  <a:pt x="0" y="8991"/>
                </a:lnTo>
                <a:lnTo>
                  <a:pt x="0" y="115823"/>
                </a:lnTo>
                <a:lnTo>
                  <a:pt x="11582" y="115823"/>
                </a:lnTo>
                <a:lnTo>
                  <a:pt x="11582" y="23317"/>
                </a:lnTo>
                <a:lnTo>
                  <a:pt x="25266" y="23317"/>
                </a:lnTo>
                <a:lnTo>
                  <a:pt x="19507" y="8991"/>
                </a:lnTo>
                <a:close/>
              </a:path>
              <a:path w="1009014" h="149860">
                <a:moveTo>
                  <a:pt x="101041" y="23317"/>
                </a:moveTo>
                <a:lnTo>
                  <a:pt x="89306" y="23317"/>
                </a:lnTo>
                <a:lnTo>
                  <a:pt x="89306" y="115823"/>
                </a:lnTo>
                <a:lnTo>
                  <a:pt x="101041" y="115823"/>
                </a:lnTo>
                <a:lnTo>
                  <a:pt x="101041" y="23317"/>
                </a:lnTo>
                <a:close/>
              </a:path>
              <a:path w="1009014" h="149860">
                <a:moveTo>
                  <a:pt x="25266" y="23317"/>
                </a:moveTo>
                <a:lnTo>
                  <a:pt x="12496" y="23317"/>
                </a:lnTo>
                <a:lnTo>
                  <a:pt x="43891" y="100431"/>
                </a:lnTo>
                <a:lnTo>
                  <a:pt x="56845" y="100431"/>
                </a:lnTo>
                <a:lnTo>
                  <a:pt x="63088" y="85191"/>
                </a:lnTo>
                <a:lnTo>
                  <a:pt x="50139" y="85191"/>
                </a:lnTo>
                <a:lnTo>
                  <a:pt x="25266" y="23317"/>
                </a:lnTo>
                <a:close/>
              </a:path>
              <a:path w="1009014" h="149860">
                <a:moveTo>
                  <a:pt x="101041" y="8991"/>
                </a:moveTo>
                <a:lnTo>
                  <a:pt x="81686" y="8991"/>
                </a:lnTo>
                <a:lnTo>
                  <a:pt x="51054" y="85191"/>
                </a:lnTo>
                <a:lnTo>
                  <a:pt x="63088" y="85191"/>
                </a:lnTo>
                <a:lnTo>
                  <a:pt x="81857" y="39376"/>
                </a:lnTo>
                <a:lnTo>
                  <a:pt x="88392" y="23317"/>
                </a:lnTo>
                <a:lnTo>
                  <a:pt x="101041" y="23317"/>
                </a:lnTo>
                <a:lnTo>
                  <a:pt x="101041" y="8991"/>
                </a:lnTo>
                <a:close/>
              </a:path>
              <a:path w="1009014" h="149860">
                <a:moveTo>
                  <a:pt x="120853" y="103327"/>
                </a:moveTo>
                <a:lnTo>
                  <a:pt x="116890" y="114452"/>
                </a:lnTo>
                <a:lnTo>
                  <a:pt x="121564" y="116687"/>
                </a:lnTo>
                <a:lnTo>
                  <a:pt x="127457" y="117805"/>
                </a:lnTo>
                <a:lnTo>
                  <a:pt x="143306" y="117805"/>
                </a:lnTo>
                <a:lnTo>
                  <a:pt x="149758" y="115595"/>
                </a:lnTo>
                <a:lnTo>
                  <a:pt x="158017" y="106832"/>
                </a:lnTo>
                <a:lnTo>
                  <a:pt x="129641" y="106832"/>
                </a:lnTo>
                <a:lnTo>
                  <a:pt x="124815" y="105663"/>
                </a:lnTo>
                <a:lnTo>
                  <a:pt x="120853" y="103327"/>
                </a:lnTo>
                <a:close/>
              </a:path>
              <a:path w="1009014" h="149860">
                <a:moveTo>
                  <a:pt x="160172" y="8991"/>
                </a:moveTo>
                <a:lnTo>
                  <a:pt x="148132" y="8991"/>
                </a:lnTo>
                <a:lnTo>
                  <a:pt x="148132" y="98094"/>
                </a:lnTo>
                <a:lnTo>
                  <a:pt x="147142" y="101498"/>
                </a:lnTo>
                <a:lnTo>
                  <a:pt x="143179" y="105765"/>
                </a:lnTo>
                <a:lnTo>
                  <a:pt x="139903" y="106832"/>
                </a:lnTo>
                <a:lnTo>
                  <a:pt x="158017" y="106832"/>
                </a:lnTo>
                <a:lnTo>
                  <a:pt x="160172" y="100939"/>
                </a:lnTo>
                <a:lnTo>
                  <a:pt x="160172" y="8991"/>
                </a:lnTo>
                <a:close/>
              </a:path>
              <a:path w="1009014" h="149860">
                <a:moveTo>
                  <a:pt x="215798" y="8991"/>
                </a:moveTo>
                <a:lnTo>
                  <a:pt x="188976" y="8991"/>
                </a:lnTo>
                <a:lnTo>
                  <a:pt x="188976" y="115823"/>
                </a:lnTo>
                <a:lnTo>
                  <a:pt x="201168" y="115823"/>
                </a:lnTo>
                <a:lnTo>
                  <a:pt x="201168" y="71475"/>
                </a:lnTo>
                <a:lnTo>
                  <a:pt x="232522" y="71475"/>
                </a:lnTo>
                <a:lnTo>
                  <a:pt x="231851" y="70764"/>
                </a:lnTo>
                <a:lnTo>
                  <a:pt x="227380" y="68732"/>
                </a:lnTo>
                <a:lnTo>
                  <a:pt x="227380" y="68122"/>
                </a:lnTo>
                <a:lnTo>
                  <a:pt x="234188" y="67411"/>
                </a:lnTo>
                <a:lnTo>
                  <a:pt x="239903" y="64465"/>
                </a:lnTo>
                <a:lnTo>
                  <a:pt x="243030" y="60959"/>
                </a:lnTo>
                <a:lnTo>
                  <a:pt x="201168" y="60959"/>
                </a:lnTo>
                <a:lnTo>
                  <a:pt x="201168" y="19811"/>
                </a:lnTo>
                <a:lnTo>
                  <a:pt x="244906" y="19811"/>
                </a:lnTo>
                <a:lnTo>
                  <a:pt x="242544" y="16497"/>
                </a:lnTo>
                <a:lnTo>
                  <a:pt x="231400" y="10868"/>
                </a:lnTo>
                <a:lnTo>
                  <a:pt x="215798" y="8991"/>
                </a:lnTo>
                <a:close/>
              </a:path>
              <a:path w="1009014" h="149860">
                <a:moveTo>
                  <a:pt x="232522" y="71475"/>
                </a:moveTo>
                <a:lnTo>
                  <a:pt x="216662" y="71475"/>
                </a:lnTo>
                <a:lnTo>
                  <a:pt x="222199" y="74879"/>
                </a:lnTo>
                <a:lnTo>
                  <a:pt x="226161" y="81686"/>
                </a:lnTo>
                <a:lnTo>
                  <a:pt x="245516" y="115823"/>
                </a:lnTo>
                <a:lnTo>
                  <a:pt x="259994" y="115823"/>
                </a:lnTo>
                <a:lnTo>
                  <a:pt x="236169" y="75336"/>
                </a:lnTo>
                <a:lnTo>
                  <a:pt x="232522" y="71475"/>
                </a:lnTo>
                <a:close/>
              </a:path>
              <a:path w="1009014" h="149860">
                <a:moveTo>
                  <a:pt x="244906" y="19811"/>
                </a:moveTo>
                <a:lnTo>
                  <a:pt x="222453" y="19811"/>
                </a:lnTo>
                <a:lnTo>
                  <a:pt x="228676" y="21412"/>
                </a:lnTo>
                <a:lnTo>
                  <a:pt x="236905" y="27812"/>
                </a:lnTo>
                <a:lnTo>
                  <a:pt x="238963" y="33070"/>
                </a:lnTo>
                <a:lnTo>
                  <a:pt x="238963" y="40385"/>
                </a:lnTo>
                <a:lnTo>
                  <a:pt x="237458" y="49387"/>
                </a:lnTo>
                <a:lnTo>
                  <a:pt x="232943" y="55816"/>
                </a:lnTo>
                <a:lnTo>
                  <a:pt x="225418" y="59674"/>
                </a:lnTo>
                <a:lnTo>
                  <a:pt x="214884" y="60959"/>
                </a:lnTo>
                <a:lnTo>
                  <a:pt x="243030" y="60959"/>
                </a:lnTo>
                <a:lnTo>
                  <a:pt x="249148" y="54101"/>
                </a:lnTo>
                <a:lnTo>
                  <a:pt x="251460" y="47345"/>
                </a:lnTo>
                <a:lnTo>
                  <a:pt x="251460" y="39014"/>
                </a:lnTo>
                <a:lnTo>
                  <a:pt x="249231" y="25879"/>
                </a:lnTo>
                <a:lnTo>
                  <a:pt x="244906" y="19811"/>
                </a:lnTo>
                <a:close/>
              </a:path>
              <a:path w="1009014" h="149860">
                <a:moveTo>
                  <a:pt x="559320" y="35051"/>
                </a:moveTo>
                <a:lnTo>
                  <a:pt x="554139" y="35051"/>
                </a:lnTo>
                <a:lnTo>
                  <a:pt x="551967" y="35991"/>
                </a:lnTo>
                <a:lnTo>
                  <a:pt x="548309" y="39750"/>
                </a:lnTo>
                <a:lnTo>
                  <a:pt x="547395" y="42011"/>
                </a:lnTo>
                <a:lnTo>
                  <a:pt x="547436" y="47294"/>
                </a:lnTo>
                <a:lnTo>
                  <a:pt x="548271" y="49377"/>
                </a:lnTo>
                <a:lnTo>
                  <a:pt x="551827" y="53035"/>
                </a:lnTo>
                <a:lnTo>
                  <a:pt x="554037" y="53949"/>
                </a:lnTo>
                <a:lnTo>
                  <a:pt x="559320" y="53949"/>
                </a:lnTo>
                <a:lnTo>
                  <a:pt x="561568" y="53060"/>
                </a:lnTo>
                <a:lnTo>
                  <a:pt x="565226" y="49504"/>
                </a:lnTo>
                <a:lnTo>
                  <a:pt x="566140" y="47294"/>
                </a:lnTo>
                <a:lnTo>
                  <a:pt x="566140" y="42011"/>
                </a:lnTo>
                <a:lnTo>
                  <a:pt x="565226" y="39750"/>
                </a:lnTo>
                <a:lnTo>
                  <a:pt x="561568" y="35991"/>
                </a:lnTo>
                <a:lnTo>
                  <a:pt x="559320" y="35051"/>
                </a:lnTo>
                <a:close/>
              </a:path>
              <a:path w="1009014" h="149860">
                <a:moveTo>
                  <a:pt x="559320" y="96011"/>
                </a:moveTo>
                <a:lnTo>
                  <a:pt x="554037" y="96011"/>
                </a:lnTo>
                <a:lnTo>
                  <a:pt x="551827" y="96926"/>
                </a:lnTo>
                <a:lnTo>
                  <a:pt x="548271" y="100583"/>
                </a:lnTo>
                <a:lnTo>
                  <a:pt x="547395" y="102869"/>
                </a:lnTo>
                <a:lnTo>
                  <a:pt x="547395" y="108153"/>
                </a:lnTo>
                <a:lnTo>
                  <a:pt x="548309" y="110312"/>
                </a:lnTo>
                <a:lnTo>
                  <a:pt x="551967" y="113868"/>
                </a:lnTo>
                <a:lnTo>
                  <a:pt x="554139" y="114757"/>
                </a:lnTo>
                <a:lnTo>
                  <a:pt x="559320" y="114757"/>
                </a:lnTo>
                <a:lnTo>
                  <a:pt x="561568" y="113868"/>
                </a:lnTo>
                <a:lnTo>
                  <a:pt x="565226" y="110312"/>
                </a:lnTo>
                <a:lnTo>
                  <a:pt x="566140" y="108153"/>
                </a:lnTo>
                <a:lnTo>
                  <a:pt x="566140" y="102869"/>
                </a:lnTo>
                <a:lnTo>
                  <a:pt x="565226" y="100583"/>
                </a:lnTo>
                <a:lnTo>
                  <a:pt x="561568" y="96926"/>
                </a:lnTo>
                <a:lnTo>
                  <a:pt x="559320" y="96011"/>
                </a:lnTo>
                <a:close/>
              </a:path>
              <a:path w="1009014" h="149860">
                <a:moveTo>
                  <a:pt x="651471" y="8991"/>
                </a:moveTo>
                <a:lnTo>
                  <a:pt x="631964" y="8991"/>
                </a:lnTo>
                <a:lnTo>
                  <a:pt x="631964" y="115823"/>
                </a:lnTo>
                <a:lnTo>
                  <a:pt x="643547" y="115823"/>
                </a:lnTo>
                <a:lnTo>
                  <a:pt x="643547" y="23317"/>
                </a:lnTo>
                <a:lnTo>
                  <a:pt x="657230" y="23317"/>
                </a:lnTo>
                <a:lnTo>
                  <a:pt x="651471" y="8991"/>
                </a:lnTo>
                <a:close/>
              </a:path>
              <a:path w="1009014" h="149860">
                <a:moveTo>
                  <a:pt x="733005" y="23317"/>
                </a:moveTo>
                <a:lnTo>
                  <a:pt x="721271" y="23317"/>
                </a:lnTo>
                <a:lnTo>
                  <a:pt x="721271" y="115823"/>
                </a:lnTo>
                <a:lnTo>
                  <a:pt x="733005" y="115823"/>
                </a:lnTo>
                <a:lnTo>
                  <a:pt x="733005" y="23317"/>
                </a:lnTo>
                <a:close/>
              </a:path>
              <a:path w="1009014" h="149860">
                <a:moveTo>
                  <a:pt x="657230" y="23317"/>
                </a:moveTo>
                <a:lnTo>
                  <a:pt x="644461" y="23317"/>
                </a:lnTo>
                <a:lnTo>
                  <a:pt x="675855" y="100431"/>
                </a:lnTo>
                <a:lnTo>
                  <a:pt x="688809" y="100431"/>
                </a:lnTo>
                <a:lnTo>
                  <a:pt x="695053" y="85191"/>
                </a:lnTo>
                <a:lnTo>
                  <a:pt x="682104" y="85191"/>
                </a:lnTo>
                <a:lnTo>
                  <a:pt x="657230" y="23317"/>
                </a:lnTo>
                <a:close/>
              </a:path>
              <a:path w="1009014" h="149860">
                <a:moveTo>
                  <a:pt x="733005" y="8991"/>
                </a:moveTo>
                <a:lnTo>
                  <a:pt x="713651" y="8991"/>
                </a:lnTo>
                <a:lnTo>
                  <a:pt x="683018" y="85191"/>
                </a:lnTo>
                <a:lnTo>
                  <a:pt x="695053" y="85191"/>
                </a:lnTo>
                <a:lnTo>
                  <a:pt x="713822" y="39376"/>
                </a:lnTo>
                <a:lnTo>
                  <a:pt x="720356" y="23317"/>
                </a:lnTo>
                <a:lnTo>
                  <a:pt x="733005" y="23317"/>
                </a:lnTo>
                <a:lnTo>
                  <a:pt x="733005" y="8991"/>
                </a:lnTo>
                <a:close/>
              </a:path>
              <a:path w="1009014" h="149860">
                <a:moveTo>
                  <a:pt x="809624" y="42062"/>
                </a:moveTo>
                <a:lnTo>
                  <a:pt x="791222" y="42062"/>
                </a:lnTo>
                <a:lnTo>
                  <a:pt x="795591" y="43357"/>
                </a:lnTo>
                <a:lnTo>
                  <a:pt x="801484" y="48539"/>
                </a:lnTo>
                <a:lnTo>
                  <a:pt x="802957" y="53085"/>
                </a:lnTo>
                <a:lnTo>
                  <a:pt x="802957" y="68579"/>
                </a:lnTo>
                <a:lnTo>
                  <a:pt x="792375" y="68870"/>
                </a:lnTo>
                <a:lnTo>
                  <a:pt x="783031" y="70046"/>
                </a:lnTo>
                <a:lnTo>
                  <a:pt x="774925" y="72109"/>
                </a:lnTo>
                <a:lnTo>
                  <a:pt x="768057" y="75056"/>
                </a:lnTo>
                <a:lnTo>
                  <a:pt x="759726" y="79578"/>
                </a:lnTo>
                <a:lnTo>
                  <a:pt x="755561" y="86359"/>
                </a:lnTo>
                <a:lnTo>
                  <a:pt x="755561" y="101396"/>
                </a:lnTo>
                <a:lnTo>
                  <a:pt x="757677" y="106476"/>
                </a:lnTo>
                <a:lnTo>
                  <a:pt x="757795" y="106654"/>
                </a:lnTo>
                <a:lnTo>
                  <a:pt x="766356" y="115315"/>
                </a:lnTo>
                <a:lnTo>
                  <a:pt x="772172" y="117500"/>
                </a:lnTo>
                <a:lnTo>
                  <a:pt x="779487" y="117500"/>
                </a:lnTo>
                <a:lnTo>
                  <a:pt x="786688" y="116805"/>
                </a:lnTo>
                <a:lnTo>
                  <a:pt x="793203" y="114719"/>
                </a:lnTo>
                <a:lnTo>
                  <a:pt x="799033" y="111242"/>
                </a:lnTo>
                <a:lnTo>
                  <a:pt x="802727" y="107746"/>
                </a:lnTo>
                <a:lnTo>
                  <a:pt x="777557" y="107746"/>
                </a:lnTo>
                <a:lnTo>
                  <a:pt x="773899" y="106476"/>
                </a:lnTo>
                <a:lnTo>
                  <a:pt x="768616" y="101396"/>
                </a:lnTo>
                <a:lnTo>
                  <a:pt x="767295" y="98247"/>
                </a:lnTo>
                <a:lnTo>
                  <a:pt x="767295" y="88493"/>
                </a:lnTo>
                <a:lnTo>
                  <a:pt x="795404" y="77866"/>
                </a:lnTo>
                <a:lnTo>
                  <a:pt x="813930" y="77866"/>
                </a:lnTo>
                <a:lnTo>
                  <a:pt x="813930" y="56845"/>
                </a:lnTo>
                <a:lnTo>
                  <a:pt x="812168" y="45843"/>
                </a:lnTo>
                <a:lnTo>
                  <a:pt x="809624" y="42062"/>
                </a:lnTo>
                <a:close/>
              </a:path>
              <a:path w="1009014" h="149860">
                <a:moveTo>
                  <a:pt x="816327" y="106375"/>
                </a:moveTo>
                <a:lnTo>
                  <a:pt x="804786" y="106375"/>
                </a:lnTo>
                <a:lnTo>
                  <a:pt x="807123" y="113080"/>
                </a:lnTo>
                <a:lnTo>
                  <a:pt x="812152" y="116433"/>
                </a:lnTo>
                <a:lnTo>
                  <a:pt x="821601" y="116433"/>
                </a:lnTo>
                <a:lnTo>
                  <a:pt x="823023" y="116128"/>
                </a:lnTo>
                <a:lnTo>
                  <a:pt x="824141" y="115519"/>
                </a:lnTo>
                <a:lnTo>
                  <a:pt x="824141" y="106832"/>
                </a:lnTo>
                <a:lnTo>
                  <a:pt x="816622" y="106832"/>
                </a:lnTo>
                <a:lnTo>
                  <a:pt x="816327" y="106375"/>
                </a:lnTo>
                <a:close/>
              </a:path>
              <a:path w="1009014" h="149860">
                <a:moveTo>
                  <a:pt x="813930" y="77866"/>
                </a:moveTo>
                <a:lnTo>
                  <a:pt x="795404" y="77866"/>
                </a:lnTo>
                <a:lnTo>
                  <a:pt x="802957" y="77876"/>
                </a:lnTo>
                <a:lnTo>
                  <a:pt x="802957" y="96469"/>
                </a:lnTo>
                <a:lnTo>
                  <a:pt x="800823" y="99618"/>
                </a:lnTo>
                <a:lnTo>
                  <a:pt x="797928" y="102285"/>
                </a:lnTo>
                <a:lnTo>
                  <a:pt x="790613" y="106654"/>
                </a:lnTo>
                <a:lnTo>
                  <a:pt x="786599" y="107746"/>
                </a:lnTo>
                <a:lnTo>
                  <a:pt x="802727" y="107746"/>
                </a:lnTo>
                <a:lnTo>
                  <a:pt x="804176" y="106375"/>
                </a:lnTo>
                <a:lnTo>
                  <a:pt x="816327" y="106375"/>
                </a:lnTo>
                <a:lnTo>
                  <a:pt x="813930" y="102666"/>
                </a:lnTo>
                <a:lnTo>
                  <a:pt x="813930" y="77866"/>
                </a:lnTo>
                <a:close/>
              </a:path>
              <a:path w="1009014" h="149860">
                <a:moveTo>
                  <a:pt x="785736" y="31699"/>
                </a:moveTo>
                <a:lnTo>
                  <a:pt x="777249" y="32546"/>
                </a:lnTo>
                <a:lnTo>
                  <a:pt x="769772" y="35090"/>
                </a:lnTo>
                <a:lnTo>
                  <a:pt x="763304" y="39328"/>
                </a:lnTo>
                <a:lnTo>
                  <a:pt x="757847" y="45262"/>
                </a:lnTo>
                <a:lnTo>
                  <a:pt x="766533" y="52120"/>
                </a:lnTo>
                <a:lnTo>
                  <a:pt x="770699" y="45415"/>
                </a:lnTo>
                <a:lnTo>
                  <a:pt x="776998" y="42062"/>
                </a:lnTo>
                <a:lnTo>
                  <a:pt x="809624" y="42062"/>
                </a:lnTo>
                <a:lnTo>
                  <a:pt x="806881" y="37985"/>
                </a:lnTo>
                <a:lnTo>
                  <a:pt x="798071" y="33270"/>
                </a:lnTo>
                <a:lnTo>
                  <a:pt x="785736" y="31699"/>
                </a:lnTo>
                <a:close/>
              </a:path>
              <a:path w="1009014" h="149860">
                <a:moveTo>
                  <a:pt x="855840" y="32918"/>
                </a:moveTo>
                <a:lnTo>
                  <a:pt x="843953" y="32918"/>
                </a:lnTo>
                <a:lnTo>
                  <a:pt x="843953" y="119684"/>
                </a:lnTo>
                <a:lnTo>
                  <a:pt x="842454" y="126415"/>
                </a:lnTo>
                <a:lnTo>
                  <a:pt x="836460" y="134645"/>
                </a:lnTo>
                <a:lnTo>
                  <a:pt x="832167" y="137667"/>
                </a:lnTo>
                <a:lnTo>
                  <a:pt x="826579" y="139598"/>
                </a:lnTo>
                <a:lnTo>
                  <a:pt x="830694" y="149504"/>
                </a:lnTo>
                <a:lnTo>
                  <a:pt x="841695" y="144160"/>
                </a:lnTo>
                <a:lnTo>
                  <a:pt x="849553" y="135902"/>
                </a:lnTo>
                <a:lnTo>
                  <a:pt x="854268" y="124729"/>
                </a:lnTo>
                <a:lnTo>
                  <a:pt x="855840" y="110642"/>
                </a:lnTo>
                <a:lnTo>
                  <a:pt x="855840" y="32918"/>
                </a:lnTo>
                <a:close/>
              </a:path>
              <a:path w="1009014" h="149860">
                <a:moveTo>
                  <a:pt x="851827" y="0"/>
                </a:moveTo>
                <a:lnTo>
                  <a:pt x="846848" y="0"/>
                </a:lnTo>
                <a:lnTo>
                  <a:pt x="844816" y="812"/>
                </a:lnTo>
                <a:lnTo>
                  <a:pt x="841565" y="4063"/>
                </a:lnTo>
                <a:lnTo>
                  <a:pt x="840752" y="6146"/>
                </a:lnTo>
                <a:lnTo>
                  <a:pt x="840752" y="11125"/>
                </a:lnTo>
                <a:lnTo>
                  <a:pt x="841565" y="13157"/>
                </a:lnTo>
                <a:lnTo>
                  <a:pt x="844816" y="16408"/>
                </a:lnTo>
                <a:lnTo>
                  <a:pt x="846848" y="17221"/>
                </a:lnTo>
                <a:lnTo>
                  <a:pt x="851827" y="17221"/>
                </a:lnTo>
                <a:lnTo>
                  <a:pt x="853909" y="16408"/>
                </a:lnTo>
                <a:lnTo>
                  <a:pt x="857161" y="13157"/>
                </a:lnTo>
                <a:lnTo>
                  <a:pt x="857973" y="11125"/>
                </a:lnTo>
                <a:lnTo>
                  <a:pt x="857973" y="6146"/>
                </a:lnTo>
                <a:lnTo>
                  <a:pt x="857161" y="4063"/>
                </a:lnTo>
                <a:lnTo>
                  <a:pt x="853909" y="812"/>
                </a:lnTo>
                <a:lnTo>
                  <a:pt x="851827" y="0"/>
                </a:lnTo>
                <a:close/>
              </a:path>
              <a:path w="1009014" h="149860">
                <a:moveTo>
                  <a:pt x="912075" y="31394"/>
                </a:moveTo>
                <a:lnTo>
                  <a:pt x="879500" y="55654"/>
                </a:lnTo>
                <a:lnTo>
                  <a:pt x="877345" y="74675"/>
                </a:lnTo>
                <a:lnTo>
                  <a:pt x="879443" y="93192"/>
                </a:lnTo>
                <a:lnTo>
                  <a:pt x="885786" y="106527"/>
                </a:lnTo>
                <a:lnTo>
                  <a:pt x="896359" y="114528"/>
                </a:lnTo>
                <a:lnTo>
                  <a:pt x="911161" y="117195"/>
                </a:lnTo>
                <a:lnTo>
                  <a:pt x="919557" y="116471"/>
                </a:lnTo>
                <a:lnTo>
                  <a:pt x="926763" y="114299"/>
                </a:lnTo>
                <a:lnTo>
                  <a:pt x="932778" y="110680"/>
                </a:lnTo>
                <a:lnTo>
                  <a:pt x="936442" y="106832"/>
                </a:lnTo>
                <a:lnTo>
                  <a:pt x="904252" y="106832"/>
                </a:lnTo>
                <a:lnTo>
                  <a:pt x="898537" y="104114"/>
                </a:lnTo>
                <a:lnTo>
                  <a:pt x="889520" y="62636"/>
                </a:lnTo>
                <a:lnTo>
                  <a:pt x="891197" y="54559"/>
                </a:lnTo>
                <a:lnTo>
                  <a:pt x="897902" y="44195"/>
                </a:lnTo>
                <a:lnTo>
                  <a:pt x="903439" y="41605"/>
                </a:lnTo>
                <a:lnTo>
                  <a:pt x="937055" y="41605"/>
                </a:lnTo>
                <a:lnTo>
                  <a:pt x="926944" y="34042"/>
                </a:lnTo>
                <a:lnTo>
                  <a:pt x="912075" y="31394"/>
                </a:lnTo>
                <a:close/>
              </a:path>
              <a:path w="1009014" h="149860">
                <a:moveTo>
                  <a:pt x="937055" y="41605"/>
                </a:moveTo>
                <a:lnTo>
                  <a:pt x="919086" y="41605"/>
                </a:lnTo>
                <a:lnTo>
                  <a:pt x="924852" y="44297"/>
                </a:lnTo>
                <a:lnTo>
                  <a:pt x="928458" y="49682"/>
                </a:lnTo>
                <a:lnTo>
                  <a:pt x="933869" y="85750"/>
                </a:lnTo>
                <a:lnTo>
                  <a:pt x="932192" y="93878"/>
                </a:lnTo>
                <a:lnTo>
                  <a:pt x="925487" y="104241"/>
                </a:lnTo>
                <a:lnTo>
                  <a:pt x="919899" y="106832"/>
                </a:lnTo>
                <a:lnTo>
                  <a:pt x="936442" y="106832"/>
                </a:lnTo>
                <a:lnTo>
                  <a:pt x="946043" y="73609"/>
                </a:lnTo>
                <a:lnTo>
                  <a:pt x="943937" y="55225"/>
                </a:lnTo>
                <a:lnTo>
                  <a:pt x="937564" y="41986"/>
                </a:lnTo>
                <a:lnTo>
                  <a:pt x="937055" y="41605"/>
                </a:lnTo>
                <a:close/>
              </a:path>
              <a:path w="1009014" h="149860">
                <a:moveTo>
                  <a:pt x="975931" y="32918"/>
                </a:moveTo>
                <a:lnTo>
                  <a:pt x="966939" y="32918"/>
                </a:lnTo>
                <a:lnTo>
                  <a:pt x="966939" y="115823"/>
                </a:lnTo>
                <a:lnTo>
                  <a:pt x="978674" y="115823"/>
                </a:lnTo>
                <a:lnTo>
                  <a:pt x="978674" y="54101"/>
                </a:lnTo>
                <a:lnTo>
                  <a:pt x="980605" y="50545"/>
                </a:lnTo>
                <a:lnTo>
                  <a:pt x="983399" y="47878"/>
                </a:lnTo>
                <a:lnTo>
                  <a:pt x="990714" y="44322"/>
                </a:lnTo>
                <a:lnTo>
                  <a:pt x="994727" y="43433"/>
                </a:lnTo>
                <a:lnTo>
                  <a:pt x="1008392" y="43433"/>
                </a:lnTo>
                <a:lnTo>
                  <a:pt x="1008392" y="42062"/>
                </a:lnTo>
                <a:lnTo>
                  <a:pt x="978522" y="42062"/>
                </a:lnTo>
                <a:lnTo>
                  <a:pt x="975931" y="32918"/>
                </a:lnTo>
                <a:close/>
              </a:path>
              <a:path w="1009014" h="149860">
                <a:moveTo>
                  <a:pt x="1008392" y="43433"/>
                </a:moveTo>
                <a:lnTo>
                  <a:pt x="1002550" y="43433"/>
                </a:lnTo>
                <a:lnTo>
                  <a:pt x="1005649" y="43840"/>
                </a:lnTo>
                <a:lnTo>
                  <a:pt x="1008392" y="44653"/>
                </a:lnTo>
                <a:lnTo>
                  <a:pt x="1008392" y="43433"/>
                </a:lnTo>
                <a:close/>
              </a:path>
              <a:path w="1009014" h="149860">
                <a:moveTo>
                  <a:pt x="1003566" y="31546"/>
                </a:moveTo>
                <a:lnTo>
                  <a:pt x="995337" y="31546"/>
                </a:lnTo>
                <a:lnTo>
                  <a:pt x="991171" y="32511"/>
                </a:lnTo>
                <a:lnTo>
                  <a:pt x="983856" y="36372"/>
                </a:lnTo>
                <a:lnTo>
                  <a:pt x="981062" y="38912"/>
                </a:lnTo>
                <a:lnTo>
                  <a:pt x="979131" y="42062"/>
                </a:lnTo>
                <a:lnTo>
                  <a:pt x="1008392" y="42062"/>
                </a:lnTo>
                <a:lnTo>
                  <a:pt x="1008392" y="32308"/>
                </a:lnTo>
                <a:lnTo>
                  <a:pt x="1006360" y="31800"/>
                </a:lnTo>
                <a:lnTo>
                  <a:pt x="1003566" y="3154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49332" y="2473038"/>
            <a:ext cx="1407634" cy="130011"/>
          </a:xfrm>
          <a:custGeom>
            <a:avLst/>
            <a:gdLst/>
            <a:ahLst/>
            <a:cxnLst/>
            <a:rect l="l" t="t" r="r" b="b"/>
            <a:pathLst>
              <a:path w="1018539" h="117475">
                <a:moveTo>
                  <a:pt x="19507" y="8991"/>
                </a:moveTo>
                <a:lnTo>
                  <a:pt x="0" y="8991"/>
                </a:lnTo>
                <a:lnTo>
                  <a:pt x="0" y="115824"/>
                </a:lnTo>
                <a:lnTo>
                  <a:pt x="11582" y="115824"/>
                </a:lnTo>
                <a:lnTo>
                  <a:pt x="11582" y="23317"/>
                </a:lnTo>
                <a:lnTo>
                  <a:pt x="25266" y="23317"/>
                </a:lnTo>
                <a:lnTo>
                  <a:pt x="19507" y="8991"/>
                </a:lnTo>
                <a:close/>
              </a:path>
              <a:path w="1018539" h="117475">
                <a:moveTo>
                  <a:pt x="101041" y="23317"/>
                </a:moveTo>
                <a:lnTo>
                  <a:pt x="89306" y="23317"/>
                </a:lnTo>
                <a:lnTo>
                  <a:pt x="89306" y="115824"/>
                </a:lnTo>
                <a:lnTo>
                  <a:pt x="101041" y="115824"/>
                </a:lnTo>
                <a:lnTo>
                  <a:pt x="101041" y="23317"/>
                </a:lnTo>
                <a:close/>
              </a:path>
              <a:path w="1018539" h="117475">
                <a:moveTo>
                  <a:pt x="25266" y="23317"/>
                </a:moveTo>
                <a:lnTo>
                  <a:pt x="12496" y="23317"/>
                </a:lnTo>
                <a:lnTo>
                  <a:pt x="43891" y="100431"/>
                </a:lnTo>
                <a:lnTo>
                  <a:pt x="56845" y="100431"/>
                </a:lnTo>
                <a:lnTo>
                  <a:pt x="63088" y="85191"/>
                </a:lnTo>
                <a:lnTo>
                  <a:pt x="50139" y="85191"/>
                </a:lnTo>
                <a:lnTo>
                  <a:pt x="25266" y="23317"/>
                </a:lnTo>
                <a:close/>
              </a:path>
              <a:path w="1018539" h="117475">
                <a:moveTo>
                  <a:pt x="101041" y="8991"/>
                </a:moveTo>
                <a:lnTo>
                  <a:pt x="81686" y="8991"/>
                </a:lnTo>
                <a:lnTo>
                  <a:pt x="51054" y="85191"/>
                </a:lnTo>
                <a:lnTo>
                  <a:pt x="63088" y="85191"/>
                </a:lnTo>
                <a:lnTo>
                  <a:pt x="81857" y="39376"/>
                </a:lnTo>
                <a:lnTo>
                  <a:pt x="88392" y="23317"/>
                </a:lnTo>
                <a:lnTo>
                  <a:pt x="101041" y="23317"/>
                </a:lnTo>
                <a:lnTo>
                  <a:pt x="101041" y="8991"/>
                </a:lnTo>
                <a:close/>
              </a:path>
              <a:path w="1018539" h="117475">
                <a:moveTo>
                  <a:pt x="147066" y="8991"/>
                </a:moveTo>
                <a:lnTo>
                  <a:pt x="129997" y="8991"/>
                </a:lnTo>
                <a:lnTo>
                  <a:pt x="129997" y="115824"/>
                </a:lnTo>
                <a:lnTo>
                  <a:pt x="141579" y="115824"/>
                </a:lnTo>
                <a:lnTo>
                  <a:pt x="141458" y="37071"/>
                </a:lnTo>
                <a:lnTo>
                  <a:pt x="141322" y="30384"/>
                </a:lnTo>
                <a:lnTo>
                  <a:pt x="141122" y="23469"/>
                </a:lnTo>
                <a:lnTo>
                  <a:pt x="154761" y="23469"/>
                </a:lnTo>
                <a:lnTo>
                  <a:pt x="147066" y="8991"/>
                </a:lnTo>
                <a:close/>
              </a:path>
              <a:path w="1018539" h="117475">
                <a:moveTo>
                  <a:pt x="154761" y="23469"/>
                </a:moveTo>
                <a:lnTo>
                  <a:pt x="142341" y="23469"/>
                </a:lnTo>
                <a:lnTo>
                  <a:pt x="145789" y="30641"/>
                </a:lnTo>
                <a:lnTo>
                  <a:pt x="148971" y="37071"/>
                </a:lnTo>
                <a:lnTo>
                  <a:pt x="151885" y="42757"/>
                </a:lnTo>
                <a:lnTo>
                  <a:pt x="154533" y="47701"/>
                </a:lnTo>
                <a:lnTo>
                  <a:pt x="190804" y="115824"/>
                </a:lnTo>
                <a:lnTo>
                  <a:pt x="207568" y="115824"/>
                </a:lnTo>
                <a:lnTo>
                  <a:pt x="207568" y="100736"/>
                </a:lnTo>
                <a:lnTo>
                  <a:pt x="195376" y="100736"/>
                </a:lnTo>
                <a:lnTo>
                  <a:pt x="193119" y="96145"/>
                </a:lnTo>
                <a:lnTo>
                  <a:pt x="190309" y="90601"/>
                </a:lnTo>
                <a:lnTo>
                  <a:pt x="186947" y="84105"/>
                </a:lnTo>
                <a:lnTo>
                  <a:pt x="183032" y="76657"/>
                </a:lnTo>
                <a:lnTo>
                  <a:pt x="154761" y="23469"/>
                </a:lnTo>
                <a:close/>
              </a:path>
              <a:path w="1018539" h="117475">
                <a:moveTo>
                  <a:pt x="207568" y="8991"/>
                </a:moveTo>
                <a:lnTo>
                  <a:pt x="196138" y="8991"/>
                </a:lnTo>
                <a:lnTo>
                  <a:pt x="196215" y="88696"/>
                </a:lnTo>
                <a:lnTo>
                  <a:pt x="196331" y="96145"/>
                </a:lnTo>
                <a:lnTo>
                  <a:pt x="196443" y="100736"/>
                </a:lnTo>
                <a:lnTo>
                  <a:pt x="207568" y="100736"/>
                </a:lnTo>
                <a:lnTo>
                  <a:pt x="207568" y="8991"/>
                </a:lnTo>
                <a:close/>
              </a:path>
              <a:path w="1018539" h="117475">
                <a:moveTo>
                  <a:pt x="263194" y="8991"/>
                </a:moveTo>
                <a:lnTo>
                  <a:pt x="236372" y="8991"/>
                </a:lnTo>
                <a:lnTo>
                  <a:pt x="236372" y="115824"/>
                </a:lnTo>
                <a:lnTo>
                  <a:pt x="248564" y="115824"/>
                </a:lnTo>
                <a:lnTo>
                  <a:pt x="248564" y="71475"/>
                </a:lnTo>
                <a:lnTo>
                  <a:pt x="279919" y="71475"/>
                </a:lnTo>
                <a:lnTo>
                  <a:pt x="279247" y="70764"/>
                </a:lnTo>
                <a:lnTo>
                  <a:pt x="274777" y="68732"/>
                </a:lnTo>
                <a:lnTo>
                  <a:pt x="274777" y="68122"/>
                </a:lnTo>
                <a:lnTo>
                  <a:pt x="281584" y="67411"/>
                </a:lnTo>
                <a:lnTo>
                  <a:pt x="287299" y="64465"/>
                </a:lnTo>
                <a:lnTo>
                  <a:pt x="290426" y="60960"/>
                </a:lnTo>
                <a:lnTo>
                  <a:pt x="248564" y="60960"/>
                </a:lnTo>
                <a:lnTo>
                  <a:pt x="248564" y="19812"/>
                </a:lnTo>
                <a:lnTo>
                  <a:pt x="292303" y="19812"/>
                </a:lnTo>
                <a:lnTo>
                  <a:pt x="289941" y="16497"/>
                </a:lnTo>
                <a:lnTo>
                  <a:pt x="278796" y="10868"/>
                </a:lnTo>
                <a:lnTo>
                  <a:pt x="263194" y="8991"/>
                </a:lnTo>
                <a:close/>
              </a:path>
              <a:path w="1018539" h="117475">
                <a:moveTo>
                  <a:pt x="279919" y="71475"/>
                </a:moveTo>
                <a:lnTo>
                  <a:pt x="264058" y="71475"/>
                </a:lnTo>
                <a:lnTo>
                  <a:pt x="269595" y="74879"/>
                </a:lnTo>
                <a:lnTo>
                  <a:pt x="273558" y="81686"/>
                </a:lnTo>
                <a:lnTo>
                  <a:pt x="292912" y="115824"/>
                </a:lnTo>
                <a:lnTo>
                  <a:pt x="307390" y="115824"/>
                </a:lnTo>
                <a:lnTo>
                  <a:pt x="283565" y="75336"/>
                </a:lnTo>
                <a:lnTo>
                  <a:pt x="279919" y="71475"/>
                </a:lnTo>
                <a:close/>
              </a:path>
              <a:path w="1018539" h="117475">
                <a:moveTo>
                  <a:pt x="292303" y="19812"/>
                </a:moveTo>
                <a:lnTo>
                  <a:pt x="269849" y="19812"/>
                </a:lnTo>
                <a:lnTo>
                  <a:pt x="276072" y="21412"/>
                </a:lnTo>
                <a:lnTo>
                  <a:pt x="284302" y="27813"/>
                </a:lnTo>
                <a:lnTo>
                  <a:pt x="286359" y="33070"/>
                </a:lnTo>
                <a:lnTo>
                  <a:pt x="286359" y="40386"/>
                </a:lnTo>
                <a:lnTo>
                  <a:pt x="284854" y="49387"/>
                </a:lnTo>
                <a:lnTo>
                  <a:pt x="280339" y="55816"/>
                </a:lnTo>
                <a:lnTo>
                  <a:pt x="272815" y="59674"/>
                </a:lnTo>
                <a:lnTo>
                  <a:pt x="262280" y="60960"/>
                </a:lnTo>
                <a:lnTo>
                  <a:pt x="290426" y="60960"/>
                </a:lnTo>
                <a:lnTo>
                  <a:pt x="296545" y="54102"/>
                </a:lnTo>
                <a:lnTo>
                  <a:pt x="298856" y="47345"/>
                </a:lnTo>
                <a:lnTo>
                  <a:pt x="298856" y="39014"/>
                </a:lnTo>
                <a:lnTo>
                  <a:pt x="296627" y="25879"/>
                </a:lnTo>
                <a:lnTo>
                  <a:pt x="292303" y="19812"/>
                </a:lnTo>
                <a:close/>
              </a:path>
              <a:path w="1018539" h="117475">
                <a:moveTo>
                  <a:pt x="559320" y="35052"/>
                </a:moveTo>
                <a:lnTo>
                  <a:pt x="554139" y="35052"/>
                </a:lnTo>
                <a:lnTo>
                  <a:pt x="551967" y="35991"/>
                </a:lnTo>
                <a:lnTo>
                  <a:pt x="548309" y="39751"/>
                </a:lnTo>
                <a:lnTo>
                  <a:pt x="547395" y="42011"/>
                </a:lnTo>
                <a:lnTo>
                  <a:pt x="547436" y="47294"/>
                </a:lnTo>
                <a:lnTo>
                  <a:pt x="548271" y="49377"/>
                </a:lnTo>
                <a:lnTo>
                  <a:pt x="551827" y="53035"/>
                </a:lnTo>
                <a:lnTo>
                  <a:pt x="554037" y="53949"/>
                </a:lnTo>
                <a:lnTo>
                  <a:pt x="559320" y="53949"/>
                </a:lnTo>
                <a:lnTo>
                  <a:pt x="561568" y="53060"/>
                </a:lnTo>
                <a:lnTo>
                  <a:pt x="565226" y="49504"/>
                </a:lnTo>
                <a:lnTo>
                  <a:pt x="566140" y="47294"/>
                </a:lnTo>
                <a:lnTo>
                  <a:pt x="566140" y="42011"/>
                </a:lnTo>
                <a:lnTo>
                  <a:pt x="565226" y="39751"/>
                </a:lnTo>
                <a:lnTo>
                  <a:pt x="561568" y="35991"/>
                </a:lnTo>
                <a:lnTo>
                  <a:pt x="559320" y="35052"/>
                </a:lnTo>
                <a:close/>
              </a:path>
              <a:path w="1018539" h="117475">
                <a:moveTo>
                  <a:pt x="559320" y="96012"/>
                </a:moveTo>
                <a:lnTo>
                  <a:pt x="554037" y="96012"/>
                </a:lnTo>
                <a:lnTo>
                  <a:pt x="551827" y="96926"/>
                </a:lnTo>
                <a:lnTo>
                  <a:pt x="548271" y="100584"/>
                </a:lnTo>
                <a:lnTo>
                  <a:pt x="547395" y="102870"/>
                </a:lnTo>
                <a:lnTo>
                  <a:pt x="547395" y="108153"/>
                </a:lnTo>
                <a:lnTo>
                  <a:pt x="548309" y="110312"/>
                </a:lnTo>
                <a:lnTo>
                  <a:pt x="551967" y="113868"/>
                </a:lnTo>
                <a:lnTo>
                  <a:pt x="554139" y="114757"/>
                </a:lnTo>
                <a:lnTo>
                  <a:pt x="559320" y="114757"/>
                </a:lnTo>
                <a:lnTo>
                  <a:pt x="561568" y="113868"/>
                </a:lnTo>
                <a:lnTo>
                  <a:pt x="565226" y="110312"/>
                </a:lnTo>
                <a:lnTo>
                  <a:pt x="566140" y="108153"/>
                </a:lnTo>
                <a:lnTo>
                  <a:pt x="566140" y="102870"/>
                </a:lnTo>
                <a:lnTo>
                  <a:pt x="565226" y="100584"/>
                </a:lnTo>
                <a:lnTo>
                  <a:pt x="561568" y="96926"/>
                </a:lnTo>
                <a:lnTo>
                  <a:pt x="559320" y="96012"/>
                </a:lnTo>
                <a:close/>
              </a:path>
              <a:path w="1018539" h="117475">
                <a:moveTo>
                  <a:pt x="651471" y="8991"/>
                </a:moveTo>
                <a:lnTo>
                  <a:pt x="631964" y="8991"/>
                </a:lnTo>
                <a:lnTo>
                  <a:pt x="631964" y="115824"/>
                </a:lnTo>
                <a:lnTo>
                  <a:pt x="643547" y="115824"/>
                </a:lnTo>
                <a:lnTo>
                  <a:pt x="643547" y="23317"/>
                </a:lnTo>
                <a:lnTo>
                  <a:pt x="657230" y="23317"/>
                </a:lnTo>
                <a:lnTo>
                  <a:pt x="651471" y="8991"/>
                </a:lnTo>
                <a:close/>
              </a:path>
              <a:path w="1018539" h="117475">
                <a:moveTo>
                  <a:pt x="733005" y="23317"/>
                </a:moveTo>
                <a:lnTo>
                  <a:pt x="721271" y="23317"/>
                </a:lnTo>
                <a:lnTo>
                  <a:pt x="721271" y="115824"/>
                </a:lnTo>
                <a:lnTo>
                  <a:pt x="733005" y="115824"/>
                </a:lnTo>
                <a:lnTo>
                  <a:pt x="733005" y="23317"/>
                </a:lnTo>
                <a:close/>
              </a:path>
              <a:path w="1018539" h="117475">
                <a:moveTo>
                  <a:pt x="657230" y="23317"/>
                </a:moveTo>
                <a:lnTo>
                  <a:pt x="644461" y="23317"/>
                </a:lnTo>
                <a:lnTo>
                  <a:pt x="675855" y="100431"/>
                </a:lnTo>
                <a:lnTo>
                  <a:pt x="688809" y="100431"/>
                </a:lnTo>
                <a:lnTo>
                  <a:pt x="695053" y="85191"/>
                </a:lnTo>
                <a:lnTo>
                  <a:pt x="682104" y="85191"/>
                </a:lnTo>
                <a:lnTo>
                  <a:pt x="657230" y="23317"/>
                </a:lnTo>
                <a:close/>
              </a:path>
              <a:path w="1018539" h="117475">
                <a:moveTo>
                  <a:pt x="733005" y="8991"/>
                </a:moveTo>
                <a:lnTo>
                  <a:pt x="713651" y="8991"/>
                </a:lnTo>
                <a:lnTo>
                  <a:pt x="683018" y="85191"/>
                </a:lnTo>
                <a:lnTo>
                  <a:pt x="695053" y="85191"/>
                </a:lnTo>
                <a:lnTo>
                  <a:pt x="713822" y="39376"/>
                </a:lnTo>
                <a:lnTo>
                  <a:pt x="720356" y="23317"/>
                </a:lnTo>
                <a:lnTo>
                  <a:pt x="733005" y="23317"/>
                </a:lnTo>
                <a:lnTo>
                  <a:pt x="733005" y="8991"/>
                </a:lnTo>
                <a:close/>
              </a:path>
              <a:path w="1018539" h="117475">
                <a:moveTo>
                  <a:pt x="775982" y="32918"/>
                </a:moveTo>
                <a:lnTo>
                  <a:pt x="764095" y="32918"/>
                </a:lnTo>
                <a:lnTo>
                  <a:pt x="764095" y="115824"/>
                </a:lnTo>
                <a:lnTo>
                  <a:pt x="775982" y="115824"/>
                </a:lnTo>
                <a:lnTo>
                  <a:pt x="775982" y="32918"/>
                </a:lnTo>
                <a:close/>
              </a:path>
              <a:path w="1018539" h="117475">
                <a:moveTo>
                  <a:pt x="771817" y="0"/>
                </a:moveTo>
                <a:lnTo>
                  <a:pt x="766940" y="0"/>
                </a:lnTo>
                <a:lnTo>
                  <a:pt x="764933" y="812"/>
                </a:lnTo>
                <a:lnTo>
                  <a:pt x="761580" y="4064"/>
                </a:lnTo>
                <a:lnTo>
                  <a:pt x="760742" y="6146"/>
                </a:lnTo>
                <a:lnTo>
                  <a:pt x="760742" y="11125"/>
                </a:lnTo>
                <a:lnTo>
                  <a:pt x="761580" y="13157"/>
                </a:lnTo>
                <a:lnTo>
                  <a:pt x="764933" y="16408"/>
                </a:lnTo>
                <a:lnTo>
                  <a:pt x="766940" y="17221"/>
                </a:lnTo>
                <a:lnTo>
                  <a:pt x="771817" y="17221"/>
                </a:lnTo>
                <a:lnTo>
                  <a:pt x="773925" y="16408"/>
                </a:lnTo>
                <a:lnTo>
                  <a:pt x="777278" y="13157"/>
                </a:lnTo>
                <a:lnTo>
                  <a:pt x="778116" y="11125"/>
                </a:lnTo>
                <a:lnTo>
                  <a:pt x="778116" y="6146"/>
                </a:lnTo>
                <a:lnTo>
                  <a:pt x="777278" y="4064"/>
                </a:lnTo>
                <a:lnTo>
                  <a:pt x="773925" y="812"/>
                </a:lnTo>
                <a:lnTo>
                  <a:pt x="771817" y="0"/>
                </a:lnTo>
                <a:close/>
              </a:path>
              <a:path w="1018539" h="117475">
                <a:moveTo>
                  <a:pt x="813168" y="32918"/>
                </a:moveTo>
                <a:lnTo>
                  <a:pt x="804176" y="32918"/>
                </a:lnTo>
                <a:lnTo>
                  <a:pt x="804176" y="115824"/>
                </a:lnTo>
                <a:lnTo>
                  <a:pt x="816063" y="115824"/>
                </a:lnTo>
                <a:lnTo>
                  <a:pt x="816063" y="56540"/>
                </a:lnTo>
                <a:lnTo>
                  <a:pt x="817587" y="52273"/>
                </a:lnTo>
                <a:lnTo>
                  <a:pt x="820254" y="48742"/>
                </a:lnTo>
                <a:lnTo>
                  <a:pt x="827874" y="43154"/>
                </a:lnTo>
                <a:lnTo>
                  <a:pt x="832218" y="41757"/>
                </a:lnTo>
                <a:lnTo>
                  <a:pt x="863118" y="41757"/>
                </a:lnTo>
                <a:lnTo>
                  <a:pt x="862964" y="41605"/>
                </a:lnTo>
                <a:lnTo>
                  <a:pt x="815606" y="41605"/>
                </a:lnTo>
                <a:lnTo>
                  <a:pt x="813168" y="32918"/>
                </a:lnTo>
                <a:close/>
              </a:path>
              <a:path w="1018539" h="117475">
                <a:moveTo>
                  <a:pt x="863118" y="41757"/>
                </a:moveTo>
                <a:lnTo>
                  <a:pt x="842886" y="41757"/>
                </a:lnTo>
                <a:lnTo>
                  <a:pt x="847305" y="43459"/>
                </a:lnTo>
                <a:lnTo>
                  <a:pt x="853401" y="50266"/>
                </a:lnTo>
                <a:lnTo>
                  <a:pt x="854925" y="55118"/>
                </a:lnTo>
                <a:lnTo>
                  <a:pt x="854925" y="115824"/>
                </a:lnTo>
                <a:lnTo>
                  <a:pt x="866813" y="115824"/>
                </a:lnTo>
                <a:lnTo>
                  <a:pt x="866733" y="55118"/>
                </a:lnTo>
                <a:lnTo>
                  <a:pt x="866609" y="49631"/>
                </a:lnTo>
                <a:lnTo>
                  <a:pt x="864171" y="42799"/>
                </a:lnTo>
                <a:lnTo>
                  <a:pt x="863118" y="41757"/>
                </a:lnTo>
                <a:close/>
              </a:path>
              <a:path w="1018539" h="117475">
                <a:moveTo>
                  <a:pt x="848271" y="31242"/>
                </a:moveTo>
                <a:lnTo>
                  <a:pt x="834148" y="31242"/>
                </a:lnTo>
                <a:lnTo>
                  <a:pt x="829246" y="32410"/>
                </a:lnTo>
                <a:lnTo>
                  <a:pt x="821016" y="37084"/>
                </a:lnTo>
                <a:lnTo>
                  <a:pt x="818045" y="39370"/>
                </a:lnTo>
                <a:lnTo>
                  <a:pt x="816216" y="41605"/>
                </a:lnTo>
                <a:lnTo>
                  <a:pt x="862964" y="41605"/>
                </a:lnTo>
                <a:lnTo>
                  <a:pt x="854824" y="33553"/>
                </a:lnTo>
                <a:lnTo>
                  <a:pt x="848271" y="31242"/>
                </a:lnTo>
                <a:close/>
              </a:path>
              <a:path w="1018539" h="117475">
                <a:moveTo>
                  <a:pt x="921981" y="31394"/>
                </a:moveTo>
                <a:lnTo>
                  <a:pt x="889406" y="55654"/>
                </a:lnTo>
                <a:lnTo>
                  <a:pt x="887251" y="74676"/>
                </a:lnTo>
                <a:lnTo>
                  <a:pt x="889349" y="93192"/>
                </a:lnTo>
                <a:lnTo>
                  <a:pt x="895692" y="106527"/>
                </a:lnTo>
                <a:lnTo>
                  <a:pt x="906265" y="114528"/>
                </a:lnTo>
                <a:lnTo>
                  <a:pt x="921067" y="117195"/>
                </a:lnTo>
                <a:lnTo>
                  <a:pt x="929463" y="116471"/>
                </a:lnTo>
                <a:lnTo>
                  <a:pt x="936669" y="114300"/>
                </a:lnTo>
                <a:lnTo>
                  <a:pt x="942684" y="110680"/>
                </a:lnTo>
                <a:lnTo>
                  <a:pt x="946348" y="106832"/>
                </a:lnTo>
                <a:lnTo>
                  <a:pt x="914158" y="106832"/>
                </a:lnTo>
                <a:lnTo>
                  <a:pt x="908443" y="104114"/>
                </a:lnTo>
                <a:lnTo>
                  <a:pt x="899426" y="62636"/>
                </a:lnTo>
                <a:lnTo>
                  <a:pt x="901103" y="54559"/>
                </a:lnTo>
                <a:lnTo>
                  <a:pt x="907808" y="44196"/>
                </a:lnTo>
                <a:lnTo>
                  <a:pt x="913345" y="41605"/>
                </a:lnTo>
                <a:lnTo>
                  <a:pt x="946961" y="41605"/>
                </a:lnTo>
                <a:lnTo>
                  <a:pt x="936850" y="34042"/>
                </a:lnTo>
                <a:lnTo>
                  <a:pt x="921981" y="31394"/>
                </a:lnTo>
                <a:close/>
              </a:path>
              <a:path w="1018539" h="117475">
                <a:moveTo>
                  <a:pt x="946961" y="41605"/>
                </a:moveTo>
                <a:lnTo>
                  <a:pt x="928992" y="41605"/>
                </a:lnTo>
                <a:lnTo>
                  <a:pt x="934758" y="44297"/>
                </a:lnTo>
                <a:lnTo>
                  <a:pt x="938364" y="49682"/>
                </a:lnTo>
                <a:lnTo>
                  <a:pt x="943775" y="85750"/>
                </a:lnTo>
                <a:lnTo>
                  <a:pt x="942098" y="93878"/>
                </a:lnTo>
                <a:lnTo>
                  <a:pt x="935393" y="104241"/>
                </a:lnTo>
                <a:lnTo>
                  <a:pt x="929805" y="106832"/>
                </a:lnTo>
                <a:lnTo>
                  <a:pt x="946348" y="106832"/>
                </a:lnTo>
                <a:lnTo>
                  <a:pt x="955949" y="73609"/>
                </a:lnTo>
                <a:lnTo>
                  <a:pt x="953843" y="55225"/>
                </a:lnTo>
                <a:lnTo>
                  <a:pt x="947470" y="41986"/>
                </a:lnTo>
                <a:lnTo>
                  <a:pt x="946961" y="41605"/>
                </a:lnTo>
                <a:close/>
              </a:path>
              <a:path w="1018539" h="117475">
                <a:moveTo>
                  <a:pt x="985837" y="32918"/>
                </a:moveTo>
                <a:lnTo>
                  <a:pt x="976845" y="32918"/>
                </a:lnTo>
                <a:lnTo>
                  <a:pt x="976845" y="115824"/>
                </a:lnTo>
                <a:lnTo>
                  <a:pt x="988580" y="115824"/>
                </a:lnTo>
                <a:lnTo>
                  <a:pt x="988580" y="54102"/>
                </a:lnTo>
                <a:lnTo>
                  <a:pt x="990511" y="50546"/>
                </a:lnTo>
                <a:lnTo>
                  <a:pt x="993305" y="47879"/>
                </a:lnTo>
                <a:lnTo>
                  <a:pt x="1000620" y="44323"/>
                </a:lnTo>
                <a:lnTo>
                  <a:pt x="1004633" y="43434"/>
                </a:lnTo>
                <a:lnTo>
                  <a:pt x="1018298" y="43434"/>
                </a:lnTo>
                <a:lnTo>
                  <a:pt x="1018298" y="42062"/>
                </a:lnTo>
                <a:lnTo>
                  <a:pt x="988428" y="42062"/>
                </a:lnTo>
                <a:lnTo>
                  <a:pt x="985837" y="32918"/>
                </a:lnTo>
                <a:close/>
              </a:path>
              <a:path w="1018539" h="117475">
                <a:moveTo>
                  <a:pt x="1018298" y="43434"/>
                </a:moveTo>
                <a:lnTo>
                  <a:pt x="1012456" y="43434"/>
                </a:lnTo>
                <a:lnTo>
                  <a:pt x="1015555" y="43840"/>
                </a:lnTo>
                <a:lnTo>
                  <a:pt x="1018298" y="44653"/>
                </a:lnTo>
                <a:lnTo>
                  <a:pt x="1018298" y="43434"/>
                </a:lnTo>
                <a:close/>
              </a:path>
              <a:path w="1018539" h="117475">
                <a:moveTo>
                  <a:pt x="1013472" y="31546"/>
                </a:moveTo>
                <a:lnTo>
                  <a:pt x="1005243" y="31546"/>
                </a:lnTo>
                <a:lnTo>
                  <a:pt x="1001077" y="32512"/>
                </a:lnTo>
                <a:lnTo>
                  <a:pt x="993762" y="36372"/>
                </a:lnTo>
                <a:lnTo>
                  <a:pt x="990968" y="38912"/>
                </a:lnTo>
                <a:lnTo>
                  <a:pt x="989037" y="42062"/>
                </a:lnTo>
                <a:lnTo>
                  <a:pt x="1018298" y="42062"/>
                </a:lnTo>
                <a:lnTo>
                  <a:pt x="1018298" y="32308"/>
                </a:lnTo>
                <a:lnTo>
                  <a:pt x="1016266" y="31800"/>
                </a:lnTo>
                <a:lnTo>
                  <a:pt x="1013472" y="3154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42628" y="2649681"/>
            <a:ext cx="2670537" cy="14775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12702" y="2842624"/>
            <a:ext cx="3133747" cy="101468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35314" y="3002975"/>
            <a:ext cx="3304611" cy="15701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49133" y="3206628"/>
            <a:ext cx="2985620" cy="149637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649135" y="3415146"/>
            <a:ext cx="2274513" cy="16487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649134" y="3584257"/>
            <a:ext cx="1999502" cy="12530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274101" y="2355275"/>
            <a:ext cx="3305122" cy="14630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274101" y="2531918"/>
            <a:ext cx="3305122" cy="13973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274101" y="2708564"/>
            <a:ext cx="3305122" cy="13973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274101" y="2894161"/>
            <a:ext cx="3305122" cy="135427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226424" y="3120738"/>
            <a:ext cx="3391111" cy="118823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274101" y="3474029"/>
            <a:ext cx="2277158" cy="190776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226425" y="3297384"/>
            <a:ext cx="3352800" cy="135427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626257" y="4180611"/>
            <a:ext cx="7227996" cy="160713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160367" y="4357254"/>
            <a:ext cx="7733528" cy="176646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1160367" y="4592782"/>
            <a:ext cx="7813304" cy="339060"/>
            <a:chOff x="896647" y="6289281"/>
            <a:chExt cx="5979160" cy="396240"/>
          </a:xfrm>
        </p:grpSpPr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96647" y="6289281"/>
              <a:ext cx="5979109" cy="18973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96647" y="6519049"/>
              <a:ext cx="5979109" cy="166014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160367" y="5004956"/>
            <a:ext cx="7739346" cy="137391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172991" y="5181600"/>
            <a:ext cx="7720906" cy="165589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160367" y="5417129"/>
            <a:ext cx="7640735" cy="137391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160367" y="5593773"/>
            <a:ext cx="7780435" cy="142298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>
            <a:off x="1160367" y="5777781"/>
            <a:ext cx="1211282" cy="110403"/>
          </a:xfrm>
          <a:custGeom>
            <a:avLst/>
            <a:gdLst/>
            <a:ahLst/>
            <a:cxnLst/>
            <a:rect l="l" t="t" r="r" b="b"/>
            <a:pathLst>
              <a:path w="935989" h="142875">
                <a:moveTo>
                  <a:pt x="60929" y="108356"/>
                </a:moveTo>
                <a:lnTo>
                  <a:pt x="44805" y="108356"/>
                </a:lnTo>
                <a:lnTo>
                  <a:pt x="44805" y="108966"/>
                </a:lnTo>
                <a:lnTo>
                  <a:pt x="11887" y="136093"/>
                </a:lnTo>
                <a:lnTo>
                  <a:pt x="23622" y="142646"/>
                </a:lnTo>
                <a:lnTo>
                  <a:pt x="60929" y="108356"/>
                </a:lnTo>
                <a:close/>
              </a:path>
              <a:path w="935989" h="142875">
                <a:moveTo>
                  <a:pt x="103632" y="82753"/>
                </a:moveTo>
                <a:lnTo>
                  <a:pt x="94945" y="89611"/>
                </a:lnTo>
                <a:lnTo>
                  <a:pt x="134416" y="141427"/>
                </a:lnTo>
                <a:lnTo>
                  <a:pt x="143713" y="135178"/>
                </a:lnTo>
                <a:lnTo>
                  <a:pt x="126034" y="112014"/>
                </a:lnTo>
                <a:lnTo>
                  <a:pt x="123088" y="108254"/>
                </a:lnTo>
                <a:lnTo>
                  <a:pt x="119583" y="104038"/>
                </a:lnTo>
                <a:lnTo>
                  <a:pt x="115651" y="99517"/>
                </a:lnTo>
                <a:lnTo>
                  <a:pt x="115536" y="99314"/>
                </a:lnTo>
                <a:lnTo>
                  <a:pt x="115671" y="98907"/>
                </a:lnTo>
                <a:lnTo>
                  <a:pt x="127218" y="98907"/>
                </a:lnTo>
                <a:lnTo>
                  <a:pt x="130530" y="97663"/>
                </a:lnTo>
                <a:lnTo>
                  <a:pt x="137541" y="91465"/>
                </a:lnTo>
                <a:lnTo>
                  <a:pt x="138138" y="89916"/>
                </a:lnTo>
                <a:lnTo>
                  <a:pt x="112369" y="89916"/>
                </a:lnTo>
                <a:lnTo>
                  <a:pt x="107696" y="87528"/>
                </a:lnTo>
                <a:lnTo>
                  <a:pt x="103632" y="82753"/>
                </a:lnTo>
                <a:close/>
              </a:path>
              <a:path w="935989" h="142875">
                <a:moveTo>
                  <a:pt x="77266" y="104546"/>
                </a:moveTo>
                <a:lnTo>
                  <a:pt x="65684" y="104546"/>
                </a:lnTo>
                <a:lnTo>
                  <a:pt x="65684" y="140970"/>
                </a:lnTo>
                <a:lnTo>
                  <a:pt x="77266" y="140970"/>
                </a:lnTo>
                <a:lnTo>
                  <a:pt x="77266" y="104546"/>
                </a:lnTo>
                <a:close/>
              </a:path>
              <a:path w="935989" h="142875">
                <a:moveTo>
                  <a:pt x="253593" y="52882"/>
                </a:moveTo>
                <a:lnTo>
                  <a:pt x="242163" y="52882"/>
                </a:lnTo>
                <a:lnTo>
                  <a:pt x="242163" y="140970"/>
                </a:lnTo>
                <a:lnTo>
                  <a:pt x="253593" y="140970"/>
                </a:lnTo>
                <a:lnTo>
                  <a:pt x="253593" y="52882"/>
                </a:lnTo>
                <a:close/>
              </a:path>
              <a:path w="935989" h="142875">
                <a:moveTo>
                  <a:pt x="295198" y="52882"/>
                </a:moveTo>
                <a:lnTo>
                  <a:pt x="283768" y="52882"/>
                </a:lnTo>
                <a:lnTo>
                  <a:pt x="283768" y="140970"/>
                </a:lnTo>
                <a:lnTo>
                  <a:pt x="295198" y="140970"/>
                </a:lnTo>
                <a:lnTo>
                  <a:pt x="295198" y="52882"/>
                </a:lnTo>
                <a:close/>
              </a:path>
              <a:path w="935989" h="142875">
                <a:moveTo>
                  <a:pt x="177850" y="52882"/>
                </a:moveTo>
                <a:lnTo>
                  <a:pt x="166420" y="52882"/>
                </a:lnTo>
                <a:lnTo>
                  <a:pt x="166494" y="96926"/>
                </a:lnTo>
                <a:lnTo>
                  <a:pt x="168681" y="102946"/>
                </a:lnTo>
                <a:lnTo>
                  <a:pt x="177723" y="111785"/>
                </a:lnTo>
                <a:lnTo>
                  <a:pt x="183743" y="113995"/>
                </a:lnTo>
                <a:lnTo>
                  <a:pt x="198780" y="113995"/>
                </a:lnTo>
                <a:lnTo>
                  <a:pt x="204851" y="111785"/>
                </a:lnTo>
                <a:lnTo>
                  <a:pt x="213379" y="103632"/>
                </a:lnTo>
                <a:lnTo>
                  <a:pt x="187045" y="103632"/>
                </a:lnTo>
                <a:lnTo>
                  <a:pt x="183692" y="102336"/>
                </a:lnTo>
                <a:lnTo>
                  <a:pt x="179019" y="97155"/>
                </a:lnTo>
                <a:lnTo>
                  <a:pt x="177929" y="93624"/>
                </a:lnTo>
                <a:lnTo>
                  <a:pt x="177850" y="52882"/>
                </a:lnTo>
                <a:close/>
              </a:path>
              <a:path w="935989" h="142875">
                <a:moveTo>
                  <a:pt x="30022" y="52882"/>
                </a:moveTo>
                <a:lnTo>
                  <a:pt x="18440" y="52882"/>
                </a:lnTo>
                <a:lnTo>
                  <a:pt x="18440" y="93624"/>
                </a:lnTo>
                <a:lnTo>
                  <a:pt x="20904" y="99593"/>
                </a:lnTo>
                <a:lnTo>
                  <a:pt x="30759" y="107213"/>
                </a:lnTo>
                <a:lnTo>
                  <a:pt x="37084" y="108864"/>
                </a:lnTo>
                <a:lnTo>
                  <a:pt x="44805" y="108356"/>
                </a:lnTo>
                <a:lnTo>
                  <a:pt x="60929" y="108356"/>
                </a:lnTo>
                <a:lnTo>
                  <a:pt x="65074" y="104546"/>
                </a:lnTo>
                <a:lnTo>
                  <a:pt x="77266" y="104546"/>
                </a:lnTo>
                <a:lnTo>
                  <a:pt x="77266" y="99364"/>
                </a:lnTo>
                <a:lnTo>
                  <a:pt x="40182" y="99364"/>
                </a:lnTo>
                <a:lnTo>
                  <a:pt x="36245" y="98094"/>
                </a:lnTo>
                <a:lnTo>
                  <a:pt x="31267" y="93014"/>
                </a:lnTo>
                <a:lnTo>
                  <a:pt x="30022" y="88950"/>
                </a:lnTo>
                <a:lnTo>
                  <a:pt x="30022" y="52882"/>
                </a:lnTo>
                <a:close/>
              </a:path>
              <a:path w="935989" h="142875">
                <a:moveTo>
                  <a:pt x="216408" y="52882"/>
                </a:moveTo>
                <a:lnTo>
                  <a:pt x="204978" y="52882"/>
                </a:lnTo>
                <a:lnTo>
                  <a:pt x="204867" y="93624"/>
                </a:lnTo>
                <a:lnTo>
                  <a:pt x="203809" y="97028"/>
                </a:lnTo>
                <a:lnTo>
                  <a:pt x="199136" y="102311"/>
                </a:lnTo>
                <a:lnTo>
                  <a:pt x="195783" y="103632"/>
                </a:lnTo>
                <a:lnTo>
                  <a:pt x="213379" y="103632"/>
                </a:lnTo>
                <a:lnTo>
                  <a:pt x="214096" y="102946"/>
                </a:lnTo>
                <a:lnTo>
                  <a:pt x="216332" y="96926"/>
                </a:lnTo>
                <a:lnTo>
                  <a:pt x="216408" y="52882"/>
                </a:lnTo>
                <a:close/>
              </a:path>
              <a:path w="935989" h="142875">
                <a:moveTo>
                  <a:pt x="127218" y="98907"/>
                </a:moveTo>
                <a:lnTo>
                  <a:pt x="115671" y="98907"/>
                </a:lnTo>
                <a:lnTo>
                  <a:pt x="116992" y="99314"/>
                </a:lnTo>
                <a:lnTo>
                  <a:pt x="118719" y="99517"/>
                </a:lnTo>
                <a:lnTo>
                  <a:pt x="120853" y="99517"/>
                </a:lnTo>
                <a:lnTo>
                  <a:pt x="126136" y="99314"/>
                </a:lnTo>
                <a:lnTo>
                  <a:pt x="127218" y="98907"/>
                </a:lnTo>
                <a:close/>
              </a:path>
              <a:path w="935989" h="142875">
                <a:moveTo>
                  <a:pt x="77266" y="52882"/>
                </a:moveTo>
                <a:lnTo>
                  <a:pt x="65684" y="52882"/>
                </a:lnTo>
                <a:lnTo>
                  <a:pt x="65684" y="91592"/>
                </a:lnTo>
                <a:lnTo>
                  <a:pt x="63652" y="93522"/>
                </a:lnTo>
                <a:lnTo>
                  <a:pt x="60706" y="95300"/>
                </a:lnTo>
                <a:lnTo>
                  <a:pt x="52984" y="98552"/>
                </a:lnTo>
                <a:lnTo>
                  <a:pt x="49225" y="99364"/>
                </a:lnTo>
                <a:lnTo>
                  <a:pt x="77266" y="99364"/>
                </a:lnTo>
                <a:lnTo>
                  <a:pt x="77266" y="52882"/>
                </a:lnTo>
                <a:close/>
              </a:path>
              <a:path w="935989" h="142875">
                <a:moveTo>
                  <a:pt x="139293" y="52882"/>
                </a:moveTo>
                <a:lnTo>
                  <a:pt x="127863" y="52882"/>
                </a:lnTo>
                <a:lnTo>
                  <a:pt x="127863" y="86563"/>
                </a:lnTo>
                <a:lnTo>
                  <a:pt x="124460" y="89916"/>
                </a:lnTo>
                <a:lnTo>
                  <a:pt x="138138" y="89916"/>
                </a:lnTo>
                <a:lnTo>
                  <a:pt x="139293" y="86918"/>
                </a:lnTo>
                <a:lnTo>
                  <a:pt x="139293" y="52882"/>
                </a:lnTo>
                <a:close/>
              </a:path>
              <a:path w="935989" h="142875">
                <a:moveTo>
                  <a:pt x="65150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88849" y="52882"/>
                </a:lnTo>
                <a:lnTo>
                  <a:pt x="88849" y="45262"/>
                </a:lnTo>
                <a:lnTo>
                  <a:pt x="67665" y="45262"/>
                </a:lnTo>
                <a:lnTo>
                  <a:pt x="66903" y="44653"/>
                </a:lnTo>
                <a:lnTo>
                  <a:pt x="65150" y="43129"/>
                </a:lnTo>
                <a:close/>
              </a:path>
              <a:path w="935989" h="142875">
                <a:moveTo>
                  <a:pt x="95707" y="43129"/>
                </a:moveTo>
                <a:lnTo>
                  <a:pt x="88849" y="43129"/>
                </a:lnTo>
                <a:lnTo>
                  <a:pt x="88849" y="52882"/>
                </a:lnTo>
                <a:lnTo>
                  <a:pt x="95707" y="52882"/>
                </a:lnTo>
                <a:lnTo>
                  <a:pt x="95707" y="43129"/>
                </a:lnTo>
                <a:close/>
              </a:path>
              <a:path w="935989" h="142875">
                <a:moveTo>
                  <a:pt x="150114" y="43129"/>
                </a:moveTo>
                <a:lnTo>
                  <a:pt x="95707" y="43129"/>
                </a:lnTo>
                <a:lnTo>
                  <a:pt x="95707" y="52882"/>
                </a:lnTo>
                <a:lnTo>
                  <a:pt x="150114" y="52882"/>
                </a:lnTo>
                <a:lnTo>
                  <a:pt x="150114" y="43129"/>
                </a:lnTo>
                <a:close/>
              </a:path>
              <a:path w="935989" h="142875">
                <a:moveTo>
                  <a:pt x="156819" y="43129"/>
                </a:moveTo>
                <a:lnTo>
                  <a:pt x="150114" y="43129"/>
                </a:lnTo>
                <a:lnTo>
                  <a:pt x="150114" y="52882"/>
                </a:lnTo>
                <a:lnTo>
                  <a:pt x="156819" y="52882"/>
                </a:lnTo>
                <a:lnTo>
                  <a:pt x="156819" y="43129"/>
                </a:lnTo>
                <a:close/>
              </a:path>
              <a:path w="935989" h="142875">
                <a:moveTo>
                  <a:pt x="265328" y="43129"/>
                </a:moveTo>
                <a:lnTo>
                  <a:pt x="156819" y="43129"/>
                </a:lnTo>
                <a:lnTo>
                  <a:pt x="156819" y="52882"/>
                </a:lnTo>
                <a:lnTo>
                  <a:pt x="265328" y="52882"/>
                </a:lnTo>
                <a:lnTo>
                  <a:pt x="265328" y="43129"/>
                </a:lnTo>
                <a:close/>
              </a:path>
              <a:path w="935989" h="142875">
                <a:moveTo>
                  <a:pt x="272034" y="43129"/>
                </a:moveTo>
                <a:lnTo>
                  <a:pt x="265328" y="43129"/>
                </a:lnTo>
                <a:lnTo>
                  <a:pt x="265328" y="52882"/>
                </a:lnTo>
                <a:lnTo>
                  <a:pt x="272034" y="52882"/>
                </a:lnTo>
                <a:lnTo>
                  <a:pt x="272034" y="43129"/>
                </a:lnTo>
                <a:close/>
              </a:path>
              <a:path w="935989" h="142875">
                <a:moveTo>
                  <a:pt x="313639" y="43129"/>
                </a:moveTo>
                <a:lnTo>
                  <a:pt x="272034" y="43129"/>
                </a:lnTo>
                <a:lnTo>
                  <a:pt x="272034" y="52882"/>
                </a:lnTo>
                <a:lnTo>
                  <a:pt x="313639" y="52882"/>
                </a:lnTo>
                <a:lnTo>
                  <a:pt x="313639" y="43129"/>
                </a:lnTo>
                <a:close/>
              </a:path>
              <a:path w="935989" h="142875">
                <a:moveTo>
                  <a:pt x="42672" y="2286"/>
                </a:moveTo>
                <a:lnTo>
                  <a:pt x="29565" y="5334"/>
                </a:lnTo>
                <a:lnTo>
                  <a:pt x="42062" y="19659"/>
                </a:lnTo>
                <a:lnTo>
                  <a:pt x="48872" y="27279"/>
                </a:lnTo>
                <a:lnTo>
                  <a:pt x="55283" y="33985"/>
                </a:lnTo>
                <a:lnTo>
                  <a:pt x="61293" y="39776"/>
                </a:lnTo>
                <a:lnTo>
                  <a:pt x="66903" y="44653"/>
                </a:lnTo>
                <a:lnTo>
                  <a:pt x="67665" y="45262"/>
                </a:lnTo>
                <a:lnTo>
                  <a:pt x="76200" y="43738"/>
                </a:lnTo>
                <a:lnTo>
                  <a:pt x="42672" y="2286"/>
                </a:lnTo>
                <a:close/>
              </a:path>
              <a:path w="935989" h="142875">
                <a:moveTo>
                  <a:pt x="88849" y="43129"/>
                </a:moveTo>
                <a:lnTo>
                  <a:pt x="75706" y="43129"/>
                </a:lnTo>
                <a:lnTo>
                  <a:pt x="76200" y="43738"/>
                </a:lnTo>
                <a:lnTo>
                  <a:pt x="67665" y="45262"/>
                </a:lnTo>
                <a:lnTo>
                  <a:pt x="88849" y="45262"/>
                </a:lnTo>
                <a:lnTo>
                  <a:pt x="88849" y="43129"/>
                </a:lnTo>
                <a:close/>
              </a:path>
              <a:path w="935989" h="142875">
                <a:moveTo>
                  <a:pt x="428091" y="99669"/>
                </a:moveTo>
                <a:lnTo>
                  <a:pt x="416661" y="99669"/>
                </a:lnTo>
                <a:lnTo>
                  <a:pt x="416661" y="140970"/>
                </a:lnTo>
                <a:lnTo>
                  <a:pt x="428091" y="140970"/>
                </a:lnTo>
                <a:lnTo>
                  <a:pt x="428091" y="99669"/>
                </a:lnTo>
                <a:close/>
              </a:path>
              <a:path w="935989" h="142875">
                <a:moveTo>
                  <a:pt x="469544" y="52882"/>
                </a:moveTo>
                <a:lnTo>
                  <a:pt x="458114" y="52882"/>
                </a:lnTo>
                <a:lnTo>
                  <a:pt x="458114" y="140970"/>
                </a:lnTo>
                <a:lnTo>
                  <a:pt x="469544" y="140970"/>
                </a:lnTo>
                <a:lnTo>
                  <a:pt x="469544" y="52882"/>
                </a:lnTo>
                <a:close/>
              </a:path>
              <a:path w="935989" h="142875">
                <a:moveTo>
                  <a:pt x="368808" y="43129"/>
                </a:moveTo>
                <a:lnTo>
                  <a:pt x="350824" y="43129"/>
                </a:lnTo>
                <a:lnTo>
                  <a:pt x="350824" y="52882"/>
                </a:lnTo>
                <a:lnTo>
                  <a:pt x="364794" y="52882"/>
                </a:lnTo>
                <a:lnTo>
                  <a:pt x="367715" y="53746"/>
                </a:lnTo>
                <a:lnTo>
                  <a:pt x="371271" y="57200"/>
                </a:lnTo>
                <a:lnTo>
                  <a:pt x="372160" y="59994"/>
                </a:lnTo>
                <a:lnTo>
                  <a:pt x="372160" y="89458"/>
                </a:lnTo>
                <a:lnTo>
                  <a:pt x="364693" y="95097"/>
                </a:lnTo>
                <a:lnTo>
                  <a:pt x="364794" y="98552"/>
                </a:lnTo>
                <a:lnTo>
                  <a:pt x="365683" y="102209"/>
                </a:lnTo>
                <a:lnTo>
                  <a:pt x="369036" y="109931"/>
                </a:lnTo>
                <a:lnTo>
                  <a:pt x="371195" y="112979"/>
                </a:lnTo>
                <a:lnTo>
                  <a:pt x="373837" y="115214"/>
                </a:lnTo>
                <a:lnTo>
                  <a:pt x="383438" y="115214"/>
                </a:lnTo>
                <a:lnTo>
                  <a:pt x="383438" y="99669"/>
                </a:lnTo>
                <a:lnTo>
                  <a:pt x="428091" y="99669"/>
                </a:lnTo>
                <a:lnTo>
                  <a:pt x="428091" y="89154"/>
                </a:lnTo>
                <a:lnTo>
                  <a:pt x="383590" y="89154"/>
                </a:lnTo>
                <a:lnTo>
                  <a:pt x="383590" y="56692"/>
                </a:lnTo>
                <a:lnTo>
                  <a:pt x="381685" y="51765"/>
                </a:lnTo>
                <a:lnTo>
                  <a:pt x="374065" y="44856"/>
                </a:lnTo>
                <a:lnTo>
                  <a:pt x="368808" y="43129"/>
                </a:lnTo>
                <a:close/>
              </a:path>
              <a:path w="935989" h="142875">
                <a:moveTo>
                  <a:pt x="428091" y="52882"/>
                </a:moveTo>
                <a:lnTo>
                  <a:pt x="416661" y="52882"/>
                </a:lnTo>
                <a:lnTo>
                  <a:pt x="416661" y="89154"/>
                </a:lnTo>
                <a:lnTo>
                  <a:pt x="428091" y="89154"/>
                </a:lnTo>
                <a:lnTo>
                  <a:pt x="428091" y="52882"/>
                </a:lnTo>
                <a:close/>
              </a:path>
              <a:path w="935989" h="142875">
                <a:moveTo>
                  <a:pt x="439674" y="43129"/>
                </a:moveTo>
                <a:lnTo>
                  <a:pt x="404469" y="43129"/>
                </a:lnTo>
                <a:lnTo>
                  <a:pt x="404469" y="52882"/>
                </a:lnTo>
                <a:lnTo>
                  <a:pt x="439674" y="52882"/>
                </a:lnTo>
                <a:lnTo>
                  <a:pt x="439674" y="43129"/>
                </a:lnTo>
                <a:close/>
              </a:path>
              <a:path w="935989" h="142875">
                <a:moveTo>
                  <a:pt x="446379" y="43129"/>
                </a:moveTo>
                <a:lnTo>
                  <a:pt x="439674" y="43129"/>
                </a:lnTo>
                <a:lnTo>
                  <a:pt x="439674" y="52882"/>
                </a:lnTo>
                <a:lnTo>
                  <a:pt x="446379" y="52882"/>
                </a:lnTo>
                <a:lnTo>
                  <a:pt x="446379" y="43129"/>
                </a:lnTo>
                <a:close/>
              </a:path>
              <a:path w="935989" h="142875">
                <a:moveTo>
                  <a:pt x="487984" y="43129"/>
                </a:moveTo>
                <a:lnTo>
                  <a:pt x="446379" y="43129"/>
                </a:lnTo>
                <a:lnTo>
                  <a:pt x="446379" y="52882"/>
                </a:lnTo>
                <a:lnTo>
                  <a:pt x="487984" y="52882"/>
                </a:lnTo>
                <a:lnTo>
                  <a:pt x="487984" y="43129"/>
                </a:lnTo>
                <a:close/>
              </a:path>
              <a:path w="935989" h="142875">
                <a:moveTo>
                  <a:pt x="455904" y="10058"/>
                </a:moveTo>
                <a:lnTo>
                  <a:pt x="439877" y="10058"/>
                </a:lnTo>
                <a:lnTo>
                  <a:pt x="445782" y="13309"/>
                </a:lnTo>
                <a:lnTo>
                  <a:pt x="455041" y="26314"/>
                </a:lnTo>
                <a:lnTo>
                  <a:pt x="457596" y="34137"/>
                </a:lnTo>
                <a:lnTo>
                  <a:pt x="458114" y="43129"/>
                </a:lnTo>
                <a:lnTo>
                  <a:pt x="469392" y="43129"/>
                </a:lnTo>
                <a:lnTo>
                  <a:pt x="468084" y="33856"/>
                </a:lnTo>
                <a:lnTo>
                  <a:pt x="465705" y="25546"/>
                </a:lnTo>
                <a:lnTo>
                  <a:pt x="462255" y="18197"/>
                </a:lnTo>
                <a:lnTo>
                  <a:pt x="457733" y="11811"/>
                </a:lnTo>
                <a:lnTo>
                  <a:pt x="455904" y="10058"/>
                </a:lnTo>
                <a:close/>
              </a:path>
              <a:path w="935989" h="142875">
                <a:moveTo>
                  <a:pt x="432358" y="0"/>
                </a:moveTo>
                <a:lnTo>
                  <a:pt x="425348" y="0"/>
                </a:lnTo>
                <a:lnTo>
                  <a:pt x="419658" y="1981"/>
                </a:lnTo>
                <a:lnTo>
                  <a:pt x="410921" y="9906"/>
                </a:lnTo>
                <a:lnTo>
                  <a:pt x="408736" y="14833"/>
                </a:lnTo>
                <a:lnTo>
                  <a:pt x="408773" y="26314"/>
                </a:lnTo>
                <a:lnTo>
                  <a:pt x="410362" y="30683"/>
                </a:lnTo>
                <a:lnTo>
                  <a:pt x="413613" y="34137"/>
                </a:lnTo>
                <a:lnTo>
                  <a:pt x="425196" y="31699"/>
                </a:lnTo>
                <a:lnTo>
                  <a:pt x="422148" y="28752"/>
                </a:lnTo>
                <a:lnTo>
                  <a:pt x="420624" y="25196"/>
                </a:lnTo>
                <a:lnTo>
                  <a:pt x="420624" y="17780"/>
                </a:lnTo>
                <a:lnTo>
                  <a:pt x="421716" y="15138"/>
                </a:lnTo>
                <a:lnTo>
                  <a:pt x="426085" y="11074"/>
                </a:lnTo>
                <a:lnTo>
                  <a:pt x="429006" y="10058"/>
                </a:lnTo>
                <a:lnTo>
                  <a:pt x="455904" y="10058"/>
                </a:lnTo>
                <a:lnTo>
                  <a:pt x="452341" y="6643"/>
                </a:lnTo>
                <a:lnTo>
                  <a:pt x="446317" y="2952"/>
                </a:lnTo>
                <a:lnTo>
                  <a:pt x="439657" y="738"/>
                </a:lnTo>
                <a:lnTo>
                  <a:pt x="432358" y="0"/>
                </a:lnTo>
                <a:close/>
              </a:path>
              <a:path w="935989" h="142875">
                <a:moveTo>
                  <a:pt x="695845" y="72085"/>
                </a:moveTo>
                <a:lnTo>
                  <a:pt x="684263" y="72085"/>
                </a:lnTo>
                <a:lnTo>
                  <a:pt x="678497" y="74549"/>
                </a:lnTo>
                <a:lnTo>
                  <a:pt x="668845" y="84404"/>
                </a:lnTo>
                <a:lnTo>
                  <a:pt x="666432" y="91135"/>
                </a:lnTo>
                <a:lnTo>
                  <a:pt x="666454" y="99974"/>
                </a:lnTo>
                <a:lnTo>
                  <a:pt x="687797" y="138536"/>
                </a:lnTo>
                <a:lnTo>
                  <a:pt x="693407" y="142036"/>
                </a:lnTo>
                <a:lnTo>
                  <a:pt x="701179" y="133807"/>
                </a:lnTo>
                <a:lnTo>
                  <a:pt x="691178" y="127063"/>
                </a:lnTo>
                <a:lnTo>
                  <a:pt x="684034" y="119176"/>
                </a:lnTo>
                <a:lnTo>
                  <a:pt x="679748" y="110147"/>
                </a:lnTo>
                <a:lnTo>
                  <a:pt x="678319" y="99974"/>
                </a:lnTo>
                <a:lnTo>
                  <a:pt x="678319" y="94183"/>
                </a:lnTo>
                <a:lnTo>
                  <a:pt x="679615" y="89839"/>
                </a:lnTo>
                <a:lnTo>
                  <a:pt x="684796" y="84048"/>
                </a:lnTo>
                <a:lnTo>
                  <a:pt x="688073" y="82600"/>
                </a:lnTo>
                <a:lnTo>
                  <a:pt x="709170" y="82600"/>
                </a:lnTo>
                <a:lnTo>
                  <a:pt x="708494" y="80518"/>
                </a:lnTo>
                <a:lnTo>
                  <a:pt x="706285" y="77546"/>
                </a:lnTo>
                <a:lnTo>
                  <a:pt x="699884" y="73177"/>
                </a:lnTo>
                <a:lnTo>
                  <a:pt x="695845" y="72085"/>
                </a:lnTo>
                <a:close/>
              </a:path>
              <a:path w="935989" h="142875">
                <a:moveTo>
                  <a:pt x="555028" y="52882"/>
                </a:moveTo>
                <a:lnTo>
                  <a:pt x="543598" y="52882"/>
                </a:lnTo>
                <a:lnTo>
                  <a:pt x="543598" y="140970"/>
                </a:lnTo>
                <a:lnTo>
                  <a:pt x="555028" y="140970"/>
                </a:lnTo>
                <a:lnTo>
                  <a:pt x="555028" y="52882"/>
                </a:lnTo>
                <a:close/>
              </a:path>
              <a:path w="935989" h="142875">
                <a:moveTo>
                  <a:pt x="643267" y="99669"/>
                </a:moveTo>
                <a:lnTo>
                  <a:pt x="631837" y="99669"/>
                </a:lnTo>
                <a:lnTo>
                  <a:pt x="631837" y="140970"/>
                </a:lnTo>
                <a:lnTo>
                  <a:pt x="643267" y="140970"/>
                </a:lnTo>
                <a:lnTo>
                  <a:pt x="643267" y="99669"/>
                </a:lnTo>
                <a:close/>
              </a:path>
              <a:path w="935989" h="142875">
                <a:moveTo>
                  <a:pt x="752081" y="81991"/>
                </a:moveTo>
                <a:lnTo>
                  <a:pt x="733082" y="81991"/>
                </a:lnTo>
                <a:lnTo>
                  <a:pt x="737146" y="83667"/>
                </a:lnTo>
                <a:lnTo>
                  <a:pt x="740498" y="87020"/>
                </a:lnTo>
                <a:lnTo>
                  <a:pt x="740498" y="140970"/>
                </a:lnTo>
                <a:lnTo>
                  <a:pt x="752081" y="140970"/>
                </a:lnTo>
                <a:lnTo>
                  <a:pt x="752081" y="81991"/>
                </a:lnTo>
                <a:close/>
              </a:path>
              <a:path w="935989" h="142875">
                <a:moveTo>
                  <a:pt x="836815" y="52882"/>
                </a:moveTo>
                <a:lnTo>
                  <a:pt x="825385" y="52882"/>
                </a:lnTo>
                <a:lnTo>
                  <a:pt x="825385" y="140970"/>
                </a:lnTo>
                <a:lnTo>
                  <a:pt x="836815" y="140970"/>
                </a:lnTo>
                <a:lnTo>
                  <a:pt x="836815" y="52882"/>
                </a:lnTo>
                <a:close/>
              </a:path>
              <a:path w="935989" h="142875">
                <a:moveTo>
                  <a:pt x="878420" y="52882"/>
                </a:moveTo>
                <a:lnTo>
                  <a:pt x="866990" y="52882"/>
                </a:lnTo>
                <a:lnTo>
                  <a:pt x="866990" y="140970"/>
                </a:lnTo>
                <a:lnTo>
                  <a:pt x="878420" y="140970"/>
                </a:lnTo>
                <a:lnTo>
                  <a:pt x="878420" y="52882"/>
                </a:lnTo>
                <a:close/>
              </a:path>
              <a:path w="935989" h="142875">
                <a:moveTo>
                  <a:pt x="599528" y="52882"/>
                </a:moveTo>
                <a:lnTo>
                  <a:pt x="588098" y="52882"/>
                </a:lnTo>
                <a:lnTo>
                  <a:pt x="588098" y="89458"/>
                </a:lnTo>
                <a:lnTo>
                  <a:pt x="580631" y="95097"/>
                </a:lnTo>
                <a:lnTo>
                  <a:pt x="589775" y="115214"/>
                </a:lnTo>
                <a:lnTo>
                  <a:pt x="599376" y="115214"/>
                </a:lnTo>
                <a:lnTo>
                  <a:pt x="599376" y="99669"/>
                </a:lnTo>
                <a:lnTo>
                  <a:pt x="643267" y="99669"/>
                </a:lnTo>
                <a:lnTo>
                  <a:pt x="643267" y="89154"/>
                </a:lnTo>
                <a:lnTo>
                  <a:pt x="599528" y="89154"/>
                </a:lnTo>
                <a:lnTo>
                  <a:pt x="599528" y="52882"/>
                </a:lnTo>
                <a:close/>
              </a:path>
              <a:path w="935989" h="142875">
                <a:moveTo>
                  <a:pt x="709170" y="82600"/>
                </a:moveTo>
                <a:lnTo>
                  <a:pt x="695896" y="82600"/>
                </a:lnTo>
                <a:lnTo>
                  <a:pt x="698944" y="83845"/>
                </a:lnTo>
                <a:lnTo>
                  <a:pt x="703414" y="88823"/>
                </a:lnTo>
                <a:lnTo>
                  <a:pt x="704470" y="92303"/>
                </a:lnTo>
                <a:lnTo>
                  <a:pt x="704532" y="111861"/>
                </a:lnTo>
                <a:lnTo>
                  <a:pt x="715657" y="111861"/>
                </a:lnTo>
                <a:lnTo>
                  <a:pt x="715657" y="92303"/>
                </a:lnTo>
                <a:lnTo>
                  <a:pt x="716800" y="88468"/>
                </a:lnTo>
                <a:lnTo>
                  <a:pt x="720498" y="84277"/>
                </a:lnTo>
                <a:lnTo>
                  <a:pt x="709714" y="84277"/>
                </a:lnTo>
                <a:lnTo>
                  <a:pt x="709170" y="82600"/>
                </a:lnTo>
                <a:close/>
              </a:path>
              <a:path w="935989" h="142875">
                <a:moveTo>
                  <a:pt x="797496" y="52882"/>
                </a:moveTo>
                <a:lnTo>
                  <a:pt x="786218" y="52882"/>
                </a:lnTo>
                <a:lnTo>
                  <a:pt x="786111" y="84048"/>
                </a:lnTo>
                <a:lnTo>
                  <a:pt x="776770" y="90678"/>
                </a:lnTo>
                <a:lnTo>
                  <a:pt x="776973" y="98806"/>
                </a:lnTo>
                <a:lnTo>
                  <a:pt x="779767" y="105054"/>
                </a:lnTo>
                <a:lnTo>
                  <a:pt x="785152" y="109423"/>
                </a:lnTo>
                <a:lnTo>
                  <a:pt x="797496" y="109423"/>
                </a:lnTo>
                <a:lnTo>
                  <a:pt x="797496" y="52882"/>
                </a:lnTo>
                <a:close/>
              </a:path>
              <a:path w="935989" h="142875">
                <a:moveTo>
                  <a:pt x="643267" y="52882"/>
                </a:moveTo>
                <a:lnTo>
                  <a:pt x="631837" y="52882"/>
                </a:lnTo>
                <a:lnTo>
                  <a:pt x="631837" y="89154"/>
                </a:lnTo>
                <a:lnTo>
                  <a:pt x="643267" y="89154"/>
                </a:lnTo>
                <a:lnTo>
                  <a:pt x="643267" y="52882"/>
                </a:lnTo>
                <a:close/>
              </a:path>
              <a:path w="935989" h="142875">
                <a:moveTo>
                  <a:pt x="732624" y="71475"/>
                </a:moveTo>
                <a:lnTo>
                  <a:pt x="723074" y="71475"/>
                </a:lnTo>
                <a:lnTo>
                  <a:pt x="719620" y="72593"/>
                </a:lnTo>
                <a:lnTo>
                  <a:pt x="713524" y="77063"/>
                </a:lnTo>
                <a:lnTo>
                  <a:pt x="711441" y="80213"/>
                </a:lnTo>
                <a:lnTo>
                  <a:pt x="710323" y="84277"/>
                </a:lnTo>
                <a:lnTo>
                  <a:pt x="720498" y="84277"/>
                </a:lnTo>
                <a:lnTo>
                  <a:pt x="721372" y="83286"/>
                </a:lnTo>
                <a:lnTo>
                  <a:pt x="724446" y="81991"/>
                </a:lnTo>
                <a:lnTo>
                  <a:pt x="752081" y="81991"/>
                </a:lnTo>
                <a:lnTo>
                  <a:pt x="752081" y="76504"/>
                </a:lnTo>
                <a:lnTo>
                  <a:pt x="739889" y="76504"/>
                </a:lnTo>
                <a:lnTo>
                  <a:pt x="736942" y="73152"/>
                </a:lnTo>
                <a:lnTo>
                  <a:pt x="732624" y="71475"/>
                </a:lnTo>
                <a:close/>
              </a:path>
              <a:path w="935989" h="142875">
                <a:moveTo>
                  <a:pt x="752081" y="52882"/>
                </a:moveTo>
                <a:lnTo>
                  <a:pt x="740498" y="52882"/>
                </a:lnTo>
                <a:lnTo>
                  <a:pt x="740498" y="76504"/>
                </a:lnTo>
                <a:lnTo>
                  <a:pt x="752081" y="76504"/>
                </a:lnTo>
                <a:lnTo>
                  <a:pt x="752081" y="52882"/>
                </a:lnTo>
                <a:close/>
              </a:path>
              <a:path w="935989" h="142875">
                <a:moveTo>
                  <a:pt x="566762" y="43129"/>
                </a:moveTo>
                <a:lnTo>
                  <a:pt x="525157" y="43129"/>
                </a:lnTo>
                <a:lnTo>
                  <a:pt x="525157" y="52882"/>
                </a:lnTo>
                <a:lnTo>
                  <a:pt x="566762" y="52882"/>
                </a:lnTo>
                <a:lnTo>
                  <a:pt x="566762" y="43129"/>
                </a:lnTo>
                <a:close/>
              </a:path>
              <a:path w="935989" h="142875">
                <a:moveTo>
                  <a:pt x="573468" y="43129"/>
                </a:moveTo>
                <a:lnTo>
                  <a:pt x="566762" y="43129"/>
                </a:lnTo>
                <a:lnTo>
                  <a:pt x="566762" y="52882"/>
                </a:lnTo>
                <a:lnTo>
                  <a:pt x="573468" y="52882"/>
                </a:lnTo>
                <a:lnTo>
                  <a:pt x="573468" y="43129"/>
                </a:lnTo>
                <a:close/>
              </a:path>
              <a:path w="935989" h="142875">
                <a:moveTo>
                  <a:pt x="655002" y="43129"/>
                </a:moveTo>
                <a:lnTo>
                  <a:pt x="573468" y="43129"/>
                </a:lnTo>
                <a:lnTo>
                  <a:pt x="573468" y="52882"/>
                </a:lnTo>
                <a:lnTo>
                  <a:pt x="655002" y="52882"/>
                </a:lnTo>
                <a:lnTo>
                  <a:pt x="655002" y="43129"/>
                </a:lnTo>
                <a:close/>
              </a:path>
              <a:path w="935989" h="142875">
                <a:moveTo>
                  <a:pt x="661708" y="43129"/>
                </a:moveTo>
                <a:lnTo>
                  <a:pt x="655002" y="43129"/>
                </a:lnTo>
                <a:lnTo>
                  <a:pt x="655002" y="52882"/>
                </a:lnTo>
                <a:lnTo>
                  <a:pt x="661708" y="52882"/>
                </a:lnTo>
                <a:lnTo>
                  <a:pt x="661708" y="43129"/>
                </a:lnTo>
                <a:close/>
              </a:path>
              <a:path w="935989" h="142875">
                <a:moveTo>
                  <a:pt x="739964" y="43129"/>
                </a:moveTo>
                <a:lnTo>
                  <a:pt x="661708" y="43129"/>
                </a:lnTo>
                <a:lnTo>
                  <a:pt x="661708" y="52882"/>
                </a:lnTo>
                <a:lnTo>
                  <a:pt x="763663" y="52882"/>
                </a:lnTo>
                <a:lnTo>
                  <a:pt x="763663" y="45262"/>
                </a:lnTo>
                <a:lnTo>
                  <a:pt x="742480" y="45262"/>
                </a:lnTo>
                <a:lnTo>
                  <a:pt x="741718" y="44653"/>
                </a:lnTo>
                <a:lnTo>
                  <a:pt x="739964" y="43129"/>
                </a:lnTo>
                <a:close/>
              </a:path>
              <a:path w="935989" h="142875">
                <a:moveTo>
                  <a:pt x="770369" y="43129"/>
                </a:moveTo>
                <a:lnTo>
                  <a:pt x="763663" y="43129"/>
                </a:lnTo>
                <a:lnTo>
                  <a:pt x="763663" y="52882"/>
                </a:lnTo>
                <a:lnTo>
                  <a:pt x="770369" y="52882"/>
                </a:lnTo>
                <a:lnTo>
                  <a:pt x="770369" y="43129"/>
                </a:lnTo>
                <a:close/>
              </a:path>
              <a:path w="935989" h="142875">
                <a:moveTo>
                  <a:pt x="848550" y="43129"/>
                </a:moveTo>
                <a:lnTo>
                  <a:pt x="770369" y="43129"/>
                </a:lnTo>
                <a:lnTo>
                  <a:pt x="770369" y="52882"/>
                </a:lnTo>
                <a:lnTo>
                  <a:pt x="848550" y="52882"/>
                </a:lnTo>
                <a:lnTo>
                  <a:pt x="848550" y="43129"/>
                </a:lnTo>
                <a:close/>
              </a:path>
              <a:path w="935989" h="142875">
                <a:moveTo>
                  <a:pt x="855256" y="43129"/>
                </a:moveTo>
                <a:lnTo>
                  <a:pt x="848550" y="43129"/>
                </a:lnTo>
                <a:lnTo>
                  <a:pt x="848550" y="52882"/>
                </a:lnTo>
                <a:lnTo>
                  <a:pt x="855256" y="52882"/>
                </a:lnTo>
                <a:lnTo>
                  <a:pt x="855256" y="43129"/>
                </a:lnTo>
                <a:close/>
              </a:path>
              <a:path w="935989" h="142875">
                <a:moveTo>
                  <a:pt x="896861" y="43129"/>
                </a:moveTo>
                <a:lnTo>
                  <a:pt x="855256" y="43129"/>
                </a:lnTo>
                <a:lnTo>
                  <a:pt x="855256" y="52882"/>
                </a:lnTo>
                <a:lnTo>
                  <a:pt x="896861" y="52882"/>
                </a:lnTo>
                <a:lnTo>
                  <a:pt x="896861" y="43129"/>
                </a:lnTo>
                <a:close/>
              </a:path>
              <a:path w="935989" h="142875">
                <a:moveTo>
                  <a:pt x="717486" y="2286"/>
                </a:moveTo>
                <a:lnTo>
                  <a:pt x="704380" y="5334"/>
                </a:lnTo>
                <a:lnTo>
                  <a:pt x="716876" y="19659"/>
                </a:lnTo>
                <a:lnTo>
                  <a:pt x="723687" y="27279"/>
                </a:lnTo>
                <a:lnTo>
                  <a:pt x="730255" y="34137"/>
                </a:lnTo>
                <a:lnTo>
                  <a:pt x="736107" y="39776"/>
                </a:lnTo>
                <a:lnTo>
                  <a:pt x="741718" y="44653"/>
                </a:lnTo>
                <a:lnTo>
                  <a:pt x="742480" y="45262"/>
                </a:lnTo>
                <a:lnTo>
                  <a:pt x="751014" y="43738"/>
                </a:lnTo>
                <a:lnTo>
                  <a:pt x="717486" y="2286"/>
                </a:lnTo>
                <a:close/>
              </a:path>
              <a:path w="935989" h="142875">
                <a:moveTo>
                  <a:pt x="763663" y="43129"/>
                </a:moveTo>
                <a:lnTo>
                  <a:pt x="750521" y="43129"/>
                </a:lnTo>
                <a:lnTo>
                  <a:pt x="751014" y="43738"/>
                </a:lnTo>
                <a:lnTo>
                  <a:pt x="742480" y="45262"/>
                </a:lnTo>
                <a:lnTo>
                  <a:pt x="763663" y="45262"/>
                </a:lnTo>
                <a:lnTo>
                  <a:pt x="763663" y="43129"/>
                </a:lnTo>
                <a:close/>
              </a:path>
              <a:path w="935989" h="142875">
                <a:moveTo>
                  <a:pt x="581850" y="0"/>
                </a:moveTo>
                <a:lnTo>
                  <a:pt x="543598" y="20828"/>
                </a:lnTo>
                <a:lnTo>
                  <a:pt x="543598" y="43129"/>
                </a:lnTo>
                <a:lnTo>
                  <a:pt x="555028" y="43129"/>
                </a:lnTo>
                <a:lnTo>
                  <a:pt x="555028" y="23825"/>
                </a:lnTo>
                <a:lnTo>
                  <a:pt x="557288" y="18872"/>
                </a:lnTo>
                <a:lnTo>
                  <a:pt x="566331" y="12065"/>
                </a:lnTo>
                <a:lnTo>
                  <a:pt x="573011" y="10363"/>
                </a:lnTo>
                <a:lnTo>
                  <a:pt x="619964" y="10363"/>
                </a:lnTo>
                <a:lnTo>
                  <a:pt x="616445" y="8229"/>
                </a:lnTo>
                <a:lnTo>
                  <a:pt x="608682" y="4629"/>
                </a:lnTo>
                <a:lnTo>
                  <a:pt x="600329" y="2057"/>
                </a:lnTo>
                <a:lnTo>
                  <a:pt x="591385" y="514"/>
                </a:lnTo>
                <a:lnTo>
                  <a:pt x="581850" y="0"/>
                </a:lnTo>
                <a:close/>
              </a:path>
              <a:path w="935989" h="142875">
                <a:moveTo>
                  <a:pt x="864782" y="10058"/>
                </a:moveTo>
                <a:lnTo>
                  <a:pt x="848753" y="10058"/>
                </a:lnTo>
                <a:lnTo>
                  <a:pt x="854671" y="13309"/>
                </a:lnTo>
                <a:lnTo>
                  <a:pt x="863917" y="26314"/>
                </a:lnTo>
                <a:lnTo>
                  <a:pt x="866406" y="33856"/>
                </a:lnTo>
                <a:lnTo>
                  <a:pt x="866485" y="34137"/>
                </a:lnTo>
                <a:lnTo>
                  <a:pt x="866990" y="43129"/>
                </a:lnTo>
                <a:lnTo>
                  <a:pt x="878268" y="43129"/>
                </a:lnTo>
                <a:lnTo>
                  <a:pt x="876968" y="33856"/>
                </a:lnTo>
                <a:lnTo>
                  <a:pt x="874591" y="25546"/>
                </a:lnTo>
                <a:lnTo>
                  <a:pt x="871139" y="18197"/>
                </a:lnTo>
                <a:lnTo>
                  <a:pt x="866609" y="11811"/>
                </a:lnTo>
                <a:lnTo>
                  <a:pt x="864782" y="10058"/>
                </a:lnTo>
                <a:close/>
              </a:path>
              <a:path w="935989" h="142875">
                <a:moveTo>
                  <a:pt x="841235" y="0"/>
                </a:moveTo>
                <a:lnTo>
                  <a:pt x="834224" y="0"/>
                </a:lnTo>
                <a:lnTo>
                  <a:pt x="828535" y="1981"/>
                </a:lnTo>
                <a:lnTo>
                  <a:pt x="819797" y="9906"/>
                </a:lnTo>
                <a:lnTo>
                  <a:pt x="817613" y="14833"/>
                </a:lnTo>
                <a:lnTo>
                  <a:pt x="817650" y="26314"/>
                </a:lnTo>
                <a:lnTo>
                  <a:pt x="819238" y="30683"/>
                </a:lnTo>
                <a:lnTo>
                  <a:pt x="822490" y="34137"/>
                </a:lnTo>
                <a:lnTo>
                  <a:pt x="834072" y="31699"/>
                </a:lnTo>
                <a:lnTo>
                  <a:pt x="831024" y="28752"/>
                </a:lnTo>
                <a:lnTo>
                  <a:pt x="829500" y="25196"/>
                </a:lnTo>
                <a:lnTo>
                  <a:pt x="829500" y="17780"/>
                </a:lnTo>
                <a:lnTo>
                  <a:pt x="830592" y="15138"/>
                </a:lnTo>
                <a:lnTo>
                  <a:pt x="834961" y="11074"/>
                </a:lnTo>
                <a:lnTo>
                  <a:pt x="837882" y="10058"/>
                </a:lnTo>
                <a:lnTo>
                  <a:pt x="864782" y="10058"/>
                </a:lnTo>
                <a:lnTo>
                  <a:pt x="861223" y="6643"/>
                </a:lnTo>
                <a:lnTo>
                  <a:pt x="855198" y="2952"/>
                </a:lnTo>
                <a:lnTo>
                  <a:pt x="848536" y="738"/>
                </a:lnTo>
                <a:lnTo>
                  <a:pt x="841235" y="0"/>
                </a:lnTo>
                <a:close/>
              </a:path>
              <a:path w="935989" h="142875">
                <a:moveTo>
                  <a:pt x="619964" y="10363"/>
                </a:moveTo>
                <a:lnTo>
                  <a:pt x="581850" y="10363"/>
                </a:lnTo>
                <a:lnTo>
                  <a:pt x="589899" y="10782"/>
                </a:lnTo>
                <a:lnTo>
                  <a:pt x="597518" y="12065"/>
                </a:lnTo>
                <a:lnTo>
                  <a:pt x="630618" y="33070"/>
                </a:lnTo>
                <a:lnTo>
                  <a:pt x="638695" y="26670"/>
                </a:lnTo>
                <a:lnTo>
                  <a:pt x="634561" y="21688"/>
                </a:lnTo>
                <a:lnTo>
                  <a:pt x="629475" y="16954"/>
                </a:lnTo>
                <a:lnTo>
                  <a:pt x="623436" y="12468"/>
                </a:lnTo>
                <a:lnTo>
                  <a:pt x="619964" y="10363"/>
                </a:lnTo>
                <a:close/>
              </a:path>
              <a:path w="935989" h="142875">
                <a:moveTo>
                  <a:pt x="935723" y="43129"/>
                </a:moveTo>
                <a:lnTo>
                  <a:pt x="923988" y="43129"/>
                </a:lnTo>
                <a:lnTo>
                  <a:pt x="923988" y="140970"/>
                </a:lnTo>
                <a:lnTo>
                  <a:pt x="935723" y="140970"/>
                </a:lnTo>
                <a:lnTo>
                  <a:pt x="935723" y="431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44"/>
          <p:cNvGrpSpPr/>
          <p:nvPr/>
        </p:nvGrpSpPr>
        <p:grpSpPr>
          <a:xfrm>
            <a:off x="1160366" y="6005947"/>
            <a:ext cx="7911917" cy="953023"/>
            <a:chOff x="896646" y="7998231"/>
            <a:chExt cx="5979795" cy="1101725"/>
          </a:xfrm>
        </p:grpSpPr>
        <p:pic>
          <p:nvPicPr>
            <p:cNvPr id="45" name="object 4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256652" y="7998231"/>
              <a:ext cx="5619102" cy="19034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96646" y="8230349"/>
              <a:ext cx="5969203" cy="19217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96647" y="8458936"/>
              <a:ext cx="5979109" cy="18547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96647" y="8684037"/>
              <a:ext cx="5979261" cy="18836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96647" y="8912637"/>
              <a:ext cx="5979109" cy="18729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8C9A57B-D275-EF03-9568-A5F79996DCEF}"/>
              </a:ext>
            </a:extLst>
          </p:cNvPr>
          <p:cNvSpPr txBox="1"/>
          <p:nvPr/>
        </p:nvSpPr>
        <p:spPr>
          <a:xfrm>
            <a:off x="132656" y="141784"/>
            <a:ext cx="9925744" cy="395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Kruti Dev 010" pitchFamily="2" charset="0"/>
                <a:ea typeface="Calibri" panose="020F0502020204030204" pitchFamily="34" charset="0"/>
                <a:cs typeface="Mangal" panose="02040503050203030202" pitchFamily="18" charset="0"/>
              </a:rPr>
              <a:t>“</a:t>
            </a:r>
            <a:endParaRPr lang="en-I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16" name="AutoShape 10">
            <a:extLst>
              <a:ext uri="{FF2B5EF4-FFF2-40B4-BE49-F238E27FC236}">
                <a16:creationId xmlns:a16="http://schemas.microsoft.com/office/drawing/2014/main" id="{99CED499-CB5D-81BF-7B98-464C307EB3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5886" y="3405187"/>
            <a:ext cx="963190" cy="5247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latin typeface="Kruti Dev 032" pitchFamily="2" charset="0"/>
            </a:endParaRP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8BDF7984-A1B8-4558-FA12-130968E6D48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7668" y="3435349"/>
            <a:ext cx="816063" cy="5247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latin typeface="Kruti Dev 032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46D6F0-9A66-6AB1-E57F-1F754E2FD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" y="-26126"/>
            <a:ext cx="10021699" cy="770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9574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8C9A57B-D275-EF03-9568-A5F79996DCEF}"/>
              </a:ext>
            </a:extLst>
          </p:cNvPr>
          <p:cNvSpPr txBox="1"/>
          <p:nvPr/>
        </p:nvSpPr>
        <p:spPr>
          <a:xfrm>
            <a:off x="132656" y="141784"/>
            <a:ext cx="9925744" cy="395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Kruti Dev 010" pitchFamily="2" charset="0"/>
                <a:ea typeface="Calibri" panose="020F0502020204030204" pitchFamily="34" charset="0"/>
                <a:cs typeface="Mangal" panose="02040503050203030202" pitchFamily="18" charset="0"/>
              </a:rPr>
              <a:t>“</a:t>
            </a:r>
            <a:endParaRPr lang="en-I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16" name="AutoShape 10">
            <a:extLst>
              <a:ext uri="{FF2B5EF4-FFF2-40B4-BE49-F238E27FC236}">
                <a16:creationId xmlns:a16="http://schemas.microsoft.com/office/drawing/2014/main" id="{99CED499-CB5D-81BF-7B98-464C307EB3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5886" y="3405187"/>
            <a:ext cx="963190" cy="5247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latin typeface="Kruti Dev 032" pitchFamily="2" charset="0"/>
            </a:endParaRP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8BDF7984-A1B8-4558-FA12-130968E6D48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7668" y="3435349"/>
            <a:ext cx="816063" cy="5247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latin typeface="Kruti Dev 032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6CBF2-0576-5888-B873-00A79BB35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408"/>
            <a:ext cx="10058400" cy="78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8768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356520"/>
            <a:ext cx="10050182" cy="24043"/>
          </a:xfrm>
          <a:custGeom>
            <a:avLst/>
            <a:gdLst/>
            <a:ahLst/>
            <a:cxnLst/>
            <a:rect l="l" t="t" r="r" b="b"/>
            <a:pathLst>
              <a:path w="7766050" h="31115">
                <a:moveTo>
                  <a:pt x="7766050" y="0"/>
                </a:moveTo>
                <a:lnTo>
                  <a:pt x="0" y="0"/>
                </a:lnTo>
                <a:lnTo>
                  <a:pt x="0" y="30505"/>
                </a:lnTo>
                <a:lnTo>
                  <a:pt x="7766050" y="30505"/>
                </a:lnTo>
                <a:lnTo>
                  <a:pt x="776605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49457" y="7225801"/>
            <a:ext cx="170598" cy="7866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220" y="242025"/>
            <a:ext cx="10041965" cy="375862"/>
            <a:chOff x="6350" y="313207"/>
            <a:chExt cx="7759700" cy="486409"/>
          </a:xfrm>
        </p:grpSpPr>
        <p:sp>
          <p:nvSpPr>
            <p:cNvPr id="5" name="object 5"/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5171299" y="2200298"/>
            <a:ext cx="3722594" cy="1758171"/>
            <a:chOff x="3996004" y="3290404"/>
            <a:chExt cx="2876550" cy="2073910"/>
          </a:xfrm>
        </p:grpSpPr>
        <p:sp>
          <p:nvSpPr>
            <p:cNvPr id="9" name="object 9"/>
            <p:cNvSpPr/>
            <p:nvPr/>
          </p:nvSpPr>
          <p:spPr>
            <a:xfrm>
              <a:off x="4002354" y="3296754"/>
              <a:ext cx="2863850" cy="2061210"/>
            </a:xfrm>
            <a:custGeom>
              <a:avLst/>
              <a:gdLst/>
              <a:ahLst/>
              <a:cxnLst/>
              <a:rect l="l" t="t" r="r" b="b"/>
              <a:pathLst>
                <a:path w="2863850" h="2061210">
                  <a:moveTo>
                    <a:pt x="2863697" y="0"/>
                  </a:moveTo>
                  <a:lnTo>
                    <a:pt x="0" y="0"/>
                  </a:lnTo>
                  <a:lnTo>
                    <a:pt x="0" y="2060892"/>
                  </a:lnTo>
                  <a:lnTo>
                    <a:pt x="2863697" y="2060892"/>
                  </a:lnTo>
                  <a:lnTo>
                    <a:pt x="2863697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996004" y="3290404"/>
              <a:ext cx="2876550" cy="2073910"/>
            </a:xfrm>
            <a:custGeom>
              <a:avLst/>
              <a:gdLst/>
              <a:ahLst/>
              <a:cxnLst/>
              <a:rect l="l" t="t" r="r" b="b"/>
              <a:pathLst>
                <a:path w="2876550" h="2073910">
                  <a:moveTo>
                    <a:pt x="2876397" y="0"/>
                  </a:moveTo>
                  <a:lnTo>
                    <a:pt x="2863697" y="0"/>
                  </a:lnTo>
                  <a:lnTo>
                    <a:pt x="2863697" y="12700"/>
                  </a:lnTo>
                  <a:lnTo>
                    <a:pt x="2863697" y="2061210"/>
                  </a:lnTo>
                  <a:lnTo>
                    <a:pt x="12700" y="2061210"/>
                  </a:lnTo>
                  <a:lnTo>
                    <a:pt x="12700" y="12700"/>
                  </a:lnTo>
                  <a:lnTo>
                    <a:pt x="2863697" y="12700"/>
                  </a:lnTo>
                  <a:lnTo>
                    <a:pt x="2863697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2700"/>
                  </a:lnTo>
                  <a:lnTo>
                    <a:pt x="0" y="2061210"/>
                  </a:lnTo>
                  <a:lnTo>
                    <a:pt x="0" y="2073910"/>
                  </a:lnTo>
                  <a:lnTo>
                    <a:pt x="2876397" y="2073910"/>
                  </a:lnTo>
                  <a:lnTo>
                    <a:pt x="2876397" y="2061210"/>
                  </a:lnTo>
                  <a:lnTo>
                    <a:pt x="2876397" y="12700"/>
                  </a:lnTo>
                  <a:lnTo>
                    <a:pt x="2876397" y="6350"/>
                  </a:lnTo>
                  <a:lnTo>
                    <a:pt x="287639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87930" y="945945"/>
            <a:ext cx="6703989" cy="110425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7445190" y="1118757"/>
            <a:ext cx="872779" cy="93229"/>
          </a:xfrm>
          <a:custGeom>
            <a:avLst/>
            <a:gdLst/>
            <a:ahLst/>
            <a:cxnLst/>
            <a:rect l="l" t="t" r="r" b="b"/>
            <a:pathLst>
              <a:path w="672464" h="102234">
                <a:moveTo>
                  <a:pt x="55016" y="76809"/>
                </a:moveTo>
                <a:lnTo>
                  <a:pt x="43586" y="76809"/>
                </a:lnTo>
                <a:lnTo>
                  <a:pt x="43586" y="100736"/>
                </a:lnTo>
                <a:lnTo>
                  <a:pt x="55016" y="100736"/>
                </a:lnTo>
                <a:lnTo>
                  <a:pt x="55016" y="76809"/>
                </a:lnTo>
                <a:close/>
              </a:path>
              <a:path w="672464" h="102234">
                <a:moveTo>
                  <a:pt x="55016" y="1371"/>
                </a:moveTo>
                <a:lnTo>
                  <a:pt x="39928" y="1371"/>
                </a:lnTo>
                <a:lnTo>
                  <a:pt x="0" y="66598"/>
                </a:lnTo>
                <a:lnTo>
                  <a:pt x="2743" y="76809"/>
                </a:lnTo>
                <a:lnTo>
                  <a:pt x="69189" y="76809"/>
                </a:lnTo>
                <a:lnTo>
                  <a:pt x="69189" y="66598"/>
                </a:lnTo>
                <a:lnTo>
                  <a:pt x="12496" y="66598"/>
                </a:lnTo>
                <a:lnTo>
                  <a:pt x="33375" y="32004"/>
                </a:lnTo>
                <a:lnTo>
                  <a:pt x="43738" y="13716"/>
                </a:lnTo>
                <a:lnTo>
                  <a:pt x="55016" y="13716"/>
                </a:lnTo>
                <a:lnTo>
                  <a:pt x="55016" y="1371"/>
                </a:lnTo>
                <a:close/>
              </a:path>
              <a:path w="672464" h="102234">
                <a:moveTo>
                  <a:pt x="55016" y="13716"/>
                </a:moveTo>
                <a:lnTo>
                  <a:pt x="44348" y="13716"/>
                </a:lnTo>
                <a:lnTo>
                  <a:pt x="43704" y="32004"/>
                </a:lnTo>
                <a:lnTo>
                  <a:pt x="43586" y="66598"/>
                </a:lnTo>
                <a:lnTo>
                  <a:pt x="55016" y="66598"/>
                </a:lnTo>
                <a:lnTo>
                  <a:pt x="55016" y="13716"/>
                </a:lnTo>
                <a:close/>
              </a:path>
              <a:path w="672464" h="102234">
                <a:moveTo>
                  <a:pt x="133807" y="17830"/>
                </a:moveTo>
                <a:lnTo>
                  <a:pt x="120091" y="17830"/>
                </a:lnTo>
                <a:lnTo>
                  <a:pt x="145389" y="57607"/>
                </a:lnTo>
                <a:lnTo>
                  <a:pt x="118567" y="100736"/>
                </a:lnTo>
                <a:lnTo>
                  <a:pt x="132435" y="100736"/>
                </a:lnTo>
                <a:lnTo>
                  <a:pt x="151790" y="67056"/>
                </a:lnTo>
                <a:lnTo>
                  <a:pt x="165105" y="67056"/>
                </a:lnTo>
                <a:lnTo>
                  <a:pt x="159410" y="57912"/>
                </a:lnTo>
                <a:lnTo>
                  <a:pt x="165242" y="48615"/>
                </a:lnTo>
                <a:lnTo>
                  <a:pt x="152400" y="48615"/>
                </a:lnTo>
                <a:lnTo>
                  <a:pt x="133807" y="17830"/>
                </a:lnTo>
                <a:close/>
              </a:path>
              <a:path w="672464" h="102234">
                <a:moveTo>
                  <a:pt x="165105" y="67056"/>
                </a:moveTo>
                <a:lnTo>
                  <a:pt x="152400" y="67056"/>
                </a:lnTo>
                <a:lnTo>
                  <a:pt x="172364" y="100736"/>
                </a:lnTo>
                <a:lnTo>
                  <a:pt x="186080" y="100736"/>
                </a:lnTo>
                <a:lnTo>
                  <a:pt x="165105" y="67056"/>
                </a:lnTo>
                <a:close/>
              </a:path>
              <a:path w="672464" h="102234">
                <a:moveTo>
                  <a:pt x="184556" y="17830"/>
                </a:moveTo>
                <a:lnTo>
                  <a:pt x="170688" y="17830"/>
                </a:lnTo>
                <a:lnTo>
                  <a:pt x="153009" y="48615"/>
                </a:lnTo>
                <a:lnTo>
                  <a:pt x="165242" y="48615"/>
                </a:lnTo>
                <a:lnTo>
                  <a:pt x="184556" y="17830"/>
                </a:lnTo>
                <a:close/>
              </a:path>
              <a:path w="672464" h="102234">
                <a:moveTo>
                  <a:pt x="291737" y="10972"/>
                </a:moveTo>
                <a:lnTo>
                  <a:pt x="271881" y="10972"/>
                </a:lnTo>
                <a:lnTo>
                  <a:pt x="275767" y="12420"/>
                </a:lnTo>
                <a:lnTo>
                  <a:pt x="281559" y="18211"/>
                </a:lnTo>
                <a:lnTo>
                  <a:pt x="283006" y="22098"/>
                </a:lnTo>
                <a:lnTo>
                  <a:pt x="283006" y="26974"/>
                </a:lnTo>
                <a:lnTo>
                  <a:pt x="262699" y="62488"/>
                </a:lnTo>
                <a:lnTo>
                  <a:pt x="237591" y="90068"/>
                </a:lnTo>
                <a:lnTo>
                  <a:pt x="239572" y="100736"/>
                </a:lnTo>
                <a:lnTo>
                  <a:pt x="297180" y="100736"/>
                </a:lnTo>
                <a:lnTo>
                  <a:pt x="297180" y="90373"/>
                </a:lnTo>
                <a:lnTo>
                  <a:pt x="251917" y="90373"/>
                </a:lnTo>
                <a:lnTo>
                  <a:pt x="251917" y="89763"/>
                </a:lnTo>
                <a:lnTo>
                  <a:pt x="252323" y="89458"/>
                </a:lnTo>
                <a:lnTo>
                  <a:pt x="253669" y="88112"/>
                </a:lnTo>
                <a:lnTo>
                  <a:pt x="266852" y="74371"/>
                </a:lnTo>
                <a:lnTo>
                  <a:pt x="269087" y="72136"/>
                </a:lnTo>
                <a:lnTo>
                  <a:pt x="294465" y="33670"/>
                </a:lnTo>
                <a:lnTo>
                  <a:pt x="295351" y="25755"/>
                </a:lnTo>
                <a:lnTo>
                  <a:pt x="295351" y="18135"/>
                </a:lnTo>
                <a:lnTo>
                  <a:pt x="292887" y="12039"/>
                </a:lnTo>
                <a:lnTo>
                  <a:pt x="291737" y="10972"/>
                </a:lnTo>
                <a:close/>
              </a:path>
              <a:path w="672464" h="102234">
                <a:moveTo>
                  <a:pt x="297180" y="90068"/>
                </a:moveTo>
                <a:lnTo>
                  <a:pt x="267462" y="90068"/>
                </a:lnTo>
                <a:lnTo>
                  <a:pt x="251917" y="90373"/>
                </a:lnTo>
                <a:lnTo>
                  <a:pt x="297180" y="90373"/>
                </a:lnTo>
                <a:lnTo>
                  <a:pt x="297180" y="90068"/>
                </a:lnTo>
                <a:close/>
              </a:path>
              <a:path w="672464" h="102234">
                <a:moveTo>
                  <a:pt x="276352" y="609"/>
                </a:moveTo>
                <a:lnTo>
                  <a:pt x="260096" y="609"/>
                </a:lnTo>
                <a:lnTo>
                  <a:pt x="253746" y="2667"/>
                </a:lnTo>
                <a:lnTo>
                  <a:pt x="243992" y="10896"/>
                </a:lnTo>
                <a:lnTo>
                  <a:pt x="240842" y="16154"/>
                </a:lnTo>
                <a:lnTo>
                  <a:pt x="239420" y="22555"/>
                </a:lnTo>
                <a:lnTo>
                  <a:pt x="251460" y="25298"/>
                </a:lnTo>
                <a:lnTo>
                  <a:pt x="253492" y="15748"/>
                </a:lnTo>
                <a:lnTo>
                  <a:pt x="258673" y="10972"/>
                </a:lnTo>
                <a:lnTo>
                  <a:pt x="291737" y="10972"/>
                </a:lnTo>
                <a:lnTo>
                  <a:pt x="283032" y="2895"/>
                </a:lnTo>
                <a:lnTo>
                  <a:pt x="276352" y="609"/>
                </a:lnTo>
                <a:close/>
              </a:path>
              <a:path w="672464" h="102234">
                <a:moveTo>
                  <a:pt x="424268" y="26670"/>
                </a:moveTo>
                <a:lnTo>
                  <a:pt x="353250" y="26670"/>
                </a:lnTo>
                <a:lnTo>
                  <a:pt x="353250" y="37185"/>
                </a:lnTo>
                <a:lnTo>
                  <a:pt x="424268" y="37185"/>
                </a:lnTo>
                <a:lnTo>
                  <a:pt x="424268" y="26670"/>
                </a:lnTo>
                <a:close/>
              </a:path>
              <a:path w="672464" h="102234">
                <a:moveTo>
                  <a:pt x="424268" y="60807"/>
                </a:moveTo>
                <a:lnTo>
                  <a:pt x="353250" y="60807"/>
                </a:lnTo>
                <a:lnTo>
                  <a:pt x="353250" y="71323"/>
                </a:lnTo>
                <a:lnTo>
                  <a:pt x="424268" y="71323"/>
                </a:lnTo>
                <a:lnTo>
                  <a:pt x="424268" y="60807"/>
                </a:lnTo>
                <a:close/>
              </a:path>
              <a:path w="672464" h="102234">
                <a:moveTo>
                  <a:pt x="558380" y="0"/>
                </a:moveTo>
                <a:lnTo>
                  <a:pt x="543779" y="3228"/>
                </a:lnTo>
                <a:lnTo>
                  <a:pt x="533349" y="12915"/>
                </a:lnTo>
                <a:lnTo>
                  <a:pt x="527091" y="29060"/>
                </a:lnTo>
                <a:lnTo>
                  <a:pt x="525005" y="51663"/>
                </a:lnTo>
                <a:lnTo>
                  <a:pt x="525486" y="63827"/>
                </a:lnTo>
                <a:lnTo>
                  <a:pt x="542702" y="99060"/>
                </a:lnTo>
                <a:lnTo>
                  <a:pt x="557314" y="102108"/>
                </a:lnTo>
                <a:lnTo>
                  <a:pt x="571982" y="98888"/>
                </a:lnTo>
                <a:lnTo>
                  <a:pt x="580062" y="91440"/>
                </a:lnTo>
                <a:lnTo>
                  <a:pt x="550760" y="91440"/>
                </a:lnTo>
                <a:lnTo>
                  <a:pt x="545452" y="88087"/>
                </a:lnTo>
                <a:lnTo>
                  <a:pt x="537197" y="50596"/>
                </a:lnTo>
                <a:lnTo>
                  <a:pt x="537483" y="40867"/>
                </a:lnTo>
                <a:lnTo>
                  <a:pt x="550049" y="10668"/>
                </a:lnTo>
                <a:lnTo>
                  <a:pt x="581740" y="10668"/>
                </a:lnTo>
                <a:lnTo>
                  <a:pt x="578612" y="6900"/>
                </a:lnTo>
                <a:lnTo>
                  <a:pt x="573011" y="3067"/>
                </a:lnTo>
                <a:lnTo>
                  <a:pt x="566267" y="766"/>
                </a:lnTo>
                <a:lnTo>
                  <a:pt x="558380" y="0"/>
                </a:lnTo>
                <a:close/>
              </a:path>
              <a:path w="672464" h="102234">
                <a:moveTo>
                  <a:pt x="581740" y="10668"/>
                </a:moveTo>
                <a:lnTo>
                  <a:pt x="564883" y="10668"/>
                </a:lnTo>
                <a:lnTo>
                  <a:pt x="570268" y="14046"/>
                </a:lnTo>
                <a:lnTo>
                  <a:pt x="573620" y="20802"/>
                </a:lnTo>
                <a:lnTo>
                  <a:pt x="575821" y="26531"/>
                </a:lnTo>
                <a:lnTo>
                  <a:pt x="577392" y="33585"/>
                </a:lnTo>
                <a:lnTo>
                  <a:pt x="578335" y="41962"/>
                </a:lnTo>
                <a:lnTo>
                  <a:pt x="578650" y="51663"/>
                </a:lnTo>
                <a:lnTo>
                  <a:pt x="578359" y="61326"/>
                </a:lnTo>
                <a:lnTo>
                  <a:pt x="565594" y="91440"/>
                </a:lnTo>
                <a:lnTo>
                  <a:pt x="580062" y="91440"/>
                </a:lnTo>
                <a:lnTo>
                  <a:pt x="582460" y="89230"/>
                </a:lnTo>
                <a:lnTo>
                  <a:pt x="588746" y="73132"/>
                </a:lnTo>
                <a:lnTo>
                  <a:pt x="590842" y="50596"/>
                </a:lnTo>
                <a:lnTo>
                  <a:pt x="590356" y="38428"/>
                </a:lnTo>
                <a:lnTo>
                  <a:pt x="588899" y="27984"/>
                </a:lnTo>
                <a:lnTo>
                  <a:pt x="586470" y="19264"/>
                </a:lnTo>
                <a:lnTo>
                  <a:pt x="583069" y="12268"/>
                </a:lnTo>
                <a:lnTo>
                  <a:pt x="581740" y="10668"/>
                </a:lnTo>
                <a:close/>
              </a:path>
              <a:path w="672464" h="102234">
                <a:moveTo>
                  <a:pt x="649516" y="0"/>
                </a:moveTo>
                <a:lnTo>
                  <a:pt x="631837" y="0"/>
                </a:lnTo>
                <a:lnTo>
                  <a:pt x="624674" y="2336"/>
                </a:lnTo>
                <a:lnTo>
                  <a:pt x="613691" y="11709"/>
                </a:lnTo>
                <a:lnTo>
                  <a:pt x="610958" y="18389"/>
                </a:lnTo>
                <a:lnTo>
                  <a:pt x="610958" y="33629"/>
                </a:lnTo>
                <a:lnTo>
                  <a:pt x="612330" y="38760"/>
                </a:lnTo>
                <a:lnTo>
                  <a:pt x="617816" y="46278"/>
                </a:lnTo>
                <a:lnTo>
                  <a:pt x="621271" y="48615"/>
                </a:lnTo>
                <a:lnTo>
                  <a:pt x="625436" y="49530"/>
                </a:lnTo>
                <a:lnTo>
                  <a:pt x="625436" y="50139"/>
                </a:lnTo>
                <a:lnTo>
                  <a:pt x="620356" y="51663"/>
                </a:lnTo>
                <a:lnTo>
                  <a:pt x="616165" y="54406"/>
                </a:lnTo>
                <a:lnTo>
                  <a:pt x="609561" y="62331"/>
                </a:lnTo>
                <a:lnTo>
                  <a:pt x="607910" y="67665"/>
                </a:lnTo>
                <a:lnTo>
                  <a:pt x="607910" y="74371"/>
                </a:lnTo>
                <a:lnTo>
                  <a:pt x="609911" y="86506"/>
                </a:lnTo>
                <a:lnTo>
                  <a:pt x="615911" y="95173"/>
                </a:lnTo>
                <a:lnTo>
                  <a:pt x="625913" y="100374"/>
                </a:lnTo>
                <a:lnTo>
                  <a:pt x="639914" y="102108"/>
                </a:lnTo>
                <a:lnTo>
                  <a:pt x="650074" y="102108"/>
                </a:lnTo>
                <a:lnTo>
                  <a:pt x="658025" y="99618"/>
                </a:lnTo>
                <a:lnTo>
                  <a:pt x="666577" y="92202"/>
                </a:lnTo>
                <a:lnTo>
                  <a:pt x="633615" y="92202"/>
                </a:lnTo>
                <a:lnTo>
                  <a:pt x="628586" y="90576"/>
                </a:lnTo>
                <a:lnTo>
                  <a:pt x="621677" y="84074"/>
                </a:lnTo>
                <a:lnTo>
                  <a:pt x="619950" y="79502"/>
                </a:lnTo>
                <a:lnTo>
                  <a:pt x="619950" y="73609"/>
                </a:lnTo>
                <a:lnTo>
                  <a:pt x="621179" y="65608"/>
                </a:lnTo>
                <a:lnTo>
                  <a:pt x="624865" y="59893"/>
                </a:lnTo>
                <a:lnTo>
                  <a:pt x="631009" y="56464"/>
                </a:lnTo>
                <a:lnTo>
                  <a:pt x="639610" y="55321"/>
                </a:lnTo>
                <a:lnTo>
                  <a:pt x="666072" y="55321"/>
                </a:lnTo>
                <a:lnTo>
                  <a:pt x="663994" y="52959"/>
                </a:lnTo>
                <a:lnTo>
                  <a:pt x="659777" y="50596"/>
                </a:lnTo>
                <a:lnTo>
                  <a:pt x="654697" y="49682"/>
                </a:lnTo>
                <a:lnTo>
                  <a:pt x="654697" y="49072"/>
                </a:lnTo>
                <a:lnTo>
                  <a:pt x="661165" y="45739"/>
                </a:lnTo>
                <a:lnTo>
                  <a:pt x="661466" y="45415"/>
                </a:lnTo>
                <a:lnTo>
                  <a:pt x="634479" y="45415"/>
                </a:lnTo>
                <a:lnTo>
                  <a:pt x="630135" y="43764"/>
                </a:lnTo>
                <a:lnTo>
                  <a:pt x="623938" y="37160"/>
                </a:lnTo>
                <a:lnTo>
                  <a:pt x="622490" y="32816"/>
                </a:lnTo>
                <a:lnTo>
                  <a:pt x="622388" y="21336"/>
                </a:lnTo>
                <a:lnTo>
                  <a:pt x="623938" y="17322"/>
                </a:lnTo>
                <a:lnTo>
                  <a:pt x="630135" y="11633"/>
                </a:lnTo>
                <a:lnTo>
                  <a:pt x="634530" y="10210"/>
                </a:lnTo>
                <a:lnTo>
                  <a:pt x="665906" y="10210"/>
                </a:lnTo>
                <a:lnTo>
                  <a:pt x="656526" y="2209"/>
                </a:lnTo>
                <a:lnTo>
                  <a:pt x="649516" y="0"/>
                </a:lnTo>
                <a:close/>
              </a:path>
              <a:path w="672464" h="102234">
                <a:moveTo>
                  <a:pt x="666072" y="55321"/>
                </a:moveTo>
                <a:lnTo>
                  <a:pt x="639610" y="55321"/>
                </a:lnTo>
                <a:lnTo>
                  <a:pt x="648744" y="56473"/>
                </a:lnTo>
                <a:lnTo>
                  <a:pt x="655269" y="59931"/>
                </a:lnTo>
                <a:lnTo>
                  <a:pt x="659125" y="65608"/>
                </a:lnTo>
                <a:lnTo>
                  <a:pt x="659239" y="66040"/>
                </a:lnTo>
                <a:lnTo>
                  <a:pt x="660464" y="73609"/>
                </a:lnTo>
                <a:lnTo>
                  <a:pt x="660393" y="74371"/>
                </a:lnTo>
                <a:lnTo>
                  <a:pt x="659222" y="81829"/>
                </a:lnTo>
                <a:lnTo>
                  <a:pt x="655421" y="87591"/>
                </a:lnTo>
                <a:lnTo>
                  <a:pt x="649087" y="91049"/>
                </a:lnTo>
                <a:lnTo>
                  <a:pt x="640219" y="92202"/>
                </a:lnTo>
                <a:lnTo>
                  <a:pt x="666577" y="92202"/>
                </a:lnTo>
                <a:lnTo>
                  <a:pt x="669505" y="89662"/>
                </a:lnTo>
                <a:lnTo>
                  <a:pt x="672376" y="82499"/>
                </a:lnTo>
                <a:lnTo>
                  <a:pt x="672269" y="65693"/>
                </a:lnTo>
                <a:lnTo>
                  <a:pt x="670699" y="60579"/>
                </a:lnTo>
                <a:lnTo>
                  <a:pt x="666072" y="55321"/>
                </a:lnTo>
                <a:close/>
              </a:path>
              <a:path w="672464" h="102234">
                <a:moveTo>
                  <a:pt x="665906" y="10210"/>
                </a:moveTo>
                <a:lnTo>
                  <a:pt x="645807" y="10210"/>
                </a:lnTo>
                <a:lnTo>
                  <a:pt x="650151" y="11709"/>
                </a:lnTo>
                <a:lnTo>
                  <a:pt x="656348" y="17703"/>
                </a:lnTo>
                <a:lnTo>
                  <a:pt x="657898" y="21742"/>
                </a:lnTo>
                <a:lnTo>
                  <a:pt x="657898" y="32816"/>
                </a:lnTo>
                <a:lnTo>
                  <a:pt x="656323" y="37414"/>
                </a:lnTo>
                <a:lnTo>
                  <a:pt x="650024" y="43815"/>
                </a:lnTo>
                <a:lnTo>
                  <a:pt x="645655" y="45415"/>
                </a:lnTo>
                <a:lnTo>
                  <a:pt x="661466" y="45415"/>
                </a:lnTo>
                <a:lnTo>
                  <a:pt x="665784" y="40767"/>
                </a:lnTo>
                <a:lnTo>
                  <a:pt x="668556" y="34156"/>
                </a:lnTo>
                <a:lnTo>
                  <a:pt x="669412" y="26517"/>
                </a:lnTo>
                <a:lnTo>
                  <a:pt x="669419" y="17322"/>
                </a:lnTo>
                <a:lnTo>
                  <a:pt x="666889" y="11049"/>
                </a:lnTo>
                <a:lnTo>
                  <a:pt x="665906" y="1021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26257" y="1236520"/>
            <a:ext cx="6678382" cy="18157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59920" y="1447512"/>
            <a:ext cx="4744721" cy="17949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59919" y="1648692"/>
            <a:ext cx="4758051" cy="198353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7551261" y="1884218"/>
            <a:ext cx="753377" cy="146008"/>
          </a:xfrm>
          <a:custGeom>
            <a:avLst/>
            <a:gdLst/>
            <a:ahLst/>
            <a:cxnLst/>
            <a:rect l="l" t="t" r="r" b="b"/>
            <a:pathLst>
              <a:path w="523239" h="148589">
                <a:moveTo>
                  <a:pt x="21031" y="111556"/>
                </a:moveTo>
                <a:lnTo>
                  <a:pt x="8534" y="123139"/>
                </a:lnTo>
                <a:lnTo>
                  <a:pt x="12911" y="128077"/>
                </a:lnTo>
                <a:lnTo>
                  <a:pt x="17811" y="132683"/>
                </a:lnTo>
                <a:lnTo>
                  <a:pt x="57607" y="148437"/>
                </a:lnTo>
                <a:lnTo>
                  <a:pt x="68275" y="148437"/>
                </a:lnTo>
                <a:lnTo>
                  <a:pt x="76301" y="145846"/>
                </a:lnTo>
                <a:lnTo>
                  <a:pt x="87071" y="135483"/>
                </a:lnTo>
                <a:lnTo>
                  <a:pt x="87600" y="134264"/>
                </a:lnTo>
                <a:lnTo>
                  <a:pt x="57302" y="134264"/>
                </a:lnTo>
                <a:lnTo>
                  <a:pt x="47434" y="132845"/>
                </a:lnTo>
                <a:lnTo>
                  <a:pt x="38099" y="128587"/>
                </a:lnTo>
                <a:lnTo>
                  <a:pt x="29298" y="121491"/>
                </a:lnTo>
                <a:lnTo>
                  <a:pt x="21031" y="111556"/>
                </a:lnTo>
                <a:close/>
              </a:path>
              <a:path w="523239" h="148589">
                <a:moveTo>
                  <a:pt x="88938" y="112928"/>
                </a:moveTo>
                <a:lnTo>
                  <a:pt x="65379" y="112928"/>
                </a:lnTo>
                <a:lnTo>
                  <a:pt x="67665" y="113817"/>
                </a:lnTo>
                <a:lnTo>
                  <a:pt x="71323" y="117373"/>
                </a:lnTo>
                <a:lnTo>
                  <a:pt x="72175" y="119481"/>
                </a:lnTo>
                <a:lnTo>
                  <a:pt x="72237" y="126238"/>
                </a:lnTo>
                <a:lnTo>
                  <a:pt x="70789" y="129184"/>
                </a:lnTo>
                <a:lnTo>
                  <a:pt x="64998" y="133248"/>
                </a:lnTo>
                <a:lnTo>
                  <a:pt x="61467" y="134264"/>
                </a:lnTo>
                <a:lnTo>
                  <a:pt x="87600" y="134264"/>
                </a:lnTo>
                <a:lnTo>
                  <a:pt x="89763" y="129286"/>
                </a:lnTo>
                <a:lnTo>
                  <a:pt x="89763" y="114858"/>
                </a:lnTo>
                <a:lnTo>
                  <a:pt x="88938" y="112928"/>
                </a:lnTo>
                <a:close/>
              </a:path>
              <a:path w="523239" h="148589">
                <a:moveTo>
                  <a:pt x="55473" y="99232"/>
                </a:moveTo>
                <a:lnTo>
                  <a:pt x="49796" y="101003"/>
                </a:lnTo>
                <a:lnTo>
                  <a:pt x="44186" y="104384"/>
                </a:lnTo>
                <a:lnTo>
                  <a:pt x="39471" y="109118"/>
                </a:lnTo>
                <a:lnTo>
                  <a:pt x="51206" y="119481"/>
                </a:lnTo>
                <a:lnTo>
                  <a:pt x="54051" y="115112"/>
                </a:lnTo>
                <a:lnTo>
                  <a:pt x="57861" y="112928"/>
                </a:lnTo>
                <a:lnTo>
                  <a:pt x="88938" y="112928"/>
                </a:lnTo>
                <a:lnTo>
                  <a:pt x="87299" y="109093"/>
                </a:lnTo>
                <a:lnTo>
                  <a:pt x="80024" y="102717"/>
                </a:lnTo>
                <a:lnTo>
                  <a:pt x="55473" y="102717"/>
                </a:lnTo>
                <a:lnTo>
                  <a:pt x="55473" y="99232"/>
                </a:lnTo>
                <a:close/>
              </a:path>
              <a:path w="523239" h="148589">
                <a:moveTo>
                  <a:pt x="161645" y="31546"/>
                </a:moveTo>
                <a:lnTo>
                  <a:pt x="149656" y="31546"/>
                </a:lnTo>
                <a:lnTo>
                  <a:pt x="143332" y="34086"/>
                </a:lnTo>
                <a:lnTo>
                  <a:pt x="132664" y="44246"/>
                </a:lnTo>
                <a:lnTo>
                  <a:pt x="129997" y="51460"/>
                </a:lnTo>
                <a:lnTo>
                  <a:pt x="130066" y="61772"/>
                </a:lnTo>
                <a:lnTo>
                  <a:pt x="146875" y="96926"/>
                </a:lnTo>
                <a:lnTo>
                  <a:pt x="158648" y="105003"/>
                </a:lnTo>
                <a:lnTo>
                  <a:pt x="170078" y="92964"/>
                </a:lnTo>
                <a:lnTo>
                  <a:pt x="160343" y="86544"/>
                </a:lnTo>
                <a:lnTo>
                  <a:pt x="153390" y="79171"/>
                </a:lnTo>
                <a:lnTo>
                  <a:pt x="149304" y="71018"/>
                </a:lnTo>
                <a:lnTo>
                  <a:pt x="149198" y="70713"/>
                </a:lnTo>
                <a:lnTo>
                  <a:pt x="147858" y="61772"/>
                </a:lnTo>
                <a:lnTo>
                  <a:pt x="147827" y="56388"/>
                </a:lnTo>
                <a:lnTo>
                  <a:pt x="148894" y="52603"/>
                </a:lnTo>
                <a:lnTo>
                  <a:pt x="153161" y="47828"/>
                </a:lnTo>
                <a:lnTo>
                  <a:pt x="155701" y="46634"/>
                </a:lnTo>
                <a:lnTo>
                  <a:pt x="188232" y="46634"/>
                </a:lnTo>
                <a:lnTo>
                  <a:pt x="188467" y="46329"/>
                </a:lnTo>
                <a:lnTo>
                  <a:pt x="222351" y="46329"/>
                </a:lnTo>
                <a:lnTo>
                  <a:pt x="222351" y="43129"/>
                </a:lnTo>
                <a:lnTo>
                  <a:pt x="176021" y="43129"/>
                </a:lnTo>
                <a:lnTo>
                  <a:pt x="174599" y="39471"/>
                </a:lnTo>
                <a:lnTo>
                  <a:pt x="172237" y="36626"/>
                </a:lnTo>
                <a:lnTo>
                  <a:pt x="165633" y="32562"/>
                </a:lnTo>
                <a:lnTo>
                  <a:pt x="161645" y="31546"/>
                </a:lnTo>
                <a:close/>
              </a:path>
              <a:path w="523239" h="148589">
                <a:moveTo>
                  <a:pt x="71221" y="98298"/>
                </a:moveTo>
                <a:lnTo>
                  <a:pt x="63703" y="98298"/>
                </a:lnTo>
                <a:lnTo>
                  <a:pt x="56302" y="98974"/>
                </a:lnTo>
                <a:lnTo>
                  <a:pt x="55473" y="99232"/>
                </a:lnTo>
                <a:lnTo>
                  <a:pt x="55473" y="102717"/>
                </a:lnTo>
                <a:lnTo>
                  <a:pt x="72999" y="102717"/>
                </a:lnTo>
                <a:lnTo>
                  <a:pt x="72999" y="98914"/>
                </a:lnTo>
                <a:lnTo>
                  <a:pt x="71221" y="98298"/>
                </a:lnTo>
                <a:close/>
              </a:path>
              <a:path w="523239" h="148589">
                <a:moveTo>
                  <a:pt x="72999" y="98914"/>
                </a:moveTo>
                <a:lnTo>
                  <a:pt x="72999" y="102717"/>
                </a:lnTo>
                <a:lnTo>
                  <a:pt x="80024" y="102717"/>
                </a:lnTo>
                <a:lnTo>
                  <a:pt x="77444" y="100457"/>
                </a:lnTo>
                <a:lnTo>
                  <a:pt x="72999" y="98914"/>
                </a:lnTo>
                <a:close/>
              </a:path>
              <a:path w="523239" h="148589">
                <a:moveTo>
                  <a:pt x="222351" y="46329"/>
                </a:moveTo>
                <a:lnTo>
                  <a:pt x="198831" y="46329"/>
                </a:lnTo>
                <a:lnTo>
                  <a:pt x="201879" y="47396"/>
                </a:lnTo>
                <a:lnTo>
                  <a:pt x="204520" y="49530"/>
                </a:lnTo>
                <a:lnTo>
                  <a:pt x="204520" y="102717"/>
                </a:lnTo>
                <a:lnTo>
                  <a:pt x="222351" y="102717"/>
                </a:lnTo>
                <a:lnTo>
                  <a:pt x="222351" y="46329"/>
                </a:lnTo>
                <a:close/>
              </a:path>
              <a:path w="523239" h="148589">
                <a:moveTo>
                  <a:pt x="72999" y="78790"/>
                </a:moveTo>
                <a:lnTo>
                  <a:pt x="55473" y="78790"/>
                </a:lnTo>
                <a:lnTo>
                  <a:pt x="55473" y="99232"/>
                </a:lnTo>
                <a:lnTo>
                  <a:pt x="56302" y="98974"/>
                </a:lnTo>
                <a:lnTo>
                  <a:pt x="63703" y="98298"/>
                </a:lnTo>
                <a:lnTo>
                  <a:pt x="72999" y="98298"/>
                </a:lnTo>
                <a:lnTo>
                  <a:pt x="72999" y="78790"/>
                </a:lnTo>
                <a:close/>
              </a:path>
              <a:path w="523239" h="148589">
                <a:moveTo>
                  <a:pt x="72999" y="98298"/>
                </a:moveTo>
                <a:lnTo>
                  <a:pt x="71221" y="98298"/>
                </a:lnTo>
                <a:lnTo>
                  <a:pt x="72999" y="98914"/>
                </a:lnTo>
                <a:lnTo>
                  <a:pt x="72999" y="98298"/>
                </a:lnTo>
                <a:close/>
              </a:path>
              <a:path w="523239" h="148589">
                <a:moveTo>
                  <a:pt x="82143" y="70713"/>
                </a:moveTo>
                <a:lnTo>
                  <a:pt x="84886" y="86106"/>
                </a:lnTo>
                <a:lnTo>
                  <a:pt x="94132" y="87122"/>
                </a:lnTo>
                <a:lnTo>
                  <a:pt x="102107" y="85039"/>
                </a:lnTo>
                <a:lnTo>
                  <a:pt x="115519" y="74676"/>
                </a:lnTo>
                <a:lnTo>
                  <a:pt x="116796" y="71831"/>
                </a:lnTo>
                <a:lnTo>
                  <a:pt x="87426" y="71831"/>
                </a:lnTo>
                <a:lnTo>
                  <a:pt x="82143" y="70713"/>
                </a:lnTo>
                <a:close/>
              </a:path>
              <a:path w="523239" h="148589">
                <a:moveTo>
                  <a:pt x="34340" y="28194"/>
                </a:moveTo>
                <a:lnTo>
                  <a:pt x="26339" y="30302"/>
                </a:lnTo>
                <a:lnTo>
                  <a:pt x="12826" y="40563"/>
                </a:lnTo>
                <a:lnTo>
                  <a:pt x="9587" y="47701"/>
                </a:lnTo>
                <a:lnTo>
                  <a:pt x="9569" y="66294"/>
                </a:lnTo>
                <a:lnTo>
                  <a:pt x="12115" y="72720"/>
                </a:lnTo>
                <a:lnTo>
                  <a:pt x="22783" y="83185"/>
                </a:lnTo>
                <a:lnTo>
                  <a:pt x="29311" y="85801"/>
                </a:lnTo>
                <a:lnTo>
                  <a:pt x="44754" y="85801"/>
                </a:lnTo>
                <a:lnTo>
                  <a:pt x="50698" y="83464"/>
                </a:lnTo>
                <a:lnTo>
                  <a:pt x="54863" y="78790"/>
                </a:lnTo>
                <a:lnTo>
                  <a:pt x="72999" y="78790"/>
                </a:lnTo>
                <a:lnTo>
                  <a:pt x="72999" y="71018"/>
                </a:lnTo>
                <a:lnTo>
                  <a:pt x="36728" y="71018"/>
                </a:lnTo>
                <a:lnTo>
                  <a:pt x="33477" y="69799"/>
                </a:lnTo>
                <a:lnTo>
                  <a:pt x="28397" y="64922"/>
                </a:lnTo>
                <a:lnTo>
                  <a:pt x="27127" y="61772"/>
                </a:lnTo>
                <a:lnTo>
                  <a:pt x="27239" y="52603"/>
                </a:lnTo>
                <a:lnTo>
                  <a:pt x="28981" y="49072"/>
                </a:lnTo>
                <a:lnTo>
                  <a:pt x="36398" y="44196"/>
                </a:lnTo>
                <a:lnTo>
                  <a:pt x="40944" y="43484"/>
                </a:lnTo>
                <a:lnTo>
                  <a:pt x="46148" y="43484"/>
                </a:lnTo>
                <a:lnTo>
                  <a:pt x="43586" y="29108"/>
                </a:lnTo>
                <a:lnTo>
                  <a:pt x="34340" y="28194"/>
                </a:lnTo>
                <a:close/>
              </a:path>
              <a:path w="523239" h="148589">
                <a:moveTo>
                  <a:pt x="188232" y="46634"/>
                </a:moveTo>
                <a:lnTo>
                  <a:pt x="161797" y="46634"/>
                </a:lnTo>
                <a:lnTo>
                  <a:pt x="164261" y="47701"/>
                </a:lnTo>
                <a:lnTo>
                  <a:pt x="167817" y="51968"/>
                </a:lnTo>
                <a:lnTo>
                  <a:pt x="168706" y="55016"/>
                </a:lnTo>
                <a:lnTo>
                  <a:pt x="168706" y="74066"/>
                </a:lnTo>
                <a:lnTo>
                  <a:pt x="185013" y="74066"/>
                </a:lnTo>
                <a:lnTo>
                  <a:pt x="185013" y="50800"/>
                </a:lnTo>
                <a:lnTo>
                  <a:pt x="188232" y="46634"/>
                </a:lnTo>
                <a:close/>
              </a:path>
              <a:path w="523239" h="148589">
                <a:moveTo>
                  <a:pt x="116950" y="44348"/>
                </a:moveTo>
                <a:lnTo>
                  <a:pt x="91947" y="44348"/>
                </a:lnTo>
                <a:lnTo>
                  <a:pt x="95097" y="45542"/>
                </a:lnTo>
                <a:lnTo>
                  <a:pt x="99974" y="50317"/>
                </a:lnTo>
                <a:lnTo>
                  <a:pt x="101193" y="53441"/>
                </a:lnTo>
                <a:lnTo>
                  <a:pt x="101193" y="62484"/>
                </a:lnTo>
                <a:lnTo>
                  <a:pt x="99339" y="66294"/>
                </a:lnTo>
                <a:lnTo>
                  <a:pt x="91922" y="71170"/>
                </a:lnTo>
                <a:lnTo>
                  <a:pt x="87426" y="71831"/>
                </a:lnTo>
                <a:lnTo>
                  <a:pt x="116796" y="71831"/>
                </a:lnTo>
                <a:lnTo>
                  <a:pt x="118871" y="67208"/>
                </a:lnTo>
                <a:lnTo>
                  <a:pt x="118811" y="49072"/>
                </a:lnTo>
                <a:lnTo>
                  <a:pt x="116950" y="44348"/>
                </a:lnTo>
                <a:close/>
              </a:path>
              <a:path w="523239" h="148589">
                <a:moveTo>
                  <a:pt x="72999" y="16154"/>
                </a:moveTo>
                <a:lnTo>
                  <a:pt x="55473" y="16154"/>
                </a:lnTo>
                <a:lnTo>
                  <a:pt x="55473" y="59690"/>
                </a:lnTo>
                <a:lnTo>
                  <a:pt x="54127" y="63525"/>
                </a:lnTo>
                <a:lnTo>
                  <a:pt x="48742" y="69519"/>
                </a:lnTo>
                <a:lnTo>
                  <a:pt x="45161" y="71018"/>
                </a:lnTo>
                <a:lnTo>
                  <a:pt x="72999" y="71018"/>
                </a:lnTo>
                <a:lnTo>
                  <a:pt x="72999" y="55524"/>
                </a:lnTo>
                <a:lnTo>
                  <a:pt x="74396" y="51714"/>
                </a:lnTo>
                <a:lnTo>
                  <a:pt x="79984" y="45821"/>
                </a:lnTo>
                <a:lnTo>
                  <a:pt x="83616" y="44348"/>
                </a:lnTo>
                <a:lnTo>
                  <a:pt x="116950" y="44348"/>
                </a:lnTo>
                <a:lnTo>
                  <a:pt x="116230" y="42519"/>
                </a:lnTo>
                <a:lnTo>
                  <a:pt x="110170" y="36576"/>
                </a:lnTo>
                <a:lnTo>
                  <a:pt x="72999" y="36576"/>
                </a:lnTo>
                <a:lnTo>
                  <a:pt x="72999" y="16154"/>
                </a:lnTo>
                <a:close/>
              </a:path>
              <a:path w="523239" h="148589">
                <a:moveTo>
                  <a:pt x="46148" y="43484"/>
                </a:moveTo>
                <a:lnTo>
                  <a:pt x="40944" y="43484"/>
                </a:lnTo>
                <a:lnTo>
                  <a:pt x="46329" y="44500"/>
                </a:lnTo>
                <a:lnTo>
                  <a:pt x="46148" y="43484"/>
                </a:lnTo>
                <a:close/>
              </a:path>
              <a:path w="523239" h="148589">
                <a:moveTo>
                  <a:pt x="197357" y="30937"/>
                </a:moveTo>
                <a:lnTo>
                  <a:pt x="188620" y="30937"/>
                </a:lnTo>
                <a:lnTo>
                  <a:pt x="185369" y="32004"/>
                </a:lnTo>
                <a:lnTo>
                  <a:pt x="179476" y="36271"/>
                </a:lnTo>
                <a:lnTo>
                  <a:pt x="177545" y="39268"/>
                </a:lnTo>
                <a:lnTo>
                  <a:pt x="176631" y="43129"/>
                </a:lnTo>
                <a:lnTo>
                  <a:pt x="222351" y="43129"/>
                </a:lnTo>
                <a:lnTo>
                  <a:pt x="222351" y="34899"/>
                </a:lnTo>
                <a:lnTo>
                  <a:pt x="203911" y="34899"/>
                </a:lnTo>
                <a:lnTo>
                  <a:pt x="201269" y="32258"/>
                </a:lnTo>
                <a:lnTo>
                  <a:pt x="197357" y="30937"/>
                </a:lnTo>
                <a:close/>
              </a:path>
              <a:path w="523239" h="148589">
                <a:moveTo>
                  <a:pt x="99161" y="29565"/>
                </a:moveTo>
                <a:lnTo>
                  <a:pt x="84023" y="29565"/>
                </a:lnTo>
                <a:lnTo>
                  <a:pt x="78079" y="31902"/>
                </a:lnTo>
                <a:lnTo>
                  <a:pt x="73609" y="36576"/>
                </a:lnTo>
                <a:lnTo>
                  <a:pt x="110170" y="36576"/>
                </a:lnTo>
                <a:lnTo>
                  <a:pt x="105663" y="32156"/>
                </a:lnTo>
                <a:lnTo>
                  <a:pt x="99161" y="29565"/>
                </a:lnTo>
                <a:close/>
              </a:path>
              <a:path w="523239" h="148589">
                <a:moveTo>
                  <a:pt x="222351" y="16154"/>
                </a:moveTo>
                <a:lnTo>
                  <a:pt x="204520" y="16154"/>
                </a:lnTo>
                <a:lnTo>
                  <a:pt x="204520" y="34899"/>
                </a:lnTo>
                <a:lnTo>
                  <a:pt x="222351" y="34899"/>
                </a:lnTo>
                <a:lnTo>
                  <a:pt x="222351" y="16154"/>
                </a:lnTo>
                <a:close/>
              </a:path>
              <a:path w="523239" h="148589">
                <a:moveTo>
                  <a:pt x="120091" y="2133"/>
                </a:moveTo>
                <a:lnTo>
                  <a:pt x="0" y="2133"/>
                </a:lnTo>
                <a:lnTo>
                  <a:pt x="0" y="16154"/>
                </a:lnTo>
                <a:lnTo>
                  <a:pt x="120091" y="16154"/>
                </a:lnTo>
                <a:lnTo>
                  <a:pt x="120091" y="2133"/>
                </a:lnTo>
                <a:close/>
              </a:path>
              <a:path w="523239" h="148589">
                <a:moveTo>
                  <a:pt x="128320" y="2133"/>
                </a:moveTo>
                <a:lnTo>
                  <a:pt x="120091" y="2133"/>
                </a:lnTo>
                <a:lnTo>
                  <a:pt x="120091" y="16154"/>
                </a:lnTo>
                <a:lnTo>
                  <a:pt x="128320" y="16154"/>
                </a:lnTo>
                <a:lnTo>
                  <a:pt x="128320" y="2133"/>
                </a:lnTo>
                <a:close/>
              </a:path>
              <a:path w="523239" h="148589">
                <a:moveTo>
                  <a:pt x="239267" y="2133"/>
                </a:moveTo>
                <a:lnTo>
                  <a:pt x="128320" y="2133"/>
                </a:lnTo>
                <a:lnTo>
                  <a:pt x="128320" y="16154"/>
                </a:lnTo>
                <a:lnTo>
                  <a:pt x="239267" y="16154"/>
                </a:lnTo>
                <a:lnTo>
                  <a:pt x="239267" y="2133"/>
                </a:lnTo>
                <a:close/>
              </a:path>
              <a:path w="523239" h="148589">
                <a:moveTo>
                  <a:pt x="428091" y="79705"/>
                </a:moveTo>
                <a:lnTo>
                  <a:pt x="410413" y="79705"/>
                </a:lnTo>
                <a:lnTo>
                  <a:pt x="410413" y="102717"/>
                </a:lnTo>
                <a:lnTo>
                  <a:pt x="428091" y="102717"/>
                </a:lnTo>
                <a:lnTo>
                  <a:pt x="428091" y="79705"/>
                </a:lnTo>
                <a:close/>
              </a:path>
              <a:path w="523239" h="148589">
                <a:moveTo>
                  <a:pt x="428091" y="1524"/>
                </a:moveTo>
                <a:lnTo>
                  <a:pt x="406603" y="1524"/>
                </a:lnTo>
                <a:lnTo>
                  <a:pt x="367588" y="65074"/>
                </a:lnTo>
                <a:lnTo>
                  <a:pt x="371551" y="79705"/>
                </a:lnTo>
                <a:lnTo>
                  <a:pt x="441807" y="79705"/>
                </a:lnTo>
                <a:lnTo>
                  <a:pt x="441807" y="64465"/>
                </a:lnTo>
                <a:lnTo>
                  <a:pt x="386333" y="64465"/>
                </a:lnTo>
                <a:lnTo>
                  <a:pt x="401421" y="39928"/>
                </a:lnTo>
                <a:lnTo>
                  <a:pt x="411632" y="20574"/>
                </a:lnTo>
                <a:lnTo>
                  <a:pt x="428091" y="20574"/>
                </a:lnTo>
                <a:lnTo>
                  <a:pt x="428091" y="1524"/>
                </a:lnTo>
                <a:close/>
              </a:path>
              <a:path w="523239" h="148589">
                <a:moveTo>
                  <a:pt x="428091" y="20574"/>
                </a:moveTo>
                <a:lnTo>
                  <a:pt x="412241" y="20574"/>
                </a:lnTo>
                <a:lnTo>
                  <a:pt x="410413" y="44196"/>
                </a:lnTo>
                <a:lnTo>
                  <a:pt x="410413" y="64465"/>
                </a:lnTo>
                <a:lnTo>
                  <a:pt x="428091" y="64465"/>
                </a:lnTo>
                <a:lnTo>
                  <a:pt x="428091" y="20574"/>
                </a:lnTo>
                <a:close/>
              </a:path>
              <a:path w="523239" h="148589">
                <a:moveTo>
                  <a:pt x="487667" y="0"/>
                </a:moveTo>
                <a:lnTo>
                  <a:pt x="471665" y="3295"/>
                </a:lnTo>
                <a:lnTo>
                  <a:pt x="460235" y="13182"/>
                </a:lnTo>
                <a:lnTo>
                  <a:pt x="453377" y="29660"/>
                </a:lnTo>
                <a:lnTo>
                  <a:pt x="451091" y="52730"/>
                </a:lnTo>
                <a:lnTo>
                  <a:pt x="451605" y="65112"/>
                </a:lnTo>
                <a:lnTo>
                  <a:pt x="470103" y="101117"/>
                </a:lnTo>
                <a:lnTo>
                  <a:pt x="485990" y="104241"/>
                </a:lnTo>
                <a:lnTo>
                  <a:pt x="502059" y="100974"/>
                </a:lnTo>
                <a:lnTo>
                  <a:pt x="513537" y="91173"/>
                </a:lnTo>
                <a:lnTo>
                  <a:pt x="514709" y="88392"/>
                </a:lnTo>
                <a:lnTo>
                  <a:pt x="480961" y="88392"/>
                </a:lnTo>
                <a:lnTo>
                  <a:pt x="476516" y="85445"/>
                </a:lnTo>
                <a:lnTo>
                  <a:pt x="469531" y="51968"/>
                </a:lnTo>
                <a:lnTo>
                  <a:pt x="469760" y="43038"/>
                </a:lnTo>
                <a:lnTo>
                  <a:pt x="480047" y="15849"/>
                </a:lnTo>
                <a:lnTo>
                  <a:pt x="515967" y="15849"/>
                </a:lnTo>
                <a:lnTo>
                  <a:pt x="514337" y="12649"/>
                </a:lnTo>
                <a:lnTo>
                  <a:pt x="509527" y="7115"/>
                </a:lnTo>
                <a:lnTo>
                  <a:pt x="503478" y="3162"/>
                </a:lnTo>
                <a:lnTo>
                  <a:pt x="496192" y="790"/>
                </a:lnTo>
                <a:lnTo>
                  <a:pt x="487667" y="0"/>
                </a:lnTo>
                <a:close/>
              </a:path>
              <a:path w="523239" h="148589">
                <a:moveTo>
                  <a:pt x="515967" y="15849"/>
                </a:moveTo>
                <a:lnTo>
                  <a:pt x="492645" y="15849"/>
                </a:lnTo>
                <a:lnTo>
                  <a:pt x="497166" y="18872"/>
                </a:lnTo>
                <a:lnTo>
                  <a:pt x="500011" y="24917"/>
                </a:lnTo>
                <a:lnTo>
                  <a:pt x="501878" y="30056"/>
                </a:lnTo>
                <a:lnTo>
                  <a:pt x="503212" y="36404"/>
                </a:lnTo>
                <a:lnTo>
                  <a:pt x="504012" y="43962"/>
                </a:lnTo>
                <a:lnTo>
                  <a:pt x="504278" y="52730"/>
                </a:lnTo>
                <a:lnTo>
                  <a:pt x="504045" y="61583"/>
                </a:lnTo>
                <a:lnTo>
                  <a:pt x="493560" y="88392"/>
                </a:lnTo>
                <a:lnTo>
                  <a:pt x="514709" y="88392"/>
                </a:lnTo>
                <a:lnTo>
                  <a:pt x="520423" y="74837"/>
                </a:lnTo>
                <a:lnTo>
                  <a:pt x="522719" y="51968"/>
                </a:lnTo>
                <a:lnTo>
                  <a:pt x="522195" y="39509"/>
                </a:lnTo>
                <a:lnTo>
                  <a:pt x="520623" y="28803"/>
                </a:lnTo>
                <a:lnTo>
                  <a:pt x="518004" y="19850"/>
                </a:lnTo>
                <a:lnTo>
                  <a:pt x="515967" y="158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66484" y="1990117"/>
            <a:ext cx="2757164" cy="210179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1649334" y="2302271"/>
            <a:ext cx="1407634" cy="168805"/>
          </a:xfrm>
          <a:custGeom>
            <a:avLst/>
            <a:gdLst/>
            <a:ahLst/>
            <a:cxnLst/>
            <a:rect l="l" t="t" r="r" b="b"/>
            <a:pathLst>
              <a:path w="1009014" h="149860">
                <a:moveTo>
                  <a:pt x="19507" y="8991"/>
                </a:moveTo>
                <a:lnTo>
                  <a:pt x="0" y="8991"/>
                </a:lnTo>
                <a:lnTo>
                  <a:pt x="0" y="115823"/>
                </a:lnTo>
                <a:lnTo>
                  <a:pt x="11582" y="115823"/>
                </a:lnTo>
                <a:lnTo>
                  <a:pt x="11582" y="23317"/>
                </a:lnTo>
                <a:lnTo>
                  <a:pt x="25266" y="23317"/>
                </a:lnTo>
                <a:lnTo>
                  <a:pt x="19507" y="8991"/>
                </a:lnTo>
                <a:close/>
              </a:path>
              <a:path w="1009014" h="149860">
                <a:moveTo>
                  <a:pt x="101041" y="23317"/>
                </a:moveTo>
                <a:lnTo>
                  <a:pt x="89306" y="23317"/>
                </a:lnTo>
                <a:lnTo>
                  <a:pt x="89306" y="115823"/>
                </a:lnTo>
                <a:lnTo>
                  <a:pt x="101041" y="115823"/>
                </a:lnTo>
                <a:lnTo>
                  <a:pt x="101041" y="23317"/>
                </a:lnTo>
                <a:close/>
              </a:path>
              <a:path w="1009014" h="149860">
                <a:moveTo>
                  <a:pt x="25266" y="23317"/>
                </a:moveTo>
                <a:lnTo>
                  <a:pt x="12496" y="23317"/>
                </a:lnTo>
                <a:lnTo>
                  <a:pt x="43891" y="100431"/>
                </a:lnTo>
                <a:lnTo>
                  <a:pt x="56845" y="100431"/>
                </a:lnTo>
                <a:lnTo>
                  <a:pt x="63088" y="85191"/>
                </a:lnTo>
                <a:lnTo>
                  <a:pt x="50139" y="85191"/>
                </a:lnTo>
                <a:lnTo>
                  <a:pt x="25266" y="23317"/>
                </a:lnTo>
                <a:close/>
              </a:path>
              <a:path w="1009014" h="149860">
                <a:moveTo>
                  <a:pt x="101041" y="8991"/>
                </a:moveTo>
                <a:lnTo>
                  <a:pt x="81686" y="8991"/>
                </a:lnTo>
                <a:lnTo>
                  <a:pt x="51054" y="85191"/>
                </a:lnTo>
                <a:lnTo>
                  <a:pt x="63088" y="85191"/>
                </a:lnTo>
                <a:lnTo>
                  <a:pt x="81857" y="39376"/>
                </a:lnTo>
                <a:lnTo>
                  <a:pt x="88392" y="23317"/>
                </a:lnTo>
                <a:lnTo>
                  <a:pt x="101041" y="23317"/>
                </a:lnTo>
                <a:lnTo>
                  <a:pt x="101041" y="8991"/>
                </a:lnTo>
                <a:close/>
              </a:path>
              <a:path w="1009014" h="149860">
                <a:moveTo>
                  <a:pt x="120853" y="103327"/>
                </a:moveTo>
                <a:lnTo>
                  <a:pt x="116890" y="114452"/>
                </a:lnTo>
                <a:lnTo>
                  <a:pt x="121564" y="116687"/>
                </a:lnTo>
                <a:lnTo>
                  <a:pt x="127457" y="117805"/>
                </a:lnTo>
                <a:lnTo>
                  <a:pt x="143306" y="117805"/>
                </a:lnTo>
                <a:lnTo>
                  <a:pt x="149758" y="115595"/>
                </a:lnTo>
                <a:lnTo>
                  <a:pt x="158017" y="106832"/>
                </a:lnTo>
                <a:lnTo>
                  <a:pt x="129641" y="106832"/>
                </a:lnTo>
                <a:lnTo>
                  <a:pt x="124815" y="105663"/>
                </a:lnTo>
                <a:lnTo>
                  <a:pt x="120853" y="103327"/>
                </a:lnTo>
                <a:close/>
              </a:path>
              <a:path w="1009014" h="149860">
                <a:moveTo>
                  <a:pt x="160172" y="8991"/>
                </a:moveTo>
                <a:lnTo>
                  <a:pt x="148132" y="8991"/>
                </a:lnTo>
                <a:lnTo>
                  <a:pt x="148132" y="98094"/>
                </a:lnTo>
                <a:lnTo>
                  <a:pt x="147142" y="101498"/>
                </a:lnTo>
                <a:lnTo>
                  <a:pt x="143179" y="105765"/>
                </a:lnTo>
                <a:lnTo>
                  <a:pt x="139903" y="106832"/>
                </a:lnTo>
                <a:lnTo>
                  <a:pt x="158017" y="106832"/>
                </a:lnTo>
                <a:lnTo>
                  <a:pt x="160172" y="100939"/>
                </a:lnTo>
                <a:lnTo>
                  <a:pt x="160172" y="8991"/>
                </a:lnTo>
                <a:close/>
              </a:path>
              <a:path w="1009014" h="149860">
                <a:moveTo>
                  <a:pt x="215798" y="8991"/>
                </a:moveTo>
                <a:lnTo>
                  <a:pt x="188976" y="8991"/>
                </a:lnTo>
                <a:lnTo>
                  <a:pt x="188976" y="115823"/>
                </a:lnTo>
                <a:lnTo>
                  <a:pt x="201168" y="115823"/>
                </a:lnTo>
                <a:lnTo>
                  <a:pt x="201168" y="71475"/>
                </a:lnTo>
                <a:lnTo>
                  <a:pt x="232522" y="71475"/>
                </a:lnTo>
                <a:lnTo>
                  <a:pt x="231851" y="70764"/>
                </a:lnTo>
                <a:lnTo>
                  <a:pt x="227380" y="68732"/>
                </a:lnTo>
                <a:lnTo>
                  <a:pt x="227380" y="68122"/>
                </a:lnTo>
                <a:lnTo>
                  <a:pt x="234188" y="67411"/>
                </a:lnTo>
                <a:lnTo>
                  <a:pt x="239903" y="64465"/>
                </a:lnTo>
                <a:lnTo>
                  <a:pt x="243030" y="60959"/>
                </a:lnTo>
                <a:lnTo>
                  <a:pt x="201168" y="60959"/>
                </a:lnTo>
                <a:lnTo>
                  <a:pt x="201168" y="19811"/>
                </a:lnTo>
                <a:lnTo>
                  <a:pt x="244906" y="19811"/>
                </a:lnTo>
                <a:lnTo>
                  <a:pt x="242544" y="16497"/>
                </a:lnTo>
                <a:lnTo>
                  <a:pt x="231400" y="10868"/>
                </a:lnTo>
                <a:lnTo>
                  <a:pt x="215798" y="8991"/>
                </a:lnTo>
                <a:close/>
              </a:path>
              <a:path w="1009014" h="149860">
                <a:moveTo>
                  <a:pt x="232522" y="71475"/>
                </a:moveTo>
                <a:lnTo>
                  <a:pt x="216662" y="71475"/>
                </a:lnTo>
                <a:lnTo>
                  <a:pt x="222199" y="74879"/>
                </a:lnTo>
                <a:lnTo>
                  <a:pt x="226161" y="81686"/>
                </a:lnTo>
                <a:lnTo>
                  <a:pt x="245516" y="115823"/>
                </a:lnTo>
                <a:lnTo>
                  <a:pt x="259994" y="115823"/>
                </a:lnTo>
                <a:lnTo>
                  <a:pt x="236169" y="75336"/>
                </a:lnTo>
                <a:lnTo>
                  <a:pt x="232522" y="71475"/>
                </a:lnTo>
                <a:close/>
              </a:path>
              <a:path w="1009014" h="149860">
                <a:moveTo>
                  <a:pt x="244906" y="19811"/>
                </a:moveTo>
                <a:lnTo>
                  <a:pt x="222453" y="19811"/>
                </a:lnTo>
                <a:lnTo>
                  <a:pt x="228676" y="21412"/>
                </a:lnTo>
                <a:lnTo>
                  <a:pt x="236905" y="27812"/>
                </a:lnTo>
                <a:lnTo>
                  <a:pt x="238963" y="33070"/>
                </a:lnTo>
                <a:lnTo>
                  <a:pt x="238963" y="40385"/>
                </a:lnTo>
                <a:lnTo>
                  <a:pt x="237458" y="49387"/>
                </a:lnTo>
                <a:lnTo>
                  <a:pt x="232943" y="55816"/>
                </a:lnTo>
                <a:lnTo>
                  <a:pt x="225418" y="59674"/>
                </a:lnTo>
                <a:lnTo>
                  <a:pt x="214884" y="60959"/>
                </a:lnTo>
                <a:lnTo>
                  <a:pt x="243030" y="60959"/>
                </a:lnTo>
                <a:lnTo>
                  <a:pt x="249148" y="54101"/>
                </a:lnTo>
                <a:lnTo>
                  <a:pt x="251460" y="47345"/>
                </a:lnTo>
                <a:lnTo>
                  <a:pt x="251460" y="39014"/>
                </a:lnTo>
                <a:lnTo>
                  <a:pt x="249231" y="25879"/>
                </a:lnTo>
                <a:lnTo>
                  <a:pt x="244906" y="19811"/>
                </a:lnTo>
                <a:close/>
              </a:path>
              <a:path w="1009014" h="149860">
                <a:moveTo>
                  <a:pt x="559320" y="35051"/>
                </a:moveTo>
                <a:lnTo>
                  <a:pt x="554139" y="35051"/>
                </a:lnTo>
                <a:lnTo>
                  <a:pt x="551967" y="35991"/>
                </a:lnTo>
                <a:lnTo>
                  <a:pt x="548309" y="39750"/>
                </a:lnTo>
                <a:lnTo>
                  <a:pt x="547395" y="42011"/>
                </a:lnTo>
                <a:lnTo>
                  <a:pt x="547436" y="47294"/>
                </a:lnTo>
                <a:lnTo>
                  <a:pt x="548271" y="49377"/>
                </a:lnTo>
                <a:lnTo>
                  <a:pt x="551827" y="53035"/>
                </a:lnTo>
                <a:lnTo>
                  <a:pt x="554037" y="53949"/>
                </a:lnTo>
                <a:lnTo>
                  <a:pt x="559320" y="53949"/>
                </a:lnTo>
                <a:lnTo>
                  <a:pt x="561568" y="53060"/>
                </a:lnTo>
                <a:lnTo>
                  <a:pt x="565226" y="49504"/>
                </a:lnTo>
                <a:lnTo>
                  <a:pt x="566140" y="47294"/>
                </a:lnTo>
                <a:lnTo>
                  <a:pt x="566140" y="42011"/>
                </a:lnTo>
                <a:lnTo>
                  <a:pt x="565226" y="39750"/>
                </a:lnTo>
                <a:lnTo>
                  <a:pt x="561568" y="35991"/>
                </a:lnTo>
                <a:lnTo>
                  <a:pt x="559320" y="35051"/>
                </a:lnTo>
                <a:close/>
              </a:path>
              <a:path w="1009014" h="149860">
                <a:moveTo>
                  <a:pt x="559320" y="96011"/>
                </a:moveTo>
                <a:lnTo>
                  <a:pt x="554037" y="96011"/>
                </a:lnTo>
                <a:lnTo>
                  <a:pt x="551827" y="96926"/>
                </a:lnTo>
                <a:lnTo>
                  <a:pt x="548271" y="100583"/>
                </a:lnTo>
                <a:lnTo>
                  <a:pt x="547395" y="102869"/>
                </a:lnTo>
                <a:lnTo>
                  <a:pt x="547395" y="108153"/>
                </a:lnTo>
                <a:lnTo>
                  <a:pt x="548309" y="110312"/>
                </a:lnTo>
                <a:lnTo>
                  <a:pt x="551967" y="113868"/>
                </a:lnTo>
                <a:lnTo>
                  <a:pt x="554139" y="114757"/>
                </a:lnTo>
                <a:lnTo>
                  <a:pt x="559320" y="114757"/>
                </a:lnTo>
                <a:lnTo>
                  <a:pt x="561568" y="113868"/>
                </a:lnTo>
                <a:lnTo>
                  <a:pt x="565226" y="110312"/>
                </a:lnTo>
                <a:lnTo>
                  <a:pt x="566140" y="108153"/>
                </a:lnTo>
                <a:lnTo>
                  <a:pt x="566140" y="102869"/>
                </a:lnTo>
                <a:lnTo>
                  <a:pt x="565226" y="100583"/>
                </a:lnTo>
                <a:lnTo>
                  <a:pt x="561568" y="96926"/>
                </a:lnTo>
                <a:lnTo>
                  <a:pt x="559320" y="96011"/>
                </a:lnTo>
                <a:close/>
              </a:path>
              <a:path w="1009014" h="149860">
                <a:moveTo>
                  <a:pt x="651471" y="8991"/>
                </a:moveTo>
                <a:lnTo>
                  <a:pt x="631964" y="8991"/>
                </a:lnTo>
                <a:lnTo>
                  <a:pt x="631964" y="115823"/>
                </a:lnTo>
                <a:lnTo>
                  <a:pt x="643547" y="115823"/>
                </a:lnTo>
                <a:lnTo>
                  <a:pt x="643547" y="23317"/>
                </a:lnTo>
                <a:lnTo>
                  <a:pt x="657230" y="23317"/>
                </a:lnTo>
                <a:lnTo>
                  <a:pt x="651471" y="8991"/>
                </a:lnTo>
                <a:close/>
              </a:path>
              <a:path w="1009014" h="149860">
                <a:moveTo>
                  <a:pt x="733005" y="23317"/>
                </a:moveTo>
                <a:lnTo>
                  <a:pt x="721271" y="23317"/>
                </a:lnTo>
                <a:lnTo>
                  <a:pt x="721271" y="115823"/>
                </a:lnTo>
                <a:lnTo>
                  <a:pt x="733005" y="115823"/>
                </a:lnTo>
                <a:lnTo>
                  <a:pt x="733005" y="23317"/>
                </a:lnTo>
                <a:close/>
              </a:path>
              <a:path w="1009014" h="149860">
                <a:moveTo>
                  <a:pt x="657230" y="23317"/>
                </a:moveTo>
                <a:lnTo>
                  <a:pt x="644461" y="23317"/>
                </a:lnTo>
                <a:lnTo>
                  <a:pt x="675855" y="100431"/>
                </a:lnTo>
                <a:lnTo>
                  <a:pt x="688809" y="100431"/>
                </a:lnTo>
                <a:lnTo>
                  <a:pt x="695053" y="85191"/>
                </a:lnTo>
                <a:lnTo>
                  <a:pt x="682104" y="85191"/>
                </a:lnTo>
                <a:lnTo>
                  <a:pt x="657230" y="23317"/>
                </a:lnTo>
                <a:close/>
              </a:path>
              <a:path w="1009014" h="149860">
                <a:moveTo>
                  <a:pt x="733005" y="8991"/>
                </a:moveTo>
                <a:lnTo>
                  <a:pt x="713651" y="8991"/>
                </a:lnTo>
                <a:lnTo>
                  <a:pt x="683018" y="85191"/>
                </a:lnTo>
                <a:lnTo>
                  <a:pt x="695053" y="85191"/>
                </a:lnTo>
                <a:lnTo>
                  <a:pt x="713822" y="39376"/>
                </a:lnTo>
                <a:lnTo>
                  <a:pt x="720356" y="23317"/>
                </a:lnTo>
                <a:lnTo>
                  <a:pt x="733005" y="23317"/>
                </a:lnTo>
                <a:lnTo>
                  <a:pt x="733005" y="8991"/>
                </a:lnTo>
                <a:close/>
              </a:path>
              <a:path w="1009014" h="149860">
                <a:moveTo>
                  <a:pt x="809624" y="42062"/>
                </a:moveTo>
                <a:lnTo>
                  <a:pt x="791222" y="42062"/>
                </a:lnTo>
                <a:lnTo>
                  <a:pt x="795591" y="43357"/>
                </a:lnTo>
                <a:lnTo>
                  <a:pt x="801484" y="48539"/>
                </a:lnTo>
                <a:lnTo>
                  <a:pt x="802957" y="53085"/>
                </a:lnTo>
                <a:lnTo>
                  <a:pt x="802957" y="68579"/>
                </a:lnTo>
                <a:lnTo>
                  <a:pt x="792375" y="68870"/>
                </a:lnTo>
                <a:lnTo>
                  <a:pt x="783031" y="70046"/>
                </a:lnTo>
                <a:lnTo>
                  <a:pt x="774925" y="72109"/>
                </a:lnTo>
                <a:lnTo>
                  <a:pt x="768057" y="75056"/>
                </a:lnTo>
                <a:lnTo>
                  <a:pt x="759726" y="79578"/>
                </a:lnTo>
                <a:lnTo>
                  <a:pt x="755561" y="86359"/>
                </a:lnTo>
                <a:lnTo>
                  <a:pt x="755561" y="101396"/>
                </a:lnTo>
                <a:lnTo>
                  <a:pt x="757677" y="106476"/>
                </a:lnTo>
                <a:lnTo>
                  <a:pt x="757795" y="106654"/>
                </a:lnTo>
                <a:lnTo>
                  <a:pt x="766356" y="115315"/>
                </a:lnTo>
                <a:lnTo>
                  <a:pt x="772172" y="117500"/>
                </a:lnTo>
                <a:lnTo>
                  <a:pt x="779487" y="117500"/>
                </a:lnTo>
                <a:lnTo>
                  <a:pt x="786688" y="116805"/>
                </a:lnTo>
                <a:lnTo>
                  <a:pt x="793203" y="114719"/>
                </a:lnTo>
                <a:lnTo>
                  <a:pt x="799033" y="111242"/>
                </a:lnTo>
                <a:lnTo>
                  <a:pt x="802727" y="107746"/>
                </a:lnTo>
                <a:lnTo>
                  <a:pt x="777557" y="107746"/>
                </a:lnTo>
                <a:lnTo>
                  <a:pt x="773899" y="106476"/>
                </a:lnTo>
                <a:lnTo>
                  <a:pt x="768616" y="101396"/>
                </a:lnTo>
                <a:lnTo>
                  <a:pt x="767295" y="98247"/>
                </a:lnTo>
                <a:lnTo>
                  <a:pt x="767295" y="88493"/>
                </a:lnTo>
                <a:lnTo>
                  <a:pt x="795404" y="77866"/>
                </a:lnTo>
                <a:lnTo>
                  <a:pt x="813930" y="77866"/>
                </a:lnTo>
                <a:lnTo>
                  <a:pt x="813930" y="56845"/>
                </a:lnTo>
                <a:lnTo>
                  <a:pt x="812168" y="45843"/>
                </a:lnTo>
                <a:lnTo>
                  <a:pt x="809624" y="42062"/>
                </a:lnTo>
                <a:close/>
              </a:path>
              <a:path w="1009014" h="149860">
                <a:moveTo>
                  <a:pt x="816327" y="106375"/>
                </a:moveTo>
                <a:lnTo>
                  <a:pt x="804786" y="106375"/>
                </a:lnTo>
                <a:lnTo>
                  <a:pt x="807123" y="113080"/>
                </a:lnTo>
                <a:lnTo>
                  <a:pt x="812152" y="116433"/>
                </a:lnTo>
                <a:lnTo>
                  <a:pt x="821601" y="116433"/>
                </a:lnTo>
                <a:lnTo>
                  <a:pt x="823023" y="116128"/>
                </a:lnTo>
                <a:lnTo>
                  <a:pt x="824141" y="115519"/>
                </a:lnTo>
                <a:lnTo>
                  <a:pt x="824141" y="106832"/>
                </a:lnTo>
                <a:lnTo>
                  <a:pt x="816622" y="106832"/>
                </a:lnTo>
                <a:lnTo>
                  <a:pt x="816327" y="106375"/>
                </a:lnTo>
                <a:close/>
              </a:path>
              <a:path w="1009014" h="149860">
                <a:moveTo>
                  <a:pt x="813930" y="77866"/>
                </a:moveTo>
                <a:lnTo>
                  <a:pt x="795404" y="77866"/>
                </a:lnTo>
                <a:lnTo>
                  <a:pt x="802957" y="77876"/>
                </a:lnTo>
                <a:lnTo>
                  <a:pt x="802957" y="96469"/>
                </a:lnTo>
                <a:lnTo>
                  <a:pt x="800823" y="99618"/>
                </a:lnTo>
                <a:lnTo>
                  <a:pt x="797928" y="102285"/>
                </a:lnTo>
                <a:lnTo>
                  <a:pt x="790613" y="106654"/>
                </a:lnTo>
                <a:lnTo>
                  <a:pt x="786599" y="107746"/>
                </a:lnTo>
                <a:lnTo>
                  <a:pt x="802727" y="107746"/>
                </a:lnTo>
                <a:lnTo>
                  <a:pt x="804176" y="106375"/>
                </a:lnTo>
                <a:lnTo>
                  <a:pt x="816327" y="106375"/>
                </a:lnTo>
                <a:lnTo>
                  <a:pt x="813930" y="102666"/>
                </a:lnTo>
                <a:lnTo>
                  <a:pt x="813930" y="77866"/>
                </a:lnTo>
                <a:close/>
              </a:path>
              <a:path w="1009014" h="149860">
                <a:moveTo>
                  <a:pt x="785736" y="31699"/>
                </a:moveTo>
                <a:lnTo>
                  <a:pt x="777249" y="32546"/>
                </a:lnTo>
                <a:lnTo>
                  <a:pt x="769772" y="35090"/>
                </a:lnTo>
                <a:lnTo>
                  <a:pt x="763304" y="39328"/>
                </a:lnTo>
                <a:lnTo>
                  <a:pt x="757847" y="45262"/>
                </a:lnTo>
                <a:lnTo>
                  <a:pt x="766533" y="52120"/>
                </a:lnTo>
                <a:lnTo>
                  <a:pt x="770699" y="45415"/>
                </a:lnTo>
                <a:lnTo>
                  <a:pt x="776998" y="42062"/>
                </a:lnTo>
                <a:lnTo>
                  <a:pt x="809624" y="42062"/>
                </a:lnTo>
                <a:lnTo>
                  <a:pt x="806881" y="37985"/>
                </a:lnTo>
                <a:lnTo>
                  <a:pt x="798071" y="33270"/>
                </a:lnTo>
                <a:lnTo>
                  <a:pt x="785736" y="31699"/>
                </a:lnTo>
                <a:close/>
              </a:path>
              <a:path w="1009014" h="149860">
                <a:moveTo>
                  <a:pt x="855840" y="32918"/>
                </a:moveTo>
                <a:lnTo>
                  <a:pt x="843953" y="32918"/>
                </a:lnTo>
                <a:lnTo>
                  <a:pt x="843953" y="119684"/>
                </a:lnTo>
                <a:lnTo>
                  <a:pt x="842454" y="126415"/>
                </a:lnTo>
                <a:lnTo>
                  <a:pt x="836460" y="134645"/>
                </a:lnTo>
                <a:lnTo>
                  <a:pt x="832167" y="137667"/>
                </a:lnTo>
                <a:lnTo>
                  <a:pt x="826579" y="139598"/>
                </a:lnTo>
                <a:lnTo>
                  <a:pt x="830694" y="149504"/>
                </a:lnTo>
                <a:lnTo>
                  <a:pt x="841695" y="144160"/>
                </a:lnTo>
                <a:lnTo>
                  <a:pt x="849553" y="135902"/>
                </a:lnTo>
                <a:lnTo>
                  <a:pt x="854268" y="124729"/>
                </a:lnTo>
                <a:lnTo>
                  <a:pt x="855840" y="110642"/>
                </a:lnTo>
                <a:lnTo>
                  <a:pt x="855840" y="32918"/>
                </a:lnTo>
                <a:close/>
              </a:path>
              <a:path w="1009014" h="149860">
                <a:moveTo>
                  <a:pt x="851827" y="0"/>
                </a:moveTo>
                <a:lnTo>
                  <a:pt x="846848" y="0"/>
                </a:lnTo>
                <a:lnTo>
                  <a:pt x="844816" y="812"/>
                </a:lnTo>
                <a:lnTo>
                  <a:pt x="841565" y="4063"/>
                </a:lnTo>
                <a:lnTo>
                  <a:pt x="840752" y="6146"/>
                </a:lnTo>
                <a:lnTo>
                  <a:pt x="840752" y="11125"/>
                </a:lnTo>
                <a:lnTo>
                  <a:pt x="841565" y="13157"/>
                </a:lnTo>
                <a:lnTo>
                  <a:pt x="844816" y="16408"/>
                </a:lnTo>
                <a:lnTo>
                  <a:pt x="846848" y="17221"/>
                </a:lnTo>
                <a:lnTo>
                  <a:pt x="851827" y="17221"/>
                </a:lnTo>
                <a:lnTo>
                  <a:pt x="853909" y="16408"/>
                </a:lnTo>
                <a:lnTo>
                  <a:pt x="857161" y="13157"/>
                </a:lnTo>
                <a:lnTo>
                  <a:pt x="857973" y="11125"/>
                </a:lnTo>
                <a:lnTo>
                  <a:pt x="857973" y="6146"/>
                </a:lnTo>
                <a:lnTo>
                  <a:pt x="857161" y="4063"/>
                </a:lnTo>
                <a:lnTo>
                  <a:pt x="853909" y="812"/>
                </a:lnTo>
                <a:lnTo>
                  <a:pt x="851827" y="0"/>
                </a:lnTo>
                <a:close/>
              </a:path>
              <a:path w="1009014" h="149860">
                <a:moveTo>
                  <a:pt x="912075" y="31394"/>
                </a:moveTo>
                <a:lnTo>
                  <a:pt x="879500" y="55654"/>
                </a:lnTo>
                <a:lnTo>
                  <a:pt x="877345" y="74675"/>
                </a:lnTo>
                <a:lnTo>
                  <a:pt x="879443" y="93192"/>
                </a:lnTo>
                <a:lnTo>
                  <a:pt x="885786" y="106527"/>
                </a:lnTo>
                <a:lnTo>
                  <a:pt x="896359" y="114528"/>
                </a:lnTo>
                <a:lnTo>
                  <a:pt x="911161" y="117195"/>
                </a:lnTo>
                <a:lnTo>
                  <a:pt x="919557" y="116471"/>
                </a:lnTo>
                <a:lnTo>
                  <a:pt x="926763" y="114299"/>
                </a:lnTo>
                <a:lnTo>
                  <a:pt x="932778" y="110680"/>
                </a:lnTo>
                <a:lnTo>
                  <a:pt x="936442" y="106832"/>
                </a:lnTo>
                <a:lnTo>
                  <a:pt x="904252" y="106832"/>
                </a:lnTo>
                <a:lnTo>
                  <a:pt x="898537" y="104114"/>
                </a:lnTo>
                <a:lnTo>
                  <a:pt x="889520" y="62636"/>
                </a:lnTo>
                <a:lnTo>
                  <a:pt x="891197" y="54559"/>
                </a:lnTo>
                <a:lnTo>
                  <a:pt x="897902" y="44195"/>
                </a:lnTo>
                <a:lnTo>
                  <a:pt x="903439" y="41605"/>
                </a:lnTo>
                <a:lnTo>
                  <a:pt x="937055" y="41605"/>
                </a:lnTo>
                <a:lnTo>
                  <a:pt x="926944" y="34042"/>
                </a:lnTo>
                <a:lnTo>
                  <a:pt x="912075" y="31394"/>
                </a:lnTo>
                <a:close/>
              </a:path>
              <a:path w="1009014" h="149860">
                <a:moveTo>
                  <a:pt x="937055" y="41605"/>
                </a:moveTo>
                <a:lnTo>
                  <a:pt x="919086" y="41605"/>
                </a:lnTo>
                <a:lnTo>
                  <a:pt x="924852" y="44297"/>
                </a:lnTo>
                <a:lnTo>
                  <a:pt x="928458" y="49682"/>
                </a:lnTo>
                <a:lnTo>
                  <a:pt x="933869" y="85750"/>
                </a:lnTo>
                <a:lnTo>
                  <a:pt x="932192" y="93878"/>
                </a:lnTo>
                <a:lnTo>
                  <a:pt x="925487" y="104241"/>
                </a:lnTo>
                <a:lnTo>
                  <a:pt x="919899" y="106832"/>
                </a:lnTo>
                <a:lnTo>
                  <a:pt x="936442" y="106832"/>
                </a:lnTo>
                <a:lnTo>
                  <a:pt x="946043" y="73609"/>
                </a:lnTo>
                <a:lnTo>
                  <a:pt x="943937" y="55225"/>
                </a:lnTo>
                <a:lnTo>
                  <a:pt x="937564" y="41986"/>
                </a:lnTo>
                <a:lnTo>
                  <a:pt x="937055" y="41605"/>
                </a:lnTo>
                <a:close/>
              </a:path>
              <a:path w="1009014" h="149860">
                <a:moveTo>
                  <a:pt x="975931" y="32918"/>
                </a:moveTo>
                <a:lnTo>
                  <a:pt x="966939" y="32918"/>
                </a:lnTo>
                <a:lnTo>
                  <a:pt x="966939" y="115823"/>
                </a:lnTo>
                <a:lnTo>
                  <a:pt x="978674" y="115823"/>
                </a:lnTo>
                <a:lnTo>
                  <a:pt x="978674" y="54101"/>
                </a:lnTo>
                <a:lnTo>
                  <a:pt x="980605" y="50545"/>
                </a:lnTo>
                <a:lnTo>
                  <a:pt x="983399" y="47878"/>
                </a:lnTo>
                <a:lnTo>
                  <a:pt x="990714" y="44322"/>
                </a:lnTo>
                <a:lnTo>
                  <a:pt x="994727" y="43433"/>
                </a:lnTo>
                <a:lnTo>
                  <a:pt x="1008392" y="43433"/>
                </a:lnTo>
                <a:lnTo>
                  <a:pt x="1008392" y="42062"/>
                </a:lnTo>
                <a:lnTo>
                  <a:pt x="978522" y="42062"/>
                </a:lnTo>
                <a:lnTo>
                  <a:pt x="975931" y="32918"/>
                </a:lnTo>
                <a:close/>
              </a:path>
              <a:path w="1009014" h="149860">
                <a:moveTo>
                  <a:pt x="1008392" y="43433"/>
                </a:moveTo>
                <a:lnTo>
                  <a:pt x="1002550" y="43433"/>
                </a:lnTo>
                <a:lnTo>
                  <a:pt x="1005649" y="43840"/>
                </a:lnTo>
                <a:lnTo>
                  <a:pt x="1008392" y="44653"/>
                </a:lnTo>
                <a:lnTo>
                  <a:pt x="1008392" y="43433"/>
                </a:lnTo>
                <a:close/>
              </a:path>
              <a:path w="1009014" h="149860">
                <a:moveTo>
                  <a:pt x="1003566" y="31546"/>
                </a:moveTo>
                <a:lnTo>
                  <a:pt x="995337" y="31546"/>
                </a:lnTo>
                <a:lnTo>
                  <a:pt x="991171" y="32511"/>
                </a:lnTo>
                <a:lnTo>
                  <a:pt x="983856" y="36372"/>
                </a:lnTo>
                <a:lnTo>
                  <a:pt x="981062" y="38912"/>
                </a:lnTo>
                <a:lnTo>
                  <a:pt x="979131" y="42062"/>
                </a:lnTo>
                <a:lnTo>
                  <a:pt x="1008392" y="42062"/>
                </a:lnTo>
                <a:lnTo>
                  <a:pt x="1008392" y="32308"/>
                </a:lnTo>
                <a:lnTo>
                  <a:pt x="1006360" y="31800"/>
                </a:lnTo>
                <a:lnTo>
                  <a:pt x="1003566" y="3154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49332" y="2473038"/>
            <a:ext cx="1407634" cy="130011"/>
          </a:xfrm>
          <a:custGeom>
            <a:avLst/>
            <a:gdLst/>
            <a:ahLst/>
            <a:cxnLst/>
            <a:rect l="l" t="t" r="r" b="b"/>
            <a:pathLst>
              <a:path w="1018539" h="117475">
                <a:moveTo>
                  <a:pt x="19507" y="8991"/>
                </a:moveTo>
                <a:lnTo>
                  <a:pt x="0" y="8991"/>
                </a:lnTo>
                <a:lnTo>
                  <a:pt x="0" y="115824"/>
                </a:lnTo>
                <a:lnTo>
                  <a:pt x="11582" y="115824"/>
                </a:lnTo>
                <a:lnTo>
                  <a:pt x="11582" y="23317"/>
                </a:lnTo>
                <a:lnTo>
                  <a:pt x="25266" y="23317"/>
                </a:lnTo>
                <a:lnTo>
                  <a:pt x="19507" y="8991"/>
                </a:lnTo>
                <a:close/>
              </a:path>
              <a:path w="1018539" h="117475">
                <a:moveTo>
                  <a:pt x="101041" y="23317"/>
                </a:moveTo>
                <a:lnTo>
                  <a:pt x="89306" y="23317"/>
                </a:lnTo>
                <a:lnTo>
                  <a:pt x="89306" y="115824"/>
                </a:lnTo>
                <a:lnTo>
                  <a:pt x="101041" y="115824"/>
                </a:lnTo>
                <a:lnTo>
                  <a:pt x="101041" y="23317"/>
                </a:lnTo>
                <a:close/>
              </a:path>
              <a:path w="1018539" h="117475">
                <a:moveTo>
                  <a:pt x="25266" y="23317"/>
                </a:moveTo>
                <a:lnTo>
                  <a:pt x="12496" y="23317"/>
                </a:lnTo>
                <a:lnTo>
                  <a:pt x="43891" y="100431"/>
                </a:lnTo>
                <a:lnTo>
                  <a:pt x="56845" y="100431"/>
                </a:lnTo>
                <a:lnTo>
                  <a:pt x="63088" y="85191"/>
                </a:lnTo>
                <a:lnTo>
                  <a:pt x="50139" y="85191"/>
                </a:lnTo>
                <a:lnTo>
                  <a:pt x="25266" y="23317"/>
                </a:lnTo>
                <a:close/>
              </a:path>
              <a:path w="1018539" h="117475">
                <a:moveTo>
                  <a:pt x="101041" y="8991"/>
                </a:moveTo>
                <a:lnTo>
                  <a:pt x="81686" y="8991"/>
                </a:lnTo>
                <a:lnTo>
                  <a:pt x="51054" y="85191"/>
                </a:lnTo>
                <a:lnTo>
                  <a:pt x="63088" y="85191"/>
                </a:lnTo>
                <a:lnTo>
                  <a:pt x="81857" y="39376"/>
                </a:lnTo>
                <a:lnTo>
                  <a:pt x="88392" y="23317"/>
                </a:lnTo>
                <a:lnTo>
                  <a:pt x="101041" y="23317"/>
                </a:lnTo>
                <a:lnTo>
                  <a:pt x="101041" y="8991"/>
                </a:lnTo>
                <a:close/>
              </a:path>
              <a:path w="1018539" h="117475">
                <a:moveTo>
                  <a:pt x="147066" y="8991"/>
                </a:moveTo>
                <a:lnTo>
                  <a:pt x="129997" y="8991"/>
                </a:lnTo>
                <a:lnTo>
                  <a:pt x="129997" y="115824"/>
                </a:lnTo>
                <a:lnTo>
                  <a:pt x="141579" y="115824"/>
                </a:lnTo>
                <a:lnTo>
                  <a:pt x="141458" y="37071"/>
                </a:lnTo>
                <a:lnTo>
                  <a:pt x="141322" y="30384"/>
                </a:lnTo>
                <a:lnTo>
                  <a:pt x="141122" y="23469"/>
                </a:lnTo>
                <a:lnTo>
                  <a:pt x="154761" y="23469"/>
                </a:lnTo>
                <a:lnTo>
                  <a:pt x="147066" y="8991"/>
                </a:lnTo>
                <a:close/>
              </a:path>
              <a:path w="1018539" h="117475">
                <a:moveTo>
                  <a:pt x="154761" y="23469"/>
                </a:moveTo>
                <a:lnTo>
                  <a:pt x="142341" y="23469"/>
                </a:lnTo>
                <a:lnTo>
                  <a:pt x="145789" y="30641"/>
                </a:lnTo>
                <a:lnTo>
                  <a:pt x="148971" y="37071"/>
                </a:lnTo>
                <a:lnTo>
                  <a:pt x="151885" y="42757"/>
                </a:lnTo>
                <a:lnTo>
                  <a:pt x="154533" y="47701"/>
                </a:lnTo>
                <a:lnTo>
                  <a:pt x="190804" y="115824"/>
                </a:lnTo>
                <a:lnTo>
                  <a:pt x="207568" y="115824"/>
                </a:lnTo>
                <a:lnTo>
                  <a:pt x="207568" y="100736"/>
                </a:lnTo>
                <a:lnTo>
                  <a:pt x="195376" y="100736"/>
                </a:lnTo>
                <a:lnTo>
                  <a:pt x="193119" y="96145"/>
                </a:lnTo>
                <a:lnTo>
                  <a:pt x="190309" y="90601"/>
                </a:lnTo>
                <a:lnTo>
                  <a:pt x="186947" y="84105"/>
                </a:lnTo>
                <a:lnTo>
                  <a:pt x="183032" y="76657"/>
                </a:lnTo>
                <a:lnTo>
                  <a:pt x="154761" y="23469"/>
                </a:lnTo>
                <a:close/>
              </a:path>
              <a:path w="1018539" h="117475">
                <a:moveTo>
                  <a:pt x="207568" y="8991"/>
                </a:moveTo>
                <a:lnTo>
                  <a:pt x="196138" y="8991"/>
                </a:lnTo>
                <a:lnTo>
                  <a:pt x="196215" y="88696"/>
                </a:lnTo>
                <a:lnTo>
                  <a:pt x="196331" y="96145"/>
                </a:lnTo>
                <a:lnTo>
                  <a:pt x="196443" y="100736"/>
                </a:lnTo>
                <a:lnTo>
                  <a:pt x="207568" y="100736"/>
                </a:lnTo>
                <a:lnTo>
                  <a:pt x="207568" y="8991"/>
                </a:lnTo>
                <a:close/>
              </a:path>
              <a:path w="1018539" h="117475">
                <a:moveTo>
                  <a:pt x="263194" y="8991"/>
                </a:moveTo>
                <a:lnTo>
                  <a:pt x="236372" y="8991"/>
                </a:lnTo>
                <a:lnTo>
                  <a:pt x="236372" y="115824"/>
                </a:lnTo>
                <a:lnTo>
                  <a:pt x="248564" y="115824"/>
                </a:lnTo>
                <a:lnTo>
                  <a:pt x="248564" y="71475"/>
                </a:lnTo>
                <a:lnTo>
                  <a:pt x="279919" y="71475"/>
                </a:lnTo>
                <a:lnTo>
                  <a:pt x="279247" y="70764"/>
                </a:lnTo>
                <a:lnTo>
                  <a:pt x="274777" y="68732"/>
                </a:lnTo>
                <a:lnTo>
                  <a:pt x="274777" y="68122"/>
                </a:lnTo>
                <a:lnTo>
                  <a:pt x="281584" y="67411"/>
                </a:lnTo>
                <a:lnTo>
                  <a:pt x="287299" y="64465"/>
                </a:lnTo>
                <a:lnTo>
                  <a:pt x="290426" y="60960"/>
                </a:lnTo>
                <a:lnTo>
                  <a:pt x="248564" y="60960"/>
                </a:lnTo>
                <a:lnTo>
                  <a:pt x="248564" y="19812"/>
                </a:lnTo>
                <a:lnTo>
                  <a:pt x="292303" y="19812"/>
                </a:lnTo>
                <a:lnTo>
                  <a:pt x="289941" y="16497"/>
                </a:lnTo>
                <a:lnTo>
                  <a:pt x="278796" y="10868"/>
                </a:lnTo>
                <a:lnTo>
                  <a:pt x="263194" y="8991"/>
                </a:lnTo>
                <a:close/>
              </a:path>
              <a:path w="1018539" h="117475">
                <a:moveTo>
                  <a:pt x="279919" y="71475"/>
                </a:moveTo>
                <a:lnTo>
                  <a:pt x="264058" y="71475"/>
                </a:lnTo>
                <a:lnTo>
                  <a:pt x="269595" y="74879"/>
                </a:lnTo>
                <a:lnTo>
                  <a:pt x="273558" y="81686"/>
                </a:lnTo>
                <a:lnTo>
                  <a:pt x="292912" y="115824"/>
                </a:lnTo>
                <a:lnTo>
                  <a:pt x="307390" y="115824"/>
                </a:lnTo>
                <a:lnTo>
                  <a:pt x="283565" y="75336"/>
                </a:lnTo>
                <a:lnTo>
                  <a:pt x="279919" y="71475"/>
                </a:lnTo>
                <a:close/>
              </a:path>
              <a:path w="1018539" h="117475">
                <a:moveTo>
                  <a:pt x="292303" y="19812"/>
                </a:moveTo>
                <a:lnTo>
                  <a:pt x="269849" y="19812"/>
                </a:lnTo>
                <a:lnTo>
                  <a:pt x="276072" y="21412"/>
                </a:lnTo>
                <a:lnTo>
                  <a:pt x="284302" y="27813"/>
                </a:lnTo>
                <a:lnTo>
                  <a:pt x="286359" y="33070"/>
                </a:lnTo>
                <a:lnTo>
                  <a:pt x="286359" y="40386"/>
                </a:lnTo>
                <a:lnTo>
                  <a:pt x="284854" y="49387"/>
                </a:lnTo>
                <a:lnTo>
                  <a:pt x="280339" y="55816"/>
                </a:lnTo>
                <a:lnTo>
                  <a:pt x="272815" y="59674"/>
                </a:lnTo>
                <a:lnTo>
                  <a:pt x="262280" y="60960"/>
                </a:lnTo>
                <a:lnTo>
                  <a:pt x="290426" y="60960"/>
                </a:lnTo>
                <a:lnTo>
                  <a:pt x="296545" y="54102"/>
                </a:lnTo>
                <a:lnTo>
                  <a:pt x="298856" y="47345"/>
                </a:lnTo>
                <a:lnTo>
                  <a:pt x="298856" y="39014"/>
                </a:lnTo>
                <a:lnTo>
                  <a:pt x="296627" y="25879"/>
                </a:lnTo>
                <a:lnTo>
                  <a:pt x="292303" y="19812"/>
                </a:lnTo>
                <a:close/>
              </a:path>
              <a:path w="1018539" h="117475">
                <a:moveTo>
                  <a:pt x="559320" y="35052"/>
                </a:moveTo>
                <a:lnTo>
                  <a:pt x="554139" y="35052"/>
                </a:lnTo>
                <a:lnTo>
                  <a:pt x="551967" y="35991"/>
                </a:lnTo>
                <a:lnTo>
                  <a:pt x="548309" y="39751"/>
                </a:lnTo>
                <a:lnTo>
                  <a:pt x="547395" y="42011"/>
                </a:lnTo>
                <a:lnTo>
                  <a:pt x="547436" y="47294"/>
                </a:lnTo>
                <a:lnTo>
                  <a:pt x="548271" y="49377"/>
                </a:lnTo>
                <a:lnTo>
                  <a:pt x="551827" y="53035"/>
                </a:lnTo>
                <a:lnTo>
                  <a:pt x="554037" y="53949"/>
                </a:lnTo>
                <a:lnTo>
                  <a:pt x="559320" y="53949"/>
                </a:lnTo>
                <a:lnTo>
                  <a:pt x="561568" y="53060"/>
                </a:lnTo>
                <a:lnTo>
                  <a:pt x="565226" y="49504"/>
                </a:lnTo>
                <a:lnTo>
                  <a:pt x="566140" y="47294"/>
                </a:lnTo>
                <a:lnTo>
                  <a:pt x="566140" y="42011"/>
                </a:lnTo>
                <a:lnTo>
                  <a:pt x="565226" y="39751"/>
                </a:lnTo>
                <a:lnTo>
                  <a:pt x="561568" y="35991"/>
                </a:lnTo>
                <a:lnTo>
                  <a:pt x="559320" y="35052"/>
                </a:lnTo>
                <a:close/>
              </a:path>
              <a:path w="1018539" h="117475">
                <a:moveTo>
                  <a:pt x="559320" y="96012"/>
                </a:moveTo>
                <a:lnTo>
                  <a:pt x="554037" y="96012"/>
                </a:lnTo>
                <a:lnTo>
                  <a:pt x="551827" y="96926"/>
                </a:lnTo>
                <a:lnTo>
                  <a:pt x="548271" y="100584"/>
                </a:lnTo>
                <a:lnTo>
                  <a:pt x="547395" y="102870"/>
                </a:lnTo>
                <a:lnTo>
                  <a:pt x="547395" y="108153"/>
                </a:lnTo>
                <a:lnTo>
                  <a:pt x="548309" y="110312"/>
                </a:lnTo>
                <a:lnTo>
                  <a:pt x="551967" y="113868"/>
                </a:lnTo>
                <a:lnTo>
                  <a:pt x="554139" y="114757"/>
                </a:lnTo>
                <a:lnTo>
                  <a:pt x="559320" y="114757"/>
                </a:lnTo>
                <a:lnTo>
                  <a:pt x="561568" y="113868"/>
                </a:lnTo>
                <a:lnTo>
                  <a:pt x="565226" y="110312"/>
                </a:lnTo>
                <a:lnTo>
                  <a:pt x="566140" y="108153"/>
                </a:lnTo>
                <a:lnTo>
                  <a:pt x="566140" y="102870"/>
                </a:lnTo>
                <a:lnTo>
                  <a:pt x="565226" y="100584"/>
                </a:lnTo>
                <a:lnTo>
                  <a:pt x="561568" y="96926"/>
                </a:lnTo>
                <a:lnTo>
                  <a:pt x="559320" y="96012"/>
                </a:lnTo>
                <a:close/>
              </a:path>
              <a:path w="1018539" h="117475">
                <a:moveTo>
                  <a:pt x="651471" y="8991"/>
                </a:moveTo>
                <a:lnTo>
                  <a:pt x="631964" y="8991"/>
                </a:lnTo>
                <a:lnTo>
                  <a:pt x="631964" y="115824"/>
                </a:lnTo>
                <a:lnTo>
                  <a:pt x="643547" y="115824"/>
                </a:lnTo>
                <a:lnTo>
                  <a:pt x="643547" y="23317"/>
                </a:lnTo>
                <a:lnTo>
                  <a:pt x="657230" y="23317"/>
                </a:lnTo>
                <a:lnTo>
                  <a:pt x="651471" y="8991"/>
                </a:lnTo>
                <a:close/>
              </a:path>
              <a:path w="1018539" h="117475">
                <a:moveTo>
                  <a:pt x="733005" y="23317"/>
                </a:moveTo>
                <a:lnTo>
                  <a:pt x="721271" y="23317"/>
                </a:lnTo>
                <a:lnTo>
                  <a:pt x="721271" y="115824"/>
                </a:lnTo>
                <a:lnTo>
                  <a:pt x="733005" y="115824"/>
                </a:lnTo>
                <a:lnTo>
                  <a:pt x="733005" y="23317"/>
                </a:lnTo>
                <a:close/>
              </a:path>
              <a:path w="1018539" h="117475">
                <a:moveTo>
                  <a:pt x="657230" y="23317"/>
                </a:moveTo>
                <a:lnTo>
                  <a:pt x="644461" y="23317"/>
                </a:lnTo>
                <a:lnTo>
                  <a:pt x="675855" y="100431"/>
                </a:lnTo>
                <a:lnTo>
                  <a:pt x="688809" y="100431"/>
                </a:lnTo>
                <a:lnTo>
                  <a:pt x="695053" y="85191"/>
                </a:lnTo>
                <a:lnTo>
                  <a:pt x="682104" y="85191"/>
                </a:lnTo>
                <a:lnTo>
                  <a:pt x="657230" y="23317"/>
                </a:lnTo>
                <a:close/>
              </a:path>
              <a:path w="1018539" h="117475">
                <a:moveTo>
                  <a:pt x="733005" y="8991"/>
                </a:moveTo>
                <a:lnTo>
                  <a:pt x="713651" y="8991"/>
                </a:lnTo>
                <a:lnTo>
                  <a:pt x="683018" y="85191"/>
                </a:lnTo>
                <a:lnTo>
                  <a:pt x="695053" y="85191"/>
                </a:lnTo>
                <a:lnTo>
                  <a:pt x="713822" y="39376"/>
                </a:lnTo>
                <a:lnTo>
                  <a:pt x="720356" y="23317"/>
                </a:lnTo>
                <a:lnTo>
                  <a:pt x="733005" y="23317"/>
                </a:lnTo>
                <a:lnTo>
                  <a:pt x="733005" y="8991"/>
                </a:lnTo>
                <a:close/>
              </a:path>
              <a:path w="1018539" h="117475">
                <a:moveTo>
                  <a:pt x="775982" y="32918"/>
                </a:moveTo>
                <a:lnTo>
                  <a:pt x="764095" y="32918"/>
                </a:lnTo>
                <a:lnTo>
                  <a:pt x="764095" y="115824"/>
                </a:lnTo>
                <a:lnTo>
                  <a:pt x="775982" y="115824"/>
                </a:lnTo>
                <a:lnTo>
                  <a:pt x="775982" y="32918"/>
                </a:lnTo>
                <a:close/>
              </a:path>
              <a:path w="1018539" h="117475">
                <a:moveTo>
                  <a:pt x="771817" y="0"/>
                </a:moveTo>
                <a:lnTo>
                  <a:pt x="766940" y="0"/>
                </a:lnTo>
                <a:lnTo>
                  <a:pt x="764933" y="812"/>
                </a:lnTo>
                <a:lnTo>
                  <a:pt x="761580" y="4064"/>
                </a:lnTo>
                <a:lnTo>
                  <a:pt x="760742" y="6146"/>
                </a:lnTo>
                <a:lnTo>
                  <a:pt x="760742" y="11125"/>
                </a:lnTo>
                <a:lnTo>
                  <a:pt x="761580" y="13157"/>
                </a:lnTo>
                <a:lnTo>
                  <a:pt x="764933" y="16408"/>
                </a:lnTo>
                <a:lnTo>
                  <a:pt x="766940" y="17221"/>
                </a:lnTo>
                <a:lnTo>
                  <a:pt x="771817" y="17221"/>
                </a:lnTo>
                <a:lnTo>
                  <a:pt x="773925" y="16408"/>
                </a:lnTo>
                <a:lnTo>
                  <a:pt x="777278" y="13157"/>
                </a:lnTo>
                <a:lnTo>
                  <a:pt x="778116" y="11125"/>
                </a:lnTo>
                <a:lnTo>
                  <a:pt x="778116" y="6146"/>
                </a:lnTo>
                <a:lnTo>
                  <a:pt x="777278" y="4064"/>
                </a:lnTo>
                <a:lnTo>
                  <a:pt x="773925" y="812"/>
                </a:lnTo>
                <a:lnTo>
                  <a:pt x="771817" y="0"/>
                </a:lnTo>
                <a:close/>
              </a:path>
              <a:path w="1018539" h="117475">
                <a:moveTo>
                  <a:pt x="813168" y="32918"/>
                </a:moveTo>
                <a:lnTo>
                  <a:pt x="804176" y="32918"/>
                </a:lnTo>
                <a:lnTo>
                  <a:pt x="804176" y="115824"/>
                </a:lnTo>
                <a:lnTo>
                  <a:pt x="816063" y="115824"/>
                </a:lnTo>
                <a:lnTo>
                  <a:pt x="816063" y="56540"/>
                </a:lnTo>
                <a:lnTo>
                  <a:pt x="817587" y="52273"/>
                </a:lnTo>
                <a:lnTo>
                  <a:pt x="820254" y="48742"/>
                </a:lnTo>
                <a:lnTo>
                  <a:pt x="827874" y="43154"/>
                </a:lnTo>
                <a:lnTo>
                  <a:pt x="832218" y="41757"/>
                </a:lnTo>
                <a:lnTo>
                  <a:pt x="863118" y="41757"/>
                </a:lnTo>
                <a:lnTo>
                  <a:pt x="862964" y="41605"/>
                </a:lnTo>
                <a:lnTo>
                  <a:pt x="815606" y="41605"/>
                </a:lnTo>
                <a:lnTo>
                  <a:pt x="813168" y="32918"/>
                </a:lnTo>
                <a:close/>
              </a:path>
              <a:path w="1018539" h="117475">
                <a:moveTo>
                  <a:pt x="863118" y="41757"/>
                </a:moveTo>
                <a:lnTo>
                  <a:pt x="842886" y="41757"/>
                </a:lnTo>
                <a:lnTo>
                  <a:pt x="847305" y="43459"/>
                </a:lnTo>
                <a:lnTo>
                  <a:pt x="853401" y="50266"/>
                </a:lnTo>
                <a:lnTo>
                  <a:pt x="854925" y="55118"/>
                </a:lnTo>
                <a:lnTo>
                  <a:pt x="854925" y="115824"/>
                </a:lnTo>
                <a:lnTo>
                  <a:pt x="866813" y="115824"/>
                </a:lnTo>
                <a:lnTo>
                  <a:pt x="866733" y="55118"/>
                </a:lnTo>
                <a:lnTo>
                  <a:pt x="866609" y="49631"/>
                </a:lnTo>
                <a:lnTo>
                  <a:pt x="864171" y="42799"/>
                </a:lnTo>
                <a:lnTo>
                  <a:pt x="863118" y="41757"/>
                </a:lnTo>
                <a:close/>
              </a:path>
              <a:path w="1018539" h="117475">
                <a:moveTo>
                  <a:pt x="848271" y="31242"/>
                </a:moveTo>
                <a:lnTo>
                  <a:pt x="834148" y="31242"/>
                </a:lnTo>
                <a:lnTo>
                  <a:pt x="829246" y="32410"/>
                </a:lnTo>
                <a:lnTo>
                  <a:pt x="821016" y="37084"/>
                </a:lnTo>
                <a:lnTo>
                  <a:pt x="818045" y="39370"/>
                </a:lnTo>
                <a:lnTo>
                  <a:pt x="816216" y="41605"/>
                </a:lnTo>
                <a:lnTo>
                  <a:pt x="862964" y="41605"/>
                </a:lnTo>
                <a:lnTo>
                  <a:pt x="854824" y="33553"/>
                </a:lnTo>
                <a:lnTo>
                  <a:pt x="848271" y="31242"/>
                </a:lnTo>
                <a:close/>
              </a:path>
              <a:path w="1018539" h="117475">
                <a:moveTo>
                  <a:pt x="921981" y="31394"/>
                </a:moveTo>
                <a:lnTo>
                  <a:pt x="889406" y="55654"/>
                </a:lnTo>
                <a:lnTo>
                  <a:pt x="887251" y="74676"/>
                </a:lnTo>
                <a:lnTo>
                  <a:pt x="889349" y="93192"/>
                </a:lnTo>
                <a:lnTo>
                  <a:pt x="895692" y="106527"/>
                </a:lnTo>
                <a:lnTo>
                  <a:pt x="906265" y="114528"/>
                </a:lnTo>
                <a:lnTo>
                  <a:pt x="921067" y="117195"/>
                </a:lnTo>
                <a:lnTo>
                  <a:pt x="929463" y="116471"/>
                </a:lnTo>
                <a:lnTo>
                  <a:pt x="936669" y="114300"/>
                </a:lnTo>
                <a:lnTo>
                  <a:pt x="942684" y="110680"/>
                </a:lnTo>
                <a:lnTo>
                  <a:pt x="946348" y="106832"/>
                </a:lnTo>
                <a:lnTo>
                  <a:pt x="914158" y="106832"/>
                </a:lnTo>
                <a:lnTo>
                  <a:pt x="908443" y="104114"/>
                </a:lnTo>
                <a:lnTo>
                  <a:pt x="899426" y="62636"/>
                </a:lnTo>
                <a:lnTo>
                  <a:pt x="901103" y="54559"/>
                </a:lnTo>
                <a:lnTo>
                  <a:pt x="907808" y="44196"/>
                </a:lnTo>
                <a:lnTo>
                  <a:pt x="913345" y="41605"/>
                </a:lnTo>
                <a:lnTo>
                  <a:pt x="946961" y="41605"/>
                </a:lnTo>
                <a:lnTo>
                  <a:pt x="936850" y="34042"/>
                </a:lnTo>
                <a:lnTo>
                  <a:pt x="921981" y="31394"/>
                </a:lnTo>
                <a:close/>
              </a:path>
              <a:path w="1018539" h="117475">
                <a:moveTo>
                  <a:pt x="946961" y="41605"/>
                </a:moveTo>
                <a:lnTo>
                  <a:pt x="928992" y="41605"/>
                </a:lnTo>
                <a:lnTo>
                  <a:pt x="934758" y="44297"/>
                </a:lnTo>
                <a:lnTo>
                  <a:pt x="938364" y="49682"/>
                </a:lnTo>
                <a:lnTo>
                  <a:pt x="943775" y="85750"/>
                </a:lnTo>
                <a:lnTo>
                  <a:pt x="942098" y="93878"/>
                </a:lnTo>
                <a:lnTo>
                  <a:pt x="935393" y="104241"/>
                </a:lnTo>
                <a:lnTo>
                  <a:pt x="929805" y="106832"/>
                </a:lnTo>
                <a:lnTo>
                  <a:pt x="946348" y="106832"/>
                </a:lnTo>
                <a:lnTo>
                  <a:pt x="955949" y="73609"/>
                </a:lnTo>
                <a:lnTo>
                  <a:pt x="953843" y="55225"/>
                </a:lnTo>
                <a:lnTo>
                  <a:pt x="947470" y="41986"/>
                </a:lnTo>
                <a:lnTo>
                  <a:pt x="946961" y="41605"/>
                </a:lnTo>
                <a:close/>
              </a:path>
              <a:path w="1018539" h="117475">
                <a:moveTo>
                  <a:pt x="985837" y="32918"/>
                </a:moveTo>
                <a:lnTo>
                  <a:pt x="976845" y="32918"/>
                </a:lnTo>
                <a:lnTo>
                  <a:pt x="976845" y="115824"/>
                </a:lnTo>
                <a:lnTo>
                  <a:pt x="988580" y="115824"/>
                </a:lnTo>
                <a:lnTo>
                  <a:pt x="988580" y="54102"/>
                </a:lnTo>
                <a:lnTo>
                  <a:pt x="990511" y="50546"/>
                </a:lnTo>
                <a:lnTo>
                  <a:pt x="993305" y="47879"/>
                </a:lnTo>
                <a:lnTo>
                  <a:pt x="1000620" y="44323"/>
                </a:lnTo>
                <a:lnTo>
                  <a:pt x="1004633" y="43434"/>
                </a:lnTo>
                <a:lnTo>
                  <a:pt x="1018298" y="43434"/>
                </a:lnTo>
                <a:lnTo>
                  <a:pt x="1018298" y="42062"/>
                </a:lnTo>
                <a:lnTo>
                  <a:pt x="988428" y="42062"/>
                </a:lnTo>
                <a:lnTo>
                  <a:pt x="985837" y="32918"/>
                </a:lnTo>
                <a:close/>
              </a:path>
              <a:path w="1018539" h="117475">
                <a:moveTo>
                  <a:pt x="1018298" y="43434"/>
                </a:moveTo>
                <a:lnTo>
                  <a:pt x="1012456" y="43434"/>
                </a:lnTo>
                <a:lnTo>
                  <a:pt x="1015555" y="43840"/>
                </a:lnTo>
                <a:lnTo>
                  <a:pt x="1018298" y="44653"/>
                </a:lnTo>
                <a:lnTo>
                  <a:pt x="1018298" y="43434"/>
                </a:lnTo>
                <a:close/>
              </a:path>
              <a:path w="1018539" h="117475">
                <a:moveTo>
                  <a:pt x="1013472" y="31546"/>
                </a:moveTo>
                <a:lnTo>
                  <a:pt x="1005243" y="31546"/>
                </a:lnTo>
                <a:lnTo>
                  <a:pt x="1001077" y="32512"/>
                </a:lnTo>
                <a:lnTo>
                  <a:pt x="993762" y="36372"/>
                </a:lnTo>
                <a:lnTo>
                  <a:pt x="990968" y="38912"/>
                </a:lnTo>
                <a:lnTo>
                  <a:pt x="989037" y="42062"/>
                </a:lnTo>
                <a:lnTo>
                  <a:pt x="1018298" y="42062"/>
                </a:lnTo>
                <a:lnTo>
                  <a:pt x="1018298" y="32308"/>
                </a:lnTo>
                <a:lnTo>
                  <a:pt x="1016266" y="31800"/>
                </a:lnTo>
                <a:lnTo>
                  <a:pt x="1013472" y="3154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42628" y="2649681"/>
            <a:ext cx="2670537" cy="14775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12702" y="2842624"/>
            <a:ext cx="3133747" cy="101468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35314" y="3002975"/>
            <a:ext cx="3304611" cy="15701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49133" y="3206628"/>
            <a:ext cx="2985620" cy="149637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649135" y="3415146"/>
            <a:ext cx="2274513" cy="16487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649134" y="3584257"/>
            <a:ext cx="1999502" cy="12530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274101" y="2355275"/>
            <a:ext cx="3305122" cy="14630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274101" y="2531918"/>
            <a:ext cx="3305122" cy="13973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274101" y="2708564"/>
            <a:ext cx="3305122" cy="13973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274101" y="2894161"/>
            <a:ext cx="3305122" cy="135427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226424" y="3120738"/>
            <a:ext cx="3391111" cy="118823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274101" y="3474029"/>
            <a:ext cx="2277158" cy="190776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226425" y="3297384"/>
            <a:ext cx="3352800" cy="135427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626257" y="4180611"/>
            <a:ext cx="7227996" cy="160713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160367" y="4357254"/>
            <a:ext cx="7733528" cy="176646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1160367" y="4592782"/>
            <a:ext cx="7813304" cy="339060"/>
            <a:chOff x="896647" y="6289281"/>
            <a:chExt cx="5979160" cy="396240"/>
          </a:xfrm>
        </p:grpSpPr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96647" y="6289281"/>
              <a:ext cx="5979109" cy="18973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96647" y="6519049"/>
              <a:ext cx="5979109" cy="166014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160367" y="5004956"/>
            <a:ext cx="7739346" cy="137391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172991" y="5181600"/>
            <a:ext cx="7720906" cy="165589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160367" y="5417129"/>
            <a:ext cx="7640735" cy="137391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160367" y="5593773"/>
            <a:ext cx="7780435" cy="142298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>
            <a:off x="1160367" y="5777781"/>
            <a:ext cx="1211282" cy="110403"/>
          </a:xfrm>
          <a:custGeom>
            <a:avLst/>
            <a:gdLst/>
            <a:ahLst/>
            <a:cxnLst/>
            <a:rect l="l" t="t" r="r" b="b"/>
            <a:pathLst>
              <a:path w="935989" h="142875">
                <a:moveTo>
                  <a:pt x="60929" y="108356"/>
                </a:moveTo>
                <a:lnTo>
                  <a:pt x="44805" y="108356"/>
                </a:lnTo>
                <a:lnTo>
                  <a:pt x="44805" y="108966"/>
                </a:lnTo>
                <a:lnTo>
                  <a:pt x="11887" y="136093"/>
                </a:lnTo>
                <a:lnTo>
                  <a:pt x="23622" y="142646"/>
                </a:lnTo>
                <a:lnTo>
                  <a:pt x="60929" y="108356"/>
                </a:lnTo>
                <a:close/>
              </a:path>
              <a:path w="935989" h="142875">
                <a:moveTo>
                  <a:pt x="103632" y="82753"/>
                </a:moveTo>
                <a:lnTo>
                  <a:pt x="94945" y="89611"/>
                </a:lnTo>
                <a:lnTo>
                  <a:pt x="134416" y="141427"/>
                </a:lnTo>
                <a:lnTo>
                  <a:pt x="143713" y="135178"/>
                </a:lnTo>
                <a:lnTo>
                  <a:pt x="126034" y="112014"/>
                </a:lnTo>
                <a:lnTo>
                  <a:pt x="123088" y="108254"/>
                </a:lnTo>
                <a:lnTo>
                  <a:pt x="119583" y="104038"/>
                </a:lnTo>
                <a:lnTo>
                  <a:pt x="115651" y="99517"/>
                </a:lnTo>
                <a:lnTo>
                  <a:pt x="115536" y="99314"/>
                </a:lnTo>
                <a:lnTo>
                  <a:pt x="115671" y="98907"/>
                </a:lnTo>
                <a:lnTo>
                  <a:pt x="127218" y="98907"/>
                </a:lnTo>
                <a:lnTo>
                  <a:pt x="130530" y="97663"/>
                </a:lnTo>
                <a:lnTo>
                  <a:pt x="137541" y="91465"/>
                </a:lnTo>
                <a:lnTo>
                  <a:pt x="138138" y="89916"/>
                </a:lnTo>
                <a:lnTo>
                  <a:pt x="112369" y="89916"/>
                </a:lnTo>
                <a:lnTo>
                  <a:pt x="107696" y="87528"/>
                </a:lnTo>
                <a:lnTo>
                  <a:pt x="103632" y="82753"/>
                </a:lnTo>
                <a:close/>
              </a:path>
              <a:path w="935989" h="142875">
                <a:moveTo>
                  <a:pt x="77266" y="104546"/>
                </a:moveTo>
                <a:lnTo>
                  <a:pt x="65684" y="104546"/>
                </a:lnTo>
                <a:lnTo>
                  <a:pt x="65684" y="140970"/>
                </a:lnTo>
                <a:lnTo>
                  <a:pt x="77266" y="140970"/>
                </a:lnTo>
                <a:lnTo>
                  <a:pt x="77266" y="104546"/>
                </a:lnTo>
                <a:close/>
              </a:path>
              <a:path w="935989" h="142875">
                <a:moveTo>
                  <a:pt x="253593" y="52882"/>
                </a:moveTo>
                <a:lnTo>
                  <a:pt x="242163" y="52882"/>
                </a:lnTo>
                <a:lnTo>
                  <a:pt x="242163" y="140970"/>
                </a:lnTo>
                <a:lnTo>
                  <a:pt x="253593" y="140970"/>
                </a:lnTo>
                <a:lnTo>
                  <a:pt x="253593" y="52882"/>
                </a:lnTo>
                <a:close/>
              </a:path>
              <a:path w="935989" h="142875">
                <a:moveTo>
                  <a:pt x="295198" y="52882"/>
                </a:moveTo>
                <a:lnTo>
                  <a:pt x="283768" y="52882"/>
                </a:lnTo>
                <a:lnTo>
                  <a:pt x="283768" y="140970"/>
                </a:lnTo>
                <a:lnTo>
                  <a:pt x="295198" y="140970"/>
                </a:lnTo>
                <a:lnTo>
                  <a:pt x="295198" y="52882"/>
                </a:lnTo>
                <a:close/>
              </a:path>
              <a:path w="935989" h="142875">
                <a:moveTo>
                  <a:pt x="177850" y="52882"/>
                </a:moveTo>
                <a:lnTo>
                  <a:pt x="166420" y="52882"/>
                </a:lnTo>
                <a:lnTo>
                  <a:pt x="166494" y="96926"/>
                </a:lnTo>
                <a:lnTo>
                  <a:pt x="168681" y="102946"/>
                </a:lnTo>
                <a:lnTo>
                  <a:pt x="177723" y="111785"/>
                </a:lnTo>
                <a:lnTo>
                  <a:pt x="183743" y="113995"/>
                </a:lnTo>
                <a:lnTo>
                  <a:pt x="198780" y="113995"/>
                </a:lnTo>
                <a:lnTo>
                  <a:pt x="204851" y="111785"/>
                </a:lnTo>
                <a:lnTo>
                  <a:pt x="213379" y="103632"/>
                </a:lnTo>
                <a:lnTo>
                  <a:pt x="187045" y="103632"/>
                </a:lnTo>
                <a:lnTo>
                  <a:pt x="183692" y="102336"/>
                </a:lnTo>
                <a:lnTo>
                  <a:pt x="179019" y="97155"/>
                </a:lnTo>
                <a:lnTo>
                  <a:pt x="177929" y="93624"/>
                </a:lnTo>
                <a:lnTo>
                  <a:pt x="177850" y="52882"/>
                </a:lnTo>
                <a:close/>
              </a:path>
              <a:path w="935989" h="142875">
                <a:moveTo>
                  <a:pt x="30022" y="52882"/>
                </a:moveTo>
                <a:lnTo>
                  <a:pt x="18440" y="52882"/>
                </a:lnTo>
                <a:lnTo>
                  <a:pt x="18440" y="93624"/>
                </a:lnTo>
                <a:lnTo>
                  <a:pt x="20904" y="99593"/>
                </a:lnTo>
                <a:lnTo>
                  <a:pt x="30759" y="107213"/>
                </a:lnTo>
                <a:lnTo>
                  <a:pt x="37084" y="108864"/>
                </a:lnTo>
                <a:lnTo>
                  <a:pt x="44805" y="108356"/>
                </a:lnTo>
                <a:lnTo>
                  <a:pt x="60929" y="108356"/>
                </a:lnTo>
                <a:lnTo>
                  <a:pt x="65074" y="104546"/>
                </a:lnTo>
                <a:lnTo>
                  <a:pt x="77266" y="104546"/>
                </a:lnTo>
                <a:lnTo>
                  <a:pt x="77266" y="99364"/>
                </a:lnTo>
                <a:lnTo>
                  <a:pt x="40182" y="99364"/>
                </a:lnTo>
                <a:lnTo>
                  <a:pt x="36245" y="98094"/>
                </a:lnTo>
                <a:lnTo>
                  <a:pt x="31267" y="93014"/>
                </a:lnTo>
                <a:lnTo>
                  <a:pt x="30022" y="88950"/>
                </a:lnTo>
                <a:lnTo>
                  <a:pt x="30022" y="52882"/>
                </a:lnTo>
                <a:close/>
              </a:path>
              <a:path w="935989" h="142875">
                <a:moveTo>
                  <a:pt x="216408" y="52882"/>
                </a:moveTo>
                <a:lnTo>
                  <a:pt x="204978" y="52882"/>
                </a:lnTo>
                <a:lnTo>
                  <a:pt x="204867" y="93624"/>
                </a:lnTo>
                <a:lnTo>
                  <a:pt x="203809" y="97028"/>
                </a:lnTo>
                <a:lnTo>
                  <a:pt x="199136" y="102311"/>
                </a:lnTo>
                <a:lnTo>
                  <a:pt x="195783" y="103632"/>
                </a:lnTo>
                <a:lnTo>
                  <a:pt x="213379" y="103632"/>
                </a:lnTo>
                <a:lnTo>
                  <a:pt x="214096" y="102946"/>
                </a:lnTo>
                <a:lnTo>
                  <a:pt x="216332" y="96926"/>
                </a:lnTo>
                <a:lnTo>
                  <a:pt x="216408" y="52882"/>
                </a:lnTo>
                <a:close/>
              </a:path>
              <a:path w="935989" h="142875">
                <a:moveTo>
                  <a:pt x="127218" y="98907"/>
                </a:moveTo>
                <a:lnTo>
                  <a:pt x="115671" y="98907"/>
                </a:lnTo>
                <a:lnTo>
                  <a:pt x="116992" y="99314"/>
                </a:lnTo>
                <a:lnTo>
                  <a:pt x="118719" y="99517"/>
                </a:lnTo>
                <a:lnTo>
                  <a:pt x="120853" y="99517"/>
                </a:lnTo>
                <a:lnTo>
                  <a:pt x="126136" y="99314"/>
                </a:lnTo>
                <a:lnTo>
                  <a:pt x="127218" y="98907"/>
                </a:lnTo>
                <a:close/>
              </a:path>
              <a:path w="935989" h="142875">
                <a:moveTo>
                  <a:pt x="77266" y="52882"/>
                </a:moveTo>
                <a:lnTo>
                  <a:pt x="65684" y="52882"/>
                </a:lnTo>
                <a:lnTo>
                  <a:pt x="65684" y="91592"/>
                </a:lnTo>
                <a:lnTo>
                  <a:pt x="63652" y="93522"/>
                </a:lnTo>
                <a:lnTo>
                  <a:pt x="60706" y="95300"/>
                </a:lnTo>
                <a:lnTo>
                  <a:pt x="52984" y="98552"/>
                </a:lnTo>
                <a:lnTo>
                  <a:pt x="49225" y="99364"/>
                </a:lnTo>
                <a:lnTo>
                  <a:pt x="77266" y="99364"/>
                </a:lnTo>
                <a:lnTo>
                  <a:pt x="77266" y="52882"/>
                </a:lnTo>
                <a:close/>
              </a:path>
              <a:path w="935989" h="142875">
                <a:moveTo>
                  <a:pt x="139293" y="52882"/>
                </a:moveTo>
                <a:lnTo>
                  <a:pt x="127863" y="52882"/>
                </a:lnTo>
                <a:lnTo>
                  <a:pt x="127863" y="86563"/>
                </a:lnTo>
                <a:lnTo>
                  <a:pt x="124460" y="89916"/>
                </a:lnTo>
                <a:lnTo>
                  <a:pt x="138138" y="89916"/>
                </a:lnTo>
                <a:lnTo>
                  <a:pt x="139293" y="86918"/>
                </a:lnTo>
                <a:lnTo>
                  <a:pt x="139293" y="52882"/>
                </a:lnTo>
                <a:close/>
              </a:path>
              <a:path w="935989" h="142875">
                <a:moveTo>
                  <a:pt x="65150" y="43129"/>
                </a:moveTo>
                <a:lnTo>
                  <a:pt x="0" y="43129"/>
                </a:lnTo>
                <a:lnTo>
                  <a:pt x="0" y="52882"/>
                </a:lnTo>
                <a:lnTo>
                  <a:pt x="88849" y="52882"/>
                </a:lnTo>
                <a:lnTo>
                  <a:pt x="88849" y="45262"/>
                </a:lnTo>
                <a:lnTo>
                  <a:pt x="67665" y="45262"/>
                </a:lnTo>
                <a:lnTo>
                  <a:pt x="66903" y="44653"/>
                </a:lnTo>
                <a:lnTo>
                  <a:pt x="65150" y="43129"/>
                </a:lnTo>
                <a:close/>
              </a:path>
              <a:path w="935989" h="142875">
                <a:moveTo>
                  <a:pt x="95707" y="43129"/>
                </a:moveTo>
                <a:lnTo>
                  <a:pt x="88849" y="43129"/>
                </a:lnTo>
                <a:lnTo>
                  <a:pt x="88849" y="52882"/>
                </a:lnTo>
                <a:lnTo>
                  <a:pt x="95707" y="52882"/>
                </a:lnTo>
                <a:lnTo>
                  <a:pt x="95707" y="43129"/>
                </a:lnTo>
                <a:close/>
              </a:path>
              <a:path w="935989" h="142875">
                <a:moveTo>
                  <a:pt x="150114" y="43129"/>
                </a:moveTo>
                <a:lnTo>
                  <a:pt x="95707" y="43129"/>
                </a:lnTo>
                <a:lnTo>
                  <a:pt x="95707" y="52882"/>
                </a:lnTo>
                <a:lnTo>
                  <a:pt x="150114" y="52882"/>
                </a:lnTo>
                <a:lnTo>
                  <a:pt x="150114" y="43129"/>
                </a:lnTo>
                <a:close/>
              </a:path>
              <a:path w="935989" h="142875">
                <a:moveTo>
                  <a:pt x="156819" y="43129"/>
                </a:moveTo>
                <a:lnTo>
                  <a:pt x="150114" y="43129"/>
                </a:lnTo>
                <a:lnTo>
                  <a:pt x="150114" y="52882"/>
                </a:lnTo>
                <a:lnTo>
                  <a:pt x="156819" y="52882"/>
                </a:lnTo>
                <a:lnTo>
                  <a:pt x="156819" y="43129"/>
                </a:lnTo>
                <a:close/>
              </a:path>
              <a:path w="935989" h="142875">
                <a:moveTo>
                  <a:pt x="265328" y="43129"/>
                </a:moveTo>
                <a:lnTo>
                  <a:pt x="156819" y="43129"/>
                </a:lnTo>
                <a:lnTo>
                  <a:pt x="156819" y="52882"/>
                </a:lnTo>
                <a:lnTo>
                  <a:pt x="265328" y="52882"/>
                </a:lnTo>
                <a:lnTo>
                  <a:pt x="265328" y="43129"/>
                </a:lnTo>
                <a:close/>
              </a:path>
              <a:path w="935989" h="142875">
                <a:moveTo>
                  <a:pt x="272034" y="43129"/>
                </a:moveTo>
                <a:lnTo>
                  <a:pt x="265328" y="43129"/>
                </a:lnTo>
                <a:lnTo>
                  <a:pt x="265328" y="52882"/>
                </a:lnTo>
                <a:lnTo>
                  <a:pt x="272034" y="52882"/>
                </a:lnTo>
                <a:lnTo>
                  <a:pt x="272034" y="43129"/>
                </a:lnTo>
                <a:close/>
              </a:path>
              <a:path w="935989" h="142875">
                <a:moveTo>
                  <a:pt x="313639" y="43129"/>
                </a:moveTo>
                <a:lnTo>
                  <a:pt x="272034" y="43129"/>
                </a:lnTo>
                <a:lnTo>
                  <a:pt x="272034" y="52882"/>
                </a:lnTo>
                <a:lnTo>
                  <a:pt x="313639" y="52882"/>
                </a:lnTo>
                <a:lnTo>
                  <a:pt x="313639" y="43129"/>
                </a:lnTo>
                <a:close/>
              </a:path>
              <a:path w="935989" h="142875">
                <a:moveTo>
                  <a:pt x="42672" y="2286"/>
                </a:moveTo>
                <a:lnTo>
                  <a:pt x="29565" y="5334"/>
                </a:lnTo>
                <a:lnTo>
                  <a:pt x="42062" y="19659"/>
                </a:lnTo>
                <a:lnTo>
                  <a:pt x="48872" y="27279"/>
                </a:lnTo>
                <a:lnTo>
                  <a:pt x="55283" y="33985"/>
                </a:lnTo>
                <a:lnTo>
                  <a:pt x="61293" y="39776"/>
                </a:lnTo>
                <a:lnTo>
                  <a:pt x="66903" y="44653"/>
                </a:lnTo>
                <a:lnTo>
                  <a:pt x="67665" y="45262"/>
                </a:lnTo>
                <a:lnTo>
                  <a:pt x="76200" y="43738"/>
                </a:lnTo>
                <a:lnTo>
                  <a:pt x="42672" y="2286"/>
                </a:lnTo>
                <a:close/>
              </a:path>
              <a:path w="935989" h="142875">
                <a:moveTo>
                  <a:pt x="88849" y="43129"/>
                </a:moveTo>
                <a:lnTo>
                  <a:pt x="75706" y="43129"/>
                </a:lnTo>
                <a:lnTo>
                  <a:pt x="76200" y="43738"/>
                </a:lnTo>
                <a:lnTo>
                  <a:pt x="67665" y="45262"/>
                </a:lnTo>
                <a:lnTo>
                  <a:pt x="88849" y="45262"/>
                </a:lnTo>
                <a:lnTo>
                  <a:pt x="88849" y="43129"/>
                </a:lnTo>
                <a:close/>
              </a:path>
              <a:path w="935989" h="142875">
                <a:moveTo>
                  <a:pt x="428091" y="99669"/>
                </a:moveTo>
                <a:lnTo>
                  <a:pt x="416661" y="99669"/>
                </a:lnTo>
                <a:lnTo>
                  <a:pt x="416661" y="140970"/>
                </a:lnTo>
                <a:lnTo>
                  <a:pt x="428091" y="140970"/>
                </a:lnTo>
                <a:lnTo>
                  <a:pt x="428091" y="99669"/>
                </a:lnTo>
                <a:close/>
              </a:path>
              <a:path w="935989" h="142875">
                <a:moveTo>
                  <a:pt x="469544" y="52882"/>
                </a:moveTo>
                <a:lnTo>
                  <a:pt x="458114" y="52882"/>
                </a:lnTo>
                <a:lnTo>
                  <a:pt x="458114" y="140970"/>
                </a:lnTo>
                <a:lnTo>
                  <a:pt x="469544" y="140970"/>
                </a:lnTo>
                <a:lnTo>
                  <a:pt x="469544" y="52882"/>
                </a:lnTo>
                <a:close/>
              </a:path>
              <a:path w="935989" h="142875">
                <a:moveTo>
                  <a:pt x="368808" y="43129"/>
                </a:moveTo>
                <a:lnTo>
                  <a:pt x="350824" y="43129"/>
                </a:lnTo>
                <a:lnTo>
                  <a:pt x="350824" y="52882"/>
                </a:lnTo>
                <a:lnTo>
                  <a:pt x="364794" y="52882"/>
                </a:lnTo>
                <a:lnTo>
                  <a:pt x="367715" y="53746"/>
                </a:lnTo>
                <a:lnTo>
                  <a:pt x="371271" y="57200"/>
                </a:lnTo>
                <a:lnTo>
                  <a:pt x="372160" y="59994"/>
                </a:lnTo>
                <a:lnTo>
                  <a:pt x="372160" y="89458"/>
                </a:lnTo>
                <a:lnTo>
                  <a:pt x="364693" y="95097"/>
                </a:lnTo>
                <a:lnTo>
                  <a:pt x="364794" y="98552"/>
                </a:lnTo>
                <a:lnTo>
                  <a:pt x="365683" y="102209"/>
                </a:lnTo>
                <a:lnTo>
                  <a:pt x="369036" y="109931"/>
                </a:lnTo>
                <a:lnTo>
                  <a:pt x="371195" y="112979"/>
                </a:lnTo>
                <a:lnTo>
                  <a:pt x="373837" y="115214"/>
                </a:lnTo>
                <a:lnTo>
                  <a:pt x="383438" y="115214"/>
                </a:lnTo>
                <a:lnTo>
                  <a:pt x="383438" y="99669"/>
                </a:lnTo>
                <a:lnTo>
                  <a:pt x="428091" y="99669"/>
                </a:lnTo>
                <a:lnTo>
                  <a:pt x="428091" y="89154"/>
                </a:lnTo>
                <a:lnTo>
                  <a:pt x="383590" y="89154"/>
                </a:lnTo>
                <a:lnTo>
                  <a:pt x="383590" y="56692"/>
                </a:lnTo>
                <a:lnTo>
                  <a:pt x="381685" y="51765"/>
                </a:lnTo>
                <a:lnTo>
                  <a:pt x="374065" y="44856"/>
                </a:lnTo>
                <a:lnTo>
                  <a:pt x="368808" y="43129"/>
                </a:lnTo>
                <a:close/>
              </a:path>
              <a:path w="935989" h="142875">
                <a:moveTo>
                  <a:pt x="428091" y="52882"/>
                </a:moveTo>
                <a:lnTo>
                  <a:pt x="416661" y="52882"/>
                </a:lnTo>
                <a:lnTo>
                  <a:pt x="416661" y="89154"/>
                </a:lnTo>
                <a:lnTo>
                  <a:pt x="428091" y="89154"/>
                </a:lnTo>
                <a:lnTo>
                  <a:pt x="428091" y="52882"/>
                </a:lnTo>
                <a:close/>
              </a:path>
              <a:path w="935989" h="142875">
                <a:moveTo>
                  <a:pt x="439674" y="43129"/>
                </a:moveTo>
                <a:lnTo>
                  <a:pt x="404469" y="43129"/>
                </a:lnTo>
                <a:lnTo>
                  <a:pt x="404469" y="52882"/>
                </a:lnTo>
                <a:lnTo>
                  <a:pt x="439674" y="52882"/>
                </a:lnTo>
                <a:lnTo>
                  <a:pt x="439674" y="43129"/>
                </a:lnTo>
                <a:close/>
              </a:path>
              <a:path w="935989" h="142875">
                <a:moveTo>
                  <a:pt x="446379" y="43129"/>
                </a:moveTo>
                <a:lnTo>
                  <a:pt x="439674" y="43129"/>
                </a:lnTo>
                <a:lnTo>
                  <a:pt x="439674" y="52882"/>
                </a:lnTo>
                <a:lnTo>
                  <a:pt x="446379" y="52882"/>
                </a:lnTo>
                <a:lnTo>
                  <a:pt x="446379" y="43129"/>
                </a:lnTo>
                <a:close/>
              </a:path>
              <a:path w="935989" h="142875">
                <a:moveTo>
                  <a:pt x="487984" y="43129"/>
                </a:moveTo>
                <a:lnTo>
                  <a:pt x="446379" y="43129"/>
                </a:lnTo>
                <a:lnTo>
                  <a:pt x="446379" y="52882"/>
                </a:lnTo>
                <a:lnTo>
                  <a:pt x="487984" y="52882"/>
                </a:lnTo>
                <a:lnTo>
                  <a:pt x="487984" y="43129"/>
                </a:lnTo>
                <a:close/>
              </a:path>
              <a:path w="935989" h="142875">
                <a:moveTo>
                  <a:pt x="455904" y="10058"/>
                </a:moveTo>
                <a:lnTo>
                  <a:pt x="439877" y="10058"/>
                </a:lnTo>
                <a:lnTo>
                  <a:pt x="445782" y="13309"/>
                </a:lnTo>
                <a:lnTo>
                  <a:pt x="455041" y="26314"/>
                </a:lnTo>
                <a:lnTo>
                  <a:pt x="457596" y="34137"/>
                </a:lnTo>
                <a:lnTo>
                  <a:pt x="458114" y="43129"/>
                </a:lnTo>
                <a:lnTo>
                  <a:pt x="469392" y="43129"/>
                </a:lnTo>
                <a:lnTo>
                  <a:pt x="468084" y="33856"/>
                </a:lnTo>
                <a:lnTo>
                  <a:pt x="465705" y="25546"/>
                </a:lnTo>
                <a:lnTo>
                  <a:pt x="462255" y="18197"/>
                </a:lnTo>
                <a:lnTo>
                  <a:pt x="457733" y="11811"/>
                </a:lnTo>
                <a:lnTo>
                  <a:pt x="455904" y="10058"/>
                </a:lnTo>
                <a:close/>
              </a:path>
              <a:path w="935989" h="142875">
                <a:moveTo>
                  <a:pt x="432358" y="0"/>
                </a:moveTo>
                <a:lnTo>
                  <a:pt x="425348" y="0"/>
                </a:lnTo>
                <a:lnTo>
                  <a:pt x="419658" y="1981"/>
                </a:lnTo>
                <a:lnTo>
                  <a:pt x="410921" y="9906"/>
                </a:lnTo>
                <a:lnTo>
                  <a:pt x="408736" y="14833"/>
                </a:lnTo>
                <a:lnTo>
                  <a:pt x="408773" y="26314"/>
                </a:lnTo>
                <a:lnTo>
                  <a:pt x="410362" y="30683"/>
                </a:lnTo>
                <a:lnTo>
                  <a:pt x="413613" y="34137"/>
                </a:lnTo>
                <a:lnTo>
                  <a:pt x="425196" y="31699"/>
                </a:lnTo>
                <a:lnTo>
                  <a:pt x="422148" y="28752"/>
                </a:lnTo>
                <a:lnTo>
                  <a:pt x="420624" y="25196"/>
                </a:lnTo>
                <a:lnTo>
                  <a:pt x="420624" y="17780"/>
                </a:lnTo>
                <a:lnTo>
                  <a:pt x="421716" y="15138"/>
                </a:lnTo>
                <a:lnTo>
                  <a:pt x="426085" y="11074"/>
                </a:lnTo>
                <a:lnTo>
                  <a:pt x="429006" y="10058"/>
                </a:lnTo>
                <a:lnTo>
                  <a:pt x="455904" y="10058"/>
                </a:lnTo>
                <a:lnTo>
                  <a:pt x="452341" y="6643"/>
                </a:lnTo>
                <a:lnTo>
                  <a:pt x="446317" y="2952"/>
                </a:lnTo>
                <a:lnTo>
                  <a:pt x="439657" y="738"/>
                </a:lnTo>
                <a:lnTo>
                  <a:pt x="432358" y="0"/>
                </a:lnTo>
                <a:close/>
              </a:path>
              <a:path w="935989" h="142875">
                <a:moveTo>
                  <a:pt x="695845" y="72085"/>
                </a:moveTo>
                <a:lnTo>
                  <a:pt x="684263" y="72085"/>
                </a:lnTo>
                <a:lnTo>
                  <a:pt x="678497" y="74549"/>
                </a:lnTo>
                <a:lnTo>
                  <a:pt x="668845" y="84404"/>
                </a:lnTo>
                <a:lnTo>
                  <a:pt x="666432" y="91135"/>
                </a:lnTo>
                <a:lnTo>
                  <a:pt x="666454" y="99974"/>
                </a:lnTo>
                <a:lnTo>
                  <a:pt x="687797" y="138536"/>
                </a:lnTo>
                <a:lnTo>
                  <a:pt x="693407" y="142036"/>
                </a:lnTo>
                <a:lnTo>
                  <a:pt x="701179" y="133807"/>
                </a:lnTo>
                <a:lnTo>
                  <a:pt x="691178" y="127063"/>
                </a:lnTo>
                <a:lnTo>
                  <a:pt x="684034" y="119176"/>
                </a:lnTo>
                <a:lnTo>
                  <a:pt x="679748" y="110147"/>
                </a:lnTo>
                <a:lnTo>
                  <a:pt x="678319" y="99974"/>
                </a:lnTo>
                <a:lnTo>
                  <a:pt x="678319" y="94183"/>
                </a:lnTo>
                <a:lnTo>
                  <a:pt x="679615" y="89839"/>
                </a:lnTo>
                <a:lnTo>
                  <a:pt x="684796" y="84048"/>
                </a:lnTo>
                <a:lnTo>
                  <a:pt x="688073" y="82600"/>
                </a:lnTo>
                <a:lnTo>
                  <a:pt x="709170" y="82600"/>
                </a:lnTo>
                <a:lnTo>
                  <a:pt x="708494" y="80518"/>
                </a:lnTo>
                <a:lnTo>
                  <a:pt x="706285" y="77546"/>
                </a:lnTo>
                <a:lnTo>
                  <a:pt x="699884" y="73177"/>
                </a:lnTo>
                <a:lnTo>
                  <a:pt x="695845" y="72085"/>
                </a:lnTo>
                <a:close/>
              </a:path>
              <a:path w="935989" h="142875">
                <a:moveTo>
                  <a:pt x="555028" y="52882"/>
                </a:moveTo>
                <a:lnTo>
                  <a:pt x="543598" y="52882"/>
                </a:lnTo>
                <a:lnTo>
                  <a:pt x="543598" y="140970"/>
                </a:lnTo>
                <a:lnTo>
                  <a:pt x="555028" y="140970"/>
                </a:lnTo>
                <a:lnTo>
                  <a:pt x="555028" y="52882"/>
                </a:lnTo>
                <a:close/>
              </a:path>
              <a:path w="935989" h="142875">
                <a:moveTo>
                  <a:pt x="643267" y="99669"/>
                </a:moveTo>
                <a:lnTo>
                  <a:pt x="631837" y="99669"/>
                </a:lnTo>
                <a:lnTo>
                  <a:pt x="631837" y="140970"/>
                </a:lnTo>
                <a:lnTo>
                  <a:pt x="643267" y="140970"/>
                </a:lnTo>
                <a:lnTo>
                  <a:pt x="643267" y="99669"/>
                </a:lnTo>
                <a:close/>
              </a:path>
              <a:path w="935989" h="142875">
                <a:moveTo>
                  <a:pt x="752081" y="81991"/>
                </a:moveTo>
                <a:lnTo>
                  <a:pt x="733082" y="81991"/>
                </a:lnTo>
                <a:lnTo>
                  <a:pt x="737146" y="83667"/>
                </a:lnTo>
                <a:lnTo>
                  <a:pt x="740498" y="87020"/>
                </a:lnTo>
                <a:lnTo>
                  <a:pt x="740498" y="140970"/>
                </a:lnTo>
                <a:lnTo>
                  <a:pt x="752081" y="140970"/>
                </a:lnTo>
                <a:lnTo>
                  <a:pt x="752081" y="81991"/>
                </a:lnTo>
                <a:close/>
              </a:path>
              <a:path w="935989" h="142875">
                <a:moveTo>
                  <a:pt x="836815" y="52882"/>
                </a:moveTo>
                <a:lnTo>
                  <a:pt x="825385" y="52882"/>
                </a:lnTo>
                <a:lnTo>
                  <a:pt x="825385" y="140970"/>
                </a:lnTo>
                <a:lnTo>
                  <a:pt x="836815" y="140970"/>
                </a:lnTo>
                <a:lnTo>
                  <a:pt x="836815" y="52882"/>
                </a:lnTo>
                <a:close/>
              </a:path>
              <a:path w="935989" h="142875">
                <a:moveTo>
                  <a:pt x="878420" y="52882"/>
                </a:moveTo>
                <a:lnTo>
                  <a:pt x="866990" y="52882"/>
                </a:lnTo>
                <a:lnTo>
                  <a:pt x="866990" y="140970"/>
                </a:lnTo>
                <a:lnTo>
                  <a:pt x="878420" y="140970"/>
                </a:lnTo>
                <a:lnTo>
                  <a:pt x="878420" y="52882"/>
                </a:lnTo>
                <a:close/>
              </a:path>
              <a:path w="935989" h="142875">
                <a:moveTo>
                  <a:pt x="599528" y="52882"/>
                </a:moveTo>
                <a:lnTo>
                  <a:pt x="588098" y="52882"/>
                </a:lnTo>
                <a:lnTo>
                  <a:pt x="588098" y="89458"/>
                </a:lnTo>
                <a:lnTo>
                  <a:pt x="580631" y="95097"/>
                </a:lnTo>
                <a:lnTo>
                  <a:pt x="589775" y="115214"/>
                </a:lnTo>
                <a:lnTo>
                  <a:pt x="599376" y="115214"/>
                </a:lnTo>
                <a:lnTo>
                  <a:pt x="599376" y="99669"/>
                </a:lnTo>
                <a:lnTo>
                  <a:pt x="643267" y="99669"/>
                </a:lnTo>
                <a:lnTo>
                  <a:pt x="643267" y="89154"/>
                </a:lnTo>
                <a:lnTo>
                  <a:pt x="599528" y="89154"/>
                </a:lnTo>
                <a:lnTo>
                  <a:pt x="599528" y="52882"/>
                </a:lnTo>
                <a:close/>
              </a:path>
              <a:path w="935989" h="142875">
                <a:moveTo>
                  <a:pt x="709170" y="82600"/>
                </a:moveTo>
                <a:lnTo>
                  <a:pt x="695896" y="82600"/>
                </a:lnTo>
                <a:lnTo>
                  <a:pt x="698944" y="83845"/>
                </a:lnTo>
                <a:lnTo>
                  <a:pt x="703414" y="88823"/>
                </a:lnTo>
                <a:lnTo>
                  <a:pt x="704470" y="92303"/>
                </a:lnTo>
                <a:lnTo>
                  <a:pt x="704532" y="111861"/>
                </a:lnTo>
                <a:lnTo>
                  <a:pt x="715657" y="111861"/>
                </a:lnTo>
                <a:lnTo>
                  <a:pt x="715657" y="92303"/>
                </a:lnTo>
                <a:lnTo>
                  <a:pt x="716800" y="88468"/>
                </a:lnTo>
                <a:lnTo>
                  <a:pt x="720498" y="84277"/>
                </a:lnTo>
                <a:lnTo>
                  <a:pt x="709714" y="84277"/>
                </a:lnTo>
                <a:lnTo>
                  <a:pt x="709170" y="82600"/>
                </a:lnTo>
                <a:close/>
              </a:path>
              <a:path w="935989" h="142875">
                <a:moveTo>
                  <a:pt x="797496" y="52882"/>
                </a:moveTo>
                <a:lnTo>
                  <a:pt x="786218" y="52882"/>
                </a:lnTo>
                <a:lnTo>
                  <a:pt x="786111" y="84048"/>
                </a:lnTo>
                <a:lnTo>
                  <a:pt x="776770" y="90678"/>
                </a:lnTo>
                <a:lnTo>
                  <a:pt x="776973" y="98806"/>
                </a:lnTo>
                <a:lnTo>
                  <a:pt x="779767" y="105054"/>
                </a:lnTo>
                <a:lnTo>
                  <a:pt x="785152" y="109423"/>
                </a:lnTo>
                <a:lnTo>
                  <a:pt x="797496" y="109423"/>
                </a:lnTo>
                <a:lnTo>
                  <a:pt x="797496" y="52882"/>
                </a:lnTo>
                <a:close/>
              </a:path>
              <a:path w="935989" h="142875">
                <a:moveTo>
                  <a:pt x="643267" y="52882"/>
                </a:moveTo>
                <a:lnTo>
                  <a:pt x="631837" y="52882"/>
                </a:lnTo>
                <a:lnTo>
                  <a:pt x="631837" y="89154"/>
                </a:lnTo>
                <a:lnTo>
                  <a:pt x="643267" y="89154"/>
                </a:lnTo>
                <a:lnTo>
                  <a:pt x="643267" y="52882"/>
                </a:lnTo>
                <a:close/>
              </a:path>
              <a:path w="935989" h="142875">
                <a:moveTo>
                  <a:pt x="732624" y="71475"/>
                </a:moveTo>
                <a:lnTo>
                  <a:pt x="723074" y="71475"/>
                </a:lnTo>
                <a:lnTo>
                  <a:pt x="719620" y="72593"/>
                </a:lnTo>
                <a:lnTo>
                  <a:pt x="713524" y="77063"/>
                </a:lnTo>
                <a:lnTo>
                  <a:pt x="711441" y="80213"/>
                </a:lnTo>
                <a:lnTo>
                  <a:pt x="710323" y="84277"/>
                </a:lnTo>
                <a:lnTo>
                  <a:pt x="720498" y="84277"/>
                </a:lnTo>
                <a:lnTo>
                  <a:pt x="721372" y="83286"/>
                </a:lnTo>
                <a:lnTo>
                  <a:pt x="724446" y="81991"/>
                </a:lnTo>
                <a:lnTo>
                  <a:pt x="752081" y="81991"/>
                </a:lnTo>
                <a:lnTo>
                  <a:pt x="752081" y="76504"/>
                </a:lnTo>
                <a:lnTo>
                  <a:pt x="739889" y="76504"/>
                </a:lnTo>
                <a:lnTo>
                  <a:pt x="736942" y="73152"/>
                </a:lnTo>
                <a:lnTo>
                  <a:pt x="732624" y="71475"/>
                </a:lnTo>
                <a:close/>
              </a:path>
              <a:path w="935989" h="142875">
                <a:moveTo>
                  <a:pt x="752081" y="52882"/>
                </a:moveTo>
                <a:lnTo>
                  <a:pt x="740498" y="52882"/>
                </a:lnTo>
                <a:lnTo>
                  <a:pt x="740498" y="76504"/>
                </a:lnTo>
                <a:lnTo>
                  <a:pt x="752081" y="76504"/>
                </a:lnTo>
                <a:lnTo>
                  <a:pt x="752081" y="52882"/>
                </a:lnTo>
                <a:close/>
              </a:path>
              <a:path w="935989" h="142875">
                <a:moveTo>
                  <a:pt x="566762" y="43129"/>
                </a:moveTo>
                <a:lnTo>
                  <a:pt x="525157" y="43129"/>
                </a:lnTo>
                <a:lnTo>
                  <a:pt x="525157" y="52882"/>
                </a:lnTo>
                <a:lnTo>
                  <a:pt x="566762" y="52882"/>
                </a:lnTo>
                <a:lnTo>
                  <a:pt x="566762" y="43129"/>
                </a:lnTo>
                <a:close/>
              </a:path>
              <a:path w="935989" h="142875">
                <a:moveTo>
                  <a:pt x="573468" y="43129"/>
                </a:moveTo>
                <a:lnTo>
                  <a:pt x="566762" y="43129"/>
                </a:lnTo>
                <a:lnTo>
                  <a:pt x="566762" y="52882"/>
                </a:lnTo>
                <a:lnTo>
                  <a:pt x="573468" y="52882"/>
                </a:lnTo>
                <a:lnTo>
                  <a:pt x="573468" y="43129"/>
                </a:lnTo>
                <a:close/>
              </a:path>
              <a:path w="935989" h="142875">
                <a:moveTo>
                  <a:pt x="655002" y="43129"/>
                </a:moveTo>
                <a:lnTo>
                  <a:pt x="573468" y="43129"/>
                </a:lnTo>
                <a:lnTo>
                  <a:pt x="573468" y="52882"/>
                </a:lnTo>
                <a:lnTo>
                  <a:pt x="655002" y="52882"/>
                </a:lnTo>
                <a:lnTo>
                  <a:pt x="655002" y="43129"/>
                </a:lnTo>
                <a:close/>
              </a:path>
              <a:path w="935989" h="142875">
                <a:moveTo>
                  <a:pt x="661708" y="43129"/>
                </a:moveTo>
                <a:lnTo>
                  <a:pt x="655002" y="43129"/>
                </a:lnTo>
                <a:lnTo>
                  <a:pt x="655002" y="52882"/>
                </a:lnTo>
                <a:lnTo>
                  <a:pt x="661708" y="52882"/>
                </a:lnTo>
                <a:lnTo>
                  <a:pt x="661708" y="43129"/>
                </a:lnTo>
                <a:close/>
              </a:path>
              <a:path w="935989" h="142875">
                <a:moveTo>
                  <a:pt x="739964" y="43129"/>
                </a:moveTo>
                <a:lnTo>
                  <a:pt x="661708" y="43129"/>
                </a:lnTo>
                <a:lnTo>
                  <a:pt x="661708" y="52882"/>
                </a:lnTo>
                <a:lnTo>
                  <a:pt x="763663" y="52882"/>
                </a:lnTo>
                <a:lnTo>
                  <a:pt x="763663" y="45262"/>
                </a:lnTo>
                <a:lnTo>
                  <a:pt x="742480" y="45262"/>
                </a:lnTo>
                <a:lnTo>
                  <a:pt x="741718" y="44653"/>
                </a:lnTo>
                <a:lnTo>
                  <a:pt x="739964" y="43129"/>
                </a:lnTo>
                <a:close/>
              </a:path>
              <a:path w="935989" h="142875">
                <a:moveTo>
                  <a:pt x="770369" y="43129"/>
                </a:moveTo>
                <a:lnTo>
                  <a:pt x="763663" y="43129"/>
                </a:lnTo>
                <a:lnTo>
                  <a:pt x="763663" y="52882"/>
                </a:lnTo>
                <a:lnTo>
                  <a:pt x="770369" y="52882"/>
                </a:lnTo>
                <a:lnTo>
                  <a:pt x="770369" y="43129"/>
                </a:lnTo>
                <a:close/>
              </a:path>
              <a:path w="935989" h="142875">
                <a:moveTo>
                  <a:pt x="848550" y="43129"/>
                </a:moveTo>
                <a:lnTo>
                  <a:pt x="770369" y="43129"/>
                </a:lnTo>
                <a:lnTo>
                  <a:pt x="770369" y="52882"/>
                </a:lnTo>
                <a:lnTo>
                  <a:pt x="848550" y="52882"/>
                </a:lnTo>
                <a:lnTo>
                  <a:pt x="848550" y="43129"/>
                </a:lnTo>
                <a:close/>
              </a:path>
              <a:path w="935989" h="142875">
                <a:moveTo>
                  <a:pt x="855256" y="43129"/>
                </a:moveTo>
                <a:lnTo>
                  <a:pt x="848550" y="43129"/>
                </a:lnTo>
                <a:lnTo>
                  <a:pt x="848550" y="52882"/>
                </a:lnTo>
                <a:lnTo>
                  <a:pt x="855256" y="52882"/>
                </a:lnTo>
                <a:lnTo>
                  <a:pt x="855256" y="43129"/>
                </a:lnTo>
                <a:close/>
              </a:path>
              <a:path w="935989" h="142875">
                <a:moveTo>
                  <a:pt x="896861" y="43129"/>
                </a:moveTo>
                <a:lnTo>
                  <a:pt x="855256" y="43129"/>
                </a:lnTo>
                <a:lnTo>
                  <a:pt x="855256" y="52882"/>
                </a:lnTo>
                <a:lnTo>
                  <a:pt x="896861" y="52882"/>
                </a:lnTo>
                <a:lnTo>
                  <a:pt x="896861" y="43129"/>
                </a:lnTo>
                <a:close/>
              </a:path>
              <a:path w="935989" h="142875">
                <a:moveTo>
                  <a:pt x="717486" y="2286"/>
                </a:moveTo>
                <a:lnTo>
                  <a:pt x="704380" y="5334"/>
                </a:lnTo>
                <a:lnTo>
                  <a:pt x="716876" y="19659"/>
                </a:lnTo>
                <a:lnTo>
                  <a:pt x="723687" y="27279"/>
                </a:lnTo>
                <a:lnTo>
                  <a:pt x="730255" y="34137"/>
                </a:lnTo>
                <a:lnTo>
                  <a:pt x="736107" y="39776"/>
                </a:lnTo>
                <a:lnTo>
                  <a:pt x="741718" y="44653"/>
                </a:lnTo>
                <a:lnTo>
                  <a:pt x="742480" y="45262"/>
                </a:lnTo>
                <a:lnTo>
                  <a:pt x="751014" y="43738"/>
                </a:lnTo>
                <a:lnTo>
                  <a:pt x="717486" y="2286"/>
                </a:lnTo>
                <a:close/>
              </a:path>
              <a:path w="935989" h="142875">
                <a:moveTo>
                  <a:pt x="763663" y="43129"/>
                </a:moveTo>
                <a:lnTo>
                  <a:pt x="750521" y="43129"/>
                </a:lnTo>
                <a:lnTo>
                  <a:pt x="751014" y="43738"/>
                </a:lnTo>
                <a:lnTo>
                  <a:pt x="742480" y="45262"/>
                </a:lnTo>
                <a:lnTo>
                  <a:pt x="763663" y="45262"/>
                </a:lnTo>
                <a:lnTo>
                  <a:pt x="763663" y="43129"/>
                </a:lnTo>
                <a:close/>
              </a:path>
              <a:path w="935989" h="142875">
                <a:moveTo>
                  <a:pt x="581850" y="0"/>
                </a:moveTo>
                <a:lnTo>
                  <a:pt x="543598" y="20828"/>
                </a:lnTo>
                <a:lnTo>
                  <a:pt x="543598" y="43129"/>
                </a:lnTo>
                <a:lnTo>
                  <a:pt x="555028" y="43129"/>
                </a:lnTo>
                <a:lnTo>
                  <a:pt x="555028" y="23825"/>
                </a:lnTo>
                <a:lnTo>
                  <a:pt x="557288" y="18872"/>
                </a:lnTo>
                <a:lnTo>
                  <a:pt x="566331" y="12065"/>
                </a:lnTo>
                <a:lnTo>
                  <a:pt x="573011" y="10363"/>
                </a:lnTo>
                <a:lnTo>
                  <a:pt x="619964" y="10363"/>
                </a:lnTo>
                <a:lnTo>
                  <a:pt x="616445" y="8229"/>
                </a:lnTo>
                <a:lnTo>
                  <a:pt x="608682" y="4629"/>
                </a:lnTo>
                <a:lnTo>
                  <a:pt x="600329" y="2057"/>
                </a:lnTo>
                <a:lnTo>
                  <a:pt x="591385" y="514"/>
                </a:lnTo>
                <a:lnTo>
                  <a:pt x="581850" y="0"/>
                </a:lnTo>
                <a:close/>
              </a:path>
              <a:path w="935989" h="142875">
                <a:moveTo>
                  <a:pt x="864782" y="10058"/>
                </a:moveTo>
                <a:lnTo>
                  <a:pt x="848753" y="10058"/>
                </a:lnTo>
                <a:lnTo>
                  <a:pt x="854671" y="13309"/>
                </a:lnTo>
                <a:lnTo>
                  <a:pt x="863917" y="26314"/>
                </a:lnTo>
                <a:lnTo>
                  <a:pt x="866406" y="33856"/>
                </a:lnTo>
                <a:lnTo>
                  <a:pt x="866485" y="34137"/>
                </a:lnTo>
                <a:lnTo>
                  <a:pt x="866990" y="43129"/>
                </a:lnTo>
                <a:lnTo>
                  <a:pt x="878268" y="43129"/>
                </a:lnTo>
                <a:lnTo>
                  <a:pt x="876968" y="33856"/>
                </a:lnTo>
                <a:lnTo>
                  <a:pt x="874591" y="25546"/>
                </a:lnTo>
                <a:lnTo>
                  <a:pt x="871139" y="18197"/>
                </a:lnTo>
                <a:lnTo>
                  <a:pt x="866609" y="11811"/>
                </a:lnTo>
                <a:lnTo>
                  <a:pt x="864782" y="10058"/>
                </a:lnTo>
                <a:close/>
              </a:path>
              <a:path w="935989" h="142875">
                <a:moveTo>
                  <a:pt x="841235" y="0"/>
                </a:moveTo>
                <a:lnTo>
                  <a:pt x="834224" y="0"/>
                </a:lnTo>
                <a:lnTo>
                  <a:pt x="828535" y="1981"/>
                </a:lnTo>
                <a:lnTo>
                  <a:pt x="819797" y="9906"/>
                </a:lnTo>
                <a:lnTo>
                  <a:pt x="817613" y="14833"/>
                </a:lnTo>
                <a:lnTo>
                  <a:pt x="817650" y="26314"/>
                </a:lnTo>
                <a:lnTo>
                  <a:pt x="819238" y="30683"/>
                </a:lnTo>
                <a:lnTo>
                  <a:pt x="822490" y="34137"/>
                </a:lnTo>
                <a:lnTo>
                  <a:pt x="834072" y="31699"/>
                </a:lnTo>
                <a:lnTo>
                  <a:pt x="831024" y="28752"/>
                </a:lnTo>
                <a:lnTo>
                  <a:pt x="829500" y="25196"/>
                </a:lnTo>
                <a:lnTo>
                  <a:pt x="829500" y="17780"/>
                </a:lnTo>
                <a:lnTo>
                  <a:pt x="830592" y="15138"/>
                </a:lnTo>
                <a:lnTo>
                  <a:pt x="834961" y="11074"/>
                </a:lnTo>
                <a:lnTo>
                  <a:pt x="837882" y="10058"/>
                </a:lnTo>
                <a:lnTo>
                  <a:pt x="864782" y="10058"/>
                </a:lnTo>
                <a:lnTo>
                  <a:pt x="861223" y="6643"/>
                </a:lnTo>
                <a:lnTo>
                  <a:pt x="855198" y="2952"/>
                </a:lnTo>
                <a:lnTo>
                  <a:pt x="848536" y="738"/>
                </a:lnTo>
                <a:lnTo>
                  <a:pt x="841235" y="0"/>
                </a:lnTo>
                <a:close/>
              </a:path>
              <a:path w="935989" h="142875">
                <a:moveTo>
                  <a:pt x="619964" y="10363"/>
                </a:moveTo>
                <a:lnTo>
                  <a:pt x="581850" y="10363"/>
                </a:lnTo>
                <a:lnTo>
                  <a:pt x="589899" y="10782"/>
                </a:lnTo>
                <a:lnTo>
                  <a:pt x="597518" y="12065"/>
                </a:lnTo>
                <a:lnTo>
                  <a:pt x="630618" y="33070"/>
                </a:lnTo>
                <a:lnTo>
                  <a:pt x="638695" y="26670"/>
                </a:lnTo>
                <a:lnTo>
                  <a:pt x="634561" y="21688"/>
                </a:lnTo>
                <a:lnTo>
                  <a:pt x="629475" y="16954"/>
                </a:lnTo>
                <a:lnTo>
                  <a:pt x="623436" y="12468"/>
                </a:lnTo>
                <a:lnTo>
                  <a:pt x="619964" y="10363"/>
                </a:lnTo>
                <a:close/>
              </a:path>
              <a:path w="935989" h="142875">
                <a:moveTo>
                  <a:pt x="935723" y="43129"/>
                </a:moveTo>
                <a:lnTo>
                  <a:pt x="923988" y="43129"/>
                </a:lnTo>
                <a:lnTo>
                  <a:pt x="923988" y="140970"/>
                </a:lnTo>
                <a:lnTo>
                  <a:pt x="935723" y="140970"/>
                </a:lnTo>
                <a:lnTo>
                  <a:pt x="935723" y="431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44"/>
          <p:cNvGrpSpPr/>
          <p:nvPr/>
        </p:nvGrpSpPr>
        <p:grpSpPr>
          <a:xfrm>
            <a:off x="1160366" y="6005947"/>
            <a:ext cx="7911917" cy="953023"/>
            <a:chOff x="896646" y="7998231"/>
            <a:chExt cx="5979795" cy="1101725"/>
          </a:xfrm>
        </p:grpSpPr>
        <p:pic>
          <p:nvPicPr>
            <p:cNvPr id="45" name="object 4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256652" y="7998231"/>
              <a:ext cx="5619102" cy="19034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96646" y="8230349"/>
              <a:ext cx="5969203" cy="19217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96647" y="8458936"/>
              <a:ext cx="5979109" cy="18547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96647" y="8684037"/>
              <a:ext cx="5979261" cy="18836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96647" y="8912637"/>
              <a:ext cx="5979109" cy="1872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4685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5.jpeg">
            <a:extLst>
              <a:ext uri="{FF2B5EF4-FFF2-40B4-BE49-F238E27FC236}">
                <a16:creationId xmlns:a16="http://schemas.microsoft.com/office/drawing/2014/main" id="{7D3BC686-BA17-43B5-AA48-A1A9DC7DF43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82889" y="600052"/>
            <a:ext cx="10255625" cy="717234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220" y="99986"/>
            <a:ext cx="10041965" cy="387253"/>
            <a:chOff x="6350" y="313207"/>
            <a:chExt cx="7759700" cy="501150"/>
          </a:xfrm>
        </p:grpSpPr>
        <p:sp>
          <p:nvSpPr>
            <p:cNvPr id="4" name="object 4"/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14960" y="450230"/>
              <a:ext cx="1553606" cy="3641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173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31" y="2780"/>
            <a:ext cx="10049361" cy="7767983"/>
          </a:xfrm>
          <a:custGeom>
            <a:avLst/>
            <a:gdLst/>
            <a:ahLst/>
            <a:cxnLst/>
            <a:rect l="l" t="t" r="r" b="b"/>
            <a:pathLst>
              <a:path w="7765415" h="10052685">
                <a:moveTo>
                  <a:pt x="7765199" y="0"/>
                </a:moveTo>
                <a:lnTo>
                  <a:pt x="0" y="0"/>
                </a:lnTo>
                <a:lnTo>
                  <a:pt x="0" y="10052062"/>
                </a:lnTo>
                <a:lnTo>
                  <a:pt x="7765199" y="10052062"/>
                </a:lnTo>
                <a:lnTo>
                  <a:pt x="7765199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28606" y="695120"/>
            <a:ext cx="9001188" cy="2262386"/>
            <a:chOff x="900000" y="899566"/>
            <a:chExt cx="5972810" cy="270383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6348" y="905929"/>
              <a:ext cx="5959690" cy="269172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99998" y="899565"/>
              <a:ext cx="5972810" cy="2703830"/>
            </a:xfrm>
            <a:custGeom>
              <a:avLst/>
              <a:gdLst/>
              <a:ahLst/>
              <a:cxnLst/>
              <a:rect l="l" t="t" r="r" b="b"/>
              <a:pathLst>
                <a:path w="5972809" h="2703829">
                  <a:moveTo>
                    <a:pt x="5972403" y="0"/>
                  </a:moveTo>
                  <a:lnTo>
                    <a:pt x="5959703" y="0"/>
                  </a:lnTo>
                  <a:lnTo>
                    <a:pt x="5959703" y="12700"/>
                  </a:lnTo>
                  <a:lnTo>
                    <a:pt x="5959703" y="2691130"/>
                  </a:lnTo>
                  <a:lnTo>
                    <a:pt x="12700" y="2691130"/>
                  </a:lnTo>
                  <a:lnTo>
                    <a:pt x="12700" y="12700"/>
                  </a:lnTo>
                  <a:lnTo>
                    <a:pt x="5959703" y="12700"/>
                  </a:lnTo>
                  <a:lnTo>
                    <a:pt x="5959703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2700"/>
                  </a:lnTo>
                  <a:lnTo>
                    <a:pt x="0" y="2691130"/>
                  </a:lnTo>
                  <a:lnTo>
                    <a:pt x="0" y="2703830"/>
                  </a:lnTo>
                  <a:lnTo>
                    <a:pt x="5972403" y="2703830"/>
                  </a:lnTo>
                  <a:lnTo>
                    <a:pt x="5972403" y="2691130"/>
                  </a:lnTo>
                  <a:lnTo>
                    <a:pt x="5972403" y="12700"/>
                  </a:lnTo>
                  <a:lnTo>
                    <a:pt x="5972403" y="6350"/>
                  </a:lnTo>
                  <a:lnTo>
                    <a:pt x="59724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28606" y="2957506"/>
            <a:ext cx="9001188" cy="2089322"/>
            <a:chOff x="900000" y="3676980"/>
            <a:chExt cx="5972810" cy="270383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6348" y="3683330"/>
              <a:ext cx="5959690" cy="269173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99998" y="3676979"/>
              <a:ext cx="5972810" cy="2703830"/>
            </a:xfrm>
            <a:custGeom>
              <a:avLst/>
              <a:gdLst/>
              <a:ahLst/>
              <a:cxnLst/>
              <a:rect l="l" t="t" r="r" b="b"/>
              <a:pathLst>
                <a:path w="5972809" h="2703829">
                  <a:moveTo>
                    <a:pt x="5972403" y="0"/>
                  </a:moveTo>
                  <a:lnTo>
                    <a:pt x="5959703" y="0"/>
                  </a:lnTo>
                  <a:lnTo>
                    <a:pt x="5959703" y="12700"/>
                  </a:lnTo>
                  <a:lnTo>
                    <a:pt x="5959703" y="2691130"/>
                  </a:lnTo>
                  <a:lnTo>
                    <a:pt x="12700" y="2691130"/>
                  </a:lnTo>
                  <a:lnTo>
                    <a:pt x="12700" y="12700"/>
                  </a:lnTo>
                  <a:lnTo>
                    <a:pt x="5959703" y="12700"/>
                  </a:lnTo>
                  <a:lnTo>
                    <a:pt x="5959703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2700"/>
                  </a:lnTo>
                  <a:lnTo>
                    <a:pt x="0" y="2691130"/>
                  </a:lnTo>
                  <a:lnTo>
                    <a:pt x="0" y="2703830"/>
                  </a:lnTo>
                  <a:lnTo>
                    <a:pt x="5972403" y="2703830"/>
                  </a:lnTo>
                  <a:lnTo>
                    <a:pt x="5972403" y="2691130"/>
                  </a:lnTo>
                  <a:lnTo>
                    <a:pt x="5972403" y="12700"/>
                  </a:lnTo>
                  <a:lnTo>
                    <a:pt x="5972403" y="6350"/>
                  </a:lnTo>
                  <a:lnTo>
                    <a:pt x="59724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28606" y="5029208"/>
            <a:ext cx="9001188" cy="2192888"/>
            <a:chOff x="900000" y="6444005"/>
            <a:chExt cx="5972810" cy="232918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6348" y="6454800"/>
              <a:ext cx="5959690" cy="231247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99998" y="6444005"/>
              <a:ext cx="5972810" cy="2329180"/>
            </a:xfrm>
            <a:custGeom>
              <a:avLst/>
              <a:gdLst/>
              <a:ahLst/>
              <a:cxnLst/>
              <a:rect l="l" t="t" r="r" b="b"/>
              <a:pathLst>
                <a:path w="5972809" h="2329179">
                  <a:moveTo>
                    <a:pt x="5972403" y="0"/>
                  </a:moveTo>
                  <a:lnTo>
                    <a:pt x="5959703" y="0"/>
                  </a:lnTo>
                  <a:lnTo>
                    <a:pt x="5959703" y="12700"/>
                  </a:lnTo>
                  <a:lnTo>
                    <a:pt x="5959703" y="2316480"/>
                  </a:lnTo>
                  <a:lnTo>
                    <a:pt x="12700" y="2316480"/>
                  </a:lnTo>
                  <a:lnTo>
                    <a:pt x="12700" y="12700"/>
                  </a:lnTo>
                  <a:lnTo>
                    <a:pt x="5959703" y="12700"/>
                  </a:lnTo>
                  <a:lnTo>
                    <a:pt x="5959703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2700"/>
                  </a:lnTo>
                  <a:lnTo>
                    <a:pt x="0" y="2316480"/>
                  </a:lnTo>
                  <a:lnTo>
                    <a:pt x="0" y="2329180"/>
                  </a:lnTo>
                  <a:lnTo>
                    <a:pt x="5972403" y="2329180"/>
                  </a:lnTo>
                  <a:lnTo>
                    <a:pt x="5972403" y="2316480"/>
                  </a:lnTo>
                  <a:lnTo>
                    <a:pt x="5972403" y="12700"/>
                  </a:lnTo>
                  <a:lnTo>
                    <a:pt x="5972403" y="6350"/>
                  </a:lnTo>
                  <a:lnTo>
                    <a:pt x="59724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27047" y="6841022"/>
            <a:ext cx="2604303" cy="13166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76605" y="7046345"/>
            <a:ext cx="6213346" cy="139788"/>
          </a:xfrm>
          <a:prstGeom prst="rect">
            <a:avLst/>
          </a:prstGeom>
        </p:spPr>
      </p:pic>
      <p:grpSp>
        <p:nvGrpSpPr>
          <p:cNvPr id="14" name="object 4">
            <a:extLst>
              <a:ext uri="{FF2B5EF4-FFF2-40B4-BE49-F238E27FC236}">
                <a16:creationId xmlns:a16="http://schemas.microsoft.com/office/drawing/2014/main" id="{D984CE73-8281-43B0-8F6D-80E49D1ABF8B}"/>
              </a:ext>
            </a:extLst>
          </p:cNvPr>
          <p:cNvGrpSpPr/>
          <p:nvPr/>
        </p:nvGrpSpPr>
        <p:grpSpPr>
          <a:xfrm>
            <a:off x="8220" y="115410"/>
            <a:ext cx="10041965" cy="414529"/>
            <a:chOff x="6350" y="313207"/>
            <a:chExt cx="7759700" cy="486409"/>
          </a:xfrm>
        </p:grpSpPr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93D869A0-3B22-4F5E-9088-D55B3DBFC4ED}"/>
                </a:ext>
              </a:extLst>
            </p:cNvPr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6">
              <a:extLst>
                <a:ext uri="{FF2B5EF4-FFF2-40B4-BE49-F238E27FC236}">
                  <a16:creationId xmlns:a16="http://schemas.microsoft.com/office/drawing/2014/main" id="{F3122BE3-3520-4261-9ABF-95AD7EBDC43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17" name="object 7">
              <a:extLst>
                <a:ext uri="{FF2B5EF4-FFF2-40B4-BE49-F238E27FC236}">
                  <a16:creationId xmlns:a16="http://schemas.microsoft.com/office/drawing/2014/main" id="{3652D611-5D36-4F3D-B95F-67C7A5686EA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fairy-tale-fairy-flute-2585.wav"/>
          </p:stSnd>
        </p:sndAc>
      </p:transition>
    </mc:Choice>
    <mc:Fallback xmlns="">
      <p:transition spd="slow">
        <p:fade/>
        <p:sndAc>
          <p:stSnd>
            <p:snd r:embed="rId10" name="fairy-tale-fairy-flute-2585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742EC8-9B45-4B5D-B847-EC4D0664D9EC}"/>
              </a:ext>
            </a:extLst>
          </p:cNvPr>
          <p:cNvSpPr txBox="1"/>
          <p:nvPr/>
        </p:nvSpPr>
        <p:spPr>
          <a:xfrm>
            <a:off x="1084731" y="529937"/>
            <a:ext cx="7888942" cy="741740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endParaRPr lang="en-IN" sz="3600" b="1" i="1" dirty="0">
              <a:solidFill>
                <a:srgbClr val="FF0000"/>
              </a:solidFill>
              <a:latin typeface="Kruti Dev 010" pitchFamily="2" charset="0"/>
            </a:endParaRPr>
          </a:p>
          <a:p>
            <a:pPr algn="ctr"/>
            <a:endParaRPr lang="en-IN" sz="3600" b="1" i="1" dirty="0">
              <a:solidFill>
                <a:srgbClr val="FF0000"/>
              </a:solidFill>
              <a:latin typeface="Kruti Dev 010" pitchFamily="2" charset="0"/>
            </a:endParaRPr>
          </a:p>
          <a:p>
            <a:pPr algn="ctr"/>
            <a:r>
              <a:rPr lang="en-IN" sz="3600" b="1" i="1" dirty="0" err="1">
                <a:solidFill>
                  <a:srgbClr val="7030A0"/>
                </a:solidFill>
                <a:latin typeface="Kruti Dev 010" pitchFamily="2" charset="0"/>
              </a:rPr>
              <a:t>viuk</a:t>
            </a:r>
            <a:r>
              <a:rPr lang="en-IN" sz="3600" b="1" i="1" dirty="0">
                <a:solidFill>
                  <a:srgbClr val="7030A0"/>
                </a:solidFill>
                <a:latin typeface="Kruti Dev 010" pitchFamily="2" charset="0"/>
              </a:rPr>
              <a:t> </a:t>
            </a:r>
            <a:r>
              <a:rPr lang="en-IN" sz="3600" b="1" i="1" dirty="0" err="1">
                <a:solidFill>
                  <a:srgbClr val="7030A0"/>
                </a:solidFill>
                <a:latin typeface="Kruti Dev 010" pitchFamily="2" charset="0"/>
              </a:rPr>
              <a:t>dherh</a:t>
            </a:r>
            <a:r>
              <a:rPr lang="en-IN" sz="3600" b="1" i="1" dirty="0">
                <a:solidFill>
                  <a:srgbClr val="7030A0"/>
                </a:solidFill>
                <a:latin typeface="Kruti Dev 010" pitchFamily="2" charset="0"/>
              </a:rPr>
              <a:t> le; </a:t>
            </a:r>
            <a:r>
              <a:rPr lang="en-IN" sz="3600" b="1" i="1" dirty="0" err="1">
                <a:solidFill>
                  <a:srgbClr val="7030A0"/>
                </a:solidFill>
                <a:latin typeface="Kruti Dev 010" pitchFamily="2" charset="0"/>
              </a:rPr>
              <a:t>nsus</a:t>
            </a:r>
            <a:r>
              <a:rPr lang="en-IN" sz="3600" b="1" i="1" dirty="0">
                <a:solidFill>
                  <a:srgbClr val="7030A0"/>
                </a:solidFill>
                <a:latin typeface="Kruti Dev 010" pitchFamily="2" charset="0"/>
              </a:rPr>
              <a:t> ds </a:t>
            </a:r>
            <a:r>
              <a:rPr lang="en-IN" sz="3600" b="1" i="1" dirty="0" err="1">
                <a:solidFill>
                  <a:srgbClr val="7030A0"/>
                </a:solidFill>
                <a:latin typeface="Kruti Dev 010" pitchFamily="2" charset="0"/>
              </a:rPr>
              <a:t>fy;s</a:t>
            </a:r>
            <a:r>
              <a:rPr lang="en-IN" sz="3600" b="1" i="1" dirty="0">
                <a:solidFill>
                  <a:srgbClr val="7030A0"/>
                </a:solidFill>
                <a:latin typeface="Kruti Dev 010" pitchFamily="2" charset="0"/>
              </a:rPr>
              <a:t> </a:t>
            </a:r>
          </a:p>
          <a:p>
            <a:pPr algn="ctr"/>
            <a:r>
              <a:rPr lang="en-IN" sz="3600" b="1" i="1" dirty="0" err="1">
                <a:solidFill>
                  <a:srgbClr val="7030A0"/>
                </a:solidFill>
                <a:latin typeface="Kruti Dev 010" pitchFamily="2" charset="0"/>
              </a:rPr>
              <a:t>lHkh</a:t>
            </a:r>
            <a:r>
              <a:rPr lang="en-IN" sz="3600" b="1" i="1" dirty="0">
                <a:solidFill>
                  <a:srgbClr val="7030A0"/>
                </a:solidFill>
                <a:latin typeface="Kruti Dev 010" pitchFamily="2" charset="0"/>
              </a:rPr>
              <a:t> dk</a:t>
            </a:r>
          </a:p>
          <a:p>
            <a:pPr algn="ctr"/>
            <a:r>
              <a:rPr lang="en-IN" sz="16600" b="1" i="1" dirty="0">
                <a:solidFill>
                  <a:srgbClr val="FF0000"/>
                </a:solidFill>
                <a:latin typeface="Kruti Dev 010" pitchFamily="2" charset="0"/>
              </a:rPr>
              <a:t>/</a:t>
            </a:r>
            <a:r>
              <a:rPr lang="en-IN" sz="16600" b="1" i="1" dirty="0" err="1">
                <a:solidFill>
                  <a:srgbClr val="FF0000"/>
                </a:solidFill>
                <a:latin typeface="Kruti Dev 010" pitchFamily="2" charset="0"/>
              </a:rPr>
              <a:t>kU;okn</a:t>
            </a:r>
            <a:endParaRPr lang="en-IN" sz="16600" b="1" i="1" dirty="0">
              <a:solidFill>
                <a:srgbClr val="FF0000"/>
              </a:solidFill>
              <a:latin typeface="Kruti Dev 010" pitchFamily="2" charset="0"/>
            </a:endParaRPr>
          </a:p>
          <a:p>
            <a:pPr algn="ctr"/>
            <a:r>
              <a:rPr lang="en-IN" sz="16600" b="1" i="1" dirty="0">
                <a:solidFill>
                  <a:srgbClr val="FF0000"/>
                </a:solidFill>
                <a:latin typeface="Kruti Dev 01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9984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fairy-tale-fairy-flute-2585.wav"/>
          </p:stSnd>
        </p:sndAc>
      </p:transition>
    </mc:Choice>
    <mc:Fallback xmlns="">
      <p:transition spd="slow">
        <p:fade/>
        <p:sndAc>
          <p:stSnd>
            <p:snd r:embed="rId3" name="fairy-tale-fairy-flute-258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356520"/>
            <a:ext cx="10050182" cy="24043"/>
          </a:xfrm>
          <a:custGeom>
            <a:avLst/>
            <a:gdLst/>
            <a:ahLst/>
            <a:cxnLst/>
            <a:rect l="l" t="t" r="r" b="b"/>
            <a:pathLst>
              <a:path w="7766050" h="31115">
                <a:moveTo>
                  <a:pt x="7766050" y="0"/>
                </a:moveTo>
                <a:lnTo>
                  <a:pt x="0" y="0"/>
                </a:lnTo>
                <a:lnTo>
                  <a:pt x="0" y="30505"/>
                </a:lnTo>
                <a:lnTo>
                  <a:pt x="7766050" y="30505"/>
                </a:lnTo>
                <a:lnTo>
                  <a:pt x="776605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220" y="242025"/>
            <a:ext cx="10041965" cy="375862"/>
            <a:chOff x="6350" y="313207"/>
            <a:chExt cx="7759700" cy="486409"/>
          </a:xfrm>
        </p:grpSpPr>
        <p:sp>
          <p:nvSpPr>
            <p:cNvPr id="4" name="object 4"/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80165" y="695583"/>
            <a:ext cx="1098092" cy="65555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89630" y="1488640"/>
            <a:ext cx="1479160" cy="124005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4712065" y="1669133"/>
            <a:ext cx="634402" cy="142298"/>
          </a:xfrm>
          <a:custGeom>
            <a:avLst/>
            <a:gdLst/>
            <a:ahLst/>
            <a:cxnLst/>
            <a:rect l="l" t="t" r="r" b="b"/>
            <a:pathLst>
              <a:path w="490220" h="184150">
                <a:moveTo>
                  <a:pt x="26517" y="151129"/>
                </a:moveTo>
                <a:lnTo>
                  <a:pt x="51196" y="182879"/>
                </a:lnTo>
                <a:lnTo>
                  <a:pt x="64160" y="184149"/>
                </a:lnTo>
                <a:lnTo>
                  <a:pt x="73914" y="184149"/>
                </a:lnTo>
                <a:lnTo>
                  <a:pt x="81254" y="182879"/>
                </a:lnTo>
                <a:lnTo>
                  <a:pt x="89877" y="173989"/>
                </a:lnTo>
                <a:lnTo>
                  <a:pt x="64312" y="173989"/>
                </a:lnTo>
                <a:lnTo>
                  <a:pt x="53778" y="172719"/>
                </a:lnTo>
                <a:lnTo>
                  <a:pt x="43967" y="168909"/>
                </a:lnTo>
                <a:lnTo>
                  <a:pt x="34880" y="161289"/>
                </a:lnTo>
                <a:lnTo>
                  <a:pt x="26517" y="151129"/>
                </a:lnTo>
                <a:close/>
              </a:path>
              <a:path w="490220" h="184150">
                <a:moveTo>
                  <a:pt x="91363" y="148589"/>
                </a:moveTo>
                <a:lnTo>
                  <a:pt x="73253" y="148589"/>
                </a:lnTo>
                <a:lnTo>
                  <a:pt x="76098" y="149859"/>
                </a:lnTo>
                <a:lnTo>
                  <a:pt x="80568" y="153669"/>
                </a:lnTo>
                <a:lnTo>
                  <a:pt x="81686" y="156209"/>
                </a:lnTo>
                <a:lnTo>
                  <a:pt x="81686" y="165099"/>
                </a:lnTo>
                <a:lnTo>
                  <a:pt x="80035" y="168909"/>
                </a:lnTo>
                <a:lnTo>
                  <a:pt x="73431" y="172719"/>
                </a:lnTo>
                <a:lnTo>
                  <a:pt x="69291" y="173989"/>
                </a:lnTo>
                <a:lnTo>
                  <a:pt x="89877" y="173989"/>
                </a:lnTo>
                <a:lnTo>
                  <a:pt x="91109" y="172719"/>
                </a:lnTo>
                <a:lnTo>
                  <a:pt x="93573" y="166369"/>
                </a:lnTo>
                <a:lnTo>
                  <a:pt x="93573" y="153669"/>
                </a:lnTo>
                <a:lnTo>
                  <a:pt x="91363" y="148589"/>
                </a:lnTo>
                <a:close/>
              </a:path>
              <a:path w="490220" h="184150">
                <a:moveTo>
                  <a:pt x="65074" y="138429"/>
                </a:moveTo>
                <a:lnTo>
                  <a:pt x="61061" y="138429"/>
                </a:lnTo>
                <a:lnTo>
                  <a:pt x="53898" y="140969"/>
                </a:lnTo>
                <a:lnTo>
                  <a:pt x="48615" y="148589"/>
                </a:lnTo>
                <a:lnTo>
                  <a:pt x="56997" y="154939"/>
                </a:lnTo>
                <a:lnTo>
                  <a:pt x="59944" y="149859"/>
                </a:lnTo>
                <a:lnTo>
                  <a:pt x="64211" y="148589"/>
                </a:lnTo>
                <a:lnTo>
                  <a:pt x="91363" y="148589"/>
                </a:lnTo>
                <a:lnTo>
                  <a:pt x="83787" y="140969"/>
                </a:lnTo>
                <a:lnTo>
                  <a:pt x="65074" y="140969"/>
                </a:lnTo>
                <a:lnTo>
                  <a:pt x="65074" y="138429"/>
                </a:lnTo>
                <a:close/>
              </a:path>
              <a:path w="490220" h="184150">
                <a:moveTo>
                  <a:pt x="76504" y="99059"/>
                </a:moveTo>
                <a:lnTo>
                  <a:pt x="65074" y="99059"/>
                </a:lnTo>
                <a:lnTo>
                  <a:pt x="65074" y="140969"/>
                </a:lnTo>
                <a:lnTo>
                  <a:pt x="76504" y="140969"/>
                </a:lnTo>
                <a:lnTo>
                  <a:pt x="76504" y="99059"/>
                </a:lnTo>
                <a:close/>
              </a:path>
              <a:path w="490220" h="184150">
                <a:moveTo>
                  <a:pt x="76911" y="138429"/>
                </a:moveTo>
                <a:lnTo>
                  <a:pt x="76504" y="138429"/>
                </a:lnTo>
                <a:lnTo>
                  <a:pt x="76504" y="140969"/>
                </a:lnTo>
                <a:lnTo>
                  <a:pt x="83787" y="140969"/>
                </a:lnTo>
                <a:lnTo>
                  <a:pt x="82524" y="139699"/>
                </a:lnTo>
                <a:lnTo>
                  <a:pt x="76911" y="138429"/>
                </a:lnTo>
                <a:close/>
              </a:path>
              <a:path w="490220" h="184150">
                <a:moveTo>
                  <a:pt x="256794" y="52069"/>
                </a:moveTo>
                <a:lnTo>
                  <a:pt x="245516" y="52069"/>
                </a:lnTo>
                <a:lnTo>
                  <a:pt x="245516" y="91439"/>
                </a:lnTo>
                <a:lnTo>
                  <a:pt x="243382" y="97789"/>
                </a:lnTo>
                <a:lnTo>
                  <a:pt x="234848" y="106679"/>
                </a:lnTo>
                <a:lnTo>
                  <a:pt x="229260" y="109219"/>
                </a:lnTo>
                <a:lnTo>
                  <a:pt x="245364" y="109219"/>
                </a:lnTo>
                <a:lnTo>
                  <a:pt x="245364" y="140969"/>
                </a:lnTo>
                <a:lnTo>
                  <a:pt x="256794" y="140969"/>
                </a:lnTo>
                <a:lnTo>
                  <a:pt x="256794" y="52069"/>
                </a:lnTo>
                <a:close/>
              </a:path>
              <a:path w="490220" h="184150">
                <a:moveTo>
                  <a:pt x="345033" y="99059"/>
                </a:moveTo>
                <a:lnTo>
                  <a:pt x="333603" y="99059"/>
                </a:lnTo>
                <a:lnTo>
                  <a:pt x="333603" y="140969"/>
                </a:lnTo>
                <a:lnTo>
                  <a:pt x="345033" y="140969"/>
                </a:lnTo>
                <a:lnTo>
                  <a:pt x="345033" y="99059"/>
                </a:lnTo>
                <a:close/>
              </a:path>
              <a:path w="490220" h="184150">
                <a:moveTo>
                  <a:pt x="430072" y="105409"/>
                </a:moveTo>
                <a:lnTo>
                  <a:pt x="418642" y="105409"/>
                </a:lnTo>
                <a:lnTo>
                  <a:pt x="418642" y="140969"/>
                </a:lnTo>
                <a:lnTo>
                  <a:pt x="430072" y="140969"/>
                </a:lnTo>
                <a:lnTo>
                  <a:pt x="430072" y="105409"/>
                </a:lnTo>
                <a:close/>
              </a:path>
              <a:path w="490220" h="184150">
                <a:moveTo>
                  <a:pt x="471678" y="52069"/>
                </a:moveTo>
                <a:lnTo>
                  <a:pt x="460248" y="52069"/>
                </a:lnTo>
                <a:lnTo>
                  <a:pt x="460248" y="140969"/>
                </a:lnTo>
                <a:lnTo>
                  <a:pt x="471678" y="140969"/>
                </a:lnTo>
                <a:lnTo>
                  <a:pt x="471678" y="52069"/>
                </a:lnTo>
                <a:close/>
              </a:path>
              <a:path w="490220" h="184150">
                <a:moveTo>
                  <a:pt x="110794" y="80009"/>
                </a:moveTo>
                <a:lnTo>
                  <a:pt x="100736" y="83819"/>
                </a:lnTo>
                <a:lnTo>
                  <a:pt x="102636" y="93979"/>
                </a:lnTo>
                <a:lnTo>
                  <a:pt x="105898" y="104139"/>
                </a:lnTo>
                <a:lnTo>
                  <a:pt x="131959" y="132079"/>
                </a:lnTo>
                <a:lnTo>
                  <a:pt x="151638" y="135889"/>
                </a:lnTo>
                <a:lnTo>
                  <a:pt x="159300" y="135889"/>
                </a:lnTo>
                <a:lnTo>
                  <a:pt x="166439" y="134619"/>
                </a:lnTo>
                <a:lnTo>
                  <a:pt x="173054" y="132079"/>
                </a:lnTo>
                <a:lnTo>
                  <a:pt x="179146" y="128269"/>
                </a:lnTo>
                <a:lnTo>
                  <a:pt x="182749" y="125729"/>
                </a:lnTo>
                <a:lnTo>
                  <a:pt x="142595" y="125729"/>
                </a:lnTo>
                <a:lnTo>
                  <a:pt x="134594" y="123189"/>
                </a:lnTo>
                <a:lnTo>
                  <a:pt x="114757" y="93979"/>
                </a:lnTo>
                <a:lnTo>
                  <a:pt x="132181" y="93979"/>
                </a:lnTo>
                <a:lnTo>
                  <a:pt x="138480" y="87629"/>
                </a:lnTo>
                <a:lnTo>
                  <a:pt x="139005" y="86359"/>
                </a:lnTo>
                <a:lnTo>
                  <a:pt x="116636" y="86359"/>
                </a:lnTo>
                <a:lnTo>
                  <a:pt x="113131" y="85089"/>
                </a:lnTo>
                <a:lnTo>
                  <a:pt x="110794" y="80009"/>
                </a:lnTo>
                <a:close/>
              </a:path>
              <a:path w="490220" h="184150">
                <a:moveTo>
                  <a:pt x="413653" y="80009"/>
                </a:moveTo>
                <a:lnTo>
                  <a:pt x="395427" y="80009"/>
                </a:lnTo>
                <a:lnTo>
                  <a:pt x="400329" y="81279"/>
                </a:lnTo>
                <a:lnTo>
                  <a:pt x="408152" y="87629"/>
                </a:lnTo>
                <a:lnTo>
                  <a:pt x="410870" y="91439"/>
                </a:lnTo>
                <a:lnTo>
                  <a:pt x="412394" y="96519"/>
                </a:lnTo>
                <a:lnTo>
                  <a:pt x="370941" y="121919"/>
                </a:lnTo>
                <a:lnTo>
                  <a:pt x="379628" y="130809"/>
                </a:lnTo>
                <a:lnTo>
                  <a:pt x="418033" y="105409"/>
                </a:lnTo>
                <a:lnTo>
                  <a:pt x="430072" y="105409"/>
                </a:lnTo>
                <a:lnTo>
                  <a:pt x="430072" y="86359"/>
                </a:lnTo>
                <a:lnTo>
                  <a:pt x="418185" y="86359"/>
                </a:lnTo>
                <a:lnTo>
                  <a:pt x="413653" y="80009"/>
                </a:lnTo>
                <a:close/>
              </a:path>
              <a:path w="490220" h="184150">
                <a:moveTo>
                  <a:pt x="193903" y="74929"/>
                </a:moveTo>
                <a:lnTo>
                  <a:pt x="177241" y="74929"/>
                </a:lnTo>
                <a:lnTo>
                  <a:pt x="180695" y="77469"/>
                </a:lnTo>
                <a:lnTo>
                  <a:pt x="186588" y="83819"/>
                </a:lnTo>
                <a:lnTo>
                  <a:pt x="188061" y="87629"/>
                </a:lnTo>
                <a:lnTo>
                  <a:pt x="188061" y="92709"/>
                </a:lnTo>
                <a:lnTo>
                  <a:pt x="159200" y="125729"/>
                </a:lnTo>
                <a:lnTo>
                  <a:pt x="182749" y="125729"/>
                </a:lnTo>
                <a:lnTo>
                  <a:pt x="184551" y="124459"/>
                </a:lnTo>
                <a:lnTo>
                  <a:pt x="189109" y="119379"/>
                </a:lnTo>
                <a:lnTo>
                  <a:pt x="192819" y="113029"/>
                </a:lnTo>
                <a:lnTo>
                  <a:pt x="195681" y="107949"/>
                </a:lnTo>
                <a:lnTo>
                  <a:pt x="212725" y="107949"/>
                </a:lnTo>
                <a:lnTo>
                  <a:pt x="210007" y="106679"/>
                </a:lnTo>
                <a:lnTo>
                  <a:pt x="202082" y="99059"/>
                </a:lnTo>
                <a:lnTo>
                  <a:pt x="199745" y="95249"/>
                </a:lnTo>
                <a:lnTo>
                  <a:pt x="199034" y="90169"/>
                </a:lnTo>
                <a:lnTo>
                  <a:pt x="205130" y="88899"/>
                </a:lnTo>
                <a:lnTo>
                  <a:pt x="210108" y="85089"/>
                </a:lnTo>
                <a:lnTo>
                  <a:pt x="213969" y="82549"/>
                </a:lnTo>
                <a:lnTo>
                  <a:pt x="215256" y="81279"/>
                </a:lnTo>
                <a:lnTo>
                  <a:pt x="196748" y="81279"/>
                </a:lnTo>
                <a:lnTo>
                  <a:pt x="194919" y="76199"/>
                </a:lnTo>
                <a:lnTo>
                  <a:pt x="193903" y="74929"/>
                </a:lnTo>
                <a:close/>
              </a:path>
              <a:path w="490220" h="184150">
                <a:moveTo>
                  <a:pt x="212725" y="107949"/>
                </a:moveTo>
                <a:lnTo>
                  <a:pt x="195681" y="107949"/>
                </a:lnTo>
                <a:lnTo>
                  <a:pt x="200672" y="113029"/>
                </a:lnTo>
                <a:lnTo>
                  <a:pt x="206502" y="116839"/>
                </a:lnTo>
                <a:lnTo>
                  <a:pt x="213169" y="119379"/>
                </a:lnTo>
                <a:lnTo>
                  <a:pt x="228123" y="119379"/>
                </a:lnTo>
                <a:lnTo>
                  <a:pt x="234619" y="116839"/>
                </a:lnTo>
                <a:lnTo>
                  <a:pt x="240163" y="113029"/>
                </a:lnTo>
                <a:lnTo>
                  <a:pt x="244754" y="109219"/>
                </a:lnTo>
                <a:lnTo>
                  <a:pt x="215442" y="109219"/>
                </a:lnTo>
                <a:lnTo>
                  <a:pt x="212725" y="107949"/>
                </a:lnTo>
                <a:close/>
              </a:path>
              <a:path w="490220" h="184150">
                <a:moveTo>
                  <a:pt x="32766" y="52069"/>
                </a:moveTo>
                <a:lnTo>
                  <a:pt x="21336" y="52069"/>
                </a:lnTo>
                <a:lnTo>
                  <a:pt x="21336" y="88899"/>
                </a:lnTo>
                <a:lnTo>
                  <a:pt x="13868" y="95249"/>
                </a:lnTo>
                <a:lnTo>
                  <a:pt x="23012" y="114299"/>
                </a:lnTo>
                <a:lnTo>
                  <a:pt x="32613" y="114299"/>
                </a:lnTo>
                <a:lnTo>
                  <a:pt x="32613" y="99059"/>
                </a:lnTo>
                <a:lnTo>
                  <a:pt x="76504" y="99059"/>
                </a:lnTo>
                <a:lnTo>
                  <a:pt x="76504" y="88899"/>
                </a:lnTo>
                <a:lnTo>
                  <a:pt x="32766" y="88899"/>
                </a:lnTo>
                <a:lnTo>
                  <a:pt x="32766" y="52069"/>
                </a:lnTo>
                <a:close/>
              </a:path>
              <a:path w="490220" h="184150">
                <a:moveTo>
                  <a:pt x="301294" y="52069"/>
                </a:moveTo>
                <a:lnTo>
                  <a:pt x="289864" y="52069"/>
                </a:lnTo>
                <a:lnTo>
                  <a:pt x="289864" y="88899"/>
                </a:lnTo>
                <a:lnTo>
                  <a:pt x="282397" y="95249"/>
                </a:lnTo>
                <a:lnTo>
                  <a:pt x="291541" y="114299"/>
                </a:lnTo>
                <a:lnTo>
                  <a:pt x="301142" y="114299"/>
                </a:lnTo>
                <a:lnTo>
                  <a:pt x="301142" y="99059"/>
                </a:lnTo>
                <a:lnTo>
                  <a:pt x="345033" y="99059"/>
                </a:lnTo>
                <a:lnTo>
                  <a:pt x="345033" y="88899"/>
                </a:lnTo>
                <a:lnTo>
                  <a:pt x="301294" y="88899"/>
                </a:lnTo>
                <a:lnTo>
                  <a:pt x="301294" y="52069"/>
                </a:lnTo>
                <a:close/>
              </a:path>
              <a:path w="490220" h="184150">
                <a:moveTo>
                  <a:pt x="178409" y="64769"/>
                </a:moveTo>
                <a:lnTo>
                  <a:pt x="165912" y="64769"/>
                </a:lnTo>
                <a:lnTo>
                  <a:pt x="160147" y="67309"/>
                </a:lnTo>
                <a:lnTo>
                  <a:pt x="150901" y="76199"/>
                </a:lnTo>
                <a:lnTo>
                  <a:pt x="148590" y="82549"/>
                </a:lnTo>
                <a:lnTo>
                  <a:pt x="148590" y="95249"/>
                </a:lnTo>
                <a:lnTo>
                  <a:pt x="150723" y="100329"/>
                </a:lnTo>
                <a:lnTo>
                  <a:pt x="159258" y="109219"/>
                </a:lnTo>
                <a:lnTo>
                  <a:pt x="164236" y="111759"/>
                </a:lnTo>
                <a:lnTo>
                  <a:pt x="169926" y="111759"/>
                </a:lnTo>
                <a:lnTo>
                  <a:pt x="176326" y="104139"/>
                </a:lnTo>
                <a:lnTo>
                  <a:pt x="171145" y="102869"/>
                </a:lnTo>
                <a:lnTo>
                  <a:pt x="167030" y="101599"/>
                </a:lnTo>
                <a:lnTo>
                  <a:pt x="160934" y="96519"/>
                </a:lnTo>
                <a:lnTo>
                  <a:pt x="159410" y="92709"/>
                </a:lnTo>
                <a:lnTo>
                  <a:pt x="159410" y="85089"/>
                </a:lnTo>
                <a:lnTo>
                  <a:pt x="160680" y="81279"/>
                </a:lnTo>
                <a:lnTo>
                  <a:pt x="165760" y="76199"/>
                </a:lnTo>
                <a:lnTo>
                  <a:pt x="169113" y="74929"/>
                </a:lnTo>
                <a:lnTo>
                  <a:pt x="193903" y="74929"/>
                </a:lnTo>
                <a:lnTo>
                  <a:pt x="191871" y="72389"/>
                </a:lnTo>
                <a:lnTo>
                  <a:pt x="183337" y="67309"/>
                </a:lnTo>
                <a:lnTo>
                  <a:pt x="178409" y="64769"/>
                </a:lnTo>
                <a:close/>
              </a:path>
              <a:path w="490220" h="184150">
                <a:moveTo>
                  <a:pt x="132181" y="93979"/>
                </a:moveTo>
                <a:lnTo>
                  <a:pt x="114757" y="93979"/>
                </a:lnTo>
                <a:lnTo>
                  <a:pt x="116992" y="95249"/>
                </a:lnTo>
                <a:lnTo>
                  <a:pt x="119786" y="96519"/>
                </a:lnTo>
                <a:lnTo>
                  <a:pt x="128117" y="96519"/>
                </a:lnTo>
                <a:lnTo>
                  <a:pt x="132181" y="93979"/>
                </a:lnTo>
                <a:close/>
              </a:path>
              <a:path w="490220" h="184150">
                <a:moveTo>
                  <a:pt x="76504" y="52069"/>
                </a:moveTo>
                <a:lnTo>
                  <a:pt x="65074" y="52069"/>
                </a:lnTo>
                <a:lnTo>
                  <a:pt x="65074" y="88899"/>
                </a:lnTo>
                <a:lnTo>
                  <a:pt x="76504" y="88899"/>
                </a:lnTo>
                <a:lnTo>
                  <a:pt x="76504" y="52069"/>
                </a:lnTo>
                <a:close/>
              </a:path>
              <a:path w="490220" h="184150">
                <a:moveTo>
                  <a:pt x="345033" y="52069"/>
                </a:moveTo>
                <a:lnTo>
                  <a:pt x="333603" y="52069"/>
                </a:lnTo>
                <a:lnTo>
                  <a:pt x="333603" y="88899"/>
                </a:lnTo>
                <a:lnTo>
                  <a:pt x="345033" y="88899"/>
                </a:lnTo>
                <a:lnTo>
                  <a:pt x="345033" y="52069"/>
                </a:lnTo>
                <a:close/>
              </a:path>
              <a:path w="490220" h="184150">
                <a:moveTo>
                  <a:pt x="140055" y="52069"/>
                </a:moveTo>
                <a:lnTo>
                  <a:pt x="128778" y="52069"/>
                </a:lnTo>
                <a:lnTo>
                  <a:pt x="128778" y="83819"/>
                </a:lnTo>
                <a:lnTo>
                  <a:pt x="126288" y="86359"/>
                </a:lnTo>
                <a:lnTo>
                  <a:pt x="139005" y="86359"/>
                </a:lnTo>
                <a:lnTo>
                  <a:pt x="140055" y="83819"/>
                </a:lnTo>
                <a:lnTo>
                  <a:pt x="140055" y="52069"/>
                </a:lnTo>
                <a:close/>
              </a:path>
              <a:path w="490220" h="184150">
                <a:moveTo>
                  <a:pt x="397583" y="68579"/>
                </a:moveTo>
                <a:lnTo>
                  <a:pt x="381247" y="68579"/>
                </a:lnTo>
                <a:lnTo>
                  <a:pt x="374980" y="69849"/>
                </a:lnTo>
                <a:lnTo>
                  <a:pt x="369055" y="72389"/>
                </a:lnTo>
                <a:lnTo>
                  <a:pt x="363474" y="76199"/>
                </a:lnTo>
                <a:lnTo>
                  <a:pt x="371551" y="86359"/>
                </a:lnTo>
                <a:lnTo>
                  <a:pt x="376732" y="81279"/>
                </a:lnTo>
                <a:lnTo>
                  <a:pt x="382727" y="80009"/>
                </a:lnTo>
                <a:lnTo>
                  <a:pt x="413653" y="80009"/>
                </a:lnTo>
                <a:lnTo>
                  <a:pt x="412746" y="78739"/>
                </a:lnTo>
                <a:lnTo>
                  <a:pt x="405879" y="72389"/>
                </a:lnTo>
                <a:lnTo>
                  <a:pt x="397583" y="68579"/>
                </a:lnTo>
                <a:close/>
              </a:path>
              <a:path w="490220" h="184150">
                <a:moveTo>
                  <a:pt x="430072" y="52069"/>
                </a:moveTo>
                <a:lnTo>
                  <a:pt x="418795" y="52069"/>
                </a:lnTo>
                <a:lnTo>
                  <a:pt x="418795" y="86359"/>
                </a:lnTo>
                <a:lnTo>
                  <a:pt x="430072" y="86359"/>
                </a:lnTo>
                <a:lnTo>
                  <a:pt x="430072" y="52069"/>
                </a:lnTo>
                <a:close/>
              </a:path>
              <a:path w="490220" h="184150">
                <a:moveTo>
                  <a:pt x="213512" y="52069"/>
                </a:moveTo>
                <a:lnTo>
                  <a:pt x="201320" y="52069"/>
                </a:lnTo>
                <a:lnTo>
                  <a:pt x="205790" y="55879"/>
                </a:lnTo>
                <a:lnTo>
                  <a:pt x="208026" y="60959"/>
                </a:lnTo>
                <a:lnTo>
                  <a:pt x="208026" y="73659"/>
                </a:lnTo>
                <a:lnTo>
                  <a:pt x="204266" y="78739"/>
                </a:lnTo>
                <a:lnTo>
                  <a:pt x="196748" y="81279"/>
                </a:lnTo>
                <a:lnTo>
                  <a:pt x="215256" y="81279"/>
                </a:lnTo>
                <a:lnTo>
                  <a:pt x="217830" y="78739"/>
                </a:lnTo>
                <a:lnTo>
                  <a:pt x="219760" y="73659"/>
                </a:lnTo>
                <a:lnTo>
                  <a:pt x="219760" y="62229"/>
                </a:lnTo>
                <a:lnTo>
                  <a:pt x="217678" y="57149"/>
                </a:lnTo>
                <a:lnTo>
                  <a:pt x="213512" y="53339"/>
                </a:lnTo>
                <a:lnTo>
                  <a:pt x="213512" y="52069"/>
                </a:lnTo>
                <a:close/>
              </a:path>
              <a:path w="490220" h="184150">
                <a:moveTo>
                  <a:pt x="89611" y="43179"/>
                </a:moveTo>
                <a:lnTo>
                  <a:pt x="0" y="43179"/>
                </a:lnTo>
                <a:lnTo>
                  <a:pt x="0" y="52069"/>
                </a:lnTo>
                <a:lnTo>
                  <a:pt x="89611" y="52069"/>
                </a:lnTo>
                <a:lnTo>
                  <a:pt x="89611" y="43179"/>
                </a:lnTo>
                <a:close/>
              </a:path>
              <a:path w="490220" h="184150">
                <a:moveTo>
                  <a:pt x="94945" y="43179"/>
                </a:moveTo>
                <a:lnTo>
                  <a:pt x="89611" y="43179"/>
                </a:lnTo>
                <a:lnTo>
                  <a:pt x="89611" y="52069"/>
                </a:lnTo>
                <a:lnTo>
                  <a:pt x="94945" y="52069"/>
                </a:lnTo>
                <a:lnTo>
                  <a:pt x="94945" y="43179"/>
                </a:lnTo>
                <a:close/>
              </a:path>
              <a:path w="490220" h="184150">
                <a:moveTo>
                  <a:pt x="268528" y="43179"/>
                </a:moveTo>
                <a:lnTo>
                  <a:pt x="94945" y="43179"/>
                </a:lnTo>
                <a:lnTo>
                  <a:pt x="94945" y="52069"/>
                </a:lnTo>
                <a:lnTo>
                  <a:pt x="268528" y="52069"/>
                </a:lnTo>
                <a:lnTo>
                  <a:pt x="268528" y="43179"/>
                </a:lnTo>
                <a:close/>
              </a:path>
              <a:path w="490220" h="184150">
                <a:moveTo>
                  <a:pt x="275234" y="43179"/>
                </a:moveTo>
                <a:lnTo>
                  <a:pt x="268528" y="43179"/>
                </a:lnTo>
                <a:lnTo>
                  <a:pt x="268528" y="52069"/>
                </a:lnTo>
                <a:lnTo>
                  <a:pt x="275234" y="52069"/>
                </a:lnTo>
                <a:lnTo>
                  <a:pt x="275234" y="43179"/>
                </a:lnTo>
                <a:close/>
              </a:path>
              <a:path w="490220" h="184150">
                <a:moveTo>
                  <a:pt x="356768" y="43179"/>
                </a:moveTo>
                <a:lnTo>
                  <a:pt x="275234" y="43179"/>
                </a:lnTo>
                <a:lnTo>
                  <a:pt x="275234" y="52069"/>
                </a:lnTo>
                <a:lnTo>
                  <a:pt x="356768" y="52069"/>
                </a:lnTo>
                <a:lnTo>
                  <a:pt x="356768" y="43179"/>
                </a:lnTo>
                <a:close/>
              </a:path>
              <a:path w="490220" h="184150">
                <a:moveTo>
                  <a:pt x="363474" y="43179"/>
                </a:moveTo>
                <a:lnTo>
                  <a:pt x="356768" y="43179"/>
                </a:lnTo>
                <a:lnTo>
                  <a:pt x="356768" y="52069"/>
                </a:lnTo>
                <a:lnTo>
                  <a:pt x="363474" y="52069"/>
                </a:lnTo>
                <a:lnTo>
                  <a:pt x="363474" y="43179"/>
                </a:lnTo>
                <a:close/>
              </a:path>
              <a:path w="490220" h="184150">
                <a:moveTo>
                  <a:pt x="441807" y="43179"/>
                </a:moveTo>
                <a:lnTo>
                  <a:pt x="363474" y="43179"/>
                </a:lnTo>
                <a:lnTo>
                  <a:pt x="363474" y="52069"/>
                </a:lnTo>
                <a:lnTo>
                  <a:pt x="441807" y="52069"/>
                </a:lnTo>
                <a:lnTo>
                  <a:pt x="441807" y="43179"/>
                </a:lnTo>
                <a:close/>
              </a:path>
              <a:path w="490220" h="184150">
                <a:moveTo>
                  <a:pt x="448513" y="43179"/>
                </a:moveTo>
                <a:lnTo>
                  <a:pt x="441807" y="43179"/>
                </a:lnTo>
                <a:lnTo>
                  <a:pt x="441807" y="52069"/>
                </a:lnTo>
                <a:lnTo>
                  <a:pt x="448513" y="52069"/>
                </a:lnTo>
                <a:lnTo>
                  <a:pt x="448513" y="43179"/>
                </a:lnTo>
                <a:close/>
              </a:path>
              <a:path w="490220" h="184150">
                <a:moveTo>
                  <a:pt x="490118" y="43179"/>
                </a:moveTo>
                <a:lnTo>
                  <a:pt x="448513" y="43179"/>
                </a:lnTo>
                <a:lnTo>
                  <a:pt x="448513" y="52069"/>
                </a:lnTo>
                <a:lnTo>
                  <a:pt x="490118" y="52069"/>
                </a:lnTo>
                <a:lnTo>
                  <a:pt x="490118" y="43179"/>
                </a:lnTo>
                <a:close/>
              </a:path>
              <a:path w="490220" h="184150">
                <a:moveTo>
                  <a:pt x="458520" y="10159"/>
                </a:moveTo>
                <a:lnTo>
                  <a:pt x="442010" y="10159"/>
                </a:lnTo>
                <a:lnTo>
                  <a:pt x="447928" y="12699"/>
                </a:lnTo>
                <a:lnTo>
                  <a:pt x="457174" y="25399"/>
                </a:lnTo>
                <a:lnTo>
                  <a:pt x="459740" y="34289"/>
                </a:lnTo>
                <a:lnTo>
                  <a:pt x="460248" y="43179"/>
                </a:lnTo>
                <a:lnTo>
                  <a:pt x="471525" y="43179"/>
                </a:lnTo>
                <a:lnTo>
                  <a:pt x="470225" y="33019"/>
                </a:lnTo>
                <a:lnTo>
                  <a:pt x="467848" y="25399"/>
                </a:lnTo>
                <a:lnTo>
                  <a:pt x="464396" y="17779"/>
                </a:lnTo>
                <a:lnTo>
                  <a:pt x="459867" y="11429"/>
                </a:lnTo>
                <a:lnTo>
                  <a:pt x="458520" y="10159"/>
                </a:lnTo>
                <a:close/>
              </a:path>
              <a:path w="490220" h="184150">
                <a:moveTo>
                  <a:pt x="441793" y="0"/>
                </a:moveTo>
                <a:lnTo>
                  <a:pt x="427481" y="0"/>
                </a:lnTo>
                <a:lnTo>
                  <a:pt x="421792" y="1269"/>
                </a:lnTo>
                <a:lnTo>
                  <a:pt x="413054" y="8889"/>
                </a:lnTo>
                <a:lnTo>
                  <a:pt x="410870" y="13969"/>
                </a:lnTo>
                <a:lnTo>
                  <a:pt x="410870" y="25399"/>
                </a:lnTo>
                <a:lnTo>
                  <a:pt x="412496" y="30479"/>
                </a:lnTo>
                <a:lnTo>
                  <a:pt x="415747" y="34289"/>
                </a:lnTo>
                <a:lnTo>
                  <a:pt x="427329" y="31749"/>
                </a:lnTo>
                <a:lnTo>
                  <a:pt x="424281" y="27939"/>
                </a:lnTo>
                <a:lnTo>
                  <a:pt x="422757" y="25399"/>
                </a:lnTo>
                <a:lnTo>
                  <a:pt x="422757" y="17779"/>
                </a:lnTo>
                <a:lnTo>
                  <a:pt x="423849" y="15239"/>
                </a:lnTo>
                <a:lnTo>
                  <a:pt x="428218" y="10159"/>
                </a:lnTo>
                <a:lnTo>
                  <a:pt x="458520" y="10159"/>
                </a:lnTo>
                <a:lnTo>
                  <a:pt x="454480" y="6349"/>
                </a:lnTo>
                <a:lnTo>
                  <a:pt x="448456" y="2539"/>
                </a:lnTo>
                <a:lnTo>
                  <a:pt x="441793" y="0"/>
                </a:lnTo>
                <a:close/>
              </a:path>
              <a:path w="490220" h="184150">
                <a:moveTo>
                  <a:pt x="343865" y="8889"/>
                </a:moveTo>
                <a:lnTo>
                  <a:pt x="334772" y="8889"/>
                </a:lnTo>
                <a:lnTo>
                  <a:pt x="331520" y="12699"/>
                </a:lnTo>
                <a:lnTo>
                  <a:pt x="330708" y="15239"/>
                </a:lnTo>
                <a:lnTo>
                  <a:pt x="330708" y="20319"/>
                </a:lnTo>
                <a:lnTo>
                  <a:pt x="331546" y="21589"/>
                </a:lnTo>
                <a:lnTo>
                  <a:pt x="333222" y="22859"/>
                </a:lnTo>
                <a:lnTo>
                  <a:pt x="334899" y="25399"/>
                </a:lnTo>
                <a:lnTo>
                  <a:pt x="343865" y="25399"/>
                </a:lnTo>
                <a:lnTo>
                  <a:pt x="347116" y="21589"/>
                </a:lnTo>
                <a:lnTo>
                  <a:pt x="347929" y="20319"/>
                </a:lnTo>
                <a:lnTo>
                  <a:pt x="347929" y="15239"/>
                </a:lnTo>
                <a:lnTo>
                  <a:pt x="347116" y="12699"/>
                </a:lnTo>
                <a:lnTo>
                  <a:pt x="343865" y="888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90174" y="1848722"/>
            <a:ext cx="678778" cy="109913"/>
          </a:xfrm>
          <a:custGeom>
            <a:avLst/>
            <a:gdLst/>
            <a:ahLst/>
            <a:cxnLst/>
            <a:rect l="l" t="t" r="r" b="b"/>
            <a:pathLst>
              <a:path w="524510" h="142239">
                <a:moveTo>
                  <a:pt x="400067" y="123189"/>
                </a:moveTo>
                <a:lnTo>
                  <a:pt x="388315" y="123189"/>
                </a:lnTo>
                <a:lnTo>
                  <a:pt x="399440" y="142239"/>
                </a:lnTo>
                <a:lnTo>
                  <a:pt x="413003" y="139699"/>
                </a:lnTo>
                <a:lnTo>
                  <a:pt x="400067" y="123189"/>
                </a:lnTo>
                <a:close/>
              </a:path>
              <a:path w="524510" h="142239">
                <a:moveTo>
                  <a:pt x="269290" y="48259"/>
                </a:moveTo>
                <a:lnTo>
                  <a:pt x="257708" y="48259"/>
                </a:lnTo>
                <a:lnTo>
                  <a:pt x="257708" y="88899"/>
                </a:lnTo>
                <a:lnTo>
                  <a:pt x="260172" y="95249"/>
                </a:lnTo>
                <a:lnTo>
                  <a:pt x="270027" y="102869"/>
                </a:lnTo>
                <a:lnTo>
                  <a:pt x="276352" y="104139"/>
                </a:lnTo>
                <a:lnTo>
                  <a:pt x="284073" y="104139"/>
                </a:lnTo>
                <a:lnTo>
                  <a:pt x="251155" y="132079"/>
                </a:lnTo>
                <a:lnTo>
                  <a:pt x="262890" y="138429"/>
                </a:lnTo>
                <a:lnTo>
                  <a:pt x="304342" y="100329"/>
                </a:lnTo>
                <a:lnTo>
                  <a:pt x="316534" y="100329"/>
                </a:lnTo>
                <a:lnTo>
                  <a:pt x="316534" y="95249"/>
                </a:lnTo>
                <a:lnTo>
                  <a:pt x="279450" y="95249"/>
                </a:lnTo>
                <a:lnTo>
                  <a:pt x="275513" y="93979"/>
                </a:lnTo>
                <a:lnTo>
                  <a:pt x="270535" y="88899"/>
                </a:lnTo>
                <a:lnTo>
                  <a:pt x="269290" y="85089"/>
                </a:lnTo>
                <a:lnTo>
                  <a:pt x="269290" y="48259"/>
                </a:lnTo>
                <a:close/>
              </a:path>
              <a:path w="524510" h="142239">
                <a:moveTo>
                  <a:pt x="420319" y="86359"/>
                </a:moveTo>
                <a:lnTo>
                  <a:pt x="413461" y="95249"/>
                </a:lnTo>
                <a:lnTo>
                  <a:pt x="424129" y="104139"/>
                </a:lnTo>
                <a:lnTo>
                  <a:pt x="459181" y="138429"/>
                </a:lnTo>
                <a:lnTo>
                  <a:pt x="468782" y="132079"/>
                </a:lnTo>
                <a:lnTo>
                  <a:pt x="448513" y="111759"/>
                </a:lnTo>
                <a:lnTo>
                  <a:pt x="445058" y="109219"/>
                </a:lnTo>
                <a:lnTo>
                  <a:pt x="439928" y="104139"/>
                </a:lnTo>
                <a:lnTo>
                  <a:pt x="433120" y="99059"/>
                </a:lnTo>
                <a:lnTo>
                  <a:pt x="433425" y="97789"/>
                </a:lnTo>
                <a:lnTo>
                  <a:pt x="441921" y="97789"/>
                </a:lnTo>
                <a:lnTo>
                  <a:pt x="449732" y="96519"/>
                </a:lnTo>
                <a:lnTo>
                  <a:pt x="456857" y="93979"/>
                </a:lnTo>
                <a:lnTo>
                  <a:pt x="463296" y="90169"/>
                </a:lnTo>
                <a:lnTo>
                  <a:pt x="464629" y="88899"/>
                </a:lnTo>
                <a:lnTo>
                  <a:pt x="430326" y="88899"/>
                </a:lnTo>
                <a:lnTo>
                  <a:pt x="425094" y="87629"/>
                </a:lnTo>
                <a:lnTo>
                  <a:pt x="420319" y="86359"/>
                </a:lnTo>
                <a:close/>
              </a:path>
              <a:path w="524510" h="142239">
                <a:moveTo>
                  <a:pt x="76504" y="95249"/>
                </a:moveTo>
                <a:lnTo>
                  <a:pt x="65074" y="95249"/>
                </a:lnTo>
                <a:lnTo>
                  <a:pt x="65074" y="137159"/>
                </a:lnTo>
                <a:lnTo>
                  <a:pt x="76504" y="137159"/>
                </a:lnTo>
                <a:lnTo>
                  <a:pt x="76504" y="95249"/>
                </a:lnTo>
                <a:close/>
              </a:path>
              <a:path w="524510" h="142239">
                <a:moveTo>
                  <a:pt x="227533" y="48259"/>
                </a:moveTo>
                <a:lnTo>
                  <a:pt x="216103" y="48259"/>
                </a:lnTo>
                <a:lnTo>
                  <a:pt x="216103" y="87629"/>
                </a:lnTo>
                <a:lnTo>
                  <a:pt x="213969" y="93979"/>
                </a:lnTo>
                <a:lnTo>
                  <a:pt x="205435" y="102869"/>
                </a:lnTo>
                <a:lnTo>
                  <a:pt x="199847" y="105409"/>
                </a:lnTo>
                <a:lnTo>
                  <a:pt x="216103" y="105409"/>
                </a:lnTo>
                <a:lnTo>
                  <a:pt x="216103" y="137159"/>
                </a:lnTo>
                <a:lnTo>
                  <a:pt x="227533" y="137159"/>
                </a:lnTo>
                <a:lnTo>
                  <a:pt x="227533" y="48259"/>
                </a:lnTo>
                <a:close/>
              </a:path>
              <a:path w="524510" h="142239">
                <a:moveTo>
                  <a:pt x="316534" y="100329"/>
                </a:moveTo>
                <a:lnTo>
                  <a:pt x="304952" y="100329"/>
                </a:lnTo>
                <a:lnTo>
                  <a:pt x="304952" y="137159"/>
                </a:lnTo>
                <a:lnTo>
                  <a:pt x="316534" y="137159"/>
                </a:lnTo>
                <a:lnTo>
                  <a:pt x="316534" y="100329"/>
                </a:lnTo>
                <a:close/>
              </a:path>
              <a:path w="524510" h="142239">
                <a:moveTo>
                  <a:pt x="392125" y="48259"/>
                </a:moveTo>
                <a:lnTo>
                  <a:pt x="380542" y="48259"/>
                </a:lnTo>
                <a:lnTo>
                  <a:pt x="380542" y="63499"/>
                </a:lnTo>
                <a:lnTo>
                  <a:pt x="362254" y="68579"/>
                </a:lnTo>
                <a:lnTo>
                  <a:pt x="351920" y="72389"/>
                </a:lnTo>
                <a:lnTo>
                  <a:pt x="344538" y="77469"/>
                </a:lnTo>
                <a:lnTo>
                  <a:pt x="340109" y="85089"/>
                </a:lnTo>
                <a:lnTo>
                  <a:pt x="338632" y="93979"/>
                </a:lnTo>
                <a:lnTo>
                  <a:pt x="338632" y="102869"/>
                </a:lnTo>
                <a:lnTo>
                  <a:pt x="366126" y="125729"/>
                </a:lnTo>
                <a:lnTo>
                  <a:pt x="379120" y="125729"/>
                </a:lnTo>
                <a:lnTo>
                  <a:pt x="384048" y="124459"/>
                </a:lnTo>
                <a:lnTo>
                  <a:pt x="388315" y="123189"/>
                </a:lnTo>
                <a:lnTo>
                  <a:pt x="400067" y="123189"/>
                </a:lnTo>
                <a:lnTo>
                  <a:pt x="396087" y="118109"/>
                </a:lnTo>
                <a:lnTo>
                  <a:pt x="398458" y="115569"/>
                </a:lnTo>
                <a:lnTo>
                  <a:pt x="365810" y="115569"/>
                </a:lnTo>
                <a:lnTo>
                  <a:pt x="360654" y="113029"/>
                </a:lnTo>
                <a:lnTo>
                  <a:pt x="352425" y="105409"/>
                </a:lnTo>
                <a:lnTo>
                  <a:pt x="350367" y="101599"/>
                </a:lnTo>
                <a:lnTo>
                  <a:pt x="350367" y="91439"/>
                </a:lnTo>
                <a:lnTo>
                  <a:pt x="351713" y="87629"/>
                </a:lnTo>
                <a:lnTo>
                  <a:pt x="357098" y="81279"/>
                </a:lnTo>
                <a:lnTo>
                  <a:pt x="361696" y="80009"/>
                </a:lnTo>
                <a:lnTo>
                  <a:pt x="368198" y="77469"/>
                </a:lnTo>
                <a:lnTo>
                  <a:pt x="392125" y="72389"/>
                </a:lnTo>
                <a:lnTo>
                  <a:pt x="392125" y="48259"/>
                </a:lnTo>
                <a:close/>
              </a:path>
              <a:path w="524510" h="142239">
                <a:moveTo>
                  <a:pt x="124053" y="39369"/>
                </a:moveTo>
                <a:lnTo>
                  <a:pt x="94945" y="39369"/>
                </a:lnTo>
                <a:lnTo>
                  <a:pt x="94945" y="48259"/>
                </a:lnTo>
                <a:lnTo>
                  <a:pt x="110185" y="48259"/>
                </a:lnTo>
                <a:lnTo>
                  <a:pt x="110185" y="49529"/>
                </a:lnTo>
                <a:lnTo>
                  <a:pt x="108356" y="50799"/>
                </a:lnTo>
                <a:lnTo>
                  <a:pt x="106705" y="52069"/>
                </a:lnTo>
                <a:lnTo>
                  <a:pt x="103759" y="55879"/>
                </a:lnTo>
                <a:lnTo>
                  <a:pt x="103022" y="58419"/>
                </a:lnTo>
                <a:lnTo>
                  <a:pt x="103022" y="66039"/>
                </a:lnTo>
                <a:lnTo>
                  <a:pt x="104394" y="69849"/>
                </a:lnTo>
                <a:lnTo>
                  <a:pt x="109880" y="74929"/>
                </a:lnTo>
                <a:lnTo>
                  <a:pt x="113284" y="77469"/>
                </a:lnTo>
                <a:lnTo>
                  <a:pt x="117348" y="77469"/>
                </a:lnTo>
                <a:lnTo>
                  <a:pt x="117348" y="78739"/>
                </a:lnTo>
                <a:lnTo>
                  <a:pt x="113792" y="78739"/>
                </a:lnTo>
                <a:lnTo>
                  <a:pt x="110693" y="81279"/>
                </a:lnTo>
                <a:lnTo>
                  <a:pt x="105410" y="87629"/>
                </a:lnTo>
                <a:lnTo>
                  <a:pt x="104089" y="91439"/>
                </a:lnTo>
                <a:lnTo>
                  <a:pt x="104089" y="101599"/>
                </a:lnTo>
                <a:lnTo>
                  <a:pt x="106578" y="107949"/>
                </a:lnTo>
                <a:lnTo>
                  <a:pt x="116535" y="116839"/>
                </a:lnTo>
                <a:lnTo>
                  <a:pt x="123545" y="119379"/>
                </a:lnTo>
                <a:lnTo>
                  <a:pt x="132588" y="119379"/>
                </a:lnTo>
                <a:lnTo>
                  <a:pt x="142770" y="118109"/>
                </a:lnTo>
                <a:lnTo>
                  <a:pt x="151828" y="115569"/>
                </a:lnTo>
                <a:lnTo>
                  <a:pt x="159762" y="110489"/>
                </a:lnTo>
                <a:lnTo>
                  <a:pt x="163168" y="107949"/>
                </a:lnTo>
                <a:lnTo>
                  <a:pt x="127660" y="107949"/>
                </a:lnTo>
                <a:lnTo>
                  <a:pt x="123240" y="106679"/>
                </a:lnTo>
                <a:lnTo>
                  <a:pt x="117551" y="101599"/>
                </a:lnTo>
                <a:lnTo>
                  <a:pt x="116128" y="99059"/>
                </a:lnTo>
                <a:lnTo>
                  <a:pt x="116128" y="91439"/>
                </a:lnTo>
                <a:lnTo>
                  <a:pt x="117449" y="88899"/>
                </a:lnTo>
                <a:lnTo>
                  <a:pt x="122732" y="83819"/>
                </a:lnTo>
                <a:lnTo>
                  <a:pt x="126695" y="82549"/>
                </a:lnTo>
                <a:lnTo>
                  <a:pt x="141427" y="82549"/>
                </a:lnTo>
                <a:lnTo>
                  <a:pt x="141427" y="72389"/>
                </a:lnTo>
                <a:lnTo>
                  <a:pt x="121945" y="72389"/>
                </a:lnTo>
                <a:lnTo>
                  <a:pt x="116560" y="67309"/>
                </a:lnTo>
                <a:lnTo>
                  <a:pt x="115214" y="64769"/>
                </a:lnTo>
                <a:lnTo>
                  <a:pt x="115214" y="54609"/>
                </a:lnTo>
                <a:lnTo>
                  <a:pt x="118922" y="50799"/>
                </a:lnTo>
                <a:lnTo>
                  <a:pt x="126339" y="48259"/>
                </a:lnTo>
                <a:lnTo>
                  <a:pt x="124053" y="39369"/>
                </a:lnTo>
                <a:close/>
              </a:path>
              <a:path w="524510" h="142239">
                <a:moveTo>
                  <a:pt x="215493" y="105409"/>
                </a:moveTo>
                <a:lnTo>
                  <a:pt x="166573" y="105409"/>
                </a:lnTo>
                <a:lnTo>
                  <a:pt x="171726" y="109219"/>
                </a:lnTo>
                <a:lnTo>
                  <a:pt x="177584" y="113029"/>
                </a:lnTo>
                <a:lnTo>
                  <a:pt x="184146" y="115569"/>
                </a:lnTo>
                <a:lnTo>
                  <a:pt x="198691" y="115569"/>
                </a:lnTo>
                <a:lnTo>
                  <a:pt x="205130" y="113029"/>
                </a:lnTo>
                <a:lnTo>
                  <a:pt x="210731" y="109219"/>
                </a:lnTo>
                <a:lnTo>
                  <a:pt x="215493" y="105409"/>
                </a:lnTo>
                <a:close/>
              </a:path>
              <a:path w="524510" h="142239">
                <a:moveTo>
                  <a:pt x="393801" y="92709"/>
                </a:moveTo>
                <a:lnTo>
                  <a:pt x="385419" y="96519"/>
                </a:lnTo>
                <a:lnTo>
                  <a:pt x="385419" y="111759"/>
                </a:lnTo>
                <a:lnTo>
                  <a:pt x="382574" y="114299"/>
                </a:lnTo>
                <a:lnTo>
                  <a:pt x="378104" y="115569"/>
                </a:lnTo>
                <a:lnTo>
                  <a:pt x="398458" y="115569"/>
                </a:lnTo>
                <a:lnTo>
                  <a:pt x="399643" y="114299"/>
                </a:lnTo>
                <a:lnTo>
                  <a:pt x="401421" y="110489"/>
                </a:lnTo>
                <a:lnTo>
                  <a:pt x="401421" y="102869"/>
                </a:lnTo>
                <a:lnTo>
                  <a:pt x="400659" y="100329"/>
                </a:lnTo>
                <a:lnTo>
                  <a:pt x="397611" y="95249"/>
                </a:lnTo>
                <a:lnTo>
                  <a:pt x="395833" y="93979"/>
                </a:lnTo>
                <a:lnTo>
                  <a:pt x="393801" y="92709"/>
                </a:lnTo>
                <a:close/>
              </a:path>
              <a:path w="524510" h="142239">
                <a:moveTo>
                  <a:pt x="32766" y="48259"/>
                </a:moveTo>
                <a:lnTo>
                  <a:pt x="21336" y="48259"/>
                </a:lnTo>
                <a:lnTo>
                  <a:pt x="21336" y="85089"/>
                </a:lnTo>
                <a:lnTo>
                  <a:pt x="13868" y="91439"/>
                </a:lnTo>
                <a:lnTo>
                  <a:pt x="23012" y="110489"/>
                </a:lnTo>
                <a:lnTo>
                  <a:pt x="32613" y="110489"/>
                </a:lnTo>
                <a:lnTo>
                  <a:pt x="32613" y="95249"/>
                </a:lnTo>
                <a:lnTo>
                  <a:pt x="76504" y="95249"/>
                </a:lnTo>
                <a:lnTo>
                  <a:pt x="76504" y="85089"/>
                </a:lnTo>
                <a:lnTo>
                  <a:pt x="32766" y="85089"/>
                </a:lnTo>
                <a:lnTo>
                  <a:pt x="32766" y="48259"/>
                </a:lnTo>
                <a:close/>
              </a:path>
              <a:path w="524510" h="142239">
                <a:moveTo>
                  <a:pt x="184251" y="48259"/>
                </a:moveTo>
                <a:lnTo>
                  <a:pt x="172059" y="48259"/>
                </a:lnTo>
                <a:lnTo>
                  <a:pt x="176428" y="52069"/>
                </a:lnTo>
                <a:lnTo>
                  <a:pt x="178612" y="57149"/>
                </a:lnTo>
                <a:lnTo>
                  <a:pt x="178612" y="67309"/>
                </a:lnTo>
                <a:lnTo>
                  <a:pt x="176784" y="71119"/>
                </a:lnTo>
                <a:lnTo>
                  <a:pt x="169468" y="77469"/>
                </a:lnTo>
                <a:lnTo>
                  <a:pt x="163982" y="78739"/>
                </a:lnTo>
                <a:lnTo>
                  <a:pt x="156667" y="81279"/>
                </a:lnTo>
                <a:lnTo>
                  <a:pt x="157276" y="86359"/>
                </a:lnTo>
                <a:lnTo>
                  <a:pt x="158699" y="91439"/>
                </a:lnTo>
                <a:lnTo>
                  <a:pt x="160934" y="96519"/>
                </a:lnTo>
                <a:lnTo>
                  <a:pt x="155343" y="101599"/>
                </a:lnTo>
                <a:lnTo>
                  <a:pt x="148932" y="105409"/>
                </a:lnTo>
                <a:lnTo>
                  <a:pt x="141703" y="107949"/>
                </a:lnTo>
                <a:lnTo>
                  <a:pt x="163168" y="107949"/>
                </a:lnTo>
                <a:lnTo>
                  <a:pt x="166573" y="105409"/>
                </a:lnTo>
                <a:lnTo>
                  <a:pt x="186131" y="105409"/>
                </a:lnTo>
                <a:lnTo>
                  <a:pt x="180771" y="102869"/>
                </a:lnTo>
                <a:lnTo>
                  <a:pt x="172948" y="95249"/>
                </a:lnTo>
                <a:lnTo>
                  <a:pt x="170637" y="91439"/>
                </a:lnTo>
                <a:lnTo>
                  <a:pt x="169926" y="86359"/>
                </a:lnTo>
                <a:lnTo>
                  <a:pt x="176022" y="85089"/>
                </a:lnTo>
                <a:lnTo>
                  <a:pt x="180975" y="82549"/>
                </a:lnTo>
                <a:lnTo>
                  <a:pt x="188595" y="74929"/>
                </a:lnTo>
                <a:lnTo>
                  <a:pt x="190500" y="69849"/>
                </a:lnTo>
                <a:lnTo>
                  <a:pt x="190500" y="58419"/>
                </a:lnTo>
                <a:lnTo>
                  <a:pt x="188417" y="53339"/>
                </a:lnTo>
                <a:lnTo>
                  <a:pt x="184251" y="49529"/>
                </a:lnTo>
                <a:lnTo>
                  <a:pt x="184251" y="48259"/>
                </a:lnTo>
                <a:close/>
              </a:path>
              <a:path w="524510" h="142239">
                <a:moveTo>
                  <a:pt x="316534" y="48259"/>
                </a:moveTo>
                <a:lnTo>
                  <a:pt x="304952" y="48259"/>
                </a:lnTo>
                <a:lnTo>
                  <a:pt x="304952" y="87629"/>
                </a:lnTo>
                <a:lnTo>
                  <a:pt x="302920" y="88899"/>
                </a:lnTo>
                <a:lnTo>
                  <a:pt x="299974" y="91439"/>
                </a:lnTo>
                <a:lnTo>
                  <a:pt x="288493" y="95249"/>
                </a:lnTo>
                <a:lnTo>
                  <a:pt x="316534" y="95249"/>
                </a:lnTo>
                <a:lnTo>
                  <a:pt x="316534" y="48259"/>
                </a:lnTo>
                <a:close/>
              </a:path>
              <a:path w="524510" h="142239">
                <a:moveTo>
                  <a:pt x="469646" y="46989"/>
                </a:moveTo>
                <a:lnTo>
                  <a:pt x="453237" y="46989"/>
                </a:lnTo>
                <a:lnTo>
                  <a:pt x="456615" y="49529"/>
                </a:lnTo>
                <a:lnTo>
                  <a:pt x="462203" y="55879"/>
                </a:lnTo>
                <a:lnTo>
                  <a:pt x="463600" y="59689"/>
                </a:lnTo>
                <a:lnTo>
                  <a:pt x="463600" y="72389"/>
                </a:lnTo>
                <a:lnTo>
                  <a:pt x="461009" y="77469"/>
                </a:lnTo>
                <a:lnTo>
                  <a:pt x="450646" y="86359"/>
                </a:lnTo>
                <a:lnTo>
                  <a:pt x="444042" y="88899"/>
                </a:lnTo>
                <a:lnTo>
                  <a:pt x="464629" y="88899"/>
                </a:lnTo>
                <a:lnTo>
                  <a:pt x="475488" y="57149"/>
                </a:lnTo>
                <a:lnTo>
                  <a:pt x="473151" y="50799"/>
                </a:lnTo>
                <a:lnTo>
                  <a:pt x="469646" y="46989"/>
                </a:lnTo>
                <a:close/>
              </a:path>
              <a:path w="524510" h="142239">
                <a:moveTo>
                  <a:pt x="76504" y="48259"/>
                </a:moveTo>
                <a:lnTo>
                  <a:pt x="65074" y="48259"/>
                </a:lnTo>
                <a:lnTo>
                  <a:pt x="65074" y="85089"/>
                </a:lnTo>
                <a:lnTo>
                  <a:pt x="76504" y="85089"/>
                </a:lnTo>
                <a:lnTo>
                  <a:pt x="76504" y="48259"/>
                </a:lnTo>
                <a:close/>
              </a:path>
              <a:path w="524510" h="142239">
                <a:moveTo>
                  <a:pt x="457352" y="36829"/>
                </a:moveTo>
                <a:lnTo>
                  <a:pt x="442214" y="36829"/>
                </a:lnTo>
                <a:lnTo>
                  <a:pt x="436575" y="39369"/>
                </a:lnTo>
                <a:lnTo>
                  <a:pt x="427837" y="48259"/>
                </a:lnTo>
                <a:lnTo>
                  <a:pt x="425653" y="52069"/>
                </a:lnTo>
                <a:lnTo>
                  <a:pt x="425653" y="63499"/>
                </a:lnTo>
                <a:lnTo>
                  <a:pt x="426821" y="67309"/>
                </a:lnTo>
                <a:lnTo>
                  <a:pt x="431495" y="73659"/>
                </a:lnTo>
                <a:lnTo>
                  <a:pt x="434746" y="76199"/>
                </a:lnTo>
                <a:lnTo>
                  <a:pt x="438912" y="77469"/>
                </a:lnTo>
                <a:lnTo>
                  <a:pt x="445922" y="68579"/>
                </a:lnTo>
                <a:lnTo>
                  <a:pt x="443179" y="68579"/>
                </a:lnTo>
                <a:lnTo>
                  <a:pt x="441045" y="67309"/>
                </a:lnTo>
                <a:lnTo>
                  <a:pt x="439521" y="64769"/>
                </a:lnTo>
                <a:lnTo>
                  <a:pt x="437997" y="63499"/>
                </a:lnTo>
                <a:lnTo>
                  <a:pt x="437235" y="60959"/>
                </a:lnTo>
                <a:lnTo>
                  <a:pt x="437235" y="54609"/>
                </a:lnTo>
                <a:lnTo>
                  <a:pt x="438302" y="52069"/>
                </a:lnTo>
                <a:lnTo>
                  <a:pt x="442569" y="48259"/>
                </a:lnTo>
                <a:lnTo>
                  <a:pt x="445516" y="46989"/>
                </a:lnTo>
                <a:lnTo>
                  <a:pt x="469646" y="46989"/>
                </a:lnTo>
                <a:lnTo>
                  <a:pt x="463803" y="40639"/>
                </a:lnTo>
                <a:lnTo>
                  <a:pt x="457352" y="36829"/>
                </a:lnTo>
                <a:close/>
              </a:path>
              <a:path w="524510" h="142239">
                <a:moveTo>
                  <a:pt x="88239" y="39369"/>
                </a:moveTo>
                <a:lnTo>
                  <a:pt x="0" y="39369"/>
                </a:lnTo>
                <a:lnTo>
                  <a:pt x="0" y="48259"/>
                </a:lnTo>
                <a:lnTo>
                  <a:pt x="88239" y="48259"/>
                </a:lnTo>
                <a:lnTo>
                  <a:pt x="88239" y="39369"/>
                </a:lnTo>
                <a:close/>
              </a:path>
              <a:path w="524510" h="142239">
                <a:moveTo>
                  <a:pt x="94945" y="39369"/>
                </a:moveTo>
                <a:lnTo>
                  <a:pt x="88239" y="39369"/>
                </a:lnTo>
                <a:lnTo>
                  <a:pt x="88239" y="48259"/>
                </a:lnTo>
                <a:lnTo>
                  <a:pt x="94945" y="48259"/>
                </a:lnTo>
                <a:lnTo>
                  <a:pt x="94945" y="39369"/>
                </a:lnTo>
                <a:close/>
              </a:path>
              <a:path w="524510" h="142239">
                <a:moveTo>
                  <a:pt x="239268" y="39369"/>
                </a:moveTo>
                <a:lnTo>
                  <a:pt x="148437" y="39369"/>
                </a:lnTo>
                <a:lnTo>
                  <a:pt x="148437" y="48259"/>
                </a:lnTo>
                <a:lnTo>
                  <a:pt x="239268" y="48259"/>
                </a:lnTo>
                <a:lnTo>
                  <a:pt x="239268" y="39369"/>
                </a:lnTo>
                <a:close/>
              </a:path>
              <a:path w="524510" h="142239">
                <a:moveTo>
                  <a:pt x="245973" y="39369"/>
                </a:moveTo>
                <a:lnTo>
                  <a:pt x="239268" y="39369"/>
                </a:lnTo>
                <a:lnTo>
                  <a:pt x="239268" y="48259"/>
                </a:lnTo>
                <a:lnTo>
                  <a:pt x="245973" y="48259"/>
                </a:lnTo>
                <a:lnTo>
                  <a:pt x="245973" y="39369"/>
                </a:lnTo>
                <a:close/>
              </a:path>
              <a:path w="524510" h="142239">
                <a:moveTo>
                  <a:pt x="328117" y="39369"/>
                </a:moveTo>
                <a:lnTo>
                  <a:pt x="245973" y="39369"/>
                </a:lnTo>
                <a:lnTo>
                  <a:pt x="245973" y="48259"/>
                </a:lnTo>
                <a:lnTo>
                  <a:pt x="328117" y="48259"/>
                </a:lnTo>
                <a:lnTo>
                  <a:pt x="328117" y="39369"/>
                </a:lnTo>
                <a:close/>
              </a:path>
              <a:path w="524510" h="142239">
                <a:moveTo>
                  <a:pt x="334975" y="39369"/>
                </a:moveTo>
                <a:lnTo>
                  <a:pt x="328117" y="39369"/>
                </a:lnTo>
                <a:lnTo>
                  <a:pt x="328117" y="48259"/>
                </a:lnTo>
                <a:lnTo>
                  <a:pt x="334975" y="48259"/>
                </a:lnTo>
                <a:lnTo>
                  <a:pt x="334975" y="39369"/>
                </a:lnTo>
                <a:close/>
              </a:path>
              <a:path w="524510" h="142239">
                <a:moveTo>
                  <a:pt x="380777" y="39369"/>
                </a:moveTo>
                <a:lnTo>
                  <a:pt x="334975" y="39369"/>
                </a:lnTo>
                <a:lnTo>
                  <a:pt x="334975" y="48259"/>
                </a:lnTo>
                <a:lnTo>
                  <a:pt x="414528" y="48259"/>
                </a:lnTo>
                <a:lnTo>
                  <a:pt x="414528" y="40639"/>
                </a:lnTo>
                <a:lnTo>
                  <a:pt x="381914" y="40639"/>
                </a:lnTo>
                <a:lnTo>
                  <a:pt x="380777" y="39369"/>
                </a:lnTo>
                <a:close/>
              </a:path>
              <a:path w="524510" h="142239">
                <a:moveTo>
                  <a:pt x="363016" y="0"/>
                </a:moveTo>
                <a:lnTo>
                  <a:pt x="350215" y="2539"/>
                </a:lnTo>
                <a:lnTo>
                  <a:pt x="359511" y="15239"/>
                </a:lnTo>
                <a:lnTo>
                  <a:pt x="365026" y="21589"/>
                </a:lnTo>
                <a:lnTo>
                  <a:pt x="370598" y="29209"/>
                </a:lnTo>
                <a:lnTo>
                  <a:pt x="376227" y="34289"/>
                </a:lnTo>
                <a:lnTo>
                  <a:pt x="381914" y="40639"/>
                </a:lnTo>
                <a:lnTo>
                  <a:pt x="382828" y="40639"/>
                </a:lnTo>
                <a:lnTo>
                  <a:pt x="391515" y="39369"/>
                </a:lnTo>
                <a:lnTo>
                  <a:pt x="363016" y="0"/>
                </a:lnTo>
                <a:close/>
              </a:path>
              <a:path w="524510" h="142239">
                <a:moveTo>
                  <a:pt x="414528" y="39369"/>
                </a:moveTo>
                <a:lnTo>
                  <a:pt x="391515" y="39369"/>
                </a:lnTo>
                <a:lnTo>
                  <a:pt x="382828" y="40639"/>
                </a:lnTo>
                <a:lnTo>
                  <a:pt x="414528" y="40639"/>
                </a:lnTo>
                <a:lnTo>
                  <a:pt x="414528" y="39369"/>
                </a:lnTo>
                <a:close/>
              </a:path>
              <a:path w="524510" h="142239">
                <a:moveTo>
                  <a:pt x="523951" y="38303"/>
                </a:moveTo>
                <a:lnTo>
                  <a:pt x="494080" y="38303"/>
                </a:lnTo>
                <a:lnTo>
                  <a:pt x="494080" y="136143"/>
                </a:lnTo>
                <a:lnTo>
                  <a:pt x="505510" y="136143"/>
                </a:lnTo>
                <a:lnTo>
                  <a:pt x="505510" y="48056"/>
                </a:lnTo>
                <a:lnTo>
                  <a:pt x="523951" y="48056"/>
                </a:lnTo>
                <a:lnTo>
                  <a:pt x="523951" y="383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06934" y="1916261"/>
            <a:ext cx="1369077" cy="10417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31164" y="2099275"/>
            <a:ext cx="1344866" cy="108057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152444" y="1231652"/>
            <a:ext cx="2120153" cy="1347412"/>
            <a:chOff x="890524" y="1593900"/>
            <a:chExt cx="1638300" cy="174371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0524" y="1593900"/>
              <a:ext cx="1570570" cy="173697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90525" y="3324542"/>
              <a:ext cx="1638300" cy="12700"/>
            </a:xfrm>
            <a:custGeom>
              <a:avLst/>
              <a:gdLst/>
              <a:ahLst/>
              <a:cxnLst/>
              <a:rect l="l" t="t" r="r" b="b"/>
              <a:pathLst>
                <a:path w="1638300" h="12700">
                  <a:moveTo>
                    <a:pt x="1637995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637995" y="12700"/>
                  </a:lnTo>
                  <a:lnTo>
                    <a:pt x="163799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4716651" y="2861953"/>
            <a:ext cx="625362" cy="180571"/>
          </a:xfrm>
          <a:custGeom>
            <a:avLst/>
            <a:gdLst/>
            <a:ahLst/>
            <a:cxnLst/>
            <a:rect l="l" t="t" r="r" b="b"/>
            <a:pathLst>
              <a:path w="483235" h="233679">
                <a:moveTo>
                  <a:pt x="288690" y="203682"/>
                </a:moveTo>
                <a:lnTo>
                  <a:pt x="255346" y="203682"/>
                </a:lnTo>
                <a:lnTo>
                  <a:pt x="270205" y="233400"/>
                </a:lnTo>
                <a:lnTo>
                  <a:pt x="306324" y="224485"/>
                </a:lnTo>
                <a:lnTo>
                  <a:pt x="288690" y="203682"/>
                </a:lnTo>
                <a:close/>
              </a:path>
              <a:path w="483235" h="233679">
                <a:moveTo>
                  <a:pt x="319125" y="131902"/>
                </a:moveTo>
                <a:lnTo>
                  <a:pt x="301066" y="155676"/>
                </a:lnTo>
                <a:lnTo>
                  <a:pt x="320497" y="169849"/>
                </a:lnTo>
                <a:lnTo>
                  <a:pt x="376504" y="221741"/>
                </a:lnTo>
                <a:lnTo>
                  <a:pt x="403250" y="203225"/>
                </a:lnTo>
                <a:lnTo>
                  <a:pt x="381990" y="184022"/>
                </a:lnTo>
                <a:lnTo>
                  <a:pt x="374203" y="177365"/>
                </a:lnTo>
                <a:lnTo>
                  <a:pt x="366617" y="171564"/>
                </a:lnTo>
                <a:lnTo>
                  <a:pt x="359230" y="166620"/>
                </a:lnTo>
                <a:lnTo>
                  <a:pt x="352044" y="162534"/>
                </a:lnTo>
                <a:lnTo>
                  <a:pt x="352044" y="161620"/>
                </a:lnTo>
                <a:lnTo>
                  <a:pt x="391248" y="146532"/>
                </a:lnTo>
                <a:lnTo>
                  <a:pt x="399418" y="137159"/>
                </a:lnTo>
                <a:lnTo>
                  <a:pt x="333984" y="137159"/>
                </a:lnTo>
                <a:lnTo>
                  <a:pt x="326136" y="135407"/>
                </a:lnTo>
                <a:lnTo>
                  <a:pt x="319125" y="131902"/>
                </a:lnTo>
                <a:close/>
              </a:path>
              <a:path w="483235" h="233679">
                <a:moveTo>
                  <a:pt x="31318" y="120700"/>
                </a:moveTo>
                <a:lnTo>
                  <a:pt x="7086" y="139903"/>
                </a:lnTo>
                <a:lnTo>
                  <a:pt x="72009" y="219913"/>
                </a:lnTo>
                <a:lnTo>
                  <a:pt x="98298" y="203453"/>
                </a:lnTo>
                <a:lnTo>
                  <a:pt x="72251" y="172392"/>
                </a:lnTo>
                <a:lnTo>
                  <a:pt x="58750" y="157733"/>
                </a:lnTo>
                <a:lnTo>
                  <a:pt x="58750" y="156819"/>
                </a:lnTo>
                <a:lnTo>
                  <a:pt x="59664" y="156705"/>
                </a:lnTo>
                <a:lnTo>
                  <a:pt x="66446" y="155981"/>
                </a:lnTo>
                <a:lnTo>
                  <a:pt x="71628" y="154228"/>
                </a:lnTo>
                <a:lnTo>
                  <a:pt x="76352" y="151333"/>
                </a:lnTo>
                <a:lnTo>
                  <a:pt x="154076" y="151333"/>
                </a:lnTo>
                <a:lnTo>
                  <a:pt x="154076" y="133502"/>
                </a:lnTo>
                <a:lnTo>
                  <a:pt x="45491" y="133502"/>
                </a:lnTo>
                <a:lnTo>
                  <a:pt x="42748" y="132587"/>
                </a:lnTo>
                <a:lnTo>
                  <a:pt x="38176" y="128930"/>
                </a:lnTo>
                <a:lnTo>
                  <a:pt x="35128" y="125577"/>
                </a:lnTo>
                <a:lnTo>
                  <a:pt x="31318" y="120700"/>
                </a:lnTo>
                <a:close/>
              </a:path>
              <a:path w="483235" h="233679">
                <a:moveTo>
                  <a:pt x="154076" y="158648"/>
                </a:moveTo>
                <a:lnTo>
                  <a:pt x="121386" y="158648"/>
                </a:lnTo>
                <a:lnTo>
                  <a:pt x="121386" y="215569"/>
                </a:lnTo>
                <a:lnTo>
                  <a:pt x="154076" y="215569"/>
                </a:lnTo>
                <a:lnTo>
                  <a:pt x="154076" y="158648"/>
                </a:lnTo>
                <a:close/>
              </a:path>
              <a:path w="483235" h="233679">
                <a:moveTo>
                  <a:pt x="272948" y="87096"/>
                </a:moveTo>
                <a:lnTo>
                  <a:pt x="240030" y="87096"/>
                </a:lnTo>
                <a:lnTo>
                  <a:pt x="240030" y="101041"/>
                </a:lnTo>
                <a:lnTo>
                  <a:pt x="220370" y="105841"/>
                </a:lnTo>
                <a:lnTo>
                  <a:pt x="184587" y="128180"/>
                </a:lnTo>
                <a:lnTo>
                  <a:pt x="179119" y="152876"/>
                </a:lnTo>
                <a:lnTo>
                  <a:pt x="180108" y="163191"/>
                </a:lnTo>
                <a:lnTo>
                  <a:pt x="206140" y="197381"/>
                </a:lnTo>
                <a:lnTo>
                  <a:pt x="238887" y="205739"/>
                </a:lnTo>
                <a:lnTo>
                  <a:pt x="244373" y="205739"/>
                </a:lnTo>
                <a:lnTo>
                  <a:pt x="249859" y="205054"/>
                </a:lnTo>
                <a:lnTo>
                  <a:pt x="255346" y="203682"/>
                </a:lnTo>
                <a:lnTo>
                  <a:pt x="288690" y="203682"/>
                </a:lnTo>
                <a:lnTo>
                  <a:pt x="277063" y="189966"/>
                </a:lnTo>
                <a:lnTo>
                  <a:pt x="283464" y="183565"/>
                </a:lnTo>
                <a:lnTo>
                  <a:pt x="285725" y="178612"/>
                </a:lnTo>
                <a:lnTo>
                  <a:pt x="228447" y="178612"/>
                </a:lnTo>
                <a:lnTo>
                  <a:pt x="222618" y="176898"/>
                </a:lnTo>
                <a:lnTo>
                  <a:pt x="212407" y="169430"/>
                </a:lnTo>
                <a:lnTo>
                  <a:pt x="209854" y="164287"/>
                </a:lnTo>
                <a:lnTo>
                  <a:pt x="209854" y="151028"/>
                </a:lnTo>
                <a:lnTo>
                  <a:pt x="272948" y="123215"/>
                </a:lnTo>
                <a:lnTo>
                  <a:pt x="272948" y="87096"/>
                </a:lnTo>
                <a:close/>
              </a:path>
              <a:path w="483235" h="233679">
                <a:moveTo>
                  <a:pt x="268605" y="143789"/>
                </a:moveTo>
                <a:lnTo>
                  <a:pt x="248259" y="151333"/>
                </a:lnTo>
                <a:lnTo>
                  <a:pt x="248259" y="173278"/>
                </a:lnTo>
                <a:lnTo>
                  <a:pt x="244754" y="176326"/>
                </a:lnTo>
                <a:lnTo>
                  <a:pt x="240334" y="178003"/>
                </a:lnTo>
                <a:lnTo>
                  <a:pt x="235000" y="178307"/>
                </a:lnTo>
                <a:lnTo>
                  <a:pt x="228447" y="178612"/>
                </a:lnTo>
                <a:lnTo>
                  <a:pt x="285725" y="178612"/>
                </a:lnTo>
                <a:lnTo>
                  <a:pt x="286664" y="176555"/>
                </a:lnTo>
                <a:lnTo>
                  <a:pt x="286664" y="168935"/>
                </a:lnTo>
                <a:lnTo>
                  <a:pt x="285535" y="161363"/>
                </a:lnTo>
                <a:lnTo>
                  <a:pt x="282149" y="154647"/>
                </a:lnTo>
                <a:lnTo>
                  <a:pt x="276505" y="148790"/>
                </a:lnTo>
                <a:lnTo>
                  <a:pt x="268605" y="143789"/>
                </a:lnTo>
                <a:close/>
              </a:path>
              <a:path w="483235" h="233679">
                <a:moveTo>
                  <a:pt x="154076" y="151333"/>
                </a:moveTo>
                <a:lnTo>
                  <a:pt x="76352" y="151333"/>
                </a:lnTo>
                <a:lnTo>
                  <a:pt x="82796" y="155233"/>
                </a:lnTo>
                <a:lnTo>
                  <a:pt x="90011" y="158019"/>
                </a:lnTo>
                <a:lnTo>
                  <a:pt x="97997" y="159691"/>
                </a:lnTo>
                <a:lnTo>
                  <a:pt x="106756" y="160248"/>
                </a:lnTo>
                <a:lnTo>
                  <a:pt x="112090" y="160248"/>
                </a:lnTo>
                <a:lnTo>
                  <a:pt x="117065" y="159691"/>
                </a:lnTo>
                <a:lnTo>
                  <a:pt x="121386" y="158648"/>
                </a:lnTo>
                <a:lnTo>
                  <a:pt x="154076" y="158648"/>
                </a:lnTo>
                <a:lnTo>
                  <a:pt x="154076" y="151333"/>
                </a:lnTo>
                <a:close/>
              </a:path>
              <a:path w="483235" h="233679">
                <a:moveTo>
                  <a:pt x="403384" y="85496"/>
                </a:moveTo>
                <a:lnTo>
                  <a:pt x="364693" y="85496"/>
                </a:lnTo>
                <a:lnTo>
                  <a:pt x="368350" y="87363"/>
                </a:lnTo>
                <a:lnTo>
                  <a:pt x="374142" y="94830"/>
                </a:lnTo>
                <a:lnTo>
                  <a:pt x="375589" y="100050"/>
                </a:lnTo>
                <a:lnTo>
                  <a:pt x="375589" y="116204"/>
                </a:lnTo>
                <a:lnTo>
                  <a:pt x="372579" y="123634"/>
                </a:lnTo>
                <a:lnTo>
                  <a:pt x="360540" y="134454"/>
                </a:lnTo>
                <a:lnTo>
                  <a:pt x="352577" y="137159"/>
                </a:lnTo>
                <a:lnTo>
                  <a:pt x="399418" y="137159"/>
                </a:lnTo>
                <a:lnTo>
                  <a:pt x="403850" y="129273"/>
                </a:lnTo>
                <a:lnTo>
                  <a:pt x="407000" y="118500"/>
                </a:lnTo>
                <a:lnTo>
                  <a:pt x="407913" y="107899"/>
                </a:lnTo>
                <a:lnTo>
                  <a:pt x="407947" y="105079"/>
                </a:lnTo>
                <a:lnTo>
                  <a:pt x="407265" y="97054"/>
                </a:lnTo>
                <a:lnTo>
                  <a:pt x="404907" y="88525"/>
                </a:lnTo>
                <a:lnTo>
                  <a:pt x="403384" y="85496"/>
                </a:lnTo>
                <a:close/>
              </a:path>
              <a:path w="483235" h="233679">
                <a:moveTo>
                  <a:pt x="90068" y="87096"/>
                </a:moveTo>
                <a:lnTo>
                  <a:pt x="58064" y="87096"/>
                </a:lnTo>
                <a:lnTo>
                  <a:pt x="58064" y="129692"/>
                </a:lnTo>
                <a:lnTo>
                  <a:pt x="54940" y="133502"/>
                </a:lnTo>
                <a:lnTo>
                  <a:pt x="154076" y="133502"/>
                </a:lnTo>
                <a:lnTo>
                  <a:pt x="154076" y="132130"/>
                </a:lnTo>
                <a:lnTo>
                  <a:pt x="97231" y="132130"/>
                </a:lnTo>
                <a:lnTo>
                  <a:pt x="92887" y="131673"/>
                </a:lnTo>
                <a:lnTo>
                  <a:pt x="89382" y="130759"/>
                </a:lnTo>
                <a:lnTo>
                  <a:pt x="89839" y="128168"/>
                </a:lnTo>
                <a:lnTo>
                  <a:pt x="89957" y="126720"/>
                </a:lnTo>
                <a:lnTo>
                  <a:pt x="90068" y="87096"/>
                </a:lnTo>
                <a:close/>
              </a:path>
              <a:path w="483235" h="233679">
                <a:moveTo>
                  <a:pt x="154076" y="87096"/>
                </a:moveTo>
                <a:lnTo>
                  <a:pt x="121386" y="87096"/>
                </a:lnTo>
                <a:lnTo>
                  <a:pt x="121386" y="128701"/>
                </a:lnTo>
                <a:lnTo>
                  <a:pt x="116205" y="130987"/>
                </a:lnTo>
                <a:lnTo>
                  <a:pt x="109880" y="132130"/>
                </a:lnTo>
                <a:lnTo>
                  <a:pt x="154076" y="132130"/>
                </a:lnTo>
                <a:lnTo>
                  <a:pt x="154076" y="87096"/>
                </a:lnTo>
                <a:close/>
              </a:path>
              <a:path w="483235" h="233679">
                <a:moveTo>
                  <a:pt x="358902" y="60121"/>
                </a:moveTo>
                <a:lnTo>
                  <a:pt x="323033" y="76838"/>
                </a:lnTo>
                <a:lnTo>
                  <a:pt x="316153" y="105079"/>
                </a:lnTo>
                <a:lnTo>
                  <a:pt x="318173" y="111823"/>
                </a:lnTo>
                <a:lnTo>
                  <a:pt x="326250" y="122948"/>
                </a:lnTo>
                <a:lnTo>
                  <a:pt x="332079" y="126720"/>
                </a:lnTo>
                <a:lnTo>
                  <a:pt x="339699" y="128701"/>
                </a:lnTo>
                <a:lnTo>
                  <a:pt x="358673" y="110185"/>
                </a:lnTo>
                <a:lnTo>
                  <a:pt x="351510" y="107899"/>
                </a:lnTo>
                <a:lnTo>
                  <a:pt x="347929" y="103327"/>
                </a:lnTo>
                <a:lnTo>
                  <a:pt x="347929" y="93573"/>
                </a:lnTo>
                <a:lnTo>
                  <a:pt x="348996" y="91020"/>
                </a:lnTo>
                <a:lnTo>
                  <a:pt x="353263" y="86601"/>
                </a:lnTo>
                <a:lnTo>
                  <a:pt x="356311" y="85496"/>
                </a:lnTo>
                <a:lnTo>
                  <a:pt x="403384" y="85496"/>
                </a:lnTo>
                <a:lnTo>
                  <a:pt x="400978" y="80710"/>
                </a:lnTo>
                <a:lnTo>
                  <a:pt x="395478" y="73609"/>
                </a:lnTo>
                <a:lnTo>
                  <a:pt x="388477" y="67708"/>
                </a:lnTo>
                <a:lnTo>
                  <a:pt x="380047" y="63493"/>
                </a:lnTo>
                <a:lnTo>
                  <a:pt x="370189" y="60964"/>
                </a:lnTo>
                <a:lnTo>
                  <a:pt x="358902" y="60121"/>
                </a:lnTo>
                <a:close/>
              </a:path>
              <a:path w="483235" h="233679">
                <a:moveTo>
                  <a:pt x="164363" y="62179"/>
                </a:moveTo>
                <a:lnTo>
                  <a:pt x="0" y="62179"/>
                </a:lnTo>
                <a:lnTo>
                  <a:pt x="0" y="87096"/>
                </a:lnTo>
                <a:lnTo>
                  <a:pt x="164363" y="87096"/>
                </a:lnTo>
                <a:lnTo>
                  <a:pt x="164363" y="62179"/>
                </a:lnTo>
                <a:close/>
              </a:path>
              <a:path w="483235" h="233679">
                <a:moveTo>
                  <a:pt x="178079" y="62179"/>
                </a:moveTo>
                <a:lnTo>
                  <a:pt x="164363" y="62179"/>
                </a:lnTo>
                <a:lnTo>
                  <a:pt x="164363" y="87096"/>
                </a:lnTo>
                <a:lnTo>
                  <a:pt x="178079" y="87096"/>
                </a:lnTo>
                <a:lnTo>
                  <a:pt x="178079" y="62179"/>
                </a:lnTo>
                <a:close/>
              </a:path>
              <a:path w="483235" h="233679">
                <a:moveTo>
                  <a:pt x="242601" y="62179"/>
                </a:moveTo>
                <a:lnTo>
                  <a:pt x="178079" y="62179"/>
                </a:lnTo>
                <a:lnTo>
                  <a:pt x="178079" y="87096"/>
                </a:lnTo>
                <a:lnTo>
                  <a:pt x="305866" y="87096"/>
                </a:lnTo>
                <a:lnTo>
                  <a:pt x="305866" y="63779"/>
                </a:lnTo>
                <a:lnTo>
                  <a:pt x="244602" y="63779"/>
                </a:lnTo>
                <a:lnTo>
                  <a:pt x="242601" y="62179"/>
                </a:lnTo>
                <a:close/>
              </a:path>
              <a:path w="483235" h="233679">
                <a:moveTo>
                  <a:pt x="228600" y="0"/>
                </a:moveTo>
                <a:lnTo>
                  <a:pt x="194081" y="5714"/>
                </a:lnTo>
                <a:lnTo>
                  <a:pt x="208254" y="24917"/>
                </a:lnTo>
                <a:lnTo>
                  <a:pt x="216641" y="35633"/>
                </a:lnTo>
                <a:lnTo>
                  <a:pt x="225113" y="45377"/>
                </a:lnTo>
                <a:lnTo>
                  <a:pt x="233672" y="54149"/>
                </a:lnTo>
                <a:lnTo>
                  <a:pt x="242316" y="61950"/>
                </a:lnTo>
                <a:lnTo>
                  <a:pt x="244602" y="63779"/>
                </a:lnTo>
                <a:lnTo>
                  <a:pt x="272948" y="63779"/>
                </a:lnTo>
                <a:lnTo>
                  <a:pt x="228600" y="0"/>
                </a:lnTo>
                <a:close/>
              </a:path>
              <a:path w="483235" h="233679">
                <a:moveTo>
                  <a:pt x="305866" y="62179"/>
                </a:moveTo>
                <a:lnTo>
                  <a:pt x="271835" y="62179"/>
                </a:lnTo>
                <a:lnTo>
                  <a:pt x="272948" y="63779"/>
                </a:lnTo>
                <a:lnTo>
                  <a:pt x="305866" y="63779"/>
                </a:lnTo>
                <a:lnTo>
                  <a:pt x="305866" y="62179"/>
                </a:lnTo>
                <a:close/>
              </a:path>
              <a:path w="483235" h="233679">
                <a:moveTo>
                  <a:pt x="143408" y="4571"/>
                </a:moveTo>
                <a:lnTo>
                  <a:pt x="132130" y="4571"/>
                </a:lnTo>
                <a:lnTo>
                  <a:pt x="127482" y="6515"/>
                </a:lnTo>
                <a:lnTo>
                  <a:pt x="119862" y="14287"/>
                </a:lnTo>
                <a:lnTo>
                  <a:pt x="117957" y="19202"/>
                </a:lnTo>
                <a:lnTo>
                  <a:pt x="118021" y="30632"/>
                </a:lnTo>
                <a:lnTo>
                  <a:pt x="119862" y="35051"/>
                </a:lnTo>
                <a:lnTo>
                  <a:pt x="127482" y="42671"/>
                </a:lnTo>
                <a:lnTo>
                  <a:pt x="132130" y="44576"/>
                </a:lnTo>
                <a:lnTo>
                  <a:pt x="143408" y="44576"/>
                </a:lnTo>
                <a:lnTo>
                  <a:pt x="148247" y="42710"/>
                </a:lnTo>
                <a:lnTo>
                  <a:pt x="156019" y="35242"/>
                </a:lnTo>
                <a:lnTo>
                  <a:pt x="157962" y="30632"/>
                </a:lnTo>
                <a:lnTo>
                  <a:pt x="157962" y="19202"/>
                </a:lnTo>
                <a:lnTo>
                  <a:pt x="156019" y="14287"/>
                </a:lnTo>
                <a:lnTo>
                  <a:pt x="148247" y="6515"/>
                </a:lnTo>
                <a:lnTo>
                  <a:pt x="143408" y="4571"/>
                </a:lnTo>
                <a:close/>
              </a:path>
              <a:path w="483235" h="233679">
                <a:moveTo>
                  <a:pt x="483031" y="62179"/>
                </a:moveTo>
                <a:lnTo>
                  <a:pt x="426567" y="62179"/>
                </a:lnTo>
                <a:lnTo>
                  <a:pt x="426567" y="215569"/>
                </a:lnTo>
                <a:lnTo>
                  <a:pt x="459028" y="215569"/>
                </a:lnTo>
                <a:lnTo>
                  <a:pt x="459028" y="87096"/>
                </a:lnTo>
                <a:lnTo>
                  <a:pt x="483031" y="87096"/>
                </a:lnTo>
                <a:lnTo>
                  <a:pt x="483031" y="62179"/>
                </a:lnTo>
                <a:close/>
              </a:path>
            </a:pathLst>
          </a:custGeom>
          <a:solidFill>
            <a:srgbClr val="AE1A1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32094" y="3179621"/>
            <a:ext cx="7024480" cy="13816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77789" y="3369090"/>
            <a:ext cx="1988999" cy="15704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508389" y="3537461"/>
            <a:ext cx="6268464" cy="15063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042513" y="3714107"/>
            <a:ext cx="6815936" cy="15063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042513" y="3890752"/>
            <a:ext cx="6815936" cy="15063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042513" y="4152269"/>
            <a:ext cx="6815936" cy="135951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042512" y="4332104"/>
            <a:ext cx="4958924" cy="150141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508404" y="4533902"/>
            <a:ext cx="5873596" cy="19415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042513" y="4710547"/>
            <a:ext cx="5873596" cy="19415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042515" y="4887192"/>
            <a:ext cx="5488647" cy="15101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110355" y="5300956"/>
            <a:ext cx="1719066" cy="175054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6333964" y="5755700"/>
            <a:ext cx="1719132" cy="485775"/>
            <a:chOff x="4894427" y="6947994"/>
            <a:chExt cx="1328420" cy="628650"/>
          </a:xfrm>
        </p:grpSpPr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61132" y="7394130"/>
              <a:ext cx="1218092" cy="18227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894427" y="6947994"/>
              <a:ext cx="1328369" cy="43263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356520"/>
            <a:ext cx="10050182" cy="24043"/>
          </a:xfrm>
          <a:custGeom>
            <a:avLst/>
            <a:gdLst/>
            <a:ahLst/>
            <a:cxnLst/>
            <a:rect l="l" t="t" r="r" b="b"/>
            <a:pathLst>
              <a:path w="7766050" h="31115">
                <a:moveTo>
                  <a:pt x="7766050" y="0"/>
                </a:moveTo>
                <a:lnTo>
                  <a:pt x="0" y="0"/>
                </a:lnTo>
                <a:lnTo>
                  <a:pt x="0" y="30505"/>
                </a:lnTo>
                <a:lnTo>
                  <a:pt x="7766050" y="30505"/>
                </a:lnTo>
                <a:lnTo>
                  <a:pt x="776605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220" y="242025"/>
            <a:ext cx="10041965" cy="375862"/>
            <a:chOff x="6350" y="313207"/>
            <a:chExt cx="7759700" cy="486409"/>
          </a:xfrm>
        </p:grpSpPr>
        <p:sp>
          <p:nvSpPr>
            <p:cNvPr id="4" name="object 4"/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4725937" y="2973593"/>
            <a:ext cx="608926" cy="175173"/>
          </a:xfrm>
          <a:custGeom>
            <a:avLst/>
            <a:gdLst/>
            <a:ahLst/>
            <a:cxnLst/>
            <a:rect l="l" t="t" r="r" b="b"/>
            <a:pathLst>
              <a:path w="470535" h="226695">
                <a:moveTo>
                  <a:pt x="278815" y="196138"/>
                </a:moveTo>
                <a:lnTo>
                  <a:pt x="251688" y="196138"/>
                </a:lnTo>
                <a:lnTo>
                  <a:pt x="267233" y="226085"/>
                </a:lnTo>
                <a:lnTo>
                  <a:pt x="297408" y="218541"/>
                </a:lnTo>
                <a:lnTo>
                  <a:pt x="278815" y="196138"/>
                </a:lnTo>
                <a:close/>
              </a:path>
              <a:path w="470535" h="226695">
                <a:moveTo>
                  <a:pt x="309524" y="130759"/>
                </a:moveTo>
                <a:lnTo>
                  <a:pt x="294208" y="150647"/>
                </a:lnTo>
                <a:lnTo>
                  <a:pt x="312267" y="164592"/>
                </a:lnTo>
                <a:lnTo>
                  <a:pt x="367131" y="216255"/>
                </a:lnTo>
                <a:lnTo>
                  <a:pt x="364388" y="178079"/>
                </a:lnTo>
                <a:lnTo>
                  <a:pt x="337185" y="157048"/>
                </a:lnTo>
                <a:lnTo>
                  <a:pt x="337185" y="156133"/>
                </a:lnTo>
                <a:lnTo>
                  <a:pt x="378561" y="142303"/>
                </a:lnTo>
                <a:lnTo>
                  <a:pt x="385411" y="135331"/>
                </a:lnTo>
                <a:lnTo>
                  <a:pt x="324459" y="135331"/>
                </a:lnTo>
                <a:lnTo>
                  <a:pt x="316687" y="133807"/>
                </a:lnTo>
                <a:lnTo>
                  <a:pt x="309524" y="130759"/>
                </a:lnTo>
                <a:close/>
              </a:path>
              <a:path w="470535" h="226695">
                <a:moveTo>
                  <a:pt x="27889" y="120243"/>
                </a:moveTo>
                <a:lnTo>
                  <a:pt x="7772" y="136017"/>
                </a:lnTo>
                <a:lnTo>
                  <a:pt x="70408" y="215112"/>
                </a:lnTo>
                <a:lnTo>
                  <a:pt x="92125" y="201396"/>
                </a:lnTo>
                <a:lnTo>
                  <a:pt x="64165" y="166720"/>
                </a:lnTo>
                <a:lnTo>
                  <a:pt x="51435" y="152704"/>
                </a:lnTo>
                <a:lnTo>
                  <a:pt x="51663" y="151790"/>
                </a:lnTo>
                <a:lnTo>
                  <a:pt x="58978" y="151790"/>
                </a:lnTo>
                <a:lnTo>
                  <a:pt x="62179" y="151561"/>
                </a:lnTo>
                <a:lnTo>
                  <a:pt x="67818" y="149580"/>
                </a:lnTo>
                <a:lnTo>
                  <a:pt x="72694" y="146075"/>
                </a:lnTo>
                <a:lnTo>
                  <a:pt x="147904" y="146075"/>
                </a:lnTo>
                <a:lnTo>
                  <a:pt x="147904" y="132130"/>
                </a:lnTo>
                <a:lnTo>
                  <a:pt x="42748" y="132130"/>
                </a:lnTo>
                <a:lnTo>
                  <a:pt x="39585" y="131216"/>
                </a:lnTo>
                <a:lnTo>
                  <a:pt x="34251" y="127558"/>
                </a:lnTo>
                <a:lnTo>
                  <a:pt x="31242" y="124510"/>
                </a:lnTo>
                <a:lnTo>
                  <a:pt x="27889" y="120243"/>
                </a:lnTo>
                <a:close/>
              </a:path>
              <a:path w="470535" h="226695">
                <a:moveTo>
                  <a:pt x="147904" y="151790"/>
                </a:moveTo>
                <a:lnTo>
                  <a:pt x="121158" y="151790"/>
                </a:lnTo>
                <a:lnTo>
                  <a:pt x="121158" y="211455"/>
                </a:lnTo>
                <a:lnTo>
                  <a:pt x="147904" y="211455"/>
                </a:lnTo>
                <a:lnTo>
                  <a:pt x="147904" y="151790"/>
                </a:lnTo>
                <a:close/>
              </a:path>
              <a:path w="470535" h="226695">
                <a:moveTo>
                  <a:pt x="264718" y="81610"/>
                </a:moveTo>
                <a:lnTo>
                  <a:pt x="237744" y="81610"/>
                </a:lnTo>
                <a:lnTo>
                  <a:pt x="237744" y="98983"/>
                </a:lnTo>
                <a:lnTo>
                  <a:pt x="215008" y="104508"/>
                </a:lnTo>
                <a:lnTo>
                  <a:pt x="178465" y="132245"/>
                </a:lnTo>
                <a:lnTo>
                  <a:pt x="176111" y="148361"/>
                </a:lnTo>
                <a:lnTo>
                  <a:pt x="177064" y="158162"/>
                </a:lnTo>
                <a:lnTo>
                  <a:pt x="201496" y="190881"/>
                </a:lnTo>
                <a:lnTo>
                  <a:pt x="233172" y="199110"/>
                </a:lnTo>
                <a:lnTo>
                  <a:pt x="239268" y="199110"/>
                </a:lnTo>
                <a:lnTo>
                  <a:pt x="245440" y="198120"/>
                </a:lnTo>
                <a:lnTo>
                  <a:pt x="251688" y="196138"/>
                </a:lnTo>
                <a:lnTo>
                  <a:pt x="278815" y="196138"/>
                </a:lnTo>
                <a:lnTo>
                  <a:pt x="269519" y="184937"/>
                </a:lnTo>
                <a:lnTo>
                  <a:pt x="275615" y="179146"/>
                </a:lnTo>
                <a:lnTo>
                  <a:pt x="276882" y="176326"/>
                </a:lnTo>
                <a:lnTo>
                  <a:pt x="222123" y="176326"/>
                </a:lnTo>
                <a:lnTo>
                  <a:pt x="215569" y="174193"/>
                </a:lnTo>
                <a:lnTo>
                  <a:pt x="204597" y="165049"/>
                </a:lnTo>
                <a:lnTo>
                  <a:pt x="201853" y="159181"/>
                </a:lnTo>
                <a:lnTo>
                  <a:pt x="201853" y="145313"/>
                </a:lnTo>
                <a:lnTo>
                  <a:pt x="264718" y="117271"/>
                </a:lnTo>
                <a:lnTo>
                  <a:pt x="264718" y="81610"/>
                </a:lnTo>
                <a:close/>
              </a:path>
              <a:path w="470535" h="226695">
                <a:moveTo>
                  <a:pt x="262890" y="141960"/>
                </a:moveTo>
                <a:lnTo>
                  <a:pt x="245516" y="148361"/>
                </a:lnTo>
                <a:lnTo>
                  <a:pt x="245516" y="170764"/>
                </a:lnTo>
                <a:lnTo>
                  <a:pt x="241554" y="174269"/>
                </a:lnTo>
                <a:lnTo>
                  <a:pt x="236296" y="176022"/>
                </a:lnTo>
                <a:lnTo>
                  <a:pt x="229743" y="176022"/>
                </a:lnTo>
                <a:lnTo>
                  <a:pt x="222123" y="176326"/>
                </a:lnTo>
                <a:lnTo>
                  <a:pt x="276882" y="176326"/>
                </a:lnTo>
                <a:lnTo>
                  <a:pt x="278560" y="172593"/>
                </a:lnTo>
                <a:lnTo>
                  <a:pt x="278663" y="164592"/>
                </a:lnTo>
                <a:lnTo>
                  <a:pt x="277677" y="157433"/>
                </a:lnTo>
                <a:lnTo>
                  <a:pt x="274720" y="151276"/>
                </a:lnTo>
                <a:lnTo>
                  <a:pt x="269790" y="146118"/>
                </a:lnTo>
                <a:lnTo>
                  <a:pt x="262890" y="141960"/>
                </a:lnTo>
                <a:close/>
              </a:path>
              <a:path w="470535" h="226695">
                <a:moveTo>
                  <a:pt x="147904" y="146075"/>
                </a:moveTo>
                <a:lnTo>
                  <a:pt x="72694" y="146075"/>
                </a:lnTo>
                <a:lnTo>
                  <a:pt x="79452" y="149375"/>
                </a:lnTo>
                <a:lnTo>
                  <a:pt x="86925" y="151733"/>
                </a:lnTo>
                <a:lnTo>
                  <a:pt x="95111" y="153147"/>
                </a:lnTo>
                <a:lnTo>
                  <a:pt x="104013" y="153619"/>
                </a:lnTo>
                <a:lnTo>
                  <a:pt x="109804" y="153619"/>
                </a:lnTo>
                <a:lnTo>
                  <a:pt x="115519" y="153009"/>
                </a:lnTo>
                <a:lnTo>
                  <a:pt x="121158" y="151790"/>
                </a:lnTo>
                <a:lnTo>
                  <a:pt x="147904" y="151790"/>
                </a:lnTo>
                <a:lnTo>
                  <a:pt x="147904" y="146075"/>
                </a:lnTo>
                <a:close/>
              </a:path>
              <a:path w="470535" h="226695">
                <a:moveTo>
                  <a:pt x="58978" y="151790"/>
                </a:moveTo>
                <a:lnTo>
                  <a:pt x="51663" y="151790"/>
                </a:lnTo>
                <a:lnTo>
                  <a:pt x="52425" y="151942"/>
                </a:lnTo>
                <a:lnTo>
                  <a:pt x="53797" y="152019"/>
                </a:lnTo>
                <a:lnTo>
                  <a:pt x="55778" y="152019"/>
                </a:lnTo>
                <a:lnTo>
                  <a:pt x="58978" y="151790"/>
                </a:lnTo>
                <a:close/>
              </a:path>
              <a:path w="470535" h="226695">
                <a:moveTo>
                  <a:pt x="390177" y="80010"/>
                </a:moveTo>
                <a:lnTo>
                  <a:pt x="356387" y="80010"/>
                </a:lnTo>
                <a:lnTo>
                  <a:pt x="360616" y="82029"/>
                </a:lnTo>
                <a:lnTo>
                  <a:pt x="367474" y="90106"/>
                </a:lnTo>
                <a:lnTo>
                  <a:pt x="369189" y="95783"/>
                </a:lnTo>
                <a:lnTo>
                  <a:pt x="369063" y="104508"/>
                </a:lnTo>
                <a:lnTo>
                  <a:pt x="368560" y="110142"/>
                </a:lnTo>
                <a:lnTo>
                  <a:pt x="332841" y="135331"/>
                </a:lnTo>
                <a:lnTo>
                  <a:pt x="385411" y="135331"/>
                </a:lnTo>
                <a:lnTo>
                  <a:pt x="386162" y="134566"/>
                </a:lnTo>
                <a:lnTo>
                  <a:pt x="391591" y="125415"/>
                </a:lnTo>
                <a:lnTo>
                  <a:pt x="394849" y="114850"/>
                </a:lnTo>
                <a:lnTo>
                  <a:pt x="395914" y="103098"/>
                </a:lnTo>
                <a:lnTo>
                  <a:pt x="395850" y="101841"/>
                </a:lnTo>
                <a:lnTo>
                  <a:pt x="395199" y="93961"/>
                </a:lnTo>
                <a:lnTo>
                  <a:pt x="392991" y="85753"/>
                </a:lnTo>
                <a:lnTo>
                  <a:pt x="390177" y="80010"/>
                </a:lnTo>
                <a:close/>
              </a:path>
              <a:path w="470535" h="226695">
                <a:moveTo>
                  <a:pt x="84353" y="81610"/>
                </a:moveTo>
                <a:lnTo>
                  <a:pt x="58064" y="81610"/>
                </a:lnTo>
                <a:lnTo>
                  <a:pt x="58064" y="127863"/>
                </a:lnTo>
                <a:lnTo>
                  <a:pt x="54178" y="132130"/>
                </a:lnTo>
                <a:lnTo>
                  <a:pt x="147904" y="132130"/>
                </a:lnTo>
                <a:lnTo>
                  <a:pt x="147904" y="130302"/>
                </a:lnTo>
                <a:lnTo>
                  <a:pt x="94183" y="130302"/>
                </a:lnTo>
                <a:lnTo>
                  <a:pt x="88392" y="129616"/>
                </a:lnTo>
                <a:lnTo>
                  <a:pt x="83667" y="128244"/>
                </a:lnTo>
                <a:lnTo>
                  <a:pt x="84124" y="125806"/>
                </a:lnTo>
                <a:lnTo>
                  <a:pt x="84232" y="124510"/>
                </a:lnTo>
                <a:lnTo>
                  <a:pt x="84353" y="81610"/>
                </a:lnTo>
                <a:close/>
              </a:path>
              <a:path w="470535" h="226695">
                <a:moveTo>
                  <a:pt x="147904" y="81610"/>
                </a:moveTo>
                <a:lnTo>
                  <a:pt x="121158" y="81610"/>
                </a:lnTo>
                <a:lnTo>
                  <a:pt x="121158" y="126873"/>
                </a:lnTo>
                <a:lnTo>
                  <a:pt x="115214" y="129159"/>
                </a:lnTo>
                <a:lnTo>
                  <a:pt x="108508" y="130302"/>
                </a:lnTo>
                <a:lnTo>
                  <a:pt x="147904" y="130302"/>
                </a:lnTo>
                <a:lnTo>
                  <a:pt x="147904" y="81610"/>
                </a:lnTo>
                <a:close/>
              </a:path>
              <a:path w="470535" h="226695">
                <a:moveTo>
                  <a:pt x="350443" y="58521"/>
                </a:moveTo>
                <a:lnTo>
                  <a:pt x="313496" y="80124"/>
                </a:lnTo>
                <a:lnTo>
                  <a:pt x="310667" y="93497"/>
                </a:lnTo>
                <a:lnTo>
                  <a:pt x="310667" y="100965"/>
                </a:lnTo>
                <a:lnTo>
                  <a:pt x="312572" y="107327"/>
                </a:lnTo>
                <a:lnTo>
                  <a:pt x="320192" y="117843"/>
                </a:lnTo>
                <a:lnTo>
                  <a:pt x="325678" y="121462"/>
                </a:lnTo>
                <a:lnTo>
                  <a:pt x="332841" y="123444"/>
                </a:lnTo>
                <a:lnTo>
                  <a:pt x="348386" y="107442"/>
                </a:lnTo>
                <a:lnTo>
                  <a:pt x="344728" y="106375"/>
                </a:lnTo>
                <a:lnTo>
                  <a:pt x="341909" y="104508"/>
                </a:lnTo>
                <a:lnTo>
                  <a:pt x="337947" y="99174"/>
                </a:lnTo>
                <a:lnTo>
                  <a:pt x="336956" y="96240"/>
                </a:lnTo>
                <a:lnTo>
                  <a:pt x="336956" y="89382"/>
                </a:lnTo>
                <a:lnTo>
                  <a:pt x="338213" y="86296"/>
                </a:lnTo>
                <a:lnTo>
                  <a:pt x="343242" y="81267"/>
                </a:lnTo>
                <a:lnTo>
                  <a:pt x="346786" y="80010"/>
                </a:lnTo>
                <a:lnTo>
                  <a:pt x="390177" y="80010"/>
                </a:lnTo>
                <a:lnTo>
                  <a:pt x="389312" y="78245"/>
                </a:lnTo>
                <a:lnTo>
                  <a:pt x="384162" y="71437"/>
                </a:lnTo>
                <a:lnTo>
                  <a:pt x="377640" y="65786"/>
                </a:lnTo>
                <a:lnTo>
                  <a:pt x="369846" y="61750"/>
                </a:lnTo>
                <a:lnTo>
                  <a:pt x="360780" y="59328"/>
                </a:lnTo>
                <a:lnTo>
                  <a:pt x="350443" y="58521"/>
                </a:lnTo>
                <a:close/>
              </a:path>
              <a:path w="470535" h="226695">
                <a:moveTo>
                  <a:pt x="160934" y="60579"/>
                </a:moveTo>
                <a:lnTo>
                  <a:pt x="0" y="60579"/>
                </a:lnTo>
                <a:lnTo>
                  <a:pt x="0" y="81610"/>
                </a:lnTo>
                <a:lnTo>
                  <a:pt x="160934" y="81610"/>
                </a:lnTo>
                <a:lnTo>
                  <a:pt x="160934" y="60579"/>
                </a:lnTo>
                <a:close/>
              </a:path>
              <a:path w="470535" h="226695">
                <a:moveTo>
                  <a:pt x="173278" y="60579"/>
                </a:moveTo>
                <a:lnTo>
                  <a:pt x="160934" y="60579"/>
                </a:lnTo>
                <a:lnTo>
                  <a:pt x="160934" y="81610"/>
                </a:lnTo>
                <a:lnTo>
                  <a:pt x="173278" y="81610"/>
                </a:lnTo>
                <a:lnTo>
                  <a:pt x="173278" y="60579"/>
                </a:lnTo>
                <a:close/>
              </a:path>
              <a:path w="470535" h="226695">
                <a:moveTo>
                  <a:pt x="239069" y="60579"/>
                </a:moveTo>
                <a:lnTo>
                  <a:pt x="173278" y="60579"/>
                </a:lnTo>
                <a:lnTo>
                  <a:pt x="173278" y="81610"/>
                </a:lnTo>
                <a:lnTo>
                  <a:pt x="297865" y="81610"/>
                </a:lnTo>
                <a:lnTo>
                  <a:pt x="297865" y="62636"/>
                </a:lnTo>
                <a:lnTo>
                  <a:pt x="241858" y="62636"/>
                </a:lnTo>
                <a:lnTo>
                  <a:pt x="239801" y="61264"/>
                </a:lnTo>
                <a:lnTo>
                  <a:pt x="239069" y="60579"/>
                </a:lnTo>
                <a:close/>
              </a:path>
              <a:path w="470535" h="226695">
                <a:moveTo>
                  <a:pt x="220599" y="0"/>
                </a:moveTo>
                <a:lnTo>
                  <a:pt x="191795" y="5029"/>
                </a:lnTo>
                <a:lnTo>
                  <a:pt x="205968" y="23774"/>
                </a:lnTo>
                <a:lnTo>
                  <a:pt x="214255" y="34432"/>
                </a:lnTo>
                <a:lnTo>
                  <a:pt x="222656" y="44234"/>
                </a:lnTo>
                <a:lnTo>
                  <a:pt x="231171" y="53178"/>
                </a:lnTo>
                <a:lnTo>
                  <a:pt x="239801" y="61264"/>
                </a:lnTo>
                <a:lnTo>
                  <a:pt x="241858" y="62636"/>
                </a:lnTo>
                <a:lnTo>
                  <a:pt x="264261" y="61950"/>
                </a:lnTo>
                <a:lnTo>
                  <a:pt x="220599" y="0"/>
                </a:lnTo>
                <a:close/>
              </a:path>
              <a:path w="470535" h="226695">
                <a:moveTo>
                  <a:pt x="297865" y="60579"/>
                </a:moveTo>
                <a:lnTo>
                  <a:pt x="263294" y="60579"/>
                </a:lnTo>
                <a:lnTo>
                  <a:pt x="264261" y="61950"/>
                </a:lnTo>
                <a:lnTo>
                  <a:pt x="241858" y="62636"/>
                </a:lnTo>
                <a:lnTo>
                  <a:pt x="297865" y="62636"/>
                </a:lnTo>
                <a:lnTo>
                  <a:pt x="297865" y="60579"/>
                </a:lnTo>
                <a:close/>
              </a:path>
              <a:path w="470535" h="226695">
                <a:moveTo>
                  <a:pt x="139446" y="5486"/>
                </a:moveTo>
                <a:lnTo>
                  <a:pt x="129540" y="5486"/>
                </a:lnTo>
                <a:lnTo>
                  <a:pt x="125463" y="7162"/>
                </a:lnTo>
                <a:lnTo>
                  <a:pt x="118910" y="13868"/>
                </a:lnTo>
                <a:lnTo>
                  <a:pt x="117271" y="18135"/>
                </a:lnTo>
                <a:lnTo>
                  <a:pt x="117271" y="27889"/>
                </a:lnTo>
                <a:lnTo>
                  <a:pt x="118948" y="31813"/>
                </a:lnTo>
                <a:lnTo>
                  <a:pt x="125653" y="38366"/>
                </a:lnTo>
                <a:lnTo>
                  <a:pt x="129692" y="40005"/>
                </a:lnTo>
                <a:lnTo>
                  <a:pt x="139446" y="40005"/>
                </a:lnTo>
                <a:lnTo>
                  <a:pt x="143637" y="38366"/>
                </a:lnTo>
                <a:lnTo>
                  <a:pt x="150342" y="31813"/>
                </a:lnTo>
                <a:lnTo>
                  <a:pt x="152019" y="27889"/>
                </a:lnTo>
                <a:lnTo>
                  <a:pt x="152019" y="18135"/>
                </a:lnTo>
                <a:lnTo>
                  <a:pt x="150342" y="13868"/>
                </a:lnTo>
                <a:lnTo>
                  <a:pt x="143637" y="7162"/>
                </a:lnTo>
                <a:lnTo>
                  <a:pt x="139446" y="5486"/>
                </a:lnTo>
                <a:close/>
              </a:path>
              <a:path w="470535" h="226695">
                <a:moveTo>
                  <a:pt x="470001" y="60579"/>
                </a:moveTo>
                <a:lnTo>
                  <a:pt x="418109" y="60579"/>
                </a:lnTo>
                <a:lnTo>
                  <a:pt x="418109" y="211455"/>
                </a:lnTo>
                <a:lnTo>
                  <a:pt x="444627" y="211455"/>
                </a:lnTo>
                <a:lnTo>
                  <a:pt x="444627" y="81610"/>
                </a:lnTo>
                <a:lnTo>
                  <a:pt x="470001" y="81610"/>
                </a:lnTo>
                <a:lnTo>
                  <a:pt x="470001" y="60579"/>
                </a:lnTo>
                <a:close/>
              </a:path>
            </a:pathLst>
          </a:custGeom>
          <a:solidFill>
            <a:srgbClr val="AE1A1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160729" y="3277608"/>
            <a:ext cx="7739380" cy="288521"/>
            <a:chOff x="896927" y="4241609"/>
            <a:chExt cx="5980430" cy="37338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6927" y="4440681"/>
              <a:ext cx="5493194" cy="17386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6931" y="4241609"/>
              <a:ext cx="5619864" cy="168198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160729" y="3644087"/>
            <a:ext cx="7739380" cy="429837"/>
            <a:chOff x="896927" y="4715878"/>
            <a:chExt cx="5980430" cy="55626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6931" y="4715878"/>
              <a:ext cx="5620004" cy="17386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6927" y="4922926"/>
              <a:ext cx="5979871" cy="1712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6927" y="5126405"/>
              <a:ext cx="5979871" cy="145148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1160729" y="4115349"/>
            <a:ext cx="7739380" cy="606483"/>
            <a:chOff x="896927" y="5325745"/>
            <a:chExt cx="5980430" cy="784860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6927" y="5325745"/>
              <a:ext cx="5979871" cy="15292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6927" y="5519394"/>
              <a:ext cx="5979871" cy="18440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6927" y="5735726"/>
              <a:ext cx="5979871" cy="16930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05868" y="5935078"/>
              <a:ext cx="5845937" cy="175120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1160729" y="4801821"/>
            <a:ext cx="7739380" cy="586856"/>
            <a:chOff x="896927" y="6214122"/>
            <a:chExt cx="5980430" cy="759460"/>
          </a:xfrm>
        </p:grpSpPr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65872" y="6214122"/>
              <a:ext cx="5610923" cy="16945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6927" y="6417322"/>
              <a:ext cx="5979871" cy="17001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96927" y="6620535"/>
              <a:ext cx="5979871" cy="16275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5868" y="6824002"/>
              <a:ext cx="5970930" cy="149059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60740" y="5429895"/>
            <a:ext cx="7284385" cy="132346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1160729" y="5639572"/>
            <a:ext cx="7739380" cy="426403"/>
            <a:chOff x="896927" y="7298270"/>
            <a:chExt cx="5980430" cy="551815"/>
          </a:xfrm>
        </p:grpSpPr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65859" y="7298270"/>
              <a:ext cx="5610936" cy="17386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96927" y="7505318"/>
              <a:ext cx="5979871" cy="16945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96927" y="7710893"/>
              <a:ext cx="1030274" cy="138722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626617" y="6159088"/>
            <a:ext cx="6903481" cy="12307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764592" y="6704530"/>
            <a:ext cx="1116805" cy="127811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756637" y="2287206"/>
            <a:ext cx="1121001" cy="257785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793601" y="2591604"/>
            <a:ext cx="1047076" cy="99314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831485" y="2731842"/>
            <a:ext cx="971309" cy="91854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268750" y="2866387"/>
            <a:ext cx="2096782" cy="111776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500315" y="690106"/>
            <a:ext cx="1098092" cy="655551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6932685" y="1030963"/>
            <a:ext cx="1980453" cy="213447"/>
            <a:chOff x="5357075" y="1334185"/>
            <a:chExt cx="1530350" cy="276225"/>
          </a:xfrm>
        </p:grpSpPr>
        <p:pic>
          <p:nvPicPr>
            <p:cNvPr id="38" name="object 3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357075" y="1334185"/>
              <a:ext cx="1526768" cy="128016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077407" y="1493697"/>
              <a:ext cx="809625" cy="116839"/>
            </a:xfrm>
            <a:custGeom>
              <a:avLst/>
              <a:gdLst/>
              <a:ahLst/>
              <a:cxnLst/>
              <a:rect l="l" t="t" r="r" b="b"/>
              <a:pathLst>
                <a:path w="809625" h="116840">
                  <a:moveTo>
                    <a:pt x="248792" y="58166"/>
                  </a:moveTo>
                  <a:lnTo>
                    <a:pt x="239140" y="58166"/>
                  </a:lnTo>
                  <a:lnTo>
                    <a:pt x="234327" y="60223"/>
                  </a:lnTo>
                  <a:lnTo>
                    <a:pt x="226288" y="68427"/>
                  </a:lnTo>
                  <a:lnTo>
                    <a:pt x="224409" y="73685"/>
                  </a:lnTo>
                  <a:lnTo>
                    <a:pt x="224375" y="88988"/>
                  </a:lnTo>
                  <a:lnTo>
                    <a:pt x="226390" y="95567"/>
                  </a:lnTo>
                  <a:lnTo>
                    <a:pt x="234861" y="108013"/>
                  </a:lnTo>
                  <a:lnTo>
                    <a:pt x="240233" y="112903"/>
                  </a:lnTo>
                  <a:lnTo>
                    <a:pt x="246760" y="116459"/>
                  </a:lnTo>
                  <a:lnTo>
                    <a:pt x="253237" y="109601"/>
                  </a:lnTo>
                  <a:lnTo>
                    <a:pt x="244903" y="103981"/>
                  </a:lnTo>
                  <a:lnTo>
                    <a:pt x="238950" y="97409"/>
                  </a:lnTo>
                  <a:lnTo>
                    <a:pt x="235378" y="89884"/>
                  </a:lnTo>
                  <a:lnTo>
                    <a:pt x="234277" y="82042"/>
                  </a:lnTo>
                  <a:lnTo>
                    <a:pt x="234199" y="76542"/>
                  </a:lnTo>
                  <a:lnTo>
                    <a:pt x="235267" y="72961"/>
                  </a:lnTo>
                  <a:lnTo>
                    <a:pt x="239585" y="68135"/>
                  </a:lnTo>
                  <a:lnTo>
                    <a:pt x="242315" y="66929"/>
                  </a:lnTo>
                  <a:lnTo>
                    <a:pt x="259897" y="66929"/>
                  </a:lnTo>
                  <a:lnTo>
                    <a:pt x="259333" y="65189"/>
                  </a:lnTo>
                  <a:lnTo>
                    <a:pt x="257492" y="62712"/>
                  </a:lnTo>
                  <a:lnTo>
                    <a:pt x="252158" y="59080"/>
                  </a:lnTo>
                  <a:lnTo>
                    <a:pt x="248792" y="58166"/>
                  </a:lnTo>
                  <a:close/>
                </a:path>
                <a:path w="809625" h="116840">
                  <a:moveTo>
                    <a:pt x="64388" y="81153"/>
                  </a:moveTo>
                  <a:lnTo>
                    <a:pt x="54863" y="81153"/>
                  </a:lnTo>
                  <a:lnTo>
                    <a:pt x="54863" y="115570"/>
                  </a:lnTo>
                  <a:lnTo>
                    <a:pt x="64388" y="115570"/>
                  </a:lnTo>
                  <a:lnTo>
                    <a:pt x="64388" y="81153"/>
                  </a:lnTo>
                  <a:close/>
                </a:path>
                <a:path w="809625" h="116840">
                  <a:moveTo>
                    <a:pt x="98932" y="42164"/>
                  </a:moveTo>
                  <a:lnTo>
                    <a:pt x="89407" y="42164"/>
                  </a:lnTo>
                  <a:lnTo>
                    <a:pt x="89407" y="115570"/>
                  </a:lnTo>
                  <a:lnTo>
                    <a:pt x="98932" y="115570"/>
                  </a:lnTo>
                  <a:lnTo>
                    <a:pt x="98932" y="42164"/>
                  </a:lnTo>
                  <a:close/>
                </a:path>
                <a:path w="809625" h="116840">
                  <a:moveTo>
                    <a:pt x="170306" y="82931"/>
                  </a:moveTo>
                  <a:lnTo>
                    <a:pt x="160781" y="82931"/>
                  </a:lnTo>
                  <a:lnTo>
                    <a:pt x="160781" y="115570"/>
                  </a:lnTo>
                  <a:lnTo>
                    <a:pt x="170306" y="115570"/>
                  </a:lnTo>
                  <a:lnTo>
                    <a:pt x="170306" y="82931"/>
                  </a:lnTo>
                  <a:close/>
                </a:path>
                <a:path w="809625" h="116840">
                  <a:moveTo>
                    <a:pt x="204977" y="42164"/>
                  </a:moveTo>
                  <a:lnTo>
                    <a:pt x="195452" y="42164"/>
                  </a:lnTo>
                  <a:lnTo>
                    <a:pt x="195452" y="115570"/>
                  </a:lnTo>
                  <a:lnTo>
                    <a:pt x="204977" y="115570"/>
                  </a:lnTo>
                  <a:lnTo>
                    <a:pt x="204977" y="42164"/>
                  </a:lnTo>
                  <a:close/>
                </a:path>
                <a:path w="809625" h="116840">
                  <a:moveTo>
                    <a:pt x="295655" y="66421"/>
                  </a:moveTo>
                  <a:lnTo>
                    <a:pt x="279819" y="66421"/>
                  </a:lnTo>
                  <a:lnTo>
                    <a:pt x="283209" y="67818"/>
                  </a:lnTo>
                  <a:lnTo>
                    <a:pt x="286003" y="70612"/>
                  </a:lnTo>
                  <a:lnTo>
                    <a:pt x="286003" y="115570"/>
                  </a:lnTo>
                  <a:lnTo>
                    <a:pt x="295655" y="115570"/>
                  </a:lnTo>
                  <a:lnTo>
                    <a:pt x="295655" y="66421"/>
                  </a:lnTo>
                  <a:close/>
                </a:path>
                <a:path w="809625" h="116840">
                  <a:moveTo>
                    <a:pt x="14985" y="34036"/>
                  </a:moveTo>
                  <a:lnTo>
                    <a:pt x="0" y="34036"/>
                  </a:lnTo>
                  <a:lnTo>
                    <a:pt x="0" y="42164"/>
                  </a:lnTo>
                  <a:lnTo>
                    <a:pt x="11645" y="42164"/>
                  </a:lnTo>
                  <a:lnTo>
                    <a:pt x="14071" y="42887"/>
                  </a:lnTo>
                  <a:lnTo>
                    <a:pt x="17043" y="45758"/>
                  </a:lnTo>
                  <a:lnTo>
                    <a:pt x="17779" y="48094"/>
                  </a:lnTo>
                  <a:lnTo>
                    <a:pt x="17779" y="72644"/>
                  </a:lnTo>
                  <a:lnTo>
                    <a:pt x="11556" y="77343"/>
                  </a:lnTo>
                  <a:lnTo>
                    <a:pt x="11679" y="80365"/>
                  </a:lnTo>
                  <a:lnTo>
                    <a:pt x="12382" y="83273"/>
                  </a:lnTo>
                  <a:lnTo>
                    <a:pt x="15176" y="89700"/>
                  </a:lnTo>
                  <a:lnTo>
                    <a:pt x="16979" y="92240"/>
                  </a:lnTo>
                  <a:lnTo>
                    <a:pt x="19176" y="94107"/>
                  </a:lnTo>
                  <a:lnTo>
                    <a:pt x="27177" y="94107"/>
                  </a:lnTo>
                  <a:lnTo>
                    <a:pt x="27177" y="81153"/>
                  </a:lnTo>
                  <a:lnTo>
                    <a:pt x="64388" y="81153"/>
                  </a:lnTo>
                  <a:lnTo>
                    <a:pt x="64388" y="72390"/>
                  </a:lnTo>
                  <a:lnTo>
                    <a:pt x="27304" y="72390"/>
                  </a:lnTo>
                  <a:lnTo>
                    <a:pt x="27304" y="45339"/>
                  </a:lnTo>
                  <a:lnTo>
                    <a:pt x="25717" y="41236"/>
                  </a:lnTo>
                  <a:lnTo>
                    <a:pt x="19367" y="35471"/>
                  </a:lnTo>
                  <a:lnTo>
                    <a:pt x="14985" y="34036"/>
                  </a:lnTo>
                  <a:close/>
                </a:path>
                <a:path w="809625" h="116840">
                  <a:moveTo>
                    <a:pt x="259897" y="66929"/>
                  </a:moveTo>
                  <a:lnTo>
                    <a:pt x="248831" y="66929"/>
                  </a:lnTo>
                  <a:lnTo>
                    <a:pt x="251371" y="67970"/>
                  </a:lnTo>
                  <a:lnTo>
                    <a:pt x="255092" y="72110"/>
                  </a:lnTo>
                  <a:lnTo>
                    <a:pt x="255981" y="75018"/>
                  </a:lnTo>
                  <a:lnTo>
                    <a:pt x="256031" y="91313"/>
                  </a:lnTo>
                  <a:lnTo>
                    <a:pt x="265302" y="91313"/>
                  </a:lnTo>
                  <a:lnTo>
                    <a:pt x="265302" y="75018"/>
                  </a:lnTo>
                  <a:lnTo>
                    <a:pt x="266255" y="71818"/>
                  </a:lnTo>
                  <a:lnTo>
                    <a:pt x="269337" y="68326"/>
                  </a:lnTo>
                  <a:lnTo>
                    <a:pt x="260349" y="68326"/>
                  </a:lnTo>
                  <a:lnTo>
                    <a:pt x="259897" y="66929"/>
                  </a:lnTo>
                  <a:close/>
                </a:path>
                <a:path w="809625" h="116840">
                  <a:moveTo>
                    <a:pt x="131952" y="42164"/>
                  </a:moveTo>
                  <a:lnTo>
                    <a:pt x="122427" y="42164"/>
                  </a:lnTo>
                  <a:lnTo>
                    <a:pt x="122503" y="76746"/>
                  </a:lnTo>
                  <a:lnTo>
                    <a:pt x="124345" y="81699"/>
                  </a:lnTo>
                  <a:lnTo>
                    <a:pt x="132054" y="88988"/>
                  </a:lnTo>
                  <a:lnTo>
                    <a:pt x="137032" y="90805"/>
                  </a:lnTo>
                  <a:lnTo>
                    <a:pt x="151079" y="90805"/>
                  </a:lnTo>
                  <a:lnTo>
                    <a:pt x="156794" y="88176"/>
                  </a:lnTo>
                  <a:lnTo>
                    <a:pt x="160273" y="82931"/>
                  </a:lnTo>
                  <a:lnTo>
                    <a:pt x="170306" y="82931"/>
                  </a:lnTo>
                  <a:lnTo>
                    <a:pt x="170306" y="82042"/>
                  </a:lnTo>
                  <a:lnTo>
                    <a:pt x="140411" y="82042"/>
                  </a:lnTo>
                  <a:lnTo>
                    <a:pt x="137236" y="80987"/>
                  </a:lnTo>
                  <a:lnTo>
                    <a:pt x="133007" y="76746"/>
                  </a:lnTo>
                  <a:lnTo>
                    <a:pt x="132066" y="73685"/>
                  </a:lnTo>
                  <a:lnTo>
                    <a:pt x="131952" y="42164"/>
                  </a:lnTo>
                  <a:close/>
                </a:path>
                <a:path w="809625" h="116840">
                  <a:moveTo>
                    <a:pt x="170306" y="42164"/>
                  </a:moveTo>
                  <a:lnTo>
                    <a:pt x="160781" y="42164"/>
                  </a:lnTo>
                  <a:lnTo>
                    <a:pt x="160781" y="69215"/>
                  </a:lnTo>
                  <a:lnTo>
                    <a:pt x="159359" y="73685"/>
                  </a:lnTo>
                  <a:lnTo>
                    <a:pt x="153682" y="80365"/>
                  </a:lnTo>
                  <a:lnTo>
                    <a:pt x="149732" y="82042"/>
                  </a:lnTo>
                  <a:lnTo>
                    <a:pt x="170306" y="82042"/>
                  </a:lnTo>
                  <a:lnTo>
                    <a:pt x="170306" y="42164"/>
                  </a:lnTo>
                  <a:close/>
                </a:path>
                <a:path w="809625" h="116840">
                  <a:moveTo>
                    <a:pt x="64388" y="42164"/>
                  </a:moveTo>
                  <a:lnTo>
                    <a:pt x="54863" y="42164"/>
                  </a:lnTo>
                  <a:lnTo>
                    <a:pt x="54863" y="72390"/>
                  </a:lnTo>
                  <a:lnTo>
                    <a:pt x="64388" y="72390"/>
                  </a:lnTo>
                  <a:lnTo>
                    <a:pt x="64388" y="42164"/>
                  </a:lnTo>
                  <a:close/>
                </a:path>
                <a:path w="809625" h="116840">
                  <a:moveTo>
                    <a:pt x="279438" y="57658"/>
                  </a:moveTo>
                  <a:lnTo>
                    <a:pt x="271475" y="57658"/>
                  </a:lnTo>
                  <a:lnTo>
                    <a:pt x="268604" y="58585"/>
                  </a:lnTo>
                  <a:lnTo>
                    <a:pt x="263524" y="62318"/>
                  </a:lnTo>
                  <a:lnTo>
                    <a:pt x="261785" y="64935"/>
                  </a:lnTo>
                  <a:lnTo>
                    <a:pt x="260857" y="68326"/>
                  </a:lnTo>
                  <a:lnTo>
                    <a:pt x="269337" y="68326"/>
                  </a:lnTo>
                  <a:lnTo>
                    <a:pt x="270065" y="67500"/>
                  </a:lnTo>
                  <a:lnTo>
                    <a:pt x="272618" y="66421"/>
                  </a:lnTo>
                  <a:lnTo>
                    <a:pt x="295655" y="66421"/>
                  </a:lnTo>
                  <a:lnTo>
                    <a:pt x="295655" y="61849"/>
                  </a:lnTo>
                  <a:lnTo>
                    <a:pt x="285495" y="61849"/>
                  </a:lnTo>
                  <a:lnTo>
                    <a:pt x="283032" y="59055"/>
                  </a:lnTo>
                  <a:lnTo>
                    <a:pt x="279438" y="57658"/>
                  </a:lnTo>
                  <a:close/>
                </a:path>
                <a:path w="809625" h="116840">
                  <a:moveTo>
                    <a:pt x="295655" y="42164"/>
                  </a:moveTo>
                  <a:lnTo>
                    <a:pt x="286003" y="42164"/>
                  </a:lnTo>
                  <a:lnTo>
                    <a:pt x="286003" y="61849"/>
                  </a:lnTo>
                  <a:lnTo>
                    <a:pt x="295655" y="61849"/>
                  </a:lnTo>
                  <a:lnTo>
                    <a:pt x="295655" y="42164"/>
                  </a:lnTo>
                  <a:close/>
                </a:path>
                <a:path w="809625" h="116840">
                  <a:moveTo>
                    <a:pt x="74040" y="34036"/>
                  </a:moveTo>
                  <a:lnTo>
                    <a:pt x="44703" y="34036"/>
                  </a:lnTo>
                  <a:lnTo>
                    <a:pt x="44703" y="42164"/>
                  </a:lnTo>
                  <a:lnTo>
                    <a:pt x="74040" y="42164"/>
                  </a:lnTo>
                  <a:lnTo>
                    <a:pt x="74040" y="34036"/>
                  </a:lnTo>
                  <a:close/>
                </a:path>
                <a:path w="809625" h="116840">
                  <a:moveTo>
                    <a:pt x="79628" y="34036"/>
                  </a:moveTo>
                  <a:lnTo>
                    <a:pt x="74040" y="34036"/>
                  </a:lnTo>
                  <a:lnTo>
                    <a:pt x="74040" y="42164"/>
                  </a:lnTo>
                  <a:lnTo>
                    <a:pt x="79628" y="42164"/>
                  </a:lnTo>
                  <a:lnTo>
                    <a:pt x="79628" y="34036"/>
                  </a:lnTo>
                  <a:close/>
                </a:path>
                <a:path w="809625" h="116840">
                  <a:moveTo>
                    <a:pt x="108711" y="34036"/>
                  </a:moveTo>
                  <a:lnTo>
                    <a:pt x="79628" y="34036"/>
                  </a:lnTo>
                  <a:lnTo>
                    <a:pt x="79628" y="42164"/>
                  </a:lnTo>
                  <a:lnTo>
                    <a:pt x="108711" y="42164"/>
                  </a:lnTo>
                  <a:lnTo>
                    <a:pt x="108711" y="34036"/>
                  </a:lnTo>
                  <a:close/>
                </a:path>
                <a:path w="809625" h="116840">
                  <a:moveTo>
                    <a:pt x="114299" y="34036"/>
                  </a:moveTo>
                  <a:lnTo>
                    <a:pt x="108711" y="34036"/>
                  </a:lnTo>
                  <a:lnTo>
                    <a:pt x="108711" y="42164"/>
                  </a:lnTo>
                  <a:lnTo>
                    <a:pt x="114299" y="42164"/>
                  </a:lnTo>
                  <a:lnTo>
                    <a:pt x="114299" y="34036"/>
                  </a:lnTo>
                  <a:close/>
                </a:path>
                <a:path w="809625" h="116840">
                  <a:moveTo>
                    <a:pt x="180085" y="34036"/>
                  </a:moveTo>
                  <a:lnTo>
                    <a:pt x="114299" y="34036"/>
                  </a:lnTo>
                  <a:lnTo>
                    <a:pt x="114299" y="42164"/>
                  </a:lnTo>
                  <a:lnTo>
                    <a:pt x="180085" y="42164"/>
                  </a:lnTo>
                  <a:lnTo>
                    <a:pt x="180085" y="34036"/>
                  </a:lnTo>
                  <a:close/>
                </a:path>
                <a:path w="809625" h="116840">
                  <a:moveTo>
                    <a:pt x="185673" y="34036"/>
                  </a:moveTo>
                  <a:lnTo>
                    <a:pt x="180085" y="34036"/>
                  </a:lnTo>
                  <a:lnTo>
                    <a:pt x="180085" y="42164"/>
                  </a:lnTo>
                  <a:lnTo>
                    <a:pt x="185673" y="42164"/>
                  </a:lnTo>
                  <a:lnTo>
                    <a:pt x="185673" y="34036"/>
                  </a:lnTo>
                  <a:close/>
                </a:path>
                <a:path w="809625" h="116840">
                  <a:moveTo>
                    <a:pt x="214756" y="34036"/>
                  </a:moveTo>
                  <a:lnTo>
                    <a:pt x="185673" y="34036"/>
                  </a:lnTo>
                  <a:lnTo>
                    <a:pt x="185673" y="42164"/>
                  </a:lnTo>
                  <a:lnTo>
                    <a:pt x="214756" y="42164"/>
                  </a:lnTo>
                  <a:lnTo>
                    <a:pt x="214756" y="34036"/>
                  </a:lnTo>
                  <a:close/>
                </a:path>
                <a:path w="809625" h="116840">
                  <a:moveTo>
                    <a:pt x="220344" y="34036"/>
                  </a:moveTo>
                  <a:lnTo>
                    <a:pt x="214756" y="34036"/>
                  </a:lnTo>
                  <a:lnTo>
                    <a:pt x="214756" y="42164"/>
                  </a:lnTo>
                  <a:lnTo>
                    <a:pt x="220344" y="42164"/>
                  </a:lnTo>
                  <a:lnTo>
                    <a:pt x="220344" y="34036"/>
                  </a:lnTo>
                  <a:close/>
                </a:path>
                <a:path w="809625" h="116840">
                  <a:moveTo>
                    <a:pt x="310895" y="34036"/>
                  </a:moveTo>
                  <a:lnTo>
                    <a:pt x="220344" y="34036"/>
                  </a:lnTo>
                  <a:lnTo>
                    <a:pt x="220344" y="42164"/>
                  </a:lnTo>
                  <a:lnTo>
                    <a:pt x="310895" y="42164"/>
                  </a:lnTo>
                  <a:lnTo>
                    <a:pt x="310895" y="34036"/>
                  </a:lnTo>
                  <a:close/>
                </a:path>
                <a:path w="809625" h="116840">
                  <a:moveTo>
                    <a:pt x="70484" y="0"/>
                  </a:moveTo>
                  <a:lnTo>
                    <a:pt x="59562" y="2540"/>
                  </a:lnTo>
                  <a:lnTo>
                    <a:pt x="69976" y="14478"/>
                  </a:lnTo>
                  <a:lnTo>
                    <a:pt x="74746" y="19843"/>
                  </a:lnTo>
                  <a:lnTo>
                    <a:pt x="79532" y="24890"/>
                  </a:lnTo>
                  <a:lnTo>
                    <a:pt x="84334" y="29620"/>
                  </a:lnTo>
                  <a:lnTo>
                    <a:pt x="89153" y="34036"/>
                  </a:lnTo>
                  <a:lnTo>
                    <a:pt x="98043" y="34036"/>
                  </a:lnTo>
                  <a:lnTo>
                    <a:pt x="70484" y="0"/>
                  </a:lnTo>
                  <a:close/>
                </a:path>
                <a:path w="809625" h="116840">
                  <a:moveTo>
                    <a:pt x="384428" y="73279"/>
                  </a:moveTo>
                  <a:lnTo>
                    <a:pt x="347725" y="73279"/>
                  </a:lnTo>
                  <a:lnTo>
                    <a:pt x="347725" y="82169"/>
                  </a:lnTo>
                  <a:lnTo>
                    <a:pt x="384428" y="82169"/>
                  </a:lnTo>
                  <a:lnTo>
                    <a:pt x="384428" y="73279"/>
                  </a:lnTo>
                  <a:close/>
                </a:path>
                <a:path w="809625" h="116840">
                  <a:moveTo>
                    <a:pt x="472947" y="95631"/>
                  </a:moveTo>
                  <a:lnTo>
                    <a:pt x="463422" y="95631"/>
                  </a:lnTo>
                  <a:lnTo>
                    <a:pt x="463422" y="115570"/>
                  </a:lnTo>
                  <a:lnTo>
                    <a:pt x="472947" y="115570"/>
                  </a:lnTo>
                  <a:lnTo>
                    <a:pt x="472947" y="95631"/>
                  </a:lnTo>
                  <a:close/>
                </a:path>
                <a:path w="809625" h="116840">
                  <a:moveTo>
                    <a:pt x="472947" y="32766"/>
                  </a:moveTo>
                  <a:lnTo>
                    <a:pt x="460374" y="32766"/>
                  </a:lnTo>
                  <a:lnTo>
                    <a:pt x="427100" y="87122"/>
                  </a:lnTo>
                  <a:lnTo>
                    <a:pt x="429386" y="95631"/>
                  </a:lnTo>
                  <a:lnTo>
                    <a:pt x="484758" y="95631"/>
                  </a:lnTo>
                  <a:lnTo>
                    <a:pt x="484758" y="87122"/>
                  </a:lnTo>
                  <a:lnTo>
                    <a:pt x="437514" y="87122"/>
                  </a:lnTo>
                  <a:lnTo>
                    <a:pt x="454913" y="58293"/>
                  </a:lnTo>
                  <a:lnTo>
                    <a:pt x="463549" y="43053"/>
                  </a:lnTo>
                  <a:lnTo>
                    <a:pt x="472947" y="43053"/>
                  </a:lnTo>
                  <a:lnTo>
                    <a:pt x="472947" y="32766"/>
                  </a:lnTo>
                  <a:close/>
                </a:path>
                <a:path w="809625" h="116840">
                  <a:moveTo>
                    <a:pt x="472947" y="43053"/>
                  </a:moveTo>
                  <a:lnTo>
                    <a:pt x="464057" y="43053"/>
                  </a:lnTo>
                  <a:lnTo>
                    <a:pt x="463521" y="58293"/>
                  </a:lnTo>
                  <a:lnTo>
                    <a:pt x="463422" y="87122"/>
                  </a:lnTo>
                  <a:lnTo>
                    <a:pt x="472947" y="87122"/>
                  </a:lnTo>
                  <a:lnTo>
                    <a:pt x="472947" y="43053"/>
                  </a:lnTo>
                  <a:close/>
                </a:path>
                <a:path w="809625" h="116840">
                  <a:moveTo>
                    <a:pt x="536816" y="32766"/>
                  </a:moveTo>
                  <a:lnTo>
                    <a:pt x="522973" y="32766"/>
                  </a:lnTo>
                  <a:lnTo>
                    <a:pt x="517336" y="36871"/>
                  </a:lnTo>
                  <a:lnTo>
                    <a:pt x="496511" y="69183"/>
                  </a:lnTo>
                  <a:lnTo>
                    <a:pt x="494398" y="85852"/>
                  </a:lnTo>
                  <a:lnTo>
                    <a:pt x="495962" y="99353"/>
                  </a:lnTo>
                  <a:lnTo>
                    <a:pt x="500654" y="108997"/>
                  </a:lnTo>
                  <a:lnTo>
                    <a:pt x="508473" y="114784"/>
                  </a:lnTo>
                  <a:lnTo>
                    <a:pt x="519417" y="116713"/>
                  </a:lnTo>
                  <a:lnTo>
                    <a:pt x="527215" y="116713"/>
                  </a:lnTo>
                  <a:lnTo>
                    <a:pt x="533501" y="114134"/>
                  </a:lnTo>
                  <a:lnTo>
                    <a:pt x="538988" y="108204"/>
                  </a:lnTo>
                  <a:lnTo>
                    <a:pt x="515353" y="108204"/>
                  </a:lnTo>
                  <a:lnTo>
                    <a:pt x="511479" y="106400"/>
                  </a:lnTo>
                  <a:lnTo>
                    <a:pt x="505637" y="99212"/>
                  </a:lnTo>
                  <a:lnTo>
                    <a:pt x="504177" y="93472"/>
                  </a:lnTo>
                  <a:lnTo>
                    <a:pt x="504177" y="81191"/>
                  </a:lnTo>
                  <a:lnTo>
                    <a:pt x="504520" y="77597"/>
                  </a:lnTo>
                  <a:lnTo>
                    <a:pt x="505193" y="74803"/>
                  </a:lnTo>
                  <a:lnTo>
                    <a:pt x="509346" y="72263"/>
                  </a:lnTo>
                  <a:lnTo>
                    <a:pt x="514172" y="70993"/>
                  </a:lnTo>
                  <a:lnTo>
                    <a:pt x="541219" y="70993"/>
                  </a:lnTo>
                  <a:lnTo>
                    <a:pt x="535904" y="65405"/>
                  </a:lnTo>
                  <a:lnTo>
                    <a:pt x="508495" y="65405"/>
                  </a:lnTo>
                  <a:lnTo>
                    <a:pt x="508114" y="65024"/>
                  </a:lnTo>
                  <a:lnTo>
                    <a:pt x="536816" y="33909"/>
                  </a:lnTo>
                  <a:lnTo>
                    <a:pt x="536816" y="32766"/>
                  </a:lnTo>
                  <a:close/>
                </a:path>
                <a:path w="809625" h="116840">
                  <a:moveTo>
                    <a:pt x="541219" y="70993"/>
                  </a:moveTo>
                  <a:lnTo>
                    <a:pt x="530174" y="70993"/>
                  </a:lnTo>
                  <a:lnTo>
                    <a:pt x="535419" y="77177"/>
                  </a:lnTo>
                  <a:lnTo>
                    <a:pt x="535419" y="101981"/>
                  </a:lnTo>
                  <a:lnTo>
                    <a:pt x="530339" y="108204"/>
                  </a:lnTo>
                  <a:lnTo>
                    <a:pt x="538988" y="108204"/>
                  </a:lnTo>
                  <a:lnTo>
                    <a:pt x="543064" y="103797"/>
                  </a:lnTo>
                  <a:lnTo>
                    <a:pt x="545452" y="96812"/>
                  </a:lnTo>
                  <a:lnTo>
                    <a:pt x="545452" y="79629"/>
                  </a:lnTo>
                  <a:lnTo>
                    <a:pt x="543356" y="73240"/>
                  </a:lnTo>
                  <a:lnTo>
                    <a:pt x="541219" y="70993"/>
                  </a:lnTo>
                  <a:close/>
                </a:path>
                <a:path w="809625" h="116840">
                  <a:moveTo>
                    <a:pt x="529285" y="62230"/>
                  </a:moveTo>
                  <a:lnTo>
                    <a:pt x="516166" y="62230"/>
                  </a:lnTo>
                  <a:lnTo>
                    <a:pt x="511632" y="63284"/>
                  </a:lnTo>
                  <a:lnTo>
                    <a:pt x="508495" y="65405"/>
                  </a:lnTo>
                  <a:lnTo>
                    <a:pt x="535904" y="65405"/>
                  </a:lnTo>
                  <a:lnTo>
                    <a:pt x="534974" y="64427"/>
                  </a:lnTo>
                  <a:lnTo>
                    <a:pt x="529285" y="62230"/>
                  </a:lnTo>
                  <a:close/>
                </a:path>
                <a:path w="809625" h="116840">
                  <a:moveTo>
                    <a:pt x="600360" y="40767"/>
                  </a:moveTo>
                  <a:lnTo>
                    <a:pt x="583806" y="40767"/>
                  </a:lnTo>
                  <a:lnTo>
                    <a:pt x="587044" y="41973"/>
                  </a:lnTo>
                  <a:lnTo>
                    <a:pt x="591870" y="46799"/>
                  </a:lnTo>
                  <a:lnTo>
                    <a:pt x="593077" y="50038"/>
                  </a:lnTo>
                  <a:lnTo>
                    <a:pt x="593077" y="60794"/>
                  </a:lnTo>
                  <a:lnTo>
                    <a:pt x="590207" y="67437"/>
                  </a:lnTo>
                  <a:lnTo>
                    <a:pt x="584441" y="74041"/>
                  </a:lnTo>
                  <a:lnTo>
                    <a:pt x="583679" y="75145"/>
                  </a:lnTo>
                  <a:lnTo>
                    <a:pt x="579031" y="80492"/>
                  </a:lnTo>
                  <a:lnTo>
                    <a:pt x="561924" y="99720"/>
                  </a:lnTo>
                  <a:lnTo>
                    <a:pt x="556844" y="105244"/>
                  </a:lnTo>
                  <a:lnTo>
                    <a:pt x="555231" y="106680"/>
                  </a:lnTo>
                  <a:lnTo>
                    <a:pt x="556882" y="115570"/>
                  </a:lnTo>
                  <a:lnTo>
                    <a:pt x="604888" y="115570"/>
                  </a:lnTo>
                  <a:lnTo>
                    <a:pt x="604888" y="106934"/>
                  </a:lnTo>
                  <a:lnTo>
                    <a:pt x="567169" y="106934"/>
                  </a:lnTo>
                  <a:lnTo>
                    <a:pt x="567169" y="106426"/>
                  </a:lnTo>
                  <a:lnTo>
                    <a:pt x="567512" y="106172"/>
                  </a:lnTo>
                  <a:lnTo>
                    <a:pt x="568629" y="105054"/>
                  </a:lnTo>
                  <a:lnTo>
                    <a:pt x="579615" y="93599"/>
                  </a:lnTo>
                  <a:lnTo>
                    <a:pt x="581482" y="91732"/>
                  </a:lnTo>
                  <a:lnTo>
                    <a:pt x="602626" y="59684"/>
                  </a:lnTo>
                  <a:lnTo>
                    <a:pt x="603364" y="53086"/>
                  </a:lnTo>
                  <a:lnTo>
                    <a:pt x="603364" y="46736"/>
                  </a:lnTo>
                  <a:lnTo>
                    <a:pt x="601319" y="41656"/>
                  </a:lnTo>
                  <a:lnTo>
                    <a:pt x="600360" y="40767"/>
                  </a:lnTo>
                  <a:close/>
                </a:path>
                <a:path w="809625" h="116840">
                  <a:moveTo>
                    <a:pt x="604888" y="106680"/>
                  </a:moveTo>
                  <a:lnTo>
                    <a:pt x="580123" y="106680"/>
                  </a:lnTo>
                  <a:lnTo>
                    <a:pt x="567169" y="106934"/>
                  </a:lnTo>
                  <a:lnTo>
                    <a:pt x="604888" y="106934"/>
                  </a:lnTo>
                  <a:lnTo>
                    <a:pt x="604888" y="106680"/>
                  </a:lnTo>
                  <a:close/>
                </a:path>
                <a:path w="809625" h="116840">
                  <a:moveTo>
                    <a:pt x="587540" y="32131"/>
                  </a:moveTo>
                  <a:lnTo>
                    <a:pt x="573989" y="32131"/>
                  </a:lnTo>
                  <a:lnTo>
                    <a:pt x="568693" y="33845"/>
                  </a:lnTo>
                  <a:lnTo>
                    <a:pt x="560565" y="40703"/>
                  </a:lnTo>
                  <a:lnTo>
                    <a:pt x="557949" y="45085"/>
                  </a:lnTo>
                  <a:lnTo>
                    <a:pt x="556755" y="50419"/>
                  </a:lnTo>
                  <a:lnTo>
                    <a:pt x="566788" y="52705"/>
                  </a:lnTo>
                  <a:lnTo>
                    <a:pt x="568490" y="44742"/>
                  </a:lnTo>
                  <a:lnTo>
                    <a:pt x="572808" y="40767"/>
                  </a:lnTo>
                  <a:lnTo>
                    <a:pt x="600360" y="40767"/>
                  </a:lnTo>
                  <a:lnTo>
                    <a:pt x="593102" y="34036"/>
                  </a:lnTo>
                  <a:lnTo>
                    <a:pt x="587540" y="32131"/>
                  </a:lnTo>
                  <a:close/>
                </a:path>
                <a:path w="809625" h="116840">
                  <a:moveTo>
                    <a:pt x="655434" y="31623"/>
                  </a:moveTo>
                  <a:lnTo>
                    <a:pt x="646036" y="31623"/>
                  </a:lnTo>
                  <a:lnTo>
                    <a:pt x="633868" y="34313"/>
                  </a:lnTo>
                  <a:lnTo>
                    <a:pt x="625176" y="42386"/>
                  </a:lnTo>
                  <a:lnTo>
                    <a:pt x="619961" y="55840"/>
                  </a:lnTo>
                  <a:lnTo>
                    <a:pt x="618223" y="74676"/>
                  </a:lnTo>
                  <a:lnTo>
                    <a:pt x="618625" y="84812"/>
                  </a:lnTo>
                  <a:lnTo>
                    <a:pt x="635749" y="116713"/>
                  </a:lnTo>
                  <a:lnTo>
                    <a:pt x="645147" y="116713"/>
                  </a:lnTo>
                  <a:lnTo>
                    <a:pt x="657372" y="114029"/>
                  </a:lnTo>
                  <a:lnTo>
                    <a:pt x="664104" y="107823"/>
                  </a:lnTo>
                  <a:lnTo>
                    <a:pt x="639686" y="107823"/>
                  </a:lnTo>
                  <a:lnTo>
                    <a:pt x="635266" y="105029"/>
                  </a:lnTo>
                  <a:lnTo>
                    <a:pt x="628383" y="73787"/>
                  </a:lnTo>
                  <a:lnTo>
                    <a:pt x="628621" y="65681"/>
                  </a:lnTo>
                  <a:lnTo>
                    <a:pt x="639102" y="40513"/>
                  </a:lnTo>
                  <a:lnTo>
                    <a:pt x="665765" y="40513"/>
                  </a:lnTo>
                  <a:lnTo>
                    <a:pt x="662292" y="35026"/>
                  </a:lnTo>
                  <a:lnTo>
                    <a:pt x="655434" y="31623"/>
                  </a:lnTo>
                  <a:close/>
                </a:path>
                <a:path w="809625" h="116840">
                  <a:moveTo>
                    <a:pt x="665765" y="40513"/>
                  </a:moveTo>
                  <a:lnTo>
                    <a:pt x="651459" y="40513"/>
                  </a:lnTo>
                  <a:lnTo>
                    <a:pt x="655942" y="43332"/>
                  </a:lnTo>
                  <a:lnTo>
                    <a:pt x="658736" y="48958"/>
                  </a:lnTo>
                  <a:lnTo>
                    <a:pt x="660569" y="53730"/>
                  </a:lnTo>
                  <a:lnTo>
                    <a:pt x="661879" y="59607"/>
                  </a:lnTo>
                  <a:lnTo>
                    <a:pt x="662665" y="66589"/>
                  </a:lnTo>
                  <a:lnTo>
                    <a:pt x="662927" y="74676"/>
                  </a:lnTo>
                  <a:lnTo>
                    <a:pt x="662686" y="82729"/>
                  </a:lnTo>
                  <a:lnTo>
                    <a:pt x="652056" y="107823"/>
                  </a:lnTo>
                  <a:lnTo>
                    <a:pt x="664104" y="107823"/>
                  </a:lnTo>
                  <a:lnTo>
                    <a:pt x="666103" y="105979"/>
                  </a:lnTo>
                  <a:lnTo>
                    <a:pt x="671341" y="92565"/>
                  </a:lnTo>
                  <a:lnTo>
                    <a:pt x="673087" y="73787"/>
                  </a:lnTo>
                  <a:lnTo>
                    <a:pt x="672682" y="63647"/>
                  </a:lnTo>
                  <a:lnTo>
                    <a:pt x="671468" y="54944"/>
                  </a:lnTo>
                  <a:lnTo>
                    <a:pt x="669443" y="47678"/>
                  </a:lnTo>
                  <a:lnTo>
                    <a:pt x="666610" y="41846"/>
                  </a:lnTo>
                  <a:lnTo>
                    <a:pt x="665765" y="40513"/>
                  </a:lnTo>
                  <a:close/>
                </a:path>
                <a:path w="809625" h="116840">
                  <a:moveTo>
                    <a:pt x="724268" y="31623"/>
                  </a:moveTo>
                  <a:lnTo>
                    <a:pt x="714870" y="31623"/>
                  </a:lnTo>
                  <a:lnTo>
                    <a:pt x="702702" y="34313"/>
                  </a:lnTo>
                  <a:lnTo>
                    <a:pt x="694010" y="42386"/>
                  </a:lnTo>
                  <a:lnTo>
                    <a:pt x="688795" y="55840"/>
                  </a:lnTo>
                  <a:lnTo>
                    <a:pt x="687057" y="74676"/>
                  </a:lnTo>
                  <a:lnTo>
                    <a:pt x="687457" y="84812"/>
                  </a:lnTo>
                  <a:lnTo>
                    <a:pt x="704583" y="116713"/>
                  </a:lnTo>
                  <a:lnTo>
                    <a:pt x="713981" y="116713"/>
                  </a:lnTo>
                  <a:lnTo>
                    <a:pt x="726206" y="114029"/>
                  </a:lnTo>
                  <a:lnTo>
                    <a:pt x="732938" y="107823"/>
                  </a:lnTo>
                  <a:lnTo>
                    <a:pt x="708520" y="107823"/>
                  </a:lnTo>
                  <a:lnTo>
                    <a:pt x="704100" y="105029"/>
                  </a:lnTo>
                  <a:lnTo>
                    <a:pt x="697217" y="73787"/>
                  </a:lnTo>
                  <a:lnTo>
                    <a:pt x="697455" y="65681"/>
                  </a:lnTo>
                  <a:lnTo>
                    <a:pt x="707923" y="40513"/>
                  </a:lnTo>
                  <a:lnTo>
                    <a:pt x="734599" y="40513"/>
                  </a:lnTo>
                  <a:lnTo>
                    <a:pt x="731126" y="35026"/>
                  </a:lnTo>
                  <a:lnTo>
                    <a:pt x="724268" y="31623"/>
                  </a:lnTo>
                  <a:close/>
                </a:path>
                <a:path w="809625" h="116840">
                  <a:moveTo>
                    <a:pt x="734599" y="40513"/>
                  </a:moveTo>
                  <a:lnTo>
                    <a:pt x="720293" y="40513"/>
                  </a:lnTo>
                  <a:lnTo>
                    <a:pt x="724776" y="43332"/>
                  </a:lnTo>
                  <a:lnTo>
                    <a:pt x="727570" y="48958"/>
                  </a:lnTo>
                  <a:lnTo>
                    <a:pt x="729403" y="53730"/>
                  </a:lnTo>
                  <a:lnTo>
                    <a:pt x="730713" y="59607"/>
                  </a:lnTo>
                  <a:lnTo>
                    <a:pt x="731499" y="66589"/>
                  </a:lnTo>
                  <a:lnTo>
                    <a:pt x="731761" y="74676"/>
                  </a:lnTo>
                  <a:lnTo>
                    <a:pt x="731518" y="82729"/>
                  </a:lnTo>
                  <a:lnTo>
                    <a:pt x="720877" y="107823"/>
                  </a:lnTo>
                  <a:lnTo>
                    <a:pt x="732938" y="107823"/>
                  </a:lnTo>
                  <a:lnTo>
                    <a:pt x="734937" y="105979"/>
                  </a:lnTo>
                  <a:lnTo>
                    <a:pt x="740175" y="92565"/>
                  </a:lnTo>
                  <a:lnTo>
                    <a:pt x="741921" y="73787"/>
                  </a:lnTo>
                  <a:lnTo>
                    <a:pt x="741516" y="63647"/>
                  </a:lnTo>
                  <a:lnTo>
                    <a:pt x="740302" y="54944"/>
                  </a:lnTo>
                  <a:lnTo>
                    <a:pt x="738277" y="47678"/>
                  </a:lnTo>
                  <a:lnTo>
                    <a:pt x="735444" y="41846"/>
                  </a:lnTo>
                  <a:lnTo>
                    <a:pt x="734599" y="40513"/>
                  </a:lnTo>
                  <a:close/>
                </a:path>
                <a:path w="809625" h="116840">
                  <a:moveTo>
                    <a:pt x="797801" y="95631"/>
                  </a:moveTo>
                  <a:lnTo>
                    <a:pt x="788276" y="95631"/>
                  </a:lnTo>
                  <a:lnTo>
                    <a:pt x="788276" y="115570"/>
                  </a:lnTo>
                  <a:lnTo>
                    <a:pt x="797801" y="115570"/>
                  </a:lnTo>
                  <a:lnTo>
                    <a:pt x="797801" y="95631"/>
                  </a:lnTo>
                  <a:close/>
                </a:path>
                <a:path w="809625" h="116840">
                  <a:moveTo>
                    <a:pt x="797801" y="32766"/>
                  </a:moveTo>
                  <a:lnTo>
                    <a:pt x="785228" y="32766"/>
                  </a:lnTo>
                  <a:lnTo>
                    <a:pt x="751954" y="87122"/>
                  </a:lnTo>
                  <a:lnTo>
                    <a:pt x="754240" y="95631"/>
                  </a:lnTo>
                  <a:lnTo>
                    <a:pt x="809612" y="95631"/>
                  </a:lnTo>
                  <a:lnTo>
                    <a:pt x="809612" y="87122"/>
                  </a:lnTo>
                  <a:lnTo>
                    <a:pt x="762368" y="87122"/>
                  </a:lnTo>
                  <a:lnTo>
                    <a:pt x="779767" y="58293"/>
                  </a:lnTo>
                  <a:lnTo>
                    <a:pt x="788403" y="43053"/>
                  </a:lnTo>
                  <a:lnTo>
                    <a:pt x="797801" y="43053"/>
                  </a:lnTo>
                  <a:lnTo>
                    <a:pt x="797801" y="32766"/>
                  </a:lnTo>
                  <a:close/>
                </a:path>
                <a:path w="809625" h="116840">
                  <a:moveTo>
                    <a:pt x="797801" y="43053"/>
                  </a:moveTo>
                  <a:lnTo>
                    <a:pt x="788911" y="43053"/>
                  </a:lnTo>
                  <a:lnTo>
                    <a:pt x="788374" y="58293"/>
                  </a:lnTo>
                  <a:lnTo>
                    <a:pt x="788276" y="87122"/>
                  </a:lnTo>
                  <a:lnTo>
                    <a:pt x="797801" y="87122"/>
                  </a:lnTo>
                  <a:lnTo>
                    <a:pt x="797801" y="4305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6288259" y="1280326"/>
            <a:ext cx="2631291" cy="367030"/>
            <a:chOff x="4859108" y="1656892"/>
            <a:chExt cx="2033270" cy="474980"/>
          </a:xfrm>
        </p:grpSpPr>
        <p:pic>
          <p:nvPicPr>
            <p:cNvPr id="41" name="object 4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615762" y="1656892"/>
              <a:ext cx="1276324" cy="13550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859108" y="1822005"/>
              <a:ext cx="2019909" cy="309740"/>
            </a:xfrm>
            <a:prstGeom prst="rect">
              <a:avLst/>
            </a:prstGeom>
          </p:spPr>
        </p:pic>
      </p:grpSp>
      <p:pic>
        <p:nvPicPr>
          <p:cNvPr id="43" name="object 43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340522" y="1682392"/>
            <a:ext cx="2564530" cy="87851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429705" y="1821755"/>
            <a:ext cx="1475346" cy="77017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185938" y="1949331"/>
            <a:ext cx="1719115" cy="76781"/>
          </a:xfrm>
          <a:prstGeom prst="rect">
            <a:avLst/>
          </a:prstGeom>
        </p:spPr>
      </p:pic>
      <p:sp>
        <p:nvSpPr>
          <p:cNvPr id="46" name="object 46"/>
          <p:cNvSpPr/>
          <p:nvPr/>
        </p:nvSpPr>
        <p:spPr>
          <a:xfrm>
            <a:off x="8131937" y="2179160"/>
            <a:ext cx="774924" cy="85869"/>
          </a:xfrm>
          <a:custGeom>
            <a:avLst/>
            <a:gdLst/>
            <a:ahLst/>
            <a:cxnLst/>
            <a:rect l="l" t="t" r="r" b="b"/>
            <a:pathLst>
              <a:path w="598804" h="111125">
                <a:moveTo>
                  <a:pt x="61595" y="77342"/>
                </a:moveTo>
                <a:lnTo>
                  <a:pt x="52070" y="77342"/>
                </a:lnTo>
                <a:lnTo>
                  <a:pt x="52070" y="109981"/>
                </a:lnTo>
                <a:lnTo>
                  <a:pt x="61595" y="109981"/>
                </a:lnTo>
                <a:lnTo>
                  <a:pt x="61595" y="77342"/>
                </a:lnTo>
                <a:close/>
              </a:path>
              <a:path w="598804" h="111125">
                <a:moveTo>
                  <a:pt x="132461" y="80390"/>
                </a:moveTo>
                <a:lnTo>
                  <a:pt x="122936" y="80390"/>
                </a:lnTo>
                <a:lnTo>
                  <a:pt x="122936" y="109981"/>
                </a:lnTo>
                <a:lnTo>
                  <a:pt x="132461" y="109981"/>
                </a:lnTo>
                <a:lnTo>
                  <a:pt x="132461" y="80390"/>
                </a:lnTo>
                <a:close/>
              </a:path>
              <a:path w="598804" h="111125">
                <a:moveTo>
                  <a:pt x="118618" y="59054"/>
                </a:moveTo>
                <a:lnTo>
                  <a:pt x="103593" y="59054"/>
                </a:lnTo>
                <a:lnTo>
                  <a:pt x="107670" y="60451"/>
                </a:lnTo>
                <a:lnTo>
                  <a:pt x="114198" y="66039"/>
                </a:lnTo>
                <a:lnTo>
                  <a:pt x="116459" y="69341"/>
                </a:lnTo>
                <a:lnTo>
                  <a:pt x="117729" y="73151"/>
                </a:lnTo>
                <a:lnTo>
                  <a:pt x="83185" y="94360"/>
                </a:lnTo>
                <a:lnTo>
                  <a:pt x="90424" y="101599"/>
                </a:lnTo>
                <a:lnTo>
                  <a:pt x="122428" y="80390"/>
                </a:lnTo>
                <a:lnTo>
                  <a:pt x="132461" y="80390"/>
                </a:lnTo>
                <a:lnTo>
                  <a:pt x="132461" y="64896"/>
                </a:lnTo>
                <a:lnTo>
                  <a:pt x="122555" y="64896"/>
                </a:lnTo>
                <a:lnTo>
                  <a:pt x="118618" y="59054"/>
                </a:lnTo>
                <a:close/>
              </a:path>
              <a:path w="598804" h="111125">
                <a:moveTo>
                  <a:pt x="23241" y="36575"/>
                </a:moveTo>
                <a:lnTo>
                  <a:pt x="13716" y="36575"/>
                </a:lnTo>
                <a:lnTo>
                  <a:pt x="13792" y="71158"/>
                </a:lnTo>
                <a:lnTo>
                  <a:pt x="15646" y="76111"/>
                </a:lnTo>
                <a:lnTo>
                  <a:pt x="23342" y="83400"/>
                </a:lnTo>
                <a:lnTo>
                  <a:pt x="28321" y="85216"/>
                </a:lnTo>
                <a:lnTo>
                  <a:pt x="42379" y="85216"/>
                </a:lnTo>
                <a:lnTo>
                  <a:pt x="48094" y="82588"/>
                </a:lnTo>
                <a:lnTo>
                  <a:pt x="51562" y="77342"/>
                </a:lnTo>
                <a:lnTo>
                  <a:pt x="61595" y="77342"/>
                </a:lnTo>
                <a:lnTo>
                  <a:pt x="61595" y="76453"/>
                </a:lnTo>
                <a:lnTo>
                  <a:pt x="31711" y="76453"/>
                </a:lnTo>
                <a:lnTo>
                  <a:pt x="28536" y="75399"/>
                </a:lnTo>
                <a:lnTo>
                  <a:pt x="24295" y="71158"/>
                </a:lnTo>
                <a:lnTo>
                  <a:pt x="23354" y="68097"/>
                </a:lnTo>
                <a:lnTo>
                  <a:pt x="23241" y="36575"/>
                </a:lnTo>
                <a:close/>
              </a:path>
              <a:path w="598804" h="111125">
                <a:moveTo>
                  <a:pt x="61595" y="36575"/>
                </a:moveTo>
                <a:lnTo>
                  <a:pt x="52070" y="36575"/>
                </a:lnTo>
                <a:lnTo>
                  <a:pt x="52070" y="63626"/>
                </a:lnTo>
                <a:lnTo>
                  <a:pt x="50647" y="68097"/>
                </a:lnTo>
                <a:lnTo>
                  <a:pt x="44983" y="74777"/>
                </a:lnTo>
                <a:lnTo>
                  <a:pt x="41021" y="76453"/>
                </a:lnTo>
                <a:lnTo>
                  <a:pt x="61595" y="76453"/>
                </a:lnTo>
                <a:lnTo>
                  <a:pt x="61595" y="36575"/>
                </a:lnTo>
                <a:close/>
              </a:path>
              <a:path w="598804" h="111125">
                <a:moveTo>
                  <a:pt x="132461" y="36575"/>
                </a:moveTo>
                <a:lnTo>
                  <a:pt x="123063" y="36575"/>
                </a:lnTo>
                <a:lnTo>
                  <a:pt x="123063" y="64896"/>
                </a:lnTo>
                <a:lnTo>
                  <a:pt x="132461" y="64896"/>
                </a:lnTo>
                <a:lnTo>
                  <a:pt x="132461" y="36575"/>
                </a:lnTo>
                <a:close/>
              </a:path>
              <a:path w="598804" h="111125">
                <a:moveTo>
                  <a:pt x="97282" y="49529"/>
                </a:moveTo>
                <a:lnTo>
                  <a:pt x="89750" y="49529"/>
                </a:lnTo>
                <a:lnTo>
                  <a:pt x="82969" y="51904"/>
                </a:lnTo>
                <a:lnTo>
                  <a:pt x="76962" y="56641"/>
                </a:lnTo>
                <a:lnTo>
                  <a:pt x="83693" y="64769"/>
                </a:lnTo>
                <a:lnTo>
                  <a:pt x="88011" y="60959"/>
                </a:lnTo>
                <a:lnTo>
                  <a:pt x="93002" y="59054"/>
                </a:lnTo>
                <a:lnTo>
                  <a:pt x="118618" y="59054"/>
                </a:lnTo>
                <a:lnTo>
                  <a:pt x="118023" y="58172"/>
                </a:lnTo>
                <a:lnTo>
                  <a:pt x="112299" y="53370"/>
                </a:lnTo>
                <a:lnTo>
                  <a:pt x="105384" y="50489"/>
                </a:lnTo>
                <a:lnTo>
                  <a:pt x="97282" y="49529"/>
                </a:lnTo>
                <a:close/>
              </a:path>
              <a:path w="598804" h="111125">
                <a:moveTo>
                  <a:pt x="71374" y="28447"/>
                </a:moveTo>
                <a:lnTo>
                  <a:pt x="0" y="28447"/>
                </a:lnTo>
                <a:lnTo>
                  <a:pt x="0" y="36575"/>
                </a:lnTo>
                <a:lnTo>
                  <a:pt x="71374" y="36575"/>
                </a:lnTo>
                <a:lnTo>
                  <a:pt x="71374" y="28447"/>
                </a:lnTo>
                <a:close/>
              </a:path>
              <a:path w="598804" h="111125">
                <a:moveTo>
                  <a:pt x="76962" y="28447"/>
                </a:moveTo>
                <a:lnTo>
                  <a:pt x="71374" y="28447"/>
                </a:lnTo>
                <a:lnTo>
                  <a:pt x="71374" y="36575"/>
                </a:lnTo>
                <a:lnTo>
                  <a:pt x="76962" y="36575"/>
                </a:lnTo>
                <a:lnTo>
                  <a:pt x="76962" y="28447"/>
                </a:lnTo>
                <a:close/>
              </a:path>
              <a:path w="598804" h="111125">
                <a:moveTo>
                  <a:pt x="147828" y="28447"/>
                </a:moveTo>
                <a:lnTo>
                  <a:pt x="76962" y="28447"/>
                </a:lnTo>
                <a:lnTo>
                  <a:pt x="76962" y="36575"/>
                </a:lnTo>
                <a:lnTo>
                  <a:pt x="147828" y="36575"/>
                </a:lnTo>
                <a:lnTo>
                  <a:pt x="147828" y="28447"/>
                </a:lnTo>
                <a:close/>
              </a:path>
              <a:path w="598804" h="111125">
                <a:moveTo>
                  <a:pt x="235331" y="86740"/>
                </a:moveTo>
                <a:lnTo>
                  <a:pt x="225806" y="86740"/>
                </a:lnTo>
                <a:lnTo>
                  <a:pt x="225806" y="109981"/>
                </a:lnTo>
                <a:lnTo>
                  <a:pt x="235331" y="109981"/>
                </a:lnTo>
                <a:lnTo>
                  <a:pt x="235331" y="86740"/>
                </a:lnTo>
                <a:close/>
              </a:path>
              <a:path w="598804" h="111125">
                <a:moveTo>
                  <a:pt x="245491" y="85216"/>
                </a:moveTo>
                <a:lnTo>
                  <a:pt x="247015" y="93979"/>
                </a:lnTo>
                <a:lnTo>
                  <a:pt x="254127" y="94995"/>
                </a:lnTo>
                <a:lnTo>
                  <a:pt x="260350" y="93471"/>
                </a:lnTo>
                <a:lnTo>
                  <a:pt x="270067" y="86067"/>
                </a:lnTo>
                <a:lnTo>
                  <a:pt x="250393" y="86067"/>
                </a:lnTo>
                <a:lnTo>
                  <a:pt x="245491" y="85216"/>
                </a:lnTo>
                <a:close/>
              </a:path>
              <a:path w="598804" h="111125">
                <a:moveTo>
                  <a:pt x="207010" y="49364"/>
                </a:moveTo>
                <a:lnTo>
                  <a:pt x="200761" y="50926"/>
                </a:lnTo>
                <a:lnTo>
                  <a:pt x="190004" y="59054"/>
                </a:lnTo>
                <a:lnTo>
                  <a:pt x="187325" y="64808"/>
                </a:lnTo>
                <a:lnTo>
                  <a:pt x="187325" y="78612"/>
                </a:lnTo>
                <a:lnTo>
                  <a:pt x="189433" y="83819"/>
                </a:lnTo>
                <a:lnTo>
                  <a:pt x="197904" y="91947"/>
                </a:lnTo>
                <a:lnTo>
                  <a:pt x="202984" y="93979"/>
                </a:lnTo>
                <a:lnTo>
                  <a:pt x="216027" y="93979"/>
                </a:lnTo>
                <a:lnTo>
                  <a:pt x="221488" y="91566"/>
                </a:lnTo>
                <a:lnTo>
                  <a:pt x="225298" y="86740"/>
                </a:lnTo>
                <a:lnTo>
                  <a:pt x="235331" y="86740"/>
                </a:lnTo>
                <a:lnTo>
                  <a:pt x="235331" y="85343"/>
                </a:lnTo>
                <a:lnTo>
                  <a:pt x="206705" y="85343"/>
                </a:lnTo>
                <a:lnTo>
                  <a:pt x="203492" y="84099"/>
                </a:lnTo>
                <a:lnTo>
                  <a:pt x="198577" y="79095"/>
                </a:lnTo>
                <a:lnTo>
                  <a:pt x="197358" y="75945"/>
                </a:lnTo>
                <a:lnTo>
                  <a:pt x="197358" y="67055"/>
                </a:lnTo>
                <a:lnTo>
                  <a:pt x="199174" y="63398"/>
                </a:lnTo>
                <a:lnTo>
                  <a:pt x="206451" y="58902"/>
                </a:lnTo>
                <a:lnTo>
                  <a:pt x="210731" y="58204"/>
                </a:lnTo>
                <a:lnTo>
                  <a:pt x="215498" y="58204"/>
                </a:lnTo>
                <a:lnTo>
                  <a:pt x="214122" y="50291"/>
                </a:lnTo>
                <a:lnTo>
                  <a:pt x="207010" y="49364"/>
                </a:lnTo>
                <a:close/>
              </a:path>
              <a:path w="598804" h="111125">
                <a:moveTo>
                  <a:pt x="270137" y="59054"/>
                </a:moveTo>
                <a:lnTo>
                  <a:pt x="254419" y="59054"/>
                </a:lnTo>
                <a:lnTo>
                  <a:pt x="257632" y="60286"/>
                </a:lnTo>
                <a:lnTo>
                  <a:pt x="262547" y="65189"/>
                </a:lnTo>
                <a:lnTo>
                  <a:pt x="263779" y="68364"/>
                </a:lnTo>
                <a:lnTo>
                  <a:pt x="263779" y="77254"/>
                </a:lnTo>
                <a:lnTo>
                  <a:pt x="261950" y="80873"/>
                </a:lnTo>
                <a:lnTo>
                  <a:pt x="254673" y="85369"/>
                </a:lnTo>
                <a:lnTo>
                  <a:pt x="250393" y="86067"/>
                </a:lnTo>
                <a:lnTo>
                  <a:pt x="270067" y="86067"/>
                </a:lnTo>
                <a:lnTo>
                  <a:pt x="270984" y="85369"/>
                </a:lnTo>
                <a:lnTo>
                  <a:pt x="271076" y="85216"/>
                </a:lnTo>
                <a:lnTo>
                  <a:pt x="273685" y="79590"/>
                </a:lnTo>
                <a:lnTo>
                  <a:pt x="273685" y="65697"/>
                </a:lnTo>
                <a:lnTo>
                  <a:pt x="271602" y="60477"/>
                </a:lnTo>
                <a:lnTo>
                  <a:pt x="270137" y="59054"/>
                </a:lnTo>
                <a:close/>
              </a:path>
              <a:path w="598804" h="111125">
                <a:moveTo>
                  <a:pt x="235331" y="36575"/>
                </a:moveTo>
                <a:lnTo>
                  <a:pt x="225806" y="36575"/>
                </a:lnTo>
                <a:lnTo>
                  <a:pt x="225806" y="74079"/>
                </a:lnTo>
                <a:lnTo>
                  <a:pt x="224409" y="77939"/>
                </a:lnTo>
                <a:lnTo>
                  <a:pt x="218821" y="83858"/>
                </a:lnTo>
                <a:lnTo>
                  <a:pt x="215176" y="85343"/>
                </a:lnTo>
                <a:lnTo>
                  <a:pt x="235331" y="85343"/>
                </a:lnTo>
                <a:lnTo>
                  <a:pt x="235331" y="70319"/>
                </a:lnTo>
                <a:lnTo>
                  <a:pt x="236728" y="66459"/>
                </a:lnTo>
                <a:lnTo>
                  <a:pt x="242316" y="60540"/>
                </a:lnTo>
                <a:lnTo>
                  <a:pt x="245948" y="59054"/>
                </a:lnTo>
                <a:lnTo>
                  <a:pt x="270137" y="59054"/>
                </a:lnTo>
                <a:lnTo>
                  <a:pt x="268829" y="57784"/>
                </a:lnTo>
                <a:lnTo>
                  <a:pt x="235331" y="57784"/>
                </a:lnTo>
                <a:lnTo>
                  <a:pt x="235331" y="36575"/>
                </a:lnTo>
                <a:close/>
              </a:path>
              <a:path w="598804" h="111125">
                <a:moveTo>
                  <a:pt x="215498" y="58204"/>
                </a:moveTo>
                <a:lnTo>
                  <a:pt x="210731" y="58204"/>
                </a:lnTo>
                <a:lnTo>
                  <a:pt x="215646" y="59054"/>
                </a:lnTo>
                <a:lnTo>
                  <a:pt x="215498" y="58204"/>
                </a:lnTo>
                <a:close/>
              </a:path>
              <a:path w="598804" h="111125">
                <a:moveTo>
                  <a:pt x="258267" y="50418"/>
                </a:moveTo>
                <a:lnTo>
                  <a:pt x="244894" y="50418"/>
                </a:lnTo>
                <a:lnTo>
                  <a:pt x="239395" y="52870"/>
                </a:lnTo>
                <a:lnTo>
                  <a:pt x="235839" y="57784"/>
                </a:lnTo>
                <a:lnTo>
                  <a:pt x="268829" y="57784"/>
                </a:lnTo>
                <a:lnTo>
                  <a:pt x="263309" y="52425"/>
                </a:lnTo>
                <a:lnTo>
                  <a:pt x="258267" y="50418"/>
                </a:lnTo>
                <a:close/>
              </a:path>
              <a:path w="598804" h="111125">
                <a:moveTo>
                  <a:pt x="282194" y="28447"/>
                </a:moveTo>
                <a:lnTo>
                  <a:pt x="178816" y="28447"/>
                </a:lnTo>
                <a:lnTo>
                  <a:pt x="178816" y="36575"/>
                </a:lnTo>
                <a:lnTo>
                  <a:pt x="282194" y="36575"/>
                </a:lnTo>
                <a:lnTo>
                  <a:pt x="282194" y="28447"/>
                </a:lnTo>
                <a:close/>
              </a:path>
              <a:path w="598804" h="111125">
                <a:moveTo>
                  <a:pt x="232613" y="0"/>
                </a:moveTo>
                <a:lnTo>
                  <a:pt x="228473" y="0"/>
                </a:lnTo>
                <a:lnTo>
                  <a:pt x="226783" y="698"/>
                </a:lnTo>
                <a:lnTo>
                  <a:pt x="224066" y="3492"/>
                </a:lnTo>
                <a:lnTo>
                  <a:pt x="223393" y="5245"/>
                </a:lnTo>
                <a:lnTo>
                  <a:pt x="223393" y="9309"/>
                </a:lnTo>
                <a:lnTo>
                  <a:pt x="224091" y="10947"/>
                </a:lnTo>
                <a:lnTo>
                  <a:pt x="226885" y="13563"/>
                </a:lnTo>
                <a:lnTo>
                  <a:pt x="228561" y="14223"/>
                </a:lnTo>
                <a:lnTo>
                  <a:pt x="232613" y="14223"/>
                </a:lnTo>
                <a:lnTo>
                  <a:pt x="234353" y="13563"/>
                </a:lnTo>
                <a:lnTo>
                  <a:pt x="237058" y="10947"/>
                </a:lnTo>
                <a:lnTo>
                  <a:pt x="237744" y="9309"/>
                </a:lnTo>
                <a:lnTo>
                  <a:pt x="237744" y="5245"/>
                </a:lnTo>
                <a:lnTo>
                  <a:pt x="237058" y="3492"/>
                </a:lnTo>
                <a:lnTo>
                  <a:pt x="234353" y="698"/>
                </a:lnTo>
                <a:lnTo>
                  <a:pt x="232613" y="0"/>
                </a:lnTo>
                <a:close/>
              </a:path>
              <a:path w="598804" h="111125">
                <a:moveTo>
                  <a:pt x="295567" y="94360"/>
                </a:moveTo>
                <a:lnTo>
                  <a:pt x="291160" y="94360"/>
                </a:lnTo>
                <a:lnTo>
                  <a:pt x="289318" y="95122"/>
                </a:lnTo>
                <a:lnTo>
                  <a:pt x="286359" y="98170"/>
                </a:lnTo>
                <a:lnTo>
                  <a:pt x="285623" y="100075"/>
                </a:lnTo>
                <a:lnTo>
                  <a:pt x="285623" y="104482"/>
                </a:lnTo>
                <a:lnTo>
                  <a:pt x="286385" y="106273"/>
                </a:lnTo>
                <a:lnTo>
                  <a:pt x="289433" y="109245"/>
                </a:lnTo>
                <a:lnTo>
                  <a:pt x="291249" y="109981"/>
                </a:lnTo>
                <a:lnTo>
                  <a:pt x="295567" y="109981"/>
                </a:lnTo>
                <a:lnTo>
                  <a:pt x="297434" y="109245"/>
                </a:lnTo>
                <a:lnTo>
                  <a:pt x="300482" y="106273"/>
                </a:lnTo>
                <a:lnTo>
                  <a:pt x="301244" y="104482"/>
                </a:lnTo>
                <a:lnTo>
                  <a:pt x="301244" y="100075"/>
                </a:lnTo>
                <a:lnTo>
                  <a:pt x="300482" y="98170"/>
                </a:lnTo>
                <a:lnTo>
                  <a:pt x="297434" y="95122"/>
                </a:lnTo>
                <a:lnTo>
                  <a:pt x="295567" y="94360"/>
                </a:lnTo>
                <a:close/>
              </a:path>
              <a:path w="598804" h="111125">
                <a:moveTo>
                  <a:pt x="360210" y="42671"/>
                </a:moveTo>
                <a:lnTo>
                  <a:pt x="355892" y="42671"/>
                </a:lnTo>
                <a:lnTo>
                  <a:pt x="354076" y="43459"/>
                </a:lnTo>
                <a:lnTo>
                  <a:pt x="351028" y="46583"/>
                </a:lnTo>
                <a:lnTo>
                  <a:pt x="350266" y="48475"/>
                </a:lnTo>
                <a:lnTo>
                  <a:pt x="350296" y="52870"/>
                </a:lnTo>
                <a:lnTo>
                  <a:pt x="351002" y="54609"/>
                </a:lnTo>
                <a:lnTo>
                  <a:pt x="353961" y="57657"/>
                </a:lnTo>
                <a:lnTo>
                  <a:pt x="355803" y="58419"/>
                </a:lnTo>
                <a:lnTo>
                  <a:pt x="360210" y="58419"/>
                </a:lnTo>
                <a:lnTo>
                  <a:pt x="362077" y="57683"/>
                </a:lnTo>
                <a:lnTo>
                  <a:pt x="365125" y="54711"/>
                </a:lnTo>
                <a:lnTo>
                  <a:pt x="365887" y="52870"/>
                </a:lnTo>
                <a:lnTo>
                  <a:pt x="365887" y="48475"/>
                </a:lnTo>
                <a:lnTo>
                  <a:pt x="365125" y="46583"/>
                </a:lnTo>
                <a:lnTo>
                  <a:pt x="362077" y="43459"/>
                </a:lnTo>
                <a:lnTo>
                  <a:pt x="360210" y="42671"/>
                </a:lnTo>
                <a:close/>
              </a:path>
              <a:path w="598804" h="111125">
                <a:moveTo>
                  <a:pt x="360210" y="93471"/>
                </a:moveTo>
                <a:lnTo>
                  <a:pt x="355803" y="93471"/>
                </a:lnTo>
                <a:lnTo>
                  <a:pt x="353961" y="94233"/>
                </a:lnTo>
                <a:lnTo>
                  <a:pt x="351002" y="97281"/>
                </a:lnTo>
                <a:lnTo>
                  <a:pt x="350266" y="99186"/>
                </a:lnTo>
                <a:lnTo>
                  <a:pt x="350266" y="103593"/>
                </a:lnTo>
                <a:lnTo>
                  <a:pt x="351028" y="105384"/>
                </a:lnTo>
                <a:lnTo>
                  <a:pt x="354076" y="108356"/>
                </a:lnTo>
                <a:lnTo>
                  <a:pt x="355892" y="109092"/>
                </a:lnTo>
                <a:lnTo>
                  <a:pt x="360210" y="109092"/>
                </a:lnTo>
                <a:lnTo>
                  <a:pt x="362077" y="108356"/>
                </a:lnTo>
                <a:lnTo>
                  <a:pt x="365125" y="105384"/>
                </a:lnTo>
                <a:lnTo>
                  <a:pt x="365887" y="103593"/>
                </a:lnTo>
                <a:lnTo>
                  <a:pt x="365887" y="99186"/>
                </a:lnTo>
                <a:lnTo>
                  <a:pt x="365125" y="97281"/>
                </a:lnTo>
                <a:lnTo>
                  <a:pt x="362077" y="94233"/>
                </a:lnTo>
                <a:lnTo>
                  <a:pt x="360210" y="93471"/>
                </a:lnTo>
                <a:close/>
              </a:path>
              <a:path w="598804" h="111125">
                <a:moveTo>
                  <a:pt x="425196" y="92074"/>
                </a:moveTo>
                <a:lnTo>
                  <a:pt x="415417" y="96773"/>
                </a:lnTo>
                <a:lnTo>
                  <a:pt x="419748" y="102998"/>
                </a:lnTo>
                <a:lnTo>
                  <a:pt x="425256" y="107443"/>
                </a:lnTo>
                <a:lnTo>
                  <a:pt x="431940" y="110109"/>
                </a:lnTo>
                <a:lnTo>
                  <a:pt x="439801" y="110997"/>
                </a:lnTo>
                <a:lnTo>
                  <a:pt x="447929" y="110997"/>
                </a:lnTo>
                <a:lnTo>
                  <a:pt x="454380" y="108521"/>
                </a:lnTo>
                <a:lnTo>
                  <a:pt x="460454" y="102234"/>
                </a:lnTo>
                <a:lnTo>
                  <a:pt x="433362" y="102234"/>
                </a:lnTo>
                <a:lnTo>
                  <a:pt x="428155" y="98844"/>
                </a:lnTo>
                <a:lnTo>
                  <a:pt x="425196" y="92074"/>
                </a:lnTo>
                <a:close/>
              </a:path>
              <a:path w="598804" h="111125">
                <a:moveTo>
                  <a:pt x="462491" y="67690"/>
                </a:moveTo>
                <a:lnTo>
                  <a:pt x="451053" y="67690"/>
                </a:lnTo>
                <a:lnTo>
                  <a:pt x="456184" y="73240"/>
                </a:lnTo>
                <a:lnTo>
                  <a:pt x="456184" y="90004"/>
                </a:lnTo>
                <a:lnTo>
                  <a:pt x="454888" y="94399"/>
                </a:lnTo>
                <a:lnTo>
                  <a:pt x="449719" y="100672"/>
                </a:lnTo>
                <a:lnTo>
                  <a:pt x="445897" y="102234"/>
                </a:lnTo>
                <a:lnTo>
                  <a:pt x="460454" y="102234"/>
                </a:lnTo>
                <a:lnTo>
                  <a:pt x="463943" y="98615"/>
                </a:lnTo>
                <a:lnTo>
                  <a:pt x="466267" y="92074"/>
                </a:lnTo>
                <a:lnTo>
                  <a:pt x="466344" y="75437"/>
                </a:lnTo>
                <a:lnTo>
                  <a:pt x="464312" y="69494"/>
                </a:lnTo>
                <a:lnTo>
                  <a:pt x="462491" y="67690"/>
                </a:lnTo>
                <a:close/>
              </a:path>
              <a:path w="598804" h="111125">
                <a:moveTo>
                  <a:pt x="462534" y="27177"/>
                </a:moveTo>
                <a:lnTo>
                  <a:pt x="422402" y="27177"/>
                </a:lnTo>
                <a:lnTo>
                  <a:pt x="418846" y="68960"/>
                </a:lnTo>
                <a:lnTo>
                  <a:pt x="429133" y="72516"/>
                </a:lnTo>
                <a:lnTo>
                  <a:pt x="432181" y="69303"/>
                </a:lnTo>
                <a:lnTo>
                  <a:pt x="436067" y="67690"/>
                </a:lnTo>
                <a:lnTo>
                  <a:pt x="462491" y="67690"/>
                </a:lnTo>
                <a:lnTo>
                  <a:pt x="458260" y="63499"/>
                </a:lnTo>
                <a:lnTo>
                  <a:pt x="428625" y="63499"/>
                </a:lnTo>
                <a:lnTo>
                  <a:pt x="431038" y="35940"/>
                </a:lnTo>
                <a:lnTo>
                  <a:pt x="462534" y="35940"/>
                </a:lnTo>
                <a:lnTo>
                  <a:pt x="462534" y="27177"/>
                </a:lnTo>
                <a:close/>
              </a:path>
              <a:path w="598804" h="111125">
                <a:moveTo>
                  <a:pt x="450342" y="59435"/>
                </a:moveTo>
                <a:lnTo>
                  <a:pt x="437388" y="59435"/>
                </a:lnTo>
                <a:lnTo>
                  <a:pt x="432892" y="60794"/>
                </a:lnTo>
                <a:lnTo>
                  <a:pt x="429260" y="63499"/>
                </a:lnTo>
                <a:lnTo>
                  <a:pt x="458260" y="63499"/>
                </a:lnTo>
                <a:lnTo>
                  <a:pt x="456184" y="61442"/>
                </a:lnTo>
                <a:lnTo>
                  <a:pt x="450342" y="59435"/>
                </a:lnTo>
                <a:close/>
              </a:path>
              <a:path w="598804" h="111125">
                <a:moveTo>
                  <a:pt x="522224" y="27177"/>
                </a:moveTo>
                <a:lnTo>
                  <a:pt x="508381" y="27177"/>
                </a:lnTo>
                <a:lnTo>
                  <a:pt x="502737" y="31283"/>
                </a:lnTo>
                <a:lnTo>
                  <a:pt x="481914" y="63595"/>
                </a:lnTo>
                <a:lnTo>
                  <a:pt x="479806" y="80263"/>
                </a:lnTo>
                <a:lnTo>
                  <a:pt x="481368" y="93765"/>
                </a:lnTo>
                <a:lnTo>
                  <a:pt x="486057" y="103409"/>
                </a:lnTo>
                <a:lnTo>
                  <a:pt x="493875" y="109196"/>
                </a:lnTo>
                <a:lnTo>
                  <a:pt x="504825" y="111124"/>
                </a:lnTo>
                <a:lnTo>
                  <a:pt x="512610" y="111124"/>
                </a:lnTo>
                <a:lnTo>
                  <a:pt x="518896" y="108546"/>
                </a:lnTo>
                <a:lnTo>
                  <a:pt x="524383" y="102615"/>
                </a:lnTo>
                <a:lnTo>
                  <a:pt x="500748" y="102615"/>
                </a:lnTo>
                <a:lnTo>
                  <a:pt x="496887" y="100812"/>
                </a:lnTo>
                <a:lnTo>
                  <a:pt x="491045" y="93624"/>
                </a:lnTo>
                <a:lnTo>
                  <a:pt x="489572" y="87883"/>
                </a:lnTo>
                <a:lnTo>
                  <a:pt x="489572" y="75603"/>
                </a:lnTo>
                <a:lnTo>
                  <a:pt x="489915" y="72008"/>
                </a:lnTo>
                <a:lnTo>
                  <a:pt x="490601" y="69214"/>
                </a:lnTo>
                <a:lnTo>
                  <a:pt x="494741" y="66674"/>
                </a:lnTo>
                <a:lnTo>
                  <a:pt x="499567" y="65404"/>
                </a:lnTo>
                <a:lnTo>
                  <a:pt x="526626" y="65404"/>
                </a:lnTo>
                <a:lnTo>
                  <a:pt x="521312" y="59816"/>
                </a:lnTo>
                <a:lnTo>
                  <a:pt x="493903" y="59816"/>
                </a:lnTo>
                <a:lnTo>
                  <a:pt x="493509" y="59435"/>
                </a:lnTo>
                <a:lnTo>
                  <a:pt x="522224" y="28320"/>
                </a:lnTo>
                <a:lnTo>
                  <a:pt x="522224" y="27177"/>
                </a:lnTo>
                <a:close/>
              </a:path>
              <a:path w="598804" h="111125">
                <a:moveTo>
                  <a:pt x="526626" y="65404"/>
                </a:moveTo>
                <a:lnTo>
                  <a:pt x="515569" y="65404"/>
                </a:lnTo>
                <a:lnTo>
                  <a:pt x="520827" y="71589"/>
                </a:lnTo>
                <a:lnTo>
                  <a:pt x="520827" y="96392"/>
                </a:lnTo>
                <a:lnTo>
                  <a:pt x="515734" y="102615"/>
                </a:lnTo>
                <a:lnTo>
                  <a:pt x="524383" y="102615"/>
                </a:lnTo>
                <a:lnTo>
                  <a:pt x="528459" y="98209"/>
                </a:lnTo>
                <a:lnTo>
                  <a:pt x="530847" y="91224"/>
                </a:lnTo>
                <a:lnTo>
                  <a:pt x="530847" y="74040"/>
                </a:lnTo>
                <a:lnTo>
                  <a:pt x="528764" y="67652"/>
                </a:lnTo>
                <a:lnTo>
                  <a:pt x="526626" y="65404"/>
                </a:lnTo>
                <a:close/>
              </a:path>
              <a:path w="598804" h="111125">
                <a:moveTo>
                  <a:pt x="514680" y="56641"/>
                </a:moveTo>
                <a:lnTo>
                  <a:pt x="501561" y="56641"/>
                </a:lnTo>
                <a:lnTo>
                  <a:pt x="497027" y="57696"/>
                </a:lnTo>
                <a:lnTo>
                  <a:pt x="493903" y="59816"/>
                </a:lnTo>
                <a:lnTo>
                  <a:pt x="521312" y="59816"/>
                </a:lnTo>
                <a:lnTo>
                  <a:pt x="520382" y="58839"/>
                </a:lnTo>
                <a:lnTo>
                  <a:pt x="514680" y="56641"/>
                </a:lnTo>
                <a:close/>
              </a:path>
              <a:path w="598804" h="111125">
                <a:moveTo>
                  <a:pt x="580885" y="26034"/>
                </a:moveTo>
                <a:lnTo>
                  <a:pt x="571500" y="26034"/>
                </a:lnTo>
                <a:lnTo>
                  <a:pt x="559326" y="28725"/>
                </a:lnTo>
                <a:lnTo>
                  <a:pt x="550635" y="36798"/>
                </a:lnTo>
                <a:lnTo>
                  <a:pt x="545423" y="50252"/>
                </a:lnTo>
                <a:lnTo>
                  <a:pt x="543687" y="69087"/>
                </a:lnTo>
                <a:lnTo>
                  <a:pt x="544087" y="79224"/>
                </a:lnTo>
                <a:lnTo>
                  <a:pt x="561213" y="111124"/>
                </a:lnTo>
                <a:lnTo>
                  <a:pt x="570598" y="111124"/>
                </a:lnTo>
                <a:lnTo>
                  <a:pt x="582825" y="108441"/>
                </a:lnTo>
                <a:lnTo>
                  <a:pt x="589561" y="102234"/>
                </a:lnTo>
                <a:lnTo>
                  <a:pt x="565150" y="102234"/>
                </a:lnTo>
                <a:lnTo>
                  <a:pt x="560717" y="99440"/>
                </a:lnTo>
                <a:lnTo>
                  <a:pt x="553834" y="68198"/>
                </a:lnTo>
                <a:lnTo>
                  <a:pt x="554072" y="60093"/>
                </a:lnTo>
                <a:lnTo>
                  <a:pt x="564553" y="34924"/>
                </a:lnTo>
                <a:lnTo>
                  <a:pt x="591227" y="34924"/>
                </a:lnTo>
                <a:lnTo>
                  <a:pt x="587743" y="29438"/>
                </a:lnTo>
                <a:lnTo>
                  <a:pt x="580885" y="26034"/>
                </a:lnTo>
                <a:close/>
              </a:path>
              <a:path w="598804" h="111125">
                <a:moveTo>
                  <a:pt x="591227" y="34924"/>
                </a:moveTo>
                <a:lnTo>
                  <a:pt x="576910" y="34924"/>
                </a:lnTo>
                <a:lnTo>
                  <a:pt x="581393" y="37744"/>
                </a:lnTo>
                <a:lnTo>
                  <a:pt x="584200" y="43370"/>
                </a:lnTo>
                <a:lnTo>
                  <a:pt x="586026" y="48142"/>
                </a:lnTo>
                <a:lnTo>
                  <a:pt x="587332" y="54019"/>
                </a:lnTo>
                <a:lnTo>
                  <a:pt x="588116" y="61001"/>
                </a:lnTo>
                <a:lnTo>
                  <a:pt x="588378" y="69087"/>
                </a:lnTo>
                <a:lnTo>
                  <a:pt x="588137" y="77141"/>
                </a:lnTo>
                <a:lnTo>
                  <a:pt x="577507" y="102234"/>
                </a:lnTo>
                <a:lnTo>
                  <a:pt x="589561" y="102234"/>
                </a:lnTo>
                <a:lnTo>
                  <a:pt x="591561" y="100391"/>
                </a:lnTo>
                <a:lnTo>
                  <a:pt x="596803" y="86977"/>
                </a:lnTo>
                <a:lnTo>
                  <a:pt x="598551" y="68198"/>
                </a:lnTo>
                <a:lnTo>
                  <a:pt x="598144" y="58059"/>
                </a:lnTo>
                <a:lnTo>
                  <a:pt x="596926" y="49356"/>
                </a:lnTo>
                <a:lnTo>
                  <a:pt x="594902" y="42090"/>
                </a:lnTo>
                <a:lnTo>
                  <a:pt x="592074" y="36258"/>
                </a:lnTo>
                <a:lnTo>
                  <a:pt x="591227" y="3492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object 47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752463" y="2300945"/>
            <a:ext cx="1154891" cy="94702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2349557" y="6921456"/>
            <a:ext cx="5387407" cy="131375"/>
          </a:xfrm>
          <a:prstGeom prst="rect">
            <a:avLst/>
          </a:prstGeom>
        </p:spPr>
      </p:pic>
      <p:sp>
        <p:nvSpPr>
          <p:cNvPr id="49" name="object 49"/>
          <p:cNvSpPr/>
          <p:nvPr/>
        </p:nvSpPr>
        <p:spPr>
          <a:xfrm>
            <a:off x="1184870" y="6868640"/>
            <a:ext cx="7729519" cy="4908"/>
          </a:xfrm>
          <a:custGeom>
            <a:avLst/>
            <a:gdLst/>
            <a:ahLst/>
            <a:cxnLst/>
            <a:rect l="l" t="t" r="r" b="b"/>
            <a:pathLst>
              <a:path w="5972809" h="6350">
                <a:moveTo>
                  <a:pt x="5972403" y="0"/>
                </a:moveTo>
                <a:lnTo>
                  <a:pt x="0" y="0"/>
                </a:lnTo>
                <a:lnTo>
                  <a:pt x="0" y="6350"/>
                </a:lnTo>
                <a:lnTo>
                  <a:pt x="5972403" y="6350"/>
                </a:lnTo>
                <a:lnTo>
                  <a:pt x="597240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object 50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898246" y="6439905"/>
            <a:ext cx="820091" cy="258973"/>
          </a:xfrm>
          <a:prstGeom prst="rect">
            <a:avLst/>
          </a:prstGeom>
        </p:spPr>
      </p:pic>
      <p:grpSp>
        <p:nvGrpSpPr>
          <p:cNvPr id="51" name="object 51"/>
          <p:cNvGrpSpPr/>
          <p:nvPr/>
        </p:nvGrpSpPr>
        <p:grpSpPr>
          <a:xfrm>
            <a:off x="1462119" y="904091"/>
            <a:ext cx="1770903" cy="1325822"/>
            <a:chOff x="1129819" y="1170000"/>
            <a:chExt cx="1368425" cy="1715770"/>
          </a:xfrm>
        </p:grpSpPr>
        <p:pic>
          <p:nvPicPr>
            <p:cNvPr id="52" name="object 5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36167" y="1176350"/>
              <a:ext cx="1355305" cy="1703298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129817" y="1169999"/>
              <a:ext cx="1368425" cy="1715770"/>
            </a:xfrm>
            <a:custGeom>
              <a:avLst/>
              <a:gdLst/>
              <a:ahLst/>
              <a:cxnLst/>
              <a:rect l="l" t="t" r="r" b="b"/>
              <a:pathLst>
                <a:path w="1368425" h="1715770">
                  <a:moveTo>
                    <a:pt x="1367993" y="0"/>
                  </a:moveTo>
                  <a:lnTo>
                    <a:pt x="1355293" y="0"/>
                  </a:lnTo>
                  <a:lnTo>
                    <a:pt x="1355293" y="12700"/>
                  </a:lnTo>
                  <a:lnTo>
                    <a:pt x="1355293" y="1703070"/>
                  </a:lnTo>
                  <a:lnTo>
                    <a:pt x="12700" y="1703070"/>
                  </a:lnTo>
                  <a:lnTo>
                    <a:pt x="12700" y="12700"/>
                  </a:lnTo>
                  <a:lnTo>
                    <a:pt x="1355293" y="12700"/>
                  </a:lnTo>
                  <a:lnTo>
                    <a:pt x="1355293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2700"/>
                  </a:lnTo>
                  <a:lnTo>
                    <a:pt x="0" y="1703070"/>
                  </a:lnTo>
                  <a:lnTo>
                    <a:pt x="0" y="1715770"/>
                  </a:lnTo>
                  <a:lnTo>
                    <a:pt x="1367993" y="1715770"/>
                  </a:lnTo>
                  <a:lnTo>
                    <a:pt x="1367993" y="1703070"/>
                  </a:lnTo>
                  <a:lnTo>
                    <a:pt x="1367993" y="12700"/>
                  </a:lnTo>
                  <a:lnTo>
                    <a:pt x="1367993" y="6350"/>
                  </a:lnTo>
                  <a:lnTo>
                    <a:pt x="136799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356520"/>
            <a:ext cx="10050182" cy="24043"/>
          </a:xfrm>
          <a:custGeom>
            <a:avLst/>
            <a:gdLst/>
            <a:ahLst/>
            <a:cxnLst/>
            <a:rect l="l" t="t" r="r" b="b"/>
            <a:pathLst>
              <a:path w="7766050" h="31115">
                <a:moveTo>
                  <a:pt x="7766050" y="0"/>
                </a:moveTo>
                <a:lnTo>
                  <a:pt x="0" y="0"/>
                </a:lnTo>
                <a:lnTo>
                  <a:pt x="0" y="30505"/>
                </a:lnTo>
                <a:lnTo>
                  <a:pt x="7766050" y="30505"/>
                </a:lnTo>
                <a:lnTo>
                  <a:pt x="776605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220" y="242025"/>
            <a:ext cx="10041965" cy="375862"/>
            <a:chOff x="6350" y="313207"/>
            <a:chExt cx="7759700" cy="486409"/>
          </a:xfrm>
        </p:grpSpPr>
        <p:sp>
          <p:nvSpPr>
            <p:cNvPr id="4" name="object 4"/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4595309" y="772001"/>
            <a:ext cx="884219" cy="188423"/>
          </a:xfrm>
          <a:custGeom>
            <a:avLst/>
            <a:gdLst/>
            <a:ahLst/>
            <a:cxnLst/>
            <a:rect l="l" t="t" r="r" b="b"/>
            <a:pathLst>
              <a:path w="683260" h="243840">
                <a:moveTo>
                  <a:pt x="213359" y="182879"/>
                </a:moveTo>
                <a:lnTo>
                  <a:pt x="192531" y="201929"/>
                </a:lnTo>
                <a:lnTo>
                  <a:pt x="199825" y="210819"/>
                </a:lnTo>
                <a:lnTo>
                  <a:pt x="207992" y="218440"/>
                </a:lnTo>
                <a:lnTo>
                  <a:pt x="217033" y="224790"/>
                </a:lnTo>
                <a:lnTo>
                  <a:pt x="226948" y="232410"/>
                </a:lnTo>
                <a:lnTo>
                  <a:pt x="237674" y="237490"/>
                </a:lnTo>
                <a:lnTo>
                  <a:pt x="249143" y="241300"/>
                </a:lnTo>
                <a:lnTo>
                  <a:pt x="261358" y="243840"/>
                </a:lnTo>
                <a:lnTo>
                  <a:pt x="286828" y="243840"/>
                </a:lnTo>
                <a:lnTo>
                  <a:pt x="320338" y="224790"/>
                </a:lnTo>
                <a:lnTo>
                  <a:pt x="322441" y="220979"/>
                </a:lnTo>
                <a:lnTo>
                  <a:pt x="273811" y="220979"/>
                </a:lnTo>
                <a:lnTo>
                  <a:pt x="257367" y="218440"/>
                </a:lnTo>
                <a:lnTo>
                  <a:pt x="241809" y="210819"/>
                </a:lnTo>
                <a:lnTo>
                  <a:pt x="227140" y="199390"/>
                </a:lnTo>
                <a:lnTo>
                  <a:pt x="213359" y="182879"/>
                </a:lnTo>
                <a:close/>
              </a:path>
              <a:path w="683260" h="243840">
                <a:moveTo>
                  <a:pt x="325216" y="185420"/>
                </a:moveTo>
                <a:lnTo>
                  <a:pt x="287273" y="185420"/>
                </a:lnTo>
                <a:lnTo>
                  <a:pt x="291083" y="186690"/>
                </a:lnTo>
                <a:lnTo>
                  <a:pt x="297179" y="193040"/>
                </a:lnTo>
                <a:lnTo>
                  <a:pt x="298703" y="196850"/>
                </a:lnTo>
                <a:lnTo>
                  <a:pt x="298703" y="207010"/>
                </a:lnTo>
                <a:lnTo>
                  <a:pt x="296290" y="212090"/>
                </a:lnTo>
                <a:lnTo>
                  <a:pt x="286638" y="219710"/>
                </a:lnTo>
                <a:lnTo>
                  <a:pt x="280758" y="220979"/>
                </a:lnTo>
                <a:lnTo>
                  <a:pt x="322441" y="220979"/>
                </a:lnTo>
                <a:lnTo>
                  <a:pt x="324545" y="217169"/>
                </a:lnTo>
                <a:lnTo>
                  <a:pt x="327071" y="209550"/>
                </a:lnTo>
                <a:lnTo>
                  <a:pt x="327793" y="201929"/>
                </a:lnTo>
                <a:lnTo>
                  <a:pt x="327803" y="199390"/>
                </a:lnTo>
                <a:lnTo>
                  <a:pt x="327142" y="191770"/>
                </a:lnTo>
                <a:lnTo>
                  <a:pt x="325216" y="185420"/>
                </a:lnTo>
                <a:close/>
              </a:path>
              <a:path w="683260" h="243840">
                <a:moveTo>
                  <a:pt x="270509" y="162943"/>
                </a:moveTo>
                <a:lnTo>
                  <a:pt x="261305" y="165100"/>
                </a:lnTo>
                <a:lnTo>
                  <a:pt x="251954" y="171450"/>
                </a:lnTo>
                <a:lnTo>
                  <a:pt x="244093" y="179070"/>
                </a:lnTo>
                <a:lnTo>
                  <a:pt x="263651" y="196850"/>
                </a:lnTo>
                <a:lnTo>
                  <a:pt x="268389" y="189229"/>
                </a:lnTo>
                <a:lnTo>
                  <a:pt x="274739" y="185420"/>
                </a:lnTo>
                <a:lnTo>
                  <a:pt x="325216" y="185420"/>
                </a:lnTo>
                <a:lnTo>
                  <a:pt x="324831" y="184150"/>
                </a:lnTo>
                <a:lnTo>
                  <a:pt x="320980" y="177800"/>
                </a:lnTo>
                <a:lnTo>
                  <a:pt x="315594" y="171450"/>
                </a:lnTo>
                <a:lnTo>
                  <a:pt x="310670" y="167640"/>
                </a:lnTo>
                <a:lnTo>
                  <a:pt x="270509" y="167640"/>
                </a:lnTo>
                <a:lnTo>
                  <a:pt x="270509" y="162943"/>
                </a:lnTo>
                <a:close/>
              </a:path>
              <a:path w="683260" h="243840">
                <a:moveTo>
                  <a:pt x="390397" y="44450"/>
                </a:moveTo>
                <a:lnTo>
                  <a:pt x="379325" y="44450"/>
                </a:lnTo>
                <a:lnTo>
                  <a:pt x="368966" y="45719"/>
                </a:lnTo>
                <a:lnTo>
                  <a:pt x="337534" y="69850"/>
                </a:lnTo>
                <a:lnTo>
                  <a:pt x="333341" y="91439"/>
                </a:lnTo>
                <a:lnTo>
                  <a:pt x="333810" y="97789"/>
                </a:lnTo>
                <a:lnTo>
                  <a:pt x="355168" y="129539"/>
                </a:lnTo>
                <a:lnTo>
                  <a:pt x="362965" y="130809"/>
                </a:lnTo>
                <a:lnTo>
                  <a:pt x="362965" y="132079"/>
                </a:lnTo>
                <a:lnTo>
                  <a:pt x="329183" y="149860"/>
                </a:lnTo>
                <a:lnTo>
                  <a:pt x="352043" y="170179"/>
                </a:lnTo>
                <a:lnTo>
                  <a:pt x="409193" y="128270"/>
                </a:lnTo>
                <a:lnTo>
                  <a:pt x="439419" y="128270"/>
                </a:lnTo>
                <a:lnTo>
                  <a:pt x="439419" y="114300"/>
                </a:lnTo>
                <a:lnTo>
                  <a:pt x="378713" y="114300"/>
                </a:lnTo>
                <a:lnTo>
                  <a:pt x="373329" y="111759"/>
                </a:lnTo>
                <a:lnTo>
                  <a:pt x="365036" y="104139"/>
                </a:lnTo>
                <a:lnTo>
                  <a:pt x="362965" y="99059"/>
                </a:lnTo>
                <a:lnTo>
                  <a:pt x="362965" y="83820"/>
                </a:lnTo>
                <a:lnTo>
                  <a:pt x="365886" y="77470"/>
                </a:lnTo>
                <a:lnTo>
                  <a:pt x="377570" y="69850"/>
                </a:lnTo>
                <a:lnTo>
                  <a:pt x="385317" y="68579"/>
                </a:lnTo>
                <a:lnTo>
                  <a:pt x="394741" y="68579"/>
                </a:lnTo>
                <a:lnTo>
                  <a:pt x="390397" y="44450"/>
                </a:lnTo>
                <a:close/>
              </a:path>
              <a:path w="683260" h="243840">
                <a:moveTo>
                  <a:pt x="163321" y="106679"/>
                </a:moveTo>
                <a:lnTo>
                  <a:pt x="133857" y="106679"/>
                </a:lnTo>
                <a:lnTo>
                  <a:pt x="133857" y="167640"/>
                </a:lnTo>
                <a:lnTo>
                  <a:pt x="163321" y="167640"/>
                </a:lnTo>
                <a:lnTo>
                  <a:pt x="163321" y="106679"/>
                </a:lnTo>
                <a:close/>
              </a:path>
              <a:path w="683260" h="243840">
                <a:moveTo>
                  <a:pt x="293474" y="161290"/>
                </a:moveTo>
                <a:lnTo>
                  <a:pt x="284479" y="161290"/>
                </a:lnTo>
                <a:lnTo>
                  <a:pt x="272147" y="162560"/>
                </a:lnTo>
                <a:lnTo>
                  <a:pt x="270509" y="162943"/>
                </a:lnTo>
                <a:lnTo>
                  <a:pt x="270509" y="167640"/>
                </a:lnTo>
                <a:lnTo>
                  <a:pt x="299973" y="167640"/>
                </a:lnTo>
                <a:lnTo>
                  <a:pt x="299973" y="163307"/>
                </a:lnTo>
                <a:lnTo>
                  <a:pt x="293474" y="161290"/>
                </a:lnTo>
                <a:close/>
              </a:path>
              <a:path w="683260" h="243840">
                <a:moveTo>
                  <a:pt x="299973" y="163307"/>
                </a:moveTo>
                <a:lnTo>
                  <a:pt x="299973" y="167640"/>
                </a:lnTo>
                <a:lnTo>
                  <a:pt x="310670" y="167640"/>
                </a:lnTo>
                <a:lnTo>
                  <a:pt x="309029" y="166370"/>
                </a:lnTo>
                <a:lnTo>
                  <a:pt x="301656" y="163829"/>
                </a:lnTo>
                <a:lnTo>
                  <a:pt x="299973" y="163307"/>
                </a:lnTo>
                <a:close/>
              </a:path>
              <a:path w="683260" h="243840">
                <a:moveTo>
                  <a:pt x="439419" y="128270"/>
                </a:moveTo>
                <a:lnTo>
                  <a:pt x="410209" y="128270"/>
                </a:lnTo>
                <a:lnTo>
                  <a:pt x="410209" y="167640"/>
                </a:lnTo>
                <a:lnTo>
                  <a:pt x="439419" y="167640"/>
                </a:lnTo>
                <a:lnTo>
                  <a:pt x="439419" y="128270"/>
                </a:lnTo>
                <a:close/>
              </a:path>
              <a:path w="683260" h="243840">
                <a:moveTo>
                  <a:pt x="654799" y="102870"/>
                </a:moveTo>
                <a:lnTo>
                  <a:pt x="625855" y="102870"/>
                </a:lnTo>
                <a:lnTo>
                  <a:pt x="625855" y="167640"/>
                </a:lnTo>
                <a:lnTo>
                  <a:pt x="654799" y="167640"/>
                </a:lnTo>
                <a:lnTo>
                  <a:pt x="654799" y="102870"/>
                </a:lnTo>
                <a:close/>
              </a:path>
              <a:path w="683260" h="243840">
                <a:moveTo>
                  <a:pt x="299973" y="161290"/>
                </a:moveTo>
                <a:lnTo>
                  <a:pt x="293474" y="161290"/>
                </a:lnTo>
                <a:lnTo>
                  <a:pt x="299973" y="163307"/>
                </a:lnTo>
                <a:lnTo>
                  <a:pt x="299973" y="161290"/>
                </a:lnTo>
                <a:close/>
              </a:path>
              <a:path w="683260" h="243840">
                <a:moveTo>
                  <a:pt x="299973" y="88900"/>
                </a:moveTo>
                <a:lnTo>
                  <a:pt x="270509" y="88900"/>
                </a:lnTo>
                <a:lnTo>
                  <a:pt x="270509" y="162943"/>
                </a:lnTo>
                <a:lnTo>
                  <a:pt x="272147" y="162560"/>
                </a:lnTo>
                <a:lnTo>
                  <a:pt x="284479" y="161290"/>
                </a:lnTo>
                <a:lnTo>
                  <a:pt x="299973" y="161290"/>
                </a:lnTo>
                <a:lnTo>
                  <a:pt x="299973" y="88900"/>
                </a:lnTo>
                <a:close/>
              </a:path>
              <a:path w="683260" h="243840">
                <a:moveTo>
                  <a:pt x="20319" y="113029"/>
                </a:moveTo>
                <a:lnTo>
                  <a:pt x="0" y="132079"/>
                </a:lnTo>
                <a:lnTo>
                  <a:pt x="3935" y="135890"/>
                </a:lnTo>
                <a:lnTo>
                  <a:pt x="8635" y="140970"/>
                </a:lnTo>
                <a:lnTo>
                  <a:pt x="14098" y="144779"/>
                </a:lnTo>
                <a:lnTo>
                  <a:pt x="20319" y="148590"/>
                </a:lnTo>
                <a:lnTo>
                  <a:pt x="27287" y="152400"/>
                </a:lnTo>
                <a:lnTo>
                  <a:pt x="34986" y="153670"/>
                </a:lnTo>
                <a:lnTo>
                  <a:pt x="43417" y="156210"/>
                </a:lnTo>
                <a:lnTo>
                  <a:pt x="52577" y="156210"/>
                </a:lnTo>
                <a:lnTo>
                  <a:pt x="63926" y="154940"/>
                </a:lnTo>
                <a:lnTo>
                  <a:pt x="97266" y="135890"/>
                </a:lnTo>
                <a:lnTo>
                  <a:pt x="99851" y="130809"/>
                </a:lnTo>
                <a:lnTo>
                  <a:pt x="52831" y="130809"/>
                </a:lnTo>
                <a:lnTo>
                  <a:pt x="42990" y="129539"/>
                </a:lnTo>
                <a:lnTo>
                  <a:pt x="34289" y="127000"/>
                </a:lnTo>
                <a:lnTo>
                  <a:pt x="26732" y="120650"/>
                </a:lnTo>
                <a:lnTo>
                  <a:pt x="20319" y="113029"/>
                </a:lnTo>
                <a:close/>
              </a:path>
              <a:path w="683260" h="243840">
                <a:moveTo>
                  <a:pt x="454659" y="114300"/>
                </a:moveTo>
                <a:lnTo>
                  <a:pt x="459485" y="140970"/>
                </a:lnTo>
                <a:lnTo>
                  <a:pt x="470635" y="140970"/>
                </a:lnTo>
                <a:lnTo>
                  <a:pt x="506513" y="123189"/>
                </a:lnTo>
                <a:lnTo>
                  <a:pt x="510227" y="116839"/>
                </a:lnTo>
                <a:lnTo>
                  <a:pt x="464134" y="116839"/>
                </a:lnTo>
                <a:lnTo>
                  <a:pt x="454659" y="114300"/>
                </a:lnTo>
                <a:close/>
              </a:path>
              <a:path w="683260" h="243840">
                <a:moveTo>
                  <a:pt x="94138" y="24129"/>
                </a:moveTo>
                <a:lnTo>
                  <a:pt x="56222" y="24129"/>
                </a:lnTo>
                <a:lnTo>
                  <a:pt x="60921" y="26669"/>
                </a:lnTo>
                <a:lnTo>
                  <a:pt x="67856" y="33019"/>
                </a:lnTo>
                <a:lnTo>
                  <a:pt x="69595" y="38100"/>
                </a:lnTo>
                <a:lnTo>
                  <a:pt x="69595" y="49529"/>
                </a:lnTo>
                <a:lnTo>
                  <a:pt x="67602" y="54609"/>
                </a:lnTo>
                <a:lnTo>
                  <a:pt x="59651" y="63500"/>
                </a:lnTo>
                <a:lnTo>
                  <a:pt x="53847" y="64769"/>
                </a:lnTo>
                <a:lnTo>
                  <a:pt x="37591" y="64769"/>
                </a:lnTo>
                <a:lnTo>
                  <a:pt x="37591" y="90170"/>
                </a:lnTo>
                <a:lnTo>
                  <a:pt x="59778" y="90170"/>
                </a:lnTo>
                <a:lnTo>
                  <a:pt x="66166" y="91439"/>
                </a:lnTo>
                <a:lnTo>
                  <a:pt x="74802" y="97789"/>
                </a:lnTo>
                <a:lnTo>
                  <a:pt x="76961" y="102870"/>
                </a:lnTo>
                <a:lnTo>
                  <a:pt x="76961" y="115570"/>
                </a:lnTo>
                <a:lnTo>
                  <a:pt x="74802" y="120650"/>
                </a:lnTo>
                <a:lnTo>
                  <a:pt x="66166" y="128270"/>
                </a:lnTo>
                <a:lnTo>
                  <a:pt x="60286" y="130809"/>
                </a:lnTo>
                <a:lnTo>
                  <a:pt x="99851" y="130809"/>
                </a:lnTo>
                <a:lnTo>
                  <a:pt x="101790" y="127000"/>
                </a:lnTo>
                <a:lnTo>
                  <a:pt x="104505" y="118109"/>
                </a:lnTo>
                <a:lnTo>
                  <a:pt x="105409" y="107950"/>
                </a:lnTo>
                <a:lnTo>
                  <a:pt x="105409" y="105409"/>
                </a:lnTo>
                <a:lnTo>
                  <a:pt x="163321" y="105409"/>
                </a:lnTo>
                <a:lnTo>
                  <a:pt x="163321" y="85089"/>
                </a:lnTo>
                <a:lnTo>
                  <a:pt x="105409" y="85089"/>
                </a:lnTo>
                <a:lnTo>
                  <a:pt x="98386" y="83820"/>
                </a:lnTo>
                <a:lnTo>
                  <a:pt x="91947" y="80009"/>
                </a:lnTo>
                <a:lnTo>
                  <a:pt x="88049" y="77470"/>
                </a:lnTo>
                <a:lnTo>
                  <a:pt x="83731" y="74929"/>
                </a:lnTo>
                <a:lnTo>
                  <a:pt x="78993" y="73659"/>
                </a:lnTo>
                <a:lnTo>
                  <a:pt x="78993" y="72389"/>
                </a:lnTo>
                <a:lnTo>
                  <a:pt x="84416" y="69850"/>
                </a:lnTo>
                <a:lnTo>
                  <a:pt x="88811" y="66039"/>
                </a:lnTo>
                <a:lnTo>
                  <a:pt x="95592" y="54609"/>
                </a:lnTo>
                <a:lnTo>
                  <a:pt x="97281" y="48259"/>
                </a:lnTo>
                <a:lnTo>
                  <a:pt x="97281" y="40639"/>
                </a:lnTo>
                <a:lnTo>
                  <a:pt x="96496" y="31750"/>
                </a:lnTo>
                <a:lnTo>
                  <a:pt x="94138" y="24129"/>
                </a:lnTo>
                <a:close/>
              </a:path>
              <a:path w="683260" h="243840">
                <a:moveTo>
                  <a:pt x="582929" y="24129"/>
                </a:moveTo>
                <a:lnTo>
                  <a:pt x="553961" y="24129"/>
                </a:lnTo>
                <a:lnTo>
                  <a:pt x="553961" y="77470"/>
                </a:lnTo>
                <a:lnTo>
                  <a:pt x="540499" y="88900"/>
                </a:lnTo>
                <a:lnTo>
                  <a:pt x="540499" y="95250"/>
                </a:lnTo>
                <a:lnTo>
                  <a:pt x="542201" y="102870"/>
                </a:lnTo>
                <a:lnTo>
                  <a:pt x="548970" y="118109"/>
                </a:lnTo>
                <a:lnTo>
                  <a:pt x="553542" y="124459"/>
                </a:lnTo>
                <a:lnTo>
                  <a:pt x="559295" y="128270"/>
                </a:lnTo>
                <a:lnTo>
                  <a:pt x="582155" y="128270"/>
                </a:lnTo>
                <a:lnTo>
                  <a:pt x="582155" y="102870"/>
                </a:lnTo>
                <a:lnTo>
                  <a:pt x="654799" y="102870"/>
                </a:lnTo>
                <a:lnTo>
                  <a:pt x="654799" y="76200"/>
                </a:lnTo>
                <a:lnTo>
                  <a:pt x="582929" y="76200"/>
                </a:lnTo>
                <a:lnTo>
                  <a:pt x="582929" y="24129"/>
                </a:lnTo>
                <a:close/>
              </a:path>
              <a:path w="683260" h="243840">
                <a:moveTo>
                  <a:pt x="299973" y="24129"/>
                </a:moveTo>
                <a:lnTo>
                  <a:pt x="270509" y="24129"/>
                </a:lnTo>
                <a:lnTo>
                  <a:pt x="270509" y="62229"/>
                </a:lnTo>
                <a:lnTo>
                  <a:pt x="209549" y="62229"/>
                </a:lnTo>
                <a:lnTo>
                  <a:pt x="188721" y="77470"/>
                </a:lnTo>
                <a:lnTo>
                  <a:pt x="189243" y="85089"/>
                </a:lnTo>
                <a:lnTo>
                  <a:pt x="190560" y="92709"/>
                </a:lnTo>
                <a:lnTo>
                  <a:pt x="212851" y="120650"/>
                </a:lnTo>
                <a:lnTo>
                  <a:pt x="227583" y="114300"/>
                </a:lnTo>
                <a:lnTo>
                  <a:pt x="227583" y="88900"/>
                </a:lnTo>
                <a:lnTo>
                  <a:pt x="299973" y="88900"/>
                </a:lnTo>
                <a:lnTo>
                  <a:pt x="299973" y="24129"/>
                </a:lnTo>
                <a:close/>
              </a:path>
              <a:path w="683260" h="243840">
                <a:moveTo>
                  <a:pt x="511194" y="71120"/>
                </a:moveTo>
                <a:lnTo>
                  <a:pt x="470992" y="71120"/>
                </a:lnTo>
                <a:lnTo>
                  <a:pt x="476249" y="72389"/>
                </a:lnTo>
                <a:lnTo>
                  <a:pt x="484377" y="81279"/>
                </a:lnTo>
                <a:lnTo>
                  <a:pt x="486409" y="86359"/>
                </a:lnTo>
                <a:lnTo>
                  <a:pt x="486409" y="100329"/>
                </a:lnTo>
                <a:lnTo>
                  <a:pt x="483488" y="106679"/>
                </a:lnTo>
                <a:lnTo>
                  <a:pt x="471804" y="115570"/>
                </a:lnTo>
                <a:lnTo>
                  <a:pt x="464134" y="116839"/>
                </a:lnTo>
                <a:lnTo>
                  <a:pt x="510227" y="116839"/>
                </a:lnTo>
                <a:lnTo>
                  <a:pt x="511713" y="114300"/>
                </a:lnTo>
                <a:lnTo>
                  <a:pt x="514833" y="104139"/>
                </a:lnTo>
                <a:lnTo>
                  <a:pt x="515873" y="92709"/>
                </a:lnTo>
                <a:lnTo>
                  <a:pt x="515047" y="82550"/>
                </a:lnTo>
                <a:lnTo>
                  <a:pt x="512570" y="73659"/>
                </a:lnTo>
                <a:lnTo>
                  <a:pt x="511194" y="71120"/>
                </a:lnTo>
                <a:close/>
              </a:path>
              <a:path w="683260" h="243840">
                <a:moveTo>
                  <a:pt x="439419" y="24129"/>
                </a:moveTo>
                <a:lnTo>
                  <a:pt x="410209" y="24129"/>
                </a:lnTo>
                <a:lnTo>
                  <a:pt x="410209" y="95250"/>
                </a:lnTo>
                <a:lnTo>
                  <a:pt x="407873" y="101600"/>
                </a:lnTo>
                <a:lnTo>
                  <a:pt x="398564" y="111759"/>
                </a:lnTo>
                <a:lnTo>
                  <a:pt x="392595" y="114300"/>
                </a:lnTo>
                <a:lnTo>
                  <a:pt x="439419" y="114300"/>
                </a:lnTo>
                <a:lnTo>
                  <a:pt x="439419" y="90170"/>
                </a:lnTo>
                <a:lnTo>
                  <a:pt x="441744" y="83820"/>
                </a:lnTo>
                <a:lnTo>
                  <a:pt x="451053" y="73659"/>
                </a:lnTo>
                <a:lnTo>
                  <a:pt x="457111" y="71120"/>
                </a:lnTo>
                <a:lnTo>
                  <a:pt x="511194" y="71120"/>
                </a:lnTo>
                <a:lnTo>
                  <a:pt x="508442" y="66039"/>
                </a:lnTo>
                <a:lnTo>
                  <a:pt x="502665" y="59689"/>
                </a:lnTo>
                <a:lnTo>
                  <a:pt x="501268" y="58419"/>
                </a:lnTo>
                <a:lnTo>
                  <a:pt x="439419" y="58419"/>
                </a:lnTo>
                <a:lnTo>
                  <a:pt x="439419" y="24129"/>
                </a:lnTo>
                <a:close/>
              </a:path>
              <a:path w="683260" h="243840">
                <a:moveTo>
                  <a:pt x="163321" y="105409"/>
                </a:moveTo>
                <a:lnTo>
                  <a:pt x="105409" y="105409"/>
                </a:lnTo>
                <a:lnTo>
                  <a:pt x="110147" y="107950"/>
                </a:lnTo>
                <a:lnTo>
                  <a:pt x="129959" y="107950"/>
                </a:lnTo>
                <a:lnTo>
                  <a:pt x="133857" y="106679"/>
                </a:lnTo>
                <a:lnTo>
                  <a:pt x="163321" y="106679"/>
                </a:lnTo>
                <a:lnTo>
                  <a:pt x="163321" y="105409"/>
                </a:lnTo>
                <a:close/>
              </a:path>
              <a:path w="683260" h="243840">
                <a:moveTo>
                  <a:pt x="163321" y="24129"/>
                </a:moveTo>
                <a:lnTo>
                  <a:pt x="133857" y="24129"/>
                </a:lnTo>
                <a:lnTo>
                  <a:pt x="133857" y="80009"/>
                </a:lnTo>
                <a:lnTo>
                  <a:pt x="128104" y="83820"/>
                </a:lnTo>
                <a:lnTo>
                  <a:pt x="121157" y="85089"/>
                </a:lnTo>
                <a:lnTo>
                  <a:pt x="163321" y="85089"/>
                </a:lnTo>
                <a:lnTo>
                  <a:pt x="163321" y="24129"/>
                </a:lnTo>
                <a:close/>
              </a:path>
              <a:path w="683260" h="243840">
                <a:moveTo>
                  <a:pt x="654799" y="24129"/>
                </a:moveTo>
                <a:lnTo>
                  <a:pt x="625855" y="24129"/>
                </a:lnTo>
                <a:lnTo>
                  <a:pt x="625855" y="76200"/>
                </a:lnTo>
                <a:lnTo>
                  <a:pt x="654799" y="76200"/>
                </a:lnTo>
                <a:lnTo>
                  <a:pt x="654799" y="24129"/>
                </a:lnTo>
                <a:close/>
              </a:path>
              <a:path w="683260" h="243840">
                <a:moveTo>
                  <a:pt x="394741" y="68579"/>
                </a:moveTo>
                <a:lnTo>
                  <a:pt x="385317" y="68579"/>
                </a:lnTo>
                <a:lnTo>
                  <a:pt x="394969" y="69850"/>
                </a:lnTo>
                <a:lnTo>
                  <a:pt x="394741" y="68579"/>
                </a:lnTo>
                <a:close/>
              </a:path>
              <a:path w="683260" h="243840">
                <a:moveTo>
                  <a:pt x="470153" y="45719"/>
                </a:moveTo>
                <a:lnTo>
                  <a:pt x="461338" y="46989"/>
                </a:lnTo>
                <a:lnTo>
                  <a:pt x="453447" y="49529"/>
                </a:lnTo>
                <a:lnTo>
                  <a:pt x="446479" y="53339"/>
                </a:lnTo>
                <a:lnTo>
                  <a:pt x="440435" y="58419"/>
                </a:lnTo>
                <a:lnTo>
                  <a:pt x="501268" y="58419"/>
                </a:lnTo>
                <a:lnTo>
                  <a:pt x="495676" y="53339"/>
                </a:lnTo>
                <a:lnTo>
                  <a:pt x="487929" y="49529"/>
                </a:lnTo>
                <a:lnTo>
                  <a:pt x="479422" y="46989"/>
                </a:lnTo>
                <a:lnTo>
                  <a:pt x="470153" y="45719"/>
                </a:lnTo>
                <a:close/>
              </a:path>
              <a:path w="683260" h="243840">
                <a:moveTo>
                  <a:pt x="61064" y="0"/>
                </a:moveTo>
                <a:lnTo>
                  <a:pt x="41909" y="0"/>
                </a:lnTo>
                <a:lnTo>
                  <a:pt x="33693" y="1269"/>
                </a:lnTo>
                <a:lnTo>
                  <a:pt x="19138" y="8889"/>
                </a:lnTo>
                <a:lnTo>
                  <a:pt x="13461" y="13969"/>
                </a:lnTo>
                <a:lnTo>
                  <a:pt x="9397" y="19050"/>
                </a:lnTo>
                <a:lnTo>
                  <a:pt x="28447" y="36829"/>
                </a:lnTo>
                <a:lnTo>
                  <a:pt x="33527" y="29210"/>
                </a:lnTo>
                <a:lnTo>
                  <a:pt x="40805" y="24129"/>
                </a:lnTo>
                <a:lnTo>
                  <a:pt x="94138" y="24129"/>
                </a:lnTo>
                <a:lnTo>
                  <a:pt x="90209" y="17779"/>
                </a:lnTo>
                <a:lnTo>
                  <a:pt x="84708" y="11429"/>
                </a:lnTo>
                <a:lnTo>
                  <a:pt x="77891" y="6350"/>
                </a:lnTo>
                <a:lnTo>
                  <a:pt x="70010" y="2539"/>
                </a:lnTo>
                <a:lnTo>
                  <a:pt x="61064" y="0"/>
                </a:lnTo>
                <a:close/>
              </a:path>
              <a:path w="683260" h="243840">
                <a:moveTo>
                  <a:pt x="177799" y="0"/>
                </a:moveTo>
                <a:lnTo>
                  <a:pt x="111251" y="0"/>
                </a:lnTo>
                <a:lnTo>
                  <a:pt x="111251" y="24129"/>
                </a:lnTo>
                <a:lnTo>
                  <a:pt x="177799" y="24129"/>
                </a:lnTo>
                <a:lnTo>
                  <a:pt x="177799" y="0"/>
                </a:lnTo>
                <a:close/>
              </a:path>
              <a:path w="683260" h="243840">
                <a:moveTo>
                  <a:pt x="191515" y="0"/>
                </a:moveTo>
                <a:lnTo>
                  <a:pt x="177799" y="0"/>
                </a:lnTo>
                <a:lnTo>
                  <a:pt x="177799" y="24129"/>
                </a:lnTo>
                <a:lnTo>
                  <a:pt x="191515" y="24129"/>
                </a:lnTo>
                <a:lnTo>
                  <a:pt x="191515" y="0"/>
                </a:lnTo>
                <a:close/>
              </a:path>
              <a:path w="683260" h="243840">
                <a:moveTo>
                  <a:pt x="314451" y="0"/>
                </a:moveTo>
                <a:lnTo>
                  <a:pt x="191515" y="0"/>
                </a:lnTo>
                <a:lnTo>
                  <a:pt x="191515" y="24129"/>
                </a:lnTo>
                <a:lnTo>
                  <a:pt x="314451" y="24129"/>
                </a:lnTo>
                <a:lnTo>
                  <a:pt x="314451" y="0"/>
                </a:lnTo>
                <a:close/>
              </a:path>
              <a:path w="683260" h="243840">
                <a:moveTo>
                  <a:pt x="328167" y="0"/>
                </a:moveTo>
                <a:lnTo>
                  <a:pt x="314451" y="0"/>
                </a:lnTo>
                <a:lnTo>
                  <a:pt x="314451" y="24129"/>
                </a:lnTo>
                <a:lnTo>
                  <a:pt x="328167" y="24129"/>
                </a:lnTo>
                <a:lnTo>
                  <a:pt x="328167" y="0"/>
                </a:lnTo>
                <a:close/>
              </a:path>
              <a:path w="683260" h="243840">
                <a:moveTo>
                  <a:pt x="517639" y="0"/>
                </a:moveTo>
                <a:lnTo>
                  <a:pt x="328167" y="0"/>
                </a:lnTo>
                <a:lnTo>
                  <a:pt x="328167" y="24129"/>
                </a:lnTo>
                <a:lnTo>
                  <a:pt x="517639" y="24129"/>
                </a:lnTo>
                <a:lnTo>
                  <a:pt x="517639" y="0"/>
                </a:lnTo>
                <a:close/>
              </a:path>
              <a:path w="683260" h="243840">
                <a:moveTo>
                  <a:pt x="531367" y="0"/>
                </a:moveTo>
                <a:lnTo>
                  <a:pt x="517639" y="0"/>
                </a:lnTo>
                <a:lnTo>
                  <a:pt x="517639" y="24129"/>
                </a:lnTo>
                <a:lnTo>
                  <a:pt x="531367" y="24129"/>
                </a:lnTo>
                <a:lnTo>
                  <a:pt x="531367" y="0"/>
                </a:lnTo>
                <a:close/>
              </a:path>
              <a:path w="683260" h="243840">
                <a:moveTo>
                  <a:pt x="683005" y="0"/>
                </a:moveTo>
                <a:lnTo>
                  <a:pt x="531367" y="0"/>
                </a:lnTo>
                <a:lnTo>
                  <a:pt x="531367" y="24129"/>
                </a:lnTo>
                <a:lnTo>
                  <a:pt x="683005" y="24129"/>
                </a:lnTo>
                <a:lnTo>
                  <a:pt x="683005" y="0"/>
                </a:lnTo>
                <a:close/>
              </a:path>
            </a:pathLst>
          </a:custGeom>
          <a:solidFill>
            <a:srgbClr val="AE1A1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9380" y="1049648"/>
            <a:ext cx="7415242" cy="141904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166481" y="1281926"/>
            <a:ext cx="7609966" cy="480270"/>
            <a:chOff x="901372" y="1658962"/>
            <a:chExt cx="5499100" cy="60388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5182" y="1887562"/>
              <a:ext cx="5494883" cy="19385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1372" y="1658962"/>
              <a:ext cx="5494197" cy="1905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82318" y="2120125"/>
              <a:ext cx="1865960" cy="142646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659475" y="1814925"/>
            <a:ext cx="3566952" cy="542979"/>
            <a:chOff x="1282319" y="2348725"/>
            <a:chExt cx="2362835" cy="614045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82319" y="2348725"/>
              <a:ext cx="1230922" cy="18653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82319" y="2577325"/>
              <a:ext cx="1486941" cy="18653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82319" y="2805925"/>
              <a:ext cx="2362479" cy="156514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659474" y="2352054"/>
            <a:ext cx="4153872" cy="356510"/>
            <a:chOff x="1282319" y="3034220"/>
            <a:chExt cx="3079750" cy="383540"/>
          </a:xfrm>
        </p:grpSpPr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82319" y="3034220"/>
              <a:ext cx="3079661" cy="18547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82319" y="3263125"/>
              <a:ext cx="1981174" cy="154228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1659475" y="2708565"/>
            <a:ext cx="1496105" cy="121502"/>
          </a:xfrm>
          <a:custGeom>
            <a:avLst/>
            <a:gdLst/>
            <a:ahLst/>
            <a:cxnLst/>
            <a:rect l="l" t="t" r="r" b="b"/>
            <a:pathLst>
              <a:path w="1100455" h="140970">
                <a:moveTo>
                  <a:pt x="26060" y="64465"/>
                </a:moveTo>
                <a:lnTo>
                  <a:pt x="14478" y="64465"/>
                </a:lnTo>
                <a:lnTo>
                  <a:pt x="9652" y="66395"/>
                </a:lnTo>
                <a:lnTo>
                  <a:pt x="1930" y="74117"/>
                </a:lnTo>
                <a:lnTo>
                  <a:pt x="0" y="78892"/>
                </a:lnTo>
                <a:lnTo>
                  <a:pt x="0" y="90373"/>
                </a:lnTo>
                <a:lnTo>
                  <a:pt x="1905" y="95199"/>
                </a:lnTo>
                <a:lnTo>
                  <a:pt x="9525" y="102920"/>
                </a:lnTo>
                <a:lnTo>
                  <a:pt x="14427" y="104851"/>
                </a:lnTo>
                <a:lnTo>
                  <a:pt x="26111" y="104851"/>
                </a:lnTo>
                <a:lnTo>
                  <a:pt x="30886" y="102895"/>
                </a:lnTo>
                <a:lnTo>
                  <a:pt x="38608" y="95072"/>
                </a:lnTo>
                <a:lnTo>
                  <a:pt x="40497" y="90373"/>
                </a:lnTo>
                <a:lnTo>
                  <a:pt x="40538" y="78892"/>
                </a:lnTo>
                <a:lnTo>
                  <a:pt x="38608" y="74117"/>
                </a:lnTo>
                <a:lnTo>
                  <a:pt x="30886" y="66395"/>
                </a:lnTo>
                <a:lnTo>
                  <a:pt x="26060" y="64465"/>
                </a:lnTo>
                <a:close/>
              </a:path>
              <a:path w="1100455" h="140970">
                <a:moveTo>
                  <a:pt x="634441" y="50596"/>
                </a:moveTo>
                <a:lnTo>
                  <a:pt x="623011" y="50596"/>
                </a:lnTo>
                <a:lnTo>
                  <a:pt x="623011" y="71932"/>
                </a:lnTo>
                <a:lnTo>
                  <a:pt x="591820" y="71932"/>
                </a:lnTo>
                <a:lnTo>
                  <a:pt x="585393" y="74447"/>
                </a:lnTo>
                <a:lnTo>
                  <a:pt x="575132" y="84505"/>
                </a:lnTo>
                <a:lnTo>
                  <a:pt x="572566" y="91236"/>
                </a:lnTo>
                <a:lnTo>
                  <a:pt x="572622" y="108432"/>
                </a:lnTo>
                <a:lnTo>
                  <a:pt x="574446" y="115874"/>
                </a:lnTo>
                <a:lnTo>
                  <a:pt x="581964" y="129489"/>
                </a:lnTo>
                <a:lnTo>
                  <a:pt x="586841" y="135178"/>
                </a:lnTo>
                <a:lnTo>
                  <a:pt x="592836" y="139750"/>
                </a:lnTo>
                <a:lnTo>
                  <a:pt x="601980" y="132892"/>
                </a:lnTo>
                <a:lnTo>
                  <a:pt x="594312" y="125910"/>
                </a:lnTo>
                <a:lnTo>
                  <a:pt x="588835" y="118071"/>
                </a:lnTo>
                <a:lnTo>
                  <a:pt x="585549" y="109375"/>
                </a:lnTo>
                <a:lnTo>
                  <a:pt x="584454" y="99821"/>
                </a:lnTo>
                <a:lnTo>
                  <a:pt x="584454" y="94335"/>
                </a:lnTo>
                <a:lnTo>
                  <a:pt x="586028" y="90042"/>
                </a:lnTo>
                <a:lnTo>
                  <a:pt x="592328" y="83845"/>
                </a:lnTo>
                <a:lnTo>
                  <a:pt x="596493" y="82295"/>
                </a:lnTo>
                <a:lnTo>
                  <a:pt x="634441" y="82295"/>
                </a:lnTo>
                <a:lnTo>
                  <a:pt x="634441" y="50596"/>
                </a:lnTo>
                <a:close/>
              </a:path>
              <a:path w="1100455" h="140970">
                <a:moveTo>
                  <a:pt x="368655" y="106832"/>
                </a:moveTo>
                <a:lnTo>
                  <a:pt x="357073" y="106832"/>
                </a:lnTo>
                <a:lnTo>
                  <a:pt x="357073" y="138683"/>
                </a:lnTo>
                <a:lnTo>
                  <a:pt x="368655" y="138683"/>
                </a:lnTo>
                <a:lnTo>
                  <a:pt x="368655" y="106832"/>
                </a:lnTo>
                <a:close/>
              </a:path>
              <a:path w="1100455" h="140970">
                <a:moveTo>
                  <a:pt x="410108" y="50596"/>
                </a:moveTo>
                <a:lnTo>
                  <a:pt x="398678" y="50596"/>
                </a:lnTo>
                <a:lnTo>
                  <a:pt x="398678" y="138683"/>
                </a:lnTo>
                <a:lnTo>
                  <a:pt x="410108" y="138683"/>
                </a:lnTo>
                <a:lnTo>
                  <a:pt x="410108" y="50596"/>
                </a:lnTo>
                <a:close/>
              </a:path>
              <a:path w="1100455" h="140970">
                <a:moveTo>
                  <a:pt x="549706" y="106832"/>
                </a:moveTo>
                <a:lnTo>
                  <a:pt x="538124" y="106832"/>
                </a:lnTo>
                <a:lnTo>
                  <a:pt x="538124" y="138683"/>
                </a:lnTo>
                <a:lnTo>
                  <a:pt x="549706" y="138683"/>
                </a:lnTo>
                <a:lnTo>
                  <a:pt x="549706" y="106832"/>
                </a:lnTo>
                <a:close/>
              </a:path>
              <a:path w="1100455" h="140970">
                <a:moveTo>
                  <a:pt x="634441" y="82295"/>
                </a:moveTo>
                <a:lnTo>
                  <a:pt x="623011" y="82295"/>
                </a:lnTo>
                <a:lnTo>
                  <a:pt x="623011" y="138683"/>
                </a:lnTo>
                <a:lnTo>
                  <a:pt x="634441" y="138683"/>
                </a:lnTo>
                <a:lnTo>
                  <a:pt x="634441" y="82295"/>
                </a:lnTo>
                <a:close/>
              </a:path>
              <a:path w="1100455" h="140970">
                <a:moveTo>
                  <a:pt x="676046" y="50596"/>
                </a:moveTo>
                <a:lnTo>
                  <a:pt x="664616" y="50596"/>
                </a:lnTo>
                <a:lnTo>
                  <a:pt x="664616" y="138683"/>
                </a:lnTo>
                <a:lnTo>
                  <a:pt x="676046" y="138683"/>
                </a:lnTo>
                <a:lnTo>
                  <a:pt x="676046" y="50596"/>
                </a:lnTo>
                <a:close/>
              </a:path>
              <a:path w="1100455" h="140970">
                <a:moveTo>
                  <a:pt x="325374" y="50596"/>
                </a:moveTo>
                <a:lnTo>
                  <a:pt x="313182" y="50596"/>
                </a:lnTo>
                <a:lnTo>
                  <a:pt x="317550" y="54457"/>
                </a:lnTo>
                <a:lnTo>
                  <a:pt x="319735" y="59283"/>
                </a:lnTo>
                <a:lnTo>
                  <a:pt x="319735" y="69646"/>
                </a:lnTo>
                <a:lnTo>
                  <a:pt x="317906" y="73304"/>
                </a:lnTo>
                <a:lnTo>
                  <a:pt x="310591" y="78790"/>
                </a:lnTo>
                <a:lnTo>
                  <a:pt x="305104" y="80975"/>
                </a:lnTo>
                <a:lnTo>
                  <a:pt x="297789" y="82600"/>
                </a:lnTo>
                <a:lnTo>
                  <a:pt x="299180" y="90387"/>
                </a:lnTo>
                <a:lnTo>
                  <a:pt x="323138" y="117805"/>
                </a:lnTo>
                <a:lnTo>
                  <a:pt x="332384" y="117805"/>
                </a:lnTo>
                <a:lnTo>
                  <a:pt x="339832" y="117119"/>
                </a:lnTo>
                <a:lnTo>
                  <a:pt x="346329" y="115061"/>
                </a:lnTo>
                <a:lnTo>
                  <a:pt x="351872" y="111632"/>
                </a:lnTo>
                <a:lnTo>
                  <a:pt x="356026" y="107289"/>
                </a:lnTo>
                <a:lnTo>
                  <a:pt x="327152" y="107289"/>
                </a:lnTo>
                <a:lnTo>
                  <a:pt x="321767" y="105308"/>
                </a:lnTo>
                <a:lnTo>
                  <a:pt x="314045" y="97383"/>
                </a:lnTo>
                <a:lnTo>
                  <a:pt x="311759" y="92913"/>
                </a:lnTo>
                <a:lnTo>
                  <a:pt x="311048" y="87934"/>
                </a:lnTo>
                <a:lnTo>
                  <a:pt x="317144" y="86512"/>
                </a:lnTo>
                <a:lnTo>
                  <a:pt x="322072" y="83921"/>
                </a:lnTo>
                <a:lnTo>
                  <a:pt x="329590" y="76403"/>
                </a:lnTo>
                <a:lnTo>
                  <a:pt x="331470" y="71932"/>
                </a:lnTo>
                <a:lnTo>
                  <a:pt x="331470" y="60756"/>
                </a:lnTo>
                <a:lnTo>
                  <a:pt x="329438" y="55575"/>
                </a:lnTo>
                <a:lnTo>
                  <a:pt x="325374" y="51206"/>
                </a:lnTo>
                <a:lnTo>
                  <a:pt x="325374" y="50596"/>
                </a:lnTo>
                <a:close/>
              </a:path>
              <a:path w="1100455" h="140970">
                <a:moveTo>
                  <a:pt x="506425" y="50596"/>
                </a:moveTo>
                <a:lnTo>
                  <a:pt x="494233" y="50596"/>
                </a:lnTo>
                <a:lnTo>
                  <a:pt x="498602" y="54457"/>
                </a:lnTo>
                <a:lnTo>
                  <a:pt x="500786" y="59283"/>
                </a:lnTo>
                <a:lnTo>
                  <a:pt x="500786" y="69646"/>
                </a:lnTo>
                <a:lnTo>
                  <a:pt x="498957" y="73304"/>
                </a:lnTo>
                <a:lnTo>
                  <a:pt x="491642" y="78790"/>
                </a:lnTo>
                <a:lnTo>
                  <a:pt x="486156" y="80975"/>
                </a:lnTo>
                <a:lnTo>
                  <a:pt x="478840" y="82600"/>
                </a:lnTo>
                <a:lnTo>
                  <a:pt x="480231" y="90387"/>
                </a:lnTo>
                <a:lnTo>
                  <a:pt x="504190" y="117805"/>
                </a:lnTo>
                <a:lnTo>
                  <a:pt x="513435" y="117805"/>
                </a:lnTo>
                <a:lnTo>
                  <a:pt x="520884" y="117119"/>
                </a:lnTo>
                <a:lnTo>
                  <a:pt x="527380" y="115061"/>
                </a:lnTo>
                <a:lnTo>
                  <a:pt x="532923" y="111632"/>
                </a:lnTo>
                <a:lnTo>
                  <a:pt x="537077" y="107289"/>
                </a:lnTo>
                <a:lnTo>
                  <a:pt x="508203" y="107289"/>
                </a:lnTo>
                <a:lnTo>
                  <a:pt x="502818" y="105308"/>
                </a:lnTo>
                <a:lnTo>
                  <a:pt x="495096" y="97383"/>
                </a:lnTo>
                <a:lnTo>
                  <a:pt x="492810" y="92913"/>
                </a:lnTo>
                <a:lnTo>
                  <a:pt x="492099" y="87934"/>
                </a:lnTo>
                <a:lnTo>
                  <a:pt x="498195" y="86512"/>
                </a:lnTo>
                <a:lnTo>
                  <a:pt x="503123" y="83921"/>
                </a:lnTo>
                <a:lnTo>
                  <a:pt x="510641" y="76403"/>
                </a:lnTo>
                <a:lnTo>
                  <a:pt x="512521" y="71932"/>
                </a:lnTo>
                <a:lnTo>
                  <a:pt x="512521" y="60756"/>
                </a:lnTo>
                <a:lnTo>
                  <a:pt x="510489" y="55575"/>
                </a:lnTo>
                <a:lnTo>
                  <a:pt x="506425" y="51206"/>
                </a:lnTo>
                <a:lnTo>
                  <a:pt x="506425" y="50596"/>
                </a:lnTo>
                <a:close/>
              </a:path>
              <a:path w="1100455" h="140970">
                <a:moveTo>
                  <a:pt x="368655" y="50596"/>
                </a:moveTo>
                <a:lnTo>
                  <a:pt x="357225" y="50596"/>
                </a:lnTo>
                <a:lnTo>
                  <a:pt x="357132" y="90387"/>
                </a:lnTo>
                <a:lnTo>
                  <a:pt x="355092" y="96240"/>
                </a:lnTo>
                <a:lnTo>
                  <a:pt x="346557" y="105079"/>
                </a:lnTo>
                <a:lnTo>
                  <a:pt x="340969" y="107289"/>
                </a:lnTo>
                <a:lnTo>
                  <a:pt x="356026" y="107289"/>
                </a:lnTo>
                <a:lnTo>
                  <a:pt x="356463" y="106832"/>
                </a:lnTo>
                <a:lnTo>
                  <a:pt x="368655" y="106832"/>
                </a:lnTo>
                <a:lnTo>
                  <a:pt x="368655" y="50596"/>
                </a:lnTo>
                <a:close/>
              </a:path>
              <a:path w="1100455" h="140970">
                <a:moveTo>
                  <a:pt x="549706" y="50596"/>
                </a:moveTo>
                <a:lnTo>
                  <a:pt x="538276" y="50596"/>
                </a:lnTo>
                <a:lnTo>
                  <a:pt x="538183" y="90387"/>
                </a:lnTo>
                <a:lnTo>
                  <a:pt x="536143" y="96240"/>
                </a:lnTo>
                <a:lnTo>
                  <a:pt x="527608" y="105079"/>
                </a:lnTo>
                <a:lnTo>
                  <a:pt x="522020" y="107289"/>
                </a:lnTo>
                <a:lnTo>
                  <a:pt x="537077" y="107289"/>
                </a:lnTo>
                <a:lnTo>
                  <a:pt x="537514" y="106832"/>
                </a:lnTo>
                <a:lnTo>
                  <a:pt x="549706" y="106832"/>
                </a:lnTo>
                <a:lnTo>
                  <a:pt x="549706" y="50596"/>
                </a:lnTo>
                <a:close/>
              </a:path>
              <a:path w="1100455" h="140970">
                <a:moveTo>
                  <a:pt x="455676" y="50596"/>
                </a:moveTo>
                <a:lnTo>
                  <a:pt x="444398" y="50596"/>
                </a:lnTo>
                <a:lnTo>
                  <a:pt x="444398" y="81686"/>
                </a:lnTo>
                <a:lnTo>
                  <a:pt x="434949" y="88391"/>
                </a:lnTo>
                <a:lnTo>
                  <a:pt x="435152" y="96519"/>
                </a:lnTo>
                <a:lnTo>
                  <a:pt x="437946" y="102768"/>
                </a:lnTo>
                <a:lnTo>
                  <a:pt x="443331" y="107137"/>
                </a:lnTo>
                <a:lnTo>
                  <a:pt x="455676" y="107137"/>
                </a:lnTo>
                <a:lnTo>
                  <a:pt x="455676" y="50596"/>
                </a:lnTo>
                <a:close/>
              </a:path>
              <a:path w="1100455" h="140970">
                <a:moveTo>
                  <a:pt x="380238" y="40843"/>
                </a:moveTo>
                <a:lnTo>
                  <a:pt x="287426" y="40843"/>
                </a:lnTo>
                <a:lnTo>
                  <a:pt x="287426" y="50596"/>
                </a:lnTo>
                <a:lnTo>
                  <a:pt x="380238" y="50596"/>
                </a:lnTo>
                <a:lnTo>
                  <a:pt x="380238" y="40843"/>
                </a:lnTo>
                <a:close/>
              </a:path>
              <a:path w="1100455" h="140970">
                <a:moveTo>
                  <a:pt x="387096" y="40843"/>
                </a:moveTo>
                <a:lnTo>
                  <a:pt x="380238" y="40843"/>
                </a:lnTo>
                <a:lnTo>
                  <a:pt x="380238" y="50596"/>
                </a:lnTo>
                <a:lnTo>
                  <a:pt x="387096" y="50596"/>
                </a:lnTo>
                <a:lnTo>
                  <a:pt x="387096" y="40843"/>
                </a:lnTo>
                <a:close/>
              </a:path>
              <a:path w="1100455" h="140970">
                <a:moveTo>
                  <a:pt x="421843" y="40843"/>
                </a:moveTo>
                <a:lnTo>
                  <a:pt x="387096" y="40843"/>
                </a:lnTo>
                <a:lnTo>
                  <a:pt x="387096" y="50596"/>
                </a:lnTo>
                <a:lnTo>
                  <a:pt x="421843" y="50596"/>
                </a:lnTo>
                <a:lnTo>
                  <a:pt x="421843" y="40843"/>
                </a:lnTo>
                <a:close/>
              </a:path>
              <a:path w="1100455" h="140970">
                <a:moveTo>
                  <a:pt x="428548" y="40843"/>
                </a:moveTo>
                <a:lnTo>
                  <a:pt x="421843" y="40843"/>
                </a:lnTo>
                <a:lnTo>
                  <a:pt x="421843" y="50596"/>
                </a:lnTo>
                <a:lnTo>
                  <a:pt x="428548" y="50596"/>
                </a:lnTo>
                <a:lnTo>
                  <a:pt x="428548" y="40843"/>
                </a:lnTo>
                <a:close/>
              </a:path>
              <a:path w="1100455" h="140970">
                <a:moveTo>
                  <a:pt x="561441" y="40843"/>
                </a:moveTo>
                <a:lnTo>
                  <a:pt x="428548" y="40843"/>
                </a:lnTo>
                <a:lnTo>
                  <a:pt x="428548" y="50596"/>
                </a:lnTo>
                <a:lnTo>
                  <a:pt x="561441" y="50596"/>
                </a:lnTo>
                <a:lnTo>
                  <a:pt x="561441" y="40843"/>
                </a:lnTo>
                <a:close/>
              </a:path>
              <a:path w="1100455" h="140970">
                <a:moveTo>
                  <a:pt x="568147" y="40843"/>
                </a:moveTo>
                <a:lnTo>
                  <a:pt x="561441" y="40843"/>
                </a:lnTo>
                <a:lnTo>
                  <a:pt x="561441" y="50596"/>
                </a:lnTo>
                <a:lnTo>
                  <a:pt x="568147" y="50596"/>
                </a:lnTo>
                <a:lnTo>
                  <a:pt x="568147" y="40843"/>
                </a:lnTo>
                <a:close/>
              </a:path>
              <a:path w="1100455" h="140970">
                <a:moveTo>
                  <a:pt x="646176" y="40843"/>
                </a:moveTo>
                <a:lnTo>
                  <a:pt x="568147" y="40843"/>
                </a:lnTo>
                <a:lnTo>
                  <a:pt x="568147" y="50596"/>
                </a:lnTo>
                <a:lnTo>
                  <a:pt x="646176" y="50596"/>
                </a:lnTo>
                <a:lnTo>
                  <a:pt x="646176" y="40843"/>
                </a:lnTo>
                <a:close/>
              </a:path>
              <a:path w="1100455" h="140970">
                <a:moveTo>
                  <a:pt x="652881" y="40843"/>
                </a:moveTo>
                <a:lnTo>
                  <a:pt x="646176" y="40843"/>
                </a:lnTo>
                <a:lnTo>
                  <a:pt x="646176" y="50596"/>
                </a:lnTo>
                <a:lnTo>
                  <a:pt x="652881" y="50596"/>
                </a:lnTo>
                <a:lnTo>
                  <a:pt x="652881" y="40843"/>
                </a:lnTo>
                <a:close/>
              </a:path>
              <a:path w="1100455" h="140970">
                <a:moveTo>
                  <a:pt x="694486" y="40843"/>
                </a:moveTo>
                <a:lnTo>
                  <a:pt x="652881" y="40843"/>
                </a:lnTo>
                <a:lnTo>
                  <a:pt x="652881" y="50596"/>
                </a:lnTo>
                <a:lnTo>
                  <a:pt x="694486" y="50596"/>
                </a:lnTo>
                <a:lnTo>
                  <a:pt x="694486" y="40843"/>
                </a:lnTo>
                <a:close/>
              </a:path>
              <a:path w="1100455" h="140970">
                <a:moveTo>
                  <a:pt x="375970" y="0"/>
                </a:moveTo>
                <a:lnTo>
                  <a:pt x="362864" y="3047"/>
                </a:lnTo>
                <a:lnTo>
                  <a:pt x="375361" y="17373"/>
                </a:lnTo>
                <a:lnTo>
                  <a:pt x="381085" y="23812"/>
                </a:lnTo>
                <a:lnTo>
                  <a:pt x="386829" y="29870"/>
                </a:lnTo>
                <a:lnTo>
                  <a:pt x="392591" y="35547"/>
                </a:lnTo>
                <a:lnTo>
                  <a:pt x="398373" y="40843"/>
                </a:lnTo>
                <a:lnTo>
                  <a:pt x="409041" y="40843"/>
                </a:lnTo>
                <a:lnTo>
                  <a:pt x="375970" y="0"/>
                </a:lnTo>
                <a:close/>
              </a:path>
              <a:path w="1100455" h="140970">
                <a:moveTo>
                  <a:pt x="746455" y="81991"/>
                </a:moveTo>
                <a:lnTo>
                  <a:pt x="737768" y="88849"/>
                </a:lnTo>
                <a:lnTo>
                  <a:pt x="777087" y="140360"/>
                </a:lnTo>
                <a:lnTo>
                  <a:pt x="786384" y="134264"/>
                </a:lnTo>
                <a:lnTo>
                  <a:pt x="768553" y="111099"/>
                </a:lnTo>
                <a:lnTo>
                  <a:pt x="766203" y="107949"/>
                </a:lnTo>
                <a:lnTo>
                  <a:pt x="762698" y="103733"/>
                </a:lnTo>
                <a:lnTo>
                  <a:pt x="758037" y="98450"/>
                </a:lnTo>
                <a:lnTo>
                  <a:pt x="758342" y="97993"/>
                </a:lnTo>
                <a:lnTo>
                  <a:pt x="769560" y="97993"/>
                </a:lnTo>
                <a:lnTo>
                  <a:pt x="773214" y="96672"/>
                </a:lnTo>
                <a:lnTo>
                  <a:pt x="776478" y="93725"/>
                </a:lnTo>
                <a:lnTo>
                  <a:pt x="823569" y="93725"/>
                </a:lnTo>
                <a:lnTo>
                  <a:pt x="823569" y="88849"/>
                </a:lnTo>
                <a:lnTo>
                  <a:pt x="754926" y="88849"/>
                </a:lnTo>
                <a:lnTo>
                  <a:pt x="750303" y="86563"/>
                </a:lnTo>
                <a:lnTo>
                  <a:pt x="746455" y="81991"/>
                </a:lnTo>
                <a:close/>
              </a:path>
              <a:path w="1100455" h="140970">
                <a:moveTo>
                  <a:pt x="823569" y="96164"/>
                </a:moveTo>
                <a:lnTo>
                  <a:pt x="811987" y="96164"/>
                </a:lnTo>
                <a:lnTo>
                  <a:pt x="811987" y="138683"/>
                </a:lnTo>
                <a:lnTo>
                  <a:pt x="823569" y="138683"/>
                </a:lnTo>
                <a:lnTo>
                  <a:pt x="823569" y="96164"/>
                </a:lnTo>
                <a:close/>
              </a:path>
              <a:path w="1100455" h="140970">
                <a:moveTo>
                  <a:pt x="907072" y="112013"/>
                </a:moveTo>
                <a:lnTo>
                  <a:pt x="895642" y="112013"/>
                </a:lnTo>
                <a:lnTo>
                  <a:pt x="895642" y="138683"/>
                </a:lnTo>
                <a:lnTo>
                  <a:pt x="907072" y="138683"/>
                </a:lnTo>
                <a:lnTo>
                  <a:pt x="907072" y="112013"/>
                </a:lnTo>
                <a:close/>
              </a:path>
              <a:path w="1100455" h="140970">
                <a:moveTo>
                  <a:pt x="1003541" y="108508"/>
                </a:moveTo>
                <a:lnTo>
                  <a:pt x="991958" y="108508"/>
                </a:lnTo>
                <a:lnTo>
                  <a:pt x="991958" y="138683"/>
                </a:lnTo>
                <a:lnTo>
                  <a:pt x="1003541" y="138683"/>
                </a:lnTo>
                <a:lnTo>
                  <a:pt x="1003541" y="108508"/>
                </a:lnTo>
                <a:close/>
              </a:path>
              <a:path w="1100455" h="140970">
                <a:moveTo>
                  <a:pt x="1081570" y="89153"/>
                </a:moveTo>
                <a:lnTo>
                  <a:pt x="1070140" y="89153"/>
                </a:lnTo>
                <a:lnTo>
                  <a:pt x="1070140" y="138683"/>
                </a:lnTo>
                <a:lnTo>
                  <a:pt x="1081570" y="138683"/>
                </a:lnTo>
                <a:lnTo>
                  <a:pt x="1081570" y="89153"/>
                </a:lnTo>
                <a:close/>
              </a:path>
              <a:path w="1100455" h="140970">
                <a:moveTo>
                  <a:pt x="875153" y="65227"/>
                </a:moveTo>
                <a:lnTo>
                  <a:pt x="845502" y="101498"/>
                </a:lnTo>
                <a:lnTo>
                  <a:pt x="848245" y="108203"/>
                </a:lnTo>
                <a:lnTo>
                  <a:pt x="859218" y="118567"/>
                </a:lnTo>
                <a:lnTo>
                  <a:pt x="865822" y="121157"/>
                </a:lnTo>
                <a:lnTo>
                  <a:pt x="882992" y="121157"/>
                </a:lnTo>
                <a:lnTo>
                  <a:pt x="890155" y="118109"/>
                </a:lnTo>
                <a:lnTo>
                  <a:pt x="895032" y="112013"/>
                </a:lnTo>
                <a:lnTo>
                  <a:pt x="907072" y="112013"/>
                </a:lnTo>
                <a:lnTo>
                  <a:pt x="907072" y="110794"/>
                </a:lnTo>
                <a:lnTo>
                  <a:pt x="870242" y="110794"/>
                </a:lnTo>
                <a:lnTo>
                  <a:pt x="865949" y="109118"/>
                </a:lnTo>
                <a:lnTo>
                  <a:pt x="859345" y="102412"/>
                </a:lnTo>
                <a:lnTo>
                  <a:pt x="857793" y="98450"/>
                </a:lnTo>
                <a:lnTo>
                  <a:pt x="857721" y="86461"/>
                </a:lnTo>
                <a:lnTo>
                  <a:pt x="860259" y="81686"/>
                </a:lnTo>
                <a:lnTo>
                  <a:pt x="870521" y="75590"/>
                </a:lnTo>
                <a:lnTo>
                  <a:pt x="876388" y="74929"/>
                </a:lnTo>
                <a:lnTo>
                  <a:pt x="882822" y="74929"/>
                </a:lnTo>
                <a:lnTo>
                  <a:pt x="881926" y="65836"/>
                </a:lnTo>
                <a:lnTo>
                  <a:pt x="875153" y="65227"/>
                </a:lnTo>
                <a:close/>
              </a:path>
              <a:path w="1100455" h="140970">
                <a:moveTo>
                  <a:pt x="954620" y="40843"/>
                </a:moveTo>
                <a:lnTo>
                  <a:pt x="925512" y="40843"/>
                </a:lnTo>
                <a:lnTo>
                  <a:pt x="925512" y="50596"/>
                </a:lnTo>
                <a:lnTo>
                  <a:pt x="940752" y="50596"/>
                </a:lnTo>
                <a:lnTo>
                  <a:pt x="940752" y="51206"/>
                </a:lnTo>
                <a:lnTo>
                  <a:pt x="938923" y="52120"/>
                </a:lnTo>
                <a:lnTo>
                  <a:pt x="937272" y="53670"/>
                </a:lnTo>
                <a:lnTo>
                  <a:pt x="934326" y="58038"/>
                </a:lnTo>
                <a:lnTo>
                  <a:pt x="933589" y="60655"/>
                </a:lnTo>
                <a:lnTo>
                  <a:pt x="933589" y="68275"/>
                </a:lnTo>
                <a:lnTo>
                  <a:pt x="934961" y="71932"/>
                </a:lnTo>
                <a:lnTo>
                  <a:pt x="940447" y="77419"/>
                </a:lnTo>
                <a:lnTo>
                  <a:pt x="943851" y="79044"/>
                </a:lnTo>
                <a:lnTo>
                  <a:pt x="947915" y="79552"/>
                </a:lnTo>
                <a:lnTo>
                  <a:pt x="947915" y="80162"/>
                </a:lnTo>
                <a:lnTo>
                  <a:pt x="944359" y="81076"/>
                </a:lnTo>
                <a:lnTo>
                  <a:pt x="941260" y="83057"/>
                </a:lnTo>
                <a:lnTo>
                  <a:pt x="935977" y="89153"/>
                </a:lnTo>
                <a:lnTo>
                  <a:pt x="934656" y="92963"/>
                </a:lnTo>
                <a:lnTo>
                  <a:pt x="934691" y="104012"/>
                </a:lnTo>
                <a:lnTo>
                  <a:pt x="937145" y="109397"/>
                </a:lnTo>
                <a:lnTo>
                  <a:pt x="947102" y="118440"/>
                </a:lnTo>
                <a:lnTo>
                  <a:pt x="954112" y="120700"/>
                </a:lnTo>
                <a:lnTo>
                  <a:pt x="970267" y="120700"/>
                </a:lnTo>
                <a:lnTo>
                  <a:pt x="976160" y="119430"/>
                </a:lnTo>
                <a:lnTo>
                  <a:pt x="985507" y="114350"/>
                </a:lnTo>
                <a:lnTo>
                  <a:pt x="989012" y="111556"/>
                </a:lnTo>
                <a:lnTo>
                  <a:pt x="989830" y="110489"/>
                </a:lnTo>
                <a:lnTo>
                  <a:pt x="958227" y="110489"/>
                </a:lnTo>
                <a:lnTo>
                  <a:pt x="953808" y="109194"/>
                </a:lnTo>
                <a:lnTo>
                  <a:pt x="948118" y="104012"/>
                </a:lnTo>
                <a:lnTo>
                  <a:pt x="946787" y="101041"/>
                </a:lnTo>
                <a:lnTo>
                  <a:pt x="946696" y="93319"/>
                </a:lnTo>
                <a:lnTo>
                  <a:pt x="948016" y="90347"/>
                </a:lnTo>
                <a:lnTo>
                  <a:pt x="953300" y="85978"/>
                </a:lnTo>
                <a:lnTo>
                  <a:pt x="957262" y="84886"/>
                </a:lnTo>
                <a:lnTo>
                  <a:pt x="971994" y="84886"/>
                </a:lnTo>
                <a:lnTo>
                  <a:pt x="971994" y="74828"/>
                </a:lnTo>
                <a:lnTo>
                  <a:pt x="956602" y="74828"/>
                </a:lnTo>
                <a:lnTo>
                  <a:pt x="952512" y="73736"/>
                </a:lnTo>
                <a:lnTo>
                  <a:pt x="947127" y="69367"/>
                </a:lnTo>
                <a:lnTo>
                  <a:pt x="945781" y="66547"/>
                </a:lnTo>
                <a:lnTo>
                  <a:pt x="945781" y="57099"/>
                </a:lnTo>
                <a:lnTo>
                  <a:pt x="949490" y="52933"/>
                </a:lnTo>
                <a:lnTo>
                  <a:pt x="956906" y="50596"/>
                </a:lnTo>
                <a:lnTo>
                  <a:pt x="954620" y="40843"/>
                </a:lnTo>
                <a:close/>
              </a:path>
              <a:path w="1100455" h="140970">
                <a:moveTo>
                  <a:pt x="907072" y="50596"/>
                </a:moveTo>
                <a:lnTo>
                  <a:pt x="895642" y="50596"/>
                </a:lnTo>
                <a:lnTo>
                  <a:pt x="895642" y="94995"/>
                </a:lnTo>
                <a:lnTo>
                  <a:pt x="893787" y="100253"/>
                </a:lnTo>
                <a:lnTo>
                  <a:pt x="886371" y="108686"/>
                </a:lnTo>
                <a:lnTo>
                  <a:pt x="881519" y="110794"/>
                </a:lnTo>
                <a:lnTo>
                  <a:pt x="907072" y="110794"/>
                </a:lnTo>
                <a:lnTo>
                  <a:pt x="907072" y="50596"/>
                </a:lnTo>
                <a:close/>
              </a:path>
              <a:path w="1100455" h="140970">
                <a:moveTo>
                  <a:pt x="1003541" y="50596"/>
                </a:moveTo>
                <a:lnTo>
                  <a:pt x="992111" y="50596"/>
                </a:lnTo>
                <a:lnTo>
                  <a:pt x="992111" y="91643"/>
                </a:lnTo>
                <a:lnTo>
                  <a:pt x="989647" y="97789"/>
                </a:lnTo>
                <a:lnTo>
                  <a:pt x="979792" y="107949"/>
                </a:lnTo>
                <a:lnTo>
                  <a:pt x="972959" y="110489"/>
                </a:lnTo>
                <a:lnTo>
                  <a:pt x="989830" y="110489"/>
                </a:lnTo>
                <a:lnTo>
                  <a:pt x="991349" y="108508"/>
                </a:lnTo>
                <a:lnTo>
                  <a:pt x="1003541" y="108508"/>
                </a:lnTo>
                <a:lnTo>
                  <a:pt x="1003541" y="50596"/>
                </a:lnTo>
                <a:close/>
              </a:path>
              <a:path w="1100455" h="140970">
                <a:moveTo>
                  <a:pt x="1081570" y="50596"/>
                </a:moveTo>
                <a:lnTo>
                  <a:pt x="1070140" y="50596"/>
                </a:lnTo>
                <a:lnTo>
                  <a:pt x="1070140" y="78790"/>
                </a:lnTo>
                <a:lnTo>
                  <a:pt x="1031125" y="78790"/>
                </a:lnTo>
                <a:lnTo>
                  <a:pt x="1022717" y="85547"/>
                </a:lnTo>
                <a:lnTo>
                  <a:pt x="1022591" y="89814"/>
                </a:lnTo>
                <a:lnTo>
                  <a:pt x="1023531" y="93725"/>
                </a:lnTo>
                <a:lnTo>
                  <a:pt x="1027290" y="101041"/>
                </a:lnTo>
                <a:lnTo>
                  <a:pt x="1029703" y="103784"/>
                </a:lnTo>
                <a:lnTo>
                  <a:pt x="1032649" y="105613"/>
                </a:lnTo>
                <a:lnTo>
                  <a:pt x="1039660" y="103174"/>
                </a:lnTo>
                <a:lnTo>
                  <a:pt x="1039660" y="89153"/>
                </a:lnTo>
                <a:lnTo>
                  <a:pt x="1081570" y="89153"/>
                </a:lnTo>
                <a:lnTo>
                  <a:pt x="1081570" y="50596"/>
                </a:lnTo>
                <a:close/>
              </a:path>
              <a:path w="1100455" h="140970">
                <a:moveTo>
                  <a:pt x="769560" y="97993"/>
                </a:moveTo>
                <a:lnTo>
                  <a:pt x="758342" y="97993"/>
                </a:lnTo>
                <a:lnTo>
                  <a:pt x="759256" y="98297"/>
                </a:lnTo>
                <a:lnTo>
                  <a:pt x="760933" y="98450"/>
                </a:lnTo>
                <a:lnTo>
                  <a:pt x="763371" y="98450"/>
                </a:lnTo>
                <a:lnTo>
                  <a:pt x="768858" y="98247"/>
                </a:lnTo>
                <a:lnTo>
                  <a:pt x="769560" y="97993"/>
                </a:lnTo>
                <a:close/>
              </a:path>
              <a:path w="1100455" h="140970">
                <a:moveTo>
                  <a:pt x="823569" y="93725"/>
                </a:moveTo>
                <a:lnTo>
                  <a:pt x="776478" y="93725"/>
                </a:lnTo>
                <a:lnTo>
                  <a:pt x="782878" y="96164"/>
                </a:lnTo>
                <a:lnTo>
                  <a:pt x="790041" y="97383"/>
                </a:lnTo>
                <a:lnTo>
                  <a:pt x="803541" y="97383"/>
                </a:lnTo>
                <a:lnTo>
                  <a:pt x="808215" y="96977"/>
                </a:lnTo>
                <a:lnTo>
                  <a:pt x="811987" y="96164"/>
                </a:lnTo>
                <a:lnTo>
                  <a:pt x="823569" y="96164"/>
                </a:lnTo>
                <a:lnTo>
                  <a:pt x="823569" y="93725"/>
                </a:lnTo>
                <a:close/>
              </a:path>
              <a:path w="1100455" h="140970">
                <a:moveTo>
                  <a:pt x="781812" y="50596"/>
                </a:moveTo>
                <a:lnTo>
                  <a:pt x="770382" y="50596"/>
                </a:lnTo>
                <a:lnTo>
                  <a:pt x="770278" y="85648"/>
                </a:lnTo>
                <a:lnTo>
                  <a:pt x="767029" y="88849"/>
                </a:lnTo>
                <a:lnTo>
                  <a:pt x="823569" y="88849"/>
                </a:lnTo>
                <a:lnTo>
                  <a:pt x="823569" y="87172"/>
                </a:lnTo>
                <a:lnTo>
                  <a:pt x="791718" y="87172"/>
                </a:lnTo>
                <a:lnTo>
                  <a:pt x="786269" y="86461"/>
                </a:lnTo>
                <a:lnTo>
                  <a:pt x="781202" y="85039"/>
                </a:lnTo>
                <a:lnTo>
                  <a:pt x="781596" y="83718"/>
                </a:lnTo>
                <a:lnTo>
                  <a:pt x="781812" y="81991"/>
                </a:lnTo>
                <a:lnTo>
                  <a:pt x="781812" y="50596"/>
                </a:lnTo>
                <a:close/>
              </a:path>
              <a:path w="1100455" h="140970">
                <a:moveTo>
                  <a:pt x="823569" y="50596"/>
                </a:moveTo>
                <a:lnTo>
                  <a:pt x="811987" y="50596"/>
                </a:lnTo>
                <a:lnTo>
                  <a:pt x="811987" y="85191"/>
                </a:lnTo>
                <a:lnTo>
                  <a:pt x="807808" y="86512"/>
                </a:lnTo>
                <a:lnTo>
                  <a:pt x="802995" y="87172"/>
                </a:lnTo>
                <a:lnTo>
                  <a:pt x="823569" y="87172"/>
                </a:lnTo>
                <a:lnTo>
                  <a:pt x="823569" y="50596"/>
                </a:lnTo>
                <a:close/>
              </a:path>
              <a:path w="1100455" h="140970">
                <a:moveTo>
                  <a:pt x="882822" y="74929"/>
                </a:moveTo>
                <a:lnTo>
                  <a:pt x="876388" y="74929"/>
                </a:lnTo>
                <a:lnTo>
                  <a:pt x="882992" y="76657"/>
                </a:lnTo>
                <a:lnTo>
                  <a:pt x="882822" y="74929"/>
                </a:lnTo>
                <a:close/>
              </a:path>
              <a:path w="1100455" h="140970">
                <a:moveTo>
                  <a:pt x="835291" y="40843"/>
                </a:moveTo>
                <a:lnTo>
                  <a:pt x="731672" y="40843"/>
                </a:lnTo>
                <a:lnTo>
                  <a:pt x="731672" y="50596"/>
                </a:lnTo>
                <a:lnTo>
                  <a:pt x="835291" y="50596"/>
                </a:lnTo>
                <a:lnTo>
                  <a:pt x="835291" y="40843"/>
                </a:lnTo>
                <a:close/>
              </a:path>
              <a:path w="1100455" h="140970">
                <a:moveTo>
                  <a:pt x="842010" y="40843"/>
                </a:moveTo>
                <a:lnTo>
                  <a:pt x="835291" y="40843"/>
                </a:lnTo>
                <a:lnTo>
                  <a:pt x="835291" y="50596"/>
                </a:lnTo>
                <a:lnTo>
                  <a:pt x="842010" y="50596"/>
                </a:lnTo>
                <a:lnTo>
                  <a:pt x="842010" y="40843"/>
                </a:lnTo>
                <a:close/>
              </a:path>
              <a:path w="1100455" h="140970">
                <a:moveTo>
                  <a:pt x="918806" y="40843"/>
                </a:moveTo>
                <a:lnTo>
                  <a:pt x="842010" y="40843"/>
                </a:lnTo>
                <a:lnTo>
                  <a:pt x="842010" y="50596"/>
                </a:lnTo>
                <a:lnTo>
                  <a:pt x="918806" y="50596"/>
                </a:lnTo>
                <a:lnTo>
                  <a:pt x="918806" y="40843"/>
                </a:lnTo>
                <a:close/>
              </a:path>
              <a:path w="1100455" h="140970">
                <a:moveTo>
                  <a:pt x="925512" y="40843"/>
                </a:moveTo>
                <a:lnTo>
                  <a:pt x="918806" y="40843"/>
                </a:lnTo>
                <a:lnTo>
                  <a:pt x="918806" y="50596"/>
                </a:lnTo>
                <a:lnTo>
                  <a:pt x="925512" y="50596"/>
                </a:lnTo>
                <a:lnTo>
                  <a:pt x="925512" y="40843"/>
                </a:lnTo>
                <a:close/>
              </a:path>
              <a:path w="1100455" h="140970">
                <a:moveTo>
                  <a:pt x="991958" y="40843"/>
                </a:moveTo>
                <a:lnTo>
                  <a:pt x="979004" y="40843"/>
                </a:lnTo>
                <a:lnTo>
                  <a:pt x="979004" y="50596"/>
                </a:lnTo>
                <a:lnTo>
                  <a:pt x="1015123" y="50596"/>
                </a:lnTo>
                <a:lnTo>
                  <a:pt x="1015123" y="41605"/>
                </a:lnTo>
                <a:lnTo>
                  <a:pt x="991958" y="41605"/>
                </a:lnTo>
                <a:lnTo>
                  <a:pt x="991958" y="40843"/>
                </a:lnTo>
                <a:close/>
              </a:path>
              <a:path w="1100455" h="140970">
                <a:moveTo>
                  <a:pt x="1021829" y="40843"/>
                </a:moveTo>
                <a:lnTo>
                  <a:pt x="1015123" y="40843"/>
                </a:lnTo>
                <a:lnTo>
                  <a:pt x="1015123" y="50596"/>
                </a:lnTo>
                <a:lnTo>
                  <a:pt x="1021829" y="50596"/>
                </a:lnTo>
                <a:lnTo>
                  <a:pt x="1021829" y="40843"/>
                </a:lnTo>
                <a:close/>
              </a:path>
              <a:path w="1100455" h="140970">
                <a:moveTo>
                  <a:pt x="1100010" y="40843"/>
                </a:moveTo>
                <a:lnTo>
                  <a:pt x="1021829" y="40843"/>
                </a:lnTo>
                <a:lnTo>
                  <a:pt x="1021829" y="50596"/>
                </a:lnTo>
                <a:lnTo>
                  <a:pt x="1100010" y="50596"/>
                </a:lnTo>
                <a:lnTo>
                  <a:pt x="1100010" y="40843"/>
                </a:lnTo>
                <a:close/>
              </a:path>
              <a:path w="1100455" h="140970">
                <a:moveTo>
                  <a:pt x="1011212" y="1523"/>
                </a:moveTo>
                <a:lnTo>
                  <a:pt x="999223" y="1523"/>
                </a:lnTo>
                <a:lnTo>
                  <a:pt x="994016" y="3530"/>
                </a:lnTo>
                <a:lnTo>
                  <a:pt x="985177" y="11556"/>
                </a:lnTo>
                <a:lnTo>
                  <a:pt x="982967" y="16560"/>
                </a:lnTo>
                <a:lnTo>
                  <a:pt x="982967" y="26720"/>
                </a:lnTo>
                <a:lnTo>
                  <a:pt x="983856" y="30327"/>
                </a:lnTo>
                <a:lnTo>
                  <a:pt x="987412" y="36423"/>
                </a:lnTo>
                <a:lnTo>
                  <a:pt x="989520" y="38709"/>
                </a:lnTo>
                <a:lnTo>
                  <a:pt x="991958" y="40233"/>
                </a:lnTo>
                <a:lnTo>
                  <a:pt x="991958" y="41605"/>
                </a:lnTo>
                <a:lnTo>
                  <a:pt x="1006284" y="41605"/>
                </a:lnTo>
                <a:lnTo>
                  <a:pt x="1006284" y="40843"/>
                </a:lnTo>
                <a:lnTo>
                  <a:pt x="1002728" y="39319"/>
                </a:lnTo>
                <a:lnTo>
                  <a:pt x="999807" y="37058"/>
                </a:lnTo>
                <a:lnTo>
                  <a:pt x="995235" y="31064"/>
                </a:lnTo>
                <a:lnTo>
                  <a:pt x="994092" y="27635"/>
                </a:lnTo>
                <a:lnTo>
                  <a:pt x="994092" y="20319"/>
                </a:lnTo>
                <a:lnTo>
                  <a:pt x="995210" y="17475"/>
                </a:lnTo>
                <a:lnTo>
                  <a:pt x="999680" y="13004"/>
                </a:lnTo>
                <a:lnTo>
                  <a:pt x="1002677" y="11887"/>
                </a:lnTo>
                <a:lnTo>
                  <a:pt x="1017600" y="11887"/>
                </a:lnTo>
                <a:lnTo>
                  <a:pt x="1020305" y="5333"/>
                </a:lnTo>
                <a:lnTo>
                  <a:pt x="1016241" y="2793"/>
                </a:lnTo>
                <a:lnTo>
                  <a:pt x="1011212" y="1523"/>
                </a:lnTo>
                <a:close/>
              </a:path>
              <a:path w="1100455" h="140970">
                <a:moveTo>
                  <a:pt x="1015123" y="40843"/>
                </a:moveTo>
                <a:lnTo>
                  <a:pt x="1006284" y="40843"/>
                </a:lnTo>
                <a:lnTo>
                  <a:pt x="1006284" y="41605"/>
                </a:lnTo>
                <a:lnTo>
                  <a:pt x="1015123" y="41605"/>
                </a:lnTo>
                <a:lnTo>
                  <a:pt x="1015123" y="40843"/>
                </a:lnTo>
                <a:close/>
              </a:path>
              <a:path w="1100455" h="140970">
                <a:moveTo>
                  <a:pt x="820318" y="6705"/>
                </a:moveTo>
                <a:lnTo>
                  <a:pt x="815327" y="6705"/>
                </a:lnTo>
                <a:lnTo>
                  <a:pt x="813308" y="7543"/>
                </a:lnTo>
                <a:lnTo>
                  <a:pt x="810056" y="10896"/>
                </a:lnTo>
                <a:lnTo>
                  <a:pt x="809271" y="12903"/>
                </a:lnTo>
                <a:lnTo>
                  <a:pt x="809231" y="17881"/>
                </a:lnTo>
                <a:lnTo>
                  <a:pt x="810069" y="19837"/>
                </a:lnTo>
                <a:lnTo>
                  <a:pt x="813422" y="22986"/>
                </a:lnTo>
                <a:lnTo>
                  <a:pt x="815441" y="23774"/>
                </a:lnTo>
                <a:lnTo>
                  <a:pt x="820318" y="23774"/>
                </a:lnTo>
                <a:lnTo>
                  <a:pt x="822401" y="22986"/>
                </a:lnTo>
                <a:lnTo>
                  <a:pt x="825652" y="19837"/>
                </a:lnTo>
                <a:lnTo>
                  <a:pt x="826452" y="17881"/>
                </a:lnTo>
                <a:lnTo>
                  <a:pt x="826413" y="12903"/>
                </a:lnTo>
                <a:lnTo>
                  <a:pt x="825652" y="10896"/>
                </a:lnTo>
                <a:lnTo>
                  <a:pt x="822401" y="7543"/>
                </a:lnTo>
                <a:lnTo>
                  <a:pt x="820318" y="6705"/>
                </a:lnTo>
                <a:close/>
              </a:path>
              <a:path w="1100455" h="140970">
                <a:moveTo>
                  <a:pt x="1017600" y="11887"/>
                </a:moveTo>
                <a:lnTo>
                  <a:pt x="1010196" y="11887"/>
                </a:lnTo>
                <a:lnTo>
                  <a:pt x="1013498" y="12903"/>
                </a:lnTo>
                <a:lnTo>
                  <a:pt x="1016342" y="14935"/>
                </a:lnTo>
                <a:lnTo>
                  <a:pt x="1017600" y="1188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59474" y="2875580"/>
            <a:ext cx="1948075" cy="151926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1266477" y="3002975"/>
            <a:ext cx="7603181" cy="374738"/>
            <a:chOff x="902439" y="3948925"/>
            <a:chExt cx="5528945" cy="408278"/>
          </a:xfrm>
        </p:grpSpPr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12371" y="3948925"/>
              <a:ext cx="1720570" cy="18516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02439" y="4173562"/>
              <a:ext cx="5528945" cy="183641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1659472" y="3404733"/>
            <a:ext cx="1483284" cy="281882"/>
          </a:xfrm>
          <a:custGeom>
            <a:avLst/>
            <a:gdLst/>
            <a:ahLst/>
            <a:cxnLst/>
            <a:rect l="l" t="t" r="r" b="b"/>
            <a:pathLst>
              <a:path w="911860" h="369570">
                <a:moveTo>
                  <a:pt x="40538" y="309778"/>
                </a:moveTo>
                <a:lnTo>
                  <a:pt x="38608" y="305003"/>
                </a:lnTo>
                <a:lnTo>
                  <a:pt x="30886" y="297281"/>
                </a:lnTo>
                <a:lnTo>
                  <a:pt x="26060" y="295351"/>
                </a:lnTo>
                <a:lnTo>
                  <a:pt x="14478" y="295351"/>
                </a:lnTo>
                <a:lnTo>
                  <a:pt x="9652" y="297281"/>
                </a:lnTo>
                <a:lnTo>
                  <a:pt x="1930" y="305003"/>
                </a:lnTo>
                <a:lnTo>
                  <a:pt x="0" y="309778"/>
                </a:lnTo>
                <a:lnTo>
                  <a:pt x="0" y="321259"/>
                </a:lnTo>
                <a:lnTo>
                  <a:pt x="1905" y="326085"/>
                </a:lnTo>
                <a:lnTo>
                  <a:pt x="9525" y="333806"/>
                </a:lnTo>
                <a:lnTo>
                  <a:pt x="14427" y="335737"/>
                </a:lnTo>
                <a:lnTo>
                  <a:pt x="26111" y="335737"/>
                </a:lnTo>
                <a:lnTo>
                  <a:pt x="30886" y="333781"/>
                </a:lnTo>
                <a:lnTo>
                  <a:pt x="38608" y="325958"/>
                </a:lnTo>
                <a:lnTo>
                  <a:pt x="40487" y="321259"/>
                </a:lnTo>
                <a:lnTo>
                  <a:pt x="40538" y="309778"/>
                </a:lnTo>
                <a:close/>
              </a:path>
              <a:path w="911860" h="369570">
                <a:moveTo>
                  <a:pt x="40538" y="81178"/>
                </a:moveTo>
                <a:lnTo>
                  <a:pt x="38608" y="76403"/>
                </a:lnTo>
                <a:lnTo>
                  <a:pt x="30886" y="68681"/>
                </a:lnTo>
                <a:lnTo>
                  <a:pt x="26060" y="66751"/>
                </a:lnTo>
                <a:lnTo>
                  <a:pt x="14478" y="66751"/>
                </a:lnTo>
                <a:lnTo>
                  <a:pt x="9652" y="68681"/>
                </a:lnTo>
                <a:lnTo>
                  <a:pt x="1930" y="76403"/>
                </a:lnTo>
                <a:lnTo>
                  <a:pt x="0" y="81178"/>
                </a:lnTo>
                <a:lnTo>
                  <a:pt x="0" y="92659"/>
                </a:lnTo>
                <a:lnTo>
                  <a:pt x="1905" y="97485"/>
                </a:lnTo>
                <a:lnTo>
                  <a:pt x="9525" y="105206"/>
                </a:lnTo>
                <a:lnTo>
                  <a:pt x="14427" y="107137"/>
                </a:lnTo>
                <a:lnTo>
                  <a:pt x="26111" y="107137"/>
                </a:lnTo>
                <a:lnTo>
                  <a:pt x="30886" y="105181"/>
                </a:lnTo>
                <a:lnTo>
                  <a:pt x="38608" y="97358"/>
                </a:lnTo>
                <a:lnTo>
                  <a:pt x="40487" y="92659"/>
                </a:lnTo>
                <a:lnTo>
                  <a:pt x="40538" y="81178"/>
                </a:lnTo>
                <a:close/>
              </a:path>
              <a:path w="911860" h="369570">
                <a:moveTo>
                  <a:pt x="535838" y="271729"/>
                </a:moveTo>
                <a:lnTo>
                  <a:pt x="468782" y="271729"/>
                </a:lnTo>
                <a:lnTo>
                  <a:pt x="468782" y="281482"/>
                </a:lnTo>
                <a:lnTo>
                  <a:pt x="468744" y="321970"/>
                </a:lnTo>
                <a:lnTo>
                  <a:pt x="467614" y="325628"/>
                </a:lnTo>
                <a:lnTo>
                  <a:pt x="462940" y="330911"/>
                </a:lnTo>
                <a:lnTo>
                  <a:pt x="459587" y="332232"/>
                </a:lnTo>
                <a:lnTo>
                  <a:pt x="450850" y="332232"/>
                </a:lnTo>
                <a:lnTo>
                  <a:pt x="447497" y="330936"/>
                </a:lnTo>
                <a:lnTo>
                  <a:pt x="442823" y="325755"/>
                </a:lnTo>
                <a:lnTo>
                  <a:pt x="441655" y="321970"/>
                </a:lnTo>
                <a:lnTo>
                  <a:pt x="441655" y="281482"/>
                </a:lnTo>
                <a:lnTo>
                  <a:pt x="468782" y="281482"/>
                </a:lnTo>
                <a:lnTo>
                  <a:pt x="468782" y="271729"/>
                </a:lnTo>
                <a:lnTo>
                  <a:pt x="420624" y="271729"/>
                </a:lnTo>
                <a:lnTo>
                  <a:pt x="413918" y="271729"/>
                </a:lnTo>
                <a:lnTo>
                  <a:pt x="402336" y="271729"/>
                </a:lnTo>
                <a:lnTo>
                  <a:pt x="387248" y="230428"/>
                </a:lnTo>
                <a:lnTo>
                  <a:pt x="374446" y="233476"/>
                </a:lnTo>
                <a:lnTo>
                  <a:pt x="395478" y="271729"/>
                </a:lnTo>
                <a:lnTo>
                  <a:pt x="394868" y="271729"/>
                </a:lnTo>
                <a:lnTo>
                  <a:pt x="352653" y="230886"/>
                </a:lnTo>
                <a:lnTo>
                  <a:pt x="341833" y="237439"/>
                </a:lnTo>
                <a:lnTo>
                  <a:pt x="352552" y="246443"/>
                </a:lnTo>
                <a:lnTo>
                  <a:pt x="363397" y="255155"/>
                </a:lnTo>
                <a:lnTo>
                  <a:pt x="374345" y="263588"/>
                </a:lnTo>
                <a:lnTo>
                  <a:pt x="385419" y="271729"/>
                </a:lnTo>
                <a:lnTo>
                  <a:pt x="379018" y="271729"/>
                </a:lnTo>
                <a:lnTo>
                  <a:pt x="372313" y="271729"/>
                </a:lnTo>
                <a:lnTo>
                  <a:pt x="287426" y="271729"/>
                </a:lnTo>
                <a:lnTo>
                  <a:pt x="287426" y="281482"/>
                </a:lnTo>
                <a:lnTo>
                  <a:pt x="309981" y="281482"/>
                </a:lnTo>
                <a:lnTo>
                  <a:pt x="309981" y="312572"/>
                </a:lnTo>
                <a:lnTo>
                  <a:pt x="300532" y="319278"/>
                </a:lnTo>
                <a:lnTo>
                  <a:pt x="300736" y="327406"/>
                </a:lnTo>
                <a:lnTo>
                  <a:pt x="303530" y="333654"/>
                </a:lnTo>
                <a:lnTo>
                  <a:pt x="308914" y="338023"/>
                </a:lnTo>
                <a:lnTo>
                  <a:pt x="321259" y="338023"/>
                </a:lnTo>
                <a:lnTo>
                  <a:pt x="321259" y="281482"/>
                </a:lnTo>
                <a:lnTo>
                  <a:pt x="349148" y="281482"/>
                </a:lnTo>
                <a:lnTo>
                  <a:pt x="349148" y="369570"/>
                </a:lnTo>
                <a:lnTo>
                  <a:pt x="360578" y="369570"/>
                </a:lnTo>
                <a:lnTo>
                  <a:pt x="360578" y="281482"/>
                </a:lnTo>
                <a:lnTo>
                  <a:pt x="372313" y="281482"/>
                </a:lnTo>
                <a:lnTo>
                  <a:pt x="379018" y="281482"/>
                </a:lnTo>
                <a:lnTo>
                  <a:pt x="390753" y="281482"/>
                </a:lnTo>
                <a:lnTo>
                  <a:pt x="390753" y="369570"/>
                </a:lnTo>
                <a:lnTo>
                  <a:pt x="402183" y="369570"/>
                </a:lnTo>
                <a:lnTo>
                  <a:pt x="402183" y="281482"/>
                </a:lnTo>
                <a:lnTo>
                  <a:pt x="413918" y="281482"/>
                </a:lnTo>
                <a:lnTo>
                  <a:pt x="420624" y="281482"/>
                </a:lnTo>
                <a:lnTo>
                  <a:pt x="430225" y="281482"/>
                </a:lnTo>
                <a:lnTo>
                  <a:pt x="430326" y="325628"/>
                </a:lnTo>
                <a:lnTo>
                  <a:pt x="432485" y="331546"/>
                </a:lnTo>
                <a:lnTo>
                  <a:pt x="441528" y="340385"/>
                </a:lnTo>
                <a:lnTo>
                  <a:pt x="447548" y="342595"/>
                </a:lnTo>
                <a:lnTo>
                  <a:pt x="462584" y="342595"/>
                </a:lnTo>
                <a:lnTo>
                  <a:pt x="468655" y="340385"/>
                </a:lnTo>
                <a:lnTo>
                  <a:pt x="477177" y="332232"/>
                </a:lnTo>
                <a:lnTo>
                  <a:pt x="477901" y="331546"/>
                </a:lnTo>
                <a:lnTo>
                  <a:pt x="480098" y="325628"/>
                </a:lnTo>
                <a:lnTo>
                  <a:pt x="480212" y="281482"/>
                </a:lnTo>
                <a:lnTo>
                  <a:pt x="505968" y="281482"/>
                </a:lnTo>
                <a:lnTo>
                  <a:pt x="505968" y="369570"/>
                </a:lnTo>
                <a:lnTo>
                  <a:pt x="517398" y="369570"/>
                </a:lnTo>
                <a:lnTo>
                  <a:pt x="517398" y="281482"/>
                </a:lnTo>
                <a:lnTo>
                  <a:pt x="535838" y="281482"/>
                </a:lnTo>
                <a:lnTo>
                  <a:pt x="535838" y="271729"/>
                </a:lnTo>
                <a:close/>
              </a:path>
              <a:path w="911860" h="369570">
                <a:moveTo>
                  <a:pt x="562660" y="43129"/>
                </a:moveTo>
                <a:lnTo>
                  <a:pt x="532942" y="43129"/>
                </a:lnTo>
                <a:lnTo>
                  <a:pt x="532942" y="52882"/>
                </a:lnTo>
                <a:lnTo>
                  <a:pt x="532904" y="92506"/>
                </a:lnTo>
                <a:lnTo>
                  <a:pt x="530809" y="98526"/>
                </a:lnTo>
                <a:lnTo>
                  <a:pt x="522274" y="107365"/>
                </a:lnTo>
                <a:lnTo>
                  <a:pt x="516686" y="109575"/>
                </a:lnTo>
                <a:lnTo>
                  <a:pt x="502869" y="109575"/>
                </a:lnTo>
                <a:lnTo>
                  <a:pt x="486460" y="90220"/>
                </a:lnTo>
                <a:lnTo>
                  <a:pt x="492556" y="88696"/>
                </a:lnTo>
                <a:lnTo>
                  <a:pt x="497535" y="86080"/>
                </a:lnTo>
                <a:lnTo>
                  <a:pt x="501624" y="82143"/>
                </a:lnTo>
                <a:lnTo>
                  <a:pt x="505256" y="78663"/>
                </a:lnTo>
                <a:lnTo>
                  <a:pt x="507187" y="74218"/>
                </a:lnTo>
                <a:lnTo>
                  <a:pt x="507187" y="63042"/>
                </a:lnTo>
                <a:lnTo>
                  <a:pt x="505104" y="57861"/>
                </a:lnTo>
                <a:lnTo>
                  <a:pt x="500938" y="53492"/>
                </a:lnTo>
                <a:lnTo>
                  <a:pt x="500938" y="52882"/>
                </a:lnTo>
                <a:lnTo>
                  <a:pt x="532942" y="52882"/>
                </a:lnTo>
                <a:lnTo>
                  <a:pt x="532942" y="43129"/>
                </a:lnTo>
                <a:lnTo>
                  <a:pt x="495452" y="43129"/>
                </a:lnTo>
                <a:lnTo>
                  <a:pt x="495452" y="61671"/>
                </a:lnTo>
                <a:lnTo>
                  <a:pt x="495401" y="74218"/>
                </a:lnTo>
                <a:lnTo>
                  <a:pt x="491693" y="79095"/>
                </a:lnTo>
                <a:lnTo>
                  <a:pt x="484174" y="82143"/>
                </a:lnTo>
                <a:lnTo>
                  <a:pt x="482346" y="77165"/>
                </a:lnTo>
                <a:lnTo>
                  <a:pt x="481253" y="75742"/>
                </a:lnTo>
                <a:lnTo>
                  <a:pt x="479298" y="73177"/>
                </a:lnTo>
                <a:lnTo>
                  <a:pt x="470763" y="67183"/>
                </a:lnTo>
                <a:lnTo>
                  <a:pt x="465836" y="65684"/>
                </a:lnTo>
                <a:lnTo>
                  <a:pt x="453339" y="65684"/>
                </a:lnTo>
                <a:lnTo>
                  <a:pt x="447573" y="67894"/>
                </a:lnTo>
                <a:lnTo>
                  <a:pt x="438327" y="76733"/>
                </a:lnTo>
                <a:lnTo>
                  <a:pt x="436168" y="81965"/>
                </a:lnTo>
                <a:lnTo>
                  <a:pt x="436092" y="96062"/>
                </a:lnTo>
                <a:lnTo>
                  <a:pt x="438150" y="101269"/>
                </a:lnTo>
                <a:lnTo>
                  <a:pt x="446684" y="109499"/>
                </a:lnTo>
                <a:lnTo>
                  <a:pt x="451662" y="111709"/>
                </a:lnTo>
                <a:lnTo>
                  <a:pt x="457352" y="112014"/>
                </a:lnTo>
                <a:lnTo>
                  <a:pt x="463753" y="103936"/>
                </a:lnTo>
                <a:lnTo>
                  <a:pt x="458571" y="103733"/>
                </a:lnTo>
                <a:lnTo>
                  <a:pt x="454456" y="102285"/>
                </a:lnTo>
                <a:lnTo>
                  <a:pt x="456539" y="75742"/>
                </a:lnTo>
                <a:lnTo>
                  <a:pt x="464667" y="75742"/>
                </a:lnTo>
                <a:lnTo>
                  <a:pt x="468122" y="77368"/>
                </a:lnTo>
                <a:lnTo>
                  <a:pt x="474014" y="83870"/>
                </a:lnTo>
                <a:lnTo>
                  <a:pt x="475488" y="87833"/>
                </a:lnTo>
                <a:lnTo>
                  <a:pt x="475399" y="93472"/>
                </a:lnTo>
                <a:lnTo>
                  <a:pt x="446620" y="125768"/>
                </a:lnTo>
                <a:lnTo>
                  <a:pt x="439369" y="126339"/>
                </a:lnTo>
                <a:lnTo>
                  <a:pt x="430022" y="126339"/>
                </a:lnTo>
                <a:lnTo>
                  <a:pt x="402183" y="94945"/>
                </a:lnTo>
                <a:lnTo>
                  <a:pt x="404418" y="96062"/>
                </a:lnTo>
                <a:lnTo>
                  <a:pt x="407212" y="96621"/>
                </a:lnTo>
                <a:lnTo>
                  <a:pt x="415544" y="96621"/>
                </a:lnTo>
                <a:lnTo>
                  <a:pt x="419608" y="94945"/>
                </a:lnTo>
                <a:lnTo>
                  <a:pt x="425907" y="88239"/>
                </a:lnTo>
                <a:lnTo>
                  <a:pt x="426262" y="87172"/>
                </a:lnTo>
                <a:lnTo>
                  <a:pt x="427405" y="83820"/>
                </a:lnTo>
                <a:lnTo>
                  <a:pt x="427482" y="52882"/>
                </a:lnTo>
                <a:lnTo>
                  <a:pt x="488746" y="52882"/>
                </a:lnTo>
                <a:lnTo>
                  <a:pt x="493217" y="56845"/>
                </a:lnTo>
                <a:lnTo>
                  <a:pt x="495452" y="61671"/>
                </a:lnTo>
                <a:lnTo>
                  <a:pt x="495452" y="43129"/>
                </a:lnTo>
                <a:lnTo>
                  <a:pt x="382371" y="43129"/>
                </a:lnTo>
                <a:lnTo>
                  <a:pt x="377037" y="43129"/>
                </a:lnTo>
                <a:lnTo>
                  <a:pt x="352501" y="43129"/>
                </a:lnTo>
                <a:lnTo>
                  <a:pt x="352501" y="52882"/>
                </a:lnTo>
                <a:lnTo>
                  <a:pt x="352501" y="89154"/>
                </a:lnTo>
                <a:lnTo>
                  <a:pt x="320192" y="89154"/>
                </a:lnTo>
                <a:lnTo>
                  <a:pt x="320192" y="52882"/>
                </a:lnTo>
                <a:lnTo>
                  <a:pt x="352501" y="52882"/>
                </a:lnTo>
                <a:lnTo>
                  <a:pt x="352501" y="43129"/>
                </a:lnTo>
                <a:lnTo>
                  <a:pt x="287426" y="43129"/>
                </a:lnTo>
                <a:lnTo>
                  <a:pt x="287426" y="52882"/>
                </a:lnTo>
                <a:lnTo>
                  <a:pt x="308762" y="52882"/>
                </a:lnTo>
                <a:lnTo>
                  <a:pt x="308762" y="89458"/>
                </a:lnTo>
                <a:lnTo>
                  <a:pt x="301498" y="94945"/>
                </a:lnTo>
                <a:lnTo>
                  <a:pt x="301396" y="98552"/>
                </a:lnTo>
                <a:lnTo>
                  <a:pt x="302209" y="101942"/>
                </a:lnTo>
                <a:lnTo>
                  <a:pt x="302310" y="102285"/>
                </a:lnTo>
                <a:lnTo>
                  <a:pt x="305638" y="109931"/>
                </a:lnTo>
                <a:lnTo>
                  <a:pt x="307797" y="112979"/>
                </a:lnTo>
                <a:lnTo>
                  <a:pt x="310438" y="115214"/>
                </a:lnTo>
                <a:lnTo>
                  <a:pt x="320040" y="115214"/>
                </a:lnTo>
                <a:lnTo>
                  <a:pt x="320040" y="99669"/>
                </a:lnTo>
                <a:lnTo>
                  <a:pt x="352501" y="99669"/>
                </a:lnTo>
                <a:lnTo>
                  <a:pt x="352501" y="138379"/>
                </a:lnTo>
                <a:lnTo>
                  <a:pt x="348488" y="138379"/>
                </a:lnTo>
                <a:lnTo>
                  <a:pt x="341325" y="141732"/>
                </a:lnTo>
                <a:lnTo>
                  <a:pt x="336042" y="148437"/>
                </a:lnTo>
                <a:lnTo>
                  <a:pt x="344424" y="155448"/>
                </a:lnTo>
                <a:lnTo>
                  <a:pt x="347370" y="150876"/>
                </a:lnTo>
                <a:lnTo>
                  <a:pt x="351637" y="148590"/>
                </a:lnTo>
                <a:lnTo>
                  <a:pt x="360680" y="148590"/>
                </a:lnTo>
                <a:lnTo>
                  <a:pt x="363524" y="149733"/>
                </a:lnTo>
                <a:lnTo>
                  <a:pt x="367995" y="154305"/>
                </a:lnTo>
                <a:lnTo>
                  <a:pt x="369112" y="157124"/>
                </a:lnTo>
                <a:lnTo>
                  <a:pt x="369112" y="165150"/>
                </a:lnTo>
                <a:lnTo>
                  <a:pt x="367461" y="168732"/>
                </a:lnTo>
                <a:lnTo>
                  <a:pt x="360857" y="173710"/>
                </a:lnTo>
                <a:lnTo>
                  <a:pt x="356717" y="174955"/>
                </a:lnTo>
                <a:lnTo>
                  <a:pt x="351739" y="174955"/>
                </a:lnTo>
                <a:lnTo>
                  <a:pt x="341198" y="173482"/>
                </a:lnTo>
                <a:lnTo>
                  <a:pt x="331393" y="169049"/>
                </a:lnTo>
                <a:lnTo>
                  <a:pt x="322300" y="161671"/>
                </a:lnTo>
                <a:lnTo>
                  <a:pt x="313944" y="151333"/>
                </a:lnTo>
                <a:lnTo>
                  <a:pt x="305104" y="159258"/>
                </a:lnTo>
                <a:lnTo>
                  <a:pt x="315379" y="170599"/>
                </a:lnTo>
                <a:lnTo>
                  <a:pt x="326555" y="178689"/>
                </a:lnTo>
                <a:lnTo>
                  <a:pt x="338620" y="183553"/>
                </a:lnTo>
                <a:lnTo>
                  <a:pt x="351586" y="185166"/>
                </a:lnTo>
                <a:lnTo>
                  <a:pt x="361340" y="185166"/>
                </a:lnTo>
                <a:lnTo>
                  <a:pt x="368681" y="182702"/>
                </a:lnTo>
                <a:lnTo>
                  <a:pt x="376428" y="174955"/>
                </a:lnTo>
                <a:lnTo>
                  <a:pt x="378536" y="172847"/>
                </a:lnTo>
                <a:lnTo>
                  <a:pt x="381000" y="167081"/>
                </a:lnTo>
                <a:lnTo>
                  <a:pt x="381000" y="153771"/>
                </a:lnTo>
                <a:lnTo>
                  <a:pt x="378853" y="148590"/>
                </a:lnTo>
                <a:lnTo>
                  <a:pt x="378790" y="148412"/>
                </a:lnTo>
                <a:lnTo>
                  <a:pt x="370586" y="140970"/>
                </a:lnTo>
                <a:lnTo>
                  <a:pt x="369951" y="140385"/>
                </a:lnTo>
                <a:lnTo>
                  <a:pt x="364337" y="138379"/>
                </a:lnTo>
                <a:lnTo>
                  <a:pt x="363931" y="138379"/>
                </a:lnTo>
                <a:lnTo>
                  <a:pt x="363931" y="99669"/>
                </a:lnTo>
                <a:lnTo>
                  <a:pt x="363931" y="89154"/>
                </a:lnTo>
                <a:lnTo>
                  <a:pt x="363931" y="52882"/>
                </a:lnTo>
                <a:lnTo>
                  <a:pt x="377037" y="52882"/>
                </a:lnTo>
                <a:lnTo>
                  <a:pt x="382371" y="52882"/>
                </a:lnTo>
                <a:lnTo>
                  <a:pt x="416204" y="52882"/>
                </a:lnTo>
                <a:lnTo>
                  <a:pt x="416204" y="84175"/>
                </a:lnTo>
                <a:lnTo>
                  <a:pt x="413715" y="87172"/>
                </a:lnTo>
                <a:lnTo>
                  <a:pt x="404063" y="87172"/>
                </a:lnTo>
                <a:lnTo>
                  <a:pt x="400558" y="84886"/>
                </a:lnTo>
                <a:lnTo>
                  <a:pt x="398221" y="80314"/>
                </a:lnTo>
                <a:lnTo>
                  <a:pt x="388162" y="83820"/>
                </a:lnTo>
                <a:lnTo>
                  <a:pt x="403936" y="121767"/>
                </a:lnTo>
                <a:lnTo>
                  <a:pt x="439064" y="136398"/>
                </a:lnTo>
                <a:lnTo>
                  <a:pt x="446722" y="135902"/>
                </a:lnTo>
                <a:lnTo>
                  <a:pt x="453859" y="134416"/>
                </a:lnTo>
                <a:lnTo>
                  <a:pt x="460476" y="131940"/>
                </a:lnTo>
                <a:lnTo>
                  <a:pt x="466572" y="128473"/>
                </a:lnTo>
                <a:lnTo>
                  <a:pt x="469277" y="126339"/>
                </a:lnTo>
                <a:lnTo>
                  <a:pt x="471970" y="124231"/>
                </a:lnTo>
                <a:lnTo>
                  <a:pt x="476580" y="119341"/>
                </a:lnTo>
                <a:lnTo>
                  <a:pt x="480237" y="114020"/>
                </a:lnTo>
                <a:lnTo>
                  <a:pt x="483108" y="108051"/>
                </a:lnTo>
                <a:lnTo>
                  <a:pt x="488099" y="113322"/>
                </a:lnTo>
                <a:lnTo>
                  <a:pt x="493928" y="117081"/>
                </a:lnTo>
                <a:lnTo>
                  <a:pt x="500595" y="119341"/>
                </a:lnTo>
                <a:lnTo>
                  <a:pt x="508101" y="120091"/>
                </a:lnTo>
                <a:lnTo>
                  <a:pt x="515543" y="119405"/>
                </a:lnTo>
                <a:lnTo>
                  <a:pt x="522046" y="117348"/>
                </a:lnTo>
                <a:lnTo>
                  <a:pt x="527596" y="113919"/>
                </a:lnTo>
                <a:lnTo>
                  <a:pt x="531736" y="109575"/>
                </a:lnTo>
                <a:lnTo>
                  <a:pt x="532180" y="109118"/>
                </a:lnTo>
                <a:lnTo>
                  <a:pt x="532790" y="109118"/>
                </a:lnTo>
                <a:lnTo>
                  <a:pt x="532790" y="140970"/>
                </a:lnTo>
                <a:lnTo>
                  <a:pt x="544220" y="140970"/>
                </a:lnTo>
                <a:lnTo>
                  <a:pt x="544220" y="109118"/>
                </a:lnTo>
                <a:lnTo>
                  <a:pt x="544220" y="52882"/>
                </a:lnTo>
                <a:lnTo>
                  <a:pt x="562660" y="52882"/>
                </a:lnTo>
                <a:lnTo>
                  <a:pt x="562660" y="43129"/>
                </a:lnTo>
                <a:close/>
              </a:path>
              <a:path w="911860" h="369570">
                <a:moveTo>
                  <a:pt x="884974" y="271729"/>
                </a:moveTo>
                <a:lnTo>
                  <a:pt x="855103" y="271729"/>
                </a:lnTo>
                <a:lnTo>
                  <a:pt x="855103" y="281482"/>
                </a:lnTo>
                <a:lnTo>
                  <a:pt x="855002" y="321284"/>
                </a:lnTo>
                <a:lnTo>
                  <a:pt x="852970" y="327126"/>
                </a:lnTo>
                <a:lnTo>
                  <a:pt x="844435" y="335965"/>
                </a:lnTo>
                <a:lnTo>
                  <a:pt x="838847" y="338175"/>
                </a:lnTo>
                <a:lnTo>
                  <a:pt x="825030" y="338175"/>
                </a:lnTo>
                <a:lnTo>
                  <a:pt x="808926" y="318820"/>
                </a:lnTo>
                <a:lnTo>
                  <a:pt x="815022" y="317398"/>
                </a:lnTo>
                <a:lnTo>
                  <a:pt x="819950" y="314807"/>
                </a:lnTo>
                <a:lnTo>
                  <a:pt x="827468" y="307289"/>
                </a:lnTo>
                <a:lnTo>
                  <a:pt x="829348" y="302818"/>
                </a:lnTo>
                <a:lnTo>
                  <a:pt x="829348" y="291642"/>
                </a:lnTo>
                <a:lnTo>
                  <a:pt x="827316" y="286461"/>
                </a:lnTo>
                <a:lnTo>
                  <a:pt x="823252" y="282092"/>
                </a:lnTo>
                <a:lnTo>
                  <a:pt x="823252" y="281482"/>
                </a:lnTo>
                <a:lnTo>
                  <a:pt x="855103" y="281482"/>
                </a:lnTo>
                <a:lnTo>
                  <a:pt x="855103" y="271729"/>
                </a:lnTo>
                <a:lnTo>
                  <a:pt x="792022" y="271729"/>
                </a:lnTo>
                <a:lnTo>
                  <a:pt x="785304" y="271729"/>
                </a:lnTo>
                <a:lnTo>
                  <a:pt x="762457" y="271729"/>
                </a:lnTo>
                <a:lnTo>
                  <a:pt x="762457" y="281482"/>
                </a:lnTo>
                <a:lnTo>
                  <a:pt x="762355" y="311861"/>
                </a:lnTo>
                <a:lnTo>
                  <a:pt x="762114" y="313486"/>
                </a:lnTo>
                <a:lnTo>
                  <a:pt x="762000" y="313994"/>
                </a:lnTo>
                <a:lnTo>
                  <a:pt x="761390" y="315772"/>
                </a:lnTo>
                <a:lnTo>
                  <a:pt x="757885" y="312407"/>
                </a:lnTo>
                <a:lnTo>
                  <a:pt x="757885" y="323545"/>
                </a:lnTo>
                <a:lnTo>
                  <a:pt x="754316" y="328320"/>
                </a:lnTo>
                <a:lnTo>
                  <a:pt x="749084" y="330708"/>
                </a:lnTo>
                <a:lnTo>
                  <a:pt x="731215" y="330708"/>
                </a:lnTo>
                <a:lnTo>
                  <a:pt x="725728" y="325323"/>
                </a:lnTo>
                <a:lnTo>
                  <a:pt x="725601" y="302818"/>
                </a:lnTo>
                <a:lnTo>
                  <a:pt x="725119" y="291693"/>
                </a:lnTo>
                <a:lnTo>
                  <a:pt x="735330" y="301904"/>
                </a:lnTo>
                <a:lnTo>
                  <a:pt x="757885" y="323545"/>
                </a:lnTo>
                <a:lnTo>
                  <a:pt x="757885" y="312407"/>
                </a:lnTo>
                <a:lnTo>
                  <a:pt x="736346" y="291693"/>
                </a:lnTo>
                <a:lnTo>
                  <a:pt x="725728" y="281482"/>
                </a:lnTo>
                <a:lnTo>
                  <a:pt x="762457" y="281482"/>
                </a:lnTo>
                <a:lnTo>
                  <a:pt x="762457" y="271729"/>
                </a:lnTo>
                <a:lnTo>
                  <a:pt x="704850" y="271729"/>
                </a:lnTo>
                <a:lnTo>
                  <a:pt x="698144" y="271729"/>
                </a:lnTo>
                <a:lnTo>
                  <a:pt x="621334" y="271729"/>
                </a:lnTo>
                <a:lnTo>
                  <a:pt x="614629" y="271729"/>
                </a:lnTo>
                <a:lnTo>
                  <a:pt x="602894" y="271729"/>
                </a:lnTo>
                <a:lnTo>
                  <a:pt x="602894" y="252171"/>
                </a:lnTo>
                <a:lnTo>
                  <a:pt x="605053" y="247345"/>
                </a:lnTo>
                <a:lnTo>
                  <a:pt x="613689" y="240639"/>
                </a:lnTo>
                <a:lnTo>
                  <a:pt x="619861" y="238963"/>
                </a:lnTo>
                <a:lnTo>
                  <a:pt x="627888" y="238963"/>
                </a:lnTo>
                <a:lnTo>
                  <a:pt x="669290" y="255473"/>
                </a:lnTo>
                <a:lnTo>
                  <a:pt x="673760" y="261670"/>
                </a:lnTo>
                <a:lnTo>
                  <a:pt x="681990" y="255270"/>
                </a:lnTo>
                <a:lnTo>
                  <a:pt x="645502" y="230657"/>
                </a:lnTo>
                <a:lnTo>
                  <a:pt x="627888" y="228600"/>
                </a:lnTo>
                <a:lnTo>
                  <a:pt x="619823" y="229120"/>
                </a:lnTo>
                <a:lnTo>
                  <a:pt x="591464" y="249326"/>
                </a:lnTo>
                <a:lnTo>
                  <a:pt x="591464" y="271729"/>
                </a:lnTo>
                <a:lnTo>
                  <a:pt x="573024" y="271729"/>
                </a:lnTo>
                <a:lnTo>
                  <a:pt x="573024" y="281482"/>
                </a:lnTo>
                <a:lnTo>
                  <a:pt x="591464" y="281482"/>
                </a:lnTo>
                <a:lnTo>
                  <a:pt x="591464" y="369570"/>
                </a:lnTo>
                <a:lnTo>
                  <a:pt x="602894" y="369570"/>
                </a:lnTo>
                <a:lnTo>
                  <a:pt x="602894" y="281482"/>
                </a:lnTo>
                <a:lnTo>
                  <a:pt x="614629" y="281482"/>
                </a:lnTo>
                <a:lnTo>
                  <a:pt x="621334" y="281482"/>
                </a:lnTo>
                <a:lnTo>
                  <a:pt x="674979" y="281482"/>
                </a:lnTo>
                <a:lnTo>
                  <a:pt x="674979" y="325882"/>
                </a:lnTo>
                <a:lnTo>
                  <a:pt x="673125" y="331139"/>
                </a:lnTo>
                <a:lnTo>
                  <a:pt x="665708" y="339572"/>
                </a:lnTo>
                <a:lnTo>
                  <a:pt x="660857" y="341680"/>
                </a:lnTo>
                <a:lnTo>
                  <a:pt x="649579" y="341680"/>
                </a:lnTo>
                <a:lnTo>
                  <a:pt x="645287" y="340004"/>
                </a:lnTo>
                <a:lnTo>
                  <a:pt x="638683" y="333298"/>
                </a:lnTo>
                <a:lnTo>
                  <a:pt x="637032" y="329082"/>
                </a:lnTo>
                <a:lnTo>
                  <a:pt x="637032" y="317398"/>
                </a:lnTo>
                <a:lnTo>
                  <a:pt x="639597" y="312572"/>
                </a:lnTo>
                <a:lnTo>
                  <a:pt x="649859" y="306476"/>
                </a:lnTo>
                <a:lnTo>
                  <a:pt x="655726" y="305816"/>
                </a:lnTo>
                <a:lnTo>
                  <a:pt x="662330" y="307543"/>
                </a:lnTo>
                <a:lnTo>
                  <a:pt x="662152" y="305816"/>
                </a:lnTo>
                <a:lnTo>
                  <a:pt x="661263" y="296722"/>
                </a:lnTo>
                <a:lnTo>
                  <a:pt x="654481" y="296113"/>
                </a:lnTo>
                <a:lnTo>
                  <a:pt x="648042" y="296722"/>
                </a:lnTo>
                <a:lnTo>
                  <a:pt x="624840" y="332384"/>
                </a:lnTo>
                <a:lnTo>
                  <a:pt x="627583" y="339090"/>
                </a:lnTo>
                <a:lnTo>
                  <a:pt x="638556" y="349453"/>
                </a:lnTo>
                <a:lnTo>
                  <a:pt x="645160" y="352044"/>
                </a:lnTo>
                <a:lnTo>
                  <a:pt x="662330" y="352044"/>
                </a:lnTo>
                <a:lnTo>
                  <a:pt x="669493" y="348996"/>
                </a:lnTo>
                <a:lnTo>
                  <a:pt x="674370" y="342900"/>
                </a:lnTo>
                <a:lnTo>
                  <a:pt x="674979" y="342900"/>
                </a:lnTo>
                <a:lnTo>
                  <a:pt x="674979" y="369570"/>
                </a:lnTo>
                <a:lnTo>
                  <a:pt x="686409" y="369570"/>
                </a:lnTo>
                <a:lnTo>
                  <a:pt x="686409" y="342900"/>
                </a:lnTo>
                <a:lnTo>
                  <a:pt x="686409" y="341680"/>
                </a:lnTo>
                <a:lnTo>
                  <a:pt x="686409" y="281482"/>
                </a:lnTo>
                <a:lnTo>
                  <a:pt x="698144" y="281482"/>
                </a:lnTo>
                <a:lnTo>
                  <a:pt x="704850" y="281482"/>
                </a:lnTo>
                <a:lnTo>
                  <a:pt x="714603" y="281482"/>
                </a:lnTo>
                <a:lnTo>
                  <a:pt x="714679" y="323799"/>
                </a:lnTo>
                <a:lnTo>
                  <a:pt x="717003" y="329717"/>
                </a:lnTo>
                <a:lnTo>
                  <a:pt x="726655" y="338556"/>
                </a:lnTo>
                <a:lnTo>
                  <a:pt x="732777" y="340766"/>
                </a:lnTo>
                <a:lnTo>
                  <a:pt x="745274" y="340766"/>
                </a:lnTo>
                <a:lnTo>
                  <a:pt x="749655" y="339826"/>
                </a:lnTo>
                <a:lnTo>
                  <a:pt x="756970" y="336067"/>
                </a:lnTo>
                <a:lnTo>
                  <a:pt x="759714" y="333654"/>
                </a:lnTo>
                <a:lnTo>
                  <a:pt x="761542" y="330708"/>
                </a:lnTo>
                <a:lnTo>
                  <a:pt x="762152" y="330708"/>
                </a:lnTo>
                <a:lnTo>
                  <a:pt x="762152" y="369570"/>
                </a:lnTo>
                <a:lnTo>
                  <a:pt x="773582" y="369570"/>
                </a:lnTo>
                <a:lnTo>
                  <a:pt x="773582" y="315772"/>
                </a:lnTo>
                <a:lnTo>
                  <a:pt x="773582" y="281482"/>
                </a:lnTo>
                <a:lnTo>
                  <a:pt x="785304" y="281482"/>
                </a:lnTo>
                <a:lnTo>
                  <a:pt x="792022" y="281482"/>
                </a:lnTo>
                <a:lnTo>
                  <a:pt x="811060" y="281482"/>
                </a:lnTo>
                <a:lnTo>
                  <a:pt x="815428" y="285343"/>
                </a:lnTo>
                <a:lnTo>
                  <a:pt x="817613" y="290169"/>
                </a:lnTo>
                <a:lnTo>
                  <a:pt x="817613" y="300532"/>
                </a:lnTo>
                <a:lnTo>
                  <a:pt x="815784" y="304190"/>
                </a:lnTo>
                <a:lnTo>
                  <a:pt x="808469" y="309676"/>
                </a:lnTo>
                <a:lnTo>
                  <a:pt x="802982" y="311861"/>
                </a:lnTo>
                <a:lnTo>
                  <a:pt x="795667" y="313486"/>
                </a:lnTo>
                <a:lnTo>
                  <a:pt x="797052" y="321284"/>
                </a:lnTo>
                <a:lnTo>
                  <a:pt x="821016" y="348691"/>
                </a:lnTo>
                <a:lnTo>
                  <a:pt x="830262" y="348691"/>
                </a:lnTo>
                <a:lnTo>
                  <a:pt x="837704" y="348005"/>
                </a:lnTo>
                <a:lnTo>
                  <a:pt x="844207" y="345948"/>
                </a:lnTo>
                <a:lnTo>
                  <a:pt x="849744" y="342519"/>
                </a:lnTo>
                <a:lnTo>
                  <a:pt x="853897" y="338175"/>
                </a:lnTo>
                <a:lnTo>
                  <a:pt x="854341" y="337718"/>
                </a:lnTo>
                <a:lnTo>
                  <a:pt x="854951" y="337718"/>
                </a:lnTo>
                <a:lnTo>
                  <a:pt x="854951" y="369570"/>
                </a:lnTo>
                <a:lnTo>
                  <a:pt x="866533" y="369570"/>
                </a:lnTo>
                <a:lnTo>
                  <a:pt x="866533" y="337718"/>
                </a:lnTo>
                <a:lnTo>
                  <a:pt x="866533" y="281482"/>
                </a:lnTo>
                <a:lnTo>
                  <a:pt x="884974" y="281482"/>
                </a:lnTo>
                <a:lnTo>
                  <a:pt x="884974" y="271729"/>
                </a:lnTo>
                <a:close/>
              </a:path>
              <a:path w="911860" h="369570">
                <a:moveTo>
                  <a:pt x="911809" y="43129"/>
                </a:moveTo>
                <a:lnTo>
                  <a:pt x="881938" y="43129"/>
                </a:lnTo>
                <a:lnTo>
                  <a:pt x="881938" y="52882"/>
                </a:lnTo>
                <a:lnTo>
                  <a:pt x="881837" y="92684"/>
                </a:lnTo>
                <a:lnTo>
                  <a:pt x="879805" y="98526"/>
                </a:lnTo>
                <a:lnTo>
                  <a:pt x="871270" y="107365"/>
                </a:lnTo>
                <a:lnTo>
                  <a:pt x="865670" y="109575"/>
                </a:lnTo>
                <a:lnTo>
                  <a:pt x="851852" y="109575"/>
                </a:lnTo>
                <a:lnTo>
                  <a:pt x="835761" y="90220"/>
                </a:lnTo>
                <a:lnTo>
                  <a:pt x="841857" y="88798"/>
                </a:lnTo>
                <a:lnTo>
                  <a:pt x="846772" y="86207"/>
                </a:lnTo>
                <a:lnTo>
                  <a:pt x="854290" y="78689"/>
                </a:lnTo>
                <a:lnTo>
                  <a:pt x="856183" y="74218"/>
                </a:lnTo>
                <a:lnTo>
                  <a:pt x="856183" y="63042"/>
                </a:lnTo>
                <a:lnTo>
                  <a:pt x="854138" y="57861"/>
                </a:lnTo>
                <a:lnTo>
                  <a:pt x="850087" y="53492"/>
                </a:lnTo>
                <a:lnTo>
                  <a:pt x="850087" y="52882"/>
                </a:lnTo>
                <a:lnTo>
                  <a:pt x="881938" y="52882"/>
                </a:lnTo>
                <a:lnTo>
                  <a:pt x="881938" y="43129"/>
                </a:lnTo>
                <a:lnTo>
                  <a:pt x="818845" y="43129"/>
                </a:lnTo>
                <a:lnTo>
                  <a:pt x="812139" y="43129"/>
                </a:lnTo>
                <a:lnTo>
                  <a:pt x="789279" y="43129"/>
                </a:lnTo>
                <a:lnTo>
                  <a:pt x="789279" y="52882"/>
                </a:lnTo>
                <a:lnTo>
                  <a:pt x="789190" y="83261"/>
                </a:lnTo>
                <a:lnTo>
                  <a:pt x="788949" y="84886"/>
                </a:lnTo>
                <a:lnTo>
                  <a:pt x="788835" y="85394"/>
                </a:lnTo>
                <a:lnTo>
                  <a:pt x="788212" y="87172"/>
                </a:lnTo>
                <a:lnTo>
                  <a:pt x="784707" y="83807"/>
                </a:lnTo>
                <a:lnTo>
                  <a:pt x="784707" y="94945"/>
                </a:lnTo>
                <a:lnTo>
                  <a:pt x="781151" y="99720"/>
                </a:lnTo>
                <a:lnTo>
                  <a:pt x="775919" y="102108"/>
                </a:lnTo>
                <a:lnTo>
                  <a:pt x="758037" y="102108"/>
                </a:lnTo>
                <a:lnTo>
                  <a:pt x="752551" y="96723"/>
                </a:lnTo>
                <a:lnTo>
                  <a:pt x="752424" y="74218"/>
                </a:lnTo>
                <a:lnTo>
                  <a:pt x="751941" y="63093"/>
                </a:lnTo>
                <a:lnTo>
                  <a:pt x="762152" y="73304"/>
                </a:lnTo>
                <a:lnTo>
                  <a:pt x="784707" y="94945"/>
                </a:lnTo>
                <a:lnTo>
                  <a:pt x="784707" y="83807"/>
                </a:lnTo>
                <a:lnTo>
                  <a:pt x="763168" y="63093"/>
                </a:lnTo>
                <a:lnTo>
                  <a:pt x="752551" y="52882"/>
                </a:lnTo>
                <a:lnTo>
                  <a:pt x="789279" y="52882"/>
                </a:lnTo>
                <a:lnTo>
                  <a:pt x="789279" y="43129"/>
                </a:lnTo>
                <a:lnTo>
                  <a:pt x="731672" y="43129"/>
                </a:lnTo>
                <a:lnTo>
                  <a:pt x="724966" y="43129"/>
                </a:lnTo>
                <a:lnTo>
                  <a:pt x="648157" y="43129"/>
                </a:lnTo>
                <a:lnTo>
                  <a:pt x="641451" y="43129"/>
                </a:lnTo>
                <a:lnTo>
                  <a:pt x="629716" y="43129"/>
                </a:lnTo>
                <a:lnTo>
                  <a:pt x="629716" y="23571"/>
                </a:lnTo>
                <a:lnTo>
                  <a:pt x="631875" y="18745"/>
                </a:lnTo>
                <a:lnTo>
                  <a:pt x="640511" y="12039"/>
                </a:lnTo>
                <a:lnTo>
                  <a:pt x="646684" y="10363"/>
                </a:lnTo>
                <a:lnTo>
                  <a:pt x="654710" y="10363"/>
                </a:lnTo>
                <a:lnTo>
                  <a:pt x="696112" y="26873"/>
                </a:lnTo>
                <a:lnTo>
                  <a:pt x="700582" y="33070"/>
                </a:lnTo>
                <a:lnTo>
                  <a:pt x="708812" y="26670"/>
                </a:lnTo>
                <a:lnTo>
                  <a:pt x="672325" y="2057"/>
                </a:lnTo>
                <a:lnTo>
                  <a:pt x="654710" y="0"/>
                </a:lnTo>
                <a:lnTo>
                  <a:pt x="646645" y="520"/>
                </a:lnTo>
                <a:lnTo>
                  <a:pt x="618286" y="20726"/>
                </a:lnTo>
                <a:lnTo>
                  <a:pt x="618286" y="43129"/>
                </a:lnTo>
                <a:lnTo>
                  <a:pt x="599846" y="43129"/>
                </a:lnTo>
                <a:lnTo>
                  <a:pt x="599846" y="52882"/>
                </a:lnTo>
                <a:lnTo>
                  <a:pt x="618286" y="52882"/>
                </a:lnTo>
                <a:lnTo>
                  <a:pt x="618286" y="140970"/>
                </a:lnTo>
                <a:lnTo>
                  <a:pt x="629716" y="140970"/>
                </a:lnTo>
                <a:lnTo>
                  <a:pt x="629716" y="52882"/>
                </a:lnTo>
                <a:lnTo>
                  <a:pt x="641451" y="52882"/>
                </a:lnTo>
                <a:lnTo>
                  <a:pt x="648157" y="52882"/>
                </a:lnTo>
                <a:lnTo>
                  <a:pt x="701802" y="52882"/>
                </a:lnTo>
                <a:lnTo>
                  <a:pt x="701802" y="97282"/>
                </a:lnTo>
                <a:lnTo>
                  <a:pt x="699947" y="102539"/>
                </a:lnTo>
                <a:lnTo>
                  <a:pt x="692531" y="110972"/>
                </a:lnTo>
                <a:lnTo>
                  <a:pt x="687679" y="113080"/>
                </a:lnTo>
                <a:lnTo>
                  <a:pt x="676402" y="113080"/>
                </a:lnTo>
                <a:lnTo>
                  <a:pt x="672109" y="111404"/>
                </a:lnTo>
                <a:lnTo>
                  <a:pt x="665505" y="104698"/>
                </a:lnTo>
                <a:lnTo>
                  <a:pt x="663854" y="100482"/>
                </a:lnTo>
                <a:lnTo>
                  <a:pt x="663854" y="88798"/>
                </a:lnTo>
                <a:lnTo>
                  <a:pt x="666419" y="83972"/>
                </a:lnTo>
                <a:lnTo>
                  <a:pt x="676681" y="77876"/>
                </a:lnTo>
                <a:lnTo>
                  <a:pt x="682548" y="77216"/>
                </a:lnTo>
                <a:lnTo>
                  <a:pt x="689152" y="78943"/>
                </a:lnTo>
                <a:lnTo>
                  <a:pt x="688975" y="77216"/>
                </a:lnTo>
                <a:lnTo>
                  <a:pt x="688086" y="68122"/>
                </a:lnTo>
                <a:lnTo>
                  <a:pt x="681304" y="67513"/>
                </a:lnTo>
                <a:lnTo>
                  <a:pt x="674865" y="68122"/>
                </a:lnTo>
                <a:lnTo>
                  <a:pt x="651662" y="103784"/>
                </a:lnTo>
                <a:lnTo>
                  <a:pt x="654405" y="110490"/>
                </a:lnTo>
                <a:lnTo>
                  <a:pt x="665378" y="120853"/>
                </a:lnTo>
                <a:lnTo>
                  <a:pt x="671982" y="123444"/>
                </a:lnTo>
                <a:lnTo>
                  <a:pt x="689152" y="123444"/>
                </a:lnTo>
                <a:lnTo>
                  <a:pt x="696315" y="120396"/>
                </a:lnTo>
                <a:lnTo>
                  <a:pt x="701192" y="114300"/>
                </a:lnTo>
                <a:lnTo>
                  <a:pt x="701802" y="114300"/>
                </a:lnTo>
                <a:lnTo>
                  <a:pt x="701802" y="140970"/>
                </a:lnTo>
                <a:lnTo>
                  <a:pt x="713232" y="140970"/>
                </a:lnTo>
                <a:lnTo>
                  <a:pt x="713232" y="114300"/>
                </a:lnTo>
                <a:lnTo>
                  <a:pt x="713232" y="113080"/>
                </a:lnTo>
                <a:lnTo>
                  <a:pt x="713232" y="52882"/>
                </a:lnTo>
                <a:lnTo>
                  <a:pt x="724966" y="52882"/>
                </a:lnTo>
                <a:lnTo>
                  <a:pt x="731672" y="52882"/>
                </a:lnTo>
                <a:lnTo>
                  <a:pt x="741426" y="52882"/>
                </a:lnTo>
                <a:lnTo>
                  <a:pt x="741502" y="95199"/>
                </a:lnTo>
                <a:lnTo>
                  <a:pt x="743839" y="101117"/>
                </a:lnTo>
                <a:lnTo>
                  <a:pt x="753491" y="109956"/>
                </a:lnTo>
                <a:lnTo>
                  <a:pt x="759612" y="112166"/>
                </a:lnTo>
                <a:lnTo>
                  <a:pt x="772109" y="112166"/>
                </a:lnTo>
                <a:lnTo>
                  <a:pt x="776478" y="111226"/>
                </a:lnTo>
                <a:lnTo>
                  <a:pt x="783793" y="107467"/>
                </a:lnTo>
                <a:lnTo>
                  <a:pt x="786536" y="105054"/>
                </a:lnTo>
                <a:lnTo>
                  <a:pt x="788365" y="102108"/>
                </a:lnTo>
                <a:lnTo>
                  <a:pt x="788974" y="102108"/>
                </a:lnTo>
                <a:lnTo>
                  <a:pt x="788974" y="140970"/>
                </a:lnTo>
                <a:lnTo>
                  <a:pt x="800404" y="140970"/>
                </a:lnTo>
                <a:lnTo>
                  <a:pt x="800404" y="87172"/>
                </a:lnTo>
                <a:lnTo>
                  <a:pt x="800404" y="52882"/>
                </a:lnTo>
                <a:lnTo>
                  <a:pt x="812139" y="52882"/>
                </a:lnTo>
                <a:lnTo>
                  <a:pt x="818845" y="52882"/>
                </a:lnTo>
                <a:lnTo>
                  <a:pt x="837895" y="52882"/>
                </a:lnTo>
                <a:lnTo>
                  <a:pt x="842251" y="56743"/>
                </a:lnTo>
                <a:lnTo>
                  <a:pt x="844448" y="61569"/>
                </a:lnTo>
                <a:lnTo>
                  <a:pt x="844448" y="71932"/>
                </a:lnTo>
                <a:lnTo>
                  <a:pt x="842619" y="75590"/>
                </a:lnTo>
                <a:lnTo>
                  <a:pt x="835304" y="81076"/>
                </a:lnTo>
                <a:lnTo>
                  <a:pt x="829818" y="83261"/>
                </a:lnTo>
                <a:lnTo>
                  <a:pt x="822502" y="84886"/>
                </a:lnTo>
                <a:lnTo>
                  <a:pt x="823887" y="92684"/>
                </a:lnTo>
                <a:lnTo>
                  <a:pt x="847839" y="120091"/>
                </a:lnTo>
                <a:lnTo>
                  <a:pt x="857097" y="120091"/>
                </a:lnTo>
                <a:lnTo>
                  <a:pt x="864539" y="119405"/>
                </a:lnTo>
                <a:lnTo>
                  <a:pt x="871029" y="117348"/>
                </a:lnTo>
                <a:lnTo>
                  <a:pt x="876579" y="113919"/>
                </a:lnTo>
                <a:lnTo>
                  <a:pt x="880732" y="109575"/>
                </a:lnTo>
                <a:lnTo>
                  <a:pt x="881176" y="109118"/>
                </a:lnTo>
                <a:lnTo>
                  <a:pt x="881786" y="109118"/>
                </a:lnTo>
                <a:lnTo>
                  <a:pt x="881786" y="140970"/>
                </a:lnTo>
                <a:lnTo>
                  <a:pt x="893368" y="140970"/>
                </a:lnTo>
                <a:lnTo>
                  <a:pt x="893368" y="109118"/>
                </a:lnTo>
                <a:lnTo>
                  <a:pt x="893368" y="52882"/>
                </a:lnTo>
                <a:lnTo>
                  <a:pt x="911809" y="52882"/>
                </a:lnTo>
                <a:lnTo>
                  <a:pt x="911809" y="431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659474" y="3758027"/>
            <a:ext cx="1581999" cy="14025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659471" y="3934670"/>
            <a:ext cx="2186388" cy="164504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659472" y="4111316"/>
            <a:ext cx="2286508" cy="140255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659470" y="4287963"/>
            <a:ext cx="1810694" cy="119647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659473" y="4466373"/>
            <a:ext cx="2778058" cy="152388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1659474" y="4642194"/>
            <a:ext cx="1685111" cy="122327"/>
          </a:xfrm>
          <a:custGeom>
            <a:avLst/>
            <a:gdLst/>
            <a:ahLst/>
            <a:cxnLst/>
            <a:rect l="l" t="t" r="r" b="b"/>
            <a:pathLst>
              <a:path w="1170305" h="152400">
                <a:moveTo>
                  <a:pt x="26060" y="65532"/>
                </a:moveTo>
                <a:lnTo>
                  <a:pt x="14478" y="65532"/>
                </a:lnTo>
                <a:lnTo>
                  <a:pt x="9652" y="67462"/>
                </a:lnTo>
                <a:lnTo>
                  <a:pt x="1930" y="75184"/>
                </a:lnTo>
                <a:lnTo>
                  <a:pt x="0" y="79959"/>
                </a:lnTo>
                <a:lnTo>
                  <a:pt x="0" y="91440"/>
                </a:lnTo>
                <a:lnTo>
                  <a:pt x="1905" y="96266"/>
                </a:lnTo>
                <a:lnTo>
                  <a:pt x="9525" y="103987"/>
                </a:lnTo>
                <a:lnTo>
                  <a:pt x="14427" y="105918"/>
                </a:lnTo>
                <a:lnTo>
                  <a:pt x="26111" y="105918"/>
                </a:lnTo>
                <a:lnTo>
                  <a:pt x="30886" y="103962"/>
                </a:lnTo>
                <a:lnTo>
                  <a:pt x="38608" y="96139"/>
                </a:lnTo>
                <a:lnTo>
                  <a:pt x="40497" y="91440"/>
                </a:lnTo>
                <a:lnTo>
                  <a:pt x="40538" y="79959"/>
                </a:lnTo>
                <a:lnTo>
                  <a:pt x="38608" y="75184"/>
                </a:lnTo>
                <a:lnTo>
                  <a:pt x="30886" y="67462"/>
                </a:lnTo>
                <a:lnTo>
                  <a:pt x="26060" y="65532"/>
                </a:lnTo>
                <a:close/>
              </a:path>
              <a:path w="1170305" h="152400">
                <a:moveTo>
                  <a:pt x="621487" y="52070"/>
                </a:moveTo>
                <a:lnTo>
                  <a:pt x="610362" y="52070"/>
                </a:lnTo>
                <a:lnTo>
                  <a:pt x="610362" y="67310"/>
                </a:lnTo>
                <a:lnTo>
                  <a:pt x="580644" y="67310"/>
                </a:lnTo>
                <a:lnTo>
                  <a:pt x="576122" y="68580"/>
                </a:lnTo>
                <a:lnTo>
                  <a:pt x="569620" y="74930"/>
                </a:lnTo>
                <a:lnTo>
                  <a:pt x="567994" y="78740"/>
                </a:lnTo>
                <a:lnTo>
                  <a:pt x="567994" y="91440"/>
                </a:lnTo>
                <a:lnTo>
                  <a:pt x="571703" y="97790"/>
                </a:lnTo>
                <a:lnTo>
                  <a:pt x="579120" y="101600"/>
                </a:lnTo>
                <a:lnTo>
                  <a:pt x="572617" y="106680"/>
                </a:lnTo>
                <a:lnTo>
                  <a:pt x="569366" y="113030"/>
                </a:lnTo>
                <a:lnTo>
                  <a:pt x="569366" y="120650"/>
                </a:lnTo>
                <a:lnTo>
                  <a:pt x="597274" y="149860"/>
                </a:lnTo>
                <a:lnTo>
                  <a:pt x="606709" y="152400"/>
                </a:lnTo>
                <a:lnTo>
                  <a:pt x="617372" y="152400"/>
                </a:lnTo>
                <a:lnTo>
                  <a:pt x="622249" y="143510"/>
                </a:lnTo>
                <a:lnTo>
                  <a:pt x="604246" y="140970"/>
                </a:lnTo>
                <a:lnTo>
                  <a:pt x="591388" y="135890"/>
                </a:lnTo>
                <a:lnTo>
                  <a:pt x="583672" y="129540"/>
                </a:lnTo>
                <a:lnTo>
                  <a:pt x="581101" y="120650"/>
                </a:lnTo>
                <a:lnTo>
                  <a:pt x="581101" y="116840"/>
                </a:lnTo>
                <a:lnTo>
                  <a:pt x="583031" y="113030"/>
                </a:lnTo>
                <a:lnTo>
                  <a:pt x="590753" y="106680"/>
                </a:lnTo>
                <a:lnTo>
                  <a:pt x="595833" y="105410"/>
                </a:lnTo>
                <a:lnTo>
                  <a:pt x="624662" y="105410"/>
                </a:lnTo>
                <a:lnTo>
                  <a:pt x="616026" y="96520"/>
                </a:lnTo>
                <a:lnTo>
                  <a:pt x="588264" y="96520"/>
                </a:lnTo>
                <a:lnTo>
                  <a:pt x="582472" y="93980"/>
                </a:lnTo>
                <a:lnTo>
                  <a:pt x="579577" y="88900"/>
                </a:lnTo>
                <a:lnTo>
                  <a:pt x="579577" y="80010"/>
                </a:lnTo>
                <a:lnTo>
                  <a:pt x="582726" y="77470"/>
                </a:lnTo>
                <a:lnTo>
                  <a:pt x="621487" y="77470"/>
                </a:lnTo>
                <a:lnTo>
                  <a:pt x="621487" y="52070"/>
                </a:lnTo>
                <a:close/>
              </a:path>
              <a:path w="1170305" h="152400">
                <a:moveTo>
                  <a:pt x="416814" y="107950"/>
                </a:moveTo>
                <a:lnTo>
                  <a:pt x="405231" y="107950"/>
                </a:lnTo>
                <a:lnTo>
                  <a:pt x="405231" y="140970"/>
                </a:lnTo>
                <a:lnTo>
                  <a:pt x="416814" y="140970"/>
                </a:lnTo>
                <a:lnTo>
                  <a:pt x="416814" y="107950"/>
                </a:lnTo>
                <a:close/>
              </a:path>
              <a:path w="1170305" h="152400">
                <a:moveTo>
                  <a:pt x="458419" y="52070"/>
                </a:moveTo>
                <a:lnTo>
                  <a:pt x="446989" y="52070"/>
                </a:lnTo>
                <a:lnTo>
                  <a:pt x="446989" y="140970"/>
                </a:lnTo>
                <a:lnTo>
                  <a:pt x="458419" y="140970"/>
                </a:lnTo>
                <a:lnTo>
                  <a:pt x="458419" y="52070"/>
                </a:lnTo>
                <a:close/>
              </a:path>
              <a:path w="1170305" h="152400">
                <a:moveTo>
                  <a:pt x="541934" y="114300"/>
                </a:moveTo>
                <a:lnTo>
                  <a:pt x="530504" y="114300"/>
                </a:lnTo>
                <a:lnTo>
                  <a:pt x="530504" y="140970"/>
                </a:lnTo>
                <a:lnTo>
                  <a:pt x="541934" y="140970"/>
                </a:lnTo>
                <a:lnTo>
                  <a:pt x="541934" y="114300"/>
                </a:lnTo>
                <a:close/>
              </a:path>
              <a:path w="1170305" h="152400">
                <a:moveTo>
                  <a:pt x="660806" y="52070"/>
                </a:moveTo>
                <a:lnTo>
                  <a:pt x="649376" y="52070"/>
                </a:lnTo>
                <a:lnTo>
                  <a:pt x="649376" y="140970"/>
                </a:lnTo>
                <a:lnTo>
                  <a:pt x="660806" y="140970"/>
                </a:lnTo>
                <a:lnTo>
                  <a:pt x="660806" y="52070"/>
                </a:lnTo>
                <a:close/>
              </a:path>
              <a:path w="1170305" h="152400">
                <a:moveTo>
                  <a:pt x="702411" y="52070"/>
                </a:moveTo>
                <a:lnTo>
                  <a:pt x="690981" y="52070"/>
                </a:lnTo>
                <a:lnTo>
                  <a:pt x="690981" y="140970"/>
                </a:lnTo>
                <a:lnTo>
                  <a:pt x="702411" y="140970"/>
                </a:lnTo>
                <a:lnTo>
                  <a:pt x="702411" y="52070"/>
                </a:lnTo>
                <a:close/>
              </a:path>
              <a:path w="1170305" h="152400">
                <a:moveTo>
                  <a:pt x="728916" y="82550"/>
                </a:moveTo>
                <a:lnTo>
                  <a:pt x="720229" y="88900"/>
                </a:lnTo>
                <a:lnTo>
                  <a:pt x="759701" y="140970"/>
                </a:lnTo>
                <a:lnTo>
                  <a:pt x="768997" y="134620"/>
                </a:lnTo>
                <a:lnTo>
                  <a:pt x="748372" y="107950"/>
                </a:lnTo>
                <a:lnTo>
                  <a:pt x="744867" y="102870"/>
                </a:lnTo>
                <a:lnTo>
                  <a:pt x="740803" y="99060"/>
                </a:lnTo>
                <a:lnTo>
                  <a:pt x="740956" y="97790"/>
                </a:lnTo>
                <a:lnTo>
                  <a:pt x="753618" y="97790"/>
                </a:lnTo>
                <a:lnTo>
                  <a:pt x="755815" y="96520"/>
                </a:lnTo>
                <a:lnTo>
                  <a:pt x="762825" y="91440"/>
                </a:lnTo>
                <a:lnTo>
                  <a:pt x="763701" y="88900"/>
                </a:lnTo>
                <a:lnTo>
                  <a:pt x="737654" y="88900"/>
                </a:lnTo>
                <a:lnTo>
                  <a:pt x="732980" y="86360"/>
                </a:lnTo>
                <a:lnTo>
                  <a:pt x="728916" y="82550"/>
                </a:lnTo>
                <a:close/>
              </a:path>
              <a:path w="1170305" h="152400">
                <a:moveTo>
                  <a:pt x="843216" y="113030"/>
                </a:moveTo>
                <a:lnTo>
                  <a:pt x="831786" y="113030"/>
                </a:lnTo>
                <a:lnTo>
                  <a:pt x="831786" y="140970"/>
                </a:lnTo>
                <a:lnTo>
                  <a:pt x="843216" y="140970"/>
                </a:lnTo>
                <a:lnTo>
                  <a:pt x="843216" y="113030"/>
                </a:lnTo>
                <a:close/>
              </a:path>
              <a:path w="1170305" h="152400">
                <a:moveTo>
                  <a:pt x="624662" y="105410"/>
                </a:moveTo>
                <a:lnTo>
                  <a:pt x="609701" y="105410"/>
                </a:lnTo>
                <a:lnTo>
                  <a:pt x="615543" y="111760"/>
                </a:lnTo>
                <a:lnTo>
                  <a:pt x="615543" y="119380"/>
                </a:lnTo>
                <a:lnTo>
                  <a:pt x="613511" y="123190"/>
                </a:lnTo>
                <a:lnTo>
                  <a:pt x="609447" y="125730"/>
                </a:lnTo>
                <a:lnTo>
                  <a:pt x="619506" y="132080"/>
                </a:lnTo>
                <a:lnTo>
                  <a:pt x="624382" y="127000"/>
                </a:lnTo>
                <a:lnTo>
                  <a:pt x="626821" y="121920"/>
                </a:lnTo>
                <a:lnTo>
                  <a:pt x="626821" y="110490"/>
                </a:lnTo>
                <a:lnTo>
                  <a:pt x="624662" y="105410"/>
                </a:lnTo>
                <a:close/>
              </a:path>
              <a:path w="1170305" h="152400">
                <a:moveTo>
                  <a:pt x="334060" y="67310"/>
                </a:moveTo>
                <a:lnTo>
                  <a:pt x="319684" y="67310"/>
                </a:lnTo>
                <a:lnTo>
                  <a:pt x="312623" y="69850"/>
                </a:lnTo>
                <a:lnTo>
                  <a:pt x="300634" y="78740"/>
                </a:lnTo>
                <a:lnTo>
                  <a:pt x="297637" y="86360"/>
                </a:lnTo>
                <a:lnTo>
                  <a:pt x="297637" y="102870"/>
                </a:lnTo>
                <a:lnTo>
                  <a:pt x="300456" y="110490"/>
                </a:lnTo>
                <a:lnTo>
                  <a:pt x="311734" y="120650"/>
                </a:lnTo>
                <a:lnTo>
                  <a:pt x="318566" y="123190"/>
                </a:lnTo>
                <a:lnTo>
                  <a:pt x="326593" y="123190"/>
                </a:lnTo>
                <a:lnTo>
                  <a:pt x="335270" y="121920"/>
                </a:lnTo>
                <a:lnTo>
                  <a:pt x="342861" y="119380"/>
                </a:lnTo>
                <a:lnTo>
                  <a:pt x="349367" y="114300"/>
                </a:lnTo>
                <a:lnTo>
                  <a:pt x="351535" y="111760"/>
                </a:lnTo>
                <a:lnTo>
                  <a:pt x="322529" y="111760"/>
                </a:lnTo>
                <a:lnTo>
                  <a:pt x="318211" y="110490"/>
                </a:lnTo>
                <a:lnTo>
                  <a:pt x="311505" y="104140"/>
                </a:lnTo>
                <a:lnTo>
                  <a:pt x="309829" y="100330"/>
                </a:lnTo>
                <a:lnTo>
                  <a:pt x="309829" y="88900"/>
                </a:lnTo>
                <a:lnTo>
                  <a:pt x="311607" y="85090"/>
                </a:lnTo>
                <a:lnTo>
                  <a:pt x="318719" y="78740"/>
                </a:lnTo>
                <a:lnTo>
                  <a:pt x="323138" y="77470"/>
                </a:lnTo>
                <a:lnTo>
                  <a:pt x="335009" y="77470"/>
                </a:lnTo>
                <a:lnTo>
                  <a:pt x="334060" y="67310"/>
                </a:lnTo>
                <a:close/>
              </a:path>
              <a:path w="1170305" h="152400">
                <a:moveTo>
                  <a:pt x="516788" y="67310"/>
                </a:moveTo>
                <a:lnTo>
                  <a:pt x="503567" y="67310"/>
                </a:lnTo>
                <a:lnTo>
                  <a:pt x="497443" y="69850"/>
                </a:lnTo>
                <a:lnTo>
                  <a:pt x="491642" y="72390"/>
                </a:lnTo>
                <a:lnTo>
                  <a:pt x="484124" y="77470"/>
                </a:lnTo>
                <a:lnTo>
                  <a:pt x="480364" y="85090"/>
                </a:lnTo>
                <a:lnTo>
                  <a:pt x="480364" y="102870"/>
                </a:lnTo>
                <a:lnTo>
                  <a:pt x="483108" y="110490"/>
                </a:lnTo>
                <a:lnTo>
                  <a:pt x="494080" y="120650"/>
                </a:lnTo>
                <a:lnTo>
                  <a:pt x="500684" y="123190"/>
                </a:lnTo>
                <a:lnTo>
                  <a:pt x="517855" y="123190"/>
                </a:lnTo>
                <a:lnTo>
                  <a:pt x="525018" y="119380"/>
                </a:lnTo>
                <a:lnTo>
                  <a:pt x="529894" y="114300"/>
                </a:lnTo>
                <a:lnTo>
                  <a:pt x="541934" y="114300"/>
                </a:lnTo>
                <a:lnTo>
                  <a:pt x="541934" y="113030"/>
                </a:lnTo>
                <a:lnTo>
                  <a:pt x="505104" y="113030"/>
                </a:lnTo>
                <a:lnTo>
                  <a:pt x="500811" y="110490"/>
                </a:lnTo>
                <a:lnTo>
                  <a:pt x="494207" y="104140"/>
                </a:lnTo>
                <a:lnTo>
                  <a:pt x="492556" y="100330"/>
                </a:lnTo>
                <a:lnTo>
                  <a:pt x="492556" y="87630"/>
                </a:lnTo>
                <a:lnTo>
                  <a:pt x="495122" y="83820"/>
                </a:lnTo>
                <a:lnTo>
                  <a:pt x="505383" y="77470"/>
                </a:lnTo>
                <a:lnTo>
                  <a:pt x="511251" y="76200"/>
                </a:lnTo>
                <a:lnTo>
                  <a:pt x="517618" y="76200"/>
                </a:lnTo>
                <a:lnTo>
                  <a:pt x="516788" y="67310"/>
                </a:lnTo>
                <a:close/>
              </a:path>
              <a:path w="1170305" h="152400">
                <a:moveTo>
                  <a:pt x="855408" y="110490"/>
                </a:moveTo>
                <a:lnTo>
                  <a:pt x="857237" y="120650"/>
                </a:lnTo>
                <a:lnTo>
                  <a:pt x="865771" y="121920"/>
                </a:lnTo>
                <a:lnTo>
                  <a:pt x="873239" y="120650"/>
                </a:lnTo>
                <a:lnTo>
                  <a:pt x="884440" y="111760"/>
                </a:lnTo>
                <a:lnTo>
                  <a:pt x="861301" y="111760"/>
                </a:lnTo>
                <a:lnTo>
                  <a:pt x="855408" y="110490"/>
                </a:lnTo>
                <a:close/>
              </a:path>
              <a:path w="1170305" h="152400">
                <a:moveTo>
                  <a:pt x="809231" y="67310"/>
                </a:moveTo>
                <a:lnTo>
                  <a:pt x="801738" y="69850"/>
                </a:lnTo>
                <a:lnTo>
                  <a:pt x="788835" y="78740"/>
                </a:lnTo>
                <a:lnTo>
                  <a:pt x="785609" y="86360"/>
                </a:lnTo>
                <a:lnTo>
                  <a:pt x="785609" y="102870"/>
                </a:lnTo>
                <a:lnTo>
                  <a:pt x="788149" y="109220"/>
                </a:lnTo>
                <a:lnTo>
                  <a:pt x="798309" y="119380"/>
                </a:lnTo>
                <a:lnTo>
                  <a:pt x="804405" y="120650"/>
                </a:lnTo>
                <a:lnTo>
                  <a:pt x="820051" y="120650"/>
                </a:lnTo>
                <a:lnTo>
                  <a:pt x="826604" y="118110"/>
                </a:lnTo>
                <a:lnTo>
                  <a:pt x="831176" y="113030"/>
                </a:lnTo>
                <a:lnTo>
                  <a:pt x="843216" y="113030"/>
                </a:lnTo>
                <a:lnTo>
                  <a:pt x="843216" y="110490"/>
                </a:lnTo>
                <a:lnTo>
                  <a:pt x="808875" y="110490"/>
                </a:lnTo>
                <a:lnTo>
                  <a:pt x="805014" y="109220"/>
                </a:lnTo>
                <a:lnTo>
                  <a:pt x="799122" y="102870"/>
                </a:lnTo>
                <a:lnTo>
                  <a:pt x="797648" y="99060"/>
                </a:lnTo>
                <a:lnTo>
                  <a:pt x="797648" y="88900"/>
                </a:lnTo>
                <a:lnTo>
                  <a:pt x="799833" y="85090"/>
                </a:lnTo>
                <a:lnTo>
                  <a:pt x="808570" y="78740"/>
                </a:lnTo>
                <a:lnTo>
                  <a:pt x="819594" y="78740"/>
                </a:lnTo>
                <a:lnTo>
                  <a:pt x="817765" y="68580"/>
                </a:lnTo>
                <a:lnTo>
                  <a:pt x="809231" y="67310"/>
                </a:lnTo>
                <a:close/>
              </a:path>
              <a:path w="1170305" h="152400">
                <a:moveTo>
                  <a:pt x="372618" y="107950"/>
                </a:moveTo>
                <a:lnTo>
                  <a:pt x="354787" y="107950"/>
                </a:lnTo>
                <a:lnTo>
                  <a:pt x="360054" y="113030"/>
                </a:lnTo>
                <a:lnTo>
                  <a:pt x="366102" y="116840"/>
                </a:lnTo>
                <a:lnTo>
                  <a:pt x="372932" y="119380"/>
                </a:lnTo>
                <a:lnTo>
                  <a:pt x="387991" y="119380"/>
                </a:lnTo>
                <a:lnTo>
                  <a:pt x="394487" y="116840"/>
                </a:lnTo>
                <a:lnTo>
                  <a:pt x="400030" y="113030"/>
                </a:lnTo>
                <a:lnTo>
                  <a:pt x="403474" y="109220"/>
                </a:lnTo>
                <a:lnTo>
                  <a:pt x="375310" y="109220"/>
                </a:lnTo>
                <a:lnTo>
                  <a:pt x="372618" y="107950"/>
                </a:lnTo>
                <a:close/>
              </a:path>
              <a:path w="1170305" h="152400">
                <a:moveTo>
                  <a:pt x="541934" y="52070"/>
                </a:moveTo>
                <a:lnTo>
                  <a:pt x="530504" y="52070"/>
                </a:lnTo>
                <a:lnTo>
                  <a:pt x="530504" y="96520"/>
                </a:lnTo>
                <a:lnTo>
                  <a:pt x="528650" y="101600"/>
                </a:lnTo>
                <a:lnTo>
                  <a:pt x="521233" y="110490"/>
                </a:lnTo>
                <a:lnTo>
                  <a:pt x="516382" y="113030"/>
                </a:lnTo>
                <a:lnTo>
                  <a:pt x="541934" y="113030"/>
                </a:lnTo>
                <a:lnTo>
                  <a:pt x="541934" y="52070"/>
                </a:lnTo>
                <a:close/>
              </a:path>
              <a:path w="1170305" h="152400">
                <a:moveTo>
                  <a:pt x="373532" y="52070"/>
                </a:moveTo>
                <a:lnTo>
                  <a:pt x="361340" y="52070"/>
                </a:lnTo>
                <a:lnTo>
                  <a:pt x="365709" y="55880"/>
                </a:lnTo>
                <a:lnTo>
                  <a:pt x="367893" y="60960"/>
                </a:lnTo>
                <a:lnTo>
                  <a:pt x="367893" y="71120"/>
                </a:lnTo>
                <a:lnTo>
                  <a:pt x="366064" y="74930"/>
                </a:lnTo>
                <a:lnTo>
                  <a:pt x="358749" y="80010"/>
                </a:lnTo>
                <a:lnTo>
                  <a:pt x="353263" y="82550"/>
                </a:lnTo>
                <a:lnTo>
                  <a:pt x="345948" y="83820"/>
                </a:lnTo>
                <a:lnTo>
                  <a:pt x="346354" y="88900"/>
                </a:lnTo>
                <a:lnTo>
                  <a:pt x="347268" y="92710"/>
                </a:lnTo>
                <a:lnTo>
                  <a:pt x="348691" y="96520"/>
                </a:lnTo>
                <a:lnTo>
                  <a:pt x="347268" y="100330"/>
                </a:lnTo>
                <a:lnTo>
                  <a:pt x="344855" y="104140"/>
                </a:lnTo>
                <a:lnTo>
                  <a:pt x="338048" y="110490"/>
                </a:lnTo>
                <a:lnTo>
                  <a:pt x="333502" y="111760"/>
                </a:lnTo>
                <a:lnTo>
                  <a:pt x="351535" y="111760"/>
                </a:lnTo>
                <a:lnTo>
                  <a:pt x="354787" y="107950"/>
                </a:lnTo>
                <a:lnTo>
                  <a:pt x="372618" y="107950"/>
                </a:lnTo>
                <a:lnTo>
                  <a:pt x="369925" y="106680"/>
                </a:lnTo>
                <a:lnTo>
                  <a:pt x="362204" y="99060"/>
                </a:lnTo>
                <a:lnTo>
                  <a:pt x="359918" y="93980"/>
                </a:lnTo>
                <a:lnTo>
                  <a:pt x="359206" y="90170"/>
                </a:lnTo>
                <a:lnTo>
                  <a:pt x="365302" y="87630"/>
                </a:lnTo>
                <a:lnTo>
                  <a:pt x="370230" y="85090"/>
                </a:lnTo>
                <a:lnTo>
                  <a:pt x="373989" y="81280"/>
                </a:lnTo>
                <a:lnTo>
                  <a:pt x="377748" y="78740"/>
                </a:lnTo>
                <a:lnTo>
                  <a:pt x="379628" y="73660"/>
                </a:lnTo>
                <a:lnTo>
                  <a:pt x="379628" y="62230"/>
                </a:lnTo>
                <a:lnTo>
                  <a:pt x="377596" y="57150"/>
                </a:lnTo>
                <a:lnTo>
                  <a:pt x="373532" y="53340"/>
                </a:lnTo>
                <a:lnTo>
                  <a:pt x="373532" y="52070"/>
                </a:lnTo>
                <a:close/>
              </a:path>
              <a:path w="1170305" h="152400">
                <a:moveTo>
                  <a:pt x="884262" y="78740"/>
                </a:moveTo>
                <a:lnTo>
                  <a:pt x="866127" y="78740"/>
                </a:lnTo>
                <a:lnTo>
                  <a:pt x="869988" y="81280"/>
                </a:lnTo>
                <a:lnTo>
                  <a:pt x="875880" y="86360"/>
                </a:lnTo>
                <a:lnTo>
                  <a:pt x="877354" y="90170"/>
                </a:lnTo>
                <a:lnTo>
                  <a:pt x="877354" y="101600"/>
                </a:lnTo>
                <a:lnTo>
                  <a:pt x="875169" y="105410"/>
                </a:lnTo>
                <a:lnTo>
                  <a:pt x="866432" y="110490"/>
                </a:lnTo>
                <a:lnTo>
                  <a:pt x="861301" y="111760"/>
                </a:lnTo>
                <a:lnTo>
                  <a:pt x="884440" y="111760"/>
                </a:lnTo>
                <a:lnTo>
                  <a:pt x="886040" y="110490"/>
                </a:lnTo>
                <a:lnTo>
                  <a:pt x="889241" y="104140"/>
                </a:lnTo>
                <a:lnTo>
                  <a:pt x="889241" y="87630"/>
                </a:lnTo>
                <a:lnTo>
                  <a:pt x="886752" y="81280"/>
                </a:lnTo>
                <a:lnTo>
                  <a:pt x="884262" y="78740"/>
                </a:lnTo>
                <a:close/>
              </a:path>
              <a:path w="1170305" h="152400">
                <a:moveTo>
                  <a:pt x="843216" y="52070"/>
                </a:moveTo>
                <a:lnTo>
                  <a:pt x="831786" y="52070"/>
                </a:lnTo>
                <a:lnTo>
                  <a:pt x="831786" y="97790"/>
                </a:lnTo>
                <a:lnTo>
                  <a:pt x="830110" y="101600"/>
                </a:lnTo>
                <a:lnTo>
                  <a:pt x="823404" y="109220"/>
                </a:lnTo>
                <a:lnTo>
                  <a:pt x="819035" y="110490"/>
                </a:lnTo>
                <a:lnTo>
                  <a:pt x="843216" y="110490"/>
                </a:lnTo>
                <a:lnTo>
                  <a:pt x="843216" y="92710"/>
                </a:lnTo>
                <a:lnTo>
                  <a:pt x="844892" y="87630"/>
                </a:lnTo>
                <a:lnTo>
                  <a:pt x="851598" y="81280"/>
                </a:lnTo>
                <a:lnTo>
                  <a:pt x="855967" y="78740"/>
                </a:lnTo>
                <a:lnTo>
                  <a:pt x="884262" y="78740"/>
                </a:lnTo>
                <a:lnTo>
                  <a:pt x="883018" y="77470"/>
                </a:lnTo>
                <a:lnTo>
                  <a:pt x="843216" y="77470"/>
                </a:lnTo>
                <a:lnTo>
                  <a:pt x="843216" y="52070"/>
                </a:lnTo>
                <a:close/>
              </a:path>
              <a:path w="1170305" h="152400">
                <a:moveTo>
                  <a:pt x="416814" y="52070"/>
                </a:moveTo>
                <a:lnTo>
                  <a:pt x="405384" y="52070"/>
                </a:lnTo>
                <a:lnTo>
                  <a:pt x="405384" y="91440"/>
                </a:lnTo>
                <a:lnTo>
                  <a:pt x="403250" y="97790"/>
                </a:lnTo>
                <a:lnTo>
                  <a:pt x="394716" y="106680"/>
                </a:lnTo>
                <a:lnTo>
                  <a:pt x="389128" y="109220"/>
                </a:lnTo>
                <a:lnTo>
                  <a:pt x="403474" y="109220"/>
                </a:lnTo>
                <a:lnTo>
                  <a:pt x="404622" y="107950"/>
                </a:lnTo>
                <a:lnTo>
                  <a:pt x="416814" y="107950"/>
                </a:lnTo>
                <a:lnTo>
                  <a:pt x="416814" y="52070"/>
                </a:lnTo>
                <a:close/>
              </a:path>
              <a:path w="1170305" h="152400">
                <a:moveTo>
                  <a:pt x="753618" y="97790"/>
                </a:moveTo>
                <a:lnTo>
                  <a:pt x="740956" y="97790"/>
                </a:lnTo>
                <a:lnTo>
                  <a:pt x="742276" y="99060"/>
                </a:lnTo>
                <a:lnTo>
                  <a:pt x="751420" y="99060"/>
                </a:lnTo>
                <a:lnTo>
                  <a:pt x="753618" y="97790"/>
                </a:lnTo>
                <a:close/>
              </a:path>
              <a:path w="1170305" h="152400">
                <a:moveTo>
                  <a:pt x="609854" y="95250"/>
                </a:moveTo>
                <a:lnTo>
                  <a:pt x="592226" y="95250"/>
                </a:lnTo>
                <a:lnTo>
                  <a:pt x="588264" y="96520"/>
                </a:lnTo>
                <a:lnTo>
                  <a:pt x="616026" y="96520"/>
                </a:lnTo>
                <a:lnTo>
                  <a:pt x="609854" y="95250"/>
                </a:lnTo>
                <a:close/>
              </a:path>
              <a:path w="1170305" h="152400">
                <a:moveTo>
                  <a:pt x="764578" y="52070"/>
                </a:moveTo>
                <a:lnTo>
                  <a:pt x="753148" y="52070"/>
                </a:lnTo>
                <a:lnTo>
                  <a:pt x="753148" y="86360"/>
                </a:lnTo>
                <a:lnTo>
                  <a:pt x="749744" y="88900"/>
                </a:lnTo>
                <a:lnTo>
                  <a:pt x="763701" y="88900"/>
                </a:lnTo>
                <a:lnTo>
                  <a:pt x="764578" y="86360"/>
                </a:lnTo>
                <a:lnTo>
                  <a:pt x="764578" y="52070"/>
                </a:lnTo>
                <a:close/>
              </a:path>
              <a:path w="1170305" h="152400">
                <a:moveTo>
                  <a:pt x="335009" y="77470"/>
                </a:moveTo>
                <a:lnTo>
                  <a:pt x="332892" y="77470"/>
                </a:lnTo>
                <a:lnTo>
                  <a:pt x="335127" y="78740"/>
                </a:lnTo>
                <a:lnTo>
                  <a:pt x="335009" y="77470"/>
                </a:lnTo>
                <a:close/>
              </a:path>
              <a:path w="1170305" h="152400">
                <a:moveTo>
                  <a:pt x="517618" y="76200"/>
                </a:moveTo>
                <a:lnTo>
                  <a:pt x="511251" y="76200"/>
                </a:lnTo>
                <a:lnTo>
                  <a:pt x="517855" y="78740"/>
                </a:lnTo>
                <a:lnTo>
                  <a:pt x="517618" y="76200"/>
                </a:lnTo>
                <a:close/>
              </a:path>
              <a:path w="1170305" h="152400">
                <a:moveTo>
                  <a:pt x="870750" y="68580"/>
                </a:moveTo>
                <a:lnTo>
                  <a:pt x="854697" y="68580"/>
                </a:lnTo>
                <a:lnTo>
                  <a:pt x="848093" y="72390"/>
                </a:lnTo>
                <a:lnTo>
                  <a:pt x="843826" y="77470"/>
                </a:lnTo>
                <a:lnTo>
                  <a:pt x="883018" y="77470"/>
                </a:lnTo>
                <a:lnTo>
                  <a:pt x="876795" y="71120"/>
                </a:lnTo>
                <a:lnTo>
                  <a:pt x="870750" y="68580"/>
                </a:lnTo>
                <a:close/>
              </a:path>
              <a:path w="1170305" h="152400">
                <a:moveTo>
                  <a:pt x="428548" y="41910"/>
                </a:moveTo>
                <a:lnTo>
                  <a:pt x="287426" y="41910"/>
                </a:lnTo>
                <a:lnTo>
                  <a:pt x="287426" y="52070"/>
                </a:lnTo>
                <a:lnTo>
                  <a:pt x="428548" y="52070"/>
                </a:lnTo>
                <a:lnTo>
                  <a:pt x="428548" y="41910"/>
                </a:lnTo>
                <a:close/>
              </a:path>
              <a:path w="1170305" h="152400">
                <a:moveTo>
                  <a:pt x="435254" y="41910"/>
                </a:moveTo>
                <a:lnTo>
                  <a:pt x="428548" y="41910"/>
                </a:lnTo>
                <a:lnTo>
                  <a:pt x="428548" y="52070"/>
                </a:lnTo>
                <a:lnTo>
                  <a:pt x="435254" y="52070"/>
                </a:lnTo>
                <a:lnTo>
                  <a:pt x="435254" y="41910"/>
                </a:lnTo>
                <a:close/>
              </a:path>
              <a:path w="1170305" h="152400">
                <a:moveTo>
                  <a:pt x="470154" y="41910"/>
                </a:moveTo>
                <a:lnTo>
                  <a:pt x="435254" y="41910"/>
                </a:lnTo>
                <a:lnTo>
                  <a:pt x="435254" y="52070"/>
                </a:lnTo>
                <a:lnTo>
                  <a:pt x="470154" y="52070"/>
                </a:lnTo>
                <a:lnTo>
                  <a:pt x="470154" y="41910"/>
                </a:lnTo>
                <a:close/>
              </a:path>
              <a:path w="1170305" h="152400">
                <a:moveTo>
                  <a:pt x="476859" y="41910"/>
                </a:moveTo>
                <a:lnTo>
                  <a:pt x="470154" y="41910"/>
                </a:lnTo>
                <a:lnTo>
                  <a:pt x="470154" y="52070"/>
                </a:lnTo>
                <a:lnTo>
                  <a:pt x="476859" y="52070"/>
                </a:lnTo>
                <a:lnTo>
                  <a:pt x="476859" y="41910"/>
                </a:lnTo>
                <a:close/>
              </a:path>
              <a:path w="1170305" h="152400">
                <a:moveTo>
                  <a:pt x="553669" y="41910"/>
                </a:moveTo>
                <a:lnTo>
                  <a:pt x="476859" y="41910"/>
                </a:lnTo>
                <a:lnTo>
                  <a:pt x="476859" y="52070"/>
                </a:lnTo>
                <a:lnTo>
                  <a:pt x="553669" y="52070"/>
                </a:lnTo>
                <a:lnTo>
                  <a:pt x="553669" y="41910"/>
                </a:lnTo>
                <a:close/>
              </a:path>
              <a:path w="1170305" h="152400">
                <a:moveTo>
                  <a:pt x="560374" y="41910"/>
                </a:moveTo>
                <a:lnTo>
                  <a:pt x="553669" y="41910"/>
                </a:lnTo>
                <a:lnTo>
                  <a:pt x="553669" y="52070"/>
                </a:lnTo>
                <a:lnTo>
                  <a:pt x="560374" y="52070"/>
                </a:lnTo>
                <a:lnTo>
                  <a:pt x="560374" y="41910"/>
                </a:lnTo>
                <a:close/>
              </a:path>
              <a:path w="1170305" h="152400">
                <a:moveTo>
                  <a:pt x="630936" y="41910"/>
                </a:moveTo>
                <a:lnTo>
                  <a:pt x="560374" y="41910"/>
                </a:lnTo>
                <a:lnTo>
                  <a:pt x="560374" y="52070"/>
                </a:lnTo>
                <a:lnTo>
                  <a:pt x="630936" y="52070"/>
                </a:lnTo>
                <a:lnTo>
                  <a:pt x="630936" y="41910"/>
                </a:lnTo>
                <a:close/>
              </a:path>
              <a:path w="1170305" h="152400">
                <a:moveTo>
                  <a:pt x="637641" y="41910"/>
                </a:moveTo>
                <a:lnTo>
                  <a:pt x="630936" y="41910"/>
                </a:lnTo>
                <a:lnTo>
                  <a:pt x="630936" y="52070"/>
                </a:lnTo>
                <a:lnTo>
                  <a:pt x="637641" y="52070"/>
                </a:lnTo>
                <a:lnTo>
                  <a:pt x="637641" y="41910"/>
                </a:lnTo>
                <a:close/>
              </a:path>
              <a:path w="1170305" h="152400">
                <a:moveTo>
                  <a:pt x="672541" y="41910"/>
                </a:moveTo>
                <a:lnTo>
                  <a:pt x="637641" y="41910"/>
                </a:lnTo>
                <a:lnTo>
                  <a:pt x="637641" y="52070"/>
                </a:lnTo>
                <a:lnTo>
                  <a:pt x="672541" y="52070"/>
                </a:lnTo>
                <a:lnTo>
                  <a:pt x="672541" y="41910"/>
                </a:lnTo>
                <a:close/>
              </a:path>
              <a:path w="1170305" h="152400">
                <a:moveTo>
                  <a:pt x="679246" y="41910"/>
                </a:moveTo>
                <a:lnTo>
                  <a:pt x="672541" y="41910"/>
                </a:lnTo>
                <a:lnTo>
                  <a:pt x="672541" y="52070"/>
                </a:lnTo>
                <a:lnTo>
                  <a:pt x="679246" y="52070"/>
                </a:lnTo>
                <a:lnTo>
                  <a:pt x="679246" y="41910"/>
                </a:lnTo>
                <a:close/>
              </a:path>
              <a:path w="1170305" h="152400">
                <a:moveTo>
                  <a:pt x="714133" y="41910"/>
                </a:moveTo>
                <a:lnTo>
                  <a:pt x="679246" y="41910"/>
                </a:lnTo>
                <a:lnTo>
                  <a:pt x="679246" y="52070"/>
                </a:lnTo>
                <a:lnTo>
                  <a:pt x="714133" y="52070"/>
                </a:lnTo>
                <a:lnTo>
                  <a:pt x="714133" y="41910"/>
                </a:lnTo>
                <a:close/>
              </a:path>
              <a:path w="1170305" h="152400">
                <a:moveTo>
                  <a:pt x="720852" y="41910"/>
                </a:moveTo>
                <a:lnTo>
                  <a:pt x="714133" y="41910"/>
                </a:lnTo>
                <a:lnTo>
                  <a:pt x="714133" y="52070"/>
                </a:lnTo>
                <a:lnTo>
                  <a:pt x="720852" y="52070"/>
                </a:lnTo>
                <a:lnTo>
                  <a:pt x="720852" y="41910"/>
                </a:lnTo>
                <a:close/>
              </a:path>
              <a:path w="1170305" h="152400">
                <a:moveTo>
                  <a:pt x="775398" y="41910"/>
                </a:moveTo>
                <a:lnTo>
                  <a:pt x="720852" y="41910"/>
                </a:lnTo>
                <a:lnTo>
                  <a:pt x="720852" y="52070"/>
                </a:lnTo>
                <a:lnTo>
                  <a:pt x="775398" y="52070"/>
                </a:lnTo>
                <a:lnTo>
                  <a:pt x="775398" y="41910"/>
                </a:lnTo>
                <a:close/>
              </a:path>
              <a:path w="1170305" h="152400">
                <a:moveTo>
                  <a:pt x="782104" y="41910"/>
                </a:moveTo>
                <a:lnTo>
                  <a:pt x="775398" y="41910"/>
                </a:lnTo>
                <a:lnTo>
                  <a:pt x="775398" y="52070"/>
                </a:lnTo>
                <a:lnTo>
                  <a:pt x="782104" y="52070"/>
                </a:lnTo>
                <a:lnTo>
                  <a:pt x="782104" y="41910"/>
                </a:lnTo>
                <a:close/>
              </a:path>
              <a:path w="1170305" h="152400">
                <a:moveTo>
                  <a:pt x="899452" y="41910"/>
                </a:moveTo>
                <a:lnTo>
                  <a:pt x="782104" y="41910"/>
                </a:lnTo>
                <a:lnTo>
                  <a:pt x="782104" y="52070"/>
                </a:lnTo>
                <a:lnTo>
                  <a:pt x="899452" y="52070"/>
                </a:lnTo>
                <a:lnTo>
                  <a:pt x="899452" y="41910"/>
                </a:lnTo>
                <a:close/>
              </a:path>
              <a:path w="1170305" h="152400">
                <a:moveTo>
                  <a:pt x="727036" y="0"/>
                </a:moveTo>
                <a:lnTo>
                  <a:pt x="711898" y="0"/>
                </a:lnTo>
                <a:lnTo>
                  <a:pt x="704926" y="2540"/>
                </a:lnTo>
                <a:lnTo>
                  <a:pt x="693648" y="12700"/>
                </a:lnTo>
                <a:lnTo>
                  <a:pt x="690829" y="19050"/>
                </a:lnTo>
                <a:lnTo>
                  <a:pt x="690829" y="41910"/>
                </a:lnTo>
                <a:lnTo>
                  <a:pt x="702411" y="41910"/>
                </a:lnTo>
                <a:lnTo>
                  <a:pt x="702411" y="21590"/>
                </a:lnTo>
                <a:lnTo>
                  <a:pt x="704088" y="17780"/>
                </a:lnTo>
                <a:lnTo>
                  <a:pt x="710793" y="11430"/>
                </a:lnTo>
                <a:lnTo>
                  <a:pt x="715060" y="10160"/>
                </a:lnTo>
                <a:lnTo>
                  <a:pt x="750798" y="10160"/>
                </a:lnTo>
                <a:lnTo>
                  <a:pt x="733539" y="1270"/>
                </a:lnTo>
                <a:lnTo>
                  <a:pt x="727036" y="0"/>
                </a:lnTo>
                <a:close/>
              </a:path>
              <a:path w="1170305" h="152400">
                <a:moveTo>
                  <a:pt x="750798" y="10160"/>
                </a:moveTo>
                <a:lnTo>
                  <a:pt x="728052" y="10160"/>
                </a:lnTo>
                <a:lnTo>
                  <a:pt x="734796" y="11430"/>
                </a:lnTo>
                <a:lnTo>
                  <a:pt x="746074" y="20320"/>
                </a:lnTo>
                <a:lnTo>
                  <a:pt x="750722" y="26670"/>
                </a:lnTo>
                <a:lnTo>
                  <a:pt x="754380" y="33020"/>
                </a:lnTo>
                <a:lnTo>
                  <a:pt x="763066" y="26670"/>
                </a:lnTo>
                <a:lnTo>
                  <a:pt x="760717" y="22860"/>
                </a:lnTo>
                <a:lnTo>
                  <a:pt x="757809" y="17780"/>
                </a:lnTo>
                <a:lnTo>
                  <a:pt x="750798" y="10160"/>
                </a:lnTo>
                <a:close/>
              </a:path>
              <a:path w="1170305" h="152400">
                <a:moveTo>
                  <a:pt x="946391" y="105003"/>
                </a:moveTo>
                <a:lnTo>
                  <a:pt x="943241" y="107035"/>
                </a:lnTo>
                <a:lnTo>
                  <a:pt x="941693" y="109982"/>
                </a:lnTo>
                <a:lnTo>
                  <a:pt x="941666" y="117652"/>
                </a:lnTo>
                <a:lnTo>
                  <a:pt x="943241" y="120827"/>
                </a:lnTo>
                <a:lnTo>
                  <a:pt x="949540" y="126212"/>
                </a:lnTo>
                <a:lnTo>
                  <a:pt x="954011" y="127812"/>
                </a:lnTo>
                <a:lnTo>
                  <a:pt x="959802" y="128320"/>
                </a:lnTo>
                <a:lnTo>
                  <a:pt x="981138" y="151790"/>
                </a:lnTo>
                <a:lnTo>
                  <a:pt x="993787" y="146456"/>
                </a:lnTo>
                <a:lnTo>
                  <a:pt x="971537" y="128168"/>
                </a:lnTo>
                <a:lnTo>
                  <a:pt x="980986" y="128168"/>
                </a:lnTo>
                <a:lnTo>
                  <a:pt x="986828" y="126212"/>
                </a:lnTo>
                <a:lnTo>
                  <a:pt x="994141" y="120091"/>
                </a:lnTo>
                <a:lnTo>
                  <a:pt x="966812" y="120091"/>
                </a:lnTo>
                <a:lnTo>
                  <a:pt x="964374" y="119786"/>
                </a:lnTo>
                <a:lnTo>
                  <a:pt x="961936" y="119176"/>
                </a:lnTo>
                <a:lnTo>
                  <a:pt x="946391" y="105003"/>
                </a:lnTo>
                <a:close/>
              </a:path>
              <a:path w="1170305" h="152400">
                <a:moveTo>
                  <a:pt x="1031887" y="80619"/>
                </a:moveTo>
                <a:lnTo>
                  <a:pt x="1020305" y="80619"/>
                </a:lnTo>
                <a:lnTo>
                  <a:pt x="1020305" y="139750"/>
                </a:lnTo>
                <a:lnTo>
                  <a:pt x="1031887" y="139750"/>
                </a:lnTo>
                <a:lnTo>
                  <a:pt x="1031887" y="80619"/>
                </a:lnTo>
                <a:close/>
              </a:path>
              <a:path w="1170305" h="152400">
                <a:moveTo>
                  <a:pt x="1073492" y="51663"/>
                </a:moveTo>
                <a:lnTo>
                  <a:pt x="1062062" y="51663"/>
                </a:lnTo>
                <a:lnTo>
                  <a:pt x="1062062" y="139750"/>
                </a:lnTo>
                <a:lnTo>
                  <a:pt x="1073492" y="139750"/>
                </a:lnTo>
                <a:lnTo>
                  <a:pt x="1073492" y="51663"/>
                </a:lnTo>
                <a:close/>
              </a:path>
              <a:path w="1170305" h="152400">
                <a:moveTo>
                  <a:pt x="1151674" y="90220"/>
                </a:moveTo>
                <a:lnTo>
                  <a:pt x="1140244" y="90220"/>
                </a:lnTo>
                <a:lnTo>
                  <a:pt x="1140244" y="139750"/>
                </a:lnTo>
                <a:lnTo>
                  <a:pt x="1151674" y="139750"/>
                </a:lnTo>
                <a:lnTo>
                  <a:pt x="1151674" y="90220"/>
                </a:lnTo>
                <a:close/>
              </a:path>
              <a:path w="1170305" h="152400">
                <a:moveTo>
                  <a:pt x="1031887" y="51663"/>
                </a:moveTo>
                <a:lnTo>
                  <a:pt x="1020305" y="51663"/>
                </a:lnTo>
                <a:lnTo>
                  <a:pt x="1020305" y="70713"/>
                </a:lnTo>
                <a:lnTo>
                  <a:pt x="961021" y="70713"/>
                </a:lnTo>
                <a:lnTo>
                  <a:pt x="956602" y="79400"/>
                </a:lnTo>
                <a:lnTo>
                  <a:pt x="956602" y="80162"/>
                </a:lnTo>
                <a:lnTo>
                  <a:pt x="964628" y="82194"/>
                </a:lnTo>
                <a:lnTo>
                  <a:pt x="971664" y="85344"/>
                </a:lnTo>
                <a:lnTo>
                  <a:pt x="983754" y="93878"/>
                </a:lnTo>
                <a:lnTo>
                  <a:pt x="986777" y="99110"/>
                </a:lnTo>
                <a:lnTo>
                  <a:pt x="986754" y="110032"/>
                </a:lnTo>
                <a:lnTo>
                  <a:pt x="985177" y="113614"/>
                </a:lnTo>
                <a:lnTo>
                  <a:pt x="978776" y="118795"/>
                </a:lnTo>
                <a:lnTo>
                  <a:pt x="974534" y="120091"/>
                </a:lnTo>
                <a:lnTo>
                  <a:pt x="994141" y="120091"/>
                </a:lnTo>
                <a:lnTo>
                  <a:pt x="996175" y="118389"/>
                </a:lnTo>
                <a:lnTo>
                  <a:pt x="998512" y="113131"/>
                </a:lnTo>
                <a:lnTo>
                  <a:pt x="998512" y="100025"/>
                </a:lnTo>
                <a:lnTo>
                  <a:pt x="996226" y="94640"/>
                </a:lnTo>
                <a:lnTo>
                  <a:pt x="987082" y="86106"/>
                </a:lnTo>
                <a:lnTo>
                  <a:pt x="982052" y="83058"/>
                </a:lnTo>
                <a:lnTo>
                  <a:pt x="976566" y="81229"/>
                </a:lnTo>
                <a:lnTo>
                  <a:pt x="976566" y="80619"/>
                </a:lnTo>
                <a:lnTo>
                  <a:pt x="1031887" y="80619"/>
                </a:lnTo>
                <a:lnTo>
                  <a:pt x="1031887" y="51663"/>
                </a:lnTo>
                <a:close/>
              </a:path>
              <a:path w="1170305" h="152400">
                <a:moveTo>
                  <a:pt x="1151674" y="51663"/>
                </a:moveTo>
                <a:lnTo>
                  <a:pt x="1140244" y="51663"/>
                </a:lnTo>
                <a:lnTo>
                  <a:pt x="1140244" y="79857"/>
                </a:lnTo>
                <a:lnTo>
                  <a:pt x="1101229" y="79857"/>
                </a:lnTo>
                <a:lnTo>
                  <a:pt x="1092695" y="86715"/>
                </a:lnTo>
                <a:lnTo>
                  <a:pt x="1092695" y="90881"/>
                </a:lnTo>
                <a:lnTo>
                  <a:pt x="1093635" y="94792"/>
                </a:lnTo>
                <a:lnTo>
                  <a:pt x="1097394" y="102108"/>
                </a:lnTo>
                <a:lnTo>
                  <a:pt x="1099807" y="104851"/>
                </a:lnTo>
                <a:lnTo>
                  <a:pt x="1102753" y="106680"/>
                </a:lnTo>
                <a:lnTo>
                  <a:pt x="1109764" y="104241"/>
                </a:lnTo>
                <a:lnTo>
                  <a:pt x="1109764" y="90220"/>
                </a:lnTo>
                <a:lnTo>
                  <a:pt x="1151674" y="90220"/>
                </a:lnTo>
                <a:lnTo>
                  <a:pt x="1151674" y="51663"/>
                </a:lnTo>
                <a:close/>
              </a:path>
              <a:path w="1170305" h="152400">
                <a:moveTo>
                  <a:pt x="1043622" y="41910"/>
                </a:moveTo>
                <a:lnTo>
                  <a:pt x="936637" y="41910"/>
                </a:lnTo>
                <a:lnTo>
                  <a:pt x="936637" y="51663"/>
                </a:lnTo>
                <a:lnTo>
                  <a:pt x="1043622" y="51663"/>
                </a:lnTo>
                <a:lnTo>
                  <a:pt x="1043622" y="41910"/>
                </a:lnTo>
                <a:close/>
              </a:path>
              <a:path w="1170305" h="152400">
                <a:moveTo>
                  <a:pt x="1050328" y="41910"/>
                </a:moveTo>
                <a:lnTo>
                  <a:pt x="1043622" y="41910"/>
                </a:lnTo>
                <a:lnTo>
                  <a:pt x="1043622" y="51663"/>
                </a:lnTo>
                <a:lnTo>
                  <a:pt x="1050328" y="51663"/>
                </a:lnTo>
                <a:lnTo>
                  <a:pt x="1050328" y="41910"/>
                </a:lnTo>
                <a:close/>
              </a:path>
              <a:path w="1170305" h="152400">
                <a:moveTo>
                  <a:pt x="1085227" y="41910"/>
                </a:moveTo>
                <a:lnTo>
                  <a:pt x="1050328" y="41910"/>
                </a:lnTo>
                <a:lnTo>
                  <a:pt x="1050328" y="51663"/>
                </a:lnTo>
                <a:lnTo>
                  <a:pt x="1085227" y="51663"/>
                </a:lnTo>
                <a:lnTo>
                  <a:pt x="1085227" y="41910"/>
                </a:lnTo>
                <a:close/>
              </a:path>
              <a:path w="1170305" h="152400">
                <a:moveTo>
                  <a:pt x="1091933" y="41910"/>
                </a:moveTo>
                <a:lnTo>
                  <a:pt x="1085227" y="41910"/>
                </a:lnTo>
                <a:lnTo>
                  <a:pt x="1085227" y="51663"/>
                </a:lnTo>
                <a:lnTo>
                  <a:pt x="1091933" y="51663"/>
                </a:lnTo>
                <a:lnTo>
                  <a:pt x="1091933" y="41910"/>
                </a:lnTo>
                <a:close/>
              </a:path>
              <a:path w="1170305" h="152400">
                <a:moveTo>
                  <a:pt x="1170114" y="41910"/>
                </a:moveTo>
                <a:lnTo>
                  <a:pt x="1091933" y="41910"/>
                </a:lnTo>
                <a:lnTo>
                  <a:pt x="1091933" y="51663"/>
                </a:lnTo>
                <a:lnTo>
                  <a:pt x="1170114" y="51663"/>
                </a:lnTo>
                <a:lnTo>
                  <a:pt x="1170114" y="4191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59472" y="4817809"/>
            <a:ext cx="1471454" cy="133173"/>
          </a:xfrm>
          <a:custGeom>
            <a:avLst/>
            <a:gdLst/>
            <a:ahLst/>
            <a:cxnLst/>
            <a:rect l="l" t="t" r="r" b="b"/>
            <a:pathLst>
              <a:path w="1146175" h="141604">
                <a:moveTo>
                  <a:pt x="26060" y="66751"/>
                </a:moveTo>
                <a:lnTo>
                  <a:pt x="14478" y="66751"/>
                </a:lnTo>
                <a:lnTo>
                  <a:pt x="9652" y="68681"/>
                </a:lnTo>
                <a:lnTo>
                  <a:pt x="1930" y="76403"/>
                </a:lnTo>
                <a:lnTo>
                  <a:pt x="0" y="81178"/>
                </a:lnTo>
                <a:lnTo>
                  <a:pt x="0" y="92659"/>
                </a:lnTo>
                <a:lnTo>
                  <a:pt x="1905" y="97485"/>
                </a:lnTo>
                <a:lnTo>
                  <a:pt x="9525" y="105206"/>
                </a:lnTo>
                <a:lnTo>
                  <a:pt x="14427" y="107137"/>
                </a:lnTo>
                <a:lnTo>
                  <a:pt x="26111" y="107137"/>
                </a:lnTo>
                <a:lnTo>
                  <a:pt x="30886" y="105181"/>
                </a:lnTo>
                <a:lnTo>
                  <a:pt x="38608" y="97358"/>
                </a:lnTo>
                <a:lnTo>
                  <a:pt x="40497" y="92659"/>
                </a:lnTo>
                <a:lnTo>
                  <a:pt x="40538" y="81178"/>
                </a:lnTo>
                <a:lnTo>
                  <a:pt x="38608" y="76403"/>
                </a:lnTo>
                <a:lnTo>
                  <a:pt x="30886" y="68681"/>
                </a:lnTo>
                <a:lnTo>
                  <a:pt x="26060" y="66751"/>
                </a:lnTo>
                <a:close/>
              </a:path>
              <a:path w="1146175" h="141604">
                <a:moveTo>
                  <a:pt x="429463" y="82753"/>
                </a:moveTo>
                <a:lnTo>
                  <a:pt x="420776" y="89611"/>
                </a:lnTo>
                <a:lnTo>
                  <a:pt x="460248" y="141427"/>
                </a:lnTo>
                <a:lnTo>
                  <a:pt x="469544" y="135178"/>
                </a:lnTo>
                <a:lnTo>
                  <a:pt x="451866" y="112014"/>
                </a:lnTo>
                <a:lnTo>
                  <a:pt x="448792" y="108102"/>
                </a:lnTo>
                <a:lnTo>
                  <a:pt x="445414" y="104038"/>
                </a:lnTo>
                <a:lnTo>
                  <a:pt x="441438" y="99466"/>
                </a:lnTo>
                <a:lnTo>
                  <a:pt x="441367" y="99314"/>
                </a:lnTo>
                <a:lnTo>
                  <a:pt x="441502" y="98907"/>
                </a:lnTo>
                <a:lnTo>
                  <a:pt x="453049" y="98907"/>
                </a:lnTo>
                <a:lnTo>
                  <a:pt x="456361" y="97663"/>
                </a:lnTo>
                <a:lnTo>
                  <a:pt x="463381" y="91440"/>
                </a:lnTo>
                <a:lnTo>
                  <a:pt x="463969" y="89916"/>
                </a:lnTo>
                <a:lnTo>
                  <a:pt x="438200" y="89916"/>
                </a:lnTo>
                <a:lnTo>
                  <a:pt x="433527" y="87528"/>
                </a:lnTo>
                <a:lnTo>
                  <a:pt x="429463" y="82753"/>
                </a:lnTo>
                <a:close/>
              </a:path>
              <a:path w="1146175" h="141604">
                <a:moveTo>
                  <a:pt x="361340" y="101803"/>
                </a:moveTo>
                <a:lnTo>
                  <a:pt x="349910" y="101803"/>
                </a:lnTo>
                <a:lnTo>
                  <a:pt x="349910" y="140970"/>
                </a:lnTo>
                <a:lnTo>
                  <a:pt x="361340" y="140970"/>
                </a:lnTo>
                <a:lnTo>
                  <a:pt x="361340" y="101803"/>
                </a:lnTo>
                <a:close/>
              </a:path>
              <a:path w="1146175" h="141604">
                <a:moveTo>
                  <a:pt x="402945" y="52882"/>
                </a:moveTo>
                <a:lnTo>
                  <a:pt x="391515" y="52882"/>
                </a:lnTo>
                <a:lnTo>
                  <a:pt x="391515" y="140970"/>
                </a:lnTo>
                <a:lnTo>
                  <a:pt x="402945" y="140970"/>
                </a:lnTo>
                <a:lnTo>
                  <a:pt x="402945" y="52882"/>
                </a:lnTo>
                <a:close/>
              </a:path>
              <a:path w="1146175" h="141604">
                <a:moveTo>
                  <a:pt x="557174" y="109118"/>
                </a:moveTo>
                <a:lnTo>
                  <a:pt x="545592" y="109118"/>
                </a:lnTo>
                <a:lnTo>
                  <a:pt x="545592" y="140970"/>
                </a:lnTo>
                <a:lnTo>
                  <a:pt x="557174" y="140970"/>
                </a:lnTo>
                <a:lnTo>
                  <a:pt x="557174" y="109118"/>
                </a:lnTo>
                <a:close/>
              </a:path>
              <a:path w="1146175" h="141604">
                <a:moveTo>
                  <a:pt x="598627" y="52882"/>
                </a:moveTo>
                <a:lnTo>
                  <a:pt x="587197" y="52882"/>
                </a:lnTo>
                <a:lnTo>
                  <a:pt x="587197" y="140970"/>
                </a:lnTo>
                <a:lnTo>
                  <a:pt x="598627" y="140970"/>
                </a:lnTo>
                <a:lnTo>
                  <a:pt x="598627" y="52882"/>
                </a:lnTo>
                <a:close/>
              </a:path>
              <a:path w="1146175" h="141604">
                <a:moveTo>
                  <a:pt x="711555" y="83972"/>
                </a:moveTo>
                <a:lnTo>
                  <a:pt x="699973" y="83972"/>
                </a:lnTo>
                <a:lnTo>
                  <a:pt x="699973" y="140970"/>
                </a:lnTo>
                <a:lnTo>
                  <a:pt x="711555" y="140970"/>
                </a:lnTo>
                <a:lnTo>
                  <a:pt x="711555" y="83972"/>
                </a:lnTo>
                <a:close/>
              </a:path>
              <a:path w="1146175" h="141604">
                <a:moveTo>
                  <a:pt x="789736" y="91440"/>
                </a:moveTo>
                <a:lnTo>
                  <a:pt x="778306" y="91440"/>
                </a:lnTo>
                <a:lnTo>
                  <a:pt x="778306" y="140970"/>
                </a:lnTo>
                <a:lnTo>
                  <a:pt x="789736" y="140970"/>
                </a:lnTo>
                <a:lnTo>
                  <a:pt x="789736" y="91440"/>
                </a:lnTo>
                <a:close/>
              </a:path>
              <a:path w="1146175" h="141604">
                <a:moveTo>
                  <a:pt x="831329" y="52882"/>
                </a:moveTo>
                <a:lnTo>
                  <a:pt x="819899" y="52882"/>
                </a:lnTo>
                <a:lnTo>
                  <a:pt x="819899" y="140970"/>
                </a:lnTo>
                <a:lnTo>
                  <a:pt x="831329" y="140970"/>
                </a:lnTo>
                <a:lnTo>
                  <a:pt x="831329" y="52882"/>
                </a:lnTo>
                <a:close/>
              </a:path>
              <a:path w="1146175" h="141604">
                <a:moveTo>
                  <a:pt x="629259" y="74980"/>
                </a:moveTo>
                <a:lnTo>
                  <a:pt x="617982" y="79552"/>
                </a:lnTo>
                <a:lnTo>
                  <a:pt x="618388" y="83413"/>
                </a:lnTo>
                <a:lnTo>
                  <a:pt x="619175" y="87274"/>
                </a:lnTo>
                <a:lnTo>
                  <a:pt x="647598" y="122504"/>
                </a:lnTo>
                <a:lnTo>
                  <a:pt x="652068" y="123444"/>
                </a:lnTo>
                <a:lnTo>
                  <a:pt x="664057" y="123444"/>
                </a:lnTo>
                <a:lnTo>
                  <a:pt x="669848" y="121310"/>
                </a:lnTo>
                <a:lnTo>
                  <a:pt x="678430" y="112928"/>
                </a:lnTo>
                <a:lnTo>
                  <a:pt x="648360" y="112928"/>
                </a:lnTo>
                <a:lnTo>
                  <a:pt x="642102" y="109118"/>
                </a:lnTo>
                <a:lnTo>
                  <a:pt x="629983" y="82234"/>
                </a:lnTo>
                <a:lnTo>
                  <a:pt x="629259" y="74980"/>
                </a:lnTo>
                <a:close/>
              </a:path>
              <a:path w="1146175" h="141604">
                <a:moveTo>
                  <a:pt x="513892" y="52882"/>
                </a:moveTo>
                <a:lnTo>
                  <a:pt x="501700" y="52882"/>
                </a:lnTo>
                <a:lnTo>
                  <a:pt x="506069" y="56743"/>
                </a:lnTo>
                <a:lnTo>
                  <a:pt x="508254" y="61569"/>
                </a:lnTo>
                <a:lnTo>
                  <a:pt x="508254" y="71932"/>
                </a:lnTo>
                <a:lnTo>
                  <a:pt x="506425" y="75590"/>
                </a:lnTo>
                <a:lnTo>
                  <a:pt x="499110" y="81076"/>
                </a:lnTo>
                <a:lnTo>
                  <a:pt x="493623" y="83261"/>
                </a:lnTo>
                <a:lnTo>
                  <a:pt x="486308" y="84886"/>
                </a:lnTo>
                <a:lnTo>
                  <a:pt x="487699" y="92673"/>
                </a:lnTo>
                <a:lnTo>
                  <a:pt x="511657" y="120091"/>
                </a:lnTo>
                <a:lnTo>
                  <a:pt x="520903" y="120091"/>
                </a:lnTo>
                <a:lnTo>
                  <a:pt x="528351" y="119405"/>
                </a:lnTo>
                <a:lnTo>
                  <a:pt x="534847" y="117348"/>
                </a:lnTo>
                <a:lnTo>
                  <a:pt x="540391" y="113919"/>
                </a:lnTo>
                <a:lnTo>
                  <a:pt x="544545" y="109575"/>
                </a:lnTo>
                <a:lnTo>
                  <a:pt x="515670" y="109575"/>
                </a:lnTo>
                <a:lnTo>
                  <a:pt x="510286" y="107594"/>
                </a:lnTo>
                <a:lnTo>
                  <a:pt x="502564" y="99669"/>
                </a:lnTo>
                <a:lnTo>
                  <a:pt x="500278" y="95199"/>
                </a:lnTo>
                <a:lnTo>
                  <a:pt x="499567" y="90220"/>
                </a:lnTo>
                <a:lnTo>
                  <a:pt x="505663" y="88798"/>
                </a:lnTo>
                <a:lnTo>
                  <a:pt x="510590" y="86207"/>
                </a:lnTo>
                <a:lnTo>
                  <a:pt x="518109" y="78689"/>
                </a:lnTo>
                <a:lnTo>
                  <a:pt x="519988" y="74218"/>
                </a:lnTo>
                <a:lnTo>
                  <a:pt x="519988" y="63042"/>
                </a:lnTo>
                <a:lnTo>
                  <a:pt x="517956" y="57861"/>
                </a:lnTo>
                <a:lnTo>
                  <a:pt x="513892" y="53492"/>
                </a:lnTo>
                <a:lnTo>
                  <a:pt x="513892" y="52882"/>
                </a:lnTo>
                <a:close/>
              </a:path>
              <a:path w="1146175" h="141604">
                <a:moveTo>
                  <a:pt x="711555" y="52882"/>
                </a:moveTo>
                <a:lnTo>
                  <a:pt x="699973" y="52882"/>
                </a:lnTo>
                <a:lnTo>
                  <a:pt x="699973" y="74066"/>
                </a:lnTo>
                <a:lnTo>
                  <a:pt x="660349" y="74066"/>
                </a:lnTo>
                <a:lnTo>
                  <a:pt x="655406" y="82753"/>
                </a:lnTo>
                <a:lnTo>
                  <a:pt x="655320" y="83820"/>
                </a:lnTo>
                <a:lnTo>
                  <a:pt x="658876" y="84836"/>
                </a:lnTo>
                <a:lnTo>
                  <a:pt x="662101" y="86741"/>
                </a:lnTo>
                <a:lnTo>
                  <a:pt x="667893" y="92329"/>
                </a:lnTo>
                <a:lnTo>
                  <a:pt x="669340" y="95910"/>
                </a:lnTo>
                <a:lnTo>
                  <a:pt x="669340" y="104038"/>
                </a:lnTo>
                <a:lnTo>
                  <a:pt x="668147" y="107086"/>
                </a:lnTo>
                <a:lnTo>
                  <a:pt x="663371" y="111760"/>
                </a:lnTo>
                <a:lnTo>
                  <a:pt x="660146" y="112928"/>
                </a:lnTo>
                <a:lnTo>
                  <a:pt x="678430" y="112928"/>
                </a:lnTo>
                <a:lnTo>
                  <a:pt x="678586" y="112776"/>
                </a:lnTo>
                <a:lnTo>
                  <a:pt x="680728" y="107594"/>
                </a:lnTo>
                <a:lnTo>
                  <a:pt x="680748" y="94132"/>
                </a:lnTo>
                <a:lnTo>
                  <a:pt x="678332" y="88646"/>
                </a:lnTo>
                <a:lnTo>
                  <a:pt x="673455" y="84582"/>
                </a:lnTo>
                <a:lnTo>
                  <a:pt x="673455" y="83972"/>
                </a:lnTo>
                <a:lnTo>
                  <a:pt x="711555" y="83972"/>
                </a:lnTo>
                <a:lnTo>
                  <a:pt x="711555" y="52882"/>
                </a:lnTo>
                <a:close/>
              </a:path>
              <a:path w="1146175" h="141604">
                <a:moveTo>
                  <a:pt x="315315" y="52882"/>
                </a:moveTo>
                <a:lnTo>
                  <a:pt x="303885" y="52882"/>
                </a:lnTo>
                <a:lnTo>
                  <a:pt x="303980" y="94386"/>
                </a:lnTo>
                <a:lnTo>
                  <a:pt x="306197" y="100330"/>
                </a:lnTo>
                <a:lnTo>
                  <a:pt x="315442" y="109067"/>
                </a:lnTo>
                <a:lnTo>
                  <a:pt x="321411" y="111252"/>
                </a:lnTo>
                <a:lnTo>
                  <a:pt x="338277" y="111252"/>
                </a:lnTo>
                <a:lnTo>
                  <a:pt x="345135" y="108102"/>
                </a:lnTo>
                <a:lnTo>
                  <a:pt x="349300" y="101803"/>
                </a:lnTo>
                <a:lnTo>
                  <a:pt x="361340" y="101803"/>
                </a:lnTo>
                <a:lnTo>
                  <a:pt x="361340" y="100736"/>
                </a:lnTo>
                <a:lnTo>
                  <a:pt x="325475" y="100736"/>
                </a:lnTo>
                <a:lnTo>
                  <a:pt x="321665" y="99466"/>
                </a:lnTo>
                <a:lnTo>
                  <a:pt x="316585" y="94386"/>
                </a:lnTo>
                <a:lnTo>
                  <a:pt x="315315" y="90271"/>
                </a:lnTo>
                <a:lnTo>
                  <a:pt x="315315" y="52882"/>
                </a:lnTo>
                <a:close/>
              </a:path>
              <a:path w="1146175" h="141604">
                <a:moveTo>
                  <a:pt x="557174" y="52882"/>
                </a:moveTo>
                <a:lnTo>
                  <a:pt x="545744" y="52882"/>
                </a:lnTo>
                <a:lnTo>
                  <a:pt x="545650" y="92673"/>
                </a:lnTo>
                <a:lnTo>
                  <a:pt x="543610" y="98526"/>
                </a:lnTo>
                <a:lnTo>
                  <a:pt x="535076" y="107365"/>
                </a:lnTo>
                <a:lnTo>
                  <a:pt x="529488" y="109575"/>
                </a:lnTo>
                <a:lnTo>
                  <a:pt x="544545" y="109575"/>
                </a:lnTo>
                <a:lnTo>
                  <a:pt x="544982" y="109118"/>
                </a:lnTo>
                <a:lnTo>
                  <a:pt x="557174" y="109118"/>
                </a:lnTo>
                <a:lnTo>
                  <a:pt x="557174" y="52882"/>
                </a:lnTo>
                <a:close/>
              </a:path>
              <a:path w="1146175" h="141604">
                <a:moveTo>
                  <a:pt x="789736" y="52882"/>
                </a:moveTo>
                <a:lnTo>
                  <a:pt x="778306" y="52882"/>
                </a:lnTo>
                <a:lnTo>
                  <a:pt x="778306" y="81076"/>
                </a:lnTo>
                <a:lnTo>
                  <a:pt x="739292" y="81076"/>
                </a:lnTo>
                <a:lnTo>
                  <a:pt x="730758" y="87934"/>
                </a:lnTo>
                <a:lnTo>
                  <a:pt x="730812" y="92329"/>
                </a:lnTo>
                <a:lnTo>
                  <a:pt x="731697" y="96012"/>
                </a:lnTo>
                <a:lnTo>
                  <a:pt x="735457" y="103327"/>
                </a:lnTo>
                <a:lnTo>
                  <a:pt x="737870" y="106070"/>
                </a:lnTo>
                <a:lnTo>
                  <a:pt x="740816" y="107899"/>
                </a:lnTo>
                <a:lnTo>
                  <a:pt x="747826" y="105460"/>
                </a:lnTo>
                <a:lnTo>
                  <a:pt x="747826" y="91440"/>
                </a:lnTo>
                <a:lnTo>
                  <a:pt x="789736" y="91440"/>
                </a:lnTo>
                <a:lnTo>
                  <a:pt x="789736" y="52882"/>
                </a:lnTo>
                <a:close/>
              </a:path>
              <a:path w="1146175" h="141604">
                <a:moveTo>
                  <a:pt x="361340" y="52882"/>
                </a:moveTo>
                <a:lnTo>
                  <a:pt x="349910" y="52882"/>
                </a:lnTo>
                <a:lnTo>
                  <a:pt x="349910" y="85344"/>
                </a:lnTo>
                <a:lnTo>
                  <a:pt x="348208" y="90703"/>
                </a:lnTo>
                <a:lnTo>
                  <a:pt x="341401" y="98729"/>
                </a:lnTo>
                <a:lnTo>
                  <a:pt x="336651" y="100736"/>
                </a:lnTo>
                <a:lnTo>
                  <a:pt x="361340" y="100736"/>
                </a:lnTo>
                <a:lnTo>
                  <a:pt x="361340" y="52882"/>
                </a:lnTo>
                <a:close/>
              </a:path>
              <a:path w="1146175" h="141604">
                <a:moveTo>
                  <a:pt x="453049" y="98907"/>
                </a:moveTo>
                <a:lnTo>
                  <a:pt x="441502" y="98907"/>
                </a:lnTo>
                <a:lnTo>
                  <a:pt x="442823" y="99314"/>
                </a:lnTo>
                <a:lnTo>
                  <a:pt x="444550" y="99517"/>
                </a:lnTo>
                <a:lnTo>
                  <a:pt x="446684" y="99517"/>
                </a:lnTo>
                <a:lnTo>
                  <a:pt x="451967" y="99314"/>
                </a:lnTo>
                <a:lnTo>
                  <a:pt x="453049" y="98907"/>
                </a:lnTo>
                <a:close/>
              </a:path>
              <a:path w="1146175" h="141604">
                <a:moveTo>
                  <a:pt x="465124" y="52882"/>
                </a:moveTo>
                <a:lnTo>
                  <a:pt x="453694" y="52882"/>
                </a:lnTo>
                <a:lnTo>
                  <a:pt x="453694" y="86563"/>
                </a:lnTo>
                <a:lnTo>
                  <a:pt x="450291" y="89916"/>
                </a:lnTo>
                <a:lnTo>
                  <a:pt x="463969" y="89916"/>
                </a:lnTo>
                <a:lnTo>
                  <a:pt x="465124" y="86918"/>
                </a:lnTo>
                <a:lnTo>
                  <a:pt x="465124" y="52882"/>
                </a:lnTo>
                <a:close/>
              </a:path>
              <a:path w="1146175" h="141604">
                <a:moveTo>
                  <a:pt x="373075" y="43129"/>
                </a:moveTo>
                <a:lnTo>
                  <a:pt x="287426" y="43129"/>
                </a:lnTo>
                <a:lnTo>
                  <a:pt x="287426" y="52882"/>
                </a:lnTo>
                <a:lnTo>
                  <a:pt x="373075" y="52882"/>
                </a:lnTo>
                <a:lnTo>
                  <a:pt x="373075" y="43129"/>
                </a:lnTo>
                <a:close/>
              </a:path>
              <a:path w="1146175" h="141604">
                <a:moveTo>
                  <a:pt x="379780" y="43129"/>
                </a:moveTo>
                <a:lnTo>
                  <a:pt x="373075" y="43129"/>
                </a:lnTo>
                <a:lnTo>
                  <a:pt x="373075" y="52882"/>
                </a:lnTo>
                <a:lnTo>
                  <a:pt x="379780" y="52882"/>
                </a:lnTo>
                <a:lnTo>
                  <a:pt x="379780" y="43129"/>
                </a:lnTo>
                <a:close/>
              </a:path>
              <a:path w="1146175" h="141604">
                <a:moveTo>
                  <a:pt x="414680" y="43129"/>
                </a:moveTo>
                <a:lnTo>
                  <a:pt x="379780" y="43129"/>
                </a:lnTo>
                <a:lnTo>
                  <a:pt x="379780" y="52882"/>
                </a:lnTo>
                <a:lnTo>
                  <a:pt x="414680" y="52882"/>
                </a:lnTo>
                <a:lnTo>
                  <a:pt x="414680" y="43129"/>
                </a:lnTo>
                <a:close/>
              </a:path>
              <a:path w="1146175" h="141604">
                <a:moveTo>
                  <a:pt x="421386" y="43129"/>
                </a:moveTo>
                <a:lnTo>
                  <a:pt x="414680" y="43129"/>
                </a:lnTo>
                <a:lnTo>
                  <a:pt x="414680" y="52882"/>
                </a:lnTo>
                <a:lnTo>
                  <a:pt x="421386" y="52882"/>
                </a:lnTo>
                <a:lnTo>
                  <a:pt x="421386" y="43129"/>
                </a:lnTo>
                <a:close/>
              </a:path>
              <a:path w="1146175" h="141604">
                <a:moveTo>
                  <a:pt x="475945" y="43129"/>
                </a:moveTo>
                <a:lnTo>
                  <a:pt x="421386" y="43129"/>
                </a:lnTo>
                <a:lnTo>
                  <a:pt x="421386" y="52882"/>
                </a:lnTo>
                <a:lnTo>
                  <a:pt x="475945" y="52882"/>
                </a:lnTo>
                <a:lnTo>
                  <a:pt x="475945" y="43129"/>
                </a:lnTo>
                <a:close/>
              </a:path>
              <a:path w="1146175" h="141604">
                <a:moveTo>
                  <a:pt x="482650" y="43129"/>
                </a:moveTo>
                <a:lnTo>
                  <a:pt x="475945" y="43129"/>
                </a:lnTo>
                <a:lnTo>
                  <a:pt x="475945" y="52882"/>
                </a:lnTo>
                <a:lnTo>
                  <a:pt x="482650" y="52882"/>
                </a:lnTo>
                <a:lnTo>
                  <a:pt x="482650" y="43129"/>
                </a:lnTo>
                <a:close/>
              </a:path>
              <a:path w="1146175" h="141604">
                <a:moveTo>
                  <a:pt x="568756" y="43129"/>
                </a:moveTo>
                <a:lnTo>
                  <a:pt x="482650" y="43129"/>
                </a:lnTo>
                <a:lnTo>
                  <a:pt x="482650" y="52882"/>
                </a:lnTo>
                <a:lnTo>
                  <a:pt x="568756" y="52882"/>
                </a:lnTo>
                <a:lnTo>
                  <a:pt x="568756" y="43129"/>
                </a:lnTo>
                <a:close/>
              </a:path>
              <a:path w="1146175" h="141604">
                <a:moveTo>
                  <a:pt x="575614" y="43129"/>
                </a:moveTo>
                <a:lnTo>
                  <a:pt x="568756" y="43129"/>
                </a:lnTo>
                <a:lnTo>
                  <a:pt x="568756" y="52882"/>
                </a:lnTo>
                <a:lnTo>
                  <a:pt x="575614" y="52882"/>
                </a:lnTo>
                <a:lnTo>
                  <a:pt x="575614" y="43129"/>
                </a:lnTo>
                <a:close/>
              </a:path>
              <a:path w="1146175" h="141604">
                <a:moveTo>
                  <a:pt x="610362" y="43129"/>
                </a:moveTo>
                <a:lnTo>
                  <a:pt x="575614" y="43129"/>
                </a:lnTo>
                <a:lnTo>
                  <a:pt x="575614" y="52882"/>
                </a:lnTo>
                <a:lnTo>
                  <a:pt x="610362" y="52882"/>
                </a:lnTo>
                <a:lnTo>
                  <a:pt x="610362" y="43129"/>
                </a:lnTo>
                <a:close/>
              </a:path>
              <a:path w="1146175" h="141604">
                <a:moveTo>
                  <a:pt x="617067" y="43129"/>
                </a:moveTo>
                <a:lnTo>
                  <a:pt x="610362" y="43129"/>
                </a:lnTo>
                <a:lnTo>
                  <a:pt x="610362" y="52882"/>
                </a:lnTo>
                <a:lnTo>
                  <a:pt x="617067" y="52882"/>
                </a:lnTo>
                <a:lnTo>
                  <a:pt x="617067" y="43129"/>
                </a:lnTo>
                <a:close/>
              </a:path>
              <a:path w="1146175" h="141604">
                <a:moveTo>
                  <a:pt x="723290" y="43129"/>
                </a:moveTo>
                <a:lnTo>
                  <a:pt x="617067" y="43129"/>
                </a:lnTo>
                <a:lnTo>
                  <a:pt x="617067" y="52882"/>
                </a:lnTo>
                <a:lnTo>
                  <a:pt x="723290" y="52882"/>
                </a:lnTo>
                <a:lnTo>
                  <a:pt x="723290" y="43129"/>
                </a:lnTo>
                <a:close/>
              </a:path>
              <a:path w="1146175" h="141604">
                <a:moveTo>
                  <a:pt x="729996" y="43129"/>
                </a:moveTo>
                <a:lnTo>
                  <a:pt x="723290" y="43129"/>
                </a:lnTo>
                <a:lnTo>
                  <a:pt x="723290" y="52882"/>
                </a:lnTo>
                <a:lnTo>
                  <a:pt x="729996" y="52882"/>
                </a:lnTo>
                <a:lnTo>
                  <a:pt x="729996" y="43129"/>
                </a:lnTo>
                <a:close/>
              </a:path>
              <a:path w="1146175" h="141604">
                <a:moveTo>
                  <a:pt x="801458" y="43129"/>
                </a:moveTo>
                <a:lnTo>
                  <a:pt x="729996" y="43129"/>
                </a:lnTo>
                <a:lnTo>
                  <a:pt x="729996" y="52882"/>
                </a:lnTo>
                <a:lnTo>
                  <a:pt x="801458" y="52882"/>
                </a:lnTo>
                <a:lnTo>
                  <a:pt x="801458" y="43129"/>
                </a:lnTo>
                <a:close/>
              </a:path>
              <a:path w="1146175" h="141604">
                <a:moveTo>
                  <a:pt x="808177" y="43129"/>
                </a:moveTo>
                <a:lnTo>
                  <a:pt x="801458" y="43129"/>
                </a:lnTo>
                <a:lnTo>
                  <a:pt x="801458" y="52882"/>
                </a:lnTo>
                <a:lnTo>
                  <a:pt x="808177" y="52882"/>
                </a:lnTo>
                <a:lnTo>
                  <a:pt x="808177" y="43129"/>
                </a:lnTo>
                <a:close/>
              </a:path>
              <a:path w="1146175" h="141604">
                <a:moveTo>
                  <a:pt x="849769" y="43129"/>
                </a:moveTo>
                <a:lnTo>
                  <a:pt x="808177" y="43129"/>
                </a:lnTo>
                <a:lnTo>
                  <a:pt x="808177" y="52882"/>
                </a:lnTo>
                <a:lnTo>
                  <a:pt x="849769" y="52882"/>
                </a:lnTo>
                <a:lnTo>
                  <a:pt x="849769" y="43129"/>
                </a:lnTo>
                <a:close/>
              </a:path>
              <a:path w="1146175" h="141604">
                <a:moveTo>
                  <a:pt x="427583" y="0"/>
                </a:moveTo>
                <a:lnTo>
                  <a:pt x="412445" y="0"/>
                </a:lnTo>
                <a:lnTo>
                  <a:pt x="405460" y="2590"/>
                </a:lnTo>
                <a:lnTo>
                  <a:pt x="394182" y="12954"/>
                </a:lnTo>
                <a:lnTo>
                  <a:pt x="391405" y="19659"/>
                </a:lnTo>
                <a:lnTo>
                  <a:pt x="391363" y="43129"/>
                </a:lnTo>
                <a:lnTo>
                  <a:pt x="402945" y="43129"/>
                </a:lnTo>
                <a:lnTo>
                  <a:pt x="402945" y="22656"/>
                </a:lnTo>
                <a:lnTo>
                  <a:pt x="404622" y="18237"/>
                </a:lnTo>
                <a:lnTo>
                  <a:pt x="411327" y="11938"/>
                </a:lnTo>
                <a:lnTo>
                  <a:pt x="415594" y="10363"/>
                </a:lnTo>
                <a:lnTo>
                  <a:pt x="449951" y="10363"/>
                </a:lnTo>
                <a:lnTo>
                  <a:pt x="446481" y="7874"/>
                </a:lnTo>
                <a:lnTo>
                  <a:pt x="434086" y="1574"/>
                </a:lnTo>
                <a:lnTo>
                  <a:pt x="427583" y="0"/>
                </a:lnTo>
                <a:close/>
              </a:path>
              <a:path w="1146175" h="141604">
                <a:moveTo>
                  <a:pt x="564489" y="2286"/>
                </a:moveTo>
                <a:lnTo>
                  <a:pt x="551383" y="5334"/>
                </a:lnTo>
                <a:lnTo>
                  <a:pt x="563970" y="19761"/>
                </a:lnTo>
                <a:lnTo>
                  <a:pt x="569604" y="26098"/>
                </a:lnTo>
                <a:lnTo>
                  <a:pt x="575348" y="32156"/>
                </a:lnTo>
                <a:lnTo>
                  <a:pt x="581110" y="37833"/>
                </a:lnTo>
                <a:lnTo>
                  <a:pt x="586892" y="43129"/>
                </a:lnTo>
                <a:lnTo>
                  <a:pt x="597560" y="43129"/>
                </a:lnTo>
                <a:lnTo>
                  <a:pt x="564489" y="2286"/>
                </a:lnTo>
                <a:close/>
              </a:path>
              <a:path w="1146175" h="141604">
                <a:moveTo>
                  <a:pt x="449951" y="10363"/>
                </a:moveTo>
                <a:lnTo>
                  <a:pt x="428599" y="10363"/>
                </a:lnTo>
                <a:lnTo>
                  <a:pt x="435330" y="12573"/>
                </a:lnTo>
                <a:lnTo>
                  <a:pt x="446608" y="21412"/>
                </a:lnTo>
                <a:lnTo>
                  <a:pt x="451256" y="26771"/>
                </a:lnTo>
                <a:lnTo>
                  <a:pt x="454914" y="33070"/>
                </a:lnTo>
                <a:lnTo>
                  <a:pt x="463600" y="27127"/>
                </a:lnTo>
                <a:lnTo>
                  <a:pt x="461264" y="22961"/>
                </a:lnTo>
                <a:lnTo>
                  <a:pt x="458343" y="18973"/>
                </a:lnTo>
                <a:lnTo>
                  <a:pt x="451332" y="11353"/>
                </a:lnTo>
                <a:lnTo>
                  <a:pt x="449951" y="10363"/>
                </a:lnTo>
                <a:close/>
              </a:path>
              <a:path w="1146175" h="141604">
                <a:moveTo>
                  <a:pt x="954773" y="113080"/>
                </a:moveTo>
                <a:lnTo>
                  <a:pt x="943343" y="113080"/>
                </a:lnTo>
                <a:lnTo>
                  <a:pt x="943343" y="140970"/>
                </a:lnTo>
                <a:lnTo>
                  <a:pt x="954773" y="140970"/>
                </a:lnTo>
                <a:lnTo>
                  <a:pt x="954773" y="113080"/>
                </a:lnTo>
                <a:close/>
              </a:path>
              <a:path w="1146175" h="141604">
                <a:moveTo>
                  <a:pt x="1034173" y="52882"/>
                </a:moveTo>
                <a:lnTo>
                  <a:pt x="1022743" y="52882"/>
                </a:lnTo>
                <a:lnTo>
                  <a:pt x="1022743" y="140970"/>
                </a:lnTo>
                <a:lnTo>
                  <a:pt x="1034173" y="140970"/>
                </a:lnTo>
                <a:lnTo>
                  <a:pt x="1034173" y="52882"/>
                </a:lnTo>
                <a:close/>
              </a:path>
              <a:path w="1146175" h="141604">
                <a:moveTo>
                  <a:pt x="1127137" y="109118"/>
                </a:moveTo>
                <a:lnTo>
                  <a:pt x="1115555" y="109118"/>
                </a:lnTo>
                <a:lnTo>
                  <a:pt x="1115555" y="140970"/>
                </a:lnTo>
                <a:lnTo>
                  <a:pt x="1127137" y="140970"/>
                </a:lnTo>
                <a:lnTo>
                  <a:pt x="1127137" y="109118"/>
                </a:lnTo>
                <a:close/>
              </a:path>
              <a:path w="1146175" h="141604">
                <a:moveTo>
                  <a:pt x="966965" y="111252"/>
                </a:moveTo>
                <a:lnTo>
                  <a:pt x="968794" y="121767"/>
                </a:lnTo>
                <a:lnTo>
                  <a:pt x="977328" y="122986"/>
                </a:lnTo>
                <a:lnTo>
                  <a:pt x="984796" y="121158"/>
                </a:lnTo>
                <a:lnTo>
                  <a:pt x="996464" y="112268"/>
                </a:lnTo>
                <a:lnTo>
                  <a:pt x="972858" y="112268"/>
                </a:lnTo>
                <a:lnTo>
                  <a:pt x="966965" y="111252"/>
                </a:lnTo>
                <a:close/>
              </a:path>
              <a:path w="1146175" h="141604">
                <a:moveTo>
                  <a:pt x="920788" y="68224"/>
                </a:moveTo>
                <a:lnTo>
                  <a:pt x="913295" y="70104"/>
                </a:lnTo>
                <a:lnTo>
                  <a:pt x="900391" y="79857"/>
                </a:lnTo>
                <a:lnTo>
                  <a:pt x="897166" y="86766"/>
                </a:lnTo>
                <a:lnTo>
                  <a:pt x="897166" y="103327"/>
                </a:lnTo>
                <a:lnTo>
                  <a:pt x="899706" y="109575"/>
                </a:lnTo>
                <a:lnTo>
                  <a:pt x="909866" y="119329"/>
                </a:lnTo>
                <a:lnTo>
                  <a:pt x="915962" y="121767"/>
                </a:lnTo>
                <a:lnTo>
                  <a:pt x="931608" y="121767"/>
                </a:lnTo>
                <a:lnTo>
                  <a:pt x="938161" y="118872"/>
                </a:lnTo>
                <a:lnTo>
                  <a:pt x="942733" y="113080"/>
                </a:lnTo>
                <a:lnTo>
                  <a:pt x="954773" y="113080"/>
                </a:lnTo>
                <a:lnTo>
                  <a:pt x="954773" y="111404"/>
                </a:lnTo>
                <a:lnTo>
                  <a:pt x="920432" y="111404"/>
                </a:lnTo>
                <a:lnTo>
                  <a:pt x="916571" y="109905"/>
                </a:lnTo>
                <a:lnTo>
                  <a:pt x="910678" y="103911"/>
                </a:lnTo>
                <a:lnTo>
                  <a:pt x="909205" y="100126"/>
                </a:lnTo>
                <a:lnTo>
                  <a:pt x="909205" y="89458"/>
                </a:lnTo>
                <a:lnTo>
                  <a:pt x="911390" y="85064"/>
                </a:lnTo>
                <a:lnTo>
                  <a:pt x="920127" y="79679"/>
                </a:lnTo>
                <a:lnTo>
                  <a:pt x="925258" y="78841"/>
                </a:lnTo>
                <a:lnTo>
                  <a:pt x="930974" y="78841"/>
                </a:lnTo>
                <a:lnTo>
                  <a:pt x="929322" y="69342"/>
                </a:lnTo>
                <a:lnTo>
                  <a:pt x="920788" y="68224"/>
                </a:lnTo>
                <a:close/>
              </a:path>
              <a:path w="1146175" h="141604">
                <a:moveTo>
                  <a:pt x="1083856" y="52882"/>
                </a:moveTo>
                <a:lnTo>
                  <a:pt x="1071664" y="52882"/>
                </a:lnTo>
                <a:lnTo>
                  <a:pt x="1076032" y="56743"/>
                </a:lnTo>
                <a:lnTo>
                  <a:pt x="1078217" y="61569"/>
                </a:lnTo>
                <a:lnTo>
                  <a:pt x="1078217" y="71932"/>
                </a:lnTo>
                <a:lnTo>
                  <a:pt x="1076388" y="75590"/>
                </a:lnTo>
                <a:lnTo>
                  <a:pt x="1069073" y="81076"/>
                </a:lnTo>
                <a:lnTo>
                  <a:pt x="1063586" y="83261"/>
                </a:lnTo>
                <a:lnTo>
                  <a:pt x="1056271" y="84886"/>
                </a:lnTo>
                <a:lnTo>
                  <a:pt x="1057662" y="92673"/>
                </a:lnTo>
                <a:lnTo>
                  <a:pt x="1081620" y="120091"/>
                </a:lnTo>
                <a:lnTo>
                  <a:pt x="1090866" y="120091"/>
                </a:lnTo>
                <a:lnTo>
                  <a:pt x="1098315" y="119405"/>
                </a:lnTo>
                <a:lnTo>
                  <a:pt x="1104811" y="117348"/>
                </a:lnTo>
                <a:lnTo>
                  <a:pt x="1110354" y="113919"/>
                </a:lnTo>
                <a:lnTo>
                  <a:pt x="1114508" y="109575"/>
                </a:lnTo>
                <a:lnTo>
                  <a:pt x="1085634" y="109575"/>
                </a:lnTo>
                <a:lnTo>
                  <a:pt x="1080249" y="107594"/>
                </a:lnTo>
                <a:lnTo>
                  <a:pt x="1072527" y="99669"/>
                </a:lnTo>
                <a:lnTo>
                  <a:pt x="1070241" y="95199"/>
                </a:lnTo>
                <a:lnTo>
                  <a:pt x="1069530" y="90220"/>
                </a:lnTo>
                <a:lnTo>
                  <a:pt x="1075626" y="88798"/>
                </a:lnTo>
                <a:lnTo>
                  <a:pt x="1080554" y="86207"/>
                </a:lnTo>
                <a:lnTo>
                  <a:pt x="1088072" y="78689"/>
                </a:lnTo>
                <a:lnTo>
                  <a:pt x="1089952" y="74218"/>
                </a:lnTo>
                <a:lnTo>
                  <a:pt x="1089952" y="63042"/>
                </a:lnTo>
                <a:lnTo>
                  <a:pt x="1087920" y="57861"/>
                </a:lnTo>
                <a:lnTo>
                  <a:pt x="1083856" y="53492"/>
                </a:lnTo>
                <a:lnTo>
                  <a:pt x="1083856" y="52882"/>
                </a:lnTo>
                <a:close/>
              </a:path>
              <a:path w="1146175" h="141604">
                <a:moveTo>
                  <a:pt x="996553" y="79857"/>
                </a:moveTo>
                <a:lnTo>
                  <a:pt x="977684" y="79857"/>
                </a:lnTo>
                <a:lnTo>
                  <a:pt x="981544" y="81330"/>
                </a:lnTo>
                <a:lnTo>
                  <a:pt x="987437" y="87223"/>
                </a:lnTo>
                <a:lnTo>
                  <a:pt x="988910" y="91033"/>
                </a:lnTo>
                <a:lnTo>
                  <a:pt x="988910" y="101701"/>
                </a:lnTo>
                <a:lnTo>
                  <a:pt x="986726" y="106045"/>
                </a:lnTo>
                <a:lnTo>
                  <a:pt x="977988" y="111429"/>
                </a:lnTo>
                <a:lnTo>
                  <a:pt x="972858" y="112268"/>
                </a:lnTo>
                <a:lnTo>
                  <a:pt x="996464" y="112268"/>
                </a:lnTo>
                <a:lnTo>
                  <a:pt x="997564" y="111429"/>
                </a:lnTo>
                <a:lnTo>
                  <a:pt x="997668" y="111252"/>
                </a:lnTo>
                <a:lnTo>
                  <a:pt x="1000798" y="104495"/>
                </a:lnTo>
                <a:lnTo>
                  <a:pt x="1000798" y="87833"/>
                </a:lnTo>
                <a:lnTo>
                  <a:pt x="998308" y="81559"/>
                </a:lnTo>
                <a:lnTo>
                  <a:pt x="996553" y="79857"/>
                </a:lnTo>
                <a:close/>
              </a:path>
              <a:path w="1146175" h="141604">
                <a:moveTo>
                  <a:pt x="954773" y="52882"/>
                </a:moveTo>
                <a:lnTo>
                  <a:pt x="943343" y="52882"/>
                </a:lnTo>
                <a:lnTo>
                  <a:pt x="943343" y="97891"/>
                </a:lnTo>
                <a:lnTo>
                  <a:pt x="941666" y="102514"/>
                </a:lnTo>
                <a:lnTo>
                  <a:pt x="934961" y="109626"/>
                </a:lnTo>
                <a:lnTo>
                  <a:pt x="930592" y="111404"/>
                </a:lnTo>
                <a:lnTo>
                  <a:pt x="954773" y="111404"/>
                </a:lnTo>
                <a:lnTo>
                  <a:pt x="954773" y="93370"/>
                </a:lnTo>
                <a:lnTo>
                  <a:pt x="956449" y="88747"/>
                </a:lnTo>
                <a:lnTo>
                  <a:pt x="963155" y="81635"/>
                </a:lnTo>
                <a:lnTo>
                  <a:pt x="967524" y="79857"/>
                </a:lnTo>
                <a:lnTo>
                  <a:pt x="996553" y="79857"/>
                </a:lnTo>
                <a:lnTo>
                  <a:pt x="994981" y="78333"/>
                </a:lnTo>
                <a:lnTo>
                  <a:pt x="954773" y="78333"/>
                </a:lnTo>
                <a:lnTo>
                  <a:pt x="954773" y="52882"/>
                </a:lnTo>
                <a:close/>
              </a:path>
              <a:path w="1146175" h="141604">
                <a:moveTo>
                  <a:pt x="1127137" y="52882"/>
                </a:moveTo>
                <a:lnTo>
                  <a:pt x="1115707" y="52882"/>
                </a:lnTo>
                <a:lnTo>
                  <a:pt x="1115614" y="92673"/>
                </a:lnTo>
                <a:lnTo>
                  <a:pt x="1113574" y="98526"/>
                </a:lnTo>
                <a:lnTo>
                  <a:pt x="1105039" y="107365"/>
                </a:lnTo>
                <a:lnTo>
                  <a:pt x="1099451" y="109575"/>
                </a:lnTo>
                <a:lnTo>
                  <a:pt x="1114508" y="109575"/>
                </a:lnTo>
                <a:lnTo>
                  <a:pt x="1114945" y="109118"/>
                </a:lnTo>
                <a:lnTo>
                  <a:pt x="1127137" y="109118"/>
                </a:lnTo>
                <a:lnTo>
                  <a:pt x="1127137" y="52882"/>
                </a:lnTo>
                <a:close/>
              </a:path>
              <a:path w="1146175" h="141604">
                <a:moveTo>
                  <a:pt x="930974" y="78841"/>
                </a:moveTo>
                <a:lnTo>
                  <a:pt x="925258" y="78841"/>
                </a:lnTo>
                <a:lnTo>
                  <a:pt x="931151" y="79857"/>
                </a:lnTo>
                <a:lnTo>
                  <a:pt x="930974" y="78841"/>
                </a:lnTo>
                <a:close/>
              </a:path>
              <a:path w="1146175" h="141604">
                <a:moveTo>
                  <a:pt x="982306" y="69494"/>
                </a:moveTo>
                <a:lnTo>
                  <a:pt x="966254" y="69494"/>
                </a:lnTo>
                <a:lnTo>
                  <a:pt x="959650" y="72440"/>
                </a:lnTo>
                <a:lnTo>
                  <a:pt x="955382" y="78333"/>
                </a:lnTo>
                <a:lnTo>
                  <a:pt x="994981" y="78333"/>
                </a:lnTo>
                <a:lnTo>
                  <a:pt x="988352" y="71907"/>
                </a:lnTo>
                <a:lnTo>
                  <a:pt x="982306" y="69494"/>
                </a:lnTo>
                <a:close/>
              </a:path>
              <a:path w="1146175" h="141604">
                <a:moveTo>
                  <a:pt x="1004303" y="43129"/>
                </a:moveTo>
                <a:lnTo>
                  <a:pt x="886955" y="43129"/>
                </a:lnTo>
                <a:lnTo>
                  <a:pt x="886955" y="52882"/>
                </a:lnTo>
                <a:lnTo>
                  <a:pt x="1004303" y="52882"/>
                </a:lnTo>
                <a:lnTo>
                  <a:pt x="1004303" y="43129"/>
                </a:lnTo>
                <a:close/>
              </a:path>
              <a:path w="1146175" h="141604">
                <a:moveTo>
                  <a:pt x="1011008" y="43129"/>
                </a:moveTo>
                <a:lnTo>
                  <a:pt x="1004303" y="43129"/>
                </a:lnTo>
                <a:lnTo>
                  <a:pt x="1004303" y="52882"/>
                </a:lnTo>
                <a:lnTo>
                  <a:pt x="1011008" y="52882"/>
                </a:lnTo>
                <a:lnTo>
                  <a:pt x="1011008" y="43129"/>
                </a:lnTo>
                <a:close/>
              </a:path>
              <a:path w="1146175" h="141604">
                <a:moveTo>
                  <a:pt x="1045908" y="43129"/>
                </a:moveTo>
                <a:lnTo>
                  <a:pt x="1011008" y="43129"/>
                </a:lnTo>
                <a:lnTo>
                  <a:pt x="1011008" y="52882"/>
                </a:lnTo>
                <a:lnTo>
                  <a:pt x="1045908" y="52882"/>
                </a:lnTo>
                <a:lnTo>
                  <a:pt x="1045908" y="43129"/>
                </a:lnTo>
                <a:close/>
              </a:path>
              <a:path w="1146175" h="141604">
                <a:moveTo>
                  <a:pt x="1052614" y="43129"/>
                </a:moveTo>
                <a:lnTo>
                  <a:pt x="1045908" y="43129"/>
                </a:lnTo>
                <a:lnTo>
                  <a:pt x="1045908" y="52882"/>
                </a:lnTo>
                <a:lnTo>
                  <a:pt x="1052614" y="52882"/>
                </a:lnTo>
                <a:lnTo>
                  <a:pt x="1052614" y="43129"/>
                </a:lnTo>
                <a:close/>
              </a:path>
              <a:path w="1146175" h="141604">
                <a:moveTo>
                  <a:pt x="1115555" y="43129"/>
                </a:moveTo>
                <a:lnTo>
                  <a:pt x="1052614" y="43129"/>
                </a:lnTo>
                <a:lnTo>
                  <a:pt x="1052614" y="52882"/>
                </a:lnTo>
                <a:lnTo>
                  <a:pt x="1145578" y="52882"/>
                </a:lnTo>
                <a:lnTo>
                  <a:pt x="1145578" y="43891"/>
                </a:lnTo>
                <a:lnTo>
                  <a:pt x="1115555" y="43891"/>
                </a:lnTo>
                <a:lnTo>
                  <a:pt x="1115555" y="43129"/>
                </a:lnTo>
                <a:close/>
              </a:path>
              <a:path w="1146175" h="141604">
                <a:moveTo>
                  <a:pt x="1134808" y="3810"/>
                </a:moveTo>
                <a:lnTo>
                  <a:pt x="1122819" y="3810"/>
                </a:lnTo>
                <a:lnTo>
                  <a:pt x="1117612" y="5816"/>
                </a:lnTo>
                <a:lnTo>
                  <a:pt x="1108773" y="13843"/>
                </a:lnTo>
                <a:lnTo>
                  <a:pt x="1106563" y="18846"/>
                </a:lnTo>
                <a:lnTo>
                  <a:pt x="1106563" y="29006"/>
                </a:lnTo>
                <a:lnTo>
                  <a:pt x="1107452" y="32613"/>
                </a:lnTo>
                <a:lnTo>
                  <a:pt x="1111008" y="38709"/>
                </a:lnTo>
                <a:lnTo>
                  <a:pt x="1113116" y="40995"/>
                </a:lnTo>
                <a:lnTo>
                  <a:pt x="1115555" y="42519"/>
                </a:lnTo>
                <a:lnTo>
                  <a:pt x="1115555" y="43891"/>
                </a:lnTo>
                <a:lnTo>
                  <a:pt x="1129880" y="43891"/>
                </a:lnTo>
                <a:lnTo>
                  <a:pt x="1129880" y="43129"/>
                </a:lnTo>
                <a:lnTo>
                  <a:pt x="1126324" y="41605"/>
                </a:lnTo>
                <a:lnTo>
                  <a:pt x="1123403" y="39344"/>
                </a:lnTo>
                <a:lnTo>
                  <a:pt x="1118831" y="33350"/>
                </a:lnTo>
                <a:lnTo>
                  <a:pt x="1117688" y="29921"/>
                </a:lnTo>
                <a:lnTo>
                  <a:pt x="1117688" y="22606"/>
                </a:lnTo>
                <a:lnTo>
                  <a:pt x="1118806" y="19761"/>
                </a:lnTo>
                <a:lnTo>
                  <a:pt x="1123276" y="15290"/>
                </a:lnTo>
                <a:lnTo>
                  <a:pt x="1126274" y="14173"/>
                </a:lnTo>
                <a:lnTo>
                  <a:pt x="1141197" y="14173"/>
                </a:lnTo>
                <a:lnTo>
                  <a:pt x="1143901" y="7620"/>
                </a:lnTo>
                <a:lnTo>
                  <a:pt x="1139837" y="5080"/>
                </a:lnTo>
                <a:lnTo>
                  <a:pt x="1134808" y="3810"/>
                </a:lnTo>
                <a:close/>
              </a:path>
              <a:path w="1146175" h="141604">
                <a:moveTo>
                  <a:pt x="1145578" y="43129"/>
                </a:moveTo>
                <a:lnTo>
                  <a:pt x="1129880" y="43129"/>
                </a:lnTo>
                <a:lnTo>
                  <a:pt x="1129880" y="43891"/>
                </a:lnTo>
                <a:lnTo>
                  <a:pt x="1145578" y="43891"/>
                </a:lnTo>
                <a:lnTo>
                  <a:pt x="1145578" y="43129"/>
                </a:lnTo>
                <a:close/>
              </a:path>
              <a:path w="1146175" h="141604">
                <a:moveTo>
                  <a:pt x="1141197" y="14173"/>
                </a:moveTo>
                <a:lnTo>
                  <a:pt x="1133792" y="14173"/>
                </a:lnTo>
                <a:lnTo>
                  <a:pt x="1137094" y="15189"/>
                </a:lnTo>
                <a:lnTo>
                  <a:pt x="1139939" y="17221"/>
                </a:lnTo>
                <a:lnTo>
                  <a:pt x="1141197" y="1417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1659472" y="4994542"/>
            <a:ext cx="2564399" cy="373517"/>
            <a:chOff x="1282319" y="6463525"/>
            <a:chExt cx="1929764" cy="414020"/>
          </a:xfrm>
        </p:grpSpPr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82319" y="6463525"/>
              <a:ext cx="1424165" cy="19187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82319" y="6693141"/>
              <a:ext cx="1929358" cy="184149"/>
            </a:xfrm>
            <a:prstGeom prst="rect">
              <a:avLst/>
            </a:prstGeom>
          </p:spPr>
        </p:pic>
      </p:grpSp>
      <p:pic>
        <p:nvPicPr>
          <p:cNvPr id="36" name="object 3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168649" y="5368021"/>
            <a:ext cx="7199086" cy="107989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659472" y="5524480"/>
            <a:ext cx="1865899" cy="133083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659472" y="5877535"/>
            <a:ext cx="3073893" cy="16820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647621" y="5711783"/>
            <a:ext cx="4165602" cy="153634"/>
          </a:xfrm>
          <a:prstGeom prst="rect">
            <a:avLst/>
          </a:prstGeom>
        </p:spPr>
      </p:pic>
      <p:grpSp>
        <p:nvGrpSpPr>
          <p:cNvPr id="40" name="object 40"/>
          <p:cNvGrpSpPr/>
          <p:nvPr/>
        </p:nvGrpSpPr>
        <p:grpSpPr>
          <a:xfrm>
            <a:off x="1172794" y="6007184"/>
            <a:ext cx="7248194" cy="587580"/>
            <a:chOff x="906249" y="7835125"/>
            <a:chExt cx="5547360" cy="601980"/>
          </a:xfrm>
        </p:grpSpPr>
        <p:pic>
          <p:nvPicPr>
            <p:cNvPr id="41" name="object 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82318" y="7835125"/>
              <a:ext cx="2463520" cy="18516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282318" y="8063725"/>
              <a:ext cx="1568945" cy="183489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06249" y="8289277"/>
              <a:ext cx="5547360" cy="147955"/>
            </a:xfrm>
            <a:custGeom>
              <a:avLst/>
              <a:gdLst/>
              <a:ahLst/>
              <a:cxnLst/>
              <a:rect l="l" t="t" r="r" b="b"/>
              <a:pathLst>
                <a:path w="5547360" h="147954">
                  <a:moveTo>
                    <a:pt x="17983" y="117652"/>
                  </a:moveTo>
                  <a:lnTo>
                    <a:pt x="0" y="125577"/>
                  </a:lnTo>
                  <a:lnTo>
                    <a:pt x="5124" y="134245"/>
                  </a:lnTo>
                  <a:lnTo>
                    <a:pt x="12268" y="140436"/>
                  </a:lnTo>
                  <a:lnTo>
                    <a:pt x="21431" y="144151"/>
                  </a:lnTo>
                  <a:lnTo>
                    <a:pt x="32613" y="145389"/>
                  </a:lnTo>
                  <a:lnTo>
                    <a:pt x="40252" y="144789"/>
                  </a:lnTo>
                  <a:lnTo>
                    <a:pt x="62182" y="129997"/>
                  </a:lnTo>
                  <a:lnTo>
                    <a:pt x="26365" y="129997"/>
                  </a:lnTo>
                  <a:lnTo>
                    <a:pt x="21031" y="125882"/>
                  </a:lnTo>
                  <a:lnTo>
                    <a:pt x="17983" y="117652"/>
                  </a:lnTo>
                  <a:close/>
                </a:path>
                <a:path w="5547360" h="147954">
                  <a:moveTo>
                    <a:pt x="63801" y="94335"/>
                  </a:moveTo>
                  <a:lnTo>
                    <a:pt x="43535" y="94335"/>
                  </a:lnTo>
                  <a:lnTo>
                    <a:pt x="48768" y="100228"/>
                  </a:lnTo>
                  <a:lnTo>
                    <a:pt x="48768" y="117703"/>
                  </a:lnTo>
                  <a:lnTo>
                    <a:pt x="47523" y="122123"/>
                  </a:lnTo>
                  <a:lnTo>
                    <a:pt x="42545" y="128422"/>
                  </a:lnTo>
                  <a:lnTo>
                    <a:pt x="38862" y="129997"/>
                  </a:lnTo>
                  <a:lnTo>
                    <a:pt x="62182" y="129997"/>
                  </a:lnTo>
                  <a:lnTo>
                    <a:pt x="64770" y="124510"/>
                  </a:lnTo>
                  <a:lnTo>
                    <a:pt x="66484" y="117614"/>
                  </a:lnTo>
                  <a:lnTo>
                    <a:pt x="67056" y="109880"/>
                  </a:lnTo>
                  <a:lnTo>
                    <a:pt x="65217" y="96745"/>
                  </a:lnTo>
                  <a:lnTo>
                    <a:pt x="63801" y="94335"/>
                  </a:lnTo>
                  <a:close/>
                </a:path>
                <a:path w="5547360" h="147954">
                  <a:moveTo>
                    <a:pt x="62179" y="42824"/>
                  </a:moveTo>
                  <a:lnTo>
                    <a:pt x="9144" y="42824"/>
                  </a:lnTo>
                  <a:lnTo>
                    <a:pt x="4876" y="93878"/>
                  </a:lnTo>
                  <a:lnTo>
                    <a:pt x="21031" y="99669"/>
                  </a:lnTo>
                  <a:lnTo>
                    <a:pt x="24384" y="96113"/>
                  </a:lnTo>
                  <a:lnTo>
                    <a:pt x="28397" y="94335"/>
                  </a:lnTo>
                  <a:lnTo>
                    <a:pt x="63801" y="94335"/>
                  </a:lnTo>
                  <a:lnTo>
                    <a:pt x="59702" y="87363"/>
                  </a:lnTo>
                  <a:lnTo>
                    <a:pt x="54414" y="84124"/>
                  </a:lnTo>
                  <a:lnTo>
                    <a:pt x="22860" y="84124"/>
                  </a:lnTo>
                  <a:lnTo>
                    <a:pt x="25146" y="58216"/>
                  </a:lnTo>
                  <a:lnTo>
                    <a:pt x="62179" y="58216"/>
                  </a:lnTo>
                  <a:lnTo>
                    <a:pt x="62179" y="42824"/>
                  </a:lnTo>
                  <a:close/>
                </a:path>
                <a:path w="5547360" h="147954">
                  <a:moveTo>
                    <a:pt x="37642" y="79857"/>
                  </a:moveTo>
                  <a:lnTo>
                    <a:pt x="32054" y="79857"/>
                  </a:lnTo>
                  <a:lnTo>
                    <a:pt x="27330" y="81280"/>
                  </a:lnTo>
                  <a:lnTo>
                    <a:pt x="23469" y="84124"/>
                  </a:lnTo>
                  <a:lnTo>
                    <a:pt x="54414" y="84124"/>
                  </a:lnTo>
                  <a:lnTo>
                    <a:pt x="50511" y="81734"/>
                  </a:lnTo>
                  <a:lnTo>
                    <a:pt x="37642" y="79857"/>
                  </a:lnTo>
                  <a:close/>
                </a:path>
                <a:path w="5547360" h="147954">
                  <a:moveTo>
                    <a:pt x="98247" y="119176"/>
                  </a:moveTo>
                  <a:lnTo>
                    <a:pt x="90932" y="119176"/>
                  </a:lnTo>
                  <a:lnTo>
                    <a:pt x="87934" y="120421"/>
                  </a:lnTo>
                  <a:lnTo>
                    <a:pt x="83058" y="125399"/>
                  </a:lnTo>
                  <a:lnTo>
                    <a:pt x="81838" y="128524"/>
                  </a:lnTo>
                  <a:lnTo>
                    <a:pt x="81838" y="135839"/>
                  </a:lnTo>
                  <a:lnTo>
                    <a:pt x="83083" y="138836"/>
                  </a:lnTo>
                  <a:lnTo>
                    <a:pt x="88061" y="143713"/>
                  </a:lnTo>
                  <a:lnTo>
                    <a:pt x="91033" y="144932"/>
                  </a:lnTo>
                  <a:lnTo>
                    <a:pt x="98247" y="144932"/>
                  </a:lnTo>
                  <a:lnTo>
                    <a:pt x="101371" y="143713"/>
                  </a:lnTo>
                  <a:lnTo>
                    <a:pt x="106349" y="138836"/>
                  </a:lnTo>
                  <a:lnTo>
                    <a:pt x="107594" y="135839"/>
                  </a:lnTo>
                  <a:lnTo>
                    <a:pt x="107594" y="128524"/>
                  </a:lnTo>
                  <a:lnTo>
                    <a:pt x="106349" y="125399"/>
                  </a:lnTo>
                  <a:lnTo>
                    <a:pt x="101371" y="120421"/>
                  </a:lnTo>
                  <a:lnTo>
                    <a:pt x="98247" y="119176"/>
                  </a:lnTo>
                  <a:close/>
                </a:path>
                <a:path w="5547360" h="147954">
                  <a:moveTo>
                    <a:pt x="438708" y="57454"/>
                  </a:moveTo>
                  <a:lnTo>
                    <a:pt x="421335" y="57454"/>
                  </a:lnTo>
                  <a:lnTo>
                    <a:pt x="421335" y="104698"/>
                  </a:lnTo>
                  <a:lnTo>
                    <a:pt x="371043" y="135940"/>
                  </a:lnTo>
                  <a:lnTo>
                    <a:pt x="385521" y="147828"/>
                  </a:lnTo>
                  <a:lnTo>
                    <a:pt x="420725" y="121920"/>
                  </a:lnTo>
                  <a:lnTo>
                    <a:pt x="438708" y="121920"/>
                  </a:lnTo>
                  <a:lnTo>
                    <a:pt x="438708" y="57454"/>
                  </a:lnTo>
                  <a:close/>
                </a:path>
                <a:path w="5547360" h="147954">
                  <a:moveTo>
                    <a:pt x="467512" y="107746"/>
                  </a:moveTo>
                  <a:lnTo>
                    <a:pt x="455777" y="116586"/>
                  </a:lnTo>
                  <a:lnTo>
                    <a:pt x="459638" y="124206"/>
                  </a:lnTo>
                  <a:lnTo>
                    <a:pt x="464997" y="130708"/>
                  </a:lnTo>
                  <a:lnTo>
                    <a:pt x="497078" y="144170"/>
                  </a:lnTo>
                  <a:lnTo>
                    <a:pt x="506831" y="144170"/>
                  </a:lnTo>
                  <a:lnTo>
                    <a:pt x="514731" y="141478"/>
                  </a:lnTo>
                  <a:lnTo>
                    <a:pt x="526821" y="130708"/>
                  </a:lnTo>
                  <a:lnTo>
                    <a:pt x="527412" y="129387"/>
                  </a:lnTo>
                  <a:lnTo>
                    <a:pt x="491083" y="129387"/>
                  </a:lnTo>
                  <a:lnTo>
                    <a:pt x="485292" y="127431"/>
                  </a:lnTo>
                  <a:lnTo>
                    <a:pt x="474726" y="119608"/>
                  </a:lnTo>
                  <a:lnTo>
                    <a:pt x="470560" y="114350"/>
                  </a:lnTo>
                  <a:lnTo>
                    <a:pt x="467512" y="107746"/>
                  </a:lnTo>
                  <a:close/>
                </a:path>
                <a:path w="5547360" h="147954">
                  <a:moveTo>
                    <a:pt x="438708" y="121920"/>
                  </a:moveTo>
                  <a:lnTo>
                    <a:pt x="421335" y="121920"/>
                  </a:lnTo>
                  <a:lnTo>
                    <a:pt x="421335" y="144018"/>
                  </a:lnTo>
                  <a:lnTo>
                    <a:pt x="438708" y="144018"/>
                  </a:lnTo>
                  <a:lnTo>
                    <a:pt x="438708" y="121920"/>
                  </a:lnTo>
                  <a:close/>
                </a:path>
                <a:path w="5547360" h="147954">
                  <a:moveTo>
                    <a:pt x="529362" y="108508"/>
                  </a:moveTo>
                  <a:lnTo>
                    <a:pt x="510336" y="108508"/>
                  </a:lnTo>
                  <a:lnTo>
                    <a:pt x="512673" y="110134"/>
                  </a:lnTo>
                  <a:lnTo>
                    <a:pt x="513842" y="112674"/>
                  </a:lnTo>
                  <a:lnTo>
                    <a:pt x="513842" y="120294"/>
                  </a:lnTo>
                  <a:lnTo>
                    <a:pt x="512368" y="123545"/>
                  </a:lnTo>
                  <a:lnTo>
                    <a:pt x="506476" y="128219"/>
                  </a:lnTo>
                  <a:lnTo>
                    <a:pt x="502462" y="129387"/>
                  </a:lnTo>
                  <a:lnTo>
                    <a:pt x="527412" y="129387"/>
                  </a:lnTo>
                  <a:lnTo>
                    <a:pt x="529730" y="124206"/>
                  </a:lnTo>
                  <a:lnTo>
                    <a:pt x="529787" y="110032"/>
                  </a:lnTo>
                  <a:lnTo>
                    <a:pt x="529362" y="108508"/>
                  </a:lnTo>
                  <a:close/>
                </a:path>
                <a:path w="5547360" h="147954">
                  <a:moveTo>
                    <a:pt x="521766" y="57454"/>
                  </a:moveTo>
                  <a:lnTo>
                    <a:pt x="504393" y="57454"/>
                  </a:lnTo>
                  <a:lnTo>
                    <a:pt x="504393" y="68427"/>
                  </a:lnTo>
                  <a:lnTo>
                    <a:pt x="478536" y="68427"/>
                  </a:lnTo>
                  <a:lnTo>
                    <a:pt x="473760" y="69875"/>
                  </a:lnTo>
                  <a:lnTo>
                    <a:pt x="467055" y="75666"/>
                  </a:lnTo>
                  <a:lnTo>
                    <a:pt x="465378" y="79654"/>
                  </a:lnTo>
                  <a:lnTo>
                    <a:pt x="465378" y="90627"/>
                  </a:lnTo>
                  <a:lnTo>
                    <a:pt x="467436" y="96215"/>
                  </a:lnTo>
                  <a:lnTo>
                    <a:pt x="475665" y="106781"/>
                  </a:lnTo>
                  <a:lnTo>
                    <a:pt x="481330" y="110845"/>
                  </a:lnTo>
                  <a:lnTo>
                    <a:pt x="488543" y="113690"/>
                  </a:lnTo>
                  <a:lnTo>
                    <a:pt x="510336" y="108508"/>
                  </a:lnTo>
                  <a:lnTo>
                    <a:pt x="529362" y="108508"/>
                  </a:lnTo>
                  <a:lnTo>
                    <a:pt x="528497" y="105410"/>
                  </a:lnTo>
                  <a:lnTo>
                    <a:pt x="523786" y="98298"/>
                  </a:lnTo>
                  <a:lnTo>
                    <a:pt x="490372" y="98298"/>
                  </a:lnTo>
                  <a:lnTo>
                    <a:pt x="488035" y="97485"/>
                  </a:lnTo>
                  <a:lnTo>
                    <a:pt x="486206" y="96113"/>
                  </a:lnTo>
                  <a:lnTo>
                    <a:pt x="483565" y="92252"/>
                  </a:lnTo>
                  <a:lnTo>
                    <a:pt x="482994" y="90627"/>
                  </a:lnTo>
                  <a:lnTo>
                    <a:pt x="482904" y="86410"/>
                  </a:lnTo>
                  <a:lnTo>
                    <a:pt x="483641" y="84886"/>
                  </a:lnTo>
                  <a:lnTo>
                    <a:pt x="486587" y="83058"/>
                  </a:lnTo>
                  <a:lnTo>
                    <a:pt x="489458" y="82600"/>
                  </a:lnTo>
                  <a:lnTo>
                    <a:pt x="521766" y="82600"/>
                  </a:lnTo>
                  <a:lnTo>
                    <a:pt x="521766" y="57454"/>
                  </a:lnTo>
                  <a:close/>
                </a:path>
                <a:path w="5547360" h="147954">
                  <a:moveTo>
                    <a:pt x="398322" y="57454"/>
                  </a:moveTo>
                  <a:lnTo>
                    <a:pt x="380949" y="57454"/>
                  </a:lnTo>
                  <a:lnTo>
                    <a:pt x="380949" y="81534"/>
                  </a:lnTo>
                  <a:lnTo>
                    <a:pt x="371195" y="89001"/>
                  </a:lnTo>
                  <a:lnTo>
                    <a:pt x="380949" y="110032"/>
                  </a:lnTo>
                  <a:lnTo>
                    <a:pt x="398322" y="110032"/>
                  </a:lnTo>
                  <a:lnTo>
                    <a:pt x="398322" y="57454"/>
                  </a:lnTo>
                  <a:close/>
                </a:path>
                <a:path w="5547360" h="147954">
                  <a:moveTo>
                    <a:pt x="515061" y="92964"/>
                  </a:moveTo>
                  <a:lnTo>
                    <a:pt x="490372" y="98298"/>
                  </a:lnTo>
                  <a:lnTo>
                    <a:pt x="523786" y="98298"/>
                  </a:lnTo>
                  <a:lnTo>
                    <a:pt x="523113" y="97282"/>
                  </a:lnTo>
                  <a:lnTo>
                    <a:pt x="519531" y="94488"/>
                  </a:lnTo>
                  <a:lnTo>
                    <a:pt x="515061" y="92964"/>
                  </a:lnTo>
                  <a:close/>
                </a:path>
                <a:path w="5547360" h="147954">
                  <a:moveTo>
                    <a:pt x="420696" y="43434"/>
                  </a:moveTo>
                  <a:lnTo>
                    <a:pt x="357936" y="43434"/>
                  </a:lnTo>
                  <a:lnTo>
                    <a:pt x="357936" y="57454"/>
                  </a:lnTo>
                  <a:lnTo>
                    <a:pt x="447395" y="57454"/>
                  </a:lnTo>
                  <a:lnTo>
                    <a:pt x="447395" y="44805"/>
                  </a:lnTo>
                  <a:lnTo>
                    <a:pt x="422859" y="44805"/>
                  </a:lnTo>
                  <a:lnTo>
                    <a:pt x="421792" y="44196"/>
                  </a:lnTo>
                  <a:lnTo>
                    <a:pt x="420696" y="43434"/>
                  </a:lnTo>
                  <a:close/>
                </a:path>
                <a:path w="5547360" h="147954">
                  <a:moveTo>
                    <a:pt x="455625" y="43434"/>
                  </a:moveTo>
                  <a:lnTo>
                    <a:pt x="447395" y="43434"/>
                  </a:lnTo>
                  <a:lnTo>
                    <a:pt x="447395" y="57454"/>
                  </a:lnTo>
                  <a:lnTo>
                    <a:pt x="455625" y="57454"/>
                  </a:lnTo>
                  <a:lnTo>
                    <a:pt x="455625" y="43434"/>
                  </a:lnTo>
                  <a:close/>
                </a:path>
                <a:path w="5547360" h="147954">
                  <a:moveTo>
                    <a:pt x="541121" y="43434"/>
                  </a:moveTo>
                  <a:lnTo>
                    <a:pt x="455625" y="43434"/>
                  </a:lnTo>
                  <a:lnTo>
                    <a:pt x="455625" y="57454"/>
                  </a:lnTo>
                  <a:lnTo>
                    <a:pt x="541121" y="57454"/>
                  </a:lnTo>
                  <a:lnTo>
                    <a:pt x="541121" y="43434"/>
                  </a:lnTo>
                  <a:close/>
                </a:path>
                <a:path w="5547360" h="147954">
                  <a:moveTo>
                    <a:pt x="401828" y="914"/>
                  </a:moveTo>
                  <a:lnTo>
                    <a:pt x="382016" y="5181"/>
                  </a:lnTo>
                  <a:lnTo>
                    <a:pt x="394665" y="19659"/>
                  </a:lnTo>
                  <a:lnTo>
                    <a:pt x="402075" y="27651"/>
                  </a:lnTo>
                  <a:lnTo>
                    <a:pt x="409067" y="34404"/>
                  </a:lnTo>
                  <a:lnTo>
                    <a:pt x="415639" y="39919"/>
                  </a:lnTo>
                  <a:lnTo>
                    <a:pt x="421792" y="44196"/>
                  </a:lnTo>
                  <a:lnTo>
                    <a:pt x="422859" y="44805"/>
                  </a:lnTo>
                  <a:lnTo>
                    <a:pt x="437794" y="44348"/>
                  </a:lnTo>
                  <a:lnTo>
                    <a:pt x="401828" y="914"/>
                  </a:lnTo>
                  <a:close/>
                </a:path>
                <a:path w="5547360" h="147954">
                  <a:moveTo>
                    <a:pt x="447395" y="43434"/>
                  </a:moveTo>
                  <a:lnTo>
                    <a:pt x="437037" y="43434"/>
                  </a:lnTo>
                  <a:lnTo>
                    <a:pt x="437794" y="44348"/>
                  </a:lnTo>
                  <a:lnTo>
                    <a:pt x="422859" y="44805"/>
                  </a:lnTo>
                  <a:lnTo>
                    <a:pt x="447395" y="44805"/>
                  </a:lnTo>
                  <a:lnTo>
                    <a:pt x="447395" y="43434"/>
                  </a:lnTo>
                  <a:close/>
                </a:path>
                <a:path w="5547360" h="147954">
                  <a:moveTo>
                    <a:pt x="759510" y="107746"/>
                  </a:moveTo>
                  <a:lnTo>
                    <a:pt x="747776" y="116586"/>
                  </a:lnTo>
                  <a:lnTo>
                    <a:pt x="751624" y="124206"/>
                  </a:lnTo>
                  <a:lnTo>
                    <a:pt x="756996" y="130708"/>
                  </a:lnTo>
                  <a:lnTo>
                    <a:pt x="789076" y="144170"/>
                  </a:lnTo>
                  <a:lnTo>
                    <a:pt x="798830" y="144170"/>
                  </a:lnTo>
                  <a:lnTo>
                    <a:pt x="806716" y="141478"/>
                  </a:lnTo>
                  <a:lnTo>
                    <a:pt x="818807" y="130708"/>
                  </a:lnTo>
                  <a:lnTo>
                    <a:pt x="819400" y="129387"/>
                  </a:lnTo>
                  <a:lnTo>
                    <a:pt x="783069" y="129387"/>
                  </a:lnTo>
                  <a:lnTo>
                    <a:pt x="777278" y="127431"/>
                  </a:lnTo>
                  <a:lnTo>
                    <a:pt x="766711" y="119608"/>
                  </a:lnTo>
                  <a:lnTo>
                    <a:pt x="762558" y="114350"/>
                  </a:lnTo>
                  <a:lnTo>
                    <a:pt x="759510" y="107746"/>
                  </a:lnTo>
                  <a:close/>
                </a:path>
                <a:path w="5547360" h="147954">
                  <a:moveTo>
                    <a:pt x="649020" y="120091"/>
                  </a:moveTo>
                  <a:lnTo>
                    <a:pt x="631494" y="120091"/>
                  </a:lnTo>
                  <a:lnTo>
                    <a:pt x="631494" y="144018"/>
                  </a:lnTo>
                  <a:lnTo>
                    <a:pt x="649020" y="144018"/>
                  </a:lnTo>
                  <a:lnTo>
                    <a:pt x="649020" y="120091"/>
                  </a:lnTo>
                  <a:close/>
                </a:path>
                <a:path w="5547360" h="147954">
                  <a:moveTo>
                    <a:pt x="730707" y="57454"/>
                  </a:moveTo>
                  <a:lnTo>
                    <a:pt x="713028" y="57454"/>
                  </a:lnTo>
                  <a:lnTo>
                    <a:pt x="713028" y="144018"/>
                  </a:lnTo>
                  <a:lnTo>
                    <a:pt x="730707" y="144018"/>
                  </a:lnTo>
                  <a:lnTo>
                    <a:pt x="730707" y="57454"/>
                  </a:lnTo>
                  <a:close/>
                </a:path>
                <a:path w="5547360" h="147954">
                  <a:moveTo>
                    <a:pt x="821356" y="108508"/>
                  </a:moveTo>
                  <a:lnTo>
                    <a:pt x="802335" y="108508"/>
                  </a:lnTo>
                  <a:lnTo>
                    <a:pt x="804659" y="110134"/>
                  </a:lnTo>
                  <a:lnTo>
                    <a:pt x="805745" y="112471"/>
                  </a:lnTo>
                  <a:lnTo>
                    <a:pt x="805840" y="120294"/>
                  </a:lnTo>
                  <a:lnTo>
                    <a:pt x="804354" y="123545"/>
                  </a:lnTo>
                  <a:lnTo>
                    <a:pt x="798461" y="128219"/>
                  </a:lnTo>
                  <a:lnTo>
                    <a:pt x="794448" y="129387"/>
                  </a:lnTo>
                  <a:lnTo>
                    <a:pt x="819400" y="129387"/>
                  </a:lnTo>
                  <a:lnTo>
                    <a:pt x="821728" y="124206"/>
                  </a:lnTo>
                  <a:lnTo>
                    <a:pt x="821785" y="110032"/>
                  </a:lnTo>
                  <a:lnTo>
                    <a:pt x="821356" y="108508"/>
                  </a:lnTo>
                  <a:close/>
                </a:path>
                <a:path w="5547360" h="147954">
                  <a:moveTo>
                    <a:pt x="658164" y="112014"/>
                  </a:moveTo>
                  <a:lnTo>
                    <a:pt x="660908" y="127406"/>
                  </a:lnTo>
                  <a:lnTo>
                    <a:pt x="670153" y="128422"/>
                  </a:lnTo>
                  <a:lnTo>
                    <a:pt x="678129" y="126339"/>
                  </a:lnTo>
                  <a:lnTo>
                    <a:pt x="691540" y="115976"/>
                  </a:lnTo>
                  <a:lnTo>
                    <a:pt x="692817" y="113131"/>
                  </a:lnTo>
                  <a:lnTo>
                    <a:pt x="663448" y="113131"/>
                  </a:lnTo>
                  <a:lnTo>
                    <a:pt x="658164" y="112014"/>
                  </a:lnTo>
                  <a:close/>
                </a:path>
                <a:path w="5547360" h="147954">
                  <a:moveTo>
                    <a:pt x="610362" y="69494"/>
                  </a:moveTo>
                  <a:lnTo>
                    <a:pt x="602361" y="71602"/>
                  </a:lnTo>
                  <a:lnTo>
                    <a:pt x="588848" y="81864"/>
                  </a:lnTo>
                  <a:lnTo>
                    <a:pt x="585470" y="89306"/>
                  </a:lnTo>
                  <a:lnTo>
                    <a:pt x="585590" y="107594"/>
                  </a:lnTo>
                  <a:lnTo>
                    <a:pt x="588137" y="114020"/>
                  </a:lnTo>
                  <a:lnTo>
                    <a:pt x="598805" y="124485"/>
                  </a:lnTo>
                  <a:lnTo>
                    <a:pt x="605332" y="127101"/>
                  </a:lnTo>
                  <a:lnTo>
                    <a:pt x="620776" y="127101"/>
                  </a:lnTo>
                  <a:lnTo>
                    <a:pt x="626719" y="124764"/>
                  </a:lnTo>
                  <a:lnTo>
                    <a:pt x="630885" y="120091"/>
                  </a:lnTo>
                  <a:lnTo>
                    <a:pt x="649020" y="120091"/>
                  </a:lnTo>
                  <a:lnTo>
                    <a:pt x="649020" y="112318"/>
                  </a:lnTo>
                  <a:lnTo>
                    <a:pt x="612749" y="112318"/>
                  </a:lnTo>
                  <a:lnTo>
                    <a:pt x="609498" y="111099"/>
                  </a:lnTo>
                  <a:lnTo>
                    <a:pt x="604418" y="106222"/>
                  </a:lnTo>
                  <a:lnTo>
                    <a:pt x="603148" y="103073"/>
                  </a:lnTo>
                  <a:lnTo>
                    <a:pt x="603148" y="94132"/>
                  </a:lnTo>
                  <a:lnTo>
                    <a:pt x="604989" y="90373"/>
                  </a:lnTo>
                  <a:lnTo>
                    <a:pt x="612419" y="85496"/>
                  </a:lnTo>
                  <a:lnTo>
                    <a:pt x="616966" y="84785"/>
                  </a:lnTo>
                  <a:lnTo>
                    <a:pt x="622169" y="84785"/>
                  </a:lnTo>
                  <a:lnTo>
                    <a:pt x="619607" y="70408"/>
                  </a:lnTo>
                  <a:lnTo>
                    <a:pt x="610362" y="69494"/>
                  </a:lnTo>
                  <a:close/>
                </a:path>
                <a:path w="5547360" h="147954">
                  <a:moveTo>
                    <a:pt x="813765" y="57454"/>
                  </a:moveTo>
                  <a:lnTo>
                    <a:pt x="796391" y="57454"/>
                  </a:lnTo>
                  <a:lnTo>
                    <a:pt x="796391" y="68427"/>
                  </a:lnTo>
                  <a:lnTo>
                    <a:pt x="770521" y="68427"/>
                  </a:lnTo>
                  <a:lnTo>
                    <a:pt x="765759" y="69875"/>
                  </a:lnTo>
                  <a:lnTo>
                    <a:pt x="759053" y="75666"/>
                  </a:lnTo>
                  <a:lnTo>
                    <a:pt x="757377" y="79654"/>
                  </a:lnTo>
                  <a:lnTo>
                    <a:pt x="757377" y="90627"/>
                  </a:lnTo>
                  <a:lnTo>
                    <a:pt x="759434" y="96215"/>
                  </a:lnTo>
                  <a:lnTo>
                    <a:pt x="767664" y="106781"/>
                  </a:lnTo>
                  <a:lnTo>
                    <a:pt x="773315" y="110845"/>
                  </a:lnTo>
                  <a:lnTo>
                    <a:pt x="780542" y="113690"/>
                  </a:lnTo>
                  <a:lnTo>
                    <a:pt x="802335" y="108508"/>
                  </a:lnTo>
                  <a:lnTo>
                    <a:pt x="821356" y="108508"/>
                  </a:lnTo>
                  <a:lnTo>
                    <a:pt x="820483" y="105410"/>
                  </a:lnTo>
                  <a:lnTo>
                    <a:pt x="815771" y="98298"/>
                  </a:lnTo>
                  <a:lnTo>
                    <a:pt x="782370" y="98298"/>
                  </a:lnTo>
                  <a:lnTo>
                    <a:pt x="780021" y="97485"/>
                  </a:lnTo>
                  <a:lnTo>
                    <a:pt x="778192" y="96113"/>
                  </a:lnTo>
                  <a:lnTo>
                    <a:pt x="775550" y="92252"/>
                  </a:lnTo>
                  <a:lnTo>
                    <a:pt x="774990" y="90627"/>
                  </a:lnTo>
                  <a:lnTo>
                    <a:pt x="774903" y="86410"/>
                  </a:lnTo>
                  <a:lnTo>
                    <a:pt x="775627" y="84886"/>
                  </a:lnTo>
                  <a:lnTo>
                    <a:pt x="778573" y="83058"/>
                  </a:lnTo>
                  <a:lnTo>
                    <a:pt x="781456" y="82600"/>
                  </a:lnTo>
                  <a:lnTo>
                    <a:pt x="813765" y="82600"/>
                  </a:lnTo>
                  <a:lnTo>
                    <a:pt x="813765" y="57454"/>
                  </a:lnTo>
                  <a:close/>
                </a:path>
                <a:path w="5547360" h="147954">
                  <a:moveTo>
                    <a:pt x="692972" y="85648"/>
                  </a:moveTo>
                  <a:lnTo>
                    <a:pt x="667969" y="85648"/>
                  </a:lnTo>
                  <a:lnTo>
                    <a:pt x="671118" y="86842"/>
                  </a:lnTo>
                  <a:lnTo>
                    <a:pt x="675995" y="91617"/>
                  </a:lnTo>
                  <a:lnTo>
                    <a:pt x="677115" y="94488"/>
                  </a:lnTo>
                  <a:lnTo>
                    <a:pt x="677214" y="103784"/>
                  </a:lnTo>
                  <a:lnTo>
                    <a:pt x="675360" y="107594"/>
                  </a:lnTo>
                  <a:lnTo>
                    <a:pt x="667943" y="112471"/>
                  </a:lnTo>
                  <a:lnTo>
                    <a:pt x="663448" y="113131"/>
                  </a:lnTo>
                  <a:lnTo>
                    <a:pt x="692817" y="113131"/>
                  </a:lnTo>
                  <a:lnTo>
                    <a:pt x="694893" y="108508"/>
                  </a:lnTo>
                  <a:lnTo>
                    <a:pt x="694833" y="90373"/>
                  </a:lnTo>
                  <a:lnTo>
                    <a:pt x="692972" y="85648"/>
                  </a:lnTo>
                  <a:close/>
                </a:path>
                <a:path w="5547360" h="147954">
                  <a:moveTo>
                    <a:pt x="649020" y="57454"/>
                  </a:moveTo>
                  <a:lnTo>
                    <a:pt x="631494" y="57454"/>
                  </a:lnTo>
                  <a:lnTo>
                    <a:pt x="631494" y="100990"/>
                  </a:lnTo>
                  <a:lnTo>
                    <a:pt x="630148" y="104825"/>
                  </a:lnTo>
                  <a:lnTo>
                    <a:pt x="624763" y="110820"/>
                  </a:lnTo>
                  <a:lnTo>
                    <a:pt x="621182" y="112318"/>
                  </a:lnTo>
                  <a:lnTo>
                    <a:pt x="649020" y="112318"/>
                  </a:lnTo>
                  <a:lnTo>
                    <a:pt x="649020" y="96824"/>
                  </a:lnTo>
                  <a:lnTo>
                    <a:pt x="650417" y="93014"/>
                  </a:lnTo>
                  <a:lnTo>
                    <a:pt x="656005" y="87122"/>
                  </a:lnTo>
                  <a:lnTo>
                    <a:pt x="659638" y="85648"/>
                  </a:lnTo>
                  <a:lnTo>
                    <a:pt x="692972" y="85648"/>
                  </a:lnTo>
                  <a:lnTo>
                    <a:pt x="692251" y="83820"/>
                  </a:lnTo>
                  <a:lnTo>
                    <a:pt x="686191" y="77876"/>
                  </a:lnTo>
                  <a:lnTo>
                    <a:pt x="649020" y="77876"/>
                  </a:lnTo>
                  <a:lnTo>
                    <a:pt x="649020" y="57454"/>
                  </a:lnTo>
                  <a:close/>
                </a:path>
                <a:path w="5547360" h="147954">
                  <a:moveTo>
                    <a:pt x="807059" y="92964"/>
                  </a:moveTo>
                  <a:lnTo>
                    <a:pt x="782370" y="98298"/>
                  </a:lnTo>
                  <a:lnTo>
                    <a:pt x="815771" y="98298"/>
                  </a:lnTo>
                  <a:lnTo>
                    <a:pt x="815098" y="97282"/>
                  </a:lnTo>
                  <a:lnTo>
                    <a:pt x="811517" y="94488"/>
                  </a:lnTo>
                  <a:lnTo>
                    <a:pt x="807059" y="92964"/>
                  </a:lnTo>
                  <a:close/>
                </a:path>
                <a:path w="5547360" h="147954">
                  <a:moveTo>
                    <a:pt x="622169" y="84785"/>
                  </a:moveTo>
                  <a:lnTo>
                    <a:pt x="616966" y="84785"/>
                  </a:lnTo>
                  <a:lnTo>
                    <a:pt x="622350" y="85801"/>
                  </a:lnTo>
                  <a:lnTo>
                    <a:pt x="622169" y="84785"/>
                  </a:lnTo>
                  <a:close/>
                </a:path>
                <a:path w="5547360" h="147954">
                  <a:moveTo>
                    <a:pt x="675182" y="70866"/>
                  </a:moveTo>
                  <a:lnTo>
                    <a:pt x="660044" y="70866"/>
                  </a:lnTo>
                  <a:lnTo>
                    <a:pt x="654100" y="73202"/>
                  </a:lnTo>
                  <a:lnTo>
                    <a:pt x="649630" y="77876"/>
                  </a:lnTo>
                  <a:lnTo>
                    <a:pt x="686191" y="77876"/>
                  </a:lnTo>
                  <a:lnTo>
                    <a:pt x="681685" y="73456"/>
                  </a:lnTo>
                  <a:lnTo>
                    <a:pt x="675182" y="70866"/>
                  </a:lnTo>
                  <a:close/>
                </a:path>
                <a:path w="5547360" h="147954">
                  <a:moveTo>
                    <a:pt x="696112" y="43434"/>
                  </a:moveTo>
                  <a:lnTo>
                    <a:pt x="576021" y="43434"/>
                  </a:lnTo>
                  <a:lnTo>
                    <a:pt x="576021" y="57454"/>
                  </a:lnTo>
                  <a:lnTo>
                    <a:pt x="696112" y="57454"/>
                  </a:lnTo>
                  <a:lnTo>
                    <a:pt x="696112" y="43434"/>
                  </a:lnTo>
                  <a:close/>
                </a:path>
                <a:path w="5547360" h="147954">
                  <a:moveTo>
                    <a:pt x="704342" y="43434"/>
                  </a:moveTo>
                  <a:lnTo>
                    <a:pt x="696112" y="43434"/>
                  </a:lnTo>
                  <a:lnTo>
                    <a:pt x="696112" y="57454"/>
                  </a:lnTo>
                  <a:lnTo>
                    <a:pt x="704342" y="57454"/>
                  </a:lnTo>
                  <a:lnTo>
                    <a:pt x="704342" y="43434"/>
                  </a:lnTo>
                  <a:close/>
                </a:path>
                <a:path w="5547360" h="147954">
                  <a:moveTo>
                    <a:pt x="739394" y="43434"/>
                  </a:moveTo>
                  <a:lnTo>
                    <a:pt x="704342" y="43434"/>
                  </a:lnTo>
                  <a:lnTo>
                    <a:pt x="704342" y="57454"/>
                  </a:lnTo>
                  <a:lnTo>
                    <a:pt x="739394" y="57454"/>
                  </a:lnTo>
                  <a:lnTo>
                    <a:pt x="739394" y="43434"/>
                  </a:lnTo>
                  <a:close/>
                </a:path>
                <a:path w="5547360" h="147954">
                  <a:moveTo>
                    <a:pt x="747623" y="43434"/>
                  </a:moveTo>
                  <a:lnTo>
                    <a:pt x="739394" y="43434"/>
                  </a:lnTo>
                  <a:lnTo>
                    <a:pt x="739394" y="57454"/>
                  </a:lnTo>
                  <a:lnTo>
                    <a:pt x="747623" y="57454"/>
                  </a:lnTo>
                  <a:lnTo>
                    <a:pt x="747623" y="43434"/>
                  </a:lnTo>
                  <a:close/>
                </a:path>
                <a:path w="5547360" h="147954">
                  <a:moveTo>
                    <a:pt x="795921" y="43434"/>
                  </a:moveTo>
                  <a:lnTo>
                    <a:pt x="747623" y="43434"/>
                  </a:lnTo>
                  <a:lnTo>
                    <a:pt x="747623" y="57454"/>
                  </a:lnTo>
                  <a:lnTo>
                    <a:pt x="833119" y="57454"/>
                  </a:lnTo>
                  <a:lnTo>
                    <a:pt x="833119" y="44043"/>
                  </a:lnTo>
                  <a:lnTo>
                    <a:pt x="795921" y="44043"/>
                  </a:lnTo>
                  <a:lnTo>
                    <a:pt x="795921" y="43434"/>
                  </a:lnTo>
                  <a:close/>
                </a:path>
                <a:path w="5547360" h="147954">
                  <a:moveTo>
                    <a:pt x="817321" y="0"/>
                  </a:moveTo>
                  <a:lnTo>
                    <a:pt x="804418" y="0"/>
                  </a:lnTo>
                  <a:lnTo>
                    <a:pt x="798499" y="2286"/>
                  </a:lnTo>
                  <a:lnTo>
                    <a:pt x="788644" y="11430"/>
                  </a:lnTo>
                  <a:lnTo>
                    <a:pt x="786180" y="17068"/>
                  </a:lnTo>
                  <a:lnTo>
                    <a:pt x="786180" y="32105"/>
                  </a:lnTo>
                  <a:lnTo>
                    <a:pt x="789432" y="38455"/>
                  </a:lnTo>
                  <a:lnTo>
                    <a:pt x="795921" y="42824"/>
                  </a:lnTo>
                  <a:lnTo>
                    <a:pt x="795921" y="44043"/>
                  </a:lnTo>
                  <a:lnTo>
                    <a:pt x="813612" y="44043"/>
                  </a:lnTo>
                  <a:lnTo>
                    <a:pt x="813612" y="43434"/>
                  </a:lnTo>
                  <a:lnTo>
                    <a:pt x="805891" y="38862"/>
                  </a:lnTo>
                  <a:lnTo>
                    <a:pt x="802017" y="33172"/>
                  </a:lnTo>
                  <a:lnTo>
                    <a:pt x="802017" y="23012"/>
                  </a:lnTo>
                  <a:lnTo>
                    <a:pt x="803097" y="20294"/>
                  </a:lnTo>
                  <a:lnTo>
                    <a:pt x="807364" y="16129"/>
                  </a:lnTo>
                  <a:lnTo>
                    <a:pt x="810107" y="15087"/>
                  </a:lnTo>
                  <a:lnTo>
                    <a:pt x="823675" y="15087"/>
                  </a:lnTo>
                  <a:lnTo>
                    <a:pt x="827316" y="3505"/>
                  </a:lnTo>
                  <a:lnTo>
                    <a:pt x="822655" y="1168"/>
                  </a:lnTo>
                  <a:lnTo>
                    <a:pt x="817321" y="0"/>
                  </a:lnTo>
                  <a:close/>
                </a:path>
                <a:path w="5547360" h="147954">
                  <a:moveTo>
                    <a:pt x="833119" y="43434"/>
                  </a:moveTo>
                  <a:lnTo>
                    <a:pt x="813612" y="43434"/>
                  </a:lnTo>
                  <a:lnTo>
                    <a:pt x="813612" y="44043"/>
                  </a:lnTo>
                  <a:lnTo>
                    <a:pt x="833119" y="44043"/>
                  </a:lnTo>
                  <a:lnTo>
                    <a:pt x="833119" y="43434"/>
                  </a:lnTo>
                  <a:close/>
                </a:path>
                <a:path w="5547360" h="147954">
                  <a:moveTo>
                    <a:pt x="823675" y="15087"/>
                  </a:moveTo>
                  <a:lnTo>
                    <a:pt x="816800" y="15087"/>
                  </a:lnTo>
                  <a:lnTo>
                    <a:pt x="819962" y="15900"/>
                  </a:lnTo>
                  <a:lnTo>
                    <a:pt x="822909" y="17526"/>
                  </a:lnTo>
                  <a:lnTo>
                    <a:pt x="823675" y="15087"/>
                  </a:lnTo>
                  <a:close/>
                </a:path>
                <a:path w="5547360" h="147954">
                  <a:moveTo>
                    <a:pt x="5271389" y="61264"/>
                  </a:moveTo>
                  <a:lnTo>
                    <a:pt x="5253863" y="61264"/>
                  </a:lnTo>
                  <a:lnTo>
                    <a:pt x="5253101" y="89306"/>
                  </a:lnTo>
                  <a:lnTo>
                    <a:pt x="5253101" y="144018"/>
                  </a:lnTo>
                  <a:lnTo>
                    <a:pt x="5271389" y="144018"/>
                  </a:lnTo>
                  <a:lnTo>
                    <a:pt x="5271389" y="61264"/>
                  </a:lnTo>
                  <a:close/>
                </a:path>
                <a:path w="5547360" h="147954">
                  <a:moveTo>
                    <a:pt x="5271389" y="42824"/>
                  </a:moveTo>
                  <a:lnTo>
                    <a:pt x="5252796" y="42824"/>
                  </a:lnTo>
                  <a:lnTo>
                    <a:pt x="5221554" y="63093"/>
                  </a:lnTo>
                  <a:lnTo>
                    <a:pt x="5231612" y="77571"/>
                  </a:lnTo>
                  <a:lnTo>
                    <a:pt x="5240909" y="71170"/>
                  </a:lnTo>
                  <a:lnTo>
                    <a:pt x="5253253" y="61264"/>
                  </a:lnTo>
                  <a:lnTo>
                    <a:pt x="5271389" y="61264"/>
                  </a:lnTo>
                  <a:lnTo>
                    <a:pt x="5271389" y="42824"/>
                  </a:lnTo>
                  <a:close/>
                </a:path>
                <a:path w="5547360" h="147954">
                  <a:moveTo>
                    <a:pt x="5353398" y="106070"/>
                  </a:moveTo>
                  <a:lnTo>
                    <a:pt x="5334025" y="106070"/>
                  </a:lnTo>
                  <a:lnTo>
                    <a:pt x="5334482" y="106527"/>
                  </a:lnTo>
                  <a:lnTo>
                    <a:pt x="5328958" y="116614"/>
                  </a:lnTo>
                  <a:lnTo>
                    <a:pt x="5321528" y="125844"/>
                  </a:lnTo>
                  <a:lnTo>
                    <a:pt x="5312194" y="134216"/>
                  </a:lnTo>
                  <a:lnTo>
                    <a:pt x="5300954" y="141732"/>
                  </a:lnTo>
                  <a:lnTo>
                    <a:pt x="5300954" y="144018"/>
                  </a:lnTo>
                  <a:lnTo>
                    <a:pt x="5325033" y="144018"/>
                  </a:lnTo>
                  <a:lnTo>
                    <a:pt x="5331706" y="138655"/>
                  </a:lnTo>
                  <a:lnTo>
                    <a:pt x="5337854" y="132321"/>
                  </a:lnTo>
                  <a:lnTo>
                    <a:pt x="5343478" y="125015"/>
                  </a:lnTo>
                  <a:lnTo>
                    <a:pt x="5348579" y="116738"/>
                  </a:lnTo>
                  <a:lnTo>
                    <a:pt x="5352813" y="107842"/>
                  </a:lnTo>
                  <a:lnTo>
                    <a:pt x="5353398" y="106070"/>
                  </a:lnTo>
                  <a:close/>
                </a:path>
                <a:path w="5547360" h="147954">
                  <a:moveTo>
                    <a:pt x="5326100" y="41300"/>
                  </a:moveTo>
                  <a:lnTo>
                    <a:pt x="5294020" y="62122"/>
                  </a:lnTo>
                  <a:lnTo>
                    <a:pt x="5291658" y="76962"/>
                  </a:lnTo>
                  <a:lnTo>
                    <a:pt x="5291658" y="87426"/>
                  </a:lnTo>
                  <a:lnTo>
                    <a:pt x="5294477" y="95224"/>
                  </a:lnTo>
                  <a:lnTo>
                    <a:pt x="5305755" y="105486"/>
                  </a:lnTo>
                  <a:lnTo>
                    <a:pt x="5313248" y="108051"/>
                  </a:lnTo>
                  <a:lnTo>
                    <a:pt x="5327269" y="108051"/>
                  </a:lnTo>
                  <a:lnTo>
                    <a:pt x="5331079" y="107391"/>
                  </a:lnTo>
                  <a:lnTo>
                    <a:pt x="5334025" y="106070"/>
                  </a:lnTo>
                  <a:lnTo>
                    <a:pt x="5353398" y="106070"/>
                  </a:lnTo>
                  <a:lnTo>
                    <a:pt x="5355837" y="98679"/>
                  </a:lnTo>
                  <a:lnTo>
                    <a:pt x="5356966" y="92811"/>
                  </a:lnTo>
                  <a:lnTo>
                    <a:pt x="5315331" y="92811"/>
                  </a:lnTo>
                  <a:lnTo>
                    <a:pt x="5309839" y="86766"/>
                  </a:lnTo>
                  <a:lnTo>
                    <a:pt x="5309793" y="62738"/>
                  </a:lnTo>
                  <a:lnTo>
                    <a:pt x="5314670" y="56845"/>
                  </a:lnTo>
                  <a:lnTo>
                    <a:pt x="5353234" y="56845"/>
                  </a:lnTo>
                  <a:lnTo>
                    <a:pt x="5350217" y="50863"/>
                  </a:lnTo>
                  <a:lnTo>
                    <a:pt x="5340169" y="43691"/>
                  </a:lnTo>
                  <a:lnTo>
                    <a:pt x="5326100" y="41300"/>
                  </a:lnTo>
                  <a:close/>
                </a:path>
                <a:path w="5547360" h="147954">
                  <a:moveTo>
                    <a:pt x="5353234" y="56845"/>
                  </a:moveTo>
                  <a:lnTo>
                    <a:pt x="5329097" y="56845"/>
                  </a:lnTo>
                  <a:lnTo>
                    <a:pt x="5332882" y="58699"/>
                  </a:lnTo>
                  <a:lnTo>
                    <a:pt x="5338673" y="66116"/>
                  </a:lnTo>
                  <a:lnTo>
                    <a:pt x="5340121" y="72085"/>
                  </a:lnTo>
                  <a:lnTo>
                    <a:pt x="5340121" y="83566"/>
                  </a:lnTo>
                  <a:lnTo>
                    <a:pt x="5339871" y="86715"/>
                  </a:lnTo>
                  <a:lnTo>
                    <a:pt x="5339359" y="89916"/>
                  </a:lnTo>
                  <a:lnTo>
                    <a:pt x="5335295" y="91846"/>
                  </a:lnTo>
                  <a:lnTo>
                    <a:pt x="5330977" y="92811"/>
                  </a:lnTo>
                  <a:lnTo>
                    <a:pt x="5356966" y="92811"/>
                  </a:lnTo>
                  <a:lnTo>
                    <a:pt x="5357652" y="89249"/>
                  </a:lnTo>
                  <a:lnTo>
                    <a:pt x="5358257" y="79552"/>
                  </a:lnTo>
                  <a:lnTo>
                    <a:pt x="5356247" y="62817"/>
                  </a:lnTo>
                  <a:lnTo>
                    <a:pt x="5353234" y="56845"/>
                  </a:lnTo>
                  <a:close/>
                </a:path>
                <a:path w="5547360" h="147954">
                  <a:moveTo>
                    <a:pt x="5416626" y="88696"/>
                  </a:moveTo>
                  <a:lnTo>
                    <a:pt x="5368467" y="88696"/>
                  </a:lnTo>
                  <a:lnTo>
                    <a:pt x="5368467" y="104241"/>
                  </a:lnTo>
                  <a:lnTo>
                    <a:pt x="5416626" y="104241"/>
                  </a:lnTo>
                  <a:lnTo>
                    <a:pt x="5416626" y="88696"/>
                  </a:lnTo>
                  <a:close/>
                </a:path>
                <a:path w="5547360" h="147954">
                  <a:moveTo>
                    <a:pt x="5486892" y="57302"/>
                  </a:moveTo>
                  <a:lnTo>
                    <a:pt x="5460669" y="57302"/>
                  </a:lnTo>
                  <a:lnTo>
                    <a:pt x="5463590" y="58420"/>
                  </a:lnTo>
                  <a:lnTo>
                    <a:pt x="5467959" y="62890"/>
                  </a:lnTo>
                  <a:lnTo>
                    <a:pt x="5469051" y="66141"/>
                  </a:lnTo>
                  <a:lnTo>
                    <a:pt x="5469031" y="76247"/>
                  </a:lnTo>
                  <a:lnTo>
                    <a:pt x="5466207" y="82804"/>
                  </a:lnTo>
                  <a:lnTo>
                    <a:pt x="5460517" y="90220"/>
                  </a:lnTo>
                  <a:lnTo>
                    <a:pt x="5457977" y="93675"/>
                  </a:lnTo>
                  <a:lnTo>
                    <a:pt x="5429613" y="124158"/>
                  </a:lnTo>
                  <a:lnTo>
                    <a:pt x="5425160" y="128473"/>
                  </a:lnTo>
                  <a:lnTo>
                    <a:pt x="5428361" y="144018"/>
                  </a:lnTo>
                  <a:lnTo>
                    <a:pt x="5489473" y="144018"/>
                  </a:lnTo>
                  <a:lnTo>
                    <a:pt x="5489473" y="129235"/>
                  </a:lnTo>
                  <a:lnTo>
                    <a:pt x="5447258" y="129235"/>
                  </a:lnTo>
                  <a:lnTo>
                    <a:pt x="5447258" y="128625"/>
                  </a:lnTo>
                  <a:lnTo>
                    <a:pt x="5450205" y="126085"/>
                  </a:lnTo>
                  <a:lnTo>
                    <a:pt x="5454675" y="121818"/>
                  </a:lnTo>
                  <a:lnTo>
                    <a:pt x="5460669" y="115824"/>
                  </a:lnTo>
                  <a:lnTo>
                    <a:pt x="5464733" y="111861"/>
                  </a:lnTo>
                  <a:lnTo>
                    <a:pt x="5487125" y="76200"/>
                  </a:lnTo>
                  <a:lnTo>
                    <a:pt x="5487949" y="68122"/>
                  </a:lnTo>
                  <a:lnTo>
                    <a:pt x="5487949" y="59893"/>
                  </a:lnTo>
                  <a:lnTo>
                    <a:pt x="5486892" y="57302"/>
                  </a:lnTo>
                  <a:close/>
                </a:path>
                <a:path w="5547360" h="147954">
                  <a:moveTo>
                    <a:pt x="5489473" y="128473"/>
                  </a:moveTo>
                  <a:lnTo>
                    <a:pt x="5464327" y="128473"/>
                  </a:lnTo>
                  <a:lnTo>
                    <a:pt x="5447258" y="129235"/>
                  </a:lnTo>
                  <a:lnTo>
                    <a:pt x="5489473" y="129235"/>
                  </a:lnTo>
                  <a:lnTo>
                    <a:pt x="5489473" y="128473"/>
                  </a:lnTo>
                  <a:close/>
                </a:path>
                <a:path w="5547360" h="147954">
                  <a:moveTo>
                    <a:pt x="5467426" y="41605"/>
                  </a:moveTo>
                  <a:lnTo>
                    <a:pt x="5448630" y="41605"/>
                  </a:lnTo>
                  <a:lnTo>
                    <a:pt x="5441213" y="44018"/>
                  </a:lnTo>
                  <a:lnTo>
                    <a:pt x="5430443" y="53670"/>
                  </a:lnTo>
                  <a:lnTo>
                    <a:pt x="5427243" y="59944"/>
                  </a:lnTo>
                  <a:lnTo>
                    <a:pt x="5426227" y="67665"/>
                  </a:lnTo>
                  <a:lnTo>
                    <a:pt x="5444820" y="71170"/>
                  </a:lnTo>
                  <a:lnTo>
                    <a:pt x="5445836" y="61925"/>
                  </a:lnTo>
                  <a:lnTo>
                    <a:pt x="5449900" y="57302"/>
                  </a:lnTo>
                  <a:lnTo>
                    <a:pt x="5486892" y="57302"/>
                  </a:lnTo>
                  <a:lnTo>
                    <a:pt x="5485307" y="53416"/>
                  </a:lnTo>
                  <a:lnTo>
                    <a:pt x="5474741" y="43967"/>
                  </a:lnTo>
                  <a:lnTo>
                    <a:pt x="5467426" y="41605"/>
                  </a:lnTo>
                  <a:close/>
                </a:path>
                <a:path w="5547360" h="147954">
                  <a:moveTo>
                    <a:pt x="5546928" y="61264"/>
                  </a:moveTo>
                  <a:lnTo>
                    <a:pt x="5529402" y="61264"/>
                  </a:lnTo>
                  <a:lnTo>
                    <a:pt x="5528640" y="89306"/>
                  </a:lnTo>
                  <a:lnTo>
                    <a:pt x="5528640" y="144018"/>
                  </a:lnTo>
                  <a:lnTo>
                    <a:pt x="5546928" y="144018"/>
                  </a:lnTo>
                  <a:lnTo>
                    <a:pt x="5546928" y="61264"/>
                  </a:lnTo>
                  <a:close/>
                </a:path>
                <a:path w="5547360" h="147954">
                  <a:moveTo>
                    <a:pt x="5546928" y="42824"/>
                  </a:moveTo>
                  <a:lnTo>
                    <a:pt x="5528335" y="42824"/>
                  </a:lnTo>
                  <a:lnTo>
                    <a:pt x="5497093" y="63093"/>
                  </a:lnTo>
                  <a:lnTo>
                    <a:pt x="5507151" y="77571"/>
                  </a:lnTo>
                  <a:lnTo>
                    <a:pt x="5516448" y="71170"/>
                  </a:lnTo>
                  <a:lnTo>
                    <a:pt x="5528792" y="61264"/>
                  </a:lnTo>
                  <a:lnTo>
                    <a:pt x="5546928" y="61264"/>
                  </a:lnTo>
                  <a:lnTo>
                    <a:pt x="5546928" y="4282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1174962" y="6644814"/>
            <a:ext cx="7200302" cy="303241"/>
            <a:chOff x="907925" y="8516048"/>
            <a:chExt cx="5563870" cy="392430"/>
          </a:xfrm>
        </p:grpSpPr>
        <p:pic>
          <p:nvPicPr>
            <p:cNvPr id="45" name="object 4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64183" y="8516048"/>
              <a:ext cx="3227946" cy="19156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07925" y="8744650"/>
              <a:ext cx="5563387" cy="163220"/>
            </a:xfrm>
            <a:prstGeom prst="rect">
              <a:avLst/>
            </a:prstGeom>
          </p:spPr>
        </p:pic>
      </p:grpSp>
      <p:pic>
        <p:nvPicPr>
          <p:cNvPr id="47" name="object 47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163917" y="6995042"/>
            <a:ext cx="7213483" cy="129658"/>
          </a:xfrm>
          <a:prstGeom prst="rect">
            <a:avLst/>
          </a:prstGeom>
        </p:spPr>
      </p:pic>
      <p:sp>
        <p:nvSpPr>
          <p:cNvPr id="48" name="object 48"/>
          <p:cNvSpPr/>
          <p:nvPr/>
        </p:nvSpPr>
        <p:spPr>
          <a:xfrm>
            <a:off x="1164707" y="1012905"/>
            <a:ext cx="7729519" cy="4908"/>
          </a:xfrm>
          <a:custGeom>
            <a:avLst/>
            <a:gdLst/>
            <a:ahLst/>
            <a:cxnLst/>
            <a:rect l="l" t="t" r="r" b="b"/>
            <a:pathLst>
              <a:path w="5972809" h="6350">
                <a:moveTo>
                  <a:pt x="5972403" y="0"/>
                </a:moveTo>
                <a:lnTo>
                  <a:pt x="0" y="0"/>
                </a:lnTo>
                <a:lnTo>
                  <a:pt x="0" y="6350"/>
                </a:lnTo>
                <a:lnTo>
                  <a:pt x="5972403" y="6350"/>
                </a:lnTo>
                <a:lnTo>
                  <a:pt x="597240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64707" y="1219501"/>
            <a:ext cx="7729519" cy="4908"/>
          </a:xfrm>
          <a:custGeom>
            <a:avLst/>
            <a:gdLst/>
            <a:ahLst/>
            <a:cxnLst/>
            <a:rect l="l" t="t" r="r" b="b"/>
            <a:pathLst>
              <a:path w="5972809" h="6350">
                <a:moveTo>
                  <a:pt x="5972403" y="0"/>
                </a:moveTo>
                <a:lnTo>
                  <a:pt x="0" y="0"/>
                </a:lnTo>
                <a:lnTo>
                  <a:pt x="0" y="6350"/>
                </a:lnTo>
                <a:lnTo>
                  <a:pt x="5972403" y="6350"/>
                </a:lnTo>
                <a:lnTo>
                  <a:pt x="597240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356520"/>
            <a:ext cx="10050182" cy="24043"/>
          </a:xfrm>
          <a:custGeom>
            <a:avLst/>
            <a:gdLst/>
            <a:ahLst/>
            <a:cxnLst/>
            <a:rect l="l" t="t" r="r" b="b"/>
            <a:pathLst>
              <a:path w="7766050" h="31115">
                <a:moveTo>
                  <a:pt x="7766050" y="0"/>
                </a:moveTo>
                <a:lnTo>
                  <a:pt x="0" y="0"/>
                </a:lnTo>
                <a:lnTo>
                  <a:pt x="0" y="30505"/>
                </a:lnTo>
                <a:lnTo>
                  <a:pt x="7766050" y="30505"/>
                </a:lnTo>
                <a:lnTo>
                  <a:pt x="776605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00045" y="7226742"/>
            <a:ext cx="54236" cy="77037"/>
          </a:xfrm>
          <a:custGeom>
            <a:avLst/>
            <a:gdLst/>
            <a:ahLst/>
            <a:cxnLst/>
            <a:rect l="l" t="t" r="r" b="b"/>
            <a:pathLst>
              <a:path w="41910" h="99695">
                <a:moveTo>
                  <a:pt x="41757" y="0"/>
                </a:moveTo>
                <a:lnTo>
                  <a:pt x="29108" y="0"/>
                </a:lnTo>
                <a:lnTo>
                  <a:pt x="0" y="19202"/>
                </a:lnTo>
                <a:lnTo>
                  <a:pt x="7010" y="28803"/>
                </a:lnTo>
                <a:lnTo>
                  <a:pt x="18745" y="20726"/>
                </a:lnTo>
                <a:lnTo>
                  <a:pt x="29870" y="12344"/>
                </a:lnTo>
                <a:lnTo>
                  <a:pt x="30480" y="12344"/>
                </a:lnTo>
                <a:lnTo>
                  <a:pt x="30022" y="39166"/>
                </a:lnTo>
                <a:lnTo>
                  <a:pt x="30022" y="99364"/>
                </a:lnTo>
                <a:lnTo>
                  <a:pt x="41757" y="99364"/>
                </a:lnTo>
                <a:lnTo>
                  <a:pt x="4175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220" y="242025"/>
            <a:ext cx="10041965" cy="375862"/>
            <a:chOff x="6350" y="313207"/>
            <a:chExt cx="7759700" cy="486409"/>
          </a:xfrm>
        </p:grpSpPr>
        <p:sp>
          <p:nvSpPr>
            <p:cNvPr id="5" name="object 5"/>
            <p:cNvSpPr/>
            <p:nvPr/>
          </p:nvSpPr>
          <p:spPr>
            <a:xfrm>
              <a:off x="6350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6809168" y="0"/>
                  </a:moveTo>
                  <a:lnTo>
                    <a:pt x="0" y="0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184619"/>
                  </a:lnTo>
                  <a:lnTo>
                    <a:pt x="7492250" y="64414"/>
                  </a:lnTo>
                  <a:lnTo>
                    <a:pt x="7149287" y="221653"/>
                  </a:lnTo>
                  <a:lnTo>
                    <a:pt x="6809168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65722" y="313207"/>
              <a:ext cx="437476" cy="485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0776" y="515556"/>
              <a:ext cx="1367789" cy="162864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4429344" y="1349358"/>
            <a:ext cx="1158688" cy="135427"/>
          </a:xfrm>
          <a:custGeom>
            <a:avLst/>
            <a:gdLst/>
            <a:ahLst/>
            <a:cxnLst/>
            <a:rect l="l" t="t" r="r" b="b"/>
            <a:pathLst>
              <a:path w="895350" h="175260">
                <a:moveTo>
                  <a:pt x="58165" y="25907"/>
                </a:moveTo>
                <a:lnTo>
                  <a:pt x="28447" y="25907"/>
                </a:lnTo>
                <a:lnTo>
                  <a:pt x="28560" y="78993"/>
                </a:lnTo>
                <a:lnTo>
                  <a:pt x="51373" y="112901"/>
                </a:lnTo>
                <a:lnTo>
                  <a:pt x="66801" y="115569"/>
                </a:lnTo>
                <a:lnTo>
                  <a:pt x="66801" y="116585"/>
                </a:lnTo>
                <a:lnTo>
                  <a:pt x="14477" y="157479"/>
                </a:lnTo>
                <a:lnTo>
                  <a:pt x="41909" y="175005"/>
                </a:lnTo>
                <a:lnTo>
                  <a:pt x="105663" y="116077"/>
                </a:lnTo>
                <a:lnTo>
                  <a:pt x="136397" y="116077"/>
                </a:lnTo>
                <a:lnTo>
                  <a:pt x="136397" y="94741"/>
                </a:lnTo>
                <a:lnTo>
                  <a:pt x="71627" y="94741"/>
                </a:lnTo>
                <a:lnTo>
                  <a:pt x="66420" y="92963"/>
                </a:lnTo>
                <a:lnTo>
                  <a:pt x="59816" y="85851"/>
                </a:lnTo>
                <a:lnTo>
                  <a:pt x="58165" y="80263"/>
                </a:lnTo>
                <a:lnTo>
                  <a:pt x="58165" y="25907"/>
                </a:lnTo>
                <a:close/>
              </a:path>
              <a:path w="895350" h="175260">
                <a:moveTo>
                  <a:pt x="136397" y="116077"/>
                </a:moveTo>
                <a:lnTo>
                  <a:pt x="106679" y="116077"/>
                </a:lnTo>
                <a:lnTo>
                  <a:pt x="106679" y="170179"/>
                </a:lnTo>
                <a:lnTo>
                  <a:pt x="136397" y="170179"/>
                </a:lnTo>
                <a:lnTo>
                  <a:pt x="136397" y="116077"/>
                </a:lnTo>
                <a:close/>
              </a:path>
              <a:path w="895350" h="175260">
                <a:moveTo>
                  <a:pt x="208533" y="25907"/>
                </a:moveTo>
                <a:lnTo>
                  <a:pt x="179069" y="25907"/>
                </a:lnTo>
                <a:lnTo>
                  <a:pt x="179069" y="170179"/>
                </a:lnTo>
                <a:lnTo>
                  <a:pt x="208533" y="170179"/>
                </a:lnTo>
                <a:lnTo>
                  <a:pt x="208533" y="25907"/>
                </a:lnTo>
                <a:close/>
              </a:path>
              <a:path w="895350" h="175260">
                <a:moveTo>
                  <a:pt x="344677" y="130301"/>
                </a:moveTo>
                <a:lnTo>
                  <a:pt x="315467" y="130301"/>
                </a:lnTo>
                <a:lnTo>
                  <a:pt x="315467" y="170179"/>
                </a:lnTo>
                <a:lnTo>
                  <a:pt x="344677" y="170179"/>
                </a:lnTo>
                <a:lnTo>
                  <a:pt x="344677" y="130301"/>
                </a:lnTo>
                <a:close/>
              </a:path>
              <a:path w="895350" h="175260">
                <a:moveTo>
                  <a:pt x="492759" y="130301"/>
                </a:moveTo>
                <a:lnTo>
                  <a:pt x="463549" y="130301"/>
                </a:lnTo>
                <a:lnTo>
                  <a:pt x="463549" y="170179"/>
                </a:lnTo>
                <a:lnTo>
                  <a:pt x="492759" y="170179"/>
                </a:lnTo>
                <a:lnTo>
                  <a:pt x="492759" y="130301"/>
                </a:lnTo>
                <a:close/>
              </a:path>
              <a:path w="895350" h="175260">
                <a:moveTo>
                  <a:pt x="507999" y="116839"/>
                </a:moveTo>
                <a:lnTo>
                  <a:pt x="512571" y="142493"/>
                </a:lnTo>
                <a:lnTo>
                  <a:pt x="523730" y="142793"/>
                </a:lnTo>
                <a:lnTo>
                  <a:pt x="534096" y="141158"/>
                </a:lnTo>
                <a:lnTo>
                  <a:pt x="543670" y="137588"/>
                </a:lnTo>
                <a:lnTo>
                  <a:pt x="552449" y="132079"/>
                </a:lnTo>
                <a:lnTo>
                  <a:pt x="559784" y="124888"/>
                </a:lnTo>
                <a:lnTo>
                  <a:pt x="563541" y="118706"/>
                </a:lnTo>
                <a:lnTo>
                  <a:pt x="516801" y="118706"/>
                </a:lnTo>
                <a:lnTo>
                  <a:pt x="507999" y="116839"/>
                </a:lnTo>
                <a:close/>
              </a:path>
              <a:path w="895350" h="175260">
                <a:moveTo>
                  <a:pt x="284483" y="47300"/>
                </a:moveTo>
                <a:lnTo>
                  <a:pt x="248259" y="65173"/>
                </a:lnTo>
                <a:lnTo>
                  <a:pt x="238759" y="95249"/>
                </a:lnTo>
                <a:lnTo>
                  <a:pt x="239593" y="105068"/>
                </a:lnTo>
                <a:lnTo>
                  <a:pt x="266919" y="138717"/>
                </a:lnTo>
                <a:lnTo>
                  <a:pt x="284733" y="141985"/>
                </a:lnTo>
                <a:lnTo>
                  <a:pt x="293827" y="141255"/>
                </a:lnTo>
                <a:lnTo>
                  <a:pt x="301812" y="139063"/>
                </a:lnTo>
                <a:lnTo>
                  <a:pt x="308686" y="135411"/>
                </a:lnTo>
                <a:lnTo>
                  <a:pt x="314451" y="130301"/>
                </a:lnTo>
                <a:lnTo>
                  <a:pt x="344677" y="130301"/>
                </a:lnTo>
                <a:lnTo>
                  <a:pt x="344677" y="117347"/>
                </a:lnTo>
                <a:lnTo>
                  <a:pt x="284225" y="117347"/>
                </a:lnTo>
                <a:lnTo>
                  <a:pt x="278803" y="115315"/>
                </a:lnTo>
                <a:lnTo>
                  <a:pt x="270332" y="107187"/>
                </a:lnTo>
                <a:lnTo>
                  <a:pt x="268223" y="101942"/>
                </a:lnTo>
                <a:lnTo>
                  <a:pt x="268223" y="87033"/>
                </a:lnTo>
                <a:lnTo>
                  <a:pt x="271310" y="80771"/>
                </a:lnTo>
                <a:lnTo>
                  <a:pt x="283667" y="72643"/>
                </a:lnTo>
                <a:lnTo>
                  <a:pt x="291249" y="71462"/>
                </a:lnTo>
                <a:lnTo>
                  <a:pt x="299926" y="71462"/>
                </a:lnTo>
                <a:lnTo>
                  <a:pt x="295655" y="47497"/>
                </a:lnTo>
                <a:lnTo>
                  <a:pt x="284483" y="47300"/>
                </a:lnTo>
                <a:close/>
              </a:path>
              <a:path w="895350" h="175260">
                <a:moveTo>
                  <a:pt x="431363" y="72897"/>
                </a:moveTo>
                <a:lnTo>
                  <a:pt x="377609" y="72897"/>
                </a:lnTo>
                <a:lnTo>
                  <a:pt x="383870" y="74929"/>
                </a:lnTo>
                <a:lnTo>
                  <a:pt x="389127" y="78993"/>
                </a:lnTo>
                <a:lnTo>
                  <a:pt x="387603" y="83908"/>
                </a:lnTo>
                <a:lnTo>
                  <a:pt x="386883" y="89026"/>
                </a:lnTo>
                <a:lnTo>
                  <a:pt x="386841" y="95249"/>
                </a:lnTo>
                <a:lnTo>
                  <a:pt x="387675" y="105068"/>
                </a:lnTo>
                <a:lnTo>
                  <a:pt x="415001" y="138717"/>
                </a:lnTo>
                <a:lnTo>
                  <a:pt x="432815" y="141985"/>
                </a:lnTo>
                <a:lnTo>
                  <a:pt x="441909" y="141255"/>
                </a:lnTo>
                <a:lnTo>
                  <a:pt x="449894" y="139063"/>
                </a:lnTo>
                <a:lnTo>
                  <a:pt x="456768" y="135411"/>
                </a:lnTo>
                <a:lnTo>
                  <a:pt x="462533" y="130301"/>
                </a:lnTo>
                <a:lnTo>
                  <a:pt x="492759" y="130301"/>
                </a:lnTo>
                <a:lnTo>
                  <a:pt x="492759" y="117347"/>
                </a:lnTo>
                <a:lnTo>
                  <a:pt x="432307" y="117347"/>
                </a:lnTo>
                <a:lnTo>
                  <a:pt x="426885" y="115315"/>
                </a:lnTo>
                <a:lnTo>
                  <a:pt x="418414" y="107187"/>
                </a:lnTo>
                <a:lnTo>
                  <a:pt x="416305" y="101942"/>
                </a:lnTo>
                <a:lnTo>
                  <a:pt x="416305" y="87033"/>
                </a:lnTo>
                <a:lnTo>
                  <a:pt x="419392" y="80771"/>
                </a:lnTo>
                <a:lnTo>
                  <a:pt x="431363" y="72897"/>
                </a:lnTo>
                <a:close/>
              </a:path>
              <a:path w="895350" h="175260">
                <a:moveTo>
                  <a:pt x="564252" y="72897"/>
                </a:moveTo>
                <a:lnTo>
                  <a:pt x="524332" y="72897"/>
                </a:lnTo>
                <a:lnTo>
                  <a:pt x="529589" y="74891"/>
                </a:lnTo>
                <a:lnTo>
                  <a:pt x="537717" y="82842"/>
                </a:lnTo>
                <a:lnTo>
                  <a:pt x="539749" y="88049"/>
                </a:lnTo>
                <a:lnTo>
                  <a:pt x="539749" y="103123"/>
                </a:lnTo>
                <a:lnTo>
                  <a:pt x="536651" y="109473"/>
                </a:lnTo>
                <a:lnTo>
                  <a:pt x="524294" y="117601"/>
                </a:lnTo>
                <a:lnTo>
                  <a:pt x="516801" y="118706"/>
                </a:lnTo>
                <a:lnTo>
                  <a:pt x="563541" y="118706"/>
                </a:lnTo>
                <a:lnTo>
                  <a:pt x="565022" y="116268"/>
                </a:lnTo>
                <a:lnTo>
                  <a:pt x="568166" y="106219"/>
                </a:lnTo>
                <a:lnTo>
                  <a:pt x="569167" y="95249"/>
                </a:lnTo>
                <a:lnTo>
                  <a:pt x="569064" y="92963"/>
                </a:lnTo>
                <a:lnTo>
                  <a:pt x="568387" y="84931"/>
                </a:lnTo>
                <a:lnTo>
                  <a:pt x="565910" y="76072"/>
                </a:lnTo>
                <a:lnTo>
                  <a:pt x="564252" y="72897"/>
                </a:lnTo>
                <a:close/>
              </a:path>
              <a:path w="895350" h="175260">
                <a:moveTo>
                  <a:pt x="344677" y="25907"/>
                </a:moveTo>
                <a:lnTo>
                  <a:pt x="315467" y="25907"/>
                </a:lnTo>
                <a:lnTo>
                  <a:pt x="315467" y="98463"/>
                </a:lnTo>
                <a:lnTo>
                  <a:pt x="313220" y="104863"/>
                </a:lnTo>
                <a:lnTo>
                  <a:pt x="304241" y="114846"/>
                </a:lnTo>
                <a:lnTo>
                  <a:pt x="298272" y="117347"/>
                </a:lnTo>
                <a:lnTo>
                  <a:pt x="344677" y="117347"/>
                </a:lnTo>
                <a:lnTo>
                  <a:pt x="344758" y="91312"/>
                </a:lnTo>
                <a:lnTo>
                  <a:pt x="347040" y="85178"/>
                </a:lnTo>
                <a:lnTo>
                  <a:pt x="356527" y="75349"/>
                </a:lnTo>
                <a:lnTo>
                  <a:pt x="362711" y="72897"/>
                </a:lnTo>
                <a:lnTo>
                  <a:pt x="431363" y="72897"/>
                </a:lnTo>
                <a:lnTo>
                  <a:pt x="431749" y="72643"/>
                </a:lnTo>
                <a:lnTo>
                  <a:pt x="439331" y="71462"/>
                </a:lnTo>
                <a:lnTo>
                  <a:pt x="448008" y="71462"/>
                </a:lnTo>
                <a:lnTo>
                  <a:pt x="445956" y="59943"/>
                </a:lnTo>
                <a:lnTo>
                  <a:pt x="344677" y="59943"/>
                </a:lnTo>
                <a:lnTo>
                  <a:pt x="344677" y="25907"/>
                </a:lnTo>
                <a:close/>
              </a:path>
              <a:path w="895350" h="175260">
                <a:moveTo>
                  <a:pt x="492759" y="25907"/>
                </a:moveTo>
                <a:lnTo>
                  <a:pt x="463549" y="25907"/>
                </a:lnTo>
                <a:lnTo>
                  <a:pt x="463549" y="98463"/>
                </a:lnTo>
                <a:lnTo>
                  <a:pt x="461302" y="104863"/>
                </a:lnTo>
                <a:lnTo>
                  <a:pt x="452323" y="114846"/>
                </a:lnTo>
                <a:lnTo>
                  <a:pt x="446354" y="117347"/>
                </a:lnTo>
                <a:lnTo>
                  <a:pt x="492759" y="117347"/>
                </a:lnTo>
                <a:lnTo>
                  <a:pt x="492839" y="91312"/>
                </a:lnTo>
                <a:lnTo>
                  <a:pt x="495084" y="85178"/>
                </a:lnTo>
                <a:lnTo>
                  <a:pt x="504393" y="75349"/>
                </a:lnTo>
                <a:lnTo>
                  <a:pt x="510451" y="72897"/>
                </a:lnTo>
                <a:lnTo>
                  <a:pt x="564252" y="72897"/>
                </a:lnTo>
                <a:lnTo>
                  <a:pt x="561782" y="68167"/>
                </a:lnTo>
                <a:lnTo>
                  <a:pt x="556005" y="61213"/>
                </a:lnTo>
                <a:lnTo>
                  <a:pt x="554439" y="59943"/>
                </a:lnTo>
                <a:lnTo>
                  <a:pt x="492759" y="59943"/>
                </a:lnTo>
                <a:lnTo>
                  <a:pt x="492759" y="25907"/>
                </a:lnTo>
                <a:close/>
              </a:path>
              <a:path w="895350" h="175260">
                <a:moveTo>
                  <a:pt x="136397" y="25907"/>
                </a:moveTo>
                <a:lnTo>
                  <a:pt x="106679" y="25907"/>
                </a:lnTo>
                <a:lnTo>
                  <a:pt x="106679" y="83057"/>
                </a:lnTo>
                <a:lnTo>
                  <a:pt x="103974" y="86271"/>
                </a:lnTo>
                <a:lnTo>
                  <a:pt x="99987" y="89026"/>
                </a:lnTo>
                <a:lnTo>
                  <a:pt x="89496" y="93598"/>
                </a:lnTo>
                <a:lnTo>
                  <a:pt x="84162" y="94741"/>
                </a:lnTo>
                <a:lnTo>
                  <a:pt x="136397" y="94741"/>
                </a:lnTo>
                <a:lnTo>
                  <a:pt x="136397" y="25907"/>
                </a:lnTo>
                <a:close/>
              </a:path>
              <a:path w="895350" h="175260">
                <a:moveTo>
                  <a:pt x="299926" y="71462"/>
                </a:moveTo>
                <a:lnTo>
                  <a:pt x="291249" y="71462"/>
                </a:lnTo>
                <a:lnTo>
                  <a:pt x="300227" y="73151"/>
                </a:lnTo>
                <a:lnTo>
                  <a:pt x="299926" y="71462"/>
                </a:lnTo>
                <a:close/>
              </a:path>
              <a:path w="895350" h="175260">
                <a:moveTo>
                  <a:pt x="448008" y="71462"/>
                </a:moveTo>
                <a:lnTo>
                  <a:pt x="439331" y="71462"/>
                </a:lnTo>
                <a:lnTo>
                  <a:pt x="448309" y="73151"/>
                </a:lnTo>
                <a:lnTo>
                  <a:pt x="448008" y="71462"/>
                </a:lnTo>
                <a:close/>
              </a:path>
              <a:path w="895350" h="175260">
                <a:moveTo>
                  <a:pt x="375157" y="48259"/>
                </a:moveTo>
                <a:lnTo>
                  <a:pt x="368884" y="48259"/>
                </a:lnTo>
                <a:lnTo>
                  <a:pt x="363092" y="49402"/>
                </a:lnTo>
                <a:lnTo>
                  <a:pt x="352424" y="53974"/>
                </a:lnTo>
                <a:lnTo>
                  <a:pt x="348399" y="56730"/>
                </a:lnTo>
                <a:lnTo>
                  <a:pt x="345693" y="59943"/>
                </a:lnTo>
                <a:lnTo>
                  <a:pt x="445956" y="59943"/>
                </a:lnTo>
                <a:lnTo>
                  <a:pt x="445503" y="57403"/>
                </a:lnTo>
                <a:lnTo>
                  <a:pt x="404621" y="57403"/>
                </a:lnTo>
                <a:lnTo>
                  <a:pt x="398207" y="53403"/>
                </a:lnTo>
                <a:lnTo>
                  <a:pt x="391156" y="50545"/>
                </a:lnTo>
                <a:lnTo>
                  <a:pt x="383472" y="48831"/>
                </a:lnTo>
                <a:lnTo>
                  <a:pt x="375157" y="48259"/>
                </a:lnTo>
                <a:close/>
              </a:path>
              <a:path w="895350" h="175260">
                <a:moveTo>
                  <a:pt x="523493" y="48259"/>
                </a:moveTo>
                <a:lnTo>
                  <a:pt x="514675" y="48991"/>
                </a:lnTo>
                <a:lnTo>
                  <a:pt x="506787" y="51182"/>
                </a:lnTo>
                <a:lnTo>
                  <a:pt x="499819" y="54834"/>
                </a:lnTo>
                <a:lnTo>
                  <a:pt x="493775" y="59943"/>
                </a:lnTo>
                <a:lnTo>
                  <a:pt x="554439" y="59943"/>
                </a:lnTo>
                <a:lnTo>
                  <a:pt x="549016" y="55546"/>
                </a:lnTo>
                <a:lnTo>
                  <a:pt x="541269" y="51498"/>
                </a:lnTo>
                <a:lnTo>
                  <a:pt x="532762" y="49069"/>
                </a:lnTo>
                <a:lnTo>
                  <a:pt x="523493" y="48259"/>
                </a:lnTo>
                <a:close/>
              </a:path>
              <a:path w="895350" h="175260">
                <a:moveTo>
                  <a:pt x="432720" y="47167"/>
                </a:moveTo>
                <a:lnTo>
                  <a:pt x="422527" y="48707"/>
                </a:lnTo>
                <a:lnTo>
                  <a:pt x="413160" y="52120"/>
                </a:lnTo>
                <a:lnTo>
                  <a:pt x="404621" y="57403"/>
                </a:lnTo>
                <a:lnTo>
                  <a:pt x="445503" y="57403"/>
                </a:lnTo>
                <a:lnTo>
                  <a:pt x="443737" y="47497"/>
                </a:lnTo>
                <a:lnTo>
                  <a:pt x="432720" y="47167"/>
                </a:lnTo>
                <a:close/>
              </a:path>
              <a:path w="895350" h="175260">
                <a:moveTo>
                  <a:pt x="150875" y="2539"/>
                </a:moveTo>
                <a:lnTo>
                  <a:pt x="0" y="2539"/>
                </a:lnTo>
                <a:lnTo>
                  <a:pt x="0" y="25907"/>
                </a:lnTo>
                <a:lnTo>
                  <a:pt x="150875" y="25907"/>
                </a:lnTo>
                <a:lnTo>
                  <a:pt x="150875" y="2539"/>
                </a:lnTo>
                <a:close/>
              </a:path>
              <a:path w="895350" h="175260">
                <a:moveTo>
                  <a:pt x="164591" y="2539"/>
                </a:moveTo>
                <a:lnTo>
                  <a:pt x="150875" y="2539"/>
                </a:lnTo>
                <a:lnTo>
                  <a:pt x="150875" y="25907"/>
                </a:lnTo>
                <a:lnTo>
                  <a:pt x="164591" y="25907"/>
                </a:lnTo>
                <a:lnTo>
                  <a:pt x="164591" y="2539"/>
                </a:lnTo>
                <a:close/>
              </a:path>
              <a:path w="895350" h="175260">
                <a:moveTo>
                  <a:pt x="223011" y="2539"/>
                </a:moveTo>
                <a:lnTo>
                  <a:pt x="164591" y="2539"/>
                </a:lnTo>
                <a:lnTo>
                  <a:pt x="164591" y="25907"/>
                </a:lnTo>
                <a:lnTo>
                  <a:pt x="223011" y="25907"/>
                </a:lnTo>
                <a:lnTo>
                  <a:pt x="223011" y="2539"/>
                </a:lnTo>
                <a:close/>
              </a:path>
              <a:path w="895350" h="175260">
                <a:moveTo>
                  <a:pt x="236727" y="2539"/>
                </a:moveTo>
                <a:lnTo>
                  <a:pt x="223011" y="2539"/>
                </a:lnTo>
                <a:lnTo>
                  <a:pt x="223011" y="25907"/>
                </a:lnTo>
                <a:lnTo>
                  <a:pt x="236727" y="25907"/>
                </a:lnTo>
                <a:lnTo>
                  <a:pt x="236727" y="2539"/>
                </a:lnTo>
                <a:close/>
              </a:path>
              <a:path w="895350" h="175260">
                <a:moveTo>
                  <a:pt x="584961" y="2539"/>
                </a:moveTo>
                <a:lnTo>
                  <a:pt x="236727" y="2539"/>
                </a:lnTo>
                <a:lnTo>
                  <a:pt x="236727" y="25907"/>
                </a:lnTo>
                <a:lnTo>
                  <a:pt x="584961" y="25907"/>
                </a:lnTo>
                <a:lnTo>
                  <a:pt x="584961" y="2539"/>
                </a:lnTo>
                <a:close/>
              </a:path>
              <a:path w="895350" h="175260">
                <a:moveTo>
                  <a:pt x="729995" y="127761"/>
                </a:moveTo>
                <a:lnTo>
                  <a:pt x="701293" y="127761"/>
                </a:lnTo>
                <a:lnTo>
                  <a:pt x="701293" y="170179"/>
                </a:lnTo>
                <a:lnTo>
                  <a:pt x="729995" y="170179"/>
                </a:lnTo>
                <a:lnTo>
                  <a:pt x="729995" y="127761"/>
                </a:lnTo>
                <a:close/>
              </a:path>
              <a:path w="895350" h="175260">
                <a:moveTo>
                  <a:pt x="866647" y="90423"/>
                </a:moveTo>
                <a:lnTo>
                  <a:pt x="837183" y="90423"/>
                </a:lnTo>
                <a:lnTo>
                  <a:pt x="837183" y="170179"/>
                </a:lnTo>
                <a:lnTo>
                  <a:pt x="866647" y="170179"/>
                </a:lnTo>
                <a:lnTo>
                  <a:pt x="866647" y="90423"/>
                </a:lnTo>
                <a:close/>
              </a:path>
              <a:path w="895350" h="175260">
                <a:moveTo>
                  <a:pt x="679784" y="24637"/>
                </a:moveTo>
                <a:lnTo>
                  <a:pt x="649300" y="24637"/>
                </a:lnTo>
                <a:lnTo>
                  <a:pt x="653795" y="29717"/>
                </a:lnTo>
                <a:lnTo>
                  <a:pt x="653795" y="46647"/>
                </a:lnTo>
                <a:lnTo>
                  <a:pt x="616457" y="70865"/>
                </a:lnTo>
                <a:lnTo>
                  <a:pt x="585469" y="78993"/>
                </a:lnTo>
                <a:lnTo>
                  <a:pt x="587134" y="93471"/>
                </a:lnTo>
                <a:lnTo>
                  <a:pt x="605027" y="128904"/>
                </a:lnTo>
                <a:lnTo>
                  <a:pt x="638889" y="146644"/>
                </a:lnTo>
                <a:lnTo>
                  <a:pt x="653033" y="147827"/>
                </a:lnTo>
                <a:lnTo>
                  <a:pt x="661549" y="147439"/>
                </a:lnTo>
                <a:lnTo>
                  <a:pt x="700277" y="127761"/>
                </a:lnTo>
                <a:lnTo>
                  <a:pt x="729995" y="127761"/>
                </a:lnTo>
                <a:lnTo>
                  <a:pt x="729995" y="122173"/>
                </a:lnTo>
                <a:lnTo>
                  <a:pt x="656081" y="122173"/>
                </a:lnTo>
                <a:lnTo>
                  <a:pt x="648092" y="121586"/>
                </a:lnTo>
                <a:lnTo>
                  <a:pt x="620013" y="93471"/>
                </a:lnTo>
                <a:lnTo>
                  <a:pt x="624585" y="92621"/>
                </a:lnTo>
                <a:lnTo>
                  <a:pt x="629488" y="91439"/>
                </a:lnTo>
                <a:lnTo>
                  <a:pt x="670556" y="71313"/>
                </a:lnTo>
                <a:lnTo>
                  <a:pt x="682497" y="40385"/>
                </a:lnTo>
                <a:lnTo>
                  <a:pt x="681790" y="31902"/>
                </a:lnTo>
                <a:lnTo>
                  <a:pt x="679784" y="24637"/>
                </a:lnTo>
                <a:close/>
              </a:path>
              <a:path w="895350" h="175260">
                <a:moveTo>
                  <a:pt x="866647" y="25907"/>
                </a:moveTo>
                <a:lnTo>
                  <a:pt x="837183" y="25907"/>
                </a:lnTo>
                <a:lnTo>
                  <a:pt x="837183" y="64769"/>
                </a:lnTo>
                <a:lnTo>
                  <a:pt x="776223" y="64769"/>
                </a:lnTo>
                <a:lnTo>
                  <a:pt x="755395" y="79755"/>
                </a:lnTo>
                <a:lnTo>
                  <a:pt x="755917" y="87447"/>
                </a:lnTo>
                <a:lnTo>
                  <a:pt x="757234" y="94519"/>
                </a:lnTo>
                <a:lnTo>
                  <a:pt x="779525" y="123189"/>
                </a:lnTo>
                <a:lnTo>
                  <a:pt x="794257" y="116585"/>
                </a:lnTo>
                <a:lnTo>
                  <a:pt x="794257" y="90423"/>
                </a:lnTo>
                <a:lnTo>
                  <a:pt x="866647" y="90423"/>
                </a:lnTo>
                <a:lnTo>
                  <a:pt x="866647" y="25907"/>
                </a:lnTo>
                <a:close/>
              </a:path>
              <a:path w="895350" h="175260">
                <a:moveTo>
                  <a:pt x="744473" y="2539"/>
                </a:moveTo>
                <a:lnTo>
                  <a:pt x="700785" y="2539"/>
                </a:lnTo>
                <a:lnTo>
                  <a:pt x="700785" y="76199"/>
                </a:lnTo>
                <a:lnTo>
                  <a:pt x="700071" y="85477"/>
                </a:lnTo>
                <a:lnTo>
                  <a:pt x="675319" y="118840"/>
                </a:lnTo>
                <a:lnTo>
                  <a:pt x="656081" y="122173"/>
                </a:lnTo>
                <a:lnTo>
                  <a:pt x="729995" y="122173"/>
                </a:lnTo>
                <a:lnTo>
                  <a:pt x="729995" y="25907"/>
                </a:lnTo>
                <a:lnTo>
                  <a:pt x="744473" y="25907"/>
                </a:lnTo>
                <a:lnTo>
                  <a:pt x="744473" y="2539"/>
                </a:lnTo>
                <a:close/>
              </a:path>
              <a:path w="895350" h="175260">
                <a:moveTo>
                  <a:pt x="640333" y="0"/>
                </a:moveTo>
                <a:lnTo>
                  <a:pt x="604992" y="16304"/>
                </a:lnTo>
                <a:lnTo>
                  <a:pt x="598423" y="36829"/>
                </a:lnTo>
                <a:lnTo>
                  <a:pt x="598546" y="46647"/>
                </a:lnTo>
                <a:lnTo>
                  <a:pt x="601217" y="53847"/>
                </a:lnTo>
                <a:lnTo>
                  <a:pt x="606805" y="59435"/>
                </a:lnTo>
                <a:lnTo>
                  <a:pt x="632205" y="52069"/>
                </a:lnTo>
                <a:lnTo>
                  <a:pt x="628649" y="48005"/>
                </a:lnTo>
                <a:lnTo>
                  <a:pt x="626871" y="43345"/>
                </a:lnTo>
                <a:lnTo>
                  <a:pt x="626871" y="34035"/>
                </a:lnTo>
                <a:lnTo>
                  <a:pt x="628091" y="30772"/>
                </a:lnTo>
                <a:lnTo>
                  <a:pt x="633006" y="25869"/>
                </a:lnTo>
                <a:lnTo>
                  <a:pt x="636269" y="24637"/>
                </a:lnTo>
                <a:lnTo>
                  <a:pt x="679784" y="24637"/>
                </a:lnTo>
                <a:lnTo>
                  <a:pt x="679670" y="24225"/>
                </a:lnTo>
                <a:lnTo>
                  <a:pt x="649592" y="707"/>
                </a:lnTo>
                <a:lnTo>
                  <a:pt x="640333" y="0"/>
                </a:lnTo>
                <a:close/>
              </a:path>
              <a:path w="895350" h="175260">
                <a:moveTo>
                  <a:pt x="758189" y="2539"/>
                </a:moveTo>
                <a:lnTo>
                  <a:pt x="744473" y="2539"/>
                </a:lnTo>
                <a:lnTo>
                  <a:pt x="744473" y="25907"/>
                </a:lnTo>
                <a:lnTo>
                  <a:pt x="758189" y="25907"/>
                </a:lnTo>
                <a:lnTo>
                  <a:pt x="758189" y="2539"/>
                </a:lnTo>
                <a:close/>
              </a:path>
              <a:path w="895350" h="175260">
                <a:moveTo>
                  <a:pt x="894841" y="2539"/>
                </a:moveTo>
                <a:lnTo>
                  <a:pt x="758189" y="2539"/>
                </a:lnTo>
                <a:lnTo>
                  <a:pt x="758189" y="25907"/>
                </a:lnTo>
                <a:lnTo>
                  <a:pt x="894841" y="25907"/>
                </a:lnTo>
                <a:lnTo>
                  <a:pt x="894841" y="2539"/>
                </a:lnTo>
                <a:close/>
              </a:path>
            </a:pathLst>
          </a:custGeom>
          <a:solidFill>
            <a:srgbClr val="AE1A1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46675" y="1687672"/>
            <a:ext cx="3803488" cy="14178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93406" y="1864317"/>
            <a:ext cx="4256757" cy="12141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80798" y="2040962"/>
            <a:ext cx="4269381" cy="12094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80782" y="2391310"/>
            <a:ext cx="4269381" cy="14602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80798" y="2217609"/>
            <a:ext cx="4269381" cy="12294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80782" y="2570900"/>
            <a:ext cx="4269381" cy="11917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680782" y="2744599"/>
            <a:ext cx="4269381" cy="121650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2066541" y="2924191"/>
            <a:ext cx="5883835" cy="297843"/>
            <a:chOff x="1596872" y="3784244"/>
            <a:chExt cx="4546600" cy="385445"/>
          </a:xfrm>
        </p:grpSpPr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44241" y="3784244"/>
              <a:ext cx="3265233" cy="18516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96872" y="4008272"/>
              <a:ext cx="4546434" cy="161086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066541" y="3277480"/>
            <a:ext cx="2156802" cy="12094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658211" y="3537583"/>
            <a:ext cx="5291950" cy="12294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079165" y="3713991"/>
            <a:ext cx="5870999" cy="14202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066541" y="3890637"/>
            <a:ext cx="5883620" cy="137193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2066541" y="4067516"/>
            <a:ext cx="5883835" cy="295882"/>
            <a:chOff x="1596872" y="5263845"/>
            <a:chExt cx="4546600" cy="382905"/>
          </a:xfrm>
        </p:grpSpPr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96872" y="5263845"/>
              <a:ext cx="4546434" cy="18516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96872" y="5492445"/>
              <a:ext cx="4546434" cy="154228"/>
            </a:xfrm>
            <a:prstGeom prst="rect">
              <a:avLst/>
            </a:prstGeom>
          </p:spPr>
        </p:pic>
      </p:grpSp>
      <p:pic>
        <p:nvPicPr>
          <p:cNvPr id="26" name="object 26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066541" y="4420809"/>
            <a:ext cx="5883620" cy="118706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066542" y="4597454"/>
            <a:ext cx="4617923" cy="120943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2066541" y="4857556"/>
            <a:ext cx="5883835" cy="295391"/>
            <a:chOff x="1596872" y="6286246"/>
            <a:chExt cx="4546600" cy="382270"/>
          </a:xfrm>
        </p:grpSpPr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956866" y="6286246"/>
              <a:ext cx="4186440" cy="18516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96872" y="6514833"/>
              <a:ext cx="4546434" cy="153619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066541" y="5207891"/>
            <a:ext cx="5839838" cy="125888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076995" y="5387491"/>
            <a:ext cx="5873168" cy="122945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066542" y="5564128"/>
            <a:ext cx="5883818" cy="122945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2066541" y="5737826"/>
            <a:ext cx="5883835" cy="322869"/>
            <a:chOff x="1596872" y="7425423"/>
            <a:chExt cx="4546600" cy="417830"/>
          </a:xfrm>
        </p:grpSpPr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596872" y="7425423"/>
              <a:ext cx="4546434" cy="18897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596872" y="7657846"/>
              <a:ext cx="3086658" cy="185166"/>
            </a:xfrm>
            <a:prstGeom prst="rect">
              <a:avLst/>
            </a:prstGeom>
          </p:spPr>
        </p:pic>
      </p:grpSp>
      <p:pic>
        <p:nvPicPr>
          <p:cNvPr id="37" name="object 37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375185" y="6174456"/>
            <a:ext cx="1562585" cy="131660"/>
          </a:xfrm>
          <a:prstGeom prst="rect">
            <a:avLst/>
          </a:prstGeom>
        </p:spPr>
      </p:pic>
      <p:grpSp>
        <p:nvGrpSpPr>
          <p:cNvPr id="38" name="object 38"/>
          <p:cNvGrpSpPr/>
          <p:nvPr/>
        </p:nvGrpSpPr>
        <p:grpSpPr>
          <a:xfrm>
            <a:off x="6693667" y="6354171"/>
            <a:ext cx="1257300" cy="295882"/>
            <a:chOff x="5172379" y="8223046"/>
            <a:chExt cx="971550" cy="382905"/>
          </a:xfrm>
        </p:grpSpPr>
        <p:pic>
          <p:nvPicPr>
            <p:cNvPr id="39" name="object 3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205755" y="8223046"/>
              <a:ext cx="937552" cy="18516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172379" y="8451634"/>
              <a:ext cx="970927" cy="154228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2070880" y="1738634"/>
            <a:ext cx="1521086" cy="1158009"/>
            <a:chOff x="1600225" y="2249995"/>
            <a:chExt cx="1175385" cy="1498600"/>
          </a:xfrm>
        </p:grpSpPr>
        <p:pic>
          <p:nvPicPr>
            <p:cNvPr id="42" name="object 4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606575" y="2268067"/>
              <a:ext cx="1162672" cy="1473783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600225" y="2249995"/>
              <a:ext cx="1175385" cy="1498600"/>
            </a:xfrm>
            <a:custGeom>
              <a:avLst/>
              <a:gdLst/>
              <a:ahLst/>
              <a:cxnLst/>
              <a:rect l="l" t="t" r="r" b="b"/>
              <a:pathLst>
                <a:path w="1175385" h="1498600">
                  <a:moveTo>
                    <a:pt x="1175372" y="0"/>
                  </a:moveTo>
                  <a:lnTo>
                    <a:pt x="1162672" y="0"/>
                  </a:lnTo>
                  <a:lnTo>
                    <a:pt x="1162672" y="12700"/>
                  </a:lnTo>
                  <a:lnTo>
                    <a:pt x="1162672" y="1485900"/>
                  </a:lnTo>
                  <a:lnTo>
                    <a:pt x="12700" y="1485900"/>
                  </a:lnTo>
                  <a:lnTo>
                    <a:pt x="12700" y="12700"/>
                  </a:lnTo>
                  <a:lnTo>
                    <a:pt x="1162672" y="12700"/>
                  </a:lnTo>
                  <a:lnTo>
                    <a:pt x="1162672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2700"/>
                  </a:lnTo>
                  <a:lnTo>
                    <a:pt x="0" y="1485900"/>
                  </a:lnTo>
                  <a:lnTo>
                    <a:pt x="0" y="1498600"/>
                  </a:lnTo>
                  <a:lnTo>
                    <a:pt x="1175372" y="1498600"/>
                  </a:lnTo>
                  <a:lnTo>
                    <a:pt x="1175372" y="1485900"/>
                  </a:lnTo>
                  <a:lnTo>
                    <a:pt x="1175372" y="12700"/>
                  </a:lnTo>
                  <a:lnTo>
                    <a:pt x="1175372" y="6350"/>
                  </a:lnTo>
                  <a:lnTo>
                    <a:pt x="117537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0" y="7356520"/>
            <a:ext cx="10041965" cy="24043"/>
          </a:xfrm>
          <a:custGeom>
            <a:avLst/>
            <a:gdLst/>
            <a:ahLst/>
            <a:cxnLst/>
            <a:rect l="l" t="t" r="r" b="b"/>
            <a:pathLst>
              <a:path w="7759700" h="31115">
                <a:moveTo>
                  <a:pt x="7759700" y="0"/>
                </a:moveTo>
                <a:lnTo>
                  <a:pt x="0" y="0"/>
                </a:lnTo>
                <a:lnTo>
                  <a:pt x="0" y="30505"/>
                </a:lnTo>
                <a:lnTo>
                  <a:pt x="7759700" y="30505"/>
                </a:lnTo>
                <a:lnTo>
                  <a:pt x="7759700" y="0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88769" y="7226153"/>
            <a:ext cx="77246" cy="77528"/>
          </a:xfrm>
          <a:custGeom>
            <a:avLst/>
            <a:gdLst/>
            <a:ahLst/>
            <a:cxnLst/>
            <a:rect l="l" t="t" r="r" b="b"/>
            <a:pathLst>
              <a:path w="59689" h="100329">
                <a:moveTo>
                  <a:pt x="38760" y="0"/>
                </a:moveTo>
                <a:lnTo>
                  <a:pt x="22504" y="0"/>
                </a:lnTo>
                <a:lnTo>
                  <a:pt x="16154" y="2057"/>
                </a:lnTo>
                <a:lnTo>
                  <a:pt x="6400" y="10287"/>
                </a:lnTo>
                <a:lnTo>
                  <a:pt x="3251" y="15544"/>
                </a:lnTo>
                <a:lnTo>
                  <a:pt x="1828" y="21945"/>
                </a:lnTo>
                <a:lnTo>
                  <a:pt x="13868" y="24688"/>
                </a:lnTo>
                <a:lnTo>
                  <a:pt x="15900" y="15138"/>
                </a:lnTo>
                <a:lnTo>
                  <a:pt x="21082" y="10363"/>
                </a:lnTo>
                <a:lnTo>
                  <a:pt x="34290" y="10363"/>
                </a:lnTo>
                <a:lnTo>
                  <a:pt x="38176" y="11811"/>
                </a:lnTo>
                <a:lnTo>
                  <a:pt x="43967" y="17602"/>
                </a:lnTo>
                <a:lnTo>
                  <a:pt x="45415" y="21488"/>
                </a:lnTo>
                <a:lnTo>
                  <a:pt x="45415" y="26365"/>
                </a:lnTo>
                <a:lnTo>
                  <a:pt x="6019" y="83191"/>
                </a:lnTo>
                <a:lnTo>
                  <a:pt x="0" y="89458"/>
                </a:lnTo>
                <a:lnTo>
                  <a:pt x="1981" y="100126"/>
                </a:lnTo>
                <a:lnTo>
                  <a:pt x="59588" y="100126"/>
                </a:lnTo>
                <a:lnTo>
                  <a:pt x="59588" y="89458"/>
                </a:lnTo>
                <a:lnTo>
                  <a:pt x="29870" y="89458"/>
                </a:lnTo>
                <a:lnTo>
                  <a:pt x="14325" y="89763"/>
                </a:lnTo>
                <a:lnTo>
                  <a:pt x="14325" y="89154"/>
                </a:lnTo>
                <a:lnTo>
                  <a:pt x="43586" y="57607"/>
                </a:lnTo>
                <a:lnTo>
                  <a:pt x="57759" y="25146"/>
                </a:lnTo>
                <a:lnTo>
                  <a:pt x="57759" y="17526"/>
                </a:lnTo>
                <a:lnTo>
                  <a:pt x="55295" y="11430"/>
                </a:lnTo>
                <a:lnTo>
                  <a:pt x="45440" y="2286"/>
                </a:lnTo>
                <a:lnTo>
                  <a:pt x="3876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222" y="242025"/>
            <a:ext cx="10041965" cy="375862"/>
            <a:chOff x="6353" y="313207"/>
            <a:chExt cx="7759700" cy="486409"/>
          </a:xfrm>
        </p:grpSpPr>
        <p:sp>
          <p:nvSpPr>
            <p:cNvPr id="5" name="object 5"/>
            <p:cNvSpPr/>
            <p:nvPr/>
          </p:nvSpPr>
          <p:spPr>
            <a:xfrm>
              <a:off x="6353" y="456831"/>
              <a:ext cx="7759700" cy="280670"/>
            </a:xfrm>
            <a:custGeom>
              <a:avLst/>
              <a:gdLst/>
              <a:ahLst/>
              <a:cxnLst/>
              <a:rect l="l" t="t" r="r" b="b"/>
              <a:pathLst>
                <a:path w="7759700" h="280670">
                  <a:moveTo>
                    <a:pt x="7759700" y="0"/>
                  </a:moveTo>
                  <a:lnTo>
                    <a:pt x="950531" y="0"/>
                  </a:lnTo>
                  <a:lnTo>
                    <a:pt x="610412" y="221653"/>
                  </a:lnTo>
                  <a:lnTo>
                    <a:pt x="267449" y="64414"/>
                  </a:lnTo>
                  <a:lnTo>
                    <a:pt x="0" y="184619"/>
                  </a:lnTo>
                  <a:lnTo>
                    <a:pt x="0" y="280289"/>
                  </a:lnTo>
                  <a:lnTo>
                    <a:pt x="7759700" y="280289"/>
                  </a:lnTo>
                  <a:lnTo>
                    <a:pt x="7759700" y="0"/>
                  </a:lnTo>
                  <a:close/>
                </a:path>
              </a:pathLst>
            </a:custGeom>
            <a:solidFill>
              <a:srgbClr val="0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1901" y="313207"/>
              <a:ext cx="437464" cy="485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6533" y="515556"/>
              <a:ext cx="1367789" cy="162864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4555783" y="1331143"/>
            <a:ext cx="886684" cy="131993"/>
          </a:xfrm>
          <a:custGeom>
            <a:avLst/>
            <a:gdLst/>
            <a:ahLst/>
            <a:cxnLst/>
            <a:rect l="l" t="t" r="r" b="b"/>
            <a:pathLst>
              <a:path w="685164" h="170814">
                <a:moveTo>
                  <a:pt x="416814" y="70358"/>
                </a:moveTo>
                <a:lnTo>
                  <a:pt x="297510" y="70358"/>
                </a:lnTo>
                <a:lnTo>
                  <a:pt x="303530" y="72224"/>
                </a:lnTo>
                <a:lnTo>
                  <a:pt x="308610" y="75946"/>
                </a:lnTo>
                <a:lnTo>
                  <a:pt x="305054" y="83058"/>
                </a:lnTo>
                <a:lnTo>
                  <a:pt x="303276" y="91186"/>
                </a:lnTo>
                <a:lnTo>
                  <a:pt x="303400" y="102323"/>
                </a:lnTo>
                <a:lnTo>
                  <a:pt x="314198" y="140843"/>
                </a:lnTo>
                <a:lnTo>
                  <a:pt x="340868" y="170434"/>
                </a:lnTo>
                <a:lnTo>
                  <a:pt x="362712" y="152146"/>
                </a:lnTo>
                <a:lnTo>
                  <a:pt x="349929" y="141046"/>
                </a:lnTo>
                <a:lnTo>
                  <a:pt x="340801" y="128838"/>
                </a:lnTo>
                <a:lnTo>
                  <a:pt x="335326" y="115519"/>
                </a:lnTo>
                <a:lnTo>
                  <a:pt x="333566" y="101600"/>
                </a:lnTo>
                <a:lnTo>
                  <a:pt x="333596" y="92710"/>
                </a:lnTo>
                <a:lnTo>
                  <a:pt x="335788" y="86829"/>
                </a:lnTo>
                <a:lnTo>
                  <a:pt x="344932" y="78524"/>
                </a:lnTo>
                <a:lnTo>
                  <a:pt x="350850" y="76454"/>
                </a:lnTo>
                <a:lnTo>
                  <a:pt x="416814" y="76454"/>
                </a:lnTo>
                <a:lnTo>
                  <a:pt x="416814" y="70358"/>
                </a:lnTo>
                <a:close/>
              </a:path>
              <a:path w="685164" h="170814">
                <a:moveTo>
                  <a:pt x="128778" y="129794"/>
                </a:moveTo>
                <a:lnTo>
                  <a:pt x="99314" y="129794"/>
                </a:lnTo>
                <a:lnTo>
                  <a:pt x="99314" y="167640"/>
                </a:lnTo>
                <a:lnTo>
                  <a:pt x="128778" y="167640"/>
                </a:lnTo>
                <a:lnTo>
                  <a:pt x="128778" y="129794"/>
                </a:lnTo>
                <a:close/>
              </a:path>
              <a:path w="685164" h="170814">
                <a:moveTo>
                  <a:pt x="264922" y="127762"/>
                </a:moveTo>
                <a:lnTo>
                  <a:pt x="235712" y="127762"/>
                </a:lnTo>
                <a:lnTo>
                  <a:pt x="235712" y="167640"/>
                </a:lnTo>
                <a:lnTo>
                  <a:pt x="264922" y="167640"/>
                </a:lnTo>
                <a:lnTo>
                  <a:pt x="264922" y="127762"/>
                </a:lnTo>
                <a:close/>
              </a:path>
              <a:path w="685164" h="170814">
                <a:moveTo>
                  <a:pt x="416814" y="76454"/>
                </a:moveTo>
                <a:lnTo>
                  <a:pt x="387350" y="76454"/>
                </a:lnTo>
                <a:lnTo>
                  <a:pt x="387350" y="167640"/>
                </a:lnTo>
                <a:lnTo>
                  <a:pt x="416814" y="167640"/>
                </a:lnTo>
                <a:lnTo>
                  <a:pt x="416814" y="76454"/>
                </a:lnTo>
                <a:close/>
              </a:path>
              <a:path w="685164" h="170814">
                <a:moveTo>
                  <a:pt x="656844" y="122428"/>
                </a:moveTo>
                <a:lnTo>
                  <a:pt x="627380" y="122428"/>
                </a:lnTo>
                <a:lnTo>
                  <a:pt x="627380" y="167640"/>
                </a:lnTo>
                <a:lnTo>
                  <a:pt x="656844" y="167640"/>
                </a:lnTo>
                <a:lnTo>
                  <a:pt x="656844" y="122428"/>
                </a:lnTo>
                <a:close/>
              </a:path>
              <a:path w="685164" h="170814">
                <a:moveTo>
                  <a:pt x="66555" y="43893"/>
                </a:moveTo>
                <a:lnTo>
                  <a:pt x="26393" y="61275"/>
                </a:lnTo>
                <a:lnTo>
                  <a:pt x="15784" y="93891"/>
                </a:lnTo>
                <a:lnTo>
                  <a:pt x="16636" y="103765"/>
                </a:lnTo>
                <a:lnTo>
                  <a:pt x="45910" y="138841"/>
                </a:lnTo>
                <a:lnTo>
                  <a:pt x="65278" y="142240"/>
                </a:lnTo>
                <a:lnTo>
                  <a:pt x="75436" y="141461"/>
                </a:lnTo>
                <a:lnTo>
                  <a:pt x="84326" y="139126"/>
                </a:lnTo>
                <a:lnTo>
                  <a:pt x="91947" y="135237"/>
                </a:lnTo>
                <a:lnTo>
                  <a:pt x="98298" y="129794"/>
                </a:lnTo>
                <a:lnTo>
                  <a:pt x="128778" y="129794"/>
                </a:lnTo>
                <a:lnTo>
                  <a:pt x="128778" y="116840"/>
                </a:lnTo>
                <a:lnTo>
                  <a:pt x="63334" y="116840"/>
                </a:lnTo>
                <a:lnTo>
                  <a:pt x="57442" y="114681"/>
                </a:lnTo>
                <a:lnTo>
                  <a:pt x="48475" y="106045"/>
                </a:lnTo>
                <a:lnTo>
                  <a:pt x="46292" y="100495"/>
                </a:lnTo>
                <a:lnTo>
                  <a:pt x="46228" y="83731"/>
                </a:lnTo>
                <a:lnTo>
                  <a:pt x="49822" y="77000"/>
                </a:lnTo>
                <a:lnTo>
                  <a:pt x="64223" y="69049"/>
                </a:lnTo>
                <a:lnTo>
                  <a:pt x="72224" y="68326"/>
                </a:lnTo>
                <a:lnTo>
                  <a:pt x="80801" y="68326"/>
                </a:lnTo>
                <a:lnTo>
                  <a:pt x="78740" y="44958"/>
                </a:lnTo>
                <a:lnTo>
                  <a:pt x="66555" y="43893"/>
                </a:lnTo>
                <a:close/>
              </a:path>
              <a:path w="685164" h="170814">
                <a:moveTo>
                  <a:pt x="503085" y="43942"/>
                </a:moveTo>
                <a:lnTo>
                  <a:pt x="498856" y="43942"/>
                </a:lnTo>
                <a:lnTo>
                  <a:pt x="488778" y="44642"/>
                </a:lnTo>
                <a:lnTo>
                  <a:pt x="451134" y="72328"/>
                </a:lnTo>
                <a:lnTo>
                  <a:pt x="447331" y="93891"/>
                </a:lnTo>
                <a:lnTo>
                  <a:pt x="448230" y="103871"/>
                </a:lnTo>
                <a:lnTo>
                  <a:pt x="479231" y="138876"/>
                </a:lnTo>
                <a:lnTo>
                  <a:pt x="500126" y="142240"/>
                </a:lnTo>
                <a:lnTo>
                  <a:pt x="514571" y="140827"/>
                </a:lnTo>
                <a:lnTo>
                  <a:pt x="527427" y="136590"/>
                </a:lnTo>
                <a:lnTo>
                  <a:pt x="538698" y="129525"/>
                </a:lnTo>
                <a:lnTo>
                  <a:pt x="548386" y="119634"/>
                </a:lnTo>
                <a:lnTo>
                  <a:pt x="656844" y="119634"/>
                </a:lnTo>
                <a:lnTo>
                  <a:pt x="656844" y="116840"/>
                </a:lnTo>
                <a:lnTo>
                  <a:pt x="495122" y="116840"/>
                </a:lnTo>
                <a:lnTo>
                  <a:pt x="489204" y="114719"/>
                </a:lnTo>
                <a:lnTo>
                  <a:pt x="480060" y="106260"/>
                </a:lnTo>
                <a:lnTo>
                  <a:pt x="477774" y="100495"/>
                </a:lnTo>
                <a:lnTo>
                  <a:pt x="477774" y="85763"/>
                </a:lnTo>
                <a:lnTo>
                  <a:pt x="480098" y="79921"/>
                </a:lnTo>
                <a:lnTo>
                  <a:pt x="489407" y="71462"/>
                </a:lnTo>
                <a:lnTo>
                  <a:pt x="495211" y="69430"/>
                </a:lnTo>
                <a:lnTo>
                  <a:pt x="512445" y="69430"/>
                </a:lnTo>
                <a:lnTo>
                  <a:pt x="510286" y="44958"/>
                </a:lnTo>
                <a:lnTo>
                  <a:pt x="506895" y="44284"/>
                </a:lnTo>
                <a:lnTo>
                  <a:pt x="503085" y="43942"/>
                </a:lnTo>
                <a:close/>
              </a:path>
              <a:path w="685164" h="170814">
                <a:moveTo>
                  <a:pt x="204727" y="44760"/>
                </a:moveTo>
                <a:lnTo>
                  <a:pt x="168503" y="62633"/>
                </a:lnTo>
                <a:lnTo>
                  <a:pt x="159104" y="93891"/>
                </a:lnTo>
                <a:lnTo>
                  <a:pt x="159837" y="102528"/>
                </a:lnTo>
                <a:lnTo>
                  <a:pt x="187163" y="136177"/>
                </a:lnTo>
                <a:lnTo>
                  <a:pt x="204978" y="139446"/>
                </a:lnTo>
                <a:lnTo>
                  <a:pt x="214071" y="138715"/>
                </a:lnTo>
                <a:lnTo>
                  <a:pt x="222056" y="136523"/>
                </a:lnTo>
                <a:lnTo>
                  <a:pt x="228930" y="132871"/>
                </a:lnTo>
                <a:lnTo>
                  <a:pt x="234696" y="127762"/>
                </a:lnTo>
                <a:lnTo>
                  <a:pt x="264922" y="127762"/>
                </a:lnTo>
                <a:lnTo>
                  <a:pt x="264922" y="114808"/>
                </a:lnTo>
                <a:lnTo>
                  <a:pt x="204470" y="114808"/>
                </a:lnTo>
                <a:lnTo>
                  <a:pt x="199047" y="112776"/>
                </a:lnTo>
                <a:lnTo>
                  <a:pt x="190576" y="104648"/>
                </a:lnTo>
                <a:lnTo>
                  <a:pt x="188468" y="99402"/>
                </a:lnTo>
                <a:lnTo>
                  <a:pt x="188468" y="84493"/>
                </a:lnTo>
                <a:lnTo>
                  <a:pt x="191554" y="78232"/>
                </a:lnTo>
                <a:lnTo>
                  <a:pt x="203911" y="70104"/>
                </a:lnTo>
                <a:lnTo>
                  <a:pt x="211493" y="68922"/>
                </a:lnTo>
                <a:lnTo>
                  <a:pt x="220170" y="68922"/>
                </a:lnTo>
                <a:lnTo>
                  <a:pt x="215900" y="44958"/>
                </a:lnTo>
                <a:lnTo>
                  <a:pt x="204727" y="44760"/>
                </a:lnTo>
                <a:close/>
              </a:path>
              <a:path w="685164" h="170814">
                <a:moveTo>
                  <a:pt x="656844" y="119634"/>
                </a:moveTo>
                <a:lnTo>
                  <a:pt x="548386" y="119634"/>
                </a:lnTo>
                <a:lnTo>
                  <a:pt x="557067" y="127077"/>
                </a:lnTo>
                <a:lnTo>
                  <a:pt x="566862" y="132395"/>
                </a:lnTo>
                <a:lnTo>
                  <a:pt x="577770" y="135587"/>
                </a:lnTo>
                <a:lnTo>
                  <a:pt x="589788" y="136652"/>
                </a:lnTo>
                <a:lnTo>
                  <a:pt x="601025" y="135763"/>
                </a:lnTo>
                <a:lnTo>
                  <a:pt x="610866" y="133097"/>
                </a:lnTo>
                <a:lnTo>
                  <a:pt x="619315" y="128651"/>
                </a:lnTo>
                <a:lnTo>
                  <a:pt x="626364" y="122428"/>
                </a:lnTo>
                <a:lnTo>
                  <a:pt x="656844" y="122428"/>
                </a:lnTo>
                <a:lnTo>
                  <a:pt x="656844" y="119634"/>
                </a:lnTo>
                <a:close/>
              </a:path>
              <a:path w="685164" h="170814">
                <a:moveTo>
                  <a:pt x="128778" y="23368"/>
                </a:moveTo>
                <a:lnTo>
                  <a:pt x="99314" y="23368"/>
                </a:lnTo>
                <a:lnTo>
                  <a:pt x="99314" y="93891"/>
                </a:lnTo>
                <a:lnTo>
                  <a:pt x="96774" y="101600"/>
                </a:lnTo>
                <a:lnTo>
                  <a:pt x="86614" y="113792"/>
                </a:lnTo>
                <a:lnTo>
                  <a:pt x="79590" y="116840"/>
                </a:lnTo>
                <a:lnTo>
                  <a:pt x="128778" y="116840"/>
                </a:lnTo>
                <a:lnTo>
                  <a:pt x="128778" y="23368"/>
                </a:lnTo>
                <a:close/>
              </a:path>
              <a:path w="685164" h="170814">
                <a:moveTo>
                  <a:pt x="583438" y="23368"/>
                </a:moveTo>
                <a:lnTo>
                  <a:pt x="556006" y="23368"/>
                </a:lnTo>
                <a:lnTo>
                  <a:pt x="561759" y="29629"/>
                </a:lnTo>
                <a:lnTo>
                  <a:pt x="564642" y="36995"/>
                </a:lnTo>
                <a:lnTo>
                  <a:pt x="564642" y="53086"/>
                </a:lnTo>
                <a:lnTo>
                  <a:pt x="561670" y="59016"/>
                </a:lnTo>
                <a:lnTo>
                  <a:pt x="529844" y="73152"/>
                </a:lnTo>
                <a:lnTo>
                  <a:pt x="530352" y="80429"/>
                </a:lnTo>
                <a:lnTo>
                  <a:pt x="531533" y="87287"/>
                </a:lnTo>
                <a:lnTo>
                  <a:pt x="533326" y="93472"/>
                </a:lnTo>
                <a:lnTo>
                  <a:pt x="533309" y="93891"/>
                </a:lnTo>
                <a:lnTo>
                  <a:pt x="527808" y="103871"/>
                </a:lnTo>
                <a:lnTo>
                  <a:pt x="520825" y="111059"/>
                </a:lnTo>
                <a:lnTo>
                  <a:pt x="512349" y="115394"/>
                </a:lnTo>
                <a:lnTo>
                  <a:pt x="502412" y="116840"/>
                </a:lnTo>
                <a:lnTo>
                  <a:pt x="656844" y="116840"/>
                </a:lnTo>
                <a:lnTo>
                  <a:pt x="656844" y="111506"/>
                </a:lnTo>
                <a:lnTo>
                  <a:pt x="584784" y="111506"/>
                </a:lnTo>
                <a:lnTo>
                  <a:pt x="577418" y="108877"/>
                </a:lnTo>
                <a:lnTo>
                  <a:pt x="566585" y="98386"/>
                </a:lnTo>
                <a:lnTo>
                  <a:pt x="563283" y="91859"/>
                </a:lnTo>
                <a:lnTo>
                  <a:pt x="562102" y="84074"/>
                </a:lnTo>
                <a:lnTo>
                  <a:pt x="568681" y="82270"/>
                </a:lnTo>
                <a:lnTo>
                  <a:pt x="574705" y="79660"/>
                </a:lnTo>
                <a:lnTo>
                  <a:pt x="580173" y="76240"/>
                </a:lnTo>
                <a:lnTo>
                  <a:pt x="585089" y="72009"/>
                </a:lnTo>
                <a:lnTo>
                  <a:pt x="591261" y="65824"/>
                </a:lnTo>
                <a:lnTo>
                  <a:pt x="594360" y="58331"/>
                </a:lnTo>
                <a:lnTo>
                  <a:pt x="594248" y="48340"/>
                </a:lnTo>
                <a:lnTo>
                  <a:pt x="593676" y="42243"/>
                </a:lnTo>
                <a:lnTo>
                  <a:pt x="591627" y="35623"/>
                </a:lnTo>
                <a:lnTo>
                  <a:pt x="588177" y="29629"/>
                </a:lnTo>
                <a:lnTo>
                  <a:pt x="583438" y="24384"/>
                </a:lnTo>
                <a:lnTo>
                  <a:pt x="583438" y="23368"/>
                </a:lnTo>
                <a:close/>
              </a:path>
              <a:path w="685164" h="170814">
                <a:moveTo>
                  <a:pt x="264922" y="23368"/>
                </a:moveTo>
                <a:lnTo>
                  <a:pt x="235712" y="23368"/>
                </a:lnTo>
                <a:lnTo>
                  <a:pt x="235712" y="95923"/>
                </a:lnTo>
                <a:lnTo>
                  <a:pt x="233464" y="102323"/>
                </a:lnTo>
                <a:lnTo>
                  <a:pt x="224485" y="112306"/>
                </a:lnTo>
                <a:lnTo>
                  <a:pt x="218516" y="114808"/>
                </a:lnTo>
                <a:lnTo>
                  <a:pt x="264922" y="114808"/>
                </a:lnTo>
                <a:lnTo>
                  <a:pt x="264922" y="88988"/>
                </a:lnTo>
                <a:lnTo>
                  <a:pt x="267284" y="82638"/>
                </a:lnTo>
                <a:lnTo>
                  <a:pt x="276771" y="72809"/>
                </a:lnTo>
                <a:lnTo>
                  <a:pt x="282956" y="70358"/>
                </a:lnTo>
                <a:lnTo>
                  <a:pt x="416814" y="70358"/>
                </a:lnTo>
                <a:lnTo>
                  <a:pt x="416814" y="57404"/>
                </a:lnTo>
                <a:lnTo>
                  <a:pt x="264922" y="57404"/>
                </a:lnTo>
                <a:lnTo>
                  <a:pt x="264922" y="23368"/>
                </a:lnTo>
                <a:close/>
              </a:path>
              <a:path w="685164" h="170814">
                <a:moveTo>
                  <a:pt x="656844" y="23368"/>
                </a:moveTo>
                <a:lnTo>
                  <a:pt x="627380" y="23368"/>
                </a:lnTo>
                <a:lnTo>
                  <a:pt x="627323" y="78232"/>
                </a:lnTo>
                <a:lnTo>
                  <a:pt x="626823" y="84933"/>
                </a:lnTo>
                <a:lnTo>
                  <a:pt x="594106" y="111506"/>
                </a:lnTo>
                <a:lnTo>
                  <a:pt x="656844" y="111506"/>
                </a:lnTo>
                <a:lnTo>
                  <a:pt x="656844" y="23368"/>
                </a:lnTo>
                <a:close/>
              </a:path>
              <a:path w="685164" h="170814">
                <a:moveTo>
                  <a:pt x="80801" y="68326"/>
                </a:moveTo>
                <a:lnTo>
                  <a:pt x="72224" y="68326"/>
                </a:lnTo>
                <a:lnTo>
                  <a:pt x="81026" y="70866"/>
                </a:lnTo>
                <a:lnTo>
                  <a:pt x="80801" y="68326"/>
                </a:lnTo>
                <a:close/>
              </a:path>
              <a:path w="685164" h="170814">
                <a:moveTo>
                  <a:pt x="512445" y="69430"/>
                </a:moveTo>
                <a:lnTo>
                  <a:pt x="495211" y="69430"/>
                </a:lnTo>
                <a:lnTo>
                  <a:pt x="502158" y="69596"/>
                </a:lnTo>
                <a:lnTo>
                  <a:pt x="506552" y="69596"/>
                </a:lnTo>
                <a:lnTo>
                  <a:pt x="510032" y="70015"/>
                </a:lnTo>
                <a:lnTo>
                  <a:pt x="512572" y="70866"/>
                </a:lnTo>
                <a:lnTo>
                  <a:pt x="512445" y="69430"/>
                </a:lnTo>
                <a:close/>
              </a:path>
              <a:path w="685164" h="170814">
                <a:moveTo>
                  <a:pt x="220170" y="68922"/>
                </a:moveTo>
                <a:lnTo>
                  <a:pt x="211493" y="68922"/>
                </a:lnTo>
                <a:lnTo>
                  <a:pt x="220472" y="70612"/>
                </a:lnTo>
                <a:lnTo>
                  <a:pt x="220170" y="68922"/>
                </a:lnTo>
                <a:close/>
              </a:path>
              <a:path w="685164" h="170814">
                <a:moveTo>
                  <a:pt x="295402" y="45720"/>
                </a:moveTo>
                <a:lnTo>
                  <a:pt x="289128" y="45720"/>
                </a:lnTo>
                <a:lnTo>
                  <a:pt x="283337" y="46863"/>
                </a:lnTo>
                <a:lnTo>
                  <a:pt x="272669" y="51435"/>
                </a:lnTo>
                <a:lnTo>
                  <a:pt x="268643" y="54190"/>
                </a:lnTo>
                <a:lnTo>
                  <a:pt x="265938" y="57404"/>
                </a:lnTo>
                <a:lnTo>
                  <a:pt x="416814" y="57404"/>
                </a:lnTo>
                <a:lnTo>
                  <a:pt x="416814" y="56896"/>
                </a:lnTo>
                <a:lnTo>
                  <a:pt x="327406" y="56896"/>
                </a:lnTo>
                <a:lnTo>
                  <a:pt x="320733" y="52004"/>
                </a:lnTo>
                <a:lnTo>
                  <a:pt x="313175" y="48512"/>
                </a:lnTo>
                <a:lnTo>
                  <a:pt x="304731" y="46417"/>
                </a:lnTo>
                <a:lnTo>
                  <a:pt x="295402" y="45720"/>
                </a:lnTo>
                <a:close/>
              </a:path>
              <a:path w="685164" h="170814">
                <a:moveTo>
                  <a:pt x="416814" y="23368"/>
                </a:moveTo>
                <a:lnTo>
                  <a:pt x="387350" y="23368"/>
                </a:lnTo>
                <a:lnTo>
                  <a:pt x="387350" y="50800"/>
                </a:lnTo>
                <a:lnTo>
                  <a:pt x="352806" y="50800"/>
                </a:lnTo>
                <a:lnTo>
                  <a:pt x="345976" y="51181"/>
                </a:lnTo>
                <a:lnTo>
                  <a:pt x="339467" y="52324"/>
                </a:lnTo>
                <a:lnTo>
                  <a:pt x="333278" y="54229"/>
                </a:lnTo>
                <a:lnTo>
                  <a:pt x="327406" y="56896"/>
                </a:lnTo>
                <a:lnTo>
                  <a:pt x="416814" y="56896"/>
                </a:lnTo>
                <a:lnTo>
                  <a:pt x="416814" y="23368"/>
                </a:lnTo>
                <a:close/>
              </a:path>
              <a:path w="685164" h="170814">
                <a:moveTo>
                  <a:pt x="143256" y="0"/>
                </a:moveTo>
                <a:lnTo>
                  <a:pt x="0" y="0"/>
                </a:lnTo>
                <a:lnTo>
                  <a:pt x="0" y="23368"/>
                </a:lnTo>
                <a:lnTo>
                  <a:pt x="143256" y="23368"/>
                </a:lnTo>
                <a:lnTo>
                  <a:pt x="143256" y="0"/>
                </a:lnTo>
                <a:close/>
              </a:path>
              <a:path w="685164" h="170814">
                <a:moveTo>
                  <a:pt x="156972" y="0"/>
                </a:moveTo>
                <a:lnTo>
                  <a:pt x="143256" y="0"/>
                </a:lnTo>
                <a:lnTo>
                  <a:pt x="143256" y="23368"/>
                </a:lnTo>
                <a:lnTo>
                  <a:pt x="156972" y="23368"/>
                </a:lnTo>
                <a:lnTo>
                  <a:pt x="156972" y="0"/>
                </a:lnTo>
                <a:close/>
              </a:path>
              <a:path w="685164" h="170814">
                <a:moveTo>
                  <a:pt x="431546" y="0"/>
                </a:moveTo>
                <a:lnTo>
                  <a:pt x="156972" y="0"/>
                </a:lnTo>
                <a:lnTo>
                  <a:pt x="156972" y="23368"/>
                </a:lnTo>
                <a:lnTo>
                  <a:pt x="431546" y="23368"/>
                </a:lnTo>
                <a:lnTo>
                  <a:pt x="431546" y="0"/>
                </a:lnTo>
                <a:close/>
              </a:path>
              <a:path w="685164" h="170814">
                <a:moveTo>
                  <a:pt x="445262" y="0"/>
                </a:moveTo>
                <a:lnTo>
                  <a:pt x="431546" y="0"/>
                </a:lnTo>
                <a:lnTo>
                  <a:pt x="431546" y="23368"/>
                </a:lnTo>
                <a:lnTo>
                  <a:pt x="445262" y="23368"/>
                </a:lnTo>
                <a:lnTo>
                  <a:pt x="445262" y="0"/>
                </a:lnTo>
                <a:close/>
              </a:path>
              <a:path w="685164" h="170814">
                <a:moveTo>
                  <a:pt x="685038" y="0"/>
                </a:moveTo>
                <a:lnTo>
                  <a:pt x="445262" y="0"/>
                </a:lnTo>
                <a:lnTo>
                  <a:pt x="445262" y="23368"/>
                </a:lnTo>
                <a:lnTo>
                  <a:pt x="685038" y="23368"/>
                </a:lnTo>
                <a:lnTo>
                  <a:pt x="685038" y="0"/>
                </a:lnTo>
                <a:close/>
              </a:path>
            </a:pathLst>
          </a:custGeom>
          <a:solidFill>
            <a:srgbClr val="AE1A1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3764652" y="1667484"/>
            <a:ext cx="4117042" cy="299316"/>
            <a:chOff x="2909049" y="2157920"/>
            <a:chExt cx="3181350" cy="38735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69043" y="2157920"/>
              <a:ext cx="2821266" cy="18516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09049" y="2386533"/>
              <a:ext cx="3181261" cy="158343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75106" y="2020776"/>
            <a:ext cx="4106472" cy="141787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3764652" y="2197421"/>
            <a:ext cx="4117042" cy="490683"/>
            <a:chOff x="2909049" y="2843720"/>
            <a:chExt cx="3181350" cy="63500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09049" y="2843720"/>
              <a:ext cx="3181261" cy="18516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09049" y="3072320"/>
              <a:ext cx="3181261" cy="18653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18802" y="3300615"/>
              <a:ext cx="3171520" cy="177545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764652" y="2727356"/>
            <a:ext cx="4116926" cy="12094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764655" y="2904014"/>
            <a:ext cx="1912444" cy="13672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582036" y="3163878"/>
            <a:ext cx="5299544" cy="14202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116161" y="3340760"/>
            <a:ext cx="5765436" cy="12565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116161" y="3506090"/>
            <a:ext cx="5765436" cy="135074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2116144" y="3694039"/>
            <a:ext cx="5766323" cy="496570"/>
            <a:chOff x="1635201" y="4780521"/>
            <a:chExt cx="4455795" cy="642620"/>
          </a:xfrm>
        </p:grpSpPr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5213" y="4780521"/>
              <a:ext cx="4455261" cy="18516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5213" y="5005717"/>
              <a:ext cx="4455109" cy="18856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35201" y="5237721"/>
              <a:ext cx="2782176" cy="185165"/>
            </a:xfrm>
            <a:prstGeom prst="rect">
              <a:avLst/>
            </a:prstGeom>
          </p:spPr>
        </p:pic>
      </p:grpSp>
      <p:pic>
        <p:nvPicPr>
          <p:cNvPr id="26" name="object 2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582035" y="4307432"/>
            <a:ext cx="5286724" cy="125652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116161" y="4484078"/>
            <a:ext cx="5765436" cy="12565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116145" y="4660724"/>
            <a:ext cx="5765436" cy="122945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2116145" y="4834424"/>
            <a:ext cx="5765502" cy="302751"/>
            <a:chOff x="1635201" y="6256311"/>
            <a:chExt cx="4455160" cy="391795"/>
          </a:xfrm>
        </p:grpSpPr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35213" y="6256311"/>
              <a:ext cx="4455109" cy="18897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35201" y="6488417"/>
              <a:ext cx="4455109" cy="159410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2116145" y="5190425"/>
            <a:ext cx="5765502" cy="477433"/>
            <a:chOff x="1635201" y="6717017"/>
            <a:chExt cx="4455160" cy="617855"/>
          </a:xfrm>
        </p:grpSpPr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35213" y="6717017"/>
              <a:ext cx="4455109" cy="18547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35213" y="6945921"/>
              <a:ext cx="4455109" cy="18516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35201" y="7174217"/>
              <a:ext cx="1479321" cy="160477"/>
            </a:xfrm>
            <a:prstGeom prst="rect">
              <a:avLst/>
            </a:prstGeom>
          </p:spPr>
        </p:pic>
      </p:grpSp>
      <p:pic>
        <p:nvPicPr>
          <p:cNvPr id="36" name="object 36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323382" y="6061089"/>
            <a:ext cx="1545804" cy="131660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6194349" y="6274004"/>
            <a:ext cx="1687905" cy="263006"/>
            <a:chOff x="4786541" y="8119300"/>
            <a:chExt cx="1304290" cy="340360"/>
          </a:xfrm>
        </p:grpSpPr>
        <p:sp>
          <p:nvSpPr>
            <p:cNvPr id="38" name="object 38"/>
            <p:cNvSpPr/>
            <p:nvPr/>
          </p:nvSpPr>
          <p:spPr>
            <a:xfrm>
              <a:off x="5678081" y="8119300"/>
              <a:ext cx="412750" cy="142240"/>
            </a:xfrm>
            <a:custGeom>
              <a:avLst/>
              <a:gdLst/>
              <a:ahLst/>
              <a:cxnLst/>
              <a:rect l="l" t="t" r="r" b="b"/>
              <a:pathLst>
                <a:path w="412750" h="142240">
                  <a:moveTo>
                    <a:pt x="173278" y="108356"/>
                  </a:moveTo>
                  <a:lnTo>
                    <a:pt x="197958" y="140569"/>
                  </a:lnTo>
                  <a:lnTo>
                    <a:pt x="210921" y="142189"/>
                  </a:lnTo>
                  <a:lnTo>
                    <a:pt x="220675" y="142189"/>
                  </a:lnTo>
                  <a:lnTo>
                    <a:pt x="228015" y="139725"/>
                  </a:lnTo>
                  <a:lnTo>
                    <a:pt x="235762" y="131978"/>
                  </a:lnTo>
                  <a:lnTo>
                    <a:pt x="211074" y="131978"/>
                  </a:lnTo>
                  <a:lnTo>
                    <a:pt x="200539" y="130502"/>
                  </a:lnTo>
                  <a:lnTo>
                    <a:pt x="190728" y="126072"/>
                  </a:lnTo>
                  <a:lnTo>
                    <a:pt x="181641" y="118691"/>
                  </a:lnTo>
                  <a:lnTo>
                    <a:pt x="173278" y="108356"/>
                  </a:lnTo>
                  <a:close/>
                </a:path>
                <a:path w="412750" h="142240">
                  <a:moveTo>
                    <a:pt x="238198" y="105613"/>
                  </a:moveTo>
                  <a:lnTo>
                    <a:pt x="220014" y="105613"/>
                  </a:lnTo>
                  <a:lnTo>
                    <a:pt x="222859" y="106756"/>
                  </a:lnTo>
                  <a:lnTo>
                    <a:pt x="227330" y="111328"/>
                  </a:lnTo>
                  <a:lnTo>
                    <a:pt x="228447" y="114147"/>
                  </a:lnTo>
                  <a:lnTo>
                    <a:pt x="228447" y="122173"/>
                  </a:lnTo>
                  <a:lnTo>
                    <a:pt x="226796" y="125755"/>
                  </a:lnTo>
                  <a:lnTo>
                    <a:pt x="220192" y="130733"/>
                  </a:lnTo>
                  <a:lnTo>
                    <a:pt x="216052" y="131978"/>
                  </a:lnTo>
                  <a:lnTo>
                    <a:pt x="235762" y="131978"/>
                  </a:lnTo>
                  <a:lnTo>
                    <a:pt x="237871" y="129870"/>
                  </a:lnTo>
                  <a:lnTo>
                    <a:pt x="240334" y="124104"/>
                  </a:lnTo>
                  <a:lnTo>
                    <a:pt x="240334" y="110794"/>
                  </a:lnTo>
                  <a:lnTo>
                    <a:pt x="238198" y="105613"/>
                  </a:lnTo>
                  <a:close/>
                </a:path>
                <a:path w="412750" h="142240">
                  <a:moveTo>
                    <a:pt x="211836" y="95402"/>
                  </a:moveTo>
                  <a:lnTo>
                    <a:pt x="207822" y="95402"/>
                  </a:lnTo>
                  <a:lnTo>
                    <a:pt x="200660" y="98755"/>
                  </a:lnTo>
                  <a:lnTo>
                    <a:pt x="195376" y="105460"/>
                  </a:lnTo>
                  <a:lnTo>
                    <a:pt x="203758" y="112471"/>
                  </a:lnTo>
                  <a:lnTo>
                    <a:pt x="206705" y="107899"/>
                  </a:lnTo>
                  <a:lnTo>
                    <a:pt x="210972" y="105613"/>
                  </a:lnTo>
                  <a:lnTo>
                    <a:pt x="238198" y="105613"/>
                  </a:lnTo>
                  <a:lnTo>
                    <a:pt x="238125" y="105435"/>
                  </a:lnTo>
                  <a:lnTo>
                    <a:pt x="229929" y="97993"/>
                  </a:lnTo>
                  <a:lnTo>
                    <a:pt x="211836" y="97993"/>
                  </a:lnTo>
                  <a:lnTo>
                    <a:pt x="211836" y="95402"/>
                  </a:lnTo>
                  <a:close/>
                </a:path>
                <a:path w="412750" h="142240">
                  <a:moveTo>
                    <a:pt x="393801" y="36880"/>
                  </a:moveTo>
                  <a:lnTo>
                    <a:pt x="327406" y="36880"/>
                  </a:lnTo>
                  <a:lnTo>
                    <a:pt x="332282" y="39217"/>
                  </a:lnTo>
                  <a:lnTo>
                    <a:pt x="335737" y="43891"/>
                  </a:lnTo>
                  <a:lnTo>
                    <a:pt x="333197" y="48158"/>
                  </a:lnTo>
                  <a:lnTo>
                    <a:pt x="331927" y="53187"/>
                  </a:lnTo>
                  <a:lnTo>
                    <a:pt x="331983" y="67741"/>
                  </a:lnTo>
                  <a:lnTo>
                    <a:pt x="333806" y="75183"/>
                  </a:lnTo>
                  <a:lnTo>
                    <a:pt x="341325" y="88798"/>
                  </a:lnTo>
                  <a:lnTo>
                    <a:pt x="346202" y="94487"/>
                  </a:lnTo>
                  <a:lnTo>
                    <a:pt x="352196" y="99059"/>
                  </a:lnTo>
                  <a:lnTo>
                    <a:pt x="361340" y="92201"/>
                  </a:lnTo>
                  <a:lnTo>
                    <a:pt x="353672" y="85220"/>
                  </a:lnTo>
                  <a:lnTo>
                    <a:pt x="348195" y="77381"/>
                  </a:lnTo>
                  <a:lnTo>
                    <a:pt x="344909" y="68684"/>
                  </a:lnTo>
                  <a:lnTo>
                    <a:pt x="343860" y="59537"/>
                  </a:lnTo>
                  <a:lnTo>
                    <a:pt x="343814" y="53644"/>
                  </a:lnTo>
                  <a:lnTo>
                    <a:pt x="345389" y="49352"/>
                  </a:lnTo>
                  <a:lnTo>
                    <a:pt x="351688" y="43154"/>
                  </a:lnTo>
                  <a:lnTo>
                    <a:pt x="355854" y="41605"/>
                  </a:lnTo>
                  <a:lnTo>
                    <a:pt x="393801" y="41605"/>
                  </a:lnTo>
                  <a:lnTo>
                    <a:pt x="393801" y="36880"/>
                  </a:lnTo>
                  <a:close/>
                </a:path>
                <a:path w="412750" h="142240">
                  <a:moveTo>
                    <a:pt x="89001" y="58369"/>
                  </a:moveTo>
                  <a:lnTo>
                    <a:pt x="77419" y="58369"/>
                  </a:lnTo>
                  <a:lnTo>
                    <a:pt x="77419" y="97993"/>
                  </a:lnTo>
                  <a:lnTo>
                    <a:pt x="89001" y="97993"/>
                  </a:lnTo>
                  <a:lnTo>
                    <a:pt x="89001" y="58369"/>
                  </a:lnTo>
                  <a:close/>
                </a:path>
                <a:path w="412750" h="142240">
                  <a:moveTo>
                    <a:pt x="130606" y="9905"/>
                  </a:moveTo>
                  <a:lnTo>
                    <a:pt x="119176" y="9905"/>
                  </a:lnTo>
                  <a:lnTo>
                    <a:pt x="119176" y="97993"/>
                  </a:lnTo>
                  <a:lnTo>
                    <a:pt x="130606" y="97993"/>
                  </a:lnTo>
                  <a:lnTo>
                    <a:pt x="130606" y="9905"/>
                  </a:lnTo>
                  <a:close/>
                </a:path>
                <a:path w="412750" h="142240">
                  <a:moveTo>
                    <a:pt x="223418" y="66141"/>
                  </a:moveTo>
                  <a:lnTo>
                    <a:pt x="211836" y="66141"/>
                  </a:lnTo>
                  <a:lnTo>
                    <a:pt x="211836" y="97993"/>
                  </a:lnTo>
                  <a:lnTo>
                    <a:pt x="223418" y="97993"/>
                  </a:lnTo>
                  <a:lnTo>
                    <a:pt x="223418" y="66141"/>
                  </a:lnTo>
                  <a:close/>
                </a:path>
                <a:path w="412750" h="142240">
                  <a:moveTo>
                    <a:pt x="223672" y="95402"/>
                  </a:moveTo>
                  <a:lnTo>
                    <a:pt x="223418" y="95402"/>
                  </a:lnTo>
                  <a:lnTo>
                    <a:pt x="223418" y="97993"/>
                  </a:lnTo>
                  <a:lnTo>
                    <a:pt x="229929" y="97993"/>
                  </a:lnTo>
                  <a:lnTo>
                    <a:pt x="229285" y="97408"/>
                  </a:lnTo>
                  <a:lnTo>
                    <a:pt x="223672" y="95402"/>
                  </a:lnTo>
                  <a:close/>
                </a:path>
                <a:path w="412750" h="142240">
                  <a:moveTo>
                    <a:pt x="302818" y="70103"/>
                  </a:moveTo>
                  <a:lnTo>
                    <a:pt x="291388" y="70103"/>
                  </a:lnTo>
                  <a:lnTo>
                    <a:pt x="291388" y="97993"/>
                  </a:lnTo>
                  <a:lnTo>
                    <a:pt x="302818" y="97993"/>
                  </a:lnTo>
                  <a:lnTo>
                    <a:pt x="302818" y="70103"/>
                  </a:lnTo>
                  <a:close/>
                </a:path>
                <a:path w="412750" h="142240">
                  <a:moveTo>
                    <a:pt x="393801" y="41605"/>
                  </a:moveTo>
                  <a:lnTo>
                    <a:pt x="382371" y="41605"/>
                  </a:lnTo>
                  <a:lnTo>
                    <a:pt x="382371" y="97993"/>
                  </a:lnTo>
                  <a:lnTo>
                    <a:pt x="393801" y="97993"/>
                  </a:lnTo>
                  <a:lnTo>
                    <a:pt x="393801" y="41605"/>
                  </a:lnTo>
                  <a:close/>
                </a:path>
                <a:path w="412750" h="142240">
                  <a:moveTo>
                    <a:pt x="7924" y="68275"/>
                  </a:moveTo>
                  <a:lnTo>
                    <a:pt x="0" y="76199"/>
                  </a:lnTo>
                  <a:lnTo>
                    <a:pt x="5943" y="81267"/>
                  </a:lnTo>
                  <a:lnTo>
                    <a:pt x="12496" y="84886"/>
                  </a:lnTo>
                  <a:lnTo>
                    <a:pt x="19659" y="87058"/>
                  </a:lnTo>
                  <a:lnTo>
                    <a:pt x="27432" y="87782"/>
                  </a:lnTo>
                  <a:lnTo>
                    <a:pt x="36068" y="87782"/>
                  </a:lnTo>
                  <a:lnTo>
                    <a:pt x="43002" y="85318"/>
                  </a:lnTo>
                  <a:lnTo>
                    <a:pt x="51228" y="77571"/>
                  </a:lnTo>
                  <a:lnTo>
                    <a:pt x="19710" y="77571"/>
                  </a:lnTo>
                  <a:lnTo>
                    <a:pt x="13208" y="74472"/>
                  </a:lnTo>
                  <a:lnTo>
                    <a:pt x="7924" y="68275"/>
                  </a:lnTo>
                  <a:close/>
                </a:path>
                <a:path w="412750" h="142240">
                  <a:moveTo>
                    <a:pt x="268833" y="25247"/>
                  </a:moveTo>
                  <a:lnTo>
                    <a:pt x="261340" y="27127"/>
                  </a:lnTo>
                  <a:lnTo>
                    <a:pt x="248437" y="36880"/>
                  </a:lnTo>
                  <a:lnTo>
                    <a:pt x="245211" y="43789"/>
                  </a:lnTo>
                  <a:lnTo>
                    <a:pt x="245273" y="60502"/>
                  </a:lnTo>
                  <a:lnTo>
                    <a:pt x="247710" y="66497"/>
                  </a:lnTo>
                  <a:lnTo>
                    <a:pt x="247804" y="66649"/>
                  </a:lnTo>
                  <a:lnTo>
                    <a:pt x="257911" y="76352"/>
                  </a:lnTo>
                  <a:lnTo>
                    <a:pt x="264007" y="78790"/>
                  </a:lnTo>
                  <a:lnTo>
                    <a:pt x="279654" y="78790"/>
                  </a:lnTo>
                  <a:lnTo>
                    <a:pt x="286207" y="75895"/>
                  </a:lnTo>
                  <a:lnTo>
                    <a:pt x="290779" y="70103"/>
                  </a:lnTo>
                  <a:lnTo>
                    <a:pt x="302818" y="70103"/>
                  </a:lnTo>
                  <a:lnTo>
                    <a:pt x="302818" y="68427"/>
                  </a:lnTo>
                  <a:lnTo>
                    <a:pt x="268478" y="68427"/>
                  </a:lnTo>
                  <a:lnTo>
                    <a:pt x="264617" y="66928"/>
                  </a:lnTo>
                  <a:lnTo>
                    <a:pt x="258724" y="60934"/>
                  </a:lnTo>
                  <a:lnTo>
                    <a:pt x="257251" y="57149"/>
                  </a:lnTo>
                  <a:lnTo>
                    <a:pt x="257251" y="46481"/>
                  </a:lnTo>
                  <a:lnTo>
                    <a:pt x="259435" y="42087"/>
                  </a:lnTo>
                  <a:lnTo>
                    <a:pt x="268173" y="36702"/>
                  </a:lnTo>
                  <a:lnTo>
                    <a:pt x="273304" y="35864"/>
                  </a:lnTo>
                  <a:lnTo>
                    <a:pt x="279020" y="35864"/>
                  </a:lnTo>
                  <a:lnTo>
                    <a:pt x="277368" y="26365"/>
                  </a:lnTo>
                  <a:lnTo>
                    <a:pt x="268833" y="25247"/>
                  </a:lnTo>
                  <a:close/>
                </a:path>
                <a:path w="412750" h="142240">
                  <a:moveTo>
                    <a:pt x="49011" y="10363"/>
                  </a:moveTo>
                  <a:lnTo>
                    <a:pt x="30886" y="10363"/>
                  </a:lnTo>
                  <a:lnTo>
                    <a:pt x="34112" y="11556"/>
                  </a:lnTo>
                  <a:lnTo>
                    <a:pt x="38887" y="16332"/>
                  </a:lnTo>
                  <a:lnTo>
                    <a:pt x="40081" y="19507"/>
                  </a:lnTo>
                  <a:lnTo>
                    <a:pt x="40081" y="28041"/>
                  </a:lnTo>
                  <a:lnTo>
                    <a:pt x="38633" y="31648"/>
                  </a:lnTo>
                  <a:lnTo>
                    <a:pt x="32842" y="36931"/>
                  </a:lnTo>
                  <a:lnTo>
                    <a:pt x="29006" y="38252"/>
                  </a:lnTo>
                  <a:lnTo>
                    <a:pt x="19507" y="38252"/>
                  </a:lnTo>
                  <a:lnTo>
                    <a:pt x="19507" y="48463"/>
                  </a:lnTo>
                  <a:lnTo>
                    <a:pt x="33121" y="48463"/>
                  </a:lnTo>
                  <a:lnTo>
                    <a:pt x="37261" y="49656"/>
                  </a:lnTo>
                  <a:lnTo>
                    <a:pt x="43053" y="54432"/>
                  </a:lnTo>
                  <a:lnTo>
                    <a:pt x="44500" y="57759"/>
                  </a:lnTo>
                  <a:lnTo>
                    <a:pt x="44440" y="66649"/>
                  </a:lnTo>
                  <a:lnTo>
                    <a:pt x="43027" y="70205"/>
                  </a:lnTo>
                  <a:lnTo>
                    <a:pt x="37134" y="76098"/>
                  </a:lnTo>
                  <a:lnTo>
                    <a:pt x="32918" y="77571"/>
                  </a:lnTo>
                  <a:lnTo>
                    <a:pt x="51228" y="77571"/>
                  </a:lnTo>
                  <a:lnTo>
                    <a:pt x="53467" y="75463"/>
                  </a:lnTo>
                  <a:lnTo>
                    <a:pt x="56083" y="69291"/>
                  </a:lnTo>
                  <a:lnTo>
                    <a:pt x="55962" y="59537"/>
                  </a:lnTo>
                  <a:lnTo>
                    <a:pt x="55778" y="58064"/>
                  </a:lnTo>
                  <a:lnTo>
                    <a:pt x="89001" y="58064"/>
                  </a:lnTo>
                  <a:lnTo>
                    <a:pt x="89001" y="50596"/>
                  </a:lnTo>
                  <a:lnTo>
                    <a:pt x="59029" y="50596"/>
                  </a:lnTo>
                  <a:lnTo>
                    <a:pt x="54203" y="49326"/>
                  </a:lnTo>
                  <a:lnTo>
                    <a:pt x="49834" y="46786"/>
                  </a:lnTo>
                  <a:lnTo>
                    <a:pt x="47091" y="44348"/>
                  </a:lnTo>
                  <a:lnTo>
                    <a:pt x="44094" y="42722"/>
                  </a:lnTo>
                  <a:lnTo>
                    <a:pt x="40843" y="41909"/>
                  </a:lnTo>
                  <a:lnTo>
                    <a:pt x="40843" y="41300"/>
                  </a:lnTo>
                  <a:lnTo>
                    <a:pt x="43688" y="39877"/>
                  </a:lnTo>
                  <a:lnTo>
                    <a:pt x="46202" y="37515"/>
                  </a:lnTo>
                  <a:lnTo>
                    <a:pt x="50571" y="30911"/>
                  </a:lnTo>
                  <a:lnTo>
                    <a:pt x="51649" y="27127"/>
                  </a:lnTo>
                  <a:lnTo>
                    <a:pt x="51663" y="16205"/>
                  </a:lnTo>
                  <a:lnTo>
                    <a:pt x="49453" y="10794"/>
                  </a:lnTo>
                  <a:lnTo>
                    <a:pt x="49011" y="10363"/>
                  </a:lnTo>
                  <a:close/>
                </a:path>
                <a:path w="412750" h="142240">
                  <a:moveTo>
                    <a:pt x="180136" y="9905"/>
                  </a:moveTo>
                  <a:lnTo>
                    <a:pt x="167944" y="9905"/>
                  </a:lnTo>
                  <a:lnTo>
                    <a:pt x="172313" y="13766"/>
                  </a:lnTo>
                  <a:lnTo>
                    <a:pt x="174498" y="18592"/>
                  </a:lnTo>
                  <a:lnTo>
                    <a:pt x="174498" y="28955"/>
                  </a:lnTo>
                  <a:lnTo>
                    <a:pt x="172669" y="32613"/>
                  </a:lnTo>
                  <a:lnTo>
                    <a:pt x="165354" y="38099"/>
                  </a:lnTo>
                  <a:lnTo>
                    <a:pt x="159867" y="40284"/>
                  </a:lnTo>
                  <a:lnTo>
                    <a:pt x="152552" y="41909"/>
                  </a:lnTo>
                  <a:lnTo>
                    <a:pt x="153943" y="49696"/>
                  </a:lnTo>
                  <a:lnTo>
                    <a:pt x="177901" y="77114"/>
                  </a:lnTo>
                  <a:lnTo>
                    <a:pt x="187147" y="77114"/>
                  </a:lnTo>
                  <a:lnTo>
                    <a:pt x="194595" y="76428"/>
                  </a:lnTo>
                  <a:lnTo>
                    <a:pt x="201091" y="74371"/>
                  </a:lnTo>
                  <a:lnTo>
                    <a:pt x="206635" y="70942"/>
                  </a:lnTo>
                  <a:lnTo>
                    <a:pt x="210789" y="66598"/>
                  </a:lnTo>
                  <a:lnTo>
                    <a:pt x="181914" y="66598"/>
                  </a:lnTo>
                  <a:lnTo>
                    <a:pt x="176530" y="64617"/>
                  </a:lnTo>
                  <a:lnTo>
                    <a:pt x="168808" y="56692"/>
                  </a:lnTo>
                  <a:lnTo>
                    <a:pt x="166522" y="52222"/>
                  </a:lnTo>
                  <a:lnTo>
                    <a:pt x="165811" y="47243"/>
                  </a:lnTo>
                  <a:lnTo>
                    <a:pt x="171907" y="45821"/>
                  </a:lnTo>
                  <a:lnTo>
                    <a:pt x="176834" y="43230"/>
                  </a:lnTo>
                  <a:lnTo>
                    <a:pt x="184353" y="35712"/>
                  </a:lnTo>
                  <a:lnTo>
                    <a:pt x="186232" y="31241"/>
                  </a:lnTo>
                  <a:lnTo>
                    <a:pt x="186232" y="20065"/>
                  </a:lnTo>
                  <a:lnTo>
                    <a:pt x="184200" y="14884"/>
                  </a:lnTo>
                  <a:lnTo>
                    <a:pt x="180136" y="10515"/>
                  </a:lnTo>
                  <a:lnTo>
                    <a:pt x="180136" y="9905"/>
                  </a:lnTo>
                  <a:close/>
                </a:path>
                <a:path w="412750" h="142240">
                  <a:moveTo>
                    <a:pt x="302818" y="9905"/>
                  </a:moveTo>
                  <a:lnTo>
                    <a:pt x="291388" y="9905"/>
                  </a:lnTo>
                  <a:lnTo>
                    <a:pt x="291388" y="54914"/>
                  </a:lnTo>
                  <a:lnTo>
                    <a:pt x="289712" y="59537"/>
                  </a:lnTo>
                  <a:lnTo>
                    <a:pt x="283006" y="66649"/>
                  </a:lnTo>
                  <a:lnTo>
                    <a:pt x="278638" y="68427"/>
                  </a:lnTo>
                  <a:lnTo>
                    <a:pt x="302818" y="68427"/>
                  </a:lnTo>
                  <a:lnTo>
                    <a:pt x="302818" y="50393"/>
                  </a:lnTo>
                  <a:lnTo>
                    <a:pt x="304495" y="45770"/>
                  </a:lnTo>
                  <a:lnTo>
                    <a:pt x="311200" y="38658"/>
                  </a:lnTo>
                  <a:lnTo>
                    <a:pt x="315620" y="36880"/>
                  </a:lnTo>
                  <a:lnTo>
                    <a:pt x="393801" y="36880"/>
                  </a:lnTo>
                  <a:lnTo>
                    <a:pt x="393801" y="35661"/>
                  </a:lnTo>
                  <a:lnTo>
                    <a:pt x="343509" y="35661"/>
                  </a:lnTo>
                  <a:lnTo>
                    <a:pt x="343136" y="35204"/>
                  </a:lnTo>
                  <a:lnTo>
                    <a:pt x="302818" y="35204"/>
                  </a:lnTo>
                  <a:lnTo>
                    <a:pt x="302818" y="9905"/>
                  </a:lnTo>
                  <a:close/>
                </a:path>
                <a:path w="412750" h="142240">
                  <a:moveTo>
                    <a:pt x="223418" y="9905"/>
                  </a:moveTo>
                  <a:lnTo>
                    <a:pt x="211988" y="9905"/>
                  </a:lnTo>
                  <a:lnTo>
                    <a:pt x="211894" y="49696"/>
                  </a:lnTo>
                  <a:lnTo>
                    <a:pt x="209854" y="55549"/>
                  </a:lnTo>
                  <a:lnTo>
                    <a:pt x="201320" y="64388"/>
                  </a:lnTo>
                  <a:lnTo>
                    <a:pt x="195732" y="66598"/>
                  </a:lnTo>
                  <a:lnTo>
                    <a:pt x="210789" y="66598"/>
                  </a:lnTo>
                  <a:lnTo>
                    <a:pt x="211226" y="66141"/>
                  </a:lnTo>
                  <a:lnTo>
                    <a:pt x="223418" y="66141"/>
                  </a:lnTo>
                  <a:lnTo>
                    <a:pt x="223418" y="9905"/>
                  </a:lnTo>
                  <a:close/>
                </a:path>
                <a:path w="412750" h="142240">
                  <a:moveTo>
                    <a:pt x="89001" y="58064"/>
                  </a:moveTo>
                  <a:lnTo>
                    <a:pt x="55778" y="58064"/>
                  </a:lnTo>
                  <a:lnTo>
                    <a:pt x="59232" y="59689"/>
                  </a:lnTo>
                  <a:lnTo>
                    <a:pt x="63042" y="60502"/>
                  </a:lnTo>
                  <a:lnTo>
                    <a:pt x="70764" y="60502"/>
                  </a:lnTo>
                  <a:lnTo>
                    <a:pt x="74168" y="59791"/>
                  </a:lnTo>
                  <a:lnTo>
                    <a:pt x="77419" y="58369"/>
                  </a:lnTo>
                  <a:lnTo>
                    <a:pt x="89001" y="58369"/>
                  </a:lnTo>
                  <a:lnTo>
                    <a:pt x="89001" y="58064"/>
                  </a:lnTo>
                  <a:close/>
                </a:path>
                <a:path w="412750" h="142240">
                  <a:moveTo>
                    <a:pt x="89001" y="9905"/>
                  </a:moveTo>
                  <a:lnTo>
                    <a:pt x="77419" y="9905"/>
                  </a:lnTo>
                  <a:lnTo>
                    <a:pt x="77419" y="47396"/>
                  </a:lnTo>
                  <a:lnTo>
                    <a:pt x="73964" y="49529"/>
                  </a:lnTo>
                  <a:lnTo>
                    <a:pt x="69596" y="50596"/>
                  </a:lnTo>
                  <a:lnTo>
                    <a:pt x="89001" y="50596"/>
                  </a:lnTo>
                  <a:lnTo>
                    <a:pt x="89001" y="9905"/>
                  </a:lnTo>
                  <a:close/>
                </a:path>
                <a:path w="412750" h="142240">
                  <a:moveTo>
                    <a:pt x="279020" y="35864"/>
                  </a:moveTo>
                  <a:lnTo>
                    <a:pt x="273304" y="35864"/>
                  </a:lnTo>
                  <a:lnTo>
                    <a:pt x="279196" y="36880"/>
                  </a:lnTo>
                  <a:lnTo>
                    <a:pt x="279020" y="35864"/>
                  </a:lnTo>
                  <a:close/>
                </a:path>
                <a:path w="412750" h="142240">
                  <a:moveTo>
                    <a:pt x="393801" y="9905"/>
                  </a:moveTo>
                  <a:lnTo>
                    <a:pt x="382371" y="9905"/>
                  </a:lnTo>
                  <a:lnTo>
                    <a:pt x="382371" y="31241"/>
                  </a:lnTo>
                  <a:lnTo>
                    <a:pt x="353110" y="31241"/>
                  </a:lnTo>
                  <a:lnTo>
                    <a:pt x="347980" y="32715"/>
                  </a:lnTo>
                  <a:lnTo>
                    <a:pt x="343509" y="35661"/>
                  </a:lnTo>
                  <a:lnTo>
                    <a:pt x="393801" y="35661"/>
                  </a:lnTo>
                  <a:lnTo>
                    <a:pt x="393801" y="9905"/>
                  </a:lnTo>
                  <a:close/>
                </a:path>
                <a:path w="412750" h="142240">
                  <a:moveTo>
                    <a:pt x="331774" y="26517"/>
                  </a:moveTo>
                  <a:lnTo>
                    <a:pt x="314401" y="26517"/>
                  </a:lnTo>
                  <a:lnTo>
                    <a:pt x="307797" y="29413"/>
                  </a:lnTo>
                  <a:lnTo>
                    <a:pt x="303428" y="35204"/>
                  </a:lnTo>
                  <a:lnTo>
                    <a:pt x="343136" y="35204"/>
                  </a:lnTo>
                  <a:lnTo>
                    <a:pt x="338531" y="29565"/>
                  </a:lnTo>
                  <a:lnTo>
                    <a:pt x="331774" y="26517"/>
                  </a:lnTo>
                  <a:close/>
                </a:path>
                <a:path w="412750" h="142240">
                  <a:moveTo>
                    <a:pt x="34645" y="0"/>
                  </a:moveTo>
                  <a:lnTo>
                    <a:pt x="17678" y="0"/>
                  </a:lnTo>
                  <a:lnTo>
                    <a:pt x="10464" y="3251"/>
                  </a:lnTo>
                  <a:lnTo>
                    <a:pt x="5486" y="9753"/>
                  </a:lnTo>
                  <a:lnTo>
                    <a:pt x="13563" y="17068"/>
                  </a:lnTo>
                  <a:lnTo>
                    <a:pt x="16713" y="12598"/>
                  </a:lnTo>
                  <a:lnTo>
                    <a:pt x="21132" y="10363"/>
                  </a:lnTo>
                  <a:lnTo>
                    <a:pt x="49011" y="10363"/>
                  </a:lnTo>
                  <a:lnTo>
                    <a:pt x="40614" y="2158"/>
                  </a:lnTo>
                  <a:lnTo>
                    <a:pt x="34645" y="0"/>
                  </a:lnTo>
                  <a:close/>
                </a:path>
                <a:path w="412750" h="142240">
                  <a:moveTo>
                    <a:pt x="142189" y="152"/>
                  </a:moveTo>
                  <a:lnTo>
                    <a:pt x="61112" y="152"/>
                  </a:lnTo>
                  <a:lnTo>
                    <a:pt x="61112" y="9905"/>
                  </a:lnTo>
                  <a:lnTo>
                    <a:pt x="142189" y="9905"/>
                  </a:lnTo>
                  <a:lnTo>
                    <a:pt x="142189" y="152"/>
                  </a:lnTo>
                  <a:close/>
                </a:path>
                <a:path w="412750" h="142240">
                  <a:moveTo>
                    <a:pt x="149047" y="152"/>
                  </a:moveTo>
                  <a:lnTo>
                    <a:pt x="142189" y="152"/>
                  </a:lnTo>
                  <a:lnTo>
                    <a:pt x="142189" y="9905"/>
                  </a:lnTo>
                  <a:lnTo>
                    <a:pt x="149047" y="9905"/>
                  </a:lnTo>
                  <a:lnTo>
                    <a:pt x="149047" y="152"/>
                  </a:lnTo>
                  <a:close/>
                </a:path>
                <a:path w="412750" h="142240">
                  <a:moveTo>
                    <a:pt x="235000" y="152"/>
                  </a:moveTo>
                  <a:lnTo>
                    <a:pt x="149047" y="152"/>
                  </a:lnTo>
                  <a:lnTo>
                    <a:pt x="149047" y="9905"/>
                  </a:lnTo>
                  <a:lnTo>
                    <a:pt x="235000" y="9905"/>
                  </a:lnTo>
                  <a:lnTo>
                    <a:pt x="235000" y="152"/>
                  </a:lnTo>
                  <a:close/>
                </a:path>
                <a:path w="412750" h="142240">
                  <a:moveTo>
                    <a:pt x="241858" y="152"/>
                  </a:moveTo>
                  <a:lnTo>
                    <a:pt x="235000" y="152"/>
                  </a:lnTo>
                  <a:lnTo>
                    <a:pt x="235000" y="9905"/>
                  </a:lnTo>
                  <a:lnTo>
                    <a:pt x="241858" y="9905"/>
                  </a:lnTo>
                  <a:lnTo>
                    <a:pt x="241858" y="152"/>
                  </a:lnTo>
                  <a:close/>
                </a:path>
                <a:path w="412750" h="142240">
                  <a:moveTo>
                    <a:pt x="412242" y="152"/>
                  </a:moveTo>
                  <a:lnTo>
                    <a:pt x="241858" y="152"/>
                  </a:lnTo>
                  <a:lnTo>
                    <a:pt x="241858" y="9905"/>
                  </a:lnTo>
                  <a:lnTo>
                    <a:pt x="412242" y="9905"/>
                  </a:lnTo>
                  <a:lnTo>
                    <a:pt x="412242" y="1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786541" y="8304923"/>
              <a:ext cx="1303921" cy="154228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2120499" y="1735857"/>
            <a:ext cx="1555601" cy="1194319"/>
            <a:chOff x="1638566" y="2246401"/>
            <a:chExt cx="1202055" cy="1545590"/>
          </a:xfrm>
        </p:grpSpPr>
        <p:pic>
          <p:nvPicPr>
            <p:cNvPr id="41" name="object 4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644916" y="2252751"/>
              <a:ext cx="1189126" cy="1530210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638554" y="2246401"/>
              <a:ext cx="1202055" cy="1545590"/>
            </a:xfrm>
            <a:custGeom>
              <a:avLst/>
              <a:gdLst/>
              <a:ahLst/>
              <a:cxnLst/>
              <a:rect l="l" t="t" r="r" b="b"/>
              <a:pathLst>
                <a:path w="1202055" h="1545589">
                  <a:moveTo>
                    <a:pt x="1201851" y="0"/>
                  </a:moveTo>
                  <a:lnTo>
                    <a:pt x="1189151" y="0"/>
                  </a:lnTo>
                  <a:lnTo>
                    <a:pt x="1189151" y="12700"/>
                  </a:lnTo>
                  <a:lnTo>
                    <a:pt x="1189151" y="1532890"/>
                  </a:lnTo>
                  <a:lnTo>
                    <a:pt x="12700" y="1532890"/>
                  </a:lnTo>
                  <a:lnTo>
                    <a:pt x="12700" y="12700"/>
                  </a:lnTo>
                  <a:lnTo>
                    <a:pt x="1189151" y="12700"/>
                  </a:lnTo>
                  <a:lnTo>
                    <a:pt x="1189151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2700"/>
                  </a:lnTo>
                  <a:lnTo>
                    <a:pt x="0" y="1532890"/>
                  </a:lnTo>
                  <a:lnTo>
                    <a:pt x="0" y="1545590"/>
                  </a:lnTo>
                  <a:lnTo>
                    <a:pt x="1201851" y="1545590"/>
                  </a:lnTo>
                  <a:lnTo>
                    <a:pt x="1201851" y="1532890"/>
                  </a:lnTo>
                  <a:lnTo>
                    <a:pt x="1201851" y="12700"/>
                  </a:lnTo>
                  <a:lnTo>
                    <a:pt x="1201851" y="6350"/>
                  </a:lnTo>
                  <a:lnTo>
                    <a:pt x="120185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673</TotalTime>
  <Words>104</Words>
  <Application>Microsoft Office PowerPoint</Application>
  <PresentationFormat>Custom</PresentationFormat>
  <Paragraphs>40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Calibri</vt:lpstr>
      <vt:lpstr>Constantia</vt:lpstr>
      <vt:lpstr>Kokila</vt:lpstr>
      <vt:lpstr>Kruti Dev 010</vt:lpstr>
      <vt:lpstr>Kruti Dev 032</vt:lpstr>
      <vt:lpstr>Times New Roman</vt:lpstr>
      <vt:lpstr>Wingdings 2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 Singh Sengar</dc:creator>
  <cp:lastModifiedBy>Samant Sengar</cp:lastModifiedBy>
  <cp:revision>67</cp:revision>
  <dcterms:created xsi:type="dcterms:W3CDTF">2023-04-01T04:40:54Z</dcterms:created>
  <dcterms:modified xsi:type="dcterms:W3CDTF">2023-05-09T18:10:58Z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2023-04-01T00:00:00Z</vt:filetime>
  </property>
</Properties>
</file>